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930" r:id="rId2"/>
    <p:sldId id="931" r:id="rId3"/>
    <p:sldId id="299" r:id="rId4"/>
    <p:sldId id="932" r:id="rId5"/>
    <p:sldId id="362" r:id="rId6"/>
    <p:sldId id="380" r:id="rId7"/>
    <p:sldId id="364" r:id="rId8"/>
    <p:sldId id="295" r:id="rId9"/>
    <p:sldId id="310" r:id="rId10"/>
    <p:sldId id="269" r:id="rId11"/>
    <p:sldId id="291" r:id="rId12"/>
    <p:sldId id="1350" r:id="rId13"/>
    <p:sldId id="285" r:id="rId14"/>
    <p:sldId id="1351" r:id="rId15"/>
    <p:sldId id="284" r:id="rId16"/>
    <p:sldId id="273" r:id="rId17"/>
    <p:sldId id="279" r:id="rId18"/>
    <p:sldId id="1040" r:id="rId19"/>
    <p:sldId id="1353" r:id="rId20"/>
    <p:sldId id="665" r:id="rId21"/>
    <p:sldId id="654" r:id="rId22"/>
    <p:sldId id="688" r:id="rId23"/>
    <p:sldId id="998" r:id="rId24"/>
    <p:sldId id="999" r:id="rId25"/>
    <p:sldId id="1000" r:id="rId26"/>
    <p:sldId id="1352" r:id="rId27"/>
    <p:sldId id="887" r:id="rId28"/>
    <p:sldId id="896" r:id="rId29"/>
    <p:sldId id="791" r:id="rId30"/>
    <p:sldId id="997" r:id="rId31"/>
    <p:sldId id="992" r:id="rId32"/>
    <p:sldId id="920" r:id="rId33"/>
    <p:sldId id="1001" r:id="rId34"/>
    <p:sldId id="1002" r:id="rId35"/>
    <p:sldId id="993" r:id="rId36"/>
    <p:sldId id="692" r:id="rId37"/>
    <p:sldId id="995" r:id="rId38"/>
    <p:sldId id="542" r:id="rId39"/>
    <p:sldId id="889" r:id="rId40"/>
    <p:sldId id="865" r:id="rId41"/>
    <p:sldId id="871" r:id="rId42"/>
    <p:sldId id="1033" r:id="rId43"/>
    <p:sldId id="878" r:id="rId44"/>
    <p:sldId id="859" r:id="rId45"/>
    <p:sldId id="890" r:id="rId46"/>
    <p:sldId id="874" r:id="rId47"/>
    <p:sldId id="873" r:id="rId48"/>
    <p:sldId id="1034" r:id="rId49"/>
    <p:sldId id="985" r:id="rId50"/>
    <p:sldId id="860" r:id="rId51"/>
    <p:sldId id="891" r:id="rId52"/>
    <p:sldId id="1039" r:id="rId53"/>
    <p:sldId id="1035" r:id="rId54"/>
    <p:sldId id="996" r:id="rId55"/>
    <p:sldId id="877" r:id="rId56"/>
    <p:sldId id="987" r:id="rId57"/>
    <p:sldId id="861" r:id="rId58"/>
    <p:sldId id="892" r:id="rId59"/>
    <p:sldId id="875" r:id="rId60"/>
    <p:sldId id="876" r:id="rId61"/>
    <p:sldId id="1036" r:id="rId62"/>
    <p:sldId id="1354" r:id="rId63"/>
    <p:sldId id="1004" r:id="rId64"/>
    <p:sldId id="981" r:id="rId65"/>
    <p:sldId id="980" r:id="rId66"/>
    <p:sldId id="1345" r:id="rId67"/>
    <p:sldId id="1003" r:id="rId68"/>
    <p:sldId id="1005" r:id="rId69"/>
    <p:sldId id="1037" r:id="rId70"/>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hiddenSlides="1"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72B"/>
    <a:srgbClr val="21A647"/>
    <a:srgbClr val="2265B2"/>
    <a:srgbClr val="0D3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0" autoAdjust="0"/>
    <p:restoredTop sz="81225" autoAdjust="0"/>
  </p:normalViewPr>
  <p:slideViewPr>
    <p:cSldViewPr snapToGrid="0" snapToObjects="1">
      <p:cViewPr varScale="1">
        <p:scale>
          <a:sx n="74" d="100"/>
          <a:sy n="74" d="100"/>
        </p:scale>
        <p:origin x="2512" y="184"/>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FD5624-B99E-DD4A-BF69-6A9B48023F12}" type="datetimeFigureOut">
              <a:rPr lang="en-US" smtClean="0"/>
              <a:t>8/15/23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33CFD-CE91-9347-BE29-D87900127581}" type="slidenum">
              <a:rPr lang="en-US" smtClean="0"/>
              <a:t>‹#›</a:t>
            </a:fld>
            <a:endParaRPr lang="en-US"/>
          </a:p>
        </p:txBody>
      </p:sp>
    </p:spTree>
    <p:extLst>
      <p:ext uri="{BB962C8B-B14F-4D97-AF65-F5344CB8AC3E}">
        <p14:creationId xmlns:p14="http://schemas.microsoft.com/office/powerpoint/2010/main" val="2195558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761393672"/>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1</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1135120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28</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249745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31</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143742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32</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854599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33</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1035139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34</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566748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14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43</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22569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49</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289259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endParaRPr lang="en-US" dirty="0"/>
          </a:p>
        </p:txBody>
      </p:sp>
    </p:spTree>
    <p:extLst>
      <p:ext uri="{BB962C8B-B14F-4D97-AF65-F5344CB8AC3E}">
        <p14:creationId xmlns:p14="http://schemas.microsoft.com/office/powerpoint/2010/main" val="3598553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l" defTabSz="457200" rtl="0">
              <a:lnSpc>
                <a:spcPct val="117999"/>
              </a:lnSpc>
            </a:pPr>
            <a:endParaRPr lang="en-US" dirty="0"/>
          </a:p>
        </p:txBody>
      </p:sp>
      <p:sp>
        <p:nvSpPr>
          <p:cNvPr id="4" name="Slide Number Placeholder 3"/>
          <p:cNvSpPr>
            <a:spLocks noGrp="1"/>
          </p:cNvSpPr>
          <p:nvPr>
            <p:ph type="sldNum" sz="quarter" idx="10"/>
          </p:nvPr>
        </p:nvSpPr>
        <p:spPr/>
        <p:txBody>
          <a:bodyPr/>
          <a:lstStyle/>
          <a:p>
            <a:fld id="{D168FB27-FBF0-40BD-AAAA-99B40542DE62}" type="slidenum">
              <a:rPr lang="en-US" smtClean="0"/>
              <a:pPr/>
              <a:t>55</a:t>
            </a:fld>
            <a:endParaRPr lang="en-US"/>
          </a:p>
        </p:txBody>
      </p:sp>
    </p:spTree>
    <p:extLst>
      <p:ext uri="{BB962C8B-B14F-4D97-AF65-F5344CB8AC3E}">
        <p14:creationId xmlns:p14="http://schemas.microsoft.com/office/powerpoint/2010/main" val="235337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EBEE3C2-AFB9-9D49-8D7C-099F9BCE08C2}" type="slidenum">
              <a:rPr lang="en-US">
                <a:latin typeface="Arial" pitchFamily="-65" charset="0"/>
              </a:rPr>
              <a:pPr/>
              <a:t>2</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1023735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56</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3257957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63</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2883033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64</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792399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65</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3258974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67</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2595459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68</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2188763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69</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195041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157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a:lnSpc>
                <a:spcPct val="117999"/>
              </a:lnSpc>
            </a:pPr>
            <a:endParaRPr lang="en-US" dirty="0"/>
          </a:p>
        </p:txBody>
      </p:sp>
    </p:spTree>
    <p:extLst>
      <p:ext uri="{BB962C8B-B14F-4D97-AF65-F5344CB8AC3E}">
        <p14:creationId xmlns:p14="http://schemas.microsoft.com/office/powerpoint/2010/main" val="509577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3884613" y="8685213"/>
            <a:ext cx="2971800" cy="457200"/>
          </a:xfrm>
          <a:prstGeom prst="rect">
            <a:avLst/>
          </a:prstGeom>
          <a:noFill/>
        </p:spPr>
        <p:txBody>
          <a:bodyPr/>
          <a:lstStyle/>
          <a:p>
            <a:fld id="{E8075C52-2517-1740-9648-B3FA197A3066}" type="slidenum">
              <a:rPr lang="en-US">
                <a:latin typeface="Arial" pitchFamily="-65" charset="0"/>
              </a:rPr>
              <a:pPr/>
              <a:t>18</a:t>
            </a:fld>
            <a:endParaRPr lang="en-US">
              <a:latin typeface="Arial" pitchFamily="-65"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baseline="0" dirty="0">
              <a:latin typeface="Arial" pitchFamily="-65" charset="0"/>
            </a:endParaRPr>
          </a:p>
        </p:txBody>
      </p:sp>
    </p:spTree>
    <p:extLst>
      <p:ext uri="{BB962C8B-B14F-4D97-AF65-F5344CB8AC3E}">
        <p14:creationId xmlns:p14="http://schemas.microsoft.com/office/powerpoint/2010/main" val="2135299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21</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234826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22</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374434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23</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3699133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xfrm>
            <a:off x="3884613" y="8685213"/>
            <a:ext cx="2971800" cy="457200"/>
          </a:xfrm>
          <a:prstGeom prst="rect">
            <a:avLst/>
          </a:prstGeom>
          <a:noFill/>
        </p:spPr>
        <p:txBody>
          <a:bodyPr/>
          <a:lstStyle/>
          <a:p>
            <a:fld id="{3EBEE3C2-AFB9-9D49-8D7C-099F9BCE08C2}" type="slidenum">
              <a:rPr lang="en-US">
                <a:latin typeface="Arial" pitchFamily="-65" charset="0"/>
              </a:rPr>
              <a:pPr/>
              <a:t>24</a:t>
            </a:fld>
            <a:endParaRPr lang="en-US">
              <a:latin typeface="Arial" pitchFamily="-65"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65" charset="0"/>
            </a:endParaRPr>
          </a:p>
        </p:txBody>
      </p:sp>
    </p:spTree>
    <p:extLst>
      <p:ext uri="{BB962C8B-B14F-4D97-AF65-F5344CB8AC3E}">
        <p14:creationId xmlns:p14="http://schemas.microsoft.com/office/powerpoint/2010/main" val="1726122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14" name="Shape 14"/>
          <p:cNvSpPr>
            <a:spLocks noGrp="1"/>
          </p:cNvSpPr>
          <p:nvPr>
            <p:ph type="title"/>
          </p:nvPr>
        </p:nvSpPr>
        <p:spPr>
          <a:xfrm>
            <a:off x="952500" y="635000"/>
            <a:ext cx="5334000" cy="3987800"/>
          </a:xfrm>
          <a:prstGeom prst="rect">
            <a:avLst/>
          </a:prstGeom>
        </p:spPr>
        <p:txBody>
          <a:bodyPr lIns="0" tIns="0" rIns="0" bIns="0" anchor="b">
            <a:normAutofit/>
          </a:bodyPr>
          <a:lstStyle>
            <a:lvl1pPr defTabSz="584200">
              <a:defRPr sz="6000">
                <a:latin typeface="+mn-lt"/>
                <a:ea typeface="+mn-ea"/>
                <a:cs typeface="+mn-cs"/>
                <a:sym typeface="Helvetica Light"/>
              </a:defRPr>
            </a:lvl1pPr>
          </a:lstStyle>
          <a:p>
            <a:pPr lvl="0">
              <a:defRPr sz="1800"/>
            </a:pPr>
            <a:r>
              <a:rPr sz="6000"/>
              <a:t>Title Text</a:t>
            </a:r>
          </a:p>
        </p:txBody>
      </p:sp>
      <p:sp>
        <p:nvSpPr>
          <p:cNvPr id="15" name="Shape 15"/>
          <p:cNvSpPr>
            <a:spLocks noGrp="1"/>
          </p:cNvSpPr>
          <p:nvPr>
            <p:ph type="body" idx="1"/>
          </p:nvPr>
        </p:nvSpPr>
        <p:spPr>
          <a:xfrm>
            <a:off x="952500" y="4762500"/>
            <a:ext cx="5334000" cy="4102100"/>
          </a:xfrm>
          <a:prstGeom prst="rect">
            <a:avLst/>
          </a:prstGeom>
        </p:spPr>
        <p:txBody>
          <a:bodyPr lIns="0" tIns="0" rIns="0" bIns="0">
            <a:normAutofit/>
          </a:bodyPr>
          <a:lstStyle>
            <a:lvl1pPr marL="0" indent="0" algn="ctr" defTabSz="584200">
              <a:spcBef>
                <a:spcPts val="0"/>
              </a:spcBef>
              <a:buSzTx/>
              <a:buNone/>
              <a:defRPr sz="3200">
                <a:latin typeface="+mn-lt"/>
                <a:ea typeface="+mn-ea"/>
                <a:cs typeface="+mn-cs"/>
                <a:sym typeface="Helvetica Light"/>
              </a:defRPr>
            </a:lvl1pPr>
            <a:lvl2pPr marL="0" indent="228600" algn="ctr" defTabSz="584200">
              <a:spcBef>
                <a:spcPts val="0"/>
              </a:spcBef>
              <a:buSzTx/>
              <a:buNone/>
              <a:defRPr sz="3200">
                <a:latin typeface="+mn-lt"/>
                <a:ea typeface="+mn-ea"/>
                <a:cs typeface="+mn-cs"/>
                <a:sym typeface="Helvetica Light"/>
              </a:defRPr>
            </a:lvl2pPr>
            <a:lvl3pPr marL="0" indent="457200" algn="ctr" defTabSz="584200">
              <a:spcBef>
                <a:spcPts val="0"/>
              </a:spcBef>
              <a:buSzTx/>
              <a:buNone/>
              <a:defRPr sz="3200">
                <a:latin typeface="+mn-lt"/>
                <a:ea typeface="+mn-ea"/>
                <a:cs typeface="+mn-cs"/>
                <a:sym typeface="Helvetica Light"/>
              </a:defRPr>
            </a:lvl3pPr>
            <a:lvl4pPr marL="0" indent="685800" algn="ctr" defTabSz="584200">
              <a:spcBef>
                <a:spcPts val="0"/>
              </a:spcBef>
              <a:buSzTx/>
              <a:buNone/>
              <a:defRPr sz="3200">
                <a:latin typeface="+mn-lt"/>
                <a:ea typeface="+mn-ea"/>
                <a:cs typeface="+mn-cs"/>
                <a:sym typeface="Helvetica Light"/>
              </a:defRPr>
            </a:lvl4pPr>
            <a:lvl5pPr marL="0" indent="914400" algn="ctr" defTabSz="584200">
              <a:spcBef>
                <a:spcPts val="0"/>
              </a:spcBef>
              <a:buSzTx/>
              <a:buNone/>
              <a:defRPr sz="3200">
                <a:latin typeface="+mn-lt"/>
                <a:ea typeface="+mn-ea"/>
                <a:cs typeface="+mn-cs"/>
                <a:sym typeface="Helvetica Light"/>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17" name="Shape 17"/>
          <p:cNvSpPr>
            <a:spLocks noGrp="1"/>
          </p:cNvSpPr>
          <p:nvPr>
            <p:ph type="title"/>
          </p:nvPr>
        </p:nvSpPr>
        <p:spPr>
          <a:xfrm>
            <a:off x="952500" y="444500"/>
            <a:ext cx="11099800" cy="2159000"/>
          </a:xfrm>
          <a:prstGeom prst="rect">
            <a:avLst/>
          </a:prstGeom>
        </p:spPr>
        <p:txBody>
          <a:bodyPr lIns="0" tIns="0" rIns="0" bIns="0" anchor="ctr">
            <a:normAutofit/>
          </a:bodyPr>
          <a:lstStyle>
            <a:lvl1pPr defTabSz="584200">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25" name="Shape 25"/>
          <p:cNvSpPr>
            <a:spLocks noGrp="1"/>
          </p:cNvSpPr>
          <p:nvPr>
            <p:ph type="body" idx="1"/>
          </p:nvPr>
        </p:nvSpPr>
        <p:spPr>
          <a:xfrm>
            <a:off x="952500" y="1270000"/>
            <a:ext cx="11099800" cy="7213600"/>
          </a:xfrm>
          <a:prstGeom prst="rect">
            <a:avLst/>
          </a:prstGeom>
        </p:spPr>
        <p:txBody>
          <a:bodyPr lIns="0" tIns="0" rIns="0" bIns="0" anchor="ctr">
            <a:normAutofit/>
          </a:bodyPr>
          <a:lstStyle>
            <a:lvl1pPr marL="444500" indent="-444500" defTabSz="584200">
              <a:spcBef>
                <a:spcPts val="4200"/>
              </a:spcBef>
              <a:buSzPct val="75000"/>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indent="-444500" defTabSz="584200">
              <a:spcBef>
                <a:spcPts val="4200"/>
              </a:spcBef>
              <a:buSzPct val="75000"/>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2" name="Shape 32"/>
          <p:cNvSpPr>
            <a:spLocks noGrp="1"/>
          </p:cNvSpPr>
          <p:nvPr>
            <p:ph type="title"/>
          </p:nvPr>
        </p:nvSpPr>
        <p:spPr>
          <a:xfrm>
            <a:off x="975359" y="3029937"/>
            <a:ext cx="11054082" cy="2497103"/>
          </a:xfrm>
          <a:prstGeom prst="rect">
            <a:avLst/>
          </a:prstGeom>
        </p:spPr>
        <p:txBody>
          <a:bodyPr/>
          <a:lstStyle/>
          <a:p>
            <a:pPr lvl="0">
              <a:defRPr sz="1800"/>
            </a:pPr>
            <a:r>
              <a:rPr sz="6200"/>
              <a:t>Title Text</a:t>
            </a:r>
          </a:p>
        </p:txBody>
      </p:sp>
      <p:sp>
        <p:nvSpPr>
          <p:cNvPr id="33" name="Shape 33"/>
          <p:cNvSpPr>
            <a:spLocks noGrp="1"/>
          </p:cNvSpPr>
          <p:nvPr>
            <p:ph type="body" idx="1"/>
          </p:nvPr>
        </p:nvSpPr>
        <p:spPr>
          <a:xfrm>
            <a:off x="1950719" y="5527040"/>
            <a:ext cx="9103361" cy="4226561"/>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
        <p:nvSpPr>
          <p:cNvPr id="34" name="Shape 3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692802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50240" y="8882098"/>
            <a:ext cx="3034453" cy="677333"/>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443307" y="8882098"/>
            <a:ext cx="4118187" cy="677333"/>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9320107" y="8882098"/>
            <a:ext cx="3034453" cy="500648"/>
          </a:xfrm>
          <a:prstGeom prst="rect">
            <a:avLst/>
          </a:prstGeom>
          <a:ln/>
        </p:spPr>
        <p:txBody>
          <a:bodyPr/>
          <a:lstStyle>
            <a:lvl1pPr>
              <a:defRPr/>
            </a:lvl1pPr>
          </a:lstStyle>
          <a:p>
            <a:pPr>
              <a:defRPr/>
            </a:pPr>
            <a:fld id="{E23AAA35-D58F-994F-8D59-908B34794038}" type="slidenum">
              <a:rPr lang="en-US"/>
              <a:pPr>
                <a:defRPr/>
              </a:pPr>
              <a:t>‹#›</a:t>
            </a:fld>
            <a:endParaRPr lang="en-US"/>
          </a:p>
        </p:txBody>
      </p:sp>
    </p:spTree>
    <p:extLst>
      <p:ext uri="{BB962C8B-B14F-4D97-AF65-F5344CB8AC3E}">
        <p14:creationId xmlns:p14="http://schemas.microsoft.com/office/powerpoint/2010/main" val="209073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50240" y="2275841"/>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50240" y="8882098"/>
            <a:ext cx="3034453" cy="677333"/>
          </a:xfrm>
          <a:prstGeom prst="rect">
            <a:avLst/>
          </a:prstGeom>
          <a:ln/>
        </p:spPr>
        <p:txBody>
          <a:bodyPr lIns="130046" tIns="65023" rIns="130046" bIns="65023"/>
          <a:lstStyle>
            <a:lvl1pPr>
              <a:defRPr/>
            </a:lvl1pPr>
          </a:lstStyle>
          <a:p>
            <a:pPr>
              <a:defRPr/>
            </a:pPr>
            <a:endParaRPr lang="en-US"/>
          </a:p>
        </p:txBody>
      </p:sp>
      <p:sp>
        <p:nvSpPr>
          <p:cNvPr id="5" name="Rectangle 5"/>
          <p:cNvSpPr>
            <a:spLocks noGrp="1" noChangeArrowheads="1"/>
          </p:cNvSpPr>
          <p:nvPr>
            <p:ph type="ftr" sz="quarter" idx="11"/>
          </p:nvPr>
        </p:nvSpPr>
        <p:spPr>
          <a:xfrm>
            <a:off x="4443307" y="8882098"/>
            <a:ext cx="4118187" cy="677333"/>
          </a:xfrm>
          <a:prstGeom prst="rect">
            <a:avLst/>
          </a:prstGeom>
          <a:ln/>
        </p:spPr>
        <p:txBody>
          <a:bodyPr lIns="130046" tIns="65023" rIns="130046" bIns="65023"/>
          <a:lstStyle>
            <a:lvl1pPr>
              <a:defRPr/>
            </a:lvl1pPr>
          </a:lstStyle>
          <a:p>
            <a:pPr>
              <a:defRPr/>
            </a:pPr>
            <a:endParaRPr lang="en-US"/>
          </a:p>
        </p:txBody>
      </p:sp>
      <p:sp>
        <p:nvSpPr>
          <p:cNvPr id="6" name="Rectangle 6"/>
          <p:cNvSpPr>
            <a:spLocks noGrp="1" noChangeArrowheads="1"/>
          </p:cNvSpPr>
          <p:nvPr>
            <p:ph type="sldNum" sz="quarter" idx="12"/>
          </p:nvPr>
        </p:nvSpPr>
        <p:spPr>
          <a:xfrm>
            <a:off x="9320107" y="8882098"/>
            <a:ext cx="3034453" cy="500648"/>
          </a:xfrm>
          <a:prstGeom prst="rect">
            <a:avLst/>
          </a:prstGeom>
          <a:ln/>
        </p:spPr>
        <p:txBody>
          <a:bodyPr/>
          <a:lstStyle>
            <a:lvl1pPr>
              <a:defRPr/>
            </a:lvl1pPr>
          </a:lstStyle>
          <a:p>
            <a:pPr>
              <a:defRPr/>
            </a:pPr>
            <a:fld id="{5ADE5B17-1B6C-B140-B3A4-2DB230358886}" type="slidenum">
              <a:rPr lang="en-US"/>
              <a:pPr>
                <a:defRPr/>
              </a:pPr>
              <a:t>‹#›</a:t>
            </a:fld>
            <a:endParaRPr lang="en-US"/>
          </a:p>
        </p:txBody>
      </p:sp>
    </p:spTree>
    <p:extLst>
      <p:ext uri="{BB962C8B-B14F-4D97-AF65-F5344CB8AC3E}">
        <p14:creationId xmlns:p14="http://schemas.microsoft.com/office/powerpoint/2010/main" val="343144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0239" y="390596"/>
            <a:ext cx="11704322" cy="1885245"/>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lvl="0">
              <a:defRPr sz="1800"/>
            </a:pPr>
            <a:r>
              <a:rPr sz="6200"/>
              <a:t>Title Text</a:t>
            </a:r>
          </a:p>
        </p:txBody>
      </p:sp>
      <p:sp>
        <p:nvSpPr>
          <p:cNvPr id="3" name="Shape 3"/>
          <p:cNvSpPr>
            <a:spLocks noGrp="1"/>
          </p:cNvSpPr>
          <p:nvPr>
            <p:ph type="body" idx="1"/>
          </p:nvPr>
        </p:nvSpPr>
        <p:spPr>
          <a:xfrm>
            <a:off x="650239" y="2275839"/>
            <a:ext cx="11704322" cy="7477761"/>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lstStyle/>
          <a:p>
            <a:pPr lvl="0">
              <a:defRPr sz="1800"/>
            </a:pPr>
            <a:r>
              <a:rPr sz="4400"/>
              <a:t>Body Level One</a:t>
            </a:r>
          </a:p>
          <a:p>
            <a:pPr lvl="1">
              <a:defRPr sz="1800"/>
            </a:pPr>
            <a:r>
              <a:rPr sz="4400"/>
              <a:t>Body Level Two</a:t>
            </a:r>
          </a:p>
          <a:p>
            <a:pPr lvl="2">
              <a:defRPr sz="1800"/>
            </a:pPr>
            <a:r>
              <a:rPr sz="4400"/>
              <a:t>Body Level Three</a:t>
            </a:r>
          </a:p>
          <a:p>
            <a:pPr lvl="3">
              <a:defRPr sz="1800"/>
            </a:pPr>
            <a:r>
              <a:rPr sz="4400"/>
              <a:t>Body Level Four</a:t>
            </a:r>
          </a:p>
          <a:p>
            <a:pPr lvl="4">
              <a:defRPr sz="1800"/>
            </a:pPr>
            <a:r>
              <a:rPr sz="4400"/>
              <a:t>Body Level Five</a:t>
            </a:r>
          </a:p>
        </p:txBody>
      </p:sp>
      <p:sp>
        <p:nvSpPr>
          <p:cNvPr id="4" name="Shape 4"/>
          <p:cNvSpPr>
            <a:spLocks noGrp="1"/>
          </p:cNvSpPr>
          <p:nvPr>
            <p:ph type="sldNum" sz="quarter" idx="2"/>
          </p:nvPr>
        </p:nvSpPr>
        <p:spPr>
          <a:xfrm>
            <a:off x="9320107" y="8882098"/>
            <a:ext cx="3034454" cy="475677"/>
          </a:xfrm>
          <a:prstGeom prst="rect">
            <a:avLst/>
          </a:prstGeom>
          <a:ln w="12700">
            <a:miter lim="400000"/>
          </a:ln>
        </p:spPr>
        <p:txBody>
          <a:bodyPr lIns="65023" tIns="65023" rIns="65023" bIns="65023">
            <a:spAutoFit/>
          </a:bodyPr>
          <a:lstStyle>
            <a:lvl1pPr algn="l" defTabSz="914400">
              <a:defRPr sz="2400">
                <a:latin typeface="Arial"/>
                <a:ea typeface="Arial"/>
                <a:cs typeface="Arial"/>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6" r:id="rId3"/>
    <p:sldLayoutId id="2147483657" r:id="rId4"/>
    <p:sldLayoutId id="2147483658" r:id="rId5"/>
    <p:sldLayoutId id="2147483662" r:id="rId6"/>
    <p:sldLayoutId id="2147483664" r:id="rId7"/>
    <p:sldLayoutId id="2147483665" r:id="rId8"/>
    <p:sldLayoutId id="2147483666" r:id="rId9"/>
  </p:sldLayoutIdLst>
  <p:transition spd="med"/>
  <p:txStyles>
    <p:title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p:titleStyle>
    <p:bodyStyle>
      <a:lvl1pPr marL="471487" indent="-471487">
        <a:spcBef>
          <a:spcPts val="700"/>
        </a:spcBef>
        <a:buSzPct val="100000"/>
        <a:buChar char="•"/>
        <a:defRPr sz="4400">
          <a:latin typeface="Arial"/>
          <a:ea typeface="Arial"/>
          <a:cs typeface="Arial"/>
          <a:sym typeface="Arial"/>
        </a:defRPr>
      </a:lvl1pPr>
      <a:lvl2pPr marL="906235" indent="-449035">
        <a:spcBef>
          <a:spcPts val="700"/>
        </a:spcBef>
        <a:buSzPct val="100000"/>
        <a:buChar char="–"/>
        <a:defRPr sz="4400">
          <a:latin typeface="Arial"/>
          <a:ea typeface="Arial"/>
          <a:cs typeface="Arial"/>
          <a:sym typeface="Arial"/>
        </a:defRPr>
      </a:lvl2pPr>
      <a:lvl3pPr marL="1333500" indent="-419100">
        <a:spcBef>
          <a:spcPts val="700"/>
        </a:spcBef>
        <a:buSzPct val="100000"/>
        <a:buChar char="•"/>
        <a:defRPr sz="4400">
          <a:latin typeface="Arial"/>
          <a:ea typeface="Arial"/>
          <a:cs typeface="Arial"/>
          <a:sym typeface="Arial"/>
        </a:defRPr>
      </a:lvl3pPr>
      <a:lvl4pPr marL="1874520" indent="-502920">
        <a:spcBef>
          <a:spcPts val="700"/>
        </a:spcBef>
        <a:buSzPct val="100000"/>
        <a:buChar char="–"/>
        <a:defRPr sz="4400">
          <a:latin typeface="Arial"/>
          <a:ea typeface="Arial"/>
          <a:cs typeface="Arial"/>
          <a:sym typeface="Arial"/>
        </a:defRPr>
      </a:lvl4pPr>
      <a:lvl5pPr marL="2331720" indent="-502920">
        <a:spcBef>
          <a:spcPts val="700"/>
        </a:spcBef>
        <a:buSzPct val="100000"/>
        <a:buChar char="»"/>
        <a:defRPr sz="4400">
          <a:latin typeface="Arial"/>
          <a:ea typeface="Arial"/>
          <a:cs typeface="Arial"/>
          <a:sym typeface="Arial"/>
        </a:defRPr>
      </a:lvl5pPr>
      <a:lvl6pPr marL="2788920" indent="-502920">
        <a:spcBef>
          <a:spcPts val="700"/>
        </a:spcBef>
        <a:buSzPct val="100000"/>
        <a:buChar char="»"/>
        <a:defRPr sz="4400">
          <a:latin typeface="Arial"/>
          <a:ea typeface="Arial"/>
          <a:cs typeface="Arial"/>
          <a:sym typeface="Arial"/>
        </a:defRPr>
      </a:lvl6pPr>
      <a:lvl7pPr marL="3246120" indent="-502920">
        <a:spcBef>
          <a:spcPts val="700"/>
        </a:spcBef>
        <a:buSzPct val="100000"/>
        <a:buChar char="»"/>
        <a:defRPr sz="4400">
          <a:latin typeface="Arial"/>
          <a:ea typeface="Arial"/>
          <a:cs typeface="Arial"/>
          <a:sym typeface="Arial"/>
        </a:defRPr>
      </a:lvl7pPr>
      <a:lvl8pPr marL="3703320" indent="-502920">
        <a:spcBef>
          <a:spcPts val="700"/>
        </a:spcBef>
        <a:buSzPct val="100000"/>
        <a:buChar char="»"/>
        <a:defRPr sz="4400">
          <a:latin typeface="Arial"/>
          <a:ea typeface="Arial"/>
          <a:cs typeface="Arial"/>
          <a:sym typeface="Arial"/>
        </a:defRPr>
      </a:lvl8pPr>
      <a:lvl9pPr marL="4160520" indent="-502920">
        <a:spcBef>
          <a:spcPts val="700"/>
        </a:spcBef>
        <a:buSzPct val="100000"/>
        <a:buChar char="»"/>
        <a:defRPr sz="4400">
          <a:latin typeface="Arial"/>
          <a:ea typeface="Arial"/>
          <a:cs typeface="Arial"/>
          <a:sym typeface="Arial"/>
        </a:defRPr>
      </a:lvl9pPr>
    </p:bodyStyle>
    <p:otherStyle>
      <a:lvl1pPr>
        <a:defRPr sz="2400">
          <a:solidFill>
            <a:schemeClr val="tx1"/>
          </a:solidFill>
          <a:latin typeface="+mn-lt"/>
          <a:ea typeface="+mn-ea"/>
          <a:cs typeface="+mn-cs"/>
          <a:sym typeface="Arial"/>
        </a:defRPr>
      </a:lvl1pPr>
      <a:lvl2pPr indent="457200">
        <a:defRPr sz="2400">
          <a:solidFill>
            <a:schemeClr val="tx1"/>
          </a:solidFill>
          <a:latin typeface="+mn-lt"/>
          <a:ea typeface="+mn-ea"/>
          <a:cs typeface="+mn-cs"/>
          <a:sym typeface="Arial"/>
        </a:defRPr>
      </a:lvl2pPr>
      <a:lvl3pPr indent="914400">
        <a:defRPr sz="2400">
          <a:solidFill>
            <a:schemeClr val="tx1"/>
          </a:solidFill>
          <a:latin typeface="+mn-lt"/>
          <a:ea typeface="+mn-ea"/>
          <a:cs typeface="+mn-cs"/>
          <a:sym typeface="Arial"/>
        </a:defRPr>
      </a:lvl3pPr>
      <a:lvl4pPr indent="1371600">
        <a:defRPr sz="2400">
          <a:solidFill>
            <a:schemeClr val="tx1"/>
          </a:solidFill>
          <a:latin typeface="+mn-lt"/>
          <a:ea typeface="+mn-ea"/>
          <a:cs typeface="+mn-cs"/>
          <a:sym typeface="Arial"/>
        </a:defRPr>
      </a:lvl4pPr>
      <a:lvl5pPr indent="1828800">
        <a:defRPr sz="2400">
          <a:solidFill>
            <a:schemeClr val="tx1"/>
          </a:solidFill>
          <a:latin typeface="+mn-lt"/>
          <a:ea typeface="+mn-ea"/>
          <a:cs typeface="+mn-cs"/>
          <a:sym typeface="Arial"/>
        </a:defRPr>
      </a:lvl5pPr>
      <a:lvl6pPr indent="2286000">
        <a:defRPr sz="2400">
          <a:solidFill>
            <a:schemeClr val="tx1"/>
          </a:solidFill>
          <a:latin typeface="+mn-lt"/>
          <a:ea typeface="+mn-ea"/>
          <a:cs typeface="+mn-cs"/>
          <a:sym typeface="Arial"/>
        </a:defRPr>
      </a:lvl6pPr>
      <a:lvl7pPr indent="2743200">
        <a:defRPr sz="2400">
          <a:solidFill>
            <a:schemeClr val="tx1"/>
          </a:solidFill>
          <a:latin typeface="+mn-lt"/>
          <a:ea typeface="+mn-ea"/>
          <a:cs typeface="+mn-cs"/>
          <a:sym typeface="Arial"/>
        </a:defRPr>
      </a:lvl7pPr>
      <a:lvl8pPr indent="3200400">
        <a:defRPr sz="2400">
          <a:solidFill>
            <a:schemeClr val="tx1"/>
          </a:solidFill>
          <a:latin typeface="+mn-lt"/>
          <a:ea typeface="+mn-ea"/>
          <a:cs typeface="+mn-cs"/>
          <a:sym typeface="Arial"/>
        </a:defRPr>
      </a:lvl8pPr>
      <a:lvl9pPr indent="3657600">
        <a:defRPr sz="24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tiff"/><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24.JPG"/><Relationship Id="rId4" Type="http://schemas.openxmlformats.org/officeDocument/2006/relationships/image" Target="../media/image5.tiff"/></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tiff"/><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JPG"/><Relationship Id="rId4" Type="http://schemas.openxmlformats.org/officeDocument/2006/relationships/image" Target="../media/image5.tiff"/></Relationships>
</file>

<file path=ppt/slides/_rels/slide2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5.tiff"/><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5.tiff"/></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5.tiff"/></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5.tiff"/></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5.tiff"/></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5.tiff"/><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789017891/1c391b7d0a" TargetMode="External"/><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hyperlink" Target="https://youtu.be/qPYqaBvwhy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5.tiff"/></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5.tiff"/></Relationships>
</file>

<file path=ppt/slides/_rels/slide4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51.xml.rels><?xml version="1.0" encoding="UTF-8" standalone="yes"?>
<Relationships xmlns="http://schemas.openxmlformats.org/package/2006/relationships"><Relationship Id="rId3" Type="http://schemas.openxmlformats.org/officeDocument/2006/relationships/hyperlink" Target="https://vimeo.com/789017891/1c391b7d0a" TargetMode="External"/><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hyperlink" Target="https://youtu.be/qPYqaBvwhy8"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5.jpg"/><Relationship Id="rId5" Type="http://schemas.openxmlformats.org/officeDocument/2006/relationships/image" Target="../media/image24.JPG"/><Relationship Id="rId4" Type="http://schemas.openxmlformats.org/officeDocument/2006/relationships/image" Target="../media/image5.tiff"/></Relationships>
</file>

<file path=ppt/slides/_rels/slide5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5.tiff"/></Relationships>
</file>

<file path=ppt/slides/_rels/slide5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vimeo.com/776344083/affe5a37da" TargetMode="External"/><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hyperlink" Target="https://youtu.be/uLjzbSAEmJI"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854655576"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youtu.be/jA9u9zaaJR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6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youtu.be/Z8Z1UmmLq8E" TargetMode="External"/><Relationship Id="rId2" Type="http://schemas.openxmlformats.org/officeDocument/2006/relationships/hyperlink" Target="https://vimeo.com/85465724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00742"/>
            <a:ext cx="13004800" cy="2347303"/>
          </a:xfrm>
          <a:prstGeom prst="rect">
            <a:avLst/>
          </a:prstGeom>
          <a:noFill/>
        </p:spPr>
        <p:txBody>
          <a:bodyPr wrap="square" lIns="130041" tIns="65021" rIns="130041" bIns="65021" rtlCol="0">
            <a:spAutoFit/>
          </a:bodyPr>
          <a:lstStyle/>
          <a:p>
            <a:pPr algn="ctr"/>
            <a:r>
              <a:rPr lang="en-US" b="1" dirty="0">
                <a:solidFill>
                  <a:schemeClr val="bg1"/>
                </a:solidFill>
                <a:latin typeface="Chalkduster"/>
                <a:cs typeface="Chalkduster"/>
              </a:rPr>
              <a:t>Dr. Lisa Lande</a:t>
            </a:r>
          </a:p>
          <a:p>
            <a:pPr algn="ctr"/>
            <a:r>
              <a:rPr lang="en-US" b="1" dirty="0" err="1">
                <a:solidFill>
                  <a:schemeClr val="bg1"/>
                </a:solidFill>
                <a:latin typeface="Chalkduster"/>
                <a:cs typeface="Chalkduster"/>
              </a:rPr>
              <a:t>www.QuagliaInstitute.org</a:t>
            </a:r>
            <a:endParaRPr lang="en-US" b="1" dirty="0">
              <a:solidFill>
                <a:schemeClr val="bg1"/>
              </a:solidFill>
              <a:latin typeface="Chalkduster"/>
              <a:cs typeface="Chalkduster"/>
            </a:endParaRPr>
          </a:p>
          <a:p>
            <a:pPr algn="ctr"/>
            <a:r>
              <a:rPr lang="en-US" b="1" dirty="0">
                <a:solidFill>
                  <a:schemeClr val="bg1"/>
                </a:solidFill>
                <a:latin typeface="Chalkduster"/>
                <a:cs typeface="Chalkduster"/>
              </a:rPr>
              <a:t>June 20, 2023</a:t>
            </a:r>
          </a:p>
          <a:p>
            <a:pPr algn="ctr"/>
            <a:r>
              <a:rPr lang="en-US" b="1" dirty="0">
                <a:solidFill>
                  <a:schemeClr val="bg1"/>
                </a:solidFill>
                <a:latin typeface="Chalkduster"/>
                <a:cs typeface="Chalkduster"/>
              </a:rPr>
              <a:t>#HenryATL2023</a:t>
            </a:r>
            <a:endParaRPr lang="en-US" dirty="0">
              <a:solidFill>
                <a:schemeClr val="bg1"/>
              </a:solidFill>
              <a:latin typeface="Chalkduster"/>
              <a:cs typeface="Chalkduster"/>
            </a:endParaRPr>
          </a:p>
        </p:txBody>
      </p:sp>
      <p:sp>
        <p:nvSpPr>
          <p:cNvPr id="2" name="Rectangle 1"/>
          <p:cNvSpPr/>
          <p:nvPr/>
        </p:nvSpPr>
        <p:spPr>
          <a:xfrm>
            <a:off x="-160420" y="3537902"/>
            <a:ext cx="13165220" cy="2162637"/>
          </a:xfrm>
          <a:prstGeom prst="rect">
            <a:avLst/>
          </a:prstGeom>
        </p:spPr>
        <p:txBody>
          <a:bodyPr wrap="square" lIns="130041" tIns="65021" rIns="130041" bIns="65021">
            <a:spAutoFit/>
          </a:bodyPr>
          <a:lstStyle/>
          <a:p>
            <a:r>
              <a:rPr lang="en-US" sz="6000" b="1" spc="213" dirty="0">
                <a:ln w="11430"/>
                <a:solidFill>
                  <a:srgbClr val="FFFF00"/>
                </a:solidFill>
                <a:effectLst>
                  <a:outerShdw blurRad="25400" algn="tl" rotWithShape="0">
                    <a:srgbClr val="000000">
                      <a:alpha val="43000"/>
                    </a:srgbClr>
                  </a:outerShdw>
                </a:effectLst>
                <a:latin typeface="Chalkduster"/>
                <a:cs typeface="Chalkduster"/>
              </a:rPr>
              <a:t>Teacher Voice &amp;</a:t>
            </a:r>
            <a:br>
              <a:rPr lang="en-US" sz="6000" b="1" spc="213" dirty="0">
                <a:ln w="11430"/>
                <a:solidFill>
                  <a:srgbClr val="FFFF00"/>
                </a:solidFill>
                <a:effectLst>
                  <a:outerShdw blurRad="25400" algn="tl" rotWithShape="0">
                    <a:srgbClr val="000000">
                      <a:alpha val="43000"/>
                    </a:srgbClr>
                  </a:outerShdw>
                </a:effectLst>
                <a:latin typeface="Chalkduster"/>
                <a:cs typeface="Chalkduster"/>
              </a:rPr>
            </a:br>
            <a:r>
              <a:rPr lang="en-US" sz="6000" b="1" spc="213" dirty="0">
                <a:ln w="11430"/>
                <a:solidFill>
                  <a:srgbClr val="FFFF00"/>
                </a:solidFill>
                <a:effectLst>
                  <a:outerShdw blurRad="25400" algn="tl" rotWithShape="0">
                    <a:srgbClr val="000000">
                      <a:alpha val="43000"/>
                    </a:srgbClr>
                  </a:outerShdw>
                </a:effectLst>
                <a:latin typeface="Chalkduster"/>
                <a:cs typeface="Chalkduster"/>
              </a:rPr>
              <a:t>Aspirations</a:t>
            </a:r>
            <a:endParaRPr lang="en-US" sz="6000" b="1" spc="213" dirty="0">
              <a:ln w="11430"/>
              <a:solidFill>
                <a:srgbClr val="FFFF00"/>
              </a:solidFill>
              <a:effectLst>
                <a:outerShdw blurRad="25400" algn="tl" rotWithShape="0">
                  <a:srgbClr val="000000">
                    <a:alpha val="43000"/>
                  </a:srgbClr>
                </a:outerShdw>
              </a:effectLst>
              <a:latin typeface="Chalkduster" panose="03050602040202020205" pitchFamily="66" charset="77"/>
              <a:cs typeface="Chalkduster"/>
            </a:endParaRPr>
          </a:p>
          <a:p>
            <a:endParaRPr lang="en-US" sz="1200" b="1" spc="213" dirty="0">
              <a:ln w="11430"/>
              <a:solidFill>
                <a:srgbClr val="FFFF00"/>
              </a:solidFill>
              <a:effectLst>
                <a:outerShdw blurRad="25400" algn="tl" rotWithShape="0">
                  <a:srgbClr val="000000">
                    <a:alpha val="43000"/>
                  </a:srgbClr>
                </a:outerShdw>
              </a:effectLst>
              <a:latin typeface="Chalkduster" panose="03050602040202020205" pitchFamily="66" charset="77"/>
              <a:cs typeface="Chalkduster"/>
            </a:endParaRPr>
          </a:p>
        </p:txBody>
      </p:sp>
      <p:pic>
        <p:nvPicPr>
          <p:cNvPr id="5" name="Picture 4" descr="A close up of a sign&#13;&#10;&#13;&#10;Description automatically generated">
            <a:extLst>
              <a:ext uri="{FF2B5EF4-FFF2-40B4-BE49-F238E27FC236}">
                <a16:creationId xmlns:a16="http://schemas.microsoft.com/office/drawing/2014/main" id="{4652E33E-401E-0248-8497-6E2749987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826" y="8138320"/>
            <a:ext cx="6716684" cy="1132065"/>
          </a:xfrm>
          <a:prstGeom prst="rect">
            <a:avLst/>
          </a:prstGeom>
        </p:spPr>
      </p:pic>
      <p:pic>
        <p:nvPicPr>
          <p:cNvPr id="6" name="Picture 5">
            <a:extLst>
              <a:ext uri="{FF2B5EF4-FFF2-40B4-BE49-F238E27FC236}">
                <a16:creationId xmlns:a16="http://schemas.microsoft.com/office/drawing/2014/main" id="{11AD6DA3-23F3-5F4B-BD0B-4EBC6E2C6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84" y="399071"/>
            <a:ext cx="11236569" cy="3132497"/>
          </a:xfrm>
          <a:prstGeom prst="rect">
            <a:avLst/>
          </a:prstGeom>
        </p:spPr>
      </p:pic>
    </p:spTree>
    <p:extLst>
      <p:ext uri="{BB962C8B-B14F-4D97-AF65-F5344CB8AC3E}">
        <p14:creationId xmlns:p14="http://schemas.microsoft.com/office/powerpoint/2010/main" val="1358002405"/>
      </p:ext>
    </p:extLst>
  </p:cSld>
  <p:clrMapOvr>
    <a:masterClrMapping/>
  </p:clrMapOvr>
  <mc:AlternateContent xmlns:mc="http://schemas.openxmlformats.org/markup-compatibility/2006" xmlns:p14="http://schemas.microsoft.com/office/powerpoint/2010/main">
    <mc:Choice Requires="p14">
      <p:transition p14:dur="10">
        <p14:flip dir="r"/>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59" y="1896534"/>
            <a:ext cx="11054082" cy="5960533"/>
          </a:xfrm>
        </p:spPr>
        <p:txBody>
          <a:bodyPr anchor="ctr"/>
          <a:lstStyle/>
          <a:p>
            <a:pPr>
              <a:lnSpc>
                <a:spcPct val="130000"/>
              </a:lnSpc>
            </a:pPr>
            <a:r>
              <a:rPr lang="en-US" sz="9600" dirty="0">
                <a:solidFill>
                  <a:schemeClr val="bg1"/>
                </a:solidFill>
                <a:latin typeface="Chalkduster"/>
                <a:cs typeface="Chalkduster"/>
              </a:rPr>
              <a:t>Why Does </a:t>
            </a:r>
            <a:r>
              <a:rPr lang="en-US" sz="9600" dirty="0">
                <a:solidFill>
                  <a:srgbClr val="FFFF00"/>
                </a:solidFill>
                <a:latin typeface="Chalkduster"/>
                <a:cs typeface="Chalkduster"/>
              </a:rPr>
              <a:t>Teacher Voice </a:t>
            </a:r>
            <a:r>
              <a:rPr lang="en-US" sz="9600" dirty="0">
                <a:solidFill>
                  <a:schemeClr val="bg1"/>
                </a:solidFill>
                <a:latin typeface="Chalkduster"/>
                <a:cs typeface="Chalkduster"/>
              </a:rPr>
              <a:t>Matter?</a:t>
            </a:r>
          </a:p>
        </p:txBody>
      </p:sp>
      <p:pic>
        <p:nvPicPr>
          <p:cNvPr id="4" name="Picture 3">
            <a:extLst>
              <a:ext uri="{FF2B5EF4-FFF2-40B4-BE49-F238E27FC236}">
                <a16:creationId xmlns:a16="http://schemas.microsoft.com/office/drawing/2014/main" id="{01A3D5A0-769B-E643-B8AD-0AC70030D37F}"/>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
        <p:nvSpPr>
          <p:cNvPr id="5" name="Title 1">
            <a:extLst>
              <a:ext uri="{FF2B5EF4-FFF2-40B4-BE49-F238E27FC236}">
                <a16:creationId xmlns:a16="http://schemas.microsoft.com/office/drawing/2014/main" id="{338777F6-E93C-6E47-AAE1-C7809A0AA4F9}"/>
              </a:ext>
            </a:extLst>
          </p:cNvPr>
          <p:cNvSpPr txBox="1">
            <a:spLocks/>
          </p:cNvSpPr>
          <p:nvPr/>
        </p:nvSpPr>
        <p:spPr>
          <a:xfrm>
            <a:off x="-198674" y="8680208"/>
            <a:ext cx="5309936" cy="1073392"/>
          </a:xfrm>
          <a:prstGeom prst="rect">
            <a:avLst/>
          </a:prstGeom>
        </p:spPr>
        <p:txBody>
          <a:bodyPr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3600" dirty="0">
                <a:solidFill>
                  <a:srgbClr val="FFFF00"/>
                </a:solidFill>
                <a:latin typeface="Chalkduster"/>
                <a:cs typeface="Chalkduster"/>
              </a:rPr>
              <a:t>TV Book P. 7-13</a:t>
            </a:r>
          </a:p>
        </p:txBody>
      </p:sp>
    </p:spTree>
    <p:extLst>
      <p:ext uri="{BB962C8B-B14F-4D97-AF65-F5344CB8AC3E}">
        <p14:creationId xmlns:p14="http://schemas.microsoft.com/office/powerpoint/2010/main" val="16619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586367"/>
            <a:ext cx="6441441" cy="5863688"/>
          </a:xfrm>
        </p:spPr>
        <p:txBody>
          <a:bodyPr/>
          <a:lstStyle/>
          <a:p>
            <a:pPr lvl="0">
              <a:lnSpc>
                <a:spcPct val="120000"/>
              </a:lnSpc>
            </a:pPr>
            <a:r>
              <a:rPr lang="en-US" sz="4000" dirty="0">
                <a:solidFill>
                  <a:srgbClr val="FFFFFF"/>
                </a:solidFill>
                <a:latin typeface="Chalkduster"/>
                <a:cs typeface="Chalkduster"/>
              </a:rPr>
              <a:t>When teachers see themselves as a leader they are</a:t>
            </a:r>
            <a:br>
              <a:rPr lang="en-US" sz="4000" dirty="0">
                <a:solidFill>
                  <a:srgbClr val="FFFFFF"/>
                </a:solidFill>
                <a:latin typeface="Chalkduster"/>
                <a:cs typeface="Chalkduster"/>
              </a:rPr>
            </a:br>
            <a:r>
              <a:rPr lang="en-US" sz="8800" dirty="0">
                <a:solidFill>
                  <a:srgbClr val="FFFF00"/>
                </a:solidFill>
                <a:latin typeface="Chalkduster"/>
                <a:cs typeface="Chalkduster"/>
              </a:rPr>
              <a:t>3x</a:t>
            </a:r>
            <a:r>
              <a:rPr lang="en-US" sz="6000" dirty="0">
                <a:solidFill>
                  <a:srgbClr val="97C72B"/>
                </a:solidFill>
                <a:latin typeface="Chalkduster"/>
                <a:cs typeface="Chalkduster"/>
              </a:rPr>
              <a:t> </a:t>
            </a:r>
            <a:br>
              <a:rPr lang="en-US" sz="4000" dirty="0">
                <a:solidFill>
                  <a:srgbClr val="FFFF00"/>
                </a:solidFill>
                <a:latin typeface="Chalkduster"/>
                <a:cs typeface="Chalkduster"/>
              </a:rPr>
            </a:br>
            <a:r>
              <a:rPr lang="en-US" sz="4000" dirty="0">
                <a:solidFill>
                  <a:srgbClr val="FFFFFF"/>
                </a:solidFill>
                <a:latin typeface="Chalkduster"/>
                <a:cs typeface="Chalkduster"/>
              </a:rPr>
              <a:t>more likely to be excited about their future career in education.  </a:t>
            </a:r>
          </a:p>
        </p:txBody>
      </p:sp>
      <p:pic>
        <p:nvPicPr>
          <p:cNvPr id="6" name="Picture 5"/>
          <p:cNvPicPr>
            <a:picLocks noChangeAspect="1"/>
          </p:cNvPicPr>
          <p:nvPr/>
        </p:nvPicPr>
        <p:blipFill>
          <a:blip r:embed="rId2"/>
          <a:stretch>
            <a:fillRect/>
          </a:stretch>
        </p:blipFill>
        <p:spPr>
          <a:xfrm>
            <a:off x="6985000" y="2094440"/>
            <a:ext cx="5626100" cy="5550960"/>
          </a:xfrm>
          <a:prstGeom prst="rect">
            <a:avLst/>
          </a:prstGeom>
          <a:effectLst>
            <a:softEdge rad="165100"/>
          </a:effectLst>
        </p:spPr>
      </p:pic>
      <p:pic>
        <p:nvPicPr>
          <p:cNvPr id="5" name="Picture 4">
            <a:extLst>
              <a:ext uri="{FF2B5EF4-FFF2-40B4-BE49-F238E27FC236}">
                <a16:creationId xmlns:a16="http://schemas.microsoft.com/office/drawing/2014/main" id="{1808BBA6-6AEE-CE42-A6A1-971D24DFF3FC}"/>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256787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49" y="6389641"/>
            <a:ext cx="12452501" cy="5177440"/>
          </a:xfrm>
        </p:spPr>
        <p:txBody>
          <a:bodyPr/>
          <a:lstStyle/>
          <a:p>
            <a:pPr lvl="0">
              <a:lnSpc>
                <a:spcPct val="120000"/>
              </a:lnSpc>
            </a:pPr>
            <a:r>
              <a:rPr lang="en-US" sz="6500" dirty="0">
                <a:solidFill>
                  <a:srgbClr val="FFFF00"/>
                </a:solidFill>
                <a:latin typeface="Chalkduster"/>
                <a:cs typeface="Chalkduster"/>
              </a:rPr>
              <a:t>60% </a:t>
            </a:r>
            <a:r>
              <a:rPr lang="en-US" sz="5500" dirty="0">
                <a:solidFill>
                  <a:srgbClr val="FFFFFF"/>
                </a:solidFill>
                <a:latin typeface="Chalkduster"/>
                <a:cs typeface="Chalkduster"/>
              </a:rPr>
              <a:t>of teachers believe their colleagues see them as</a:t>
            </a:r>
            <a:br>
              <a:rPr lang="en-US" sz="5500" dirty="0">
                <a:solidFill>
                  <a:srgbClr val="FFFFFF"/>
                </a:solidFill>
                <a:latin typeface="Chalkduster"/>
                <a:cs typeface="Chalkduster"/>
              </a:rPr>
            </a:br>
            <a:r>
              <a:rPr lang="en-US" sz="5500" dirty="0">
                <a:solidFill>
                  <a:srgbClr val="FFFFFF"/>
                </a:solidFill>
                <a:latin typeface="Chalkduster"/>
                <a:cs typeface="Chalkduster"/>
              </a:rPr>
              <a:t>a leader.</a:t>
            </a:r>
          </a:p>
        </p:txBody>
      </p:sp>
      <p:pic>
        <p:nvPicPr>
          <p:cNvPr id="5" name="Picture 4">
            <a:extLst>
              <a:ext uri="{FF2B5EF4-FFF2-40B4-BE49-F238E27FC236}">
                <a16:creationId xmlns:a16="http://schemas.microsoft.com/office/drawing/2014/main" id="{BAFF5372-F83A-5841-98B5-BF354695DA86}"/>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6" name="Picture 5">
            <a:extLst>
              <a:ext uri="{FF2B5EF4-FFF2-40B4-BE49-F238E27FC236}">
                <a16:creationId xmlns:a16="http://schemas.microsoft.com/office/drawing/2014/main" id="{9125E3F9-0904-5420-3317-5BEAA1212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291" y="229347"/>
            <a:ext cx="7772400" cy="6193440"/>
          </a:xfrm>
          <a:prstGeom prst="rect">
            <a:avLst/>
          </a:prstGeom>
          <a:effectLst>
            <a:softEdge rad="129545"/>
          </a:effectLst>
        </p:spPr>
      </p:pic>
    </p:spTree>
    <p:extLst>
      <p:ext uri="{BB962C8B-B14F-4D97-AF65-F5344CB8AC3E}">
        <p14:creationId xmlns:p14="http://schemas.microsoft.com/office/powerpoint/2010/main" val="238407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26" y="1228486"/>
            <a:ext cx="5594774" cy="7542808"/>
          </a:xfrm>
        </p:spPr>
        <p:txBody>
          <a:bodyPr/>
          <a:lstStyle/>
          <a:p>
            <a:pPr lvl="0">
              <a:lnSpc>
                <a:spcPct val="120000"/>
              </a:lnSpc>
            </a:pPr>
            <a:r>
              <a:rPr lang="en-US" sz="6500" dirty="0">
                <a:solidFill>
                  <a:srgbClr val="FFFF00"/>
                </a:solidFill>
                <a:latin typeface="Chalkduster"/>
                <a:cs typeface="Chalkduster"/>
              </a:rPr>
              <a:t>55% </a:t>
            </a:r>
            <a:r>
              <a:rPr lang="en-US" sz="5500" dirty="0">
                <a:solidFill>
                  <a:srgbClr val="FFFFFF"/>
                </a:solidFill>
                <a:latin typeface="Chalkduster"/>
                <a:cs typeface="Chalkduster"/>
              </a:rPr>
              <a:t>of teachers report having a voice in decision making at school.</a:t>
            </a:r>
            <a:br>
              <a:rPr lang="en-US" sz="5500" dirty="0">
                <a:solidFill>
                  <a:srgbClr val="FFFFFF"/>
                </a:solidFill>
                <a:latin typeface="Chalkduster"/>
                <a:cs typeface="Chalkduster"/>
              </a:rPr>
            </a:br>
            <a:br>
              <a:rPr lang="en-US" sz="5500" dirty="0">
                <a:solidFill>
                  <a:srgbClr val="FFFFFF"/>
                </a:solidFill>
                <a:latin typeface="Chalkduster"/>
                <a:cs typeface="Chalkduster"/>
              </a:rPr>
            </a:br>
            <a:endParaRPr lang="en-US" sz="5500" dirty="0">
              <a:solidFill>
                <a:srgbClr val="FFFFFF"/>
              </a:solidFill>
              <a:latin typeface="Chalkduster"/>
              <a:cs typeface="Chalkduster"/>
            </a:endParaRPr>
          </a:p>
        </p:txBody>
      </p:sp>
      <p:pic>
        <p:nvPicPr>
          <p:cNvPr id="7" name="Picture 6" descr="Make-Decisions.jpg"/>
          <p:cNvPicPr>
            <a:picLocks noChangeAspect="1"/>
          </p:cNvPicPr>
          <p:nvPr/>
        </p:nvPicPr>
        <p:blipFill rotWithShape="1">
          <a:blip r:embed="rId2">
            <a:extLst>
              <a:ext uri="{28A0092B-C50C-407E-A947-70E740481C1C}">
                <a14:useLocalDpi xmlns:a14="http://schemas.microsoft.com/office/drawing/2010/main" val="0"/>
              </a:ext>
            </a:extLst>
          </a:blip>
          <a:srcRect l="4897" r="12076"/>
          <a:stretch/>
        </p:blipFill>
        <p:spPr>
          <a:xfrm>
            <a:off x="6129866" y="2757052"/>
            <a:ext cx="6316134" cy="4622800"/>
          </a:xfrm>
          <a:prstGeom prst="rect">
            <a:avLst/>
          </a:prstGeom>
          <a:effectLst>
            <a:softEdge rad="127000"/>
          </a:effectLst>
        </p:spPr>
      </p:pic>
      <p:pic>
        <p:nvPicPr>
          <p:cNvPr id="5" name="Picture 4">
            <a:extLst>
              <a:ext uri="{FF2B5EF4-FFF2-40B4-BE49-F238E27FC236}">
                <a16:creationId xmlns:a16="http://schemas.microsoft.com/office/drawing/2014/main" id="{929E8619-7D36-AB4F-B18B-C7C18CE82A4C}"/>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18621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126" y="5257175"/>
            <a:ext cx="10408548" cy="5177440"/>
          </a:xfrm>
        </p:spPr>
        <p:txBody>
          <a:bodyPr/>
          <a:lstStyle/>
          <a:p>
            <a:pPr lvl="0">
              <a:lnSpc>
                <a:spcPct val="120000"/>
              </a:lnSpc>
            </a:pPr>
            <a:r>
              <a:rPr lang="en-US" sz="6500" dirty="0">
                <a:solidFill>
                  <a:srgbClr val="FFFF00"/>
                </a:solidFill>
                <a:latin typeface="Chalkduster"/>
                <a:cs typeface="Chalkduster"/>
              </a:rPr>
              <a:t>62% </a:t>
            </a:r>
            <a:r>
              <a:rPr lang="en-US" sz="5500" dirty="0">
                <a:solidFill>
                  <a:srgbClr val="FFFFFF"/>
                </a:solidFill>
                <a:latin typeface="Chalkduster"/>
                <a:cs typeface="Chalkduster"/>
              </a:rPr>
              <a:t>of teachers believe building administration is willing to learn</a:t>
            </a:r>
            <a:br>
              <a:rPr lang="en-US" sz="5500" dirty="0">
                <a:solidFill>
                  <a:srgbClr val="FFFFFF"/>
                </a:solidFill>
                <a:latin typeface="Chalkduster"/>
                <a:cs typeface="Chalkduster"/>
              </a:rPr>
            </a:br>
            <a:r>
              <a:rPr lang="en-US" sz="5500" dirty="0">
                <a:solidFill>
                  <a:srgbClr val="FFFFFF"/>
                </a:solidFill>
                <a:latin typeface="Chalkduster"/>
                <a:cs typeface="Chalkduster"/>
              </a:rPr>
              <a:t>from staff.</a:t>
            </a:r>
          </a:p>
        </p:txBody>
      </p:sp>
      <p:pic>
        <p:nvPicPr>
          <p:cNvPr id="5" name="Picture 4">
            <a:extLst>
              <a:ext uri="{FF2B5EF4-FFF2-40B4-BE49-F238E27FC236}">
                <a16:creationId xmlns:a16="http://schemas.microsoft.com/office/drawing/2014/main" id="{BAFF5372-F83A-5841-98B5-BF354695DA86}"/>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8" name="Picture 7">
            <a:extLst>
              <a:ext uri="{FF2B5EF4-FFF2-40B4-BE49-F238E27FC236}">
                <a16:creationId xmlns:a16="http://schemas.microsoft.com/office/drawing/2014/main" id="{9C252198-AEFE-7FB4-9E71-F921694EE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72101"/>
            <a:ext cx="7772400" cy="4548135"/>
          </a:xfrm>
          <a:prstGeom prst="rect">
            <a:avLst/>
          </a:prstGeom>
          <a:effectLst>
            <a:softEdge rad="99946"/>
          </a:effectLst>
        </p:spPr>
      </p:pic>
    </p:spTree>
    <p:extLst>
      <p:ext uri="{BB962C8B-B14F-4D97-AF65-F5344CB8AC3E}">
        <p14:creationId xmlns:p14="http://schemas.microsoft.com/office/powerpoint/2010/main" val="28863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7" y="4876800"/>
            <a:ext cx="12904620" cy="6466455"/>
          </a:xfrm>
        </p:spPr>
        <p:txBody>
          <a:bodyPr/>
          <a:lstStyle/>
          <a:p>
            <a:pPr lvl="0">
              <a:lnSpc>
                <a:spcPct val="120000"/>
              </a:lnSpc>
            </a:pPr>
            <a:r>
              <a:rPr lang="en-US" sz="6500" dirty="0">
                <a:solidFill>
                  <a:srgbClr val="FFFF00"/>
                </a:solidFill>
                <a:latin typeface="Chalkduster"/>
                <a:cs typeface="Chalkduster"/>
              </a:rPr>
              <a:t>50% </a:t>
            </a:r>
            <a:r>
              <a:rPr lang="en-US" sz="5500" dirty="0">
                <a:solidFill>
                  <a:srgbClr val="FFFFFF"/>
                </a:solidFill>
                <a:latin typeface="Chalkduster"/>
                <a:cs typeface="Chalkduster"/>
              </a:rPr>
              <a:t>of teachers agree with</a:t>
            </a:r>
            <a:br>
              <a:rPr lang="en-US" sz="5500" dirty="0">
                <a:solidFill>
                  <a:srgbClr val="FFFFFF"/>
                </a:solidFill>
                <a:latin typeface="Chalkduster"/>
                <a:cs typeface="Chalkduster"/>
              </a:rPr>
            </a:br>
            <a:r>
              <a:rPr lang="en-US" sz="5500" dirty="0">
                <a:solidFill>
                  <a:srgbClr val="FFFFFF"/>
                </a:solidFill>
                <a:latin typeface="Chalkduster"/>
                <a:cs typeface="Chalkduster"/>
              </a:rPr>
              <a:t>the statement </a:t>
            </a:r>
            <a:br>
              <a:rPr lang="en-US" sz="5500" dirty="0">
                <a:solidFill>
                  <a:srgbClr val="FFFFFF"/>
                </a:solidFill>
                <a:latin typeface="Chalkduster"/>
                <a:cs typeface="Chalkduster"/>
              </a:rPr>
            </a:br>
            <a:r>
              <a:rPr lang="en-US" sz="5500" dirty="0">
                <a:solidFill>
                  <a:srgbClr val="FFFFFF"/>
                </a:solidFill>
                <a:latin typeface="Chalkduster"/>
                <a:cs typeface="Chalkduster"/>
              </a:rPr>
              <a:t>“We communicate  effectively in our building.”</a:t>
            </a:r>
          </a:p>
        </p:txBody>
      </p:sp>
      <p:pic>
        <p:nvPicPr>
          <p:cNvPr id="5" name="Picture 4" descr="DP-Communication-Hea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094" y="270558"/>
            <a:ext cx="6455833" cy="4606242"/>
          </a:xfrm>
          <a:prstGeom prst="rect">
            <a:avLst/>
          </a:prstGeom>
          <a:effectLst>
            <a:softEdge rad="88900"/>
          </a:effectLst>
        </p:spPr>
      </p:pic>
      <p:pic>
        <p:nvPicPr>
          <p:cNvPr id="6" name="Picture 5">
            <a:extLst>
              <a:ext uri="{FF2B5EF4-FFF2-40B4-BE49-F238E27FC236}">
                <a16:creationId xmlns:a16="http://schemas.microsoft.com/office/drawing/2014/main" id="{FCFE40E5-EA66-1646-BBC4-45C86DF6FC27}"/>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322909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161" y="2496047"/>
            <a:ext cx="6917340" cy="5177440"/>
          </a:xfrm>
        </p:spPr>
        <p:txBody>
          <a:bodyPr/>
          <a:lstStyle/>
          <a:p>
            <a:pPr lvl="0">
              <a:lnSpc>
                <a:spcPct val="120000"/>
              </a:lnSpc>
            </a:pPr>
            <a:r>
              <a:rPr lang="en-US" sz="6500" dirty="0">
                <a:solidFill>
                  <a:srgbClr val="FFFF00"/>
                </a:solidFill>
                <a:latin typeface="Chalkduster"/>
                <a:cs typeface="Chalkduster"/>
              </a:rPr>
              <a:t>60% </a:t>
            </a:r>
            <a:r>
              <a:rPr lang="en-US" sz="5500" dirty="0">
                <a:solidFill>
                  <a:srgbClr val="FFFFFF"/>
                </a:solidFill>
                <a:latin typeface="Chalkduster"/>
                <a:cs typeface="Chalkduster"/>
              </a:rPr>
              <a:t>of teachers are confident expressing their honest opinions and concerns.</a:t>
            </a:r>
          </a:p>
        </p:txBody>
      </p:sp>
      <p:pic>
        <p:nvPicPr>
          <p:cNvPr id="5" name="Picture 4">
            <a:extLst>
              <a:ext uri="{FF2B5EF4-FFF2-40B4-BE49-F238E27FC236}">
                <a16:creationId xmlns:a16="http://schemas.microsoft.com/office/drawing/2014/main" id="{BAFF5372-F83A-5841-98B5-BF354695DA86}"/>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7" name="Picture 6">
            <a:extLst>
              <a:ext uri="{FF2B5EF4-FFF2-40B4-BE49-F238E27FC236}">
                <a16:creationId xmlns:a16="http://schemas.microsoft.com/office/drawing/2014/main" id="{041DAE63-BC48-5151-D618-DF1867FFC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48" y="2011953"/>
            <a:ext cx="4945270" cy="6482314"/>
          </a:xfrm>
          <a:prstGeom prst="rect">
            <a:avLst/>
          </a:prstGeom>
          <a:effectLst>
            <a:softEdge rad="76334"/>
          </a:effectLst>
        </p:spPr>
      </p:pic>
    </p:spTree>
    <p:extLst>
      <p:ext uri="{BB962C8B-B14F-4D97-AF65-F5344CB8AC3E}">
        <p14:creationId xmlns:p14="http://schemas.microsoft.com/office/powerpoint/2010/main" val="28786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2415" y="1608122"/>
            <a:ext cx="12571845" cy="6104235"/>
            <a:chOff x="303941" y="2185637"/>
            <a:chExt cx="12571845" cy="6104235"/>
          </a:xfrm>
        </p:grpSpPr>
        <p:sp>
          <p:nvSpPr>
            <p:cNvPr id="3" name="TextBox 2"/>
            <p:cNvSpPr txBox="1"/>
            <p:nvPr/>
          </p:nvSpPr>
          <p:spPr>
            <a:xfrm>
              <a:off x="303941" y="2185637"/>
              <a:ext cx="7284045" cy="61042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endParaRPr lang="en-US" sz="6500" dirty="0">
                <a:solidFill>
                  <a:schemeClr val="bg1"/>
                </a:solidFill>
                <a:latin typeface="Chalkduster"/>
                <a:ea typeface="Marker Felt"/>
                <a:cs typeface="Chalkduster"/>
                <a:sym typeface="Marker Felt"/>
              </a:endParaRPr>
            </a:p>
            <a:p>
              <a:pPr rtl="0" latinLnBrk="1" hangingPunct="0"/>
              <a:r>
                <a:rPr lang="en-US" sz="6500" dirty="0">
                  <a:solidFill>
                    <a:schemeClr val="bg1"/>
                  </a:solidFill>
                  <a:latin typeface="Chalkduster"/>
                  <a:ea typeface="Marker Felt"/>
                  <a:cs typeface="Chalkduster"/>
                  <a:sym typeface="Marker Felt"/>
                </a:rPr>
                <a:t>Teacher Voice</a:t>
              </a:r>
              <a:br>
                <a:rPr lang="en-US" sz="6500" dirty="0">
                  <a:solidFill>
                    <a:schemeClr val="bg1"/>
                  </a:solidFill>
                  <a:latin typeface="Chalkduster"/>
                  <a:ea typeface="Marker Felt"/>
                  <a:cs typeface="Chalkduster"/>
                  <a:sym typeface="Marker Felt"/>
                </a:rPr>
              </a:br>
              <a:r>
                <a:rPr lang="en-US" sz="6500" dirty="0">
                  <a:solidFill>
                    <a:schemeClr val="bg1"/>
                  </a:solidFill>
                  <a:latin typeface="Chalkduster"/>
                  <a:ea typeface="Marker Felt"/>
                  <a:cs typeface="Chalkduster"/>
                  <a:sym typeface="Marker Felt"/>
                </a:rPr>
                <a:t>is not </a:t>
              </a:r>
              <a:r>
                <a:rPr lang="en-US" sz="6500" dirty="0">
                  <a:solidFill>
                    <a:srgbClr val="FFFF00"/>
                  </a:solidFill>
                  <a:latin typeface="Chalkduster"/>
                  <a:ea typeface="Marker Felt"/>
                  <a:cs typeface="Chalkduster"/>
                  <a:sym typeface="Marker Felt"/>
                </a:rPr>
                <a:t>YET</a:t>
              </a:r>
              <a:r>
                <a:rPr lang="en-US" sz="6500" dirty="0">
                  <a:solidFill>
                    <a:schemeClr val="bg1"/>
                  </a:solidFill>
                  <a:latin typeface="Chalkduster"/>
                  <a:ea typeface="Marker Felt"/>
                  <a:cs typeface="Chalkduster"/>
                  <a:sym typeface="Marker Felt"/>
                </a:rPr>
                <a:t> a </a:t>
              </a:r>
              <a:br>
                <a:rPr lang="en-US" sz="6500" dirty="0">
                  <a:solidFill>
                    <a:schemeClr val="bg1"/>
                  </a:solidFill>
                  <a:latin typeface="Chalkduster"/>
                  <a:ea typeface="Marker Felt"/>
                  <a:cs typeface="Chalkduster"/>
                  <a:sym typeface="Marker Felt"/>
                </a:rPr>
              </a:br>
              <a:r>
                <a:rPr lang="en-US" sz="6500" dirty="0">
                  <a:solidFill>
                    <a:schemeClr val="bg1"/>
                  </a:solidFill>
                  <a:latin typeface="Chalkduster"/>
                  <a:ea typeface="Marker Felt"/>
                  <a:cs typeface="Chalkduster"/>
                  <a:sym typeface="Marker Felt"/>
                </a:rPr>
                <a:t>natural way of</a:t>
              </a:r>
              <a:br>
                <a:rPr lang="en-US" sz="6500" dirty="0">
                  <a:solidFill>
                    <a:schemeClr val="bg1"/>
                  </a:solidFill>
                  <a:latin typeface="Chalkduster"/>
                  <a:ea typeface="Marker Felt"/>
                  <a:cs typeface="Chalkduster"/>
                  <a:sym typeface="Marker Felt"/>
                </a:rPr>
              </a:br>
              <a:r>
                <a:rPr lang="en-US" sz="6500" dirty="0">
                  <a:solidFill>
                    <a:schemeClr val="bg1"/>
                  </a:solidFill>
                  <a:latin typeface="Chalkduster"/>
                  <a:ea typeface="Marker Felt"/>
                  <a:cs typeface="Chalkduster"/>
                  <a:sym typeface="Marker Felt"/>
                </a:rPr>
                <a:t>being.</a:t>
              </a:r>
            </a:p>
            <a:p>
              <a:pPr rtl="0" latinLnBrk="1" hangingPunct="0"/>
              <a:r>
                <a:rPr kumimoji="0" lang="en-US" sz="6500" b="0" i="0" u="none" strike="noStrike" cap="none" spc="0" normalizeH="0" baseline="0" dirty="0">
                  <a:ln>
                    <a:noFill/>
                  </a:ln>
                  <a:solidFill>
                    <a:schemeClr val="bg1"/>
                  </a:solidFill>
                  <a:effectLst/>
                  <a:uFillTx/>
                  <a:latin typeface="Chalkduster"/>
                  <a:ea typeface="Marker Felt"/>
                  <a:cs typeface="Chalkduster"/>
                  <a:sym typeface="Marker Felt"/>
                </a:rPr>
                <a:t>Why Not?</a:t>
              </a:r>
              <a:endParaRPr kumimoji="0" lang="en-US" sz="6500" b="0" i="0" u="none" strike="noStrike" cap="none" spc="0" normalizeH="0" baseline="0" dirty="0">
                <a:ln>
                  <a:noFill/>
                </a:ln>
                <a:solidFill>
                  <a:srgbClr val="000000"/>
                </a:solidFill>
                <a:effectLst/>
                <a:uFillTx/>
                <a:sym typeface="Helvetica Light"/>
              </a:endParaRPr>
            </a:p>
          </p:txBody>
        </p:sp>
        <p:pic>
          <p:nvPicPr>
            <p:cNvPr id="4" name="Picture 3"/>
            <p:cNvPicPr>
              <a:picLocks noChangeAspect="1"/>
            </p:cNvPicPr>
            <p:nvPr/>
          </p:nvPicPr>
          <p:blipFill>
            <a:blip r:embed="rId2"/>
            <a:stretch>
              <a:fillRect/>
            </a:stretch>
          </p:blipFill>
          <p:spPr>
            <a:xfrm>
              <a:off x="7816586" y="3571272"/>
              <a:ext cx="5059200" cy="3629426"/>
            </a:xfrm>
            <a:prstGeom prst="rect">
              <a:avLst/>
            </a:prstGeom>
            <a:effectLst>
              <a:softEdge rad="88900"/>
            </a:effectLst>
          </p:spPr>
        </p:pic>
      </p:grpSp>
      <p:pic>
        <p:nvPicPr>
          <p:cNvPr id="9" name="Picture 8">
            <a:extLst>
              <a:ext uri="{FF2B5EF4-FFF2-40B4-BE49-F238E27FC236}">
                <a16:creationId xmlns:a16="http://schemas.microsoft.com/office/drawing/2014/main" id="{078E0F45-2590-5E43-BD12-2783D905F3B4}"/>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2300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42900" y="-2057399"/>
            <a:ext cx="12439137" cy="4035394"/>
          </a:xfrm>
          <a:prstGeom prst="rect">
            <a:avLst/>
          </a:prstGeom>
          <a:noFill/>
        </p:spPr>
        <p:txBody>
          <a:bodyPr wrap="square" lIns="130041" tIns="65021" rIns="130041" bIns="65021" rtlCol="0">
            <a:spAutoFit/>
          </a:bodyPr>
          <a:lstStyle/>
          <a:p>
            <a:pPr algn="ctr"/>
            <a:endParaRPr lang="en-US" sz="7680" i="1" dirty="0">
              <a:solidFill>
                <a:srgbClr val="FFFF66"/>
              </a:solidFill>
              <a:latin typeface="Chalkduster"/>
              <a:cs typeface="Chalkduster"/>
            </a:endParaRPr>
          </a:p>
          <a:p>
            <a:pPr algn="ctr"/>
            <a:endParaRPr lang="en-US" sz="1138" i="1" dirty="0">
              <a:solidFill>
                <a:srgbClr val="FFFF66"/>
              </a:solidFill>
              <a:latin typeface="Chalkduster"/>
              <a:cs typeface="Chalkduster"/>
            </a:endParaRPr>
          </a:p>
          <a:p>
            <a:pPr algn="ctr"/>
            <a:endParaRPr lang="en-US" sz="1138" i="1" dirty="0">
              <a:solidFill>
                <a:srgbClr val="FFFF66"/>
              </a:solidFill>
              <a:latin typeface="Chalkduster"/>
              <a:cs typeface="Chalkduster"/>
            </a:endParaRPr>
          </a:p>
          <a:p>
            <a:pPr algn="ctr"/>
            <a:endParaRPr lang="en-US" sz="1138" i="1" dirty="0">
              <a:solidFill>
                <a:srgbClr val="FFFF66"/>
              </a:solidFill>
              <a:latin typeface="Chalkduster"/>
              <a:cs typeface="Chalkduster"/>
            </a:endParaRPr>
          </a:p>
          <a:p>
            <a:pPr algn="ctr"/>
            <a:endParaRPr lang="en-US" sz="1138" i="1" dirty="0">
              <a:solidFill>
                <a:srgbClr val="FFFF66"/>
              </a:solidFill>
              <a:latin typeface="Chalkduster"/>
              <a:cs typeface="Chalkduster"/>
            </a:endParaRPr>
          </a:p>
          <a:p>
            <a:pPr algn="ctr"/>
            <a:endParaRPr lang="en-US" sz="1138" i="1" dirty="0">
              <a:solidFill>
                <a:srgbClr val="FFFF66"/>
              </a:solidFill>
              <a:latin typeface="Chalkduster"/>
              <a:cs typeface="Chalkduster"/>
            </a:endParaRPr>
          </a:p>
          <a:p>
            <a:pPr algn="ctr"/>
            <a:r>
              <a:rPr lang="en-US" sz="6000" dirty="0">
                <a:solidFill>
                  <a:srgbClr val="FFFF00"/>
                </a:solidFill>
                <a:latin typeface="Chalkduster"/>
                <a:cs typeface="Chalkduster"/>
              </a:rPr>
              <a:t>The 3 Components of Teacher Voice </a:t>
            </a:r>
          </a:p>
        </p:txBody>
      </p:sp>
      <p:sp>
        <p:nvSpPr>
          <p:cNvPr id="2" name="TextBox 1"/>
          <p:cNvSpPr txBox="1"/>
          <p:nvPr/>
        </p:nvSpPr>
        <p:spPr>
          <a:xfrm>
            <a:off x="-142107" y="1821973"/>
            <a:ext cx="13230124" cy="13281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8" tIns="50798" rIns="50798" bIns="50798" numCol="1" spcCol="26788" rtlCol="0" anchor="ctr">
            <a:spAutoFit/>
          </a:bodyPr>
          <a:lstStyle/>
          <a:p>
            <a:pPr defTabSz="584170" latinLnBrk="1" hangingPunct="0"/>
            <a:r>
              <a:rPr lang="en-US" sz="3982" dirty="0">
                <a:solidFill>
                  <a:srgbClr val="FFFFFF"/>
                </a:solidFill>
                <a:latin typeface="Chalkduster"/>
                <a:cs typeface="Chalkduster"/>
              </a:rPr>
              <a:t>Sharing thoughts &amp; ideas in an environment underpinned by trust &amp; respect.</a:t>
            </a:r>
          </a:p>
        </p:txBody>
      </p:sp>
      <p:sp>
        <p:nvSpPr>
          <p:cNvPr id="3" name="TextBox 2"/>
          <p:cNvSpPr txBox="1"/>
          <p:nvPr/>
        </p:nvSpPr>
        <p:spPr>
          <a:xfrm>
            <a:off x="163874" y="4600708"/>
            <a:ext cx="12618163" cy="13281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8" tIns="50798" rIns="50798" bIns="50798" numCol="1" spcCol="26788" rtlCol="0" anchor="ctr">
            <a:spAutoFit/>
          </a:bodyPr>
          <a:lstStyle/>
          <a:p>
            <a:pPr defTabSz="584170" latinLnBrk="1" hangingPunct="0"/>
            <a:r>
              <a:rPr lang="en-US" sz="3982" dirty="0">
                <a:solidFill>
                  <a:srgbClr val="FFFFFF"/>
                </a:solidFill>
                <a:latin typeface="Chalkduster"/>
                <a:cs typeface="Chalkduster"/>
              </a:rPr>
              <a:t>Offering realistic suggestions for the</a:t>
            </a:r>
            <a:br>
              <a:rPr lang="en-US" sz="3982" dirty="0">
                <a:solidFill>
                  <a:srgbClr val="FFFFFF"/>
                </a:solidFill>
                <a:latin typeface="Chalkduster"/>
                <a:cs typeface="Chalkduster"/>
              </a:rPr>
            </a:br>
            <a:r>
              <a:rPr lang="en-US" sz="3982" dirty="0">
                <a:solidFill>
                  <a:srgbClr val="FFFFFF"/>
                </a:solidFill>
                <a:latin typeface="Chalkduster"/>
                <a:cs typeface="Chalkduster"/>
              </a:rPr>
              <a:t>good of the whole.</a:t>
            </a:r>
          </a:p>
        </p:txBody>
      </p:sp>
      <p:sp>
        <p:nvSpPr>
          <p:cNvPr id="5" name="TextBox 4"/>
          <p:cNvSpPr txBox="1"/>
          <p:nvPr/>
        </p:nvSpPr>
        <p:spPr>
          <a:xfrm>
            <a:off x="197307" y="7713107"/>
            <a:ext cx="12618165" cy="13281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8" tIns="50798" rIns="50798" bIns="50798" numCol="1" spcCol="26788" rtlCol="0" anchor="ctr">
            <a:spAutoFit/>
          </a:bodyPr>
          <a:lstStyle/>
          <a:p>
            <a:pPr defTabSz="584170" latinLnBrk="1" hangingPunct="0"/>
            <a:r>
              <a:rPr lang="en-US" sz="3982" dirty="0">
                <a:solidFill>
                  <a:schemeClr val="bg1"/>
                </a:solidFill>
                <a:latin typeface="Chalkduster"/>
                <a:cs typeface="Chalkduster"/>
              </a:rPr>
              <a:t>Accepting responsibility for not only what is said but also what needs to be done.</a:t>
            </a:r>
          </a:p>
        </p:txBody>
      </p:sp>
      <p:sp>
        <p:nvSpPr>
          <p:cNvPr id="14" name="Down Arrow 13">
            <a:extLst>
              <a:ext uri="{FF2B5EF4-FFF2-40B4-BE49-F238E27FC236}">
                <a16:creationId xmlns:a16="http://schemas.microsoft.com/office/drawing/2014/main" id="{C2BFC9BF-2E41-E944-A860-4225FCC43B19}"/>
              </a:ext>
            </a:extLst>
          </p:cNvPr>
          <p:cNvSpPr/>
          <p:nvPr/>
        </p:nvSpPr>
        <p:spPr>
          <a:xfrm>
            <a:off x="4042715" y="3282061"/>
            <a:ext cx="556858" cy="913953"/>
          </a:xfrm>
          <a:prstGeom prst="downArrow">
            <a:avLst>
              <a:gd name="adj1" fmla="val 50000"/>
              <a:gd name="adj2" fmla="val 50000"/>
            </a:avLst>
          </a:prstGeom>
          <a:blipFill rotWithShape="1">
            <a:blip r:embed="rId3">
              <a:extLst>
                <a:ext uri="{BEBA8EAE-BF5A-486C-A8C5-ECC9F3942E4B}">
                  <a14:imgProps xmlns:a14="http://schemas.microsoft.com/office/drawing/2010/main">
                    <a14:imgLayer r:embed="rId4">
                      <a14:imgEffect>
                        <a14:artisticPlasticWrap/>
                      </a14:imgEffect>
                    </a14:imgLayer>
                  </a14:imgProps>
                </a:ext>
              </a:extLst>
            </a:blip>
            <a:srcRect/>
            <a:tile tx="0" ty="0" sx="100000" sy="100000" flip="none" algn="tl"/>
          </a:blipFill>
          <a:ln w="12700" cap="flat">
            <a:noFill/>
            <a:miter lim="400000"/>
          </a:ln>
          <a:effectLst>
            <a:glow rad="622300">
              <a:srgbClr val="FFFF00">
                <a:alpha val="49000"/>
              </a:srgbClr>
            </a:glow>
            <a:outerShdw blurRad="292100" dir="2580000" sx="61000" sy="61000" rotWithShape="0">
              <a:srgbClr val="000000">
                <a:alpha val="71000"/>
              </a:srgbClr>
            </a:outerShdw>
            <a:reflection endPos="0" dir="5400000" sy="-100000" algn="bl" rotWithShape="0"/>
            <a:softEdge rad="12700"/>
          </a:effectLst>
          <a:scene3d>
            <a:camera prst="orthographicFront"/>
            <a:lightRig rig="threePt" dir="t"/>
          </a:scene3d>
          <a:sp3d extrusionH="76200" contourW="12700">
            <a:extrusionClr>
              <a:srgbClr val="FFFF00"/>
            </a:extrusionClr>
            <a:contourClr>
              <a:srgbClr val="FFFF00"/>
            </a:contourClr>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15" name="Down Arrow 14">
            <a:extLst>
              <a:ext uri="{FF2B5EF4-FFF2-40B4-BE49-F238E27FC236}">
                <a16:creationId xmlns:a16="http://schemas.microsoft.com/office/drawing/2014/main" id="{14BDADBE-9F39-F548-A0AF-1940268B2597}"/>
              </a:ext>
            </a:extLst>
          </p:cNvPr>
          <p:cNvSpPr/>
          <p:nvPr/>
        </p:nvSpPr>
        <p:spPr>
          <a:xfrm>
            <a:off x="7900699" y="3268504"/>
            <a:ext cx="556858" cy="913953"/>
          </a:xfrm>
          <a:prstGeom prst="downArrow">
            <a:avLst>
              <a:gd name="adj1" fmla="val 50000"/>
              <a:gd name="adj2" fmla="val 50000"/>
            </a:avLst>
          </a:prstGeom>
          <a:blipFill rotWithShape="1">
            <a:blip r:embed="rId3">
              <a:extLst>
                <a:ext uri="{BEBA8EAE-BF5A-486C-A8C5-ECC9F3942E4B}">
                  <a14:imgProps xmlns:a14="http://schemas.microsoft.com/office/drawing/2010/main">
                    <a14:imgLayer r:embed="rId4">
                      <a14:imgEffect>
                        <a14:artisticPlasticWrap/>
                      </a14:imgEffect>
                    </a14:imgLayer>
                  </a14:imgProps>
                </a:ext>
              </a:extLst>
            </a:blip>
            <a:srcRect/>
            <a:tile tx="0" ty="0" sx="100000" sy="100000" flip="none" algn="tl"/>
          </a:blipFill>
          <a:ln w="12700" cap="flat">
            <a:noFill/>
            <a:miter lim="400000"/>
          </a:ln>
          <a:effectLst>
            <a:glow rad="622300">
              <a:srgbClr val="FFFF00">
                <a:alpha val="49000"/>
              </a:srgbClr>
            </a:glow>
            <a:outerShdw blurRad="292100" dir="2580000" sx="61000" sy="61000" rotWithShape="0">
              <a:srgbClr val="000000">
                <a:alpha val="71000"/>
              </a:srgbClr>
            </a:outerShdw>
            <a:reflection endPos="0" dir="5400000" sy="-100000" algn="bl" rotWithShape="0"/>
            <a:softEdge rad="12700"/>
          </a:effectLst>
          <a:scene3d>
            <a:camera prst="orthographicFront"/>
            <a:lightRig rig="threePt" dir="t"/>
          </a:scene3d>
          <a:sp3d extrusionH="76200" contourW="12700">
            <a:extrusionClr>
              <a:srgbClr val="FFFF00"/>
            </a:extrusionClr>
            <a:contourClr>
              <a:srgbClr val="FFFF00"/>
            </a:contourClr>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16" name="Down Arrow 15">
            <a:extLst>
              <a:ext uri="{FF2B5EF4-FFF2-40B4-BE49-F238E27FC236}">
                <a16:creationId xmlns:a16="http://schemas.microsoft.com/office/drawing/2014/main" id="{609D26B9-B50B-D64F-A504-A3076ACF73FD}"/>
              </a:ext>
            </a:extLst>
          </p:cNvPr>
          <p:cNvSpPr/>
          <p:nvPr/>
        </p:nvSpPr>
        <p:spPr>
          <a:xfrm>
            <a:off x="2732990" y="6325318"/>
            <a:ext cx="556858" cy="913953"/>
          </a:xfrm>
          <a:prstGeom prst="downArrow">
            <a:avLst>
              <a:gd name="adj1" fmla="val 50000"/>
              <a:gd name="adj2" fmla="val 50000"/>
            </a:avLst>
          </a:prstGeom>
          <a:blipFill rotWithShape="1">
            <a:blip r:embed="rId3">
              <a:extLst>
                <a:ext uri="{BEBA8EAE-BF5A-486C-A8C5-ECC9F3942E4B}">
                  <a14:imgProps xmlns:a14="http://schemas.microsoft.com/office/drawing/2010/main">
                    <a14:imgLayer r:embed="rId5">
                      <a14:imgEffect>
                        <a14:artisticPlasticWrap/>
                      </a14:imgEffect>
                    </a14:imgLayer>
                  </a14:imgProps>
                </a:ext>
              </a:extLst>
            </a:blip>
            <a:srcRect/>
            <a:tile tx="0" ty="0" sx="100000" sy="100000" flip="none" algn="tl"/>
          </a:blipFill>
          <a:ln w="12700" cap="flat">
            <a:noFill/>
            <a:miter lim="400000"/>
          </a:ln>
          <a:effectLst>
            <a:glow rad="622300">
              <a:srgbClr val="FFFF00">
                <a:alpha val="49000"/>
              </a:srgbClr>
            </a:glow>
            <a:outerShdw blurRad="292100" dir="2580000" sx="61000" sy="61000" rotWithShape="0">
              <a:srgbClr val="000000">
                <a:alpha val="71000"/>
              </a:srgbClr>
            </a:outerShdw>
            <a:reflection endPos="0" dir="5400000" sy="-100000" algn="bl" rotWithShape="0"/>
            <a:softEdge rad="12700"/>
          </a:effectLst>
          <a:scene3d>
            <a:camera prst="orthographicFront"/>
            <a:lightRig rig="threePt" dir="t"/>
          </a:scene3d>
          <a:sp3d extrusionH="76200" contourW="12700">
            <a:extrusionClr>
              <a:srgbClr val="FFFF00"/>
            </a:extrusionClr>
            <a:contourClr>
              <a:srgbClr val="FFFF00"/>
            </a:contourClr>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17" name="Down Arrow 16">
            <a:extLst>
              <a:ext uri="{FF2B5EF4-FFF2-40B4-BE49-F238E27FC236}">
                <a16:creationId xmlns:a16="http://schemas.microsoft.com/office/drawing/2014/main" id="{AE4E4B59-C21D-B743-8F56-4C10E99A79F2}"/>
              </a:ext>
            </a:extLst>
          </p:cNvPr>
          <p:cNvSpPr/>
          <p:nvPr/>
        </p:nvSpPr>
        <p:spPr>
          <a:xfrm>
            <a:off x="6005610" y="6325317"/>
            <a:ext cx="556858" cy="913953"/>
          </a:xfrm>
          <a:prstGeom prst="downArrow">
            <a:avLst>
              <a:gd name="adj1" fmla="val 50000"/>
              <a:gd name="adj2" fmla="val 50000"/>
            </a:avLst>
          </a:prstGeom>
          <a:blipFill rotWithShape="1">
            <a:blip r:embed="rId3">
              <a:extLst>
                <a:ext uri="{BEBA8EAE-BF5A-486C-A8C5-ECC9F3942E4B}">
                  <a14:imgProps xmlns:a14="http://schemas.microsoft.com/office/drawing/2010/main">
                    <a14:imgLayer r:embed="rId6">
                      <a14:imgEffect>
                        <a14:artisticPlasticWrap/>
                      </a14:imgEffect>
                    </a14:imgLayer>
                  </a14:imgProps>
                </a:ext>
              </a:extLst>
            </a:blip>
            <a:srcRect/>
            <a:tile tx="0" ty="0" sx="100000" sy="100000" flip="none" algn="tl"/>
          </a:blipFill>
          <a:ln w="12700" cap="flat">
            <a:noFill/>
            <a:miter lim="400000"/>
          </a:ln>
          <a:effectLst>
            <a:glow rad="622300">
              <a:srgbClr val="FFFF00">
                <a:alpha val="49000"/>
              </a:srgbClr>
            </a:glow>
            <a:outerShdw blurRad="292100" dir="2580000" sx="61000" sy="61000" rotWithShape="0">
              <a:srgbClr val="000000">
                <a:alpha val="71000"/>
              </a:srgbClr>
            </a:outerShdw>
            <a:reflection endPos="0" dir="5400000" sy="-100000" algn="bl" rotWithShape="0"/>
            <a:softEdge rad="12700"/>
          </a:effectLst>
          <a:scene3d>
            <a:camera prst="orthographicFront"/>
            <a:lightRig rig="threePt" dir="t"/>
          </a:scene3d>
          <a:sp3d extrusionH="76200" contourW="12700">
            <a:extrusionClr>
              <a:srgbClr val="FFFF00"/>
            </a:extrusionClr>
            <a:contourClr>
              <a:srgbClr val="FFFF00"/>
            </a:contourClr>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19" name="Down Arrow 18">
            <a:extLst>
              <a:ext uri="{FF2B5EF4-FFF2-40B4-BE49-F238E27FC236}">
                <a16:creationId xmlns:a16="http://schemas.microsoft.com/office/drawing/2014/main" id="{CB67FB72-1D71-1745-A8F5-4E3E0AFE2FA2}"/>
              </a:ext>
            </a:extLst>
          </p:cNvPr>
          <p:cNvSpPr/>
          <p:nvPr/>
        </p:nvSpPr>
        <p:spPr>
          <a:xfrm>
            <a:off x="9278230" y="6344010"/>
            <a:ext cx="556858" cy="913953"/>
          </a:xfrm>
          <a:prstGeom prst="downArrow">
            <a:avLst>
              <a:gd name="adj1" fmla="val 50000"/>
              <a:gd name="adj2" fmla="val 50000"/>
            </a:avLst>
          </a:prstGeom>
          <a:blipFill rotWithShape="1">
            <a:blip r:embed="rId3">
              <a:extLst>
                <a:ext uri="{BEBA8EAE-BF5A-486C-A8C5-ECC9F3942E4B}">
                  <a14:imgProps xmlns:a14="http://schemas.microsoft.com/office/drawing/2010/main">
                    <a14:imgLayer r:embed="rId7">
                      <a14:imgEffect>
                        <a14:artisticPlasticWrap/>
                      </a14:imgEffect>
                    </a14:imgLayer>
                  </a14:imgProps>
                </a:ext>
              </a:extLst>
            </a:blip>
            <a:srcRect/>
            <a:tile tx="0" ty="0" sx="100000" sy="100000" flip="none" algn="tl"/>
          </a:blipFill>
          <a:ln w="12700" cap="flat">
            <a:noFill/>
            <a:miter lim="400000"/>
          </a:ln>
          <a:effectLst>
            <a:glow rad="622300">
              <a:srgbClr val="FFFF00">
                <a:alpha val="49000"/>
              </a:srgbClr>
            </a:glow>
            <a:outerShdw blurRad="292100" dir="2580000" sx="61000" sy="61000" rotWithShape="0">
              <a:srgbClr val="000000">
                <a:alpha val="71000"/>
              </a:srgbClr>
            </a:outerShdw>
            <a:reflection endPos="0" dir="5400000" sy="-100000" algn="bl" rotWithShape="0"/>
            <a:softEdge rad="12700"/>
          </a:effectLst>
          <a:scene3d>
            <a:camera prst="orthographicFront"/>
            <a:lightRig rig="threePt" dir="t"/>
          </a:scene3d>
          <a:sp3d extrusionH="76200" contourW="12700">
            <a:extrusionClr>
              <a:srgbClr val="FFFF00"/>
            </a:extrusionClr>
            <a:contourClr>
              <a:srgbClr val="FFFF00"/>
            </a:contourClr>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00"/>
              </a:solidFill>
              <a:effectLst/>
              <a:uFillTx/>
              <a:latin typeface="+mn-lt"/>
              <a:ea typeface="+mn-ea"/>
              <a:cs typeface="+mn-cs"/>
              <a:sym typeface="Helvetica Light"/>
            </a:endParaRPr>
          </a:p>
        </p:txBody>
      </p:sp>
      <p:pic>
        <p:nvPicPr>
          <p:cNvPr id="12" name="Picture 11">
            <a:extLst>
              <a:ext uri="{FF2B5EF4-FFF2-40B4-BE49-F238E27FC236}">
                <a16:creationId xmlns:a16="http://schemas.microsoft.com/office/drawing/2014/main" id="{0BE2708C-EEC2-E148-A857-BA3D4907A5D7}"/>
              </a:ext>
            </a:extLst>
          </p:cNvPr>
          <p:cNvPicPr>
            <a:picLocks noChangeAspect="1"/>
          </p:cNvPicPr>
          <p:nvPr/>
        </p:nvPicPr>
        <p:blipFill>
          <a:blip r:embed="rId8"/>
          <a:stretch>
            <a:fillRect/>
          </a:stretch>
        </p:blipFill>
        <p:spPr>
          <a:xfrm rot="10800000" flipH="1" flipV="1">
            <a:off x="11738344" y="8978361"/>
            <a:ext cx="1190453" cy="675997"/>
          </a:xfrm>
          <a:prstGeom prst="rect">
            <a:avLst/>
          </a:prstGeom>
        </p:spPr>
      </p:pic>
      <p:sp>
        <p:nvSpPr>
          <p:cNvPr id="20" name="TextBox 19">
            <a:extLst>
              <a:ext uri="{FF2B5EF4-FFF2-40B4-BE49-F238E27FC236}">
                <a16:creationId xmlns:a16="http://schemas.microsoft.com/office/drawing/2014/main" id="{4F1CCD92-706A-474D-8865-91BB2D9E79AD}"/>
              </a:ext>
            </a:extLst>
          </p:cNvPr>
          <p:cNvSpPr txBox="1"/>
          <p:nvPr/>
        </p:nvSpPr>
        <p:spPr>
          <a:xfrm rot="1078455">
            <a:off x="170632" y="817646"/>
            <a:ext cx="3058791" cy="656590"/>
          </a:xfrm>
          <a:prstGeom prst="rect">
            <a:avLst/>
          </a:prstGeom>
          <a:noFill/>
          <a:ln w="85725"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dirty="0">
                <a:solidFill>
                  <a:schemeClr val="accent1">
                    <a:lumMod val="60000"/>
                    <a:lumOff val="40000"/>
                  </a:schemeClr>
                </a:solidFill>
                <a:latin typeface="Chalkduster" panose="03050602040202020205" pitchFamily="66" charset="77"/>
              </a:rPr>
              <a:t>Resource 3</a:t>
            </a:r>
            <a:endParaRPr kumimoji="0" lang="en-US" i="0" u="none" strike="noStrike" cap="none" spc="0" normalizeH="0" baseline="0" dirty="0">
              <a:ln>
                <a:noFill/>
              </a:ln>
              <a:solidFill>
                <a:schemeClr val="accent1">
                  <a:lumMod val="60000"/>
                  <a:lumOff val="40000"/>
                </a:schemeClr>
              </a:solidFill>
              <a:effectLst/>
              <a:uFillTx/>
              <a:latin typeface="Chalkduster" panose="03050602040202020205" pitchFamily="66" charset="77"/>
              <a:sym typeface="Helvetica Light"/>
            </a:endParaRPr>
          </a:p>
        </p:txBody>
      </p:sp>
    </p:spTree>
    <p:extLst>
      <p:ext uri="{BB962C8B-B14F-4D97-AF65-F5344CB8AC3E}">
        <p14:creationId xmlns:p14="http://schemas.microsoft.com/office/powerpoint/2010/main" val="251988459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5" grpId="0"/>
      <p:bldP spid="14" grpId="0" animBg="1"/>
      <p:bldP spid="15" grpId="0" animBg="1"/>
      <p:bldP spid="16"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692" y="-2265305"/>
            <a:ext cx="13186611" cy="5960533"/>
          </a:xfrm>
        </p:spPr>
        <p:txBody>
          <a:bodyPr anchor="ctr"/>
          <a:lstStyle/>
          <a:p>
            <a:pPr>
              <a:lnSpc>
                <a:spcPct val="130000"/>
              </a:lnSpc>
            </a:pPr>
            <a:r>
              <a:rPr lang="en-US" sz="6000" dirty="0">
                <a:solidFill>
                  <a:srgbClr val="FFFF00"/>
                </a:solidFill>
                <a:latin typeface="Chalkduster"/>
                <a:cs typeface="Chalkduster"/>
              </a:rPr>
              <a:t>Reflect</a:t>
            </a:r>
          </a:p>
        </p:txBody>
      </p:sp>
      <p:sp>
        <p:nvSpPr>
          <p:cNvPr id="5" name="TextBox 4">
            <a:extLst>
              <a:ext uri="{FF2B5EF4-FFF2-40B4-BE49-F238E27FC236}">
                <a16:creationId xmlns:a16="http://schemas.microsoft.com/office/drawing/2014/main" id="{F3EA2B43-F221-6646-8F76-5EA17CB00078}"/>
              </a:ext>
            </a:extLst>
          </p:cNvPr>
          <p:cNvSpPr txBox="1"/>
          <p:nvPr/>
        </p:nvSpPr>
        <p:spPr>
          <a:xfrm>
            <a:off x="2746233" y="1511528"/>
            <a:ext cx="10258567" cy="2862322"/>
          </a:xfrm>
          <a:prstGeom prst="rect">
            <a:avLst/>
          </a:prstGeom>
          <a:noFill/>
        </p:spPr>
        <p:txBody>
          <a:bodyPr wrap="square" rtlCol="0">
            <a:spAutoFit/>
          </a:bodyPr>
          <a:lstStyle/>
          <a:p>
            <a:pPr lvl="0" rtl="0"/>
            <a:r>
              <a:rPr lang="en-US" dirty="0">
                <a:solidFill>
                  <a:schemeClr val="bg1"/>
                </a:solidFill>
                <a:latin typeface="Chalkduster" panose="03050602040202020205" pitchFamily="66" charset="77"/>
              </a:rPr>
              <a:t>How can you put the 3 parts of the Voice Definition into action related to implementation of the Highly Effective Classroom Framework in your school? </a:t>
            </a:r>
          </a:p>
        </p:txBody>
      </p:sp>
      <p:pic>
        <p:nvPicPr>
          <p:cNvPr id="7" name="Picture 6">
            <a:extLst>
              <a:ext uri="{FF2B5EF4-FFF2-40B4-BE49-F238E27FC236}">
                <a16:creationId xmlns:a16="http://schemas.microsoft.com/office/drawing/2014/main" id="{8D0DEEFB-7ADD-6642-962D-D29D105B79C7}"/>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6" name="Picture 5" descr="A picture containing text, circle, logo, font&#10;&#10;Description automatically generated">
            <a:extLst>
              <a:ext uri="{FF2B5EF4-FFF2-40B4-BE49-F238E27FC236}">
                <a16:creationId xmlns:a16="http://schemas.microsoft.com/office/drawing/2014/main" id="{4F525991-A3EF-C839-38B8-E3C0E3C7D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547" y="5244945"/>
            <a:ext cx="3050575" cy="2862321"/>
          </a:xfrm>
          <a:prstGeom prst="rect">
            <a:avLst/>
          </a:prstGeom>
          <a:effectLst>
            <a:softEdge rad="27356"/>
          </a:effectLst>
        </p:spPr>
      </p:pic>
      <p:pic>
        <p:nvPicPr>
          <p:cNvPr id="8" name="Picture 7" descr="A picture containing text, cellphone, electronics&#10;&#10;Description automatically generated">
            <a:extLst>
              <a:ext uri="{FF2B5EF4-FFF2-40B4-BE49-F238E27FC236}">
                <a16:creationId xmlns:a16="http://schemas.microsoft.com/office/drawing/2014/main" id="{9AE08ABB-3EF9-A545-0F6B-B0CC936CE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79" y="4566323"/>
            <a:ext cx="8782745" cy="4800786"/>
          </a:xfrm>
          <a:prstGeom prst="rect">
            <a:avLst/>
          </a:prstGeom>
          <a:ln w="25400">
            <a:solidFill>
              <a:srgbClr val="FFFF00"/>
            </a:solidFill>
          </a:ln>
        </p:spPr>
      </p:pic>
      <p:pic>
        <p:nvPicPr>
          <p:cNvPr id="9" name="Picture 8" descr="IMG_0283.JPG">
            <a:extLst>
              <a:ext uri="{FF2B5EF4-FFF2-40B4-BE49-F238E27FC236}">
                <a16:creationId xmlns:a16="http://schemas.microsoft.com/office/drawing/2014/main" id="{7DD873E9-0981-E62D-E53A-78F628AD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7425">
            <a:off x="312482" y="144470"/>
            <a:ext cx="2303534" cy="2832754"/>
          </a:xfrm>
          <a:prstGeom prst="rect">
            <a:avLst/>
          </a:prstGeom>
          <a:effectLst>
            <a:softEdge rad="254000"/>
          </a:effectLst>
        </p:spPr>
      </p:pic>
    </p:spTree>
    <p:extLst>
      <p:ext uri="{BB962C8B-B14F-4D97-AF65-F5344CB8AC3E}">
        <p14:creationId xmlns:p14="http://schemas.microsoft.com/office/powerpoint/2010/main" val="2321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469619" y="259646"/>
            <a:ext cx="12083627" cy="1107996"/>
          </a:xfrm>
          <a:prstGeom prst="rect">
            <a:avLst/>
          </a:prstGeom>
          <a:noFill/>
          <a:ln w="9525">
            <a:noFill/>
            <a:miter lim="800000"/>
            <a:headEnd/>
            <a:tailEnd/>
          </a:ln>
          <a:effectLst/>
        </p:spPr>
        <p:txBody>
          <a:bodyPr wrap="square">
            <a:prstTxWarp prst="textNoShape">
              <a:avLst/>
            </a:prstTxWarp>
            <a:spAutoFit/>
          </a:bodyPr>
          <a:lstStyle/>
          <a:p>
            <a:pPr algn="ctr">
              <a:defRPr/>
            </a:pPr>
            <a:r>
              <a:rPr lang="en-US" sz="6600" dirty="0">
                <a:solidFill>
                  <a:srgbClr val="FFFF00"/>
                </a:solidFill>
                <a:effectLst>
                  <a:outerShdw blurRad="50800" dist="38100" dir="2700000">
                    <a:srgbClr val="000000">
                      <a:alpha val="43000"/>
                    </a:srgbClr>
                  </a:outerShdw>
                </a:effectLst>
                <a:latin typeface="Chalkduster"/>
                <a:cs typeface="Chalkduster"/>
              </a:rPr>
              <a:t>Fundamental Beliefs</a:t>
            </a:r>
          </a:p>
        </p:txBody>
      </p:sp>
      <p:sp>
        <p:nvSpPr>
          <p:cNvPr id="2" name="TextBox 1"/>
          <p:cNvSpPr txBox="1"/>
          <p:nvPr/>
        </p:nvSpPr>
        <p:spPr>
          <a:xfrm>
            <a:off x="1063772" y="1578920"/>
            <a:ext cx="11036016" cy="7971413"/>
          </a:xfrm>
          <a:prstGeom prst="rect">
            <a:avLst/>
          </a:prstGeom>
          <a:noFill/>
        </p:spPr>
        <p:txBody>
          <a:bodyPr wrap="square" rtlCol="0">
            <a:spAutoFit/>
          </a:bodyPr>
          <a:lstStyle/>
          <a:p>
            <a:pPr marL="812787" indent="-812787" algn="l">
              <a:buFont typeface="Arial"/>
              <a:buChar char="•"/>
            </a:pPr>
            <a:r>
              <a:rPr lang="en-US" sz="5120" dirty="0">
                <a:solidFill>
                  <a:schemeClr val="bg1"/>
                </a:solidFill>
                <a:latin typeface="Chalkduster"/>
                <a:cs typeface="Chalkduster"/>
              </a:rPr>
              <a:t>We see every individual</a:t>
            </a:r>
            <a:br>
              <a:rPr lang="en-US" sz="5120" dirty="0">
                <a:solidFill>
                  <a:schemeClr val="bg1"/>
                </a:solidFill>
                <a:latin typeface="Chalkduster"/>
                <a:cs typeface="Chalkduster"/>
              </a:rPr>
            </a:br>
            <a:r>
              <a:rPr lang="en-US" sz="5120" dirty="0">
                <a:solidFill>
                  <a:schemeClr val="bg1"/>
                </a:solidFill>
                <a:latin typeface="Chalkduster"/>
                <a:cs typeface="Chalkduster"/>
              </a:rPr>
              <a:t>in the school community as the potential, not the problem.</a:t>
            </a:r>
          </a:p>
          <a:p>
            <a:pPr marL="812787" indent="-812787" algn="l">
              <a:buFont typeface="Arial"/>
              <a:buChar char="•"/>
            </a:pPr>
            <a:endParaRPr lang="en-US" sz="5120" dirty="0">
              <a:solidFill>
                <a:schemeClr val="bg1"/>
              </a:solidFill>
              <a:latin typeface="Chalkduster"/>
              <a:cs typeface="Chalkduster"/>
            </a:endParaRPr>
          </a:p>
          <a:p>
            <a:pPr marL="812787" indent="-812787" algn="l">
              <a:buFont typeface="Arial"/>
              <a:buChar char="•"/>
            </a:pPr>
            <a:r>
              <a:rPr lang="en-US" sz="5120" dirty="0">
                <a:solidFill>
                  <a:schemeClr val="bg1"/>
                </a:solidFill>
                <a:latin typeface="Chalkduster"/>
                <a:cs typeface="Chalkduster"/>
              </a:rPr>
              <a:t>We must listen to &amp; learn from one other.</a:t>
            </a:r>
          </a:p>
          <a:p>
            <a:pPr marL="812787" indent="-812787" algn="l">
              <a:buFont typeface="Arial"/>
              <a:buChar char="•"/>
            </a:pPr>
            <a:endParaRPr lang="en-US" sz="5120" dirty="0">
              <a:solidFill>
                <a:schemeClr val="bg1"/>
              </a:solidFill>
              <a:latin typeface="Chalkduster"/>
              <a:cs typeface="Chalkduster"/>
            </a:endParaRPr>
          </a:p>
          <a:p>
            <a:pPr marL="812787" indent="-812787" algn="l">
              <a:buFont typeface="Arial"/>
              <a:buChar char="•"/>
            </a:pPr>
            <a:r>
              <a:rPr lang="en-US" sz="5120" dirty="0">
                <a:solidFill>
                  <a:schemeClr val="bg1"/>
                </a:solidFill>
                <a:latin typeface="Chalkduster"/>
                <a:cs typeface="Chalkduster"/>
              </a:rPr>
              <a:t>Working together is the only way forward.</a:t>
            </a:r>
          </a:p>
        </p:txBody>
      </p:sp>
      <p:pic>
        <p:nvPicPr>
          <p:cNvPr id="4" name="Picture 3">
            <a:extLst>
              <a:ext uri="{FF2B5EF4-FFF2-40B4-BE49-F238E27FC236}">
                <a16:creationId xmlns:a16="http://schemas.microsoft.com/office/drawing/2014/main" id="{E09F1624-5FC2-0B41-B9C2-AF553A97E948}"/>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4056949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 y="276926"/>
            <a:ext cx="11054081" cy="2497104"/>
          </a:xfrm>
        </p:spPr>
        <p:txBody>
          <a:bodyPr/>
          <a:lstStyle/>
          <a:p>
            <a:pPr lvl="0">
              <a:defRPr sz="1800"/>
            </a:pPr>
            <a:r>
              <a:rPr lang="en-US" sz="9600" dirty="0">
                <a:solidFill>
                  <a:srgbClr val="FFFF00"/>
                </a:solidFill>
                <a:latin typeface="Chalkduster"/>
                <a:ea typeface="Marker Felt"/>
                <a:cs typeface="Chalkduster"/>
                <a:sym typeface="Marker Felt"/>
              </a:rPr>
              <a:t>Quick Break!</a:t>
            </a:r>
          </a:p>
        </p:txBody>
      </p:sp>
      <p:sp>
        <p:nvSpPr>
          <p:cNvPr id="3" name="TextBox 2"/>
          <p:cNvSpPr txBox="1"/>
          <p:nvPr/>
        </p:nvSpPr>
        <p:spPr>
          <a:xfrm>
            <a:off x="-180621" y="4494784"/>
            <a:ext cx="7327839" cy="21028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latinLnBrk="1" hangingPunct="0"/>
            <a:endParaRPr lang="en-US" sz="6499" dirty="0">
              <a:solidFill>
                <a:schemeClr val="bg1"/>
              </a:solidFill>
              <a:latin typeface="Chalkduster"/>
              <a:ea typeface="Marker Felt"/>
              <a:cs typeface="Chalkduster"/>
              <a:sym typeface="Marker Felt"/>
            </a:endParaRPr>
          </a:p>
          <a:p>
            <a:pPr algn="ctr" rtl="0" latinLnBrk="1" hangingPunct="0"/>
            <a:endParaRPr lang="en-US" sz="6499" dirty="0">
              <a:solidFill>
                <a:schemeClr val="bg1"/>
              </a:solidFill>
              <a:latin typeface="Chalkduster"/>
              <a:ea typeface="Marker Felt"/>
              <a:cs typeface="Chalkduster"/>
              <a:sym typeface="Marker Felt"/>
            </a:endParaRPr>
          </a:p>
        </p:txBody>
      </p:sp>
      <p:pic>
        <p:nvPicPr>
          <p:cNvPr id="4" name="Picture 3" descr="IMG_69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39428">
            <a:off x="4159494" y="2161226"/>
            <a:ext cx="5140806" cy="6959860"/>
          </a:xfrm>
          <a:prstGeom prst="rect">
            <a:avLst/>
          </a:prstGeom>
          <a:effectLst>
            <a:softEdge rad="469900"/>
          </a:effectLst>
        </p:spPr>
      </p:pic>
      <p:pic>
        <p:nvPicPr>
          <p:cNvPr id="7" name="Picture 6">
            <a:extLst>
              <a:ext uri="{FF2B5EF4-FFF2-40B4-BE49-F238E27FC236}">
                <a16:creationId xmlns:a16="http://schemas.microsoft.com/office/drawing/2014/main" id="{BAC10CD2-1509-7042-BCF1-3055AD54BEBA}"/>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5635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938680" y="1676675"/>
            <a:ext cx="13123333" cy="808424"/>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4400" dirty="0">
                <a:solidFill>
                  <a:srgbClr val="FFFF00"/>
                </a:solidFill>
                <a:effectLst>
                  <a:outerShdw blurRad="50800" dist="38100" dir="2700000">
                    <a:srgbClr val="000000">
                      <a:alpha val="43000"/>
                    </a:srgbClr>
                  </a:outerShdw>
                </a:effectLst>
                <a:latin typeface="Chalkduster"/>
                <a:cs typeface="Chalkduster"/>
              </a:rPr>
              <a:t>Noise vs. Voice</a:t>
            </a:r>
          </a:p>
        </p:txBody>
      </p:sp>
      <p:sp>
        <p:nvSpPr>
          <p:cNvPr id="6" name="TextBox 5"/>
          <p:cNvSpPr txBox="1"/>
          <p:nvPr/>
        </p:nvSpPr>
        <p:spPr>
          <a:xfrm>
            <a:off x="6231467" y="2485099"/>
            <a:ext cx="6773333" cy="6717734"/>
          </a:xfrm>
          <a:prstGeom prst="rect">
            <a:avLst/>
          </a:prstGeom>
          <a:noFill/>
        </p:spPr>
        <p:txBody>
          <a:bodyPr wrap="square" lIns="130046" tIns="65023" rIns="130046" bIns="65023" rtlCol="0">
            <a:spAutoFit/>
          </a:bodyPr>
          <a:lstStyle/>
          <a:p>
            <a:pPr marL="457200" indent="-457200">
              <a:buFont typeface="Arial" charset="0"/>
              <a:buChar char="•"/>
            </a:pPr>
            <a:r>
              <a:rPr lang="en-US" dirty="0">
                <a:solidFill>
                  <a:schemeClr val="bg1"/>
                </a:solidFill>
                <a:latin typeface="Chalkduster"/>
                <a:cs typeface="Chalkduster"/>
              </a:rPr>
              <a:t>Write down words, phrases, &amp; examples of</a:t>
            </a:r>
            <a:br>
              <a:rPr lang="en-US" dirty="0">
                <a:solidFill>
                  <a:schemeClr val="bg1"/>
                </a:solidFill>
                <a:latin typeface="Chalkduster"/>
                <a:cs typeface="Chalkduster"/>
              </a:rPr>
            </a:br>
            <a:r>
              <a:rPr lang="en-US" dirty="0">
                <a:solidFill>
                  <a:schemeClr val="bg1"/>
                </a:solidFill>
                <a:latin typeface="Chalkduster"/>
                <a:cs typeface="Chalkduster"/>
              </a:rPr>
              <a:t>Noise vs. Voice. </a:t>
            </a:r>
            <a:br>
              <a:rPr lang="en-US" dirty="0">
                <a:solidFill>
                  <a:schemeClr val="bg1"/>
                </a:solidFill>
                <a:latin typeface="Chalkduster"/>
                <a:cs typeface="Chalkduster"/>
              </a:rPr>
            </a:br>
            <a:endParaRPr lang="en-US" sz="3200" dirty="0">
              <a:solidFill>
                <a:schemeClr val="bg1"/>
              </a:solidFill>
              <a:latin typeface="Chalkduster"/>
              <a:cs typeface="Chalkduster"/>
            </a:endParaRPr>
          </a:p>
          <a:p>
            <a:pPr marL="457200" indent="-457200">
              <a:buFont typeface="Arial" charset="0"/>
              <a:buChar char="•"/>
            </a:pPr>
            <a:r>
              <a:rPr lang="en-US" sz="3200" dirty="0">
                <a:solidFill>
                  <a:schemeClr val="bg1"/>
                </a:solidFill>
                <a:latin typeface="Chalkduster"/>
                <a:cs typeface="Chalkduster"/>
              </a:rPr>
              <a:t>What does this look like from the lens of a Teacher Leader?</a:t>
            </a:r>
          </a:p>
          <a:p>
            <a:pPr marL="457200" indent="-457200">
              <a:buFont typeface="Arial" charset="0"/>
              <a:buChar char="•"/>
            </a:pPr>
            <a:endParaRPr lang="en-US" sz="3200" dirty="0">
              <a:solidFill>
                <a:schemeClr val="bg1"/>
              </a:solidFill>
              <a:latin typeface="Chalkduster"/>
              <a:cs typeface="Chalkduster"/>
            </a:endParaRPr>
          </a:p>
          <a:p>
            <a:pPr marL="457200" indent="-457200">
              <a:buFont typeface="Arial" charset="0"/>
              <a:buChar char="•"/>
            </a:pPr>
            <a:r>
              <a:rPr lang="en-US" sz="3200" dirty="0">
                <a:solidFill>
                  <a:schemeClr val="bg1"/>
                </a:solidFill>
                <a:latin typeface="Chalkduster"/>
                <a:cs typeface="Chalkduster"/>
              </a:rPr>
              <a:t>How can you apply Noise vs. Voice to the Highly Effective Classroom Framework?</a:t>
            </a:r>
            <a:br>
              <a:rPr lang="en-US" sz="3200" dirty="0">
                <a:solidFill>
                  <a:schemeClr val="bg1"/>
                </a:solidFill>
                <a:latin typeface="Chalkduster"/>
                <a:cs typeface="Chalkduster"/>
              </a:rPr>
            </a:br>
            <a:endParaRPr lang="en-US" sz="3200" dirty="0">
              <a:solidFill>
                <a:schemeClr val="bg1"/>
              </a:solidFill>
              <a:latin typeface="Chalkduster"/>
              <a:cs typeface="Chalkduster"/>
            </a:endParaRPr>
          </a:p>
        </p:txBody>
      </p:sp>
      <p:sp>
        <p:nvSpPr>
          <p:cNvPr id="10" name="Title 1"/>
          <p:cNvSpPr txBox="1">
            <a:spLocks/>
          </p:cNvSpPr>
          <p:nvPr/>
        </p:nvSpPr>
        <p:spPr>
          <a:xfrm>
            <a:off x="2199549" y="0"/>
            <a:ext cx="8725123"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000" dirty="0">
                <a:solidFill>
                  <a:srgbClr val="FFFF00"/>
                </a:solidFill>
                <a:latin typeface="Chalkduster"/>
                <a:cs typeface="Chalkduster"/>
              </a:rPr>
              <a:t>Challenge Time!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26" y="3505868"/>
            <a:ext cx="5862436" cy="5770033"/>
          </a:xfrm>
          <a:prstGeom prst="rect">
            <a:avLst/>
          </a:prstGeom>
        </p:spPr>
      </p:pic>
      <p:pic>
        <p:nvPicPr>
          <p:cNvPr id="8" name="Picture 7">
            <a:extLst>
              <a:ext uri="{FF2B5EF4-FFF2-40B4-BE49-F238E27FC236}">
                <a16:creationId xmlns:a16="http://schemas.microsoft.com/office/drawing/2014/main" id="{35ABA027-E124-C74D-A164-CCB77ED06391}"/>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pic>
        <p:nvPicPr>
          <p:cNvPr id="9" name="Picture 8" descr="IMG_6943.JPG">
            <a:extLst>
              <a:ext uri="{FF2B5EF4-FFF2-40B4-BE49-F238E27FC236}">
                <a16:creationId xmlns:a16="http://schemas.microsoft.com/office/drawing/2014/main" id="{400EF978-73F3-C144-A00C-E20B6722D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2642">
            <a:off x="192862" y="177280"/>
            <a:ext cx="2768798" cy="2979310"/>
          </a:xfrm>
          <a:prstGeom prst="rect">
            <a:avLst/>
          </a:prstGeom>
          <a:effectLst>
            <a:softEdge rad="279400"/>
          </a:effectLst>
        </p:spPr>
      </p:pic>
      <p:sp>
        <p:nvSpPr>
          <p:cNvPr id="11" name="TextBox 10">
            <a:extLst>
              <a:ext uri="{FF2B5EF4-FFF2-40B4-BE49-F238E27FC236}">
                <a16:creationId xmlns:a16="http://schemas.microsoft.com/office/drawing/2014/main" id="{FDA88234-1D2D-CF60-0C67-89B997803190}"/>
              </a:ext>
            </a:extLst>
          </p:cNvPr>
          <p:cNvSpPr txBox="1"/>
          <p:nvPr/>
        </p:nvSpPr>
        <p:spPr>
          <a:xfrm rot="20457173">
            <a:off x="1833001" y="7685521"/>
            <a:ext cx="3146484" cy="656590"/>
          </a:xfrm>
          <a:prstGeom prst="rect">
            <a:avLst/>
          </a:prstGeom>
          <a:noFill/>
          <a:ln w="85725"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dirty="0">
                <a:solidFill>
                  <a:schemeClr val="accent1">
                    <a:lumMod val="60000"/>
                    <a:lumOff val="40000"/>
                  </a:schemeClr>
                </a:solidFill>
                <a:latin typeface="Chalkduster" panose="03050602040202020205" pitchFamily="66" charset="77"/>
              </a:rPr>
              <a:t>Resource 4</a:t>
            </a:r>
            <a:endParaRPr kumimoji="0" lang="en-US" i="0" u="none" strike="noStrike" cap="none" spc="0" normalizeH="0" baseline="0" dirty="0">
              <a:ln>
                <a:noFill/>
              </a:ln>
              <a:solidFill>
                <a:schemeClr val="accent1">
                  <a:lumMod val="60000"/>
                  <a:lumOff val="40000"/>
                </a:schemeClr>
              </a:solidFill>
              <a:effectLst/>
              <a:uFillTx/>
              <a:latin typeface="Chalkduster" panose="03050602040202020205" pitchFamily="66" charset="77"/>
              <a:sym typeface="Helvetica Light"/>
            </a:endParaRPr>
          </a:p>
        </p:txBody>
      </p:sp>
      <p:pic>
        <p:nvPicPr>
          <p:cNvPr id="3" name="Picture 2" descr="A picture containing text, circle, logo, font&#10;&#10;Description automatically generated">
            <a:extLst>
              <a:ext uri="{FF2B5EF4-FFF2-40B4-BE49-F238E27FC236}">
                <a16:creationId xmlns:a16="http://schemas.microsoft.com/office/drawing/2014/main" id="{BAD87CD2-C669-68CC-9027-69B5D95C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5265" y="8301076"/>
            <a:ext cx="1143532" cy="1072964"/>
          </a:xfrm>
          <a:prstGeom prst="rect">
            <a:avLst/>
          </a:prstGeom>
          <a:effectLst>
            <a:softEdge rad="61312"/>
          </a:effectLst>
        </p:spPr>
      </p:pic>
    </p:spTree>
    <p:extLst>
      <p:ext uri="{BB962C8B-B14F-4D97-AF65-F5344CB8AC3E}">
        <p14:creationId xmlns:p14="http://schemas.microsoft.com/office/powerpoint/2010/main" val="2639737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79514" y="440784"/>
            <a:ext cx="13183703" cy="1054646"/>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Teachers Control the Volume</a:t>
            </a:r>
          </a:p>
        </p:txBody>
      </p:sp>
      <p:sp>
        <p:nvSpPr>
          <p:cNvPr id="3" name="TextBox 2"/>
          <p:cNvSpPr txBox="1"/>
          <p:nvPr/>
        </p:nvSpPr>
        <p:spPr>
          <a:xfrm rot="10800000" flipV="1">
            <a:off x="2257746" y="1478801"/>
            <a:ext cx="8164124" cy="1094316"/>
          </a:xfrm>
          <a:prstGeom prst="rect">
            <a:avLst/>
          </a:prstGeom>
          <a:noFill/>
        </p:spPr>
        <p:txBody>
          <a:bodyPr wrap="square" lIns="130046" tIns="65023" rIns="130046" bIns="65023" rtlCol="0">
            <a:spAutoFit/>
          </a:bodyPr>
          <a:lstStyle/>
          <a:p>
            <a:r>
              <a:rPr lang="en-US" sz="6300" dirty="0">
                <a:solidFill>
                  <a:srgbClr val="FFFFFF"/>
                </a:solidFill>
                <a:latin typeface="Chalkduster"/>
                <a:cs typeface="Chalkduster"/>
              </a:rPr>
              <a:t>Voice Inhibitors</a:t>
            </a:r>
          </a:p>
        </p:txBody>
      </p:sp>
      <p:sp>
        <p:nvSpPr>
          <p:cNvPr id="6" name="TextBox 5"/>
          <p:cNvSpPr txBox="1"/>
          <p:nvPr/>
        </p:nvSpPr>
        <p:spPr>
          <a:xfrm>
            <a:off x="2386121" y="5269338"/>
            <a:ext cx="7868881" cy="1100812"/>
          </a:xfrm>
          <a:prstGeom prst="rect">
            <a:avLst/>
          </a:prstGeom>
          <a:noFill/>
        </p:spPr>
        <p:txBody>
          <a:bodyPr wrap="none" lIns="130046" tIns="65023" rIns="130046" bIns="65023" rtlCol="0">
            <a:spAutoFit/>
          </a:bodyPr>
          <a:lstStyle/>
          <a:p>
            <a:r>
              <a:rPr lang="en-US" sz="6300" dirty="0">
                <a:solidFill>
                  <a:srgbClr val="FFFF00"/>
                </a:solidFill>
                <a:latin typeface="Chalkduster"/>
                <a:cs typeface="Chalkduster"/>
              </a:rPr>
              <a:t>Voice Amplifiers</a:t>
            </a:r>
          </a:p>
        </p:txBody>
      </p:sp>
      <p:sp>
        <p:nvSpPr>
          <p:cNvPr id="7" name="TextBox 6"/>
          <p:cNvSpPr txBox="1"/>
          <p:nvPr/>
        </p:nvSpPr>
        <p:spPr>
          <a:xfrm>
            <a:off x="2909690" y="2522379"/>
            <a:ext cx="6663423" cy="3301415"/>
          </a:xfrm>
          <a:prstGeom prst="rect">
            <a:avLst/>
          </a:prstGeom>
          <a:noFill/>
        </p:spPr>
        <p:txBody>
          <a:bodyPr wrap="none" lIns="130046" tIns="65023" rIns="130046" bIns="65023" rtlCol="0">
            <a:spAutoFit/>
          </a:bodyPr>
          <a:lstStyle/>
          <a:p>
            <a:pPr marL="457200" indent="-457200" algn="l">
              <a:buFont typeface="Arial"/>
              <a:buChar char="•"/>
            </a:pPr>
            <a:r>
              <a:rPr lang="en-US" sz="3400" dirty="0">
                <a:solidFill>
                  <a:schemeClr val="bg1"/>
                </a:solidFill>
                <a:latin typeface="Chalkduster"/>
                <a:cs typeface="Chalkduster"/>
              </a:rPr>
              <a:t>Anger/extreme emotion</a:t>
            </a:r>
          </a:p>
          <a:p>
            <a:pPr marL="457200" indent="-457200" algn="l">
              <a:buFont typeface="Arial"/>
              <a:buChar char="•"/>
            </a:pPr>
            <a:r>
              <a:rPr lang="en-US" sz="3400" dirty="0">
                <a:solidFill>
                  <a:schemeClr val="bg1"/>
                </a:solidFill>
                <a:latin typeface="Chalkduster"/>
                <a:cs typeface="Chalkduster"/>
              </a:rPr>
              <a:t>Rhetoric</a:t>
            </a:r>
          </a:p>
          <a:p>
            <a:pPr marL="457200" indent="-457200" algn="l">
              <a:buFont typeface="Arial"/>
              <a:buChar char="•"/>
            </a:pPr>
            <a:r>
              <a:rPr lang="en-US" sz="3400" dirty="0">
                <a:solidFill>
                  <a:schemeClr val="bg1"/>
                </a:solidFill>
                <a:latin typeface="Chalkduster"/>
                <a:cs typeface="Chalkduster"/>
              </a:rPr>
              <a:t>Volume/Tone</a:t>
            </a:r>
          </a:p>
          <a:p>
            <a:pPr marL="457200" indent="-457200" algn="l">
              <a:buFont typeface="Arial"/>
              <a:buChar char="•"/>
            </a:pPr>
            <a:r>
              <a:rPr lang="en-US" sz="3400" dirty="0">
                <a:solidFill>
                  <a:schemeClr val="bg1"/>
                </a:solidFill>
                <a:latin typeface="Chalkduster"/>
                <a:cs typeface="Chalkduster"/>
              </a:rPr>
              <a:t>Close Mindedness</a:t>
            </a:r>
          </a:p>
          <a:p>
            <a:pPr marL="457200" indent="-457200" algn="l">
              <a:buFont typeface="Arial"/>
              <a:buChar char="•"/>
            </a:pPr>
            <a:r>
              <a:rPr lang="en-US" sz="3400" dirty="0">
                <a:solidFill>
                  <a:schemeClr val="bg1"/>
                </a:solidFill>
                <a:latin typeface="Chalkduster"/>
                <a:cs typeface="Chalkduster"/>
              </a:rPr>
              <a:t>Self-Serving</a:t>
            </a:r>
          </a:p>
          <a:p>
            <a:endParaRPr lang="en-US" dirty="0"/>
          </a:p>
        </p:txBody>
      </p:sp>
      <p:sp>
        <p:nvSpPr>
          <p:cNvPr id="8" name="TextBox 7"/>
          <p:cNvSpPr txBox="1"/>
          <p:nvPr/>
        </p:nvSpPr>
        <p:spPr>
          <a:xfrm>
            <a:off x="2843671" y="6518239"/>
            <a:ext cx="8109332" cy="3855412"/>
          </a:xfrm>
          <a:prstGeom prst="rect">
            <a:avLst/>
          </a:prstGeom>
          <a:noFill/>
        </p:spPr>
        <p:txBody>
          <a:bodyPr wrap="none" lIns="130046" tIns="65023" rIns="130046" bIns="65023" rtlCol="0">
            <a:spAutoFit/>
          </a:bodyPr>
          <a:lstStyle/>
          <a:p>
            <a:pPr marL="457200" indent="-457200" algn="l">
              <a:buFont typeface="Arial"/>
              <a:buChar char="•"/>
            </a:pPr>
            <a:r>
              <a:rPr lang="en-US" sz="3400" dirty="0">
                <a:solidFill>
                  <a:srgbClr val="FFFF00"/>
                </a:solidFill>
                <a:latin typeface="Chalkduster"/>
                <a:cs typeface="Chalkduster"/>
              </a:rPr>
              <a:t>Authenticity/Genuineness</a:t>
            </a:r>
          </a:p>
          <a:p>
            <a:pPr marL="457200" indent="-457200" algn="l">
              <a:buFont typeface="Arial"/>
              <a:buChar char="•"/>
            </a:pPr>
            <a:r>
              <a:rPr lang="en-US" sz="3400" dirty="0">
                <a:solidFill>
                  <a:srgbClr val="FFFF00"/>
                </a:solidFill>
                <a:latin typeface="Chalkduster"/>
                <a:cs typeface="Chalkduster"/>
              </a:rPr>
              <a:t>Knowledge</a:t>
            </a:r>
          </a:p>
          <a:p>
            <a:pPr marL="457200" indent="-457200" algn="l">
              <a:buFont typeface="Arial"/>
              <a:buChar char="•"/>
            </a:pPr>
            <a:r>
              <a:rPr lang="en-US" sz="3400" dirty="0">
                <a:solidFill>
                  <a:srgbClr val="FFFF00"/>
                </a:solidFill>
                <a:latin typeface="Chalkduster"/>
                <a:cs typeface="Chalkduster"/>
              </a:rPr>
              <a:t>Refocus, Reanalyze, Readjust</a:t>
            </a:r>
          </a:p>
          <a:p>
            <a:pPr marL="457200" indent="-457200" algn="l">
              <a:buFont typeface="Arial"/>
              <a:buChar char="•"/>
            </a:pPr>
            <a:r>
              <a:rPr lang="en-US" sz="3400" dirty="0">
                <a:solidFill>
                  <a:srgbClr val="FFFF00"/>
                </a:solidFill>
                <a:latin typeface="Chalkduster"/>
                <a:cs typeface="Chalkduster"/>
              </a:rPr>
              <a:t>Being Relentless</a:t>
            </a:r>
          </a:p>
          <a:p>
            <a:pPr algn="l"/>
            <a:endParaRPr lang="en-US" dirty="0"/>
          </a:p>
          <a:p>
            <a:endParaRPr lang="en-US" dirty="0"/>
          </a:p>
          <a:p>
            <a:endParaRPr lang="en-US" dirty="0">
              <a:latin typeface="Chalkduster"/>
              <a:cs typeface="Chalkduster"/>
            </a:endParaRPr>
          </a:p>
        </p:txBody>
      </p:sp>
      <p:pic>
        <p:nvPicPr>
          <p:cNvPr id="2" name="Picture 1" descr="Noi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20" y="1977437"/>
            <a:ext cx="1557126" cy="1884155"/>
          </a:xfrm>
          <a:prstGeom prst="rect">
            <a:avLst/>
          </a:prstGeom>
          <a:effectLst>
            <a:softEdge rad="76200"/>
          </a:effectLst>
        </p:spPr>
      </p:pic>
      <p:pic>
        <p:nvPicPr>
          <p:cNvPr id="4" name="Picture 3" descr="Voi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3842" y="5615917"/>
            <a:ext cx="1482410" cy="1884155"/>
          </a:xfrm>
          <a:prstGeom prst="rect">
            <a:avLst/>
          </a:prstGeom>
          <a:effectLst>
            <a:softEdge rad="63500"/>
          </a:effectLst>
        </p:spPr>
      </p:pic>
      <p:pic>
        <p:nvPicPr>
          <p:cNvPr id="10" name="Picture 9">
            <a:extLst>
              <a:ext uri="{FF2B5EF4-FFF2-40B4-BE49-F238E27FC236}">
                <a16:creationId xmlns:a16="http://schemas.microsoft.com/office/drawing/2014/main" id="{3F22DD9E-600A-8F47-A8F3-71BEB21E5E89}"/>
              </a:ext>
            </a:extLst>
          </p:cNvPr>
          <p:cNvPicPr>
            <a:picLocks noChangeAspect="1"/>
          </p:cNvPicPr>
          <p:nvPr/>
        </p:nvPicPr>
        <p:blipFill>
          <a:blip r:embed="rId5"/>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186524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dissolve">
                                      <p:cBhvr>
                                        <p:cTn id="20" dur="500"/>
                                        <p:tgtEl>
                                          <p:spTgt spid="7">
                                            <p:txEl>
                                              <p:pRg st="1" end="1"/>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dissolve">
                                      <p:cBhvr>
                                        <p:cTn id="26" dur="500"/>
                                        <p:tgtEl>
                                          <p:spTgt spid="7">
                                            <p:txEl>
                                              <p:pRg st="3" end="3"/>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dissolve">
                                      <p:cBhvr>
                                        <p:cTn id="29" dur="500"/>
                                        <p:tgtEl>
                                          <p:spTgt spid="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dissolve">
                                      <p:cBhvr>
                                        <p:cTn id="40" dur="500"/>
                                        <p:tgtEl>
                                          <p:spTgt spid="8">
                                            <p:txEl>
                                              <p:pRg st="0" end="0"/>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dissolve">
                                      <p:cBhvr>
                                        <p:cTn id="43" dur="500"/>
                                        <p:tgtEl>
                                          <p:spTgt spid="8">
                                            <p:txEl>
                                              <p:pRg st="1" end="1"/>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Effect transition="in" filter="dissolve">
                                      <p:cBhvr>
                                        <p:cTn id="46" dur="500"/>
                                        <p:tgtEl>
                                          <p:spTgt spid="8">
                                            <p:txEl>
                                              <p:pRg st="2" end="2"/>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dissolve">
                                      <p:cBhvr>
                                        <p:cTn id="4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3" grpId="0"/>
      <p:bldP spid="6" grpId="0"/>
      <p:bldP spid="7" grpId="0" build="allAtOnce"/>
      <p:bldP spid="8"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178134" y="1750752"/>
            <a:ext cx="13123333" cy="1485533"/>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4400" dirty="0">
                <a:solidFill>
                  <a:srgbClr val="FFFF00"/>
                </a:solidFill>
                <a:effectLst>
                  <a:outerShdw blurRad="50800" dist="38100" dir="2700000">
                    <a:srgbClr val="000000">
                      <a:alpha val="43000"/>
                    </a:srgbClr>
                  </a:outerShdw>
                </a:effectLst>
                <a:latin typeface="Chalkduster"/>
                <a:cs typeface="Chalkduster"/>
              </a:rPr>
              <a:t>Noise vs. Voice</a:t>
            </a:r>
            <a:br>
              <a:rPr lang="en-US" sz="4400" dirty="0">
                <a:solidFill>
                  <a:srgbClr val="FFFF00"/>
                </a:solidFill>
                <a:effectLst>
                  <a:outerShdw blurRad="50800" dist="38100" dir="2700000">
                    <a:srgbClr val="000000">
                      <a:alpha val="43000"/>
                    </a:srgbClr>
                  </a:outerShdw>
                </a:effectLst>
                <a:latin typeface="Chalkduster"/>
                <a:cs typeface="Chalkduster"/>
              </a:rPr>
            </a:br>
            <a:r>
              <a:rPr lang="en-US" sz="4400" dirty="0">
                <a:solidFill>
                  <a:srgbClr val="FFFF00"/>
                </a:solidFill>
                <a:effectLst>
                  <a:outerShdw blurRad="50800" dist="38100" dir="2700000">
                    <a:srgbClr val="000000">
                      <a:alpha val="43000"/>
                    </a:srgbClr>
                  </a:outerShdw>
                </a:effectLst>
                <a:latin typeface="Chalkduster"/>
                <a:cs typeface="Chalkduster"/>
              </a:rPr>
              <a:t>Camp Art</a:t>
            </a:r>
          </a:p>
        </p:txBody>
      </p:sp>
      <p:sp>
        <p:nvSpPr>
          <p:cNvPr id="6" name="TextBox 5"/>
          <p:cNvSpPr txBox="1"/>
          <p:nvPr/>
        </p:nvSpPr>
        <p:spPr>
          <a:xfrm rot="20985074">
            <a:off x="448789" y="3437338"/>
            <a:ext cx="5613621" cy="5548183"/>
          </a:xfrm>
          <a:prstGeom prst="rect">
            <a:avLst/>
          </a:prstGeom>
          <a:noFill/>
        </p:spPr>
        <p:txBody>
          <a:bodyPr wrap="square" lIns="130046" tIns="65023" rIns="130046" bIns="65023" rtlCol="0">
            <a:spAutoFit/>
          </a:bodyPr>
          <a:lstStyle/>
          <a:p>
            <a:r>
              <a:rPr lang="en-US" sz="3200" dirty="0">
                <a:solidFill>
                  <a:schemeClr val="bg1"/>
                </a:solidFill>
                <a:latin typeface="Chalkduster"/>
                <a:cs typeface="Chalkduster"/>
              </a:rPr>
              <a:t>As a table group, create a visual representation that reflects the difference between Noise v. Voice.</a:t>
            </a:r>
          </a:p>
          <a:p>
            <a:endParaRPr lang="en-US" sz="3200" dirty="0">
              <a:solidFill>
                <a:schemeClr val="bg1"/>
              </a:solidFill>
              <a:latin typeface="Chalkduster"/>
              <a:cs typeface="Chalkduster"/>
            </a:endParaRPr>
          </a:p>
          <a:p>
            <a:r>
              <a:rPr lang="en-US" sz="3200" dirty="0">
                <a:solidFill>
                  <a:schemeClr val="bg1"/>
                </a:solidFill>
                <a:latin typeface="Chalkduster"/>
                <a:cs typeface="Chalkduster"/>
              </a:rPr>
              <a:t>When finished, post your art masterpiece on the walls around the room.</a:t>
            </a:r>
          </a:p>
        </p:txBody>
      </p:sp>
      <p:sp>
        <p:nvSpPr>
          <p:cNvPr id="10" name="Title 1"/>
          <p:cNvSpPr txBox="1">
            <a:spLocks/>
          </p:cNvSpPr>
          <p:nvPr/>
        </p:nvSpPr>
        <p:spPr>
          <a:xfrm>
            <a:off x="2199549" y="0"/>
            <a:ext cx="8725123"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000" dirty="0">
                <a:solidFill>
                  <a:srgbClr val="FFFF00"/>
                </a:solidFill>
                <a:latin typeface="Chalkduster"/>
                <a:cs typeface="Chalkduster"/>
              </a:rPr>
              <a:t>Challenge Time!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3155"/>
          <a:stretch/>
        </p:blipFill>
        <p:spPr>
          <a:xfrm>
            <a:off x="6514878" y="4179637"/>
            <a:ext cx="5862436" cy="3279943"/>
          </a:xfrm>
          <a:prstGeom prst="rect">
            <a:avLst/>
          </a:prstGeom>
        </p:spPr>
      </p:pic>
      <p:pic>
        <p:nvPicPr>
          <p:cNvPr id="8" name="Picture 7">
            <a:extLst>
              <a:ext uri="{FF2B5EF4-FFF2-40B4-BE49-F238E27FC236}">
                <a16:creationId xmlns:a16="http://schemas.microsoft.com/office/drawing/2014/main" id="{35ABA027-E124-C74D-A164-CCB77ED06391}"/>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pic>
        <p:nvPicPr>
          <p:cNvPr id="9" name="Picture 8" descr="IMG_6943.JPG">
            <a:extLst>
              <a:ext uri="{FF2B5EF4-FFF2-40B4-BE49-F238E27FC236}">
                <a16:creationId xmlns:a16="http://schemas.microsoft.com/office/drawing/2014/main" id="{400EF978-73F3-C144-A00C-E20B6722D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22642">
            <a:off x="192862" y="177280"/>
            <a:ext cx="2768798" cy="2979310"/>
          </a:xfrm>
          <a:prstGeom prst="rect">
            <a:avLst/>
          </a:prstGeom>
          <a:effectLst>
            <a:softEdge rad="279400"/>
          </a:effectLst>
        </p:spPr>
      </p:pic>
    </p:spTree>
    <p:extLst>
      <p:ext uri="{BB962C8B-B14F-4D97-AF65-F5344CB8AC3E}">
        <p14:creationId xmlns:p14="http://schemas.microsoft.com/office/powerpoint/2010/main" val="4264852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74242" y="2419391"/>
            <a:ext cx="6770158" cy="6779290"/>
          </a:xfrm>
          <a:prstGeom prst="rect">
            <a:avLst/>
          </a:prstGeom>
          <a:noFill/>
        </p:spPr>
        <p:txBody>
          <a:bodyPr wrap="square" lIns="130046" tIns="65023" rIns="130046" bIns="65023" rtlCol="0">
            <a:spAutoFit/>
          </a:bodyPr>
          <a:lstStyle/>
          <a:p>
            <a:r>
              <a:rPr lang="en-US" sz="4800" dirty="0">
                <a:solidFill>
                  <a:schemeClr val="bg1"/>
                </a:solidFill>
                <a:latin typeface="Chalkduster"/>
                <a:cs typeface="Chalkduster"/>
              </a:rPr>
              <a:t>Welcome to the Silent Gallery!  </a:t>
            </a:r>
          </a:p>
          <a:p>
            <a:endParaRPr lang="en-US" sz="4800" dirty="0">
              <a:solidFill>
                <a:schemeClr val="bg1"/>
              </a:solidFill>
              <a:latin typeface="Chalkduster"/>
              <a:cs typeface="Chalkduster"/>
            </a:endParaRPr>
          </a:p>
          <a:p>
            <a:r>
              <a:rPr lang="en-US" sz="4800" dirty="0">
                <a:solidFill>
                  <a:schemeClr val="bg1"/>
                </a:solidFill>
                <a:latin typeface="Chalkduster"/>
                <a:cs typeface="Chalkduster"/>
              </a:rPr>
              <a:t>Take a wander around the room and take in the Noise v. Voice artwork created by the group.</a:t>
            </a:r>
          </a:p>
        </p:txBody>
      </p:sp>
      <p:sp>
        <p:nvSpPr>
          <p:cNvPr id="10" name="Title 1"/>
          <p:cNvSpPr txBox="1">
            <a:spLocks/>
          </p:cNvSpPr>
          <p:nvPr/>
        </p:nvSpPr>
        <p:spPr>
          <a:xfrm>
            <a:off x="4448119" y="168442"/>
            <a:ext cx="8725123"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000" dirty="0">
                <a:solidFill>
                  <a:srgbClr val="FFFF00"/>
                </a:solidFill>
                <a:latin typeface="Chalkduster"/>
                <a:cs typeface="Chalkduster"/>
              </a:rPr>
              <a:t>Gallery Walk</a:t>
            </a:r>
          </a:p>
        </p:txBody>
      </p:sp>
      <p:pic>
        <p:nvPicPr>
          <p:cNvPr id="8" name="Picture 7">
            <a:extLst>
              <a:ext uri="{FF2B5EF4-FFF2-40B4-BE49-F238E27FC236}">
                <a16:creationId xmlns:a16="http://schemas.microsoft.com/office/drawing/2014/main" id="{35ABA027-E124-C74D-A164-CCB77ED06391}"/>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89D08570-5DBA-EA45-A96D-96549322A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4467">
            <a:off x="125559" y="1518254"/>
            <a:ext cx="5974875" cy="7116927"/>
          </a:xfrm>
          <a:prstGeom prst="rect">
            <a:avLst/>
          </a:prstGeom>
          <a:effectLst>
            <a:softEdge rad="76200"/>
          </a:effectLst>
          <a:scene3d>
            <a:camera prst="orthographicFront">
              <a:rot lat="0" lon="0" rev="1200000"/>
            </a:camera>
            <a:lightRig rig="threePt" dir="t"/>
          </a:scene3d>
        </p:spPr>
      </p:pic>
    </p:spTree>
    <p:extLst>
      <p:ext uri="{BB962C8B-B14F-4D97-AF65-F5344CB8AC3E}">
        <p14:creationId xmlns:p14="http://schemas.microsoft.com/office/powerpoint/2010/main" val="166700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 y="276926"/>
            <a:ext cx="11054081" cy="2497104"/>
          </a:xfrm>
        </p:spPr>
        <p:txBody>
          <a:bodyPr/>
          <a:lstStyle/>
          <a:p>
            <a:pPr lvl="0">
              <a:defRPr sz="1800"/>
            </a:pPr>
            <a:r>
              <a:rPr lang="en-US" sz="4400" dirty="0">
                <a:solidFill>
                  <a:srgbClr val="FFFF00"/>
                </a:solidFill>
                <a:latin typeface="Chalkduster"/>
                <a:ea typeface="Marker Felt"/>
                <a:cs typeface="Chalkduster"/>
                <a:sym typeface="Marker Felt"/>
              </a:rPr>
              <a:t>The Henry County Highly Effective Classroom Framework</a:t>
            </a:r>
          </a:p>
        </p:txBody>
      </p:sp>
      <p:sp>
        <p:nvSpPr>
          <p:cNvPr id="3" name="TextBox 2"/>
          <p:cNvSpPr txBox="1"/>
          <p:nvPr/>
        </p:nvSpPr>
        <p:spPr>
          <a:xfrm>
            <a:off x="-180621" y="4494784"/>
            <a:ext cx="7327839" cy="21028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latinLnBrk="1" hangingPunct="0"/>
            <a:endParaRPr lang="en-US" sz="6499" dirty="0">
              <a:solidFill>
                <a:schemeClr val="bg1"/>
              </a:solidFill>
              <a:latin typeface="Chalkduster"/>
              <a:ea typeface="Marker Felt"/>
              <a:cs typeface="Chalkduster"/>
              <a:sym typeface="Marker Felt"/>
            </a:endParaRPr>
          </a:p>
          <a:p>
            <a:pPr algn="ctr" rtl="0" latinLnBrk="1" hangingPunct="0"/>
            <a:endParaRPr lang="en-US" sz="6499" dirty="0">
              <a:solidFill>
                <a:schemeClr val="bg1"/>
              </a:solidFill>
              <a:latin typeface="Chalkduster"/>
              <a:ea typeface="Marker Felt"/>
              <a:cs typeface="Chalkduster"/>
              <a:sym typeface="Marker Felt"/>
            </a:endParaRPr>
          </a:p>
        </p:txBody>
      </p:sp>
      <p:pic>
        <p:nvPicPr>
          <p:cNvPr id="7" name="Picture 6">
            <a:extLst>
              <a:ext uri="{FF2B5EF4-FFF2-40B4-BE49-F238E27FC236}">
                <a16:creationId xmlns:a16="http://schemas.microsoft.com/office/drawing/2014/main" id="{BAC10CD2-1509-7042-BCF1-3055AD54BEBA}"/>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5" name="Picture 4" descr="A picture containing text, circle, logo, font&#10;&#10;Description automatically generated">
            <a:extLst>
              <a:ext uri="{FF2B5EF4-FFF2-40B4-BE49-F238E27FC236}">
                <a16:creationId xmlns:a16="http://schemas.microsoft.com/office/drawing/2014/main" id="{625E3A21-0655-FEFA-412E-A40C81316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548" y="2041177"/>
            <a:ext cx="7772400" cy="7292756"/>
          </a:xfrm>
          <a:prstGeom prst="rect">
            <a:avLst/>
          </a:prstGeom>
          <a:effectLst>
            <a:softEdge rad="47469"/>
          </a:effectLst>
        </p:spPr>
      </p:pic>
    </p:spTree>
    <p:extLst>
      <p:ext uri="{BB962C8B-B14F-4D97-AF65-F5344CB8AC3E}">
        <p14:creationId xmlns:p14="http://schemas.microsoft.com/office/powerpoint/2010/main" val="9929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781" y="424435"/>
            <a:ext cx="11054081" cy="2497104"/>
          </a:xfrm>
        </p:spPr>
        <p:txBody>
          <a:bodyPr/>
          <a:lstStyle/>
          <a:p>
            <a:pPr lvl="0">
              <a:defRPr sz="1800"/>
            </a:pPr>
            <a:r>
              <a:rPr lang="en-US" sz="6000" dirty="0">
                <a:solidFill>
                  <a:srgbClr val="FFFF00"/>
                </a:solidFill>
                <a:latin typeface="Chalkduster"/>
                <a:ea typeface="Marker Felt"/>
                <a:cs typeface="Chalkduster"/>
                <a:sym typeface="Marker Felt"/>
              </a:rPr>
              <a:t>Reflect &amp; Connect</a:t>
            </a:r>
          </a:p>
        </p:txBody>
      </p:sp>
      <p:sp>
        <p:nvSpPr>
          <p:cNvPr id="3" name="TextBox 2"/>
          <p:cNvSpPr txBox="1"/>
          <p:nvPr/>
        </p:nvSpPr>
        <p:spPr>
          <a:xfrm>
            <a:off x="-180621" y="4494784"/>
            <a:ext cx="7327839" cy="21028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latinLnBrk="1" hangingPunct="0"/>
            <a:endParaRPr lang="en-US" sz="6499" dirty="0">
              <a:solidFill>
                <a:schemeClr val="bg1"/>
              </a:solidFill>
              <a:latin typeface="Chalkduster"/>
              <a:ea typeface="Marker Felt"/>
              <a:cs typeface="Chalkduster"/>
              <a:sym typeface="Marker Felt"/>
            </a:endParaRPr>
          </a:p>
          <a:p>
            <a:pPr algn="ctr" rtl="0" latinLnBrk="1" hangingPunct="0"/>
            <a:endParaRPr lang="en-US" sz="6499" dirty="0">
              <a:solidFill>
                <a:schemeClr val="bg1"/>
              </a:solidFill>
              <a:latin typeface="Chalkduster"/>
              <a:ea typeface="Marker Felt"/>
              <a:cs typeface="Chalkduster"/>
              <a:sym typeface="Marker Felt"/>
            </a:endParaRPr>
          </a:p>
        </p:txBody>
      </p:sp>
      <p:pic>
        <p:nvPicPr>
          <p:cNvPr id="7" name="Picture 6">
            <a:extLst>
              <a:ext uri="{FF2B5EF4-FFF2-40B4-BE49-F238E27FC236}">
                <a16:creationId xmlns:a16="http://schemas.microsoft.com/office/drawing/2014/main" id="{BAC10CD2-1509-7042-BCF1-3055AD54BEBA}"/>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5" name="Picture 4" descr="A picture containing text, circle, logo, font&#10;&#10;Description automatically generated">
            <a:extLst>
              <a:ext uri="{FF2B5EF4-FFF2-40B4-BE49-F238E27FC236}">
                <a16:creationId xmlns:a16="http://schemas.microsoft.com/office/drawing/2014/main" id="{625E3A21-0655-FEFA-412E-A40C81316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35" y="356169"/>
            <a:ext cx="2511612" cy="2356618"/>
          </a:xfrm>
          <a:prstGeom prst="rect">
            <a:avLst/>
          </a:prstGeom>
          <a:effectLst>
            <a:softEdge rad="61312"/>
          </a:effectLst>
        </p:spPr>
      </p:pic>
      <p:sp>
        <p:nvSpPr>
          <p:cNvPr id="4" name="TextBox 3">
            <a:extLst>
              <a:ext uri="{FF2B5EF4-FFF2-40B4-BE49-F238E27FC236}">
                <a16:creationId xmlns:a16="http://schemas.microsoft.com/office/drawing/2014/main" id="{CA2F896C-4662-E994-FC34-7CF10CE95D76}"/>
              </a:ext>
            </a:extLst>
          </p:cNvPr>
          <p:cNvSpPr txBox="1"/>
          <p:nvPr/>
        </p:nvSpPr>
        <p:spPr>
          <a:xfrm>
            <a:off x="160617" y="3192946"/>
            <a:ext cx="12683565" cy="5671294"/>
          </a:xfrm>
          <a:prstGeom prst="rect">
            <a:avLst/>
          </a:prstGeom>
          <a:noFill/>
        </p:spPr>
        <p:txBody>
          <a:bodyPr wrap="square" lIns="130046" tIns="65023" rIns="130046" bIns="65023" rtlCol="0">
            <a:spAutoFit/>
          </a:bodyPr>
          <a:lstStyle/>
          <a:p>
            <a:pPr algn="l"/>
            <a:endParaRPr lang="en-US" dirty="0">
              <a:solidFill>
                <a:schemeClr val="bg1"/>
              </a:solidFill>
              <a:latin typeface="Chalkduster"/>
              <a:cs typeface="Chalkduster"/>
            </a:endParaRPr>
          </a:p>
          <a:p>
            <a:pPr algn="l"/>
            <a:r>
              <a:rPr lang="en-US" dirty="0">
                <a:solidFill>
                  <a:schemeClr val="bg1"/>
                </a:solidFill>
                <a:latin typeface="Chalkduster"/>
                <a:cs typeface="Chalkduster"/>
              </a:rPr>
              <a:t>	-What areas do you consider to be your 	greatest strengths?</a:t>
            </a:r>
            <a:br>
              <a:rPr lang="en-US" dirty="0">
                <a:solidFill>
                  <a:schemeClr val="bg1"/>
                </a:solidFill>
                <a:latin typeface="Chalkduster"/>
                <a:cs typeface="Chalkduster"/>
              </a:rPr>
            </a:br>
            <a:endParaRPr lang="en-US" dirty="0">
              <a:solidFill>
                <a:schemeClr val="bg1"/>
              </a:solidFill>
              <a:latin typeface="Chalkduster"/>
              <a:cs typeface="Chalkduster"/>
            </a:endParaRPr>
          </a:p>
          <a:p>
            <a:pPr algn="l"/>
            <a:r>
              <a:rPr lang="en-US" dirty="0">
                <a:solidFill>
                  <a:schemeClr val="bg1"/>
                </a:solidFill>
                <a:latin typeface="Chalkduster"/>
                <a:cs typeface="Chalkduster"/>
              </a:rPr>
              <a:t>	-What areas do you hope to grow in this 	upcoming school year?</a:t>
            </a:r>
            <a:br>
              <a:rPr lang="en-US" dirty="0">
                <a:solidFill>
                  <a:schemeClr val="bg1"/>
                </a:solidFill>
                <a:latin typeface="Chalkduster"/>
                <a:cs typeface="Chalkduster"/>
              </a:rPr>
            </a:br>
            <a:endParaRPr lang="en-US" dirty="0">
              <a:solidFill>
                <a:schemeClr val="bg1"/>
              </a:solidFill>
              <a:latin typeface="Chalkduster"/>
              <a:cs typeface="Chalkduster"/>
            </a:endParaRPr>
          </a:p>
          <a:p>
            <a:pPr algn="l"/>
            <a:r>
              <a:rPr lang="en-US" dirty="0">
                <a:solidFill>
                  <a:schemeClr val="bg1"/>
                </a:solidFill>
                <a:latin typeface="Chalkduster"/>
                <a:cs typeface="Chalkduster"/>
              </a:rPr>
              <a:t>	-How can you use your Teacher Leader 	skills to help turn “Noise” into “Voice” in 	this 	area?</a:t>
            </a:r>
          </a:p>
        </p:txBody>
      </p:sp>
      <p:sp>
        <p:nvSpPr>
          <p:cNvPr id="6" name="TextBox 5">
            <a:extLst>
              <a:ext uri="{FF2B5EF4-FFF2-40B4-BE49-F238E27FC236}">
                <a16:creationId xmlns:a16="http://schemas.microsoft.com/office/drawing/2014/main" id="{1E385DE6-134B-3FEC-8613-F42187B96C72}"/>
              </a:ext>
            </a:extLst>
          </p:cNvPr>
          <p:cNvSpPr txBox="1"/>
          <p:nvPr/>
        </p:nvSpPr>
        <p:spPr>
          <a:xfrm>
            <a:off x="1577041" y="1786610"/>
            <a:ext cx="12683565" cy="1362422"/>
          </a:xfrm>
          <a:prstGeom prst="rect">
            <a:avLst/>
          </a:prstGeom>
          <a:noFill/>
          <a:effectLst>
            <a:softEdge rad="135145"/>
          </a:effectLst>
        </p:spPr>
        <p:txBody>
          <a:bodyPr wrap="square" lIns="130046" tIns="65023" rIns="130046" bIns="65023" rtlCol="0">
            <a:spAutoFit/>
          </a:bodyPr>
          <a:lstStyle/>
          <a:p>
            <a:r>
              <a:rPr lang="en-US" sz="4000" dirty="0">
                <a:solidFill>
                  <a:schemeClr val="bg1"/>
                </a:solidFill>
                <a:latin typeface="Chalkduster"/>
                <a:cs typeface="Chalkduster"/>
              </a:rPr>
              <a:t>Dig Deeper into the Highly</a:t>
            </a:r>
            <a:br>
              <a:rPr lang="en-US" sz="4000" dirty="0">
                <a:solidFill>
                  <a:schemeClr val="bg1"/>
                </a:solidFill>
                <a:latin typeface="Chalkduster"/>
                <a:cs typeface="Chalkduster"/>
              </a:rPr>
            </a:br>
            <a:r>
              <a:rPr lang="en-US" sz="4000" dirty="0">
                <a:solidFill>
                  <a:schemeClr val="bg1"/>
                </a:solidFill>
                <a:latin typeface="Chalkduster"/>
                <a:cs typeface="Chalkduster"/>
              </a:rPr>
              <a:t>Effective Classroom Framework.</a:t>
            </a:r>
          </a:p>
        </p:txBody>
      </p:sp>
    </p:spTree>
    <p:extLst>
      <p:ext uri="{BB962C8B-B14F-4D97-AF65-F5344CB8AC3E}">
        <p14:creationId xmlns:p14="http://schemas.microsoft.com/office/powerpoint/2010/main" val="36041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621" y="4494784"/>
            <a:ext cx="7327839" cy="21028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latinLnBrk="1" hangingPunct="0"/>
            <a:endParaRPr lang="en-US" sz="6499" dirty="0">
              <a:solidFill>
                <a:schemeClr val="bg1"/>
              </a:solidFill>
              <a:latin typeface="Chalkduster"/>
              <a:ea typeface="Marker Felt"/>
              <a:cs typeface="Chalkduster"/>
              <a:sym typeface="Marker Felt"/>
            </a:endParaRPr>
          </a:p>
          <a:p>
            <a:pPr algn="ctr" rtl="0" latinLnBrk="1" hangingPunct="0"/>
            <a:endParaRPr lang="en-US" sz="6499" dirty="0">
              <a:solidFill>
                <a:schemeClr val="bg1"/>
              </a:solidFill>
              <a:latin typeface="Chalkduster"/>
              <a:ea typeface="Marker Felt"/>
              <a:cs typeface="Chalkduster"/>
              <a:sym typeface="Marker Felt"/>
            </a:endParaRPr>
          </a:p>
        </p:txBody>
      </p:sp>
      <p:pic>
        <p:nvPicPr>
          <p:cNvPr id="7" name="Picture 6" descr="IMG_69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07" y="529597"/>
            <a:ext cx="11162090" cy="8719729"/>
          </a:xfrm>
          <a:prstGeom prst="rect">
            <a:avLst/>
          </a:prstGeom>
          <a:effectLst>
            <a:softEdge rad="584200"/>
          </a:effectLst>
        </p:spPr>
      </p:pic>
      <p:pic>
        <p:nvPicPr>
          <p:cNvPr id="5" name="Picture 4">
            <a:extLst>
              <a:ext uri="{FF2B5EF4-FFF2-40B4-BE49-F238E27FC236}">
                <a16:creationId xmlns:a16="http://schemas.microsoft.com/office/drawing/2014/main" id="{D5DCCE80-3AD9-BA46-A9B4-3CE4288CBCD4}"/>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25664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6952" y="2821009"/>
            <a:ext cx="10728959" cy="5384038"/>
          </a:xfrm>
          <a:prstGeom prst="rect">
            <a:avLst/>
          </a:prstGeom>
          <a:noFill/>
        </p:spPr>
        <p:txBody>
          <a:bodyPr wrap="square" lIns="130046" tIns="65023" rIns="130046" bIns="65023" rtlCol="0">
            <a:spAutoFit/>
          </a:bodyPr>
          <a:lstStyle/>
          <a:p>
            <a:pPr algn="ctr"/>
            <a:r>
              <a:rPr lang="en-US" sz="5700" dirty="0">
                <a:solidFill>
                  <a:srgbClr val="FFFFFF"/>
                </a:solidFill>
                <a:latin typeface="Chalkduster"/>
                <a:cs typeface="Chalkduster"/>
              </a:rPr>
              <a:t> The ability to </a:t>
            </a:r>
          </a:p>
          <a:p>
            <a:pPr algn="ctr"/>
            <a:r>
              <a:rPr lang="en-US" sz="5700" dirty="0">
                <a:solidFill>
                  <a:srgbClr val="FFFFFF"/>
                </a:solidFill>
                <a:latin typeface="Chalkduster"/>
                <a:cs typeface="Chalkduster"/>
              </a:rPr>
              <a:t>dream &amp; set goals </a:t>
            </a:r>
          </a:p>
          <a:p>
            <a:pPr algn="ctr"/>
            <a:r>
              <a:rPr lang="en-US" sz="5700" dirty="0">
                <a:solidFill>
                  <a:srgbClr val="FFFFFF"/>
                </a:solidFill>
                <a:latin typeface="Chalkduster"/>
                <a:cs typeface="Chalkduster"/>
              </a:rPr>
              <a:t>for the future, </a:t>
            </a:r>
          </a:p>
          <a:p>
            <a:pPr algn="ctr"/>
            <a:r>
              <a:rPr lang="en-US" sz="5700" dirty="0">
                <a:solidFill>
                  <a:srgbClr val="FFFFFF"/>
                </a:solidFill>
                <a:latin typeface="Chalkduster"/>
                <a:cs typeface="Chalkduster"/>
              </a:rPr>
              <a:t>while being inspired </a:t>
            </a:r>
          </a:p>
          <a:p>
            <a:pPr algn="ctr"/>
            <a:r>
              <a:rPr lang="en-US" sz="5700" dirty="0">
                <a:solidFill>
                  <a:srgbClr val="FFFFFF"/>
                </a:solidFill>
                <a:latin typeface="Chalkduster"/>
                <a:cs typeface="Chalkduster"/>
              </a:rPr>
              <a:t>in the present </a:t>
            </a:r>
          </a:p>
          <a:p>
            <a:pPr algn="ctr"/>
            <a:r>
              <a:rPr lang="en-US" sz="5700" dirty="0">
                <a:solidFill>
                  <a:srgbClr val="FFFFFF"/>
                </a:solidFill>
                <a:latin typeface="Chalkduster"/>
                <a:cs typeface="Chalkduster"/>
              </a:rPr>
              <a:t>to reach those dreams.</a:t>
            </a:r>
          </a:p>
        </p:txBody>
      </p:sp>
      <p:sp>
        <p:nvSpPr>
          <p:cNvPr id="17411" name="Text Box 3"/>
          <p:cNvSpPr txBox="1">
            <a:spLocks noChangeArrowheads="1"/>
          </p:cNvSpPr>
          <p:nvPr/>
        </p:nvSpPr>
        <p:spPr bwMode="auto">
          <a:xfrm>
            <a:off x="469619" y="936965"/>
            <a:ext cx="12083627" cy="1313180"/>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7700" dirty="0">
                <a:solidFill>
                  <a:srgbClr val="FFFF00"/>
                </a:solidFill>
                <a:effectLst>
                  <a:outerShdw blurRad="50800" dist="38100" dir="2700000">
                    <a:srgbClr val="000000">
                      <a:alpha val="43000"/>
                    </a:srgbClr>
                  </a:outerShdw>
                </a:effectLst>
                <a:latin typeface="Chalkduster"/>
                <a:cs typeface="Chalkduster"/>
              </a:rPr>
              <a:t>ASPIRATIONS</a:t>
            </a:r>
          </a:p>
        </p:txBody>
      </p:sp>
      <p:pic>
        <p:nvPicPr>
          <p:cNvPr id="5" name="Picture 4">
            <a:extLst>
              <a:ext uri="{FF2B5EF4-FFF2-40B4-BE49-F238E27FC236}">
                <a16:creationId xmlns:a16="http://schemas.microsoft.com/office/drawing/2014/main" id="{EA82C38B-5487-104A-9346-08C1DEE3B401}"/>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
        <p:nvSpPr>
          <p:cNvPr id="6" name="Title 1">
            <a:extLst>
              <a:ext uri="{FF2B5EF4-FFF2-40B4-BE49-F238E27FC236}">
                <a16:creationId xmlns:a16="http://schemas.microsoft.com/office/drawing/2014/main" id="{1B3B373B-75EC-D24E-8FDA-5AD40D5E8BD8}"/>
              </a:ext>
            </a:extLst>
          </p:cNvPr>
          <p:cNvSpPr txBox="1">
            <a:spLocks/>
          </p:cNvSpPr>
          <p:nvPr/>
        </p:nvSpPr>
        <p:spPr>
          <a:xfrm>
            <a:off x="0" y="8680208"/>
            <a:ext cx="5309936" cy="1073392"/>
          </a:xfrm>
          <a:prstGeom prst="rect">
            <a:avLst/>
          </a:prstGeom>
        </p:spPr>
        <p:txBody>
          <a:bodyPr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3600" dirty="0">
                <a:solidFill>
                  <a:srgbClr val="FFFF00"/>
                </a:solidFill>
                <a:latin typeface="Chalkduster"/>
                <a:cs typeface="Chalkduster"/>
              </a:rPr>
              <a:t>TV Book P. 31-33</a:t>
            </a:r>
          </a:p>
        </p:txBody>
      </p:sp>
    </p:spTree>
    <p:extLst>
      <p:ext uri="{BB962C8B-B14F-4D97-AF65-F5344CB8AC3E}">
        <p14:creationId xmlns:p14="http://schemas.microsoft.com/office/powerpoint/2010/main" val="165177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grpSp>
        <p:nvGrpSpPr>
          <p:cNvPr id="4" name="Group 17"/>
          <p:cNvGrpSpPr>
            <a:grpSpLocks/>
          </p:cNvGrpSpPr>
          <p:nvPr/>
        </p:nvGrpSpPr>
        <p:grpSpPr bwMode="auto">
          <a:xfrm>
            <a:off x="1739900" y="863600"/>
            <a:ext cx="3898900" cy="3898900"/>
            <a:chOff x="0" y="0"/>
            <a:chExt cx="2456" cy="2456"/>
          </a:xfrm>
        </p:grpSpPr>
        <p:grpSp>
          <p:nvGrpSpPr>
            <p:cNvPr id="5" name="Group 15"/>
            <p:cNvGrpSpPr>
              <a:grpSpLocks/>
            </p:cNvGrpSpPr>
            <p:nvPr/>
          </p:nvGrpSpPr>
          <p:grpSpPr bwMode="auto">
            <a:xfrm>
              <a:off x="0" y="0"/>
              <a:ext cx="2456" cy="2456"/>
              <a:chOff x="0" y="0"/>
              <a:chExt cx="2456" cy="2456"/>
            </a:xfrm>
          </p:grpSpPr>
          <p:sp>
            <p:nvSpPr>
              <p:cNvPr id="2061" name="Rectangle 13"/>
              <p:cNvSpPr>
                <a:spLocks/>
              </p:cNvSpPr>
              <p:nvPr/>
            </p:nvSpPr>
            <p:spPr bwMode="auto">
              <a:xfrm>
                <a:off x="0" y="0"/>
                <a:ext cx="2456" cy="2456"/>
              </a:xfrm>
              <a:prstGeom prst="rect">
                <a:avLst/>
              </a:prstGeom>
              <a:gradFill rotWithShape="0">
                <a:gsLst>
                  <a:gs pos="0">
                    <a:srgbClr val="005B7F"/>
                  </a:gs>
                  <a:gs pos="50000">
                    <a:srgbClr val="0086B8"/>
                  </a:gs>
                  <a:gs pos="100000">
                    <a:srgbClr val="00A1DB"/>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endParaRPr lang="en-US"/>
              </a:p>
            </p:txBody>
          </p:sp>
          <p:sp>
            <p:nvSpPr>
              <p:cNvPr id="2062" name="Rectangle 14"/>
              <p:cNvSpPr>
                <a:spLocks/>
              </p:cNvSpPr>
              <p:nvPr/>
            </p:nvSpPr>
            <p:spPr bwMode="auto">
              <a:xfrm>
                <a:off x="384" y="120"/>
                <a:ext cx="1679"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Chalkboard"/>
                    <a:ea typeface="Times New Roman Bold" charset="0"/>
                    <a:cs typeface="Chalkboard"/>
                    <a:sym typeface="Times New Roman Bold" charset="0"/>
                  </a:rPr>
                  <a:t>Imagination</a:t>
                </a:r>
              </a:p>
            </p:txBody>
          </p:sp>
        </p:grpSp>
        <p:pic>
          <p:nvPicPr>
            <p:cNvPr id="2064" name="Picture 16"/>
            <p:cNvPicPr>
              <a:picLocks noChangeAspect="1" noChangeArrowheads="1"/>
            </p:cNvPicPr>
            <p:nvPr/>
          </p:nvPicPr>
          <p:blipFill>
            <a:blip r:embed="rId2"/>
            <a:srcRect/>
            <a:stretch>
              <a:fillRect/>
            </a:stretch>
          </p:blipFill>
          <p:spPr bwMode="auto">
            <a:xfrm>
              <a:off x="544" y="832"/>
              <a:ext cx="1368" cy="981"/>
            </a:xfrm>
            <a:prstGeom prst="rect">
              <a:avLst/>
            </a:prstGeom>
            <a:noFill/>
            <a:ln w="9525" cap="flat">
              <a:noFill/>
              <a:miter lim="800000"/>
              <a:headEnd/>
              <a:tailEnd/>
            </a:ln>
          </p:spPr>
        </p:pic>
      </p:grpSp>
      <p:grpSp>
        <p:nvGrpSpPr>
          <p:cNvPr id="6" name="Group 22"/>
          <p:cNvGrpSpPr>
            <a:grpSpLocks/>
          </p:cNvGrpSpPr>
          <p:nvPr/>
        </p:nvGrpSpPr>
        <p:grpSpPr bwMode="auto">
          <a:xfrm>
            <a:off x="5638800" y="4770438"/>
            <a:ext cx="3898900" cy="3898900"/>
            <a:chOff x="0" y="0"/>
            <a:chExt cx="2456" cy="2456"/>
          </a:xfrm>
        </p:grpSpPr>
        <p:grpSp>
          <p:nvGrpSpPr>
            <p:cNvPr id="7" name="Group 20"/>
            <p:cNvGrpSpPr>
              <a:grpSpLocks/>
            </p:cNvGrpSpPr>
            <p:nvPr/>
          </p:nvGrpSpPr>
          <p:grpSpPr bwMode="auto">
            <a:xfrm>
              <a:off x="0" y="0"/>
              <a:ext cx="2456" cy="2456"/>
              <a:chOff x="0" y="0"/>
              <a:chExt cx="2456" cy="2456"/>
            </a:xfrm>
          </p:grpSpPr>
          <p:sp>
            <p:nvSpPr>
              <p:cNvPr id="2066" name="Rectangle 18"/>
              <p:cNvSpPr>
                <a:spLocks/>
              </p:cNvSpPr>
              <p:nvPr/>
            </p:nvSpPr>
            <p:spPr bwMode="auto">
              <a:xfrm>
                <a:off x="0" y="0"/>
                <a:ext cx="2456" cy="2456"/>
              </a:xfrm>
              <a:prstGeom prst="rect">
                <a:avLst/>
              </a:prstGeom>
              <a:gradFill rotWithShape="0">
                <a:gsLst>
                  <a:gs pos="0">
                    <a:srgbClr val="A05900"/>
                  </a:gs>
                  <a:gs pos="50000">
                    <a:srgbClr val="E68300"/>
                  </a:gs>
                  <a:gs pos="100000">
                    <a:srgbClr val="FF9D00"/>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endParaRPr lang="en-US"/>
              </a:p>
            </p:txBody>
          </p:sp>
          <p:sp>
            <p:nvSpPr>
              <p:cNvPr id="2067" name="Rectangle 19"/>
              <p:cNvSpPr>
                <a:spLocks/>
              </p:cNvSpPr>
              <p:nvPr/>
            </p:nvSpPr>
            <p:spPr bwMode="auto">
              <a:xfrm>
                <a:off x="447" y="164"/>
                <a:ext cx="1557"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Times New Roman Bold" charset="0"/>
                    <a:ea typeface="Times New Roman Bold" charset="0"/>
                    <a:cs typeface="Times New Roman Bold" charset="0"/>
                    <a:sym typeface="Times New Roman Bold" charset="0"/>
                  </a:rPr>
                  <a:t>Perspiration</a:t>
                </a:r>
              </a:p>
            </p:txBody>
          </p:sp>
        </p:grpSp>
        <p:pic>
          <p:nvPicPr>
            <p:cNvPr id="2069" name="Picture 21"/>
            <p:cNvPicPr>
              <a:picLocks noChangeAspect="1" noChangeArrowheads="1"/>
            </p:cNvPicPr>
            <p:nvPr/>
          </p:nvPicPr>
          <p:blipFill>
            <a:blip r:embed="rId3"/>
            <a:srcRect/>
            <a:stretch>
              <a:fillRect/>
            </a:stretch>
          </p:blipFill>
          <p:spPr bwMode="auto">
            <a:xfrm>
              <a:off x="118" y="1051"/>
              <a:ext cx="2192" cy="658"/>
            </a:xfrm>
            <a:prstGeom prst="rect">
              <a:avLst/>
            </a:prstGeom>
            <a:noFill/>
            <a:ln w="9525" cap="flat">
              <a:noFill/>
              <a:miter lim="800000"/>
              <a:headEnd/>
              <a:tailEnd/>
            </a:ln>
          </p:spPr>
        </p:pic>
      </p:grpSp>
      <p:grpSp>
        <p:nvGrpSpPr>
          <p:cNvPr id="8" name="Group 27"/>
          <p:cNvGrpSpPr>
            <a:grpSpLocks/>
          </p:cNvGrpSpPr>
          <p:nvPr/>
        </p:nvGrpSpPr>
        <p:grpSpPr bwMode="auto">
          <a:xfrm>
            <a:off x="1739900" y="4770438"/>
            <a:ext cx="3898900" cy="3898900"/>
            <a:chOff x="0" y="0"/>
            <a:chExt cx="2456" cy="2456"/>
          </a:xfrm>
        </p:grpSpPr>
        <p:grpSp>
          <p:nvGrpSpPr>
            <p:cNvPr id="9" name="Group 25"/>
            <p:cNvGrpSpPr>
              <a:grpSpLocks/>
            </p:cNvGrpSpPr>
            <p:nvPr/>
          </p:nvGrpSpPr>
          <p:grpSpPr bwMode="auto">
            <a:xfrm>
              <a:off x="0" y="0"/>
              <a:ext cx="2456" cy="2456"/>
              <a:chOff x="0" y="0"/>
              <a:chExt cx="2456" cy="2456"/>
            </a:xfrm>
          </p:grpSpPr>
          <p:sp>
            <p:nvSpPr>
              <p:cNvPr id="2071" name="Rectangle 23"/>
              <p:cNvSpPr>
                <a:spLocks/>
              </p:cNvSpPr>
              <p:nvPr/>
            </p:nvSpPr>
            <p:spPr bwMode="auto">
              <a:xfrm>
                <a:off x="0" y="0"/>
                <a:ext cx="2456" cy="2456"/>
              </a:xfrm>
              <a:prstGeom prst="rect">
                <a:avLst/>
              </a:prstGeom>
              <a:gradFill rotWithShape="0">
                <a:gsLst>
                  <a:gs pos="0">
                    <a:srgbClr val="007F5B"/>
                  </a:gs>
                  <a:gs pos="50000">
                    <a:srgbClr val="00B886"/>
                  </a:gs>
                  <a:gs pos="100000">
                    <a:srgbClr val="00DBA1"/>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endParaRPr lang="en-US"/>
              </a:p>
            </p:txBody>
          </p:sp>
          <p:sp>
            <p:nvSpPr>
              <p:cNvPr id="2072" name="Rectangle 24"/>
              <p:cNvSpPr>
                <a:spLocks/>
              </p:cNvSpPr>
              <p:nvPr/>
            </p:nvSpPr>
            <p:spPr bwMode="auto">
              <a:xfrm>
                <a:off x="457" y="164"/>
                <a:ext cx="1534"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Times New Roman Bold" charset="0"/>
                    <a:ea typeface="Times New Roman Bold" charset="0"/>
                    <a:cs typeface="Times New Roman Bold" charset="0"/>
                    <a:sym typeface="Times New Roman Bold" charset="0"/>
                  </a:rPr>
                  <a:t>Hibernation</a:t>
                </a:r>
              </a:p>
            </p:txBody>
          </p:sp>
        </p:grpSp>
        <p:pic>
          <p:nvPicPr>
            <p:cNvPr id="2074" name="Picture 26"/>
            <p:cNvPicPr>
              <a:picLocks noChangeAspect="1" noChangeArrowheads="1"/>
            </p:cNvPicPr>
            <p:nvPr/>
          </p:nvPicPr>
          <p:blipFill>
            <a:blip r:embed="rId4"/>
            <a:srcRect/>
            <a:stretch>
              <a:fillRect/>
            </a:stretch>
          </p:blipFill>
          <p:spPr bwMode="auto">
            <a:xfrm>
              <a:off x="722" y="753"/>
              <a:ext cx="973" cy="1232"/>
            </a:xfrm>
            <a:prstGeom prst="rect">
              <a:avLst/>
            </a:prstGeom>
            <a:noFill/>
            <a:ln w="9525" cap="flat">
              <a:noFill/>
              <a:miter lim="800000"/>
              <a:headEnd/>
              <a:tailEnd/>
            </a:ln>
          </p:spPr>
        </p:pic>
      </p:grpSp>
      <p:grpSp>
        <p:nvGrpSpPr>
          <p:cNvPr id="2" name="Group 12"/>
          <p:cNvGrpSpPr>
            <a:grpSpLocks/>
          </p:cNvGrpSpPr>
          <p:nvPr/>
        </p:nvGrpSpPr>
        <p:grpSpPr bwMode="auto">
          <a:xfrm>
            <a:off x="5638800" y="863600"/>
            <a:ext cx="3898900" cy="3898900"/>
            <a:chOff x="0" y="0"/>
            <a:chExt cx="2456" cy="2456"/>
          </a:xfrm>
        </p:grpSpPr>
        <p:grpSp>
          <p:nvGrpSpPr>
            <p:cNvPr id="3" name="Group 10"/>
            <p:cNvGrpSpPr>
              <a:grpSpLocks/>
            </p:cNvGrpSpPr>
            <p:nvPr/>
          </p:nvGrpSpPr>
          <p:grpSpPr bwMode="auto">
            <a:xfrm>
              <a:off x="0" y="0"/>
              <a:ext cx="2456" cy="2456"/>
              <a:chOff x="0" y="0"/>
              <a:chExt cx="2456" cy="2456"/>
            </a:xfrm>
          </p:grpSpPr>
          <p:sp>
            <p:nvSpPr>
              <p:cNvPr id="2056" name="Rectangle 8"/>
              <p:cNvSpPr>
                <a:spLocks/>
              </p:cNvSpPr>
              <p:nvPr/>
            </p:nvSpPr>
            <p:spPr bwMode="auto">
              <a:xfrm>
                <a:off x="0" y="0"/>
                <a:ext cx="2456" cy="2456"/>
              </a:xfrm>
              <a:prstGeom prst="rect">
                <a:avLst/>
              </a:prstGeom>
              <a:gradFill flip="none" rotWithShape="0">
                <a:gsLst>
                  <a:gs pos="0">
                    <a:srgbClr val="A0A000"/>
                  </a:gs>
                  <a:gs pos="50000">
                    <a:srgbClr val="E6E600"/>
                  </a:gs>
                  <a:gs pos="100000">
                    <a:srgbClr val="FFFF00"/>
                  </a:gs>
                </a:gsLst>
                <a:lin ang="5400000" scaled="1"/>
                <a:tileRect/>
              </a:gradFill>
              <a:ln w="9525" cap="rnd">
                <a:solidFill>
                  <a:srgbClr val="FFFFFF"/>
                </a:solidFill>
                <a:prstDash val="solid"/>
                <a:round/>
                <a:headEnd type="none" w="med" len="med"/>
                <a:tailEnd type="none" w="med" len="med"/>
              </a:ln>
              <a:effectLst>
                <a:softEdge rad="774700"/>
              </a:effectLst>
            </p:spPr>
            <p:txBody>
              <a:bodyPr lIns="0" tIns="0" rIns="0" bIns="0">
                <a:prstTxWarp prst="textNoShape">
                  <a:avLst/>
                </a:prstTxWarp>
              </a:bodyPr>
              <a:lstStyle/>
              <a:p>
                <a:endParaRPr lang="en-US"/>
              </a:p>
            </p:txBody>
          </p:sp>
          <p:sp>
            <p:nvSpPr>
              <p:cNvPr id="2057" name="Rectangle 9"/>
              <p:cNvSpPr>
                <a:spLocks/>
              </p:cNvSpPr>
              <p:nvPr/>
            </p:nvSpPr>
            <p:spPr bwMode="auto">
              <a:xfrm>
                <a:off x="494" y="111"/>
                <a:ext cx="1465" cy="368"/>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chemeClr val="bg1"/>
                    </a:solidFill>
                    <a:latin typeface="Chalkboard"/>
                    <a:ea typeface="Times New Roman Bold" charset="0"/>
                    <a:cs typeface="Chalkboard"/>
                    <a:sym typeface="Times New Roman Bold" charset="0"/>
                  </a:rPr>
                  <a:t>Aspiration</a:t>
                </a:r>
              </a:p>
            </p:txBody>
          </p:sp>
        </p:grpSp>
        <p:pic>
          <p:nvPicPr>
            <p:cNvPr id="2059" name="Picture 11"/>
            <p:cNvPicPr>
              <a:picLocks noChangeAspect="1" noChangeArrowheads="1"/>
            </p:cNvPicPr>
            <p:nvPr/>
          </p:nvPicPr>
          <p:blipFill>
            <a:blip r:embed="rId5"/>
            <a:srcRect/>
            <a:stretch>
              <a:fillRect/>
            </a:stretch>
          </p:blipFill>
          <p:spPr bwMode="auto">
            <a:xfrm>
              <a:off x="697" y="637"/>
              <a:ext cx="1143" cy="1344"/>
            </a:xfrm>
            <a:prstGeom prst="rect">
              <a:avLst/>
            </a:prstGeom>
            <a:noFill/>
            <a:ln w="9525" cap="flat">
              <a:noFill/>
              <a:miter lim="800000"/>
              <a:headEnd/>
              <a:tailEnd/>
            </a:ln>
          </p:spPr>
        </p:pic>
      </p:gr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30" name="Picture 29">
            <a:extLst>
              <a:ext uri="{FF2B5EF4-FFF2-40B4-BE49-F238E27FC236}">
                <a16:creationId xmlns:a16="http://schemas.microsoft.com/office/drawing/2014/main" id="{815C43A6-59A0-EA48-A9A5-FB9831448474}"/>
              </a:ext>
            </a:extLst>
          </p:cNvPr>
          <p:cNvPicPr>
            <a:picLocks noChangeAspect="1"/>
          </p:cNvPicPr>
          <p:nvPr/>
        </p:nvPicPr>
        <p:blipFill>
          <a:blip r:embed="rId6"/>
          <a:stretch>
            <a:fillRect/>
          </a:stretch>
        </p:blipFill>
        <p:spPr>
          <a:xfrm rot="10800000" flipH="1" flipV="1">
            <a:off x="11738344" y="8978361"/>
            <a:ext cx="1190453" cy="675997"/>
          </a:xfrm>
          <a:prstGeom prst="rect">
            <a:avLst/>
          </a:prstGeom>
        </p:spPr>
      </p:pic>
      <p:sp>
        <p:nvSpPr>
          <p:cNvPr id="31" name="TextBox 30">
            <a:extLst>
              <a:ext uri="{FF2B5EF4-FFF2-40B4-BE49-F238E27FC236}">
                <a16:creationId xmlns:a16="http://schemas.microsoft.com/office/drawing/2014/main" id="{DB13D8C8-C3E2-3F31-65ED-FBAC017BB92E}"/>
              </a:ext>
            </a:extLst>
          </p:cNvPr>
          <p:cNvSpPr txBox="1"/>
          <p:nvPr/>
        </p:nvSpPr>
        <p:spPr>
          <a:xfrm rot="1752377">
            <a:off x="9677826" y="946846"/>
            <a:ext cx="3183625" cy="656590"/>
          </a:xfrm>
          <a:prstGeom prst="rect">
            <a:avLst/>
          </a:prstGeom>
          <a:noFill/>
          <a:ln w="85725"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dirty="0">
                <a:solidFill>
                  <a:schemeClr val="accent1">
                    <a:lumMod val="60000"/>
                    <a:lumOff val="40000"/>
                  </a:schemeClr>
                </a:solidFill>
                <a:latin typeface="Chalkduster" panose="03050602040202020205" pitchFamily="66" charset="77"/>
              </a:rPr>
              <a:t>Resource 5</a:t>
            </a:r>
            <a:endParaRPr kumimoji="0" lang="en-US" i="0" u="none" strike="noStrike" cap="none" spc="0" normalizeH="0" baseline="0" dirty="0">
              <a:ln>
                <a:noFill/>
              </a:ln>
              <a:solidFill>
                <a:schemeClr val="accent1">
                  <a:lumMod val="60000"/>
                  <a:lumOff val="40000"/>
                </a:schemeClr>
              </a:solidFill>
              <a:effectLst/>
              <a:uFillTx/>
              <a:latin typeface="Chalkduster" panose="03050602040202020205" pitchFamily="66" charset="77"/>
              <a:sym typeface="Helvetica Light"/>
            </a:endParaRPr>
          </a:p>
        </p:txBody>
      </p:sp>
    </p:spTree>
    <p:extLst>
      <p:ext uri="{BB962C8B-B14F-4D97-AF65-F5344CB8AC3E}">
        <p14:creationId xmlns:p14="http://schemas.microsoft.com/office/powerpoint/2010/main" val="202209551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885611" y="-3597387"/>
            <a:ext cx="4662981" cy="1558375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5500">
                <a:solidFill>
                  <a:srgbClr val="000000"/>
                </a:solidFill>
                <a:latin typeface="Marker Felt"/>
                <a:ea typeface="Marker Felt"/>
                <a:cs typeface="Marker Felt"/>
                <a:sym typeface="Marker Felt"/>
              </a:defRPr>
            </a:pPr>
            <a:endParaRPr dirty="0"/>
          </a:p>
          <a:p>
            <a:pPr>
              <a:defRPr sz="7100">
                <a:solidFill>
                  <a:srgbClr val="000000"/>
                </a:solidFill>
                <a:latin typeface="Marker Felt"/>
                <a:ea typeface="Marker Felt"/>
                <a:cs typeface="Marker Felt"/>
                <a:sym typeface="Marker Felt"/>
              </a:defRPr>
            </a:pPr>
            <a:endParaRPr dirty="0"/>
          </a:p>
          <a:p>
            <a:pPr>
              <a:defRPr sz="7100">
                <a:solidFill>
                  <a:srgbClr val="000000"/>
                </a:solidFill>
                <a:latin typeface="Marker Felt"/>
                <a:ea typeface="Marker Felt"/>
                <a:cs typeface="Marker Felt"/>
                <a:sym typeface="Marker Felt"/>
              </a:defRPr>
            </a:pPr>
            <a:endParaRPr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sz="800" dirty="0"/>
          </a:p>
          <a:p>
            <a:pPr>
              <a:defRPr sz="7100">
                <a:solidFill>
                  <a:srgbClr val="000000"/>
                </a:solidFill>
                <a:latin typeface="Marker Felt"/>
                <a:ea typeface="Marker Felt"/>
                <a:cs typeface="Marker Felt"/>
                <a:sym typeface="Marker Felt"/>
              </a:defRPr>
            </a:pPr>
            <a:endParaRPr lang="en-US" dirty="0">
              <a:solidFill>
                <a:schemeClr val="bg1"/>
              </a:solidFill>
              <a:latin typeface="Chalkduster"/>
              <a:cs typeface="Chalkduster"/>
            </a:endParaRPr>
          </a:p>
          <a:p>
            <a:pPr>
              <a:defRPr sz="7100">
                <a:solidFill>
                  <a:srgbClr val="000000"/>
                </a:solidFill>
                <a:latin typeface="Marker Felt"/>
                <a:ea typeface="Marker Felt"/>
                <a:cs typeface="Marker Felt"/>
                <a:sym typeface="Marker Felt"/>
              </a:defRPr>
            </a:pPr>
            <a:endParaRPr lang="en-US" dirty="0">
              <a:solidFill>
                <a:schemeClr val="bg1"/>
              </a:solidFill>
              <a:latin typeface="Chalkduster"/>
              <a:cs typeface="Chalkduster"/>
            </a:endParaRPr>
          </a:p>
          <a:p>
            <a:pPr>
              <a:defRPr sz="7100">
                <a:solidFill>
                  <a:srgbClr val="000000"/>
                </a:solidFill>
                <a:latin typeface="Marker Felt"/>
                <a:ea typeface="Marker Felt"/>
                <a:cs typeface="Marker Felt"/>
                <a:sym typeface="Marker Felt"/>
              </a:defRPr>
            </a:pPr>
            <a:endParaRPr lang="en-US" sz="6000" dirty="0">
              <a:solidFill>
                <a:schemeClr val="bg1"/>
              </a:solidFill>
              <a:latin typeface="Chalkduster"/>
              <a:cs typeface="Chalkduster"/>
            </a:endParaRPr>
          </a:p>
          <a:p>
            <a:pPr>
              <a:defRPr sz="7100">
                <a:solidFill>
                  <a:srgbClr val="000000"/>
                </a:solidFill>
                <a:latin typeface="Marker Felt"/>
                <a:ea typeface="Marker Felt"/>
                <a:cs typeface="Marker Felt"/>
                <a:sym typeface="Marker Felt"/>
              </a:defRPr>
            </a:pPr>
            <a:endParaRPr lang="en-US" sz="3200" dirty="0">
              <a:solidFill>
                <a:schemeClr val="bg1"/>
              </a:solidFill>
              <a:latin typeface="Chalkduster"/>
              <a:cs typeface="Chalkduster"/>
            </a:endParaRPr>
          </a:p>
          <a:p>
            <a:pPr>
              <a:defRPr sz="7100">
                <a:solidFill>
                  <a:srgbClr val="000000"/>
                </a:solidFill>
                <a:latin typeface="Marker Felt"/>
                <a:ea typeface="Marker Felt"/>
                <a:cs typeface="Marker Felt"/>
                <a:sym typeface="Marker Felt"/>
              </a:defRPr>
            </a:pPr>
            <a:endParaRPr dirty="0">
              <a:solidFill>
                <a:srgbClr val="C82506"/>
              </a:solidFill>
            </a:endParaRPr>
          </a:p>
          <a:p>
            <a:pPr>
              <a:defRPr sz="6000">
                <a:solidFill>
                  <a:srgbClr val="000000"/>
                </a:solidFill>
                <a:latin typeface="Marker Felt"/>
                <a:ea typeface="Marker Felt"/>
                <a:cs typeface="Marker Felt"/>
                <a:sym typeface="Marker Felt"/>
              </a:defRPr>
            </a:pPr>
            <a:endParaRPr dirty="0">
              <a:solidFill>
                <a:srgbClr val="C82506"/>
              </a:solidFill>
            </a:endParaRPr>
          </a:p>
          <a:p>
            <a:pPr>
              <a:defRPr sz="6000">
                <a:solidFill>
                  <a:srgbClr val="000000"/>
                </a:solidFill>
                <a:latin typeface="Marker Felt"/>
                <a:ea typeface="Marker Felt"/>
                <a:cs typeface="Marker Felt"/>
                <a:sym typeface="Marker Felt"/>
              </a:defRPr>
            </a:pPr>
            <a:endParaRPr dirty="0">
              <a:solidFill>
                <a:srgbClr val="C82506"/>
              </a:solidFill>
            </a:endParaRPr>
          </a:p>
          <a:p>
            <a:pPr>
              <a:defRPr sz="6000">
                <a:solidFill>
                  <a:srgbClr val="000000"/>
                </a:solidFill>
                <a:latin typeface="Marker Felt"/>
                <a:ea typeface="Marker Felt"/>
                <a:cs typeface="Marker Felt"/>
                <a:sym typeface="Marker Felt"/>
              </a:defRPr>
            </a:pPr>
            <a:endParaRPr dirty="0">
              <a:solidFill>
                <a:srgbClr val="C82506"/>
              </a:solidFill>
            </a:endParaRPr>
          </a:p>
          <a:p>
            <a:pPr>
              <a:defRPr sz="6000">
                <a:solidFill>
                  <a:srgbClr val="000000"/>
                </a:solidFill>
                <a:latin typeface="Marker Felt"/>
                <a:ea typeface="Marker Felt"/>
                <a:cs typeface="Marker Felt"/>
                <a:sym typeface="Marker Felt"/>
              </a:defRPr>
            </a:pPr>
            <a:endParaRPr dirty="0">
              <a:solidFill>
                <a:srgbClr val="C82506"/>
              </a:solidFill>
            </a:endParaRPr>
          </a:p>
          <a:p>
            <a:pPr marR="457200" defTabSz="457200">
              <a:defRPr sz="5000">
                <a:solidFill>
                  <a:srgbClr val="000000"/>
                </a:solidFill>
                <a:latin typeface="Marker Felt"/>
                <a:ea typeface="Marker Felt"/>
                <a:cs typeface="Marker Felt"/>
                <a:sym typeface="Marker Felt"/>
              </a:defRPr>
            </a:pPr>
            <a:endParaRPr dirty="0">
              <a:solidFill>
                <a:srgbClr val="C82506"/>
              </a:solidFill>
            </a:endParaRPr>
          </a:p>
          <a:p>
            <a:pPr>
              <a:defRPr sz="5500">
                <a:solidFill>
                  <a:srgbClr val="000000"/>
                </a:solidFill>
                <a:latin typeface="Marker Felt"/>
                <a:ea typeface="Marker Felt"/>
                <a:cs typeface="Marker Felt"/>
                <a:sym typeface="Marker Felt"/>
              </a:defRPr>
            </a:pPr>
            <a:endParaRPr dirty="0">
              <a:solidFill>
                <a:srgbClr val="C82506"/>
              </a:solidFill>
            </a:endParaRPr>
          </a:p>
          <a:p>
            <a:pPr>
              <a:defRPr sz="3400">
                <a:solidFill>
                  <a:srgbClr val="000000"/>
                </a:solidFill>
                <a:latin typeface="Marker Felt"/>
                <a:ea typeface="Marker Felt"/>
                <a:cs typeface="Marker Felt"/>
                <a:sym typeface="Marker Felt"/>
              </a:defRPr>
            </a:pPr>
            <a:endParaRPr dirty="0">
              <a:solidFill>
                <a:srgbClr val="C82506"/>
              </a:solidFill>
            </a:endParaRPr>
          </a:p>
          <a:p>
            <a:pPr>
              <a:defRPr sz="3700">
                <a:solidFill>
                  <a:srgbClr val="000000"/>
                </a:solidFill>
                <a:latin typeface="Marker Felt"/>
                <a:ea typeface="Marker Felt"/>
                <a:cs typeface="Marker Felt"/>
                <a:sym typeface="Marker Felt"/>
              </a:defRPr>
            </a:pPr>
            <a:endParaRPr dirty="0">
              <a:solidFill>
                <a:srgbClr val="C82506"/>
              </a:solidFill>
            </a:endParaRPr>
          </a:p>
        </p:txBody>
      </p:sp>
      <p:sp>
        <p:nvSpPr>
          <p:cNvPr id="140" name="Shape 140"/>
          <p:cNvSpPr/>
          <p:nvPr/>
        </p:nvSpPr>
        <p:spPr>
          <a:xfrm>
            <a:off x="600311" y="-4109929"/>
            <a:ext cx="11787496" cy="1476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defRPr sz="5500">
                <a:solidFill>
                  <a:srgbClr val="000000"/>
                </a:solidFill>
                <a:latin typeface="Marker Felt"/>
                <a:ea typeface="Marker Felt"/>
                <a:cs typeface="Marker Felt"/>
                <a:sym typeface="Marker Felt"/>
              </a:defRPr>
            </a:pPr>
            <a:endParaRPr dirty="0"/>
          </a:p>
          <a:p>
            <a:pPr>
              <a:defRPr sz="7100">
                <a:solidFill>
                  <a:srgbClr val="000000"/>
                </a:solidFill>
                <a:latin typeface="Marker Felt"/>
                <a:ea typeface="Marker Felt"/>
                <a:cs typeface="Marker Felt"/>
                <a:sym typeface="Marker Felt"/>
              </a:defRPr>
            </a:pPr>
            <a:endParaRPr dirty="0"/>
          </a:p>
          <a:p>
            <a:pPr>
              <a:defRPr sz="7100">
                <a:solidFill>
                  <a:srgbClr val="000000"/>
                </a:solidFill>
                <a:latin typeface="Marker Felt"/>
                <a:ea typeface="Marker Felt"/>
                <a:cs typeface="Marker Felt"/>
                <a:sym typeface="Marker Felt"/>
              </a:defRPr>
            </a:pPr>
            <a:endParaRPr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lang="en-US" sz="800" dirty="0"/>
          </a:p>
          <a:p>
            <a:pPr>
              <a:defRPr sz="7100">
                <a:solidFill>
                  <a:srgbClr val="000000"/>
                </a:solidFill>
                <a:latin typeface="Marker Felt"/>
                <a:ea typeface="Marker Felt"/>
                <a:cs typeface="Marker Felt"/>
                <a:sym typeface="Marker Felt"/>
              </a:defRPr>
            </a:pPr>
            <a:endParaRPr sz="800" dirty="0"/>
          </a:p>
          <a:p>
            <a:pPr>
              <a:defRPr sz="7100">
                <a:solidFill>
                  <a:srgbClr val="000000"/>
                </a:solidFill>
                <a:latin typeface="Marker Felt"/>
                <a:ea typeface="Marker Felt"/>
                <a:cs typeface="Marker Felt"/>
                <a:sym typeface="Marker Felt"/>
              </a:defRPr>
            </a:pPr>
            <a:endParaRPr lang="en-US" dirty="0">
              <a:solidFill>
                <a:srgbClr val="FFFFFF"/>
              </a:solidFill>
              <a:latin typeface="Chalkduster"/>
              <a:cs typeface="Chalkduster"/>
            </a:endParaRPr>
          </a:p>
          <a:p>
            <a:pPr>
              <a:defRPr sz="7100">
                <a:solidFill>
                  <a:srgbClr val="000000"/>
                </a:solidFill>
                <a:latin typeface="Marker Felt"/>
                <a:ea typeface="Marker Felt"/>
                <a:cs typeface="Marker Felt"/>
                <a:sym typeface="Marker Felt"/>
              </a:defRPr>
            </a:pPr>
            <a:endParaRPr lang="en-US" sz="7100" dirty="0">
              <a:solidFill>
                <a:srgbClr val="FFFFFF"/>
              </a:solidFill>
              <a:latin typeface="Chalkduster"/>
              <a:cs typeface="Chalkduster"/>
            </a:endParaRPr>
          </a:p>
          <a:p>
            <a:pPr>
              <a:defRPr sz="7100">
                <a:solidFill>
                  <a:srgbClr val="000000"/>
                </a:solidFill>
                <a:latin typeface="Marker Felt"/>
                <a:ea typeface="Marker Felt"/>
                <a:cs typeface="Marker Felt"/>
                <a:sym typeface="Marker Felt"/>
              </a:defRPr>
            </a:pPr>
            <a:endParaRPr lang="en-US" sz="800" dirty="0">
              <a:solidFill>
                <a:srgbClr val="97C72B"/>
              </a:solidFill>
              <a:latin typeface="Chalkduster"/>
              <a:cs typeface="Chalkduster"/>
            </a:endParaRPr>
          </a:p>
          <a:p>
            <a:pPr>
              <a:defRPr sz="3400">
                <a:solidFill>
                  <a:srgbClr val="000000"/>
                </a:solidFill>
                <a:latin typeface="Marker Felt"/>
                <a:ea typeface="Marker Felt"/>
                <a:cs typeface="Marker Felt"/>
                <a:sym typeface="Marker Felt"/>
              </a:defRPr>
            </a:pPr>
            <a:endParaRPr dirty="0">
              <a:solidFill>
                <a:srgbClr val="FFFFFF"/>
              </a:solidFill>
              <a:latin typeface="Chalkduster"/>
              <a:cs typeface="Chalkduster"/>
            </a:endParaRPr>
          </a:p>
          <a:p>
            <a:pPr>
              <a:defRPr sz="3400">
                <a:solidFill>
                  <a:srgbClr val="000000"/>
                </a:solidFill>
                <a:latin typeface="Marker Felt"/>
                <a:ea typeface="Marker Felt"/>
                <a:cs typeface="Marker Felt"/>
                <a:sym typeface="Marker Felt"/>
              </a:defRPr>
            </a:pPr>
            <a:r>
              <a:rPr lang="en-US" dirty="0">
                <a:solidFill>
                  <a:srgbClr val="FFFFFF"/>
                </a:solidFill>
                <a:latin typeface="Chalkduster"/>
                <a:cs typeface="Chalkduster"/>
              </a:rPr>
              <a:t>#HenryATL2023</a:t>
            </a:r>
          </a:p>
          <a:p>
            <a:pPr>
              <a:defRPr sz="3400">
                <a:solidFill>
                  <a:srgbClr val="000000"/>
                </a:solidFill>
                <a:latin typeface="Marker Felt"/>
                <a:ea typeface="Marker Felt"/>
                <a:cs typeface="Marker Felt"/>
                <a:sym typeface="Marker Felt"/>
              </a:defRPr>
            </a:pPr>
            <a:r>
              <a:rPr dirty="0">
                <a:solidFill>
                  <a:srgbClr val="FFFFFF"/>
                </a:solidFill>
                <a:latin typeface="Chalkduster"/>
                <a:cs typeface="Chalkduster"/>
              </a:rPr>
              <a:t>@Lisa_Land</a:t>
            </a:r>
            <a:r>
              <a:rPr lang="en-US" dirty="0">
                <a:solidFill>
                  <a:srgbClr val="FFFFFF"/>
                </a:solidFill>
                <a:latin typeface="Chalkduster"/>
                <a:cs typeface="Chalkduster"/>
              </a:rPr>
              <a:t>e</a:t>
            </a:r>
          </a:p>
          <a:p>
            <a:pPr>
              <a:defRPr sz="3400">
                <a:solidFill>
                  <a:srgbClr val="000000"/>
                </a:solidFill>
                <a:latin typeface="Marker Felt"/>
                <a:ea typeface="Marker Felt"/>
                <a:cs typeface="Marker Felt"/>
                <a:sym typeface="Marker Felt"/>
              </a:defRPr>
            </a:pPr>
            <a:r>
              <a:rPr lang="en-US" dirty="0">
                <a:solidFill>
                  <a:srgbClr val="FFFFFF"/>
                </a:solidFill>
                <a:latin typeface="Chalkduster"/>
                <a:cs typeface="Chalkduster"/>
              </a:rPr>
              <a:t>@</a:t>
            </a:r>
            <a:r>
              <a:rPr lang="en-US" dirty="0" err="1">
                <a:solidFill>
                  <a:srgbClr val="FFFFFF"/>
                </a:solidFill>
                <a:latin typeface="Chalkduster"/>
                <a:cs typeface="Chalkduster"/>
              </a:rPr>
              <a:t>QISAtweets</a:t>
            </a:r>
            <a:endParaRPr lang="en-US" dirty="0">
              <a:solidFill>
                <a:srgbClr val="FFFFFF"/>
              </a:solidFill>
              <a:latin typeface="Chalkduster"/>
              <a:cs typeface="Chalkduster"/>
            </a:endParaRPr>
          </a:p>
          <a:p>
            <a:pPr>
              <a:defRPr sz="3400">
                <a:solidFill>
                  <a:srgbClr val="000000"/>
                </a:solidFill>
                <a:latin typeface="Marker Felt"/>
                <a:ea typeface="Marker Felt"/>
                <a:cs typeface="Marker Felt"/>
                <a:sym typeface="Marker Felt"/>
              </a:defRPr>
            </a:pPr>
            <a:endParaRPr dirty="0">
              <a:solidFill>
                <a:srgbClr val="FFFFFF"/>
              </a:solidFill>
              <a:latin typeface="Chalkduster"/>
              <a:cs typeface="Chalkduster"/>
            </a:endParaRPr>
          </a:p>
          <a:p>
            <a:pPr>
              <a:defRPr sz="6000">
                <a:solidFill>
                  <a:srgbClr val="000000"/>
                </a:solidFill>
                <a:latin typeface="Marker Felt"/>
                <a:ea typeface="Marker Felt"/>
                <a:cs typeface="Marker Felt"/>
                <a:sym typeface="Marker Felt"/>
              </a:defRPr>
            </a:pPr>
            <a:endParaRPr dirty="0">
              <a:solidFill>
                <a:srgbClr val="C82506"/>
              </a:solidFill>
            </a:endParaRPr>
          </a:p>
          <a:p>
            <a:pPr>
              <a:defRPr sz="6000">
                <a:solidFill>
                  <a:srgbClr val="000000"/>
                </a:solidFill>
                <a:latin typeface="Marker Felt"/>
                <a:ea typeface="Marker Felt"/>
                <a:cs typeface="Marker Felt"/>
                <a:sym typeface="Marker Felt"/>
              </a:defRPr>
            </a:pPr>
            <a:endParaRPr dirty="0">
              <a:solidFill>
                <a:srgbClr val="C82506"/>
              </a:solidFill>
            </a:endParaRPr>
          </a:p>
          <a:p>
            <a:pPr>
              <a:defRPr sz="6000">
                <a:solidFill>
                  <a:srgbClr val="000000"/>
                </a:solidFill>
                <a:latin typeface="Marker Felt"/>
                <a:ea typeface="Marker Felt"/>
                <a:cs typeface="Marker Felt"/>
                <a:sym typeface="Marker Felt"/>
              </a:defRPr>
            </a:pPr>
            <a:endParaRPr dirty="0">
              <a:solidFill>
                <a:srgbClr val="C82506"/>
              </a:solidFill>
            </a:endParaRPr>
          </a:p>
          <a:p>
            <a:pPr marR="457200" defTabSz="457200">
              <a:defRPr sz="5000">
                <a:solidFill>
                  <a:srgbClr val="000000"/>
                </a:solidFill>
                <a:latin typeface="Marker Felt"/>
                <a:ea typeface="Marker Felt"/>
                <a:cs typeface="Marker Felt"/>
                <a:sym typeface="Marker Felt"/>
              </a:defRPr>
            </a:pPr>
            <a:endParaRPr dirty="0">
              <a:solidFill>
                <a:srgbClr val="C82506"/>
              </a:solidFill>
            </a:endParaRPr>
          </a:p>
          <a:p>
            <a:pPr>
              <a:defRPr sz="5500">
                <a:solidFill>
                  <a:srgbClr val="000000"/>
                </a:solidFill>
                <a:latin typeface="Marker Felt"/>
                <a:ea typeface="Marker Felt"/>
                <a:cs typeface="Marker Felt"/>
                <a:sym typeface="Marker Felt"/>
              </a:defRPr>
            </a:pPr>
            <a:endParaRPr dirty="0">
              <a:solidFill>
                <a:srgbClr val="C82506"/>
              </a:solidFill>
            </a:endParaRPr>
          </a:p>
          <a:p>
            <a:pPr>
              <a:defRPr sz="3400">
                <a:solidFill>
                  <a:srgbClr val="000000"/>
                </a:solidFill>
                <a:latin typeface="Marker Felt"/>
                <a:ea typeface="Marker Felt"/>
                <a:cs typeface="Marker Felt"/>
                <a:sym typeface="Marker Felt"/>
              </a:defRPr>
            </a:pPr>
            <a:endParaRPr dirty="0">
              <a:solidFill>
                <a:srgbClr val="C82506"/>
              </a:solidFill>
            </a:endParaRPr>
          </a:p>
          <a:p>
            <a:pPr>
              <a:defRPr sz="3700">
                <a:solidFill>
                  <a:srgbClr val="000000"/>
                </a:solidFill>
                <a:latin typeface="Marker Felt"/>
                <a:ea typeface="Marker Felt"/>
                <a:cs typeface="Marker Felt"/>
                <a:sym typeface="Marker Felt"/>
              </a:defRPr>
            </a:pPr>
            <a:endParaRPr dirty="0">
              <a:solidFill>
                <a:srgbClr val="C82506"/>
              </a:solidFill>
            </a:endParaRPr>
          </a:p>
        </p:txBody>
      </p:sp>
      <p:pic>
        <p:nvPicPr>
          <p:cNvPr id="141" name="pasted-image.png"/>
          <p:cNvPicPr>
            <a:picLocks noChangeAspect="1"/>
          </p:cNvPicPr>
          <p:nvPr/>
        </p:nvPicPr>
        <p:blipFill>
          <a:blip r:embed="rId2"/>
          <a:stretch>
            <a:fillRect/>
          </a:stretch>
        </p:blipFill>
        <p:spPr>
          <a:xfrm>
            <a:off x="4245014" y="4882026"/>
            <a:ext cx="4449543" cy="4449543"/>
          </a:xfrm>
          <a:prstGeom prst="rect">
            <a:avLst/>
          </a:prstGeom>
          <a:ln w="12700">
            <a:miter lim="400000"/>
          </a:ln>
        </p:spPr>
      </p:pic>
      <p:sp>
        <p:nvSpPr>
          <p:cNvPr id="2" name="TextBox 1"/>
          <p:cNvSpPr txBox="1"/>
          <p:nvPr/>
        </p:nvSpPr>
        <p:spPr>
          <a:xfrm>
            <a:off x="281536" y="453030"/>
            <a:ext cx="12468158"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FFFF00"/>
                </a:solidFill>
                <a:effectLst/>
                <a:uFillTx/>
                <a:latin typeface="Chalkduster"/>
                <a:ea typeface="+mn-ea"/>
                <a:cs typeface="Chalkduster"/>
                <a:sym typeface="Helvetica Light"/>
              </a:rPr>
              <a:t>Tweet</a:t>
            </a:r>
            <a:r>
              <a:rPr kumimoji="0" lang="en-US" sz="7200" b="0" i="0" u="none" strike="noStrike" cap="none" spc="0" normalizeH="0" baseline="0" dirty="0">
                <a:ln>
                  <a:noFill/>
                </a:ln>
                <a:solidFill>
                  <a:srgbClr val="FFFFFF"/>
                </a:solidFill>
                <a:effectLst/>
                <a:uFillTx/>
                <a:latin typeface="Chalkduster"/>
                <a:ea typeface="+mn-ea"/>
                <a:cs typeface="Chalkduster"/>
                <a:sym typeface="Helvetica Light"/>
              </a:rPr>
              <a:t> Your</a:t>
            </a:r>
          </a:p>
          <a:p>
            <a:pPr marL="0" marR="0" indent="0" algn="ctr" defTabSz="584200" rtl="0" fontAlgn="auto" latinLnBrk="1" hangingPunct="0">
              <a:lnSpc>
                <a:spcPct val="100000"/>
              </a:lnSpc>
              <a:spcBef>
                <a:spcPts val="0"/>
              </a:spcBef>
              <a:spcAft>
                <a:spcPts val="0"/>
              </a:spcAft>
              <a:buClrTx/>
              <a:buSzTx/>
              <a:buFontTx/>
              <a:buNone/>
              <a:tabLst/>
            </a:pPr>
            <a:r>
              <a:rPr lang="en-US" sz="7200" dirty="0">
                <a:solidFill>
                  <a:srgbClr val="FFFFFF"/>
                </a:solidFill>
                <a:latin typeface="Chalkduster"/>
                <a:cs typeface="Chalkduster"/>
              </a:rPr>
              <a:t>Teacher Voice Journey!</a:t>
            </a:r>
            <a:endParaRPr kumimoji="0" lang="en-US" sz="7200" b="0" i="0" u="none" strike="noStrike" cap="none" spc="0" normalizeH="0" baseline="0" dirty="0">
              <a:ln>
                <a:noFill/>
              </a:ln>
              <a:solidFill>
                <a:srgbClr val="FFFFFF"/>
              </a:solidFill>
              <a:effectLst/>
              <a:uFillTx/>
              <a:latin typeface="Chalkduster"/>
              <a:ea typeface="+mn-ea"/>
              <a:cs typeface="Chalkduster"/>
              <a:sym typeface="Helvetica Light"/>
            </a:endParaRPr>
          </a:p>
        </p:txBody>
      </p:sp>
      <p:pic>
        <p:nvPicPr>
          <p:cNvPr id="9" name="Picture 8">
            <a:extLst>
              <a:ext uri="{FF2B5EF4-FFF2-40B4-BE49-F238E27FC236}">
                <a16:creationId xmlns:a16="http://schemas.microsoft.com/office/drawing/2014/main" id="{BE08BC88-6211-0048-882E-C277E2FA49E8}"/>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2142535329"/>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8758"/>
            <a:ext cx="13004799" cy="2497103"/>
          </a:xfrm>
        </p:spPr>
        <p:txBody>
          <a:bodyPr/>
          <a:lstStyle/>
          <a:p>
            <a:pPr lvl="0">
              <a:defRPr sz="1800"/>
            </a:pPr>
            <a:r>
              <a:rPr lang="en-US" sz="7200" dirty="0">
                <a:solidFill>
                  <a:srgbClr val="FFFF00"/>
                </a:solidFill>
                <a:latin typeface="Chalkduster"/>
                <a:ea typeface="Marker Felt"/>
                <a:cs typeface="Chalkduster"/>
                <a:sym typeface="Marker Felt"/>
              </a:rPr>
              <a:t>Challenge Time!</a:t>
            </a:r>
            <a:br>
              <a:rPr lang="en-US" sz="6600" dirty="0">
                <a:solidFill>
                  <a:srgbClr val="FFFF00"/>
                </a:solidFill>
                <a:latin typeface="Chalkduster"/>
                <a:ea typeface="Marker Felt"/>
                <a:cs typeface="Chalkduster"/>
                <a:sym typeface="Marker Felt"/>
              </a:rPr>
            </a:br>
            <a:r>
              <a:rPr lang="en-US" sz="5400" dirty="0">
                <a:solidFill>
                  <a:schemeClr val="bg1"/>
                </a:solidFill>
                <a:latin typeface="Chalkduster"/>
                <a:ea typeface="Marker Felt"/>
                <a:cs typeface="Chalkduster"/>
                <a:sym typeface="Marker Felt"/>
              </a:rPr>
              <a:t>Aspirations Profile</a:t>
            </a:r>
            <a:br>
              <a:rPr lang="en-US" sz="5400" dirty="0">
                <a:solidFill>
                  <a:schemeClr val="bg1"/>
                </a:solidFill>
                <a:latin typeface="Chalkduster"/>
                <a:ea typeface="Marker Felt"/>
                <a:cs typeface="Chalkduster"/>
                <a:sym typeface="Marker Felt"/>
              </a:rPr>
            </a:br>
            <a:r>
              <a:rPr lang="en-US" sz="5400" dirty="0">
                <a:solidFill>
                  <a:schemeClr val="bg1"/>
                </a:solidFill>
                <a:latin typeface="Chalkduster"/>
                <a:ea typeface="Marker Felt"/>
                <a:cs typeface="Chalkduster"/>
                <a:sym typeface="Marker Felt"/>
              </a:rPr>
              <a:t>4-Corners of Reflection</a:t>
            </a:r>
          </a:p>
        </p:txBody>
      </p:sp>
      <p:pic>
        <p:nvPicPr>
          <p:cNvPr id="4" name="Picture 3" descr="IMG_69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46360">
            <a:off x="3684147" y="3491422"/>
            <a:ext cx="5619630" cy="6046890"/>
          </a:xfrm>
          <a:prstGeom prst="rect">
            <a:avLst/>
          </a:prstGeom>
          <a:effectLst>
            <a:softEdge rad="469900"/>
          </a:effectLst>
        </p:spPr>
      </p:pic>
      <p:pic>
        <p:nvPicPr>
          <p:cNvPr id="7" name="Picture 6">
            <a:extLst>
              <a:ext uri="{FF2B5EF4-FFF2-40B4-BE49-F238E27FC236}">
                <a16:creationId xmlns:a16="http://schemas.microsoft.com/office/drawing/2014/main" id="{DAE178BA-0D2A-E14D-8184-572D9B1DD481}"/>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189857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94" y="1953646"/>
            <a:ext cx="6553201" cy="5009574"/>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000" dirty="0">
                <a:solidFill>
                  <a:schemeClr val="bg1"/>
                </a:solidFill>
                <a:latin typeface="Chalkduster"/>
                <a:cs typeface="Chalkduster"/>
              </a:rPr>
              <a:t>Go to the quadrant where </a:t>
            </a:r>
            <a:r>
              <a:rPr lang="en-US" sz="4000" dirty="0">
                <a:solidFill>
                  <a:srgbClr val="FFFF00"/>
                </a:solidFill>
                <a:latin typeface="Chalkduster"/>
                <a:cs typeface="Chalkduster"/>
              </a:rPr>
              <a:t>you</a:t>
            </a:r>
            <a:r>
              <a:rPr lang="en-US" sz="4000" dirty="0">
                <a:solidFill>
                  <a:schemeClr val="bg1"/>
                </a:solidFill>
                <a:latin typeface="Chalkduster"/>
                <a:cs typeface="Chalkduster"/>
              </a:rPr>
              <a:t> spent most of your time as a student.</a:t>
            </a:r>
            <a:br>
              <a:rPr lang="en-US" sz="4000" dirty="0">
                <a:solidFill>
                  <a:schemeClr val="bg1"/>
                </a:solidFill>
                <a:latin typeface="Chalkduster"/>
                <a:cs typeface="Chalkduster"/>
              </a:rPr>
            </a:br>
            <a:r>
              <a:rPr lang="en-US" sz="4000" dirty="0">
                <a:solidFill>
                  <a:schemeClr val="bg1"/>
                </a:solidFill>
                <a:latin typeface="Chalkduster"/>
                <a:cs typeface="Chalkduster"/>
              </a:rPr>
              <a:t> </a:t>
            </a:r>
          </a:p>
          <a:p>
            <a:pPr marL="812787" indent="-812787">
              <a:buFont typeface="Arial"/>
              <a:buChar char="•"/>
            </a:pPr>
            <a:endParaRPr lang="en-US" sz="6300" dirty="0">
              <a:solidFill>
                <a:schemeClr val="bg1"/>
              </a:solidFill>
              <a:latin typeface="Chalkduster"/>
              <a:cs typeface="Chalkduster"/>
            </a:endParaRPr>
          </a:p>
        </p:txBody>
      </p:sp>
      <p:pic>
        <p:nvPicPr>
          <p:cNvPr id="8" name="Picture 7" descr="IMG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8600">
            <a:off x="885267" y="189491"/>
            <a:ext cx="1956367" cy="2405828"/>
          </a:xfrm>
          <a:prstGeom prst="rect">
            <a:avLst/>
          </a:prstGeom>
          <a:effectLst>
            <a:softEdge rad="254000"/>
          </a:effectLst>
        </p:spPr>
      </p:pic>
      <p:sp>
        <p:nvSpPr>
          <p:cNvPr id="9" name="Text Box 3"/>
          <p:cNvSpPr txBox="1">
            <a:spLocks noChangeArrowheads="1"/>
          </p:cNvSpPr>
          <p:nvPr/>
        </p:nvSpPr>
        <p:spPr bwMode="auto">
          <a:xfrm>
            <a:off x="0" y="513990"/>
            <a:ext cx="10046207" cy="1054646"/>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Reflect</a:t>
            </a:r>
          </a:p>
        </p:txBody>
      </p:sp>
      <p:pic>
        <p:nvPicPr>
          <p:cNvPr id="10" name="Picture 9">
            <a:extLst>
              <a:ext uri="{FF2B5EF4-FFF2-40B4-BE49-F238E27FC236}">
                <a16:creationId xmlns:a16="http://schemas.microsoft.com/office/drawing/2014/main" id="{792F245A-C0AF-6546-9315-571172616B55}"/>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sp>
        <p:nvSpPr>
          <p:cNvPr id="11" name="TextBox 10">
            <a:extLst>
              <a:ext uri="{FF2B5EF4-FFF2-40B4-BE49-F238E27FC236}">
                <a16:creationId xmlns:a16="http://schemas.microsoft.com/office/drawing/2014/main" id="{828AB021-396F-8440-BA2E-6E025A4CAD5F}"/>
              </a:ext>
            </a:extLst>
          </p:cNvPr>
          <p:cNvSpPr txBox="1"/>
          <p:nvPr/>
        </p:nvSpPr>
        <p:spPr>
          <a:xfrm>
            <a:off x="216568" y="3271576"/>
            <a:ext cx="6553201" cy="5886738"/>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br>
              <a:rPr lang="en-US" sz="4000" dirty="0">
                <a:solidFill>
                  <a:schemeClr val="bg1"/>
                </a:solidFill>
                <a:latin typeface="Chalkduster"/>
                <a:cs typeface="Chalkduster"/>
              </a:rPr>
            </a:br>
            <a:r>
              <a:rPr lang="en-US" sz="4000" dirty="0">
                <a:solidFill>
                  <a:schemeClr val="bg1"/>
                </a:solidFill>
                <a:latin typeface="Chalkduster"/>
                <a:cs typeface="Chalkduster"/>
              </a:rPr>
              <a:t> </a:t>
            </a:r>
          </a:p>
          <a:p>
            <a:r>
              <a:rPr lang="en-US" sz="4000" dirty="0">
                <a:solidFill>
                  <a:srgbClr val="FFFF00"/>
                </a:solidFill>
                <a:latin typeface="Chalkduster"/>
                <a:cs typeface="Chalkduster"/>
              </a:rPr>
              <a:t>Break into groups of 3-4 &amp; share why!</a:t>
            </a:r>
          </a:p>
          <a:p>
            <a:r>
              <a:rPr lang="en-US" sz="4000" dirty="0">
                <a:solidFill>
                  <a:srgbClr val="FFFF00"/>
                </a:solidFill>
                <a:latin typeface="Chalkduster"/>
                <a:cs typeface="Chalkduster"/>
              </a:rPr>
              <a:t>  </a:t>
            </a:r>
            <a:r>
              <a:rPr lang="en-US" sz="4000" dirty="0">
                <a:solidFill>
                  <a:schemeClr val="bg1"/>
                </a:solidFill>
                <a:latin typeface="Chalkduster"/>
                <a:cs typeface="Chalkduster"/>
              </a:rPr>
              <a:t>What would have helped you maintain a healthy balance of dreaming &amp; doing?</a:t>
            </a:r>
          </a:p>
        </p:txBody>
      </p:sp>
      <p:pic>
        <p:nvPicPr>
          <p:cNvPr id="5" name="Picture 4" descr="A picture containing diagram&#10;&#10;Description automatically generated">
            <a:extLst>
              <a:ext uri="{FF2B5EF4-FFF2-40B4-BE49-F238E27FC236}">
                <a16:creationId xmlns:a16="http://schemas.microsoft.com/office/drawing/2014/main" id="{B3E2A8E6-AE7F-044D-7DE0-8AF5EE84E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449" y="2976282"/>
            <a:ext cx="5680035" cy="4841688"/>
          </a:xfrm>
          <a:prstGeom prst="rect">
            <a:avLst/>
          </a:prstGeom>
          <a:ln w="25400">
            <a:solidFill>
              <a:srgbClr val="FFFF00"/>
            </a:solidFill>
          </a:ln>
        </p:spPr>
      </p:pic>
    </p:spTree>
    <p:extLst>
      <p:ext uri="{BB962C8B-B14F-4D97-AF65-F5344CB8AC3E}">
        <p14:creationId xmlns:p14="http://schemas.microsoft.com/office/powerpoint/2010/main" val="307663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58" y="4719963"/>
            <a:ext cx="6665495" cy="3778468"/>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000" dirty="0">
                <a:solidFill>
                  <a:srgbClr val="FFFF00"/>
                </a:solidFill>
                <a:latin typeface="Chalkduster"/>
                <a:cs typeface="Chalkduster"/>
              </a:rPr>
              <a:t>What types of things do individuals in this quadrant say/do?</a:t>
            </a:r>
          </a:p>
          <a:p>
            <a:endParaRPr lang="en-US" sz="6300" dirty="0">
              <a:solidFill>
                <a:schemeClr val="bg1"/>
              </a:solidFill>
              <a:latin typeface="Chalkduster"/>
              <a:cs typeface="Chalkduster"/>
            </a:endParaRPr>
          </a:p>
        </p:txBody>
      </p:sp>
      <p:pic>
        <p:nvPicPr>
          <p:cNvPr id="8" name="Picture 7" descr="IMG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8980">
            <a:off x="596509" y="168988"/>
            <a:ext cx="1956367" cy="2405828"/>
          </a:xfrm>
          <a:prstGeom prst="rect">
            <a:avLst/>
          </a:prstGeom>
          <a:effectLst>
            <a:softEdge rad="254000"/>
          </a:effectLst>
        </p:spPr>
      </p:pic>
      <p:sp>
        <p:nvSpPr>
          <p:cNvPr id="9" name="Text Box 3"/>
          <p:cNvSpPr txBox="1">
            <a:spLocks noChangeArrowheads="1"/>
          </p:cNvSpPr>
          <p:nvPr/>
        </p:nvSpPr>
        <p:spPr bwMode="auto">
          <a:xfrm>
            <a:off x="-494739" y="562115"/>
            <a:ext cx="10046207" cy="1054646"/>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Reflect</a:t>
            </a:r>
          </a:p>
        </p:txBody>
      </p:sp>
      <p:pic>
        <p:nvPicPr>
          <p:cNvPr id="10" name="Picture 9">
            <a:extLst>
              <a:ext uri="{FF2B5EF4-FFF2-40B4-BE49-F238E27FC236}">
                <a16:creationId xmlns:a16="http://schemas.microsoft.com/office/drawing/2014/main" id="{792F245A-C0AF-6546-9315-571172616B55}"/>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sp>
        <p:nvSpPr>
          <p:cNvPr id="11" name="TextBox 10">
            <a:extLst>
              <a:ext uri="{FF2B5EF4-FFF2-40B4-BE49-F238E27FC236}">
                <a16:creationId xmlns:a16="http://schemas.microsoft.com/office/drawing/2014/main" id="{FB478CD4-3830-6B4E-A84E-50127E4E4BE6}"/>
              </a:ext>
            </a:extLst>
          </p:cNvPr>
          <p:cNvSpPr txBox="1"/>
          <p:nvPr/>
        </p:nvSpPr>
        <p:spPr>
          <a:xfrm>
            <a:off x="241957" y="2687497"/>
            <a:ext cx="6606680" cy="3162915"/>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000" dirty="0">
                <a:solidFill>
                  <a:schemeClr val="bg1"/>
                </a:solidFill>
                <a:latin typeface="Chalkduster"/>
                <a:cs typeface="Chalkduster"/>
              </a:rPr>
              <a:t>Rotate one corner clockwise.</a:t>
            </a:r>
            <a:br>
              <a:rPr lang="en-US" sz="4000" dirty="0">
                <a:solidFill>
                  <a:schemeClr val="bg1"/>
                </a:solidFill>
                <a:latin typeface="Chalkduster"/>
                <a:cs typeface="Chalkduster"/>
              </a:rPr>
            </a:br>
            <a:endParaRPr lang="en-US" sz="6300" dirty="0">
              <a:solidFill>
                <a:schemeClr val="bg1"/>
              </a:solidFill>
              <a:latin typeface="Chalkduster"/>
              <a:cs typeface="Chalkduster"/>
            </a:endParaRPr>
          </a:p>
        </p:txBody>
      </p:sp>
      <p:pic>
        <p:nvPicPr>
          <p:cNvPr id="12" name="Picture 11" descr="A picture containing diagram&#10;&#10;Description automatically generated">
            <a:extLst>
              <a:ext uri="{FF2B5EF4-FFF2-40B4-BE49-F238E27FC236}">
                <a16:creationId xmlns:a16="http://schemas.microsoft.com/office/drawing/2014/main" id="{8D31046D-CAFC-355D-2909-E650641D6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449" y="2976282"/>
            <a:ext cx="5680035" cy="4841688"/>
          </a:xfrm>
          <a:prstGeom prst="rect">
            <a:avLst/>
          </a:prstGeom>
          <a:ln w="25400">
            <a:solidFill>
              <a:srgbClr val="FFFF00"/>
            </a:solidFill>
          </a:ln>
        </p:spPr>
      </p:pic>
    </p:spTree>
    <p:extLst>
      <p:ext uri="{BB962C8B-B14F-4D97-AF65-F5344CB8AC3E}">
        <p14:creationId xmlns:p14="http://schemas.microsoft.com/office/powerpoint/2010/main" val="134834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58" y="4719963"/>
            <a:ext cx="6665495" cy="5009574"/>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000" dirty="0">
                <a:solidFill>
                  <a:srgbClr val="FFFF00"/>
                </a:solidFill>
                <a:latin typeface="Chalkduster"/>
                <a:cs typeface="Chalkduster"/>
              </a:rPr>
              <a:t>What types of actions can you take as a teacher leader to support individuals in this quadrant?</a:t>
            </a:r>
          </a:p>
          <a:p>
            <a:endParaRPr lang="en-US" sz="6300" dirty="0">
              <a:solidFill>
                <a:schemeClr val="bg1"/>
              </a:solidFill>
              <a:latin typeface="Chalkduster"/>
              <a:cs typeface="Chalkduster"/>
            </a:endParaRPr>
          </a:p>
        </p:txBody>
      </p:sp>
      <p:pic>
        <p:nvPicPr>
          <p:cNvPr id="8" name="Picture 7" descr="IMG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8980">
            <a:off x="596509" y="168988"/>
            <a:ext cx="1956367" cy="2405828"/>
          </a:xfrm>
          <a:prstGeom prst="rect">
            <a:avLst/>
          </a:prstGeom>
          <a:effectLst>
            <a:softEdge rad="254000"/>
          </a:effectLst>
        </p:spPr>
      </p:pic>
      <p:sp>
        <p:nvSpPr>
          <p:cNvPr id="9" name="Text Box 3"/>
          <p:cNvSpPr txBox="1">
            <a:spLocks noChangeArrowheads="1"/>
          </p:cNvSpPr>
          <p:nvPr/>
        </p:nvSpPr>
        <p:spPr bwMode="auto">
          <a:xfrm>
            <a:off x="-494739" y="562115"/>
            <a:ext cx="10046207" cy="1054646"/>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Reflect</a:t>
            </a:r>
          </a:p>
        </p:txBody>
      </p:sp>
      <p:pic>
        <p:nvPicPr>
          <p:cNvPr id="10" name="Picture 9">
            <a:extLst>
              <a:ext uri="{FF2B5EF4-FFF2-40B4-BE49-F238E27FC236}">
                <a16:creationId xmlns:a16="http://schemas.microsoft.com/office/drawing/2014/main" id="{792F245A-C0AF-6546-9315-571172616B55}"/>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sp>
        <p:nvSpPr>
          <p:cNvPr id="11" name="TextBox 10">
            <a:extLst>
              <a:ext uri="{FF2B5EF4-FFF2-40B4-BE49-F238E27FC236}">
                <a16:creationId xmlns:a16="http://schemas.microsoft.com/office/drawing/2014/main" id="{FB478CD4-3830-6B4E-A84E-50127E4E4BE6}"/>
              </a:ext>
            </a:extLst>
          </p:cNvPr>
          <p:cNvSpPr txBox="1"/>
          <p:nvPr/>
        </p:nvSpPr>
        <p:spPr>
          <a:xfrm>
            <a:off x="241957" y="2687497"/>
            <a:ext cx="6606680" cy="3162915"/>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000" dirty="0">
                <a:solidFill>
                  <a:schemeClr val="bg1"/>
                </a:solidFill>
                <a:latin typeface="Chalkduster"/>
                <a:cs typeface="Chalkduster"/>
              </a:rPr>
              <a:t>Rotate one corner clockwise.</a:t>
            </a:r>
            <a:br>
              <a:rPr lang="en-US" sz="4000" dirty="0">
                <a:solidFill>
                  <a:schemeClr val="bg1"/>
                </a:solidFill>
                <a:latin typeface="Chalkduster"/>
                <a:cs typeface="Chalkduster"/>
              </a:rPr>
            </a:br>
            <a:endParaRPr lang="en-US" sz="6300" dirty="0">
              <a:solidFill>
                <a:schemeClr val="bg1"/>
              </a:solidFill>
              <a:latin typeface="Chalkduster"/>
              <a:cs typeface="Chalkduster"/>
            </a:endParaRPr>
          </a:p>
        </p:txBody>
      </p:sp>
      <p:pic>
        <p:nvPicPr>
          <p:cNvPr id="12" name="Picture 11" descr="A picture containing diagram&#10;&#10;Description automatically generated">
            <a:extLst>
              <a:ext uri="{FF2B5EF4-FFF2-40B4-BE49-F238E27FC236}">
                <a16:creationId xmlns:a16="http://schemas.microsoft.com/office/drawing/2014/main" id="{64571E93-0D34-778A-C674-0F12EB6B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449" y="2976282"/>
            <a:ext cx="5680035" cy="4841688"/>
          </a:xfrm>
          <a:prstGeom prst="rect">
            <a:avLst/>
          </a:prstGeom>
          <a:ln w="25400">
            <a:solidFill>
              <a:srgbClr val="FFFF00"/>
            </a:solidFill>
          </a:ln>
        </p:spPr>
      </p:pic>
    </p:spTree>
    <p:extLst>
      <p:ext uri="{BB962C8B-B14F-4D97-AF65-F5344CB8AC3E}">
        <p14:creationId xmlns:p14="http://schemas.microsoft.com/office/powerpoint/2010/main" val="422630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58" y="4719963"/>
            <a:ext cx="6665495" cy="3778468"/>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000" dirty="0">
                <a:solidFill>
                  <a:srgbClr val="FFFF00"/>
                </a:solidFill>
                <a:latin typeface="Chalkduster"/>
                <a:cs typeface="Chalkduster"/>
              </a:rPr>
              <a:t>What questions can you ask individuals in this quadrant?</a:t>
            </a:r>
          </a:p>
          <a:p>
            <a:endParaRPr lang="en-US" sz="6300" dirty="0">
              <a:solidFill>
                <a:schemeClr val="bg1"/>
              </a:solidFill>
              <a:latin typeface="Chalkduster"/>
              <a:cs typeface="Chalkduster"/>
            </a:endParaRPr>
          </a:p>
        </p:txBody>
      </p:sp>
      <p:pic>
        <p:nvPicPr>
          <p:cNvPr id="8" name="Picture 7" descr="IMG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8980">
            <a:off x="596509" y="168988"/>
            <a:ext cx="1956367" cy="2405828"/>
          </a:xfrm>
          <a:prstGeom prst="rect">
            <a:avLst/>
          </a:prstGeom>
          <a:effectLst>
            <a:softEdge rad="254000"/>
          </a:effectLst>
        </p:spPr>
      </p:pic>
      <p:sp>
        <p:nvSpPr>
          <p:cNvPr id="9" name="Text Box 3"/>
          <p:cNvSpPr txBox="1">
            <a:spLocks noChangeArrowheads="1"/>
          </p:cNvSpPr>
          <p:nvPr/>
        </p:nvSpPr>
        <p:spPr bwMode="auto">
          <a:xfrm>
            <a:off x="-494739" y="562115"/>
            <a:ext cx="10046207" cy="1054646"/>
          </a:xfrm>
          <a:prstGeom prst="rect">
            <a:avLst/>
          </a:prstGeom>
          <a:noFill/>
          <a:ln w="9525">
            <a:noFill/>
            <a:miter lim="800000"/>
            <a:headEnd/>
            <a:tailEnd/>
          </a:ln>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Reflect</a:t>
            </a:r>
          </a:p>
        </p:txBody>
      </p:sp>
      <p:pic>
        <p:nvPicPr>
          <p:cNvPr id="10" name="Picture 9">
            <a:extLst>
              <a:ext uri="{FF2B5EF4-FFF2-40B4-BE49-F238E27FC236}">
                <a16:creationId xmlns:a16="http://schemas.microsoft.com/office/drawing/2014/main" id="{792F245A-C0AF-6546-9315-571172616B55}"/>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sp>
        <p:nvSpPr>
          <p:cNvPr id="11" name="TextBox 10">
            <a:extLst>
              <a:ext uri="{FF2B5EF4-FFF2-40B4-BE49-F238E27FC236}">
                <a16:creationId xmlns:a16="http://schemas.microsoft.com/office/drawing/2014/main" id="{FB478CD4-3830-6B4E-A84E-50127E4E4BE6}"/>
              </a:ext>
            </a:extLst>
          </p:cNvPr>
          <p:cNvSpPr txBox="1"/>
          <p:nvPr/>
        </p:nvSpPr>
        <p:spPr>
          <a:xfrm>
            <a:off x="241957" y="2687497"/>
            <a:ext cx="6606680" cy="3162915"/>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000" dirty="0">
                <a:solidFill>
                  <a:schemeClr val="bg1"/>
                </a:solidFill>
                <a:latin typeface="Chalkduster"/>
                <a:cs typeface="Chalkduster"/>
              </a:rPr>
              <a:t>Rotate one corner clockwise.</a:t>
            </a:r>
            <a:br>
              <a:rPr lang="en-US" sz="4000" dirty="0">
                <a:solidFill>
                  <a:schemeClr val="bg1"/>
                </a:solidFill>
                <a:latin typeface="Chalkduster"/>
                <a:cs typeface="Chalkduster"/>
              </a:rPr>
            </a:br>
            <a:endParaRPr lang="en-US" sz="6300" dirty="0">
              <a:solidFill>
                <a:schemeClr val="bg1"/>
              </a:solidFill>
              <a:latin typeface="Chalkduster"/>
              <a:cs typeface="Chalkduster"/>
            </a:endParaRPr>
          </a:p>
        </p:txBody>
      </p:sp>
      <p:pic>
        <p:nvPicPr>
          <p:cNvPr id="12" name="Picture 11" descr="A picture containing diagram&#10;&#10;Description automatically generated">
            <a:extLst>
              <a:ext uri="{FF2B5EF4-FFF2-40B4-BE49-F238E27FC236}">
                <a16:creationId xmlns:a16="http://schemas.microsoft.com/office/drawing/2014/main" id="{B0A6C206-CD66-F3F5-6F10-2376988AE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449" y="2976282"/>
            <a:ext cx="5680035" cy="4841688"/>
          </a:xfrm>
          <a:prstGeom prst="rect">
            <a:avLst/>
          </a:prstGeom>
          <a:ln w="25400">
            <a:solidFill>
              <a:srgbClr val="FFFF00"/>
            </a:solidFill>
          </a:ln>
        </p:spPr>
      </p:pic>
    </p:spTree>
    <p:extLst>
      <p:ext uri="{BB962C8B-B14F-4D97-AF65-F5344CB8AC3E}">
        <p14:creationId xmlns:p14="http://schemas.microsoft.com/office/powerpoint/2010/main" val="11394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grpSp>
        <p:nvGrpSpPr>
          <p:cNvPr id="4" name="Group 17"/>
          <p:cNvGrpSpPr>
            <a:grpSpLocks/>
          </p:cNvGrpSpPr>
          <p:nvPr/>
        </p:nvGrpSpPr>
        <p:grpSpPr bwMode="auto">
          <a:xfrm>
            <a:off x="1739900" y="863600"/>
            <a:ext cx="3898900" cy="3898900"/>
            <a:chOff x="0" y="0"/>
            <a:chExt cx="2456" cy="2456"/>
          </a:xfrm>
        </p:grpSpPr>
        <p:grpSp>
          <p:nvGrpSpPr>
            <p:cNvPr id="5" name="Group 15"/>
            <p:cNvGrpSpPr>
              <a:grpSpLocks/>
            </p:cNvGrpSpPr>
            <p:nvPr/>
          </p:nvGrpSpPr>
          <p:grpSpPr bwMode="auto">
            <a:xfrm>
              <a:off x="0" y="0"/>
              <a:ext cx="2456" cy="2456"/>
              <a:chOff x="0" y="0"/>
              <a:chExt cx="2456" cy="2456"/>
            </a:xfrm>
          </p:grpSpPr>
          <p:sp>
            <p:nvSpPr>
              <p:cNvPr id="2061" name="Rectangle 13"/>
              <p:cNvSpPr>
                <a:spLocks/>
              </p:cNvSpPr>
              <p:nvPr/>
            </p:nvSpPr>
            <p:spPr bwMode="auto">
              <a:xfrm>
                <a:off x="0" y="0"/>
                <a:ext cx="2456" cy="2456"/>
              </a:xfrm>
              <a:prstGeom prst="rect">
                <a:avLst/>
              </a:prstGeom>
              <a:gradFill rotWithShape="0">
                <a:gsLst>
                  <a:gs pos="0">
                    <a:srgbClr val="005B7F"/>
                  </a:gs>
                  <a:gs pos="50000">
                    <a:srgbClr val="0086B8"/>
                  </a:gs>
                  <a:gs pos="100000">
                    <a:srgbClr val="00A1DB"/>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endParaRPr lang="en-US"/>
              </a:p>
            </p:txBody>
          </p:sp>
          <p:sp>
            <p:nvSpPr>
              <p:cNvPr id="2062" name="Rectangle 14"/>
              <p:cNvSpPr>
                <a:spLocks/>
              </p:cNvSpPr>
              <p:nvPr/>
            </p:nvSpPr>
            <p:spPr bwMode="auto">
              <a:xfrm>
                <a:off x="384" y="120"/>
                <a:ext cx="1679"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Chalkboard"/>
                    <a:ea typeface="Times New Roman Bold" charset="0"/>
                    <a:cs typeface="Chalkboard"/>
                    <a:sym typeface="Times New Roman Bold" charset="0"/>
                  </a:rPr>
                  <a:t>Imagination</a:t>
                </a:r>
              </a:p>
            </p:txBody>
          </p:sp>
        </p:grpSp>
        <p:pic>
          <p:nvPicPr>
            <p:cNvPr id="2064" name="Picture 16"/>
            <p:cNvPicPr>
              <a:picLocks noChangeAspect="1" noChangeArrowheads="1"/>
            </p:cNvPicPr>
            <p:nvPr/>
          </p:nvPicPr>
          <p:blipFill>
            <a:blip r:embed="rId2"/>
            <a:srcRect/>
            <a:stretch>
              <a:fillRect/>
            </a:stretch>
          </p:blipFill>
          <p:spPr bwMode="auto">
            <a:xfrm>
              <a:off x="544" y="832"/>
              <a:ext cx="1368" cy="981"/>
            </a:xfrm>
            <a:prstGeom prst="rect">
              <a:avLst/>
            </a:prstGeom>
            <a:noFill/>
            <a:ln w="9525" cap="flat">
              <a:noFill/>
              <a:miter lim="800000"/>
              <a:headEnd/>
              <a:tailEnd/>
            </a:ln>
          </p:spPr>
        </p:pic>
      </p:grpSp>
      <p:grpSp>
        <p:nvGrpSpPr>
          <p:cNvPr id="6" name="Group 22"/>
          <p:cNvGrpSpPr>
            <a:grpSpLocks/>
          </p:cNvGrpSpPr>
          <p:nvPr/>
        </p:nvGrpSpPr>
        <p:grpSpPr bwMode="auto">
          <a:xfrm>
            <a:off x="5638800" y="4770438"/>
            <a:ext cx="3898900" cy="3898900"/>
            <a:chOff x="0" y="0"/>
            <a:chExt cx="2456" cy="2456"/>
          </a:xfrm>
        </p:grpSpPr>
        <p:grpSp>
          <p:nvGrpSpPr>
            <p:cNvPr id="7" name="Group 20"/>
            <p:cNvGrpSpPr>
              <a:grpSpLocks/>
            </p:cNvGrpSpPr>
            <p:nvPr/>
          </p:nvGrpSpPr>
          <p:grpSpPr bwMode="auto">
            <a:xfrm>
              <a:off x="0" y="0"/>
              <a:ext cx="2456" cy="2456"/>
              <a:chOff x="0" y="0"/>
              <a:chExt cx="2456" cy="2456"/>
            </a:xfrm>
          </p:grpSpPr>
          <p:sp>
            <p:nvSpPr>
              <p:cNvPr id="2066" name="Rectangle 18"/>
              <p:cNvSpPr>
                <a:spLocks/>
              </p:cNvSpPr>
              <p:nvPr/>
            </p:nvSpPr>
            <p:spPr bwMode="auto">
              <a:xfrm>
                <a:off x="0" y="0"/>
                <a:ext cx="2456" cy="2456"/>
              </a:xfrm>
              <a:prstGeom prst="rect">
                <a:avLst/>
              </a:prstGeom>
              <a:gradFill rotWithShape="0">
                <a:gsLst>
                  <a:gs pos="0">
                    <a:srgbClr val="A05900"/>
                  </a:gs>
                  <a:gs pos="50000">
                    <a:srgbClr val="E68300"/>
                  </a:gs>
                  <a:gs pos="100000">
                    <a:srgbClr val="FF9D00"/>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endParaRPr lang="en-US"/>
              </a:p>
            </p:txBody>
          </p:sp>
          <p:sp>
            <p:nvSpPr>
              <p:cNvPr id="2067" name="Rectangle 19"/>
              <p:cNvSpPr>
                <a:spLocks/>
              </p:cNvSpPr>
              <p:nvPr/>
            </p:nvSpPr>
            <p:spPr bwMode="auto">
              <a:xfrm>
                <a:off x="447" y="164"/>
                <a:ext cx="1557"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Times New Roman Bold" charset="0"/>
                    <a:ea typeface="Times New Roman Bold" charset="0"/>
                    <a:cs typeface="Times New Roman Bold" charset="0"/>
                    <a:sym typeface="Times New Roman Bold" charset="0"/>
                  </a:rPr>
                  <a:t>Perspiration</a:t>
                </a:r>
              </a:p>
            </p:txBody>
          </p:sp>
        </p:grpSp>
        <p:pic>
          <p:nvPicPr>
            <p:cNvPr id="2069" name="Picture 21"/>
            <p:cNvPicPr>
              <a:picLocks noChangeAspect="1" noChangeArrowheads="1"/>
            </p:cNvPicPr>
            <p:nvPr/>
          </p:nvPicPr>
          <p:blipFill>
            <a:blip r:embed="rId3"/>
            <a:srcRect/>
            <a:stretch>
              <a:fillRect/>
            </a:stretch>
          </p:blipFill>
          <p:spPr bwMode="auto">
            <a:xfrm>
              <a:off x="118" y="1051"/>
              <a:ext cx="2192" cy="658"/>
            </a:xfrm>
            <a:prstGeom prst="rect">
              <a:avLst/>
            </a:prstGeom>
            <a:noFill/>
            <a:ln w="9525" cap="flat">
              <a:noFill/>
              <a:miter lim="800000"/>
              <a:headEnd/>
              <a:tailEnd/>
            </a:ln>
          </p:spPr>
        </p:pic>
      </p:grpSp>
      <p:grpSp>
        <p:nvGrpSpPr>
          <p:cNvPr id="8" name="Group 27"/>
          <p:cNvGrpSpPr>
            <a:grpSpLocks/>
          </p:cNvGrpSpPr>
          <p:nvPr/>
        </p:nvGrpSpPr>
        <p:grpSpPr bwMode="auto">
          <a:xfrm>
            <a:off x="1739900" y="4770438"/>
            <a:ext cx="3898900" cy="3898900"/>
            <a:chOff x="0" y="0"/>
            <a:chExt cx="2456" cy="2456"/>
          </a:xfrm>
        </p:grpSpPr>
        <p:grpSp>
          <p:nvGrpSpPr>
            <p:cNvPr id="9" name="Group 25"/>
            <p:cNvGrpSpPr>
              <a:grpSpLocks/>
            </p:cNvGrpSpPr>
            <p:nvPr/>
          </p:nvGrpSpPr>
          <p:grpSpPr bwMode="auto">
            <a:xfrm>
              <a:off x="0" y="0"/>
              <a:ext cx="2456" cy="2456"/>
              <a:chOff x="0" y="0"/>
              <a:chExt cx="2456" cy="2456"/>
            </a:xfrm>
          </p:grpSpPr>
          <p:sp>
            <p:nvSpPr>
              <p:cNvPr id="2071" name="Rectangle 23"/>
              <p:cNvSpPr>
                <a:spLocks/>
              </p:cNvSpPr>
              <p:nvPr/>
            </p:nvSpPr>
            <p:spPr bwMode="auto">
              <a:xfrm>
                <a:off x="0" y="0"/>
                <a:ext cx="2456" cy="2456"/>
              </a:xfrm>
              <a:prstGeom prst="rect">
                <a:avLst/>
              </a:prstGeom>
              <a:gradFill rotWithShape="0">
                <a:gsLst>
                  <a:gs pos="0">
                    <a:srgbClr val="007F5B"/>
                  </a:gs>
                  <a:gs pos="50000">
                    <a:srgbClr val="00B886"/>
                  </a:gs>
                  <a:gs pos="100000">
                    <a:srgbClr val="00DBA1"/>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endParaRPr lang="en-US"/>
              </a:p>
            </p:txBody>
          </p:sp>
          <p:sp>
            <p:nvSpPr>
              <p:cNvPr id="2072" name="Rectangle 24"/>
              <p:cNvSpPr>
                <a:spLocks/>
              </p:cNvSpPr>
              <p:nvPr/>
            </p:nvSpPr>
            <p:spPr bwMode="auto">
              <a:xfrm>
                <a:off x="457" y="164"/>
                <a:ext cx="1534"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Times New Roman Bold" charset="0"/>
                    <a:ea typeface="Times New Roman Bold" charset="0"/>
                    <a:cs typeface="Times New Roman Bold" charset="0"/>
                    <a:sym typeface="Times New Roman Bold" charset="0"/>
                  </a:rPr>
                  <a:t>Hibernation</a:t>
                </a:r>
              </a:p>
            </p:txBody>
          </p:sp>
        </p:grpSp>
        <p:pic>
          <p:nvPicPr>
            <p:cNvPr id="2074" name="Picture 26"/>
            <p:cNvPicPr>
              <a:picLocks noChangeAspect="1" noChangeArrowheads="1"/>
            </p:cNvPicPr>
            <p:nvPr/>
          </p:nvPicPr>
          <p:blipFill>
            <a:blip r:embed="rId4"/>
            <a:srcRect/>
            <a:stretch>
              <a:fillRect/>
            </a:stretch>
          </p:blipFill>
          <p:spPr bwMode="auto">
            <a:xfrm>
              <a:off x="722" y="753"/>
              <a:ext cx="973" cy="1232"/>
            </a:xfrm>
            <a:prstGeom prst="rect">
              <a:avLst/>
            </a:prstGeom>
            <a:noFill/>
            <a:ln w="9525" cap="flat">
              <a:noFill/>
              <a:miter lim="800000"/>
              <a:headEnd/>
              <a:tailEnd/>
            </a:ln>
          </p:spPr>
        </p:pic>
      </p:grpSp>
      <p:grpSp>
        <p:nvGrpSpPr>
          <p:cNvPr id="2" name="Group 12"/>
          <p:cNvGrpSpPr>
            <a:grpSpLocks/>
          </p:cNvGrpSpPr>
          <p:nvPr/>
        </p:nvGrpSpPr>
        <p:grpSpPr bwMode="auto">
          <a:xfrm>
            <a:off x="5638800" y="863600"/>
            <a:ext cx="3898900" cy="3898900"/>
            <a:chOff x="0" y="0"/>
            <a:chExt cx="2456" cy="2456"/>
          </a:xfrm>
        </p:grpSpPr>
        <p:grpSp>
          <p:nvGrpSpPr>
            <p:cNvPr id="3" name="Group 10"/>
            <p:cNvGrpSpPr>
              <a:grpSpLocks/>
            </p:cNvGrpSpPr>
            <p:nvPr/>
          </p:nvGrpSpPr>
          <p:grpSpPr bwMode="auto">
            <a:xfrm>
              <a:off x="0" y="0"/>
              <a:ext cx="2456" cy="2456"/>
              <a:chOff x="0" y="0"/>
              <a:chExt cx="2456" cy="2456"/>
            </a:xfrm>
          </p:grpSpPr>
          <p:sp>
            <p:nvSpPr>
              <p:cNvPr id="2056" name="Rectangle 8"/>
              <p:cNvSpPr>
                <a:spLocks/>
              </p:cNvSpPr>
              <p:nvPr/>
            </p:nvSpPr>
            <p:spPr bwMode="auto">
              <a:xfrm>
                <a:off x="0" y="0"/>
                <a:ext cx="2456" cy="2456"/>
              </a:xfrm>
              <a:prstGeom prst="rect">
                <a:avLst/>
              </a:prstGeom>
              <a:gradFill flip="none" rotWithShape="0">
                <a:gsLst>
                  <a:gs pos="0">
                    <a:srgbClr val="A0A000"/>
                  </a:gs>
                  <a:gs pos="50000">
                    <a:srgbClr val="E6E600"/>
                  </a:gs>
                  <a:gs pos="100000">
                    <a:srgbClr val="FFFF00"/>
                  </a:gs>
                </a:gsLst>
                <a:lin ang="5400000" scaled="1"/>
                <a:tileRect/>
              </a:gradFill>
              <a:ln w="9525" cap="rnd">
                <a:solidFill>
                  <a:srgbClr val="FFFFFF"/>
                </a:solidFill>
                <a:prstDash val="solid"/>
                <a:round/>
                <a:headEnd type="none" w="med" len="med"/>
                <a:tailEnd type="none" w="med" len="med"/>
              </a:ln>
              <a:effectLst>
                <a:softEdge rad="774700"/>
              </a:effectLst>
            </p:spPr>
            <p:txBody>
              <a:bodyPr lIns="0" tIns="0" rIns="0" bIns="0">
                <a:prstTxWarp prst="textNoShape">
                  <a:avLst/>
                </a:prstTxWarp>
              </a:bodyPr>
              <a:lstStyle/>
              <a:p>
                <a:endParaRPr lang="en-US"/>
              </a:p>
            </p:txBody>
          </p:sp>
          <p:sp>
            <p:nvSpPr>
              <p:cNvPr id="2057" name="Rectangle 9"/>
              <p:cNvSpPr>
                <a:spLocks/>
              </p:cNvSpPr>
              <p:nvPr/>
            </p:nvSpPr>
            <p:spPr bwMode="auto">
              <a:xfrm>
                <a:off x="494" y="111"/>
                <a:ext cx="1465" cy="368"/>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chemeClr val="bg1"/>
                    </a:solidFill>
                    <a:latin typeface="Chalkboard"/>
                    <a:ea typeface="Times New Roman Bold" charset="0"/>
                    <a:cs typeface="Chalkboard"/>
                    <a:sym typeface="Times New Roman Bold" charset="0"/>
                  </a:rPr>
                  <a:t>Aspiration</a:t>
                </a:r>
              </a:p>
            </p:txBody>
          </p:sp>
        </p:grpSp>
        <p:pic>
          <p:nvPicPr>
            <p:cNvPr id="2059" name="Picture 11"/>
            <p:cNvPicPr>
              <a:picLocks noChangeAspect="1" noChangeArrowheads="1"/>
            </p:cNvPicPr>
            <p:nvPr/>
          </p:nvPicPr>
          <p:blipFill>
            <a:blip r:embed="rId5"/>
            <a:srcRect/>
            <a:stretch>
              <a:fillRect/>
            </a:stretch>
          </p:blipFill>
          <p:spPr bwMode="auto">
            <a:xfrm>
              <a:off x="697" y="637"/>
              <a:ext cx="1143" cy="1344"/>
            </a:xfrm>
            <a:prstGeom prst="rect">
              <a:avLst/>
            </a:prstGeom>
            <a:noFill/>
            <a:ln w="9525" cap="flat">
              <a:noFill/>
              <a:miter lim="800000"/>
              <a:headEnd/>
              <a:tailEnd/>
            </a:ln>
          </p:spPr>
        </p:pic>
      </p:gr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30" name="Picture 29">
            <a:extLst>
              <a:ext uri="{FF2B5EF4-FFF2-40B4-BE49-F238E27FC236}">
                <a16:creationId xmlns:a16="http://schemas.microsoft.com/office/drawing/2014/main" id="{815C43A6-59A0-EA48-A9A5-FB9831448474}"/>
              </a:ext>
            </a:extLst>
          </p:cNvPr>
          <p:cNvPicPr>
            <a:picLocks noChangeAspect="1"/>
          </p:cNvPicPr>
          <p:nvPr/>
        </p:nvPicPr>
        <p:blipFill>
          <a:blip r:embed="rId6"/>
          <a:stretch>
            <a:fillRect/>
          </a:stretch>
        </p:blipFill>
        <p:spPr>
          <a:xfrm rot="10800000" flipH="1" flipV="1">
            <a:off x="11738344" y="8978361"/>
            <a:ext cx="1190453" cy="675997"/>
          </a:xfrm>
          <a:prstGeom prst="rect">
            <a:avLst/>
          </a:prstGeom>
        </p:spPr>
      </p:pic>
      <p:sp>
        <p:nvSpPr>
          <p:cNvPr id="31" name="TextBox 30">
            <a:extLst>
              <a:ext uri="{FF2B5EF4-FFF2-40B4-BE49-F238E27FC236}">
                <a16:creationId xmlns:a16="http://schemas.microsoft.com/office/drawing/2014/main" id="{0F9E4FA1-7C61-7149-999C-5D692466D34E}"/>
              </a:ext>
            </a:extLst>
          </p:cNvPr>
          <p:cNvSpPr txBox="1"/>
          <p:nvPr/>
        </p:nvSpPr>
        <p:spPr>
          <a:xfrm rot="20833853">
            <a:off x="8909162" y="2705686"/>
            <a:ext cx="3920531" cy="4103688"/>
          </a:xfrm>
          <a:prstGeom prst="rect">
            <a:avLst/>
          </a:prstGeom>
          <a:noFill/>
          <a:ln w="1270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1" hangingPunct="0">
              <a:lnSpc>
                <a:spcPct val="100000"/>
              </a:lnSpc>
              <a:spcBef>
                <a:spcPts val="0"/>
              </a:spcBef>
              <a:spcAft>
                <a:spcPts val="0"/>
              </a:spcAft>
              <a:buClrTx/>
              <a:buSzTx/>
              <a:tabLst/>
            </a:pPr>
            <a:r>
              <a:rPr lang="en-US" sz="3200" dirty="0">
                <a:solidFill>
                  <a:srgbClr val="FFFF00"/>
                </a:solidFill>
                <a:latin typeface="Chalkduster" panose="03050602040202020205" pitchFamily="66" charset="77"/>
              </a:rPr>
              <a:t>4-Corners</a:t>
            </a:r>
            <a:br>
              <a:rPr lang="en-US" sz="3200" dirty="0">
                <a:solidFill>
                  <a:srgbClr val="FFFF00"/>
                </a:solidFill>
                <a:latin typeface="Chalkduster" panose="03050602040202020205" pitchFamily="66" charset="77"/>
              </a:rPr>
            </a:br>
            <a:r>
              <a:rPr lang="en-US" sz="3200" dirty="0">
                <a:solidFill>
                  <a:srgbClr val="FFFF00"/>
                </a:solidFill>
                <a:latin typeface="Chalkduster" panose="03050602040202020205" pitchFamily="66" charset="77"/>
              </a:rPr>
              <a:t>Debrief</a:t>
            </a:r>
          </a:p>
          <a:p>
            <a:pPr marR="0" defTabSz="584200" rtl="0" fontAlgn="auto" latinLnBrk="1" hangingPunct="0">
              <a:lnSpc>
                <a:spcPct val="100000"/>
              </a:lnSpc>
              <a:spcBef>
                <a:spcPts val="0"/>
              </a:spcBef>
              <a:spcAft>
                <a:spcPts val="0"/>
              </a:spcAft>
              <a:buClrTx/>
              <a:buSzTx/>
              <a:tabLst/>
            </a:pPr>
            <a:endParaRPr kumimoji="0" lang="en-US" sz="3200" i="0" u="none" strike="noStrike" cap="none" spc="0" normalizeH="0" baseline="0" dirty="0">
              <a:ln>
                <a:noFill/>
              </a:ln>
              <a:solidFill>
                <a:srgbClr val="FFFF00"/>
              </a:solidFill>
              <a:effectLst/>
              <a:uFillTx/>
              <a:latin typeface="Chalkduster" panose="03050602040202020205" pitchFamily="66" charset="77"/>
              <a:sym typeface="Helvetica Light"/>
            </a:endParaRPr>
          </a:p>
          <a:p>
            <a:pPr marR="0" defTabSz="584200" rtl="0" fontAlgn="auto" latinLnBrk="1" hangingPunct="0">
              <a:lnSpc>
                <a:spcPct val="100000"/>
              </a:lnSpc>
              <a:spcBef>
                <a:spcPts val="0"/>
              </a:spcBef>
              <a:spcAft>
                <a:spcPts val="0"/>
              </a:spcAft>
              <a:buClrTx/>
              <a:buSzTx/>
              <a:tabLst/>
            </a:pPr>
            <a:r>
              <a:rPr lang="en-US" sz="3200" dirty="0">
                <a:solidFill>
                  <a:srgbClr val="FFFF00"/>
                </a:solidFill>
                <a:latin typeface="Chalkduster" panose="03050602040202020205" pitchFamily="66" charset="77"/>
              </a:rPr>
              <a:t>What did you</a:t>
            </a:r>
            <a:br>
              <a:rPr lang="en-US" sz="3200" dirty="0">
                <a:solidFill>
                  <a:srgbClr val="FFFF00"/>
                </a:solidFill>
                <a:latin typeface="Chalkduster" panose="03050602040202020205" pitchFamily="66" charset="77"/>
              </a:rPr>
            </a:br>
            <a:r>
              <a:rPr lang="en-US" sz="3200" dirty="0">
                <a:solidFill>
                  <a:srgbClr val="FFFF00"/>
                </a:solidFill>
                <a:latin typeface="Chalkduster" panose="03050602040202020205" pitchFamily="66" charset="77"/>
              </a:rPr>
              <a:t>learn about</a:t>
            </a:r>
            <a:br>
              <a:rPr lang="en-US" sz="3200" dirty="0">
                <a:solidFill>
                  <a:srgbClr val="FFFF00"/>
                </a:solidFill>
                <a:latin typeface="Chalkduster" panose="03050602040202020205" pitchFamily="66" charset="77"/>
              </a:rPr>
            </a:br>
            <a:r>
              <a:rPr lang="en-US" sz="3200" dirty="0">
                <a:solidFill>
                  <a:srgbClr val="FFFF00"/>
                </a:solidFill>
                <a:latin typeface="Chalkduster" panose="03050602040202020205" pitchFamily="66" charset="77"/>
              </a:rPr>
              <a:t>the Aspirations</a:t>
            </a:r>
            <a:br>
              <a:rPr lang="en-US" sz="3200" dirty="0">
                <a:solidFill>
                  <a:srgbClr val="FFFF00"/>
                </a:solidFill>
                <a:latin typeface="Chalkduster" panose="03050602040202020205" pitchFamily="66" charset="77"/>
              </a:rPr>
            </a:br>
            <a:r>
              <a:rPr lang="en-US" sz="3200" dirty="0">
                <a:solidFill>
                  <a:srgbClr val="FFFF00"/>
                </a:solidFill>
                <a:latin typeface="Chalkduster" panose="03050602040202020205" pitchFamily="66" charset="77"/>
              </a:rPr>
              <a:t>Profile?</a:t>
            </a:r>
          </a:p>
          <a:p>
            <a:pPr marR="0" algn="l" defTabSz="584200" rtl="0" fontAlgn="auto" latinLnBrk="1" hangingPunct="0">
              <a:lnSpc>
                <a:spcPct val="100000"/>
              </a:lnSpc>
              <a:spcBef>
                <a:spcPts val="0"/>
              </a:spcBef>
              <a:spcAft>
                <a:spcPts val="0"/>
              </a:spcAft>
              <a:buClrTx/>
              <a:buSzTx/>
              <a:tabLst/>
            </a:pPr>
            <a:endParaRPr kumimoji="0" lang="en-US" i="0" u="none" strike="noStrike" cap="none" spc="0" normalizeH="0" baseline="0" dirty="0">
              <a:ln>
                <a:noFill/>
              </a:ln>
              <a:solidFill>
                <a:schemeClr val="accent2">
                  <a:lumMod val="60000"/>
                  <a:lumOff val="40000"/>
                </a:schemeClr>
              </a:solidFill>
              <a:effectLst/>
              <a:uFillTx/>
              <a:latin typeface="Chalkduster" panose="03050602040202020205" pitchFamily="66" charset="77"/>
              <a:sym typeface="Helvetica Light"/>
            </a:endParaRPr>
          </a:p>
        </p:txBody>
      </p:sp>
    </p:spTree>
    <p:extLst>
      <p:ext uri="{BB962C8B-B14F-4D97-AF65-F5344CB8AC3E}">
        <p14:creationId xmlns:p14="http://schemas.microsoft.com/office/powerpoint/2010/main" val="246443884"/>
      </p:ext>
    </p:extLst>
  </p:cSld>
  <p:clrMapOvr>
    <a:masterClrMapping/>
  </p:clrMapOvr>
  <p:transition spd="slow">
    <p:strips dir="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7F48C2-EA09-E842-A743-A0458C35CECD}"/>
              </a:ext>
            </a:extLst>
          </p:cNvPr>
          <p:cNvSpPr txBox="1">
            <a:spLocks/>
          </p:cNvSpPr>
          <p:nvPr/>
        </p:nvSpPr>
        <p:spPr>
          <a:xfrm>
            <a:off x="443854" y="285750"/>
            <a:ext cx="9967384"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000" dirty="0">
                <a:solidFill>
                  <a:srgbClr val="FFFF00"/>
                </a:solidFill>
                <a:latin typeface="Chalkduster"/>
                <a:cs typeface="Chalkduster"/>
              </a:rPr>
              <a:t>Time to Dig Deeper!</a:t>
            </a:r>
          </a:p>
        </p:txBody>
      </p:sp>
      <p:pic>
        <p:nvPicPr>
          <p:cNvPr id="3" name="Picture 2">
            <a:extLst>
              <a:ext uri="{FF2B5EF4-FFF2-40B4-BE49-F238E27FC236}">
                <a16:creationId xmlns:a16="http://schemas.microsoft.com/office/drawing/2014/main" id="{70CB891A-3C16-9E47-876D-174C4741D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41785"/>
            <a:ext cx="2324100" cy="1841500"/>
          </a:xfrm>
          <a:prstGeom prst="rect">
            <a:avLst/>
          </a:prstGeom>
          <a:effectLst>
            <a:softEdge rad="63500"/>
          </a:effectLst>
        </p:spPr>
      </p:pic>
      <p:pic>
        <p:nvPicPr>
          <p:cNvPr id="7" name="Picture 6">
            <a:extLst>
              <a:ext uri="{FF2B5EF4-FFF2-40B4-BE49-F238E27FC236}">
                <a16:creationId xmlns:a16="http://schemas.microsoft.com/office/drawing/2014/main" id="{9BBD4591-0E47-4A4E-914E-FE746D661189}"/>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A5982E45-D019-599C-7355-36DAA09DB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7742" y="2492188"/>
            <a:ext cx="7552390" cy="6437692"/>
          </a:xfrm>
          <a:prstGeom prst="rect">
            <a:avLst/>
          </a:prstGeom>
          <a:ln w="25400">
            <a:solidFill>
              <a:srgbClr val="FFFF00"/>
            </a:solidFill>
          </a:ln>
        </p:spPr>
      </p:pic>
    </p:spTree>
    <p:extLst>
      <p:ext uri="{BB962C8B-B14F-4D97-AF65-F5344CB8AC3E}">
        <p14:creationId xmlns:p14="http://schemas.microsoft.com/office/powerpoint/2010/main" val="419486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with medium confidence">
            <a:extLst>
              <a:ext uri="{FF2B5EF4-FFF2-40B4-BE49-F238E27FC236}">
                <a16:creationId xmlns:a16="http://schemas.microsoft.com/office/drawing/2014/main" id="{4F87355B-B21C-E846-9337-0C6FE32D2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61" y="1312779"/>
            <a:ext cx="5021889" cy="6531811"/>
          </a:xfrm>
          <a:prstGeom prst="rect">
            <a:avLst/>
          </a:prstGeom>
        </p:spPr>
      </p:pic>
      <p:sp>
        <p:nvSpPr>
          <p:cNvPr id="4" name="Title 1">
            <a:extLst>
              <a:ext uri="{FF2B5EF4-FFF2-40B4-BE49-F238E27FC236}">
                <a16:creationId xmlns:a16="http://schemas.microsoft.com/office/drawing/2014/main" id="{837F48C2-EA09-E842-A743-A0458C35CECD}"/>
              </a:ext>
            </a:extLst>
          </p:cNvPr>
          <p:cNvSpPr txBox="1">
            <a:spLocks/>
          </p:cNvSpPr>
          <p:nvPr/>
        </p:nvSpPr>
        <p:spPr>
          <a:xfrm>
            <a:off x="-1545771" y="-485234"/>
            <a:ext cx="13015291"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800" dirty="0">
                <a:solidFill>
                  <a:srgbClr val="FFFF00"/>
                </a:solidFill>
                <a:latin typeface="Chalkduster"/>
                <a:cs typeface="Chalkduster"/>
              </a:rPr>
              <a:t>Aspirations Foldable!!</a:t>
            </a:r>
          </a:p>
        </p:txBody>
      </p:sp>
      <p:cxnSp>
        <p:nvCxnSpPr>
          <p:cNvPr id="19" name="Straight Connector 18">
            <a:extLst>
              <a:ext uri="{FF2B5EF4-FFF2-40B4-BE49-F238E27FC236}">
                <a16:creationId xmlns:a16="http://schemas.microsoft.com/office/drawing/2014/main" id="{D6951165-D18F-E241-BD1E-5C3FFC43ECAA}"/>
              </a:ext>
            </a:extLst>
          </p:cNvPr>
          <p:cNvCxnSpPr>
            <a:cxnSpLocks/>
          </p:cNvCxnSpPr>
          <p:nvPr/>
        </p:nvCxnSpPr>
        <p:spPr>
          <a:xfrm>
            <a:off x="2930434" y="1314401"/>
            <a:ext cx="0" cy="1537656"/>
          </a:xfrm>
          <a:prstGeom prst="line">
            <a:avLst/>
          </a:prstGeom>
          <a:ln w="1270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297FDE3C-A7CE-4C4D-A6B0-5E536C1FFFDA}"/>
              </a:ext>
            </a:extLst>
          </p:cNvPr>
          <p:cNvCxnSpPr>
            <a:cxnSpLocks/>
          </p:cNvCxnSpPr>
          <p:nvPr/>
        </p:nvCxnSpPr>
        <p:spPr>
          <a:xfrm>
            <a:off x="372885" y="6185758"/>
            <a:ext cx="4982886" cy="0"/>
          </a:xfrm>
          <a:prstGeom prst="line">
            <a:avLst/>
          </a:prstGeom>
          <a:ln w="127000">
            <a:solidFill>
              <a:srgbClr val="00B0F0"/>
            </a:solidFill>
          </a:ln>
        </p:spPr>
        <p:style>
          <a:lnRef idx="2">
            <a:schemeClr val="accent4"/>
          </a:lnRef>
          <a:fillRef idx="0">
            <a:schemeClr val="accent4"/>
          </a:fillRef>
          <a:effectRef idx="1">
            <a:schemeClr val="accent4"/>
          </a:effectRef>
          <a:fontRef idx="minor">
            <a:schemeClr val="tx1"/>
          </a:fontRef>
        </p:style>
      </p:cxnSp>
      <p:sp>
        <p:nvSpPr>
          <p:cNvPr id="34" name="TextBox 33">
            <a:extLst>
              <a:ext uri="{FF2B5EF4-FFF2-40B4-BE49-F238E27FC236}">
                <a16:creationId xmlns:a16="http://schemas.microsoft.com/office/drawing/2014/main" id="{CEDEFD09-819A-7845-8185-7850C8C56D7B}"/>
              </a:ext>
            </a:extLst>
          </p:cNvPr>
          <p:cNvSpPr txBox="1"/>
          <p:nvPr/>
        </p:nvSpPr>
        <p:spPr>
          <a:xfrm>
            <a:off x="3551175" y="8195961"/>
            <a:ext cx="100508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0000"/>
                </a:solidFill>
                <a:effectLst/>
                <a:uFillTx/>
                <a:latin typeface="Chalkduster" panose="03050602040202020205" pitchFamily="66" charset="77"/>
                <a:sym typeface="Helvetica Light"/>
              </a:rPr>
              <a:t>Cut</a:t>
            </a:r>
          </a:p>
        </p:txBody>
      </p:sp>
      <p:sp>
        <p:nvSpPr>
          <p:cNvPr id="35" name="TextBox 34">
            <a:extLst>
              <a:ext uri="{FF2B5EF4-FFF2-40B4-BE49-F238E27FC236}">
                <a16:creationId xmlns:a16="http://schemas.microsoft.com/office/drawing/2014/main" id="{8D390397-AC8F-E449-AAAA-076DF7B1ED24}"/>
              </a:ext>
            </a:extLst>
          </p:cNvPr>
          <p:cNvSpPr txBox="1"/>
          <p:nvPr/>
        </p:nvSpPr>
        <p:spPr>
          <a:xfrm>
            <a:off x="1480007" y="8199969"/>
            <a:ext cx="135453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dirty="0">
                <a:solidFill>
                  <a:srgbClr val="00B0F0"/>
                </a:solidFill>
                <a:latin typeface="Chalkduster" panose="03050602040202020205" pitchFamily="66" charset="77"/>
              </a:rPr>
              <a:t>Fold</a:t>
            </a:r>
            <a:endParaRPr kumimoji="0" lang="en-US" sz="3600" b="0" i="0" u="none" strike="noStrike" cap="none" spc="0" normalizeH="0" baseline="0" dirty="0">
              <a:ln>
                <a:noFill/>
              </a:ln>
              <a:solidFill>
                <a:srgbClr val="00B0F0"/>
              </a:solidFill>
              <a:effectLst/>
              <a:uFillTx/>
              <a:latin typeface="Chalkduster" panose="03050602040202020205" pitchFamily="66" charset="77"/>
              <a:sym typeface="Helvetica Light"/>
            </a:endParaRPr>
          </a:p>
        </p:txBody>
      </p:sp>
      <p:pic>
        <p:nvPicPr>
          <p:cNvPr id="20" name="Picture 19">
            <a:extLst>
              <a:ext uri="{FF2B5EF4-FFF2-40B4-BE49-F238E27FC236}">
                <a16:creationId xmlns:a16="http://schemas.microsoft.com/office/drawing/2014/main" id="{B2856D36-0B2A-B246-9B50-27479533587F}"/>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cxnSp>
        <p:nvCxnSpPr>
          <p:cNvPr id="23" name="Straight Connector 22">
            <a:extLst>
              <a:ext uri="{FF2B5EF4-FFF2-40B4-BE49-F238E27FC236}">
                <a16:creationId xmlns:a16="http://schemas.microsoft.com/office/drawing/2014/main" id="{2EB62297-EFB8-2048-BA3D-E15D6D43DB86}"/>
              </a:ext>
            </a:extLst>
          </p:cNvPr>
          <p:cNvCxnSpPr>
            <a:cxnSpLocks/>
          </p:cNvCxnSpPr>
          <p:nvPr/>
        </p:nvCxnSpPr>
        <p:spPr>
          <a:xfrm>
            <a:off x="2930434" y="6234744"/>
            <a:ext cx="0" cy="1537656"/>
          </a:xfrm>
          <a:prstGeom prst="line">
            <a:avLst/>
          </a:prstGeom>
          <a:ln w="1270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9509F57E-7AF4-E048-9CCF-947E29C5E24D}"/>
              </a:ext>
            </a:extLst>
          </p:cNvPr>
          <p:cNvCxnSpPr>
            <a:cxnSpLocks/>
          </p:cNvCxnSpPr>
          <p:nvPr/>
        </p:nvCxnSpPr>
        <p:spPr>
          <a:xfrm>
            <a:off x="394657" y="2811187"/>
            <a:ext cx="4982886" cy="0"/>
          </a:xfrm>
          <a:prstGeom prst="line">
            <a:avLst/>
          </a:prstGeom>
          <a:ln w="127000">
            <a:solidFill>
              <a:srgbClr val="00B0F0"/>
            </a:solidFill>
          </a:ln>
        </p:spPr>
        <p:style>
          <a:lnRef idx="2">
            <a:schemeClr val="accent4"/>
          </a:lnRef>
          <a:fillRef idx="0">
            <a:schemeClr val="accent4"/>
          </a:fillRef>
          <a:effectRef idx="1">
            <a:schemeClr val="accent4"/>
          </a:effectRef>
          <a:fontRef idx="minor">
            <a:schemeClr val="tx1"/>
          </a:fontRef>
        </p:style>
      </p:cxnSp>
      <p:pic>
        <p:nvPicPr>
          <p:cNvPr id="30" name="Picture 29">
            <a:extLst>
              <a:ext uri="{FF2B5EF4-FFF2-40B4-BE49-F238E27FC236}">
                <a16:creationId xmlns:a16="http://schemas.microsoft.com/office/drawing/2014/main" id="{F2031430-A672-0D40-9A51-C2ECD4836FD0}"/>
              </a:ext>
            </a:extLst>
          </p:cNvPr>
          <p:cNvPicPr>
            <a:picLocks noChangeAspect="1"/>
          </p:cNvPicPr>
          <p:nvPr/>
        </p:nvPicPr>
        <p:blipFill rotWithShape="1">
          <a:blip r:embed="rId4">
            <a:extLst>
              <a:ext uri="{28A0092B-C50C-407E-A947-70E740481C1C}">
                <a14:useLocalDpi xmlns:a14="http://schemas.microsoft.com/office/drawing/2010/main" val="0"/>
              </a:ext>
            </a:extLst>
          </a:blip>
          <a:srcRect t="11724" r="2586" b="5517"/>
          <a:stretch/>
        </p:blipFill>
        <p:spPr>
          <a:xfrm rot="5400000">
            <a:off x="5161887" y="2631779"/>
            <a:ext cx="7976420" cy="5082320"/>
          </a:xfrm>
          <a:prstGeom prst="rect">
            <a:avLst/>
          </a:prstGeom>
          <a:ln>
            <a:noFill/>
          </a:ln>
          <a:effectLst>
            <a:softEdge rad="112500"/>
          </a:effectLst>
        </p:spPr>
      </p:pic>
      <p:sp>
        <p:nvSpPr>
          <p:cNvPr id="36" name="TextBox 35">
            <a:extLst>
              <a:ext uri="{FF2B5EF4-FFF2-40B4-BE49-F238E27FC236}">
                <a16:creationId xmlns:a16="http://schemas.microsoft.com/office/drawing/2014/main" id="{3B4F0984-651D-F344-B4C8-C210C775E5FF}"/>
              </a:ext>
            </a:extLst>
          </p:cNvPr>
          <p:cNvSpPr txBox="1"/>
          <p:nvPr/>
        </p:nvSpPr>
        <p:spPr>
          <a:xfrm rot="20902676">
            <a:off x="9798678" y="7560830"/>
            <a:ext cx="2574423"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FF00"/>
                </a:solidFill>
                <a:effectLst/>
                <a:uFillTx/>
                <a:latin typeface="Chalkduster" panose="03050602040202020205" pitchFamily="66" charset="77"/>
                <a:sym typeface="Helvetica Light"/>
              </a:rPr>
              <a:t>Perspiration</a:t>
            </a:r>
          </a:p>
        </p:txBody>
      </p:sp>
      <p:sp>
        <p:nvSpPr>
          <p:cNvPr id="37" name="TextBox 36">
            <a:extLst>
              <a:ext uri="{FF2B5EF4-FFF2-40B4-BE49-F238E27FC236}">
                <a16:creationId xmlns:a16="http://schemas.microsoft.com/office/drawing/2014/main" id="{4335D770-654C-0B4E-9ACC-9F1C7B57E742}"/>
              </a:ext>
            </a:extLst>
          </p:cNvPr>
          <p:cNvSpPr txBox="1"/>
          <p:nvPr/>
        </p:nvSpPr>
        <p:spPr>
          <a:xfrm rot="20949069">
            <a:off x="5978536" y="7974488"/>
            <a:ext cx="242053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800" dirty="0">
                <a:solidFill>
                  <a:srgbClr val="FFFF00"/>
                </a:solidFill>
                <a:latin typeface="Chalkduster" panose="03050602040202020205" pitchFamily="66" charset="77"/>
              </a:rPr>
              <a:t>Hibern</a:t>
            </a:r>
            <a:r>
              <a:rPr kumimoji="0" lang="en-US" sz="2800" b="0" i="0" u="none" strike="noStrike" cap="none" spc="0" normalizeH="0" baseline="0" dirty="0">
                <a:ln>
                  <a:noFill/>
                </a:ln>
                <a:solidFill>
                  <a:srgbClr val="FFFF00"/>
                </a:solidFill>
                <a:effectLst/>
                <a:uFillTx/>
                <a:latin typeface="Chalkduster" panose="03050602040202020205" pitchFamily="66" charset="77"/>
                <a:sym typeface="Helvetica Light"/>
              </a:rPr>
              <a:t>ation</a:t>
            </a:r>
          </a:p>
        </p:txBody>
      </p:sp>
      <p:sp>
        <p:nvSpPr>
          <p:cNvPr id="38" name="TextBox 37">
            <a:extLst>
              <a:ext uri="{FF2B5EF4-FFF2-40B4-BE49-F238E27FC236}">
                <a16:creationId xmlns:a16="http://schemas.microsoft.com/office/drawing/2014/main" id="{DECAE7A2-EFF3-314A-A914-4FB6F3972A1B}"/>
              </a:ext>
            </a:extLst>
          </p:cNvPr>
          <p:cNvSpPr txBox="1"/>
          <p:nvPr/>
        </p:nvSpPr>
        <p:spPr>
          <a:xfrm rot="1269313">
            <a:off x="5973583" y="2226831"/>
            <a:ext cx="2648161"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800" dirty="0">
                <a:solidFill>
                  <a:srgbClr val="FFFF00"/>
                </a:solidFill>
                <a:latin typeface="Chalkduster" panose="03050602040202020205" pitchFamily="66" charset="77"/>
              </a:rPr>
              <a:t>Imagin</a:t>
            </a:r>
            <a:r>
              <a:rPr kumimoji="0" lang="en-US" sz="2800" b="0" i="0" u="none" strike="noStrike" cap="none" spc="0" normalizeH="0" baseline="0" dirty="0">
                <a:ln>
                  <a:noFill/>
                </a:ln>
                <a:solidFill>
                  <a:srgbClr val="FFFF00"/>
                </a:solidFill>
                <a:effectLst/>
                <a:uFillTx/>
                <a:latin typeface="Chalkduster" panose="03050602040202020205" pitchFamily="66" charset="77"/>
                <a:sym typeface="Helvetica Light"/>
              </a:rPr>
              <a:t>ation</a:t>
            </a:r>
          </a:p>
        </p:txBody>
      </p:sp>
      <p:sp>
        <p:nvSpPr>
          <p:cNvPr id="39" name="TextBox 38">
            <a:extLst>
              <a:ext uri="{FF2B5EF4-FFF2-40B4-BE49-F238E27FC236}">
                <a16:creationId xmlns:a16="http://schemas.microsoft.com/office/drawing/2014/main" id="{6462AC70-AF8A-D245-8AD7-0B7EFB3703AE}"/>
              </a:ext>
            </a:extLst>
          </p:cNvPr>
          <p:cNvSpPr txBox="1"/>
          <p:nvPr/>
        </p:nvSpPr>
        <p:spPr>
          <a:xfrm rot="1247620">
            <a:off x="10165229" y="3794372"/>
            <a:ext cx="2173672"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800" dirty="0">
                <a:solidFill>
                  <a:srgbClr val="FFFF00"/>
                </a:solidFill>
                <a:latin typeface="Chalkduster" panose="03050602040202020205" pitchFamily="66" charset="77"/>
              </a:rPr>
              <a:t>Aspira</a:t>
            </a:r>
            <a:r>
              <a:rPr kumimoji="0" lang="en-US" sz="2800" b="0" i="0" u="none" strike="noStrike" cap="none" spc="0" normalizeH="0" baseline="0" dirty="0">
                <a:ln>
                  <a:noFill/>
                </a:ln>
                <a:solidFill>
                  <a:srgbClr val="FFFF00"/>
                </a:solidFill>
                <a:effectLst/>
                <a:uFillTx/>
                <a:latin typeface="Chalkduster" panose="03050602040202020205" pitchFamily="66" charset="77"/>
                <a:sym typeface="Helvetica Light"/>
              </a:rPr>
              <a:t>tion</a:t>
            </a:r>
          </a:p>
        </p:txBody>
      </p:sp>
      <p:sp>
        <p:nvSpPr>
          <p:cNvPr id="18" name="TextBox 17">
            <a:extLst>
              <a:ext uri="{FF2B5EF4-FFF2-40B4-BE49-F238E27FC236}">
                <a16:creationId xmlns:a16="http://schemas.microsoft.com/office/drawing/2014/main" id="{ACD4A631-4037-2D45-B31B-0DFA82DDF1B6}"/>
              </a:ext>
            </a:extLst>
          </p:cNvPr>
          <p:cNvSpPr txBox="1"/>
          <p:nvPr/>
        </p:nvSpPr>
        <p:spPr>
          <a:xfrm rot="1752377">
            <a:off x="9677826" y="946846"/>
            <a:ext cx="3183625" cy="656590"/>
          </a:xfrm>
          <a:prstGeom prst="rect">
            <a:avLst/>
          </a:prstGeom>
          <a:noFill/>
          <a:ln w="85725"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dirty="0">
                <a:solidFill>
                  <a:schemeClr val="accent1">
                    <a:lumMod val="60000"/>
                    <a:lumOff val="40000"/>
                  </a:schemeClr>
                </a:solidFill>
                <a:latin typeface="Chalkduster" panose="03050602040202020205" pitchFamily="66" charset="77"/>
              </a:rPr>
              <a:t>Resource 6</a:t>
            </a:r>
            <a:endParaRPr kumimoji="0" lang="en-US" i="0" u="none" strike="noStrike" cap="none" spc="0" normalizeH="0" baseline="0" dirty="0">
              <a:ln>
                <a:noFill/>
              </a:ln>
              <a:solidFill>
                <a:schemeClr val="accent1">
                  <a:lumMod val="60000"/>
                  <a:lumOff val="40000"/>
                </a:schemeClr>
              </a:solidFill>
              <a:effectLst/>
              <a:uFillTx/>
              <a:latin typeface="Chalkduster" panose="03050602040202020205" pitchFamily="66" charset="77"/>
              <a:sym typeface="Helvetica Light"/>
            </a:endParaRPr>
          </a:p>
        </p:txBody>
      </p:sp>
    </p:spTree>
    <p:extLst>
      <p:ext uri="{BB962C8B-B14F-4D97-AF65-F5344CB8AC3E}">
        <p14:creationId xmlns:p14="http://schemas.microsoft.com/office/powerpoint/2010/main" val="262472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grpSp>
        <p:nvGrpSpPr>
          <p:cNvPr id="8" name="Group 27"/>
          <p:cNvGrpSpPr>
            <a:grpSpLocks/>
          </p:cNvGrpSpPr>
          <p:nvPr/>
        </p:nvGrpSpPr>
        <p:grpSpPr bwMode="auto">
          <a:xfrm>
            <a:off x="1739900" y="4770438"/>
            <a:ext cx="3898900" cy="3898900"/>
            <a:chOff x="0" y="0"/>
            <a:chExt cx="2456" cy="2456"/>
          </a:xfrm>
        </p:grpSpPr>
        <p:grpSp>
          <p:nvGrpSpPr>
            <p:cNvPr id="9" name="Group 25"/>
            <p:cNvGrpSpPr>
              <a:grpSpLocks/>
            </p:cNvGrpSpPr>
            <p:nvPr/>
          </p:nvGrpSpPr>
          <p:grpSpPr bwMode="auto">
            <a:xfrm>
              <a:off x="0" y="0"/>
              <a:ext cx="2456" cy="2456"/>
              <a:chOff x="0" y="0"/>
              <a:chExt cx="2456" cy="2456"/>
            </a:xfrm>
          </p:grpSpPr>
          <p:sp>
            <p:nvSpPr>
              <p:cNvPr id="2071" name="Rectangle 23"/>
              <p:cNvSpPr>
                <a:spLocks/>
              </p:cNvSpPr>
              <p:nvPr/>
            </p:nvSpPr>
            <p:spPr bwMode="auto">
              <a:xfrm>
                <a:off x="0" y="0"/>
                <a:ext cx="2456" cy="2456"/>
              </a:xfrm>
              <a:prstGeom prst="rect">
                <a:avLst/>
              </a:prstGeom>
              <a:gradFill rotWithShape="0">
                <a:gsLst>
                  <a:gs pos="0">
                    <a:srgbClr val="007F5B"/>
                  </a:gs>
                  <a:gs pos="50000">
                    <a:srgbClr val="00B886"/>
                  </a:gs>
                  <a:gs pos="100000">
                    <a:srgbClr val="00DBA1"/>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pPr algn="ctr" defTabSz="584200" rtl="0"/>
                <a:endParaRPr lang="en-US"/>
              </a:p>
            </p:txBody>
          </p:sp>
          <p:sp>
            <p:nvSpPr>
              <p:cNvPr id="2072" name="Rectangle 24"/>
              <p:cNvSpPr>
                <a:spLocks/>
              </p:cNvSpPr>
              <p:nvPr/>
            </p:nvSpPr>
            <p:spPr bwMode="auto">
              <a:xfrm>
                <a:off x="457" y="164"/>
                <a:ext cx="1534"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Times New Roman Bold" charset="0"/>
                    <a:ea typeface="Times New Roman Bold" charset="0"/>
                    <a:cs typeface="Times New Roman Bold" charset="0"/>
                    <a:sym typeface="Times New Roman Bold" charset="0"/>
                  </a:rPr>
                  <a:t>Hibernation</a:t>
                </a:r>
              </a:p>
            </p:txBody>
          </p:sp>
        </p:grpSp>
        <p:pic>
          <p:nvPicPr>
            <p:cNvPr id="2074" name="Picture 26"/>
            <p:cNvPicPr>
              <a:picLocks noChangeAspect="1" noChangeArrowheads="1"/>
            </p:cNvPicPr>
            <p:nvPr/>
          </p:nvPicPr>
          <p:blipFill>
            <a:blip r:embed="rId2"/>
            <a:srcRect/>
            <a:stretch>
              <a:fillRect/>
            </a:stretch>
          </p:blipFill>
          <p:spPr bwMode="auto">
            <a:xfrm>
              <a:off x="722" y="753"/>
              <a:ext cx="973" cy="1232"/>
            </a:xfrm>
            <a:prstGeom prst="rect">
              <a:avLst/>
            </a:prstGeom>
            <a:noFill/>
            <a:ln w="9525" cap="flat">
              <a:noFill/>
              <a:miter lim="800000"/>
              <a:headEnd/>
              <a:tailEnd/>
            </a:ln>
          </p:spPr>
        </p:pic>
      </p:gr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5" name="Picture 14">
            <a:extLst>
              <a:ext uri="{FF2B5EF4-FFF2-40B4-BE49-F238E27FC236}">
                <a16:creationId xmlns:a16="http://schemas.microsoft.com/office/drawing/2014/main" id="{5E55D54A-DFBA-DD4A-8589-DDCF963447C4}"/>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463266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1" name="Picture 10">
            <a:extLst>
              <a:ext uri="{FF2B5EF4-FFF2-40B4-BE49-F238E27FC236}">
                <a16:creationId xmlns:a16="http://schemas.microsoft.com/office/drawing/2014/main" id="{90D86D6C-1612-3A48-BA30-A9E3B1D35D09}"/>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sp>
        <p:nvSpPr>
          <p:cNvPr id="3" name="TextBox 2">
            <a:extLst>
              <a:ext uri="{FF2B5EF4-FFF2-40B4-BE49-F238E27FC236}">
                <a16:creationId xmlns:a16="http://schemas.microsoft.com/office/drawing/2014/main" id="{6C9E2789-FF8D-F5E7-721C-15354C008099}"/>
              </a:ext>
            </a:extLst>
          </p:cNvPr>
          <p:cNvSpPr txBox="1"/>
          <p:nvPr/>
        </p:nvSpPr>
        <p:spPr>
          <a:xfrm>
            <a:off x="2611441" y="2066875"/>
            <a:ext cx="9256917" cy="39805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Vimeo</a:t>
            </a: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hlinkClick r:id="rId3"/>
              </a:rPr>
              <a:t>https://vimeo.com/789017891/1c391b7d0a</a:t>
            </a:r>
            <a:endPar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YouTube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hlinkClick r:id="rId4"/>
              </a:rPr>
              <a:t>https://youtu.be/qPYqaBvwhy8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503759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039" y="-138168"/>
            <a:ext cx="14464404" cy="2110876"/>
          </a:xfrm>
        </p:spPr>
        <p:txBody>
          <a:bodyPr anchor="ctr"/>
          <a:lstStyle/>
          <a:p>
            <a:pPr>
              <a:lnSpc>
                <a:spcPct val="130000"/>
              </a:lnSpc>
            </a:pPr>
            <a:r>
              <a:rPr lang="en-US" sz="6600" dirty="0">
                <a:solidFill>
                  <a:srgbClr val="FFFF00"/>
                </a:solidFill>
                <a:latin typeface="Chalkduster"/>
                <a:cs typeface="Chalkduster"/>
              </a:rPr>
              <a:t>Essential Questions</a:t>
            </a:r>
          </a:p>
        </p:txBody>
      </p:sp>
      <p:sp>
        <p:nvSpPr>
          <p:cNvPr id="9" name="TextBox 8">
            <a:extLst>
              <a:ext uri="{FF2B5EF4-FFF2-40B4-BE49-F238E27FC236}">
                <a16:creationId xmlns:a16="http://schemas.microsoft.com/office/drawing/2014/main" id="{E02DC1E7-DA1B-034E-8444-1527F188EABB}"/>
              </a:ext>
            </a:extLst>
          </p:cNvPr>
          <p:cNvSpPr txBox="1"/>
          <p:nvPr/>
        </p:nvSpPr>
        <p:spPr>
          <a:xfrm>
            <a:off x="76003" y="1798194"/>
            <a:ext cx="12681284" cy="7848302"/>
          </a:xfrm>
          <a:prstGeom prst="rect">
            <a:avLst/>
          </a:prstGeom>
          <a:noFill/>
        </p:spPr>
        <p:txBody>
          <a:bodyPr wrap="square" rtlCol="0">
            <a:spAutoFit/>
          </a:bodyPr>
          <a:lstStyle/>
          <a:p>
            <a:pPr marL="571500" lvl="0" indent="-571500" algn="l" rtl="0">
              <a:buFont typeface="Arial" panose="020B0604020202020204" pitchFamily="34" charset="0"/>
              <a:buChar char="•"/>
            </a:pPr>
            <a:r>
              <a:rPr lang="en-US" dirty="0">
                <a:solidFill>
                  <a:schemeClr val="bg1"/>
                </a:solidFill>
                <a:latin typeface="Chalkduster" panose="03050602040202020205" pitchFamily="66" charset="77"/>
              </a:rPr>
              <a:t>Why is teacher voice important?</a:t>
            </a:r>
          </a:p>
          <a:p>
            <a:pPr marL="571500" lvl="0" indent="-571500" algn="l" rtl="0">
              <a:buFont typeface="Arial" panose="020B0604020202020204" pitchFamily="34" charset="0"/>
              <a:buChar char="•"/>
            </a:pPr>
            <a:endParaRPr lang="en-US" dirty="0">
              <a:solidFill>
                <a:schemeClr val="bg1"/>
              </a:solidFill>
              <a:latin typeface="Chalkduster" panose="03050602040202020205" pitchFamily="66" charset="77"/>
            </a:endParaRPr>
          </a:p>
          <a:p>
            <a:pPr marL="571500" lvl="0" indent="-571500" algn="l">
              <a:buFont typeface="Arial" panose="020B0604020202020204" pitchFamily="34" charset="0"/>
              <a:buChar char="•"/>
            </a:pPr>
            <a:r>
              <a:rPr lang="en-US" dirty="0">
                <a:solidFill>
                  <a:schemeClr val="bg1"/>
                </a:solidFill>
                <a:latin typeface="Chalkduster" panose="03050602040202020205" pitchFamily="66" charset="77"/>
              </a:rPr>
              <a:t>How do we define teacher voice in</a:t>
            </a:r>
            <a:br>
              <a:rPr lang="en-US" dirty="0">
                <a:solidFill>
                  <a:schemeClr val="bg1"/>
                </a:solidFill>
                <a:latin typeface="Chalkduster" panose="03050602040202020205" pitchFamily="66" charset="77"/>
              </a:rPr>
            </a:br>
            <a:r>
              <a:rPr lang="en-US" dirty="0">
                <a:solidFill>
                  <a:schemeClr val="bg1"/>
                </a:solidFill>
                <a:latin typeface="Chalkduster" panose="03050602040202020205" pitchFamily="66" charset="77"/>
              </a:rPr>
              <a:t>the context of the teaching profession?</a:t>
            </a:r>
          </a:p>
          <a:p>
            <a:pPr marL="571500" lvl="0" indent="-571500" algn="l">
              <a:buFont typeface="Arial" panose="020B0604020202020204" pitchFamily="34" charset="0"/>
              <a:buChar char="•"/>
            </a:pPr>
            <a:endParaRPr lang="en-US" dirty="0">
              <a:solidFill>
                <a:schemeClr val="bg1"/>
              </a:solidFill>
              <a:latin typeface="Chalkduster" panose="03050602040202020205" pitchFamily="66" charset="77"/>
            </a:endParaRPr>
          </a:p>
          <a:p>
            <a:pPr marL="571500" lvl="0" indent="-571500" algn="l">
              <a:buFont typeface="Arial" panose="020B0604020202020204" pitchFamily="34" charset="0"/>
              <a:buChar char="•"/>
            </a:pPr>
            <a:r>
              <a:rPr lang="en-US" dirty="0">
                <a:solidFill>
                  <a:schemeClr val="bg1"/>
                </a:solidFill>
                <a:latin typeface="Chalkduster" panose="03050602040202020205" pitchFamily="66" charset="77"/>
              </a:rPr>
              <a:t>What is the difference between Noise and Voice?</a:t>
            </a:r>
          </a:p>
          <a:p>
            <a:pPr marL="571500" lvl="0" indent="-571500" algn="l">
              <a:buFont typeface="Arial" panose="020B0604020202020204" pitchFamily="34" charset="0"/>
              <a:buChar char="•"/>
            </a:pPr>
            <a:endParaRPr lang="en-US" dirty="0">
              <a:solidFill>
                <a:schemeClr val="bg1"/>
              </a:solidFill>
              <a:latin typeface="Chalkduster" panose="03050602040202020205" pitchFamily="66" charset="77"/>
            </a:endParaRPr>
          </a:p>
          <a:p>
            <a:pPr marL="571500" lvl="0" indent="-571500" algn="l">
              <a:buFont typeface="Arial" panose="020B0604020202020204" pitchFamily="34" charset="0"/>
              <a:buChar char="•"/>
            </a:pPr>
            <a:r>
              <a:rPr lang="en-US" dirty="0">
                <a:solidFill>
                  <a:schemeClr val="bg1"/>
                </a:solidFill>
                <a:latin typeface="Chalkduster" panose="03050602040202020205" pitchFamily="66" charset="77"/>
              </a:rPr>
              <a:t>How does the Aspirations Profile guide and inform efforts to amplify teacher voice?</a:t>
            </a:r>
          </a:p>
          <a:p>
            <a:pPr marL="571500" lvl="0" indent="-571500" algn="l">
              <a:buFont typeface="Arial" panose="020B0604020202020204" pitchFamily="34" charset="0"/>
              <a:buChar char="•"/>
            </a:pPr>
            <a:endParaRPr lang="en-US" dirty="0">
              <a:solidFill>
                <a:schemeClr val="bg1"/>
              </a:solidFill>
              <a:latin typeface="Chalkduster" panose="03050602040202020205" pitchFamily="66" charset="77"/>
            </a:endParaRPr>
          </a:p>
          <a:p>
            <a:pPr marL="571500" lvl="0" indent="-571500" algn="l">
              <a:buFont typeface="Arial" panose="020B0604020202020204" pitchFamily="34" charset="0"/>
              <a:buChar char="•"/>
            </a:pPr>
            <a:r>
              <a:rPr lang="en-US" dirty="0">
                <a:solidFill>
                  <a:schemeClr val="bg1"/>
                </a:solidFill>
                <a:latin typeface="Chalkduster" panose="03050602040202020205" pitchFamily="66" charset="77"/>
              </a:rPr>
              <a:t>How can you embrace The Henry County Highly Effective Classroom Framework as  Teacher Leader?</a:t>
            </a:r>
          </a:p>
        </p:txBody>
      </p:sp>
      <p:pic>
        <p:nvPicPr>
          <p:cNvPr id="4" name="Picture 3" descr="A picture containing text, sky&#10;&#10;Description automatically generated">
            <a:extLst>
              <a:ext uri="{FF2B5EF4-FFF2-40B4-BE49-F238E27FC236}">
                <a16:creationId xmlns:a16="http://schemas.microsoft.com/office/drawing/2014/main" id="{DEFB035C-97DF-5B45-8A57-77AD342D5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8862">
            <a:off x="10104276" y="227563"/>
            <a:ext cx="2562457" cy="3525997"/>
          </a:xfrm>
          <a:prstGeom prst="rect">
            <a:avLst/>
          </a:prstGeom>
          <a:effectLst>
            <a:softEdge rad="279400"/>
          </a:effectLst>
        </p:spPr>
      </p:pic>
      <p:pic>
        <p:nvPicPr>
          <p:cNvPr id="5" name="Picture 4">
            <a:extLst>
              <a:ext uri="{FF2B5EF4-FFF2-40B4-BE49-F238E27FC236}">
                <a16:creationId xmlns:a16="http://schemas.microsoft.com/office/drawing/2014/main" id="{3D283ED4-427C-1C4E-9857-479963BF58C0}"/>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257684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7F48C2-EA09-E842-A743-A0458C35CECD}"/>
              </a:ext>
            </a:extLst>
          </p:cNvPr>
          <p:cNvSpPr txBox="1">
            <a:spLocks/>
          </p:cNvSpPr>
          <p:nvPr/>
        </p:nvSpPr>
        <p:spPr>
          <a:xfrm>
            <a:off x="3059084" y="920409"/>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000" dirty="0">
                <a:solidFill>
                  <a:srgbClr val="FFFF00"/>
                </a:solidFill>
                <a:latin typeface="Chalkduster"/>
                <a:cs typeface="Chalkduster"/>
              </a:rPr>
              <a:t>On a</a:t>
            </a:r>
            <a:br>
              <a:rPr lang="en-US" sz="6000" dirty="0">
                <a:solidFill>
                  <a:srgbClr val="FFFF00"/>
                </a:solidFill>
                <a:latin typeface="Chalkduster"/>
                <a:cs typeface="Chalkduster"/>
              </a:rPr>
            </a:br>
            <a:r>
              <a:rPr lang="en-US" sz="6000" dirty="0">
                <a:solidFill>
                  <a:srgbClr val="FFFF00"/>
                </a:solidFill>
                <a:latin typeface="Chalkduster"/>
                <a:cs typeface="Chalkduster"/>
              </a:rPr>
              <a:t>Notecard…</a:t>
            </a:r>
          </a:p>
        </p:txBody>
      </p:sp>
      <p:pic>
        <p:nvPicPr>
          <p:cNvPr id="3" name="Picture 2">
            <a:extLst>
              <a:ext uri="{FF2B5EF4-FFF2-40B4-BE49-F238E27FC236}">
                <a16:creationId xmlns:a16="http://schemas.microsoft.com/office/drawing/2014/main" id="{37962F65-2C5E-6841-927B-9EF597A85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7477">
            <a:off x="411761" y="182918"/>
            <a:ext cx="5916987" cy="9202036"/>
          </a:xfrm>
          <a:prstGeom prst="rect">
            <a:avLst/>
          </a:prstGeom>
          <a:effectLst>
            <a:softEdge rad="431800"/>
          </a:effectLst>
        </p:spPr>
      </p:pic>
      <p:sp>
        <p:nvSpPr>
          <p:cNvPr id="6" name="Title 1">
            <a:extLst>
              <a:ext uri="{FF2B5EF4-FFF2-40B4-BE49-F238E27FC236}">
                <a16:creationId xmlns:a16="http://schemas.microsoft.com/office/drawing/2014/main" id="{BF5D7193-05C3-2740-BD42-8D552AA906D0}"/>
              </a:ext>
            </a:extLst>
          </p:cNvPr>
          <p:cNvSpPr txBox="1">
            <a:spLocks/>
          </p:cNvSpPr>
          <p:nvPr/>
        </p:nvSpPr>
        <p:spPr>
          <a:xfrm>
            <a:off x="3003452" y="3789578"/>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000" dirty="0">
                <a:solidFill>
                  <a:srgbClr val="FFFF00"/>
                </a:solidFill>
                <a:latin typeface="Chalkduster"/>
                <a:cs typeface="Chalkduster"/>
              </a:rPr>
              <a:t>Write one word</a:t>
            </a:r>
            <a:br>
              <a:rPr lang="en-US" sz="4000" dirty="0">
                <a:solidFill>
                  <a:srgbClr val="FFFF00"/>
                </a:solidFill>
                <a:latin typeface="Chalkduster"/>
                <a:cs typeface="Chalkduster"/>
              </a:rPr>
            </a:br>
            <a:r>
              <a:rPr lang="en-US" sz="4000" dirty="0">
                <a:solidFill>
                  <a:srgbClr val="FFFF00"/>
                </a:solidFill>
                <a:latin typeface="Chalkduster"/>
                <a:cs typeface="Chalkduster"/>
              </a:rPr>
              <a:t>describing individuals</a:t>
            </a:r>
            <a:br>
              <a:rPr lang="en-US" sz="4000" dirty="0">
                <a:solidFill>
                  <a:srgbClr val="FFFF00"/>
                </a:solidFill>
                <a:latin typeface="Chalkduster"/>
                <a:cs typeface="Chalkduster"/>
              </a:rPr>
            </a:br>
            <a:r>
              <a:rPr lang="en-US" sz="4000" dirty="0">
                <a:solidFill>
                  <a:srgbClr val="FFFF00"/>
                </a:solidFill>
                <a:latin typeface="Chalkduster"/>
                <a:cs typeface="Chalkduster"/>
              </a:rPr>
              <a:t>in Hibernation.</a:t>
            </a:r>
          </a:p>
        </p:txBody>
      </p:sp>
      <p:sp>
        <p:nvSpPr>
          <p:cNvPr id="7" name="Title 1">
            <a:extLst>
              <a:ext uri="{FF2B5EF4-FFF2-40B4-BE49-F238E27FC236}">
                <a16:creationId xmlns:a16="http://schemas.microsoft.com/office/drawing/2014/main" id="{07A576AC-97D6-5C40-876E-9B173E885B11}"/>
              </a:ext>
            </a:extLst>
          </p:cNvPr>
          <p:cNvSpPr txBox="1">
            <a:spLocks/>
          </p:cNvSpPr>
          <p:nvPr/>
        </p:nvSpPr>
        <p:spPr>
          <a:xfrm>
            <a:off x="3480261" y="6196219"/>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algn="ctr" defTabSz="914400" rtl="0">
              <a:lnSpc>
                <a:spcPct val="130000"/>
              </a:lnSpc>
            </a:pPr>
            <a:endParaRPr lang="en-US" sz="4000" dirty="0">
              <a:solidFill>
                <a:srgbClr val="FFFF00"/>
              </a:solidFill>
              <a:latin typeface="Chalkduster"/>
              <a:cs typeface="Chalkduster"/>
            </a:endParaRPr>
          </a:p>
        </p:txBody>
      </p:sp>
      <p:pic>
        <p:nvPicPr>
          <p:cNvPr id="9" name="Picture 8">
            <a:extLst>
              <a:ext uri="{FF2B5EF4-FFF2-40B4-BE49-F238E27FC236}">
                <a16:creationId xmlns:a16="http://schemas.microsoft.com/office/drawing/2014/main" id="{D735670B-09DA-104D-92AB-24231C2814B9}"/>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15558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3333" y="4933048"/>
            <a:ext cx="12192001" cy="3271828"/>
          </a:xfrm>
        </p:spPr>
        <p:txBody>
          <a:bodyPr anchor="ctr"/>
          <a:lstStyle/>
          <a:p>
            <a:pPr>
              <a:lnSpc>
                <a:spcPct val="130000"/>
              </a:lnSpc>
            </a:pPr>
            <a:r>
              <a:rPr lang="en-US" sz="3200" dirty="0">
                <a:solidFill>
                  <a:schemeClr val="bg1"/>
                </a:solidFill>
                <a:latin typeface="Chalkduster"/>
                <a:cs typeface="Chalkduster"/>
              </a:rPr>
              <a:t>One person holds the deck of cards up to their forehead (do not look at the cards).</a:t>
            </a:r>
            <a:br>
              <a:rPr lang="en-US" sz="3200" dirty="0">
                <a:solidFill>
                  <a:schemeClr val="bg1"/>
                </a:solidFill>
                <a:latin typeface="Chalkduster"/>
                <a:cs typeface="Chalkduster"/>
              </a:rPr>
            </a:br>
            <a:br>
              <a:rPr lang="en-US" sz="3200" dirty="0">
                <a:solidFill>
                  <a:schemeClr val="bg1"/>
                </a:solidFill>
                <a:latin typeface="Chalkduster"/>
                <a:cs typeface="Chalkduster"/>
              </a:rPr>
            </a:br>
            <a:r>
              <a:rPr lang="en-US" sz="3200" dirty="0">
                <a:solidFill>
                  <a:schemeClr val="bg1"/>
                </a:solidFill>
                <a:latin typeface="Chalkduster"/>
                <a:cs typeface="Chalkduster"/>
              </a:rPr>
              <a:t>Team members will describe what is on the card, without using the actual words on the card.</a:t>
            </a:r>
            <a:br>
              <a:rPr lang="en-US" sz="3200" dirty="0">
                <a:solidFill>
                  <a:schemeClr val="bg1"/>
                </a:solidFill>
                <a:latin typeface="Chalkduster"/>
                <a:cs typeface="Chalkduster"/>
              </a:rPr>
            </a:br>
            <a:br>
              <a:rPr lang="en-US" sz="3200" dirty="0">
                <a:solidFill>
                  <a:schemeClr val="bg1"/>
                </a:solidFill>
                <a:latin typeface="Chalkduster"/>
                <a:cs typeface="Chalkduster"/>
              </a:rPr>
            </a:br>
            <a:r>
              <a:rPr lang="en-US" sz="3200" dirty="0">
                <a:solidFill>
                  <a:schemeClr val="bg1"/>
                </a:solidFill>
                <a:latin typeface="Chalkduster"/>
                <a:cs typeface="Chalkduster"/>
              </a:rPr>
              <a:t>After a card is correctly guessed, pass the deck to the left. See how quickly you can get through your team deck of cards!</a:t>
            </a:r>
          </a:p>
        </p:txBody>
      </p:sp>
      <p:sp>
        <p:nvSpPr>
          <p:cNvPr id="8" name="Title 1"/>
          <p:cNvSpPr txBox="1">
            <a:spLocks/>
          </p:cNvSpPr>
          <p:nvPr/>
        </p:nvSpPr>
        <p:spPr>
          <a:xfrm>
            <a:off x="2177119" y="0"/>
            <a:ext cx="8365375"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600" dirty="0">
                <a:solidFill>
                  <a:srgbClr val="FFFF00"/>
                </a:solidFill>
                <a:latin typeface="Chalkduster"/>
                <a:cs typeface="Chalkduster"/>
              </a:rPr>
              <a:t>Challenge Time!</a:t>
            </a:r>
          </a:p>
        </p:txBody>
      </p:sp>
      <p:sp>
        <p:nvSpPr>
          <p:cNvPr id="9" name="Title 1"/>
          <p:cNvSpPr txBox="1">
            <a:spLocks/>
          </p:cNvSpPr>
          <p:nvPr/>
        </p:nvSpPr>
        <p:spPr>
          <a:xfrm>
            <a:off x="1605849" y="1035134"/>
            <a:ext cx="8937717"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400" dirty="0">
                <a:solidFill>
                  <a:srgbClr val="FFFF00"/>
                </a:solidFill>
                <a:latin typeface="Chalkduster"/>
                <a:cs typeface="Chalkduster"/>
              </a:rPr>
              <a:t>Hibernation Heads Up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3703">
            <a:off x="10210193" y="621648"/>
            <a:ext cx="2576187" cy="3075282"/>
          </a:xfrm>
          <a:prstGeom prst="rect">
            <a:avLst/>
          </a:prstGeom>
          <a:effectLst>
            <a:softEdge rad="127000"/>
          </a:effectLst>
        </p:spPr>
      </p:pic>
      <p:pic>
        <p:nvPicPr>
          <p:cNvPr id="12" name="Picture 11">
            <a:extLst>
              <a:ext uri="{FF2B5EF4-FFF2-40B4-BE49-F238E27FC236}">
                <a16:creationId xmlns:a16="http://schemas.microsoft.com/office/drawing/2014/main" id="{D8B86C6B-3265-8142-91E5-5B189F4370AD}"/>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pic>
        <p:nvPicPr>
          <p:cNvPr id="11" name="Picture 10" descr="IMG_6943.JPG">
            <a:extLst>
              <a:ext uri="{FF2B5EF4-FFF2-40B4-BE49-F238E27FC236}">
                <a16:creationId xmlns:a16="http://schemas.microsoft.com/office/drawing/2014/main" id="{99F59E7D-BEEA-EE4D-BB07-FF8449DFB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8906">
            <a:off x="216565" y="365110"/>
            <a:ext cx="2345082" cy="2523379"/>
          </a:xfrm>
          <a:prstGeom prst="rect">
            <a:avLst/>
          </a:prstGeom>
          <a:effectLst>
            <a:softEdge rad="330200"/>
          </a:effectLst>
        </p:spPr>
      </p:pic>
    </p:spTree>
    <p:extLst>
      <p:ext uri="{BB962C8B-B14F-4D97-AF65-F5344CB8AC3E}">
        <p14:creationId xmlns:p14="http://schemas.microsoft.com/office/powerpoint/2010/main" val="125778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218" y="485245"/>
            <a:ext cx="10612582"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4800" dirty="0">
                <a:solidFill>
                  <a:srgbClr val="FFFF00"/>
                </a:solidFill>
                <a:latin typeface="Chalkduster" panose="03050602040202020205" pitchFamily="66" charset="77"/>
                <a:ea typeface="Chalkduster" charset="0"/>
                <a:cs typeface="Chalkduster" charset="0"/>
              </a:rPr>
              <a:t>Teacher</a:t>
            </a:r>
            <a:r>
              <a:rPr kumimoji="0" lang="en-US" sz="4800" i="0" u="none" strike="noStrike" cap="none" spc="0" normalizeH="0" baseline="0" dirty="0">
                <a:ln>
                  <a:noFill/>
                </a:ln>
                <a:solidFill>
                  <a:srgbClr val="FFFF00"/>
                </a:solidFill>
                <a:effectLst/>
                <a:uFillTx/>
                <a:latin typeface="Chalkduster" panose="03050602040202020205" pitchFamily="66" charset="77"/>
                <a:ea typeface="Chalkduster" charset="0"/>
                <a:cs typeface="Chalkduster" charset="0"/>
                <a:sym typeface="Helvetica Light"/>
              </a:rPr>
              <a:t>s in Hibernation</a:t>
            </a: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TextBox 2"/>
          <p:cNvSpPr txBox="1"/>
          <p:nvPr/>
        </p:nvSpPr>
        <p:spPr>
          <a:xfrm>
            <a:off x="223744" y="3415870"/>
            <a:ext cx="5852160" cy="1641475"/>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00"/>
                </a:solidFill>
                <a:effectLst/>
                <a:uFillTx/>
                <a:latin typeface="Chalkduster" panose="03050602040202020205" pitchFamily="66" charset="77"/>
                <a:sym typeface="Helvetica Light"/>
              </a:rPr>
              <a:t>Potential Pros: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Time to reflect</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Space to recharge</a:t>
            </a:r>
          </a:p>
        </p:txBody>
      </p:sp>
      <p:sp>
        <p:nvSpPr>
          <p:cNvPr id="4" name="TextBox 3"/>
          <p:cNvSpPr txBox="1"/>
          <p:nvPr/>
        </p:nvSpPr>
        <p:spPr>
          <a:xfrm>
            <a:off x="558773" y="5746401"/>
            <a:ext cx="4721627" cy="2626360"/>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report:</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Feeling isolated</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Stuck</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Misunderstood</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Bored</a:t>
            </a:r>
          </a:p>
        </p:txBody>
      </p:sp>
      <p:sp>
        <p:nvSpPr>
          <p:cNvPr id="5" name="TextBox 4"/>
          <p:cNvSpPr txBox="1"/>
          <p:nvPr/>
        </p:nvSpPr>
        <p:spPr>
          <a:xfrm>
            <a:off x="5654811" y="6025725"/>
            <a:ext cx="7015942" cy="2626360"/>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need to:</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Feel valued </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Be recognized for success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Have positive role models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Have a sense of purpose</a:t>
            </a:r>
          </a:p>
        </p:txBody>
      </p:sp>
      <p:pic>
        <p:nvPicPr>
          <p:cNvPr id="8" name="Picture 7">
            <a:extLst>
              <a:ext uri="{FF2B5EF4-FFF2-40B4-BE49-F238E27FC236}">
                <a16:creationId xmlns:a16="http://schemas.microsoft.com/office/drawing/2014/main" id="{C53473C4-F777-9A4A-9C6B-A41B3923AB09}"/>
              </a:ext>
            </a:extLst>
          </p:cNvPr>
          <p:cNvPicPr>
            <a:picLocks noChangeAspect="1"/>
          </p:cNvPicPr>
          <p:nvPr/>
        </p:nvPicPr>
        <p:blipFill>
          <a:blip r:embed="rId2"/>
          <a:stretch>
            <a:fillRect/>
          </a:stretch>
        </p:blipFill>
        <p:spPr>
          <a:xfrm rot="10800000" flipH="1" flipV="1">
            <a:off x="11477087" y="8825962"/>
            <a:ext cx="1190453" cy="675997"/>
          </a:xfrm>
          <a:prstGeom prst="rect">
            <a:avLst/>
          </a:prstGeom>
        </p:spPr>
      </p:pic>
      <p:pic>
        <p:nvPicPr>
          <p:cNvPr id="7" name="Picture 6">
            <a:extLst>
              <a:ext uri="{FF2B5EF4-FFF2-40B4-BE49-F238E27FC236}">
                <a16:creationId xmlns:a16="http://schemas.microsoft.com/office/drawing/2014/main" id="{3D580215-C17C-CA48-9306-0CFD19B67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5" y="342768"/>
            <a:ext cx="2755431" cy="2623171"/>
          </a:xfrm>
          <a:prstGeom prst="rect">
            <a:avLst/>
          </a:prstGeom>
          <a:effectLst>
            <a:softEdge rad="76200"/>
          </a:effectLst>
        </p:spPr>
      </p:pic>
      <p:sp>
        <p:nvSpPr>
          <p:cNvPr id="10" name="TextBox 9">
            <a:extLst>
              <a:ext uri="{FF2B5EF4-FFF2-40B4-BE49-F238E27FC236}">
                <a16:creationId xmlns:a16="http://schemas.microsoft.com/office/drawing/2014/main" id="{FB8A11BF-8328-EB40-AE21-620B665E5641}"/>
              </a:ext>
            </a:extLst>
          </p:cNvPr>
          <p:cNvSpPr txBox="1"/>
          <p:nvPr/>
        </p:nvSpPr>
        <p:spPr>
          <a:xfrm>
            <a:off x="6348882" y="1905123"/>
            <a:ext cx="6291944" cy="3611245"/>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00"/>
                </a:solidFill>
                <a:effectLst/>
                <a:uFillTx/>
                <a:latin typeface="Chalkduster" panose="03050602040202020205" pitchFamily="66" charset="77"/>
                <a:sym typeface="Helvetica Light"/>
              </a:rPr>
              <a:t>Potential</a:t>
            </a:r>
            <a:r>
              <a:rPr kumimoji="0" lang="en-US" sz="3600" b="0" i="0" u="none" strike="noStrike" cap="none" spc="0" normalizeH="0" dirty="0">
                <a:ln>
                  <a:noFill/>
                </a:ln>
                <a:solidFill>
                  <a:srgbClr val="FFFF00"/>
                </a:solidFill>
                <a:effectLst/>
                <a:uFillTx/>
                <a:latin typeface="Chalkduster" panose="03050602040202020205" pitchFamily="66" charset="77"/>
                <a:sym typeface="Helvetica Light"/>
              </a:rPr>
              <a:t> Cons</a:t>
            </a:r>
            <a:r>
              <a:rPr kumimoji="0" lang="en-US" sz="3600" b="0" i="0" u="none" strike="noStrike" cap="none" spc="0" normalizeH="0" baseline="0" dirty="0">
                <a:ln>
                  <a:noFill/>
                </a:ln>
                <a:solidFill>
                  <a:srgbClr val="FFFF00"/>
                </a:solidFill>
                <a:effectLst/>
                <a:uFillTx/>
                <a:latin typeface="Chalkduster" panose="03050602040202020205" pitchFamily="66" charset="77"/>
                <a:sym typeface="Helvetica Light"/>
              </a:rPr>
              <a:t>:</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Passive &amp; unmotivated</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Poor self-esteem &amp;</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defeatist attitude</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Struggle to take</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responsibility for</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anything</a:t>
            </a:r>
          </a:p>
        </p:txBody>
      </p:sp>
    </p:spTree>
    <p:extLst>
      <p:ext uri="{BB962C8B-B14F-4D97-AF65-F5344CB8AC3E}">
        <p14:creationId xmlns:p14="http://schemas.microsoft.com/office/powerpoint/2010/main" val="1897682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427" y="1999820"/>
            <a:ext cx="6313874" cy="7733397"/>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400" dirty="0">
                <a:solidFill>
                  <a:schemeClr val="bg1"/>
                </a:solidFill>
                <a:latin typeface="Chalkduster"/>
                <a:cs typeface="Chalkduster"/>
              </a:rPr>
              <a:t>Think of the word you wrote on your notecard.</a:t>
            </a:r>
            <a:br>
              <a:rPr lang="en-US" sz="4400" dirty="0">
                <a:solidFill>
                  <a:schemeClr val="bg1"/>
                </a:solidFill>
                <a:latin typeface="Chalkduster"/>
                <a:cs typeface="Chalkduster"/>
              </a:rPr>
            </a:br>
            <a:endParaRPr lang="en-US" sz="4400" dirty="0">
              <a:solidFill>
                <a:schemeClr val="bg1"/>
              </a:solidFill>
              <a:latin typeface="Chalkduster"/>
              <a:cs typeface="Chalkduster"/>
            </a:endParaRPr>
          </a:p>
          <a:p>
            <a:r>
              <a:rPr lang="en-US" sz="4400" dirty="0">
                <a:solidFill>
                  <a:schemeClr val="bg1"/>
                </a:solidFill>
                <a:latin typeface="Chalkduster"/>
                <a:cs typeface="Chalkduster"/>
              </a:rPr>
              <a:t>Now think of a word that reflects your hopes &amp; dreams for hibernating individuals?</a:t>
            </a:r>
          </a:p>
        </p:txBody>
      </p:sp>
      <p:pic>
        <p:nvPicPr>
          <p:cNvPr id="8" name="Picture 7" descr="IMG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6642">
            <a:off x="475441" y="193990"/>
            <a:ext cx="1968862" cy="2421193"/>
          </a:xfrm>
          <a:prstGeom prst="rect">
            <a:avLst/>
          </a:prstGeom>
          <a:effectLst>
            <a:softEdge rad="254000"/>
          </a:effectLst>
        </p:spPr>
      </p:pic>
      <p:sp>
        <p:nvSpPr>
          <p:cNvPr id="9" name="Text Box 3"/>
          <p:cNvSpPr txBox="1">
            <a:spLocks noChangeArrowheads="1"/>
          </p:cNvSpPr>
          <p:nvPr/>
        </p:nvSpPr>
        <p:spPr bwMode="auto">
          <a:xfrm>
            <a:off x="-168443" y="569582"/>
            <a:ext cx="9881615" cy="1054646"/>
          </a:xfrm>
          <a:prstGeom prst="rect">
            <a:avLst/>
          </a:prstGeom>
          <a:noFill/>
          <a:ln w="9525">
            <a:noFill/>
            <a:miter lim="800000"/>
            <a:headEnd/>
            <a:tailEnd/>
          </a:ln>
          <a:effectLst>
            <a:softEdge rad="0"/>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Reflect</a:t>
            </a:r>
          </a:p>
        </p:txBody>
      </p:sp>
      <p:pic>
        <p:nvPicPr>
          <p:cNvPr id="11" name="Picture 10">
            <a:extLst>
              <a:ext uri="{FF2B5EF4-FFF2-40B4-BE49-F238E27FC236}">
                <a16:creationId xmlns:a16="http://schemas.microsoft.com/office/drawing/2014/main" id="{19BF8B8D-AF50-994F-8833-E6F3FDD4B14F}"/>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1E98BD2B-A77A-0B74-320C-1AA298642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449" y="2976282"/>
            <a:ext cx="5680035" cy="4841688"/>
          </a:xfrm>
          <a:prstGeom prst="rect">
            <a:avLst/>
          </a:prstGeom>
          <a:ln w="25400">
            <a:solidFill>
              <a:srgbClr val="FFFF00"/>
            </a:solidFill>
          </a:ln>
        </p:spPr>
      </p:pic>
    </p:spTree>
    <p:extLst>
      <p:ext uri="{BB962C8B-B14F-4D97-AF65-F5344CB8AC3E}">
        <p14:creationId xmlns:p14="http://schemas.microsoft.com/office/powerpoint/2010/main" val="3689753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grpSp>
        <p:nvGrpSpPr>
          <p:cNvPr id="4" name="Group 17"/>
          <p:cNvGrpSpPr>
            <a:grpSpLocks/>
          </p:cNvGrpSpPr>
          <p:nvPr/>
        </p:nvGrpSpPr>
        <p:grpSpPr bwMode="auto">
          <a:xfrm>
            <a:off x="1739900" y="863600"/>
            <a:ext cx="3898900" cy="3898900"/>
            <a:chOff x="0" y="0"/>
            <a:chExt cx="2456" cy="2456"/>
          </a:xfrm>
        </p:grpSpPr>
        <p:grpSp>
          <p:nvGrpSpPr>
            <p:cNvPr id="5" name="Group 15"/>
            <p:cNvGrpSpPr>
              <a:grpSpLocks/>
            </p:cNvGrpSpPr>
            <p:nvPr/>
          </p:nvGrpSpPr>
          <p:grpSpPr bwMode="auto">
            <a:xfrm>
              <a:off x="0" y="0"/>
              <a:ext cx="2456" cy="2456"/>
              <a:chOff x="0" y="0"/>
              <a:chExt cx="2456" cy="2456"/>
            </a:xfrm>
          </p:grpSpPr>
          <p:sp>
            <p:nvSpPr>
              <p:cNvPr id="2061" name="Rectangle 13"/>
              <p:cNvSpPr>
                <a:spLocks/>
              </p:cNvSpPr>
              <p:nvPr/>
            </p:nvSpPr>
            <p:spPr bwMode="auto">
              <a:xfrm>
                <a:off x="0" y="0"/>
                <a:ext cx="2456" cy="2456"/>
              </a:xfrm>
              <a:prstGeom prst="rect">
                <a:avLst/>
              </a:prstGeom>
              <a:gradFill rotWithShape="0">
                <a:gsLst>
                  <a:gs pos="0">
                    <a:srgbClr val="005B7F"/>
                  </a:gs>
                  <a:gs pos="50000">
                    <a:srgbClr val="0086B8"/>
                  </a:gs>
                  <a:gs pos="100000">
                    <a:srgbClr val="00A1DB"/>
                  </a:gs>
                </a:gsLst>
                <a:lin ang="5400000" scaled="1"/>
              </a:gradFill>
              <a:ln w="9525" cap="flat">
                <a:solidFill>
                  <a:srgbClr val="FFFFFF"/>
                </a:solidFill>
                <a:prstDash val="solid"/>
                <a:miter lim="800000"/>
                <a:headEnd type="none" w="med" len="med"/>
                <a:tailEnd type="none" w="med" len="med"/>
              </a:ln>
              <a:effectLst>
                <a:softEdge rad="698500"/>
              </a:effectLst>
            </p:spPr>
            <p:txBody>
              <a:bodyPr lIns="0" tIns="0" rIns="0" bIns="0">
                <a:prstTxWarp prst="textNoShape">
                  <a:avLst/>
                </a:prstTxWarp>
              </a:bodyPr>
              <a:lstStyle/>
              <a:p>
                <a:endParaRPr lang="en-US"/>
              </a:p>
            </p:txBody>
          </p:sp>
          <p:sp>
            <p:nvSpPr>
              <p:cNvPr id="2062" name="Rectangle 14"/>
              <p:cNvSpPr>
                <a:spLocks/>
              </p:cNvSpPr>
              <p:nvPr/>
            </p:nvSpPr>
            <p:spPr bwMode="auto">
              <a:xfrm>
                <a:off x="384" y="120"/>
                <a:ext cx="1679"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Chalkboard"/>
                    <a:ea typeface="Times New Roman Bold" charset="0"/>
                    <a:cs typeface="Chalkboard"/>
                    <a:sym typeface="Times New Roman Bold" charset="0"/>
                  </a:rPr>
                  <a:t>Imagination</a:t>
                </a:r>
              </a:p>
            </p:txBody>
          </p:sp>
        </p:grpSp>
        <p:pic>
          <p:nvPicPr>
            <p:cNvPr id="2064" name="Picture 16"/>
            <p:cNvPicPr>
              <a:picLocks noChangeAspect="1" noChangeArrowheads="1"/>
            </p:cNvPicPr>
            <p:nvPr/>
          </p:nvPicPr>
          <p:blipFill>
            <a:blip r:embed="rId2"/>
            <a:srcRect/>
            <a:stretch>
              <a:fillRect/>
            </a:stretch>
          </p:blipFill>
          <p:spPr bwMode="auto">
            <a:xfrm>
              <a:off x="544" y="832"/>
              <a:ext cx="1368" cy="981"/>
            </a:xfrm>
            <a:prstGeom prst="rect">
              <a:avLst/>
            </a:prstGeom>
            <a:noFill/>
            <a:ln w="9525" cap="flat">
              <a:noFill/>
              <a:miter lim="800000"/>
              <a:headEnd/>
              <a:tailEnd/>
            </a:ln>
          </p:spPr>
        </p:pic>
      </p:gr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5" name="Picture 14">
            <a:extLst>
              <a:ext uri="{FF2B5EF4-FFF2-40B4-BE49-F238E27FC236}">
                <a16:creationId xmlns:a16="http://schemas.microsoft.com/office/drawing/2014/main" id="{B7550A10-882A-8A48-9FFF-0901BF81C729}"/>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1720953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5" name="Picture 14">
            <a:extLst>
              <a:ext uri="{FF2B5EF4-FFF2-40B4-BE49-F238E27FC236}">
                <a16:creationId xmlns:a16="http://schemas.microsoft.com/office/drawing/2014/main" id="{AB5DA935-99A9-0C41-868D-8D5E9666F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96" y="1425276"/>
            <a:ext cx="10061267" cy="5926500"/>
          </a:xfrm>
          <a:prstGeom prst="rect">
            <a:avLst/>
          </a:prstGeom>
        </p:spPr>
      </p:pic>
      <p:pic>
        <p:nvPicPr>
          <p:cNvPr id="11" name="Picture 10">
            <a:extLst>
              <a:ext uri="{FF2B5EF4-FFF2-40B4-BE49-F238E27FC236}">
                <a16:creationId xmlns:a16="http://schemas.microsoft.com/office/drawing/2014/main" id="{347B509F-A78D-CC45-B03A-B419998F5F06}"/>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383352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7F48C2-EA09-E842-A743-A0458C35CECD}"/>
              </a:ext>
            </a:extLst>
          </p:cNvPr>
          <p:cNvSpPr txBox="1">
            <a:spLocks/>
          </p:cNvSpPr>
          <p:nvPr/>
        </p:nvSpPr>
        <p:spPr>
          <a:xfrm>
            <a:off x="3092951" y="480142"/>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000" dirty="0">
                <a:solidFill>
                  <a:srgbClr val="FFFF00"/>
                </a:solidFill>
                <a:latin typeface="Chalkduster"/>
                <a:cs typeface="Chalkduster"/>
              </a:rPr>
              <a:t>On a</a:t>
            </a:r>
            <a:br>
              <a:rPr lang="en-US" sz="6000" dirty="0">
                <a:solidFill>
                  <a:srgbClr val="FFFF00"/>
                </a:solidFill>
                <a:latin typeface="Chalkduster"/>
                <a:cs typeface="Chalkduster"/>
              </a:rPr>
            </a:br>
            <a:r>
              <a:rPr lang="en-US" sz="6000" dirty="0">
                <a:solidFill>
                  <a:srgbClr val="FFFF00"/>
                </a:solidFill>
                <a:latin typeface="Chalkduster"/>
                <a:cs typeface="Chalkduster"/>
              </a:rPr>
              <a:t>Notecard…</a:t>
            </a:r>
          </a:p>
        </p:txBody>
      </p:sp>
      <p:pic>
        <p:nvPicPr>
          <p:cNvPr id="3" name="Picture 2">
            <a:extLst>
              <a:ext uri="{FF2B5EF4-FFF2-40B4-BE49-F238E27FC236}">
                <a16:creationId xmlns:a16="http://schemas.microsoft.com/office/drawing/2014/main" id="{37962F65-2C5E-6841-927B-9EF597A85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7477">
            <a:off x="763454" y="182919"/>
            <a:ext cx="5916987" cy="9202036"/>
          </a:xfrm>
          <a:prstGeom prst="rect">
            <a:avLst/>
          </a:prstGeom>
          <a:effectLst>
            <a:softEdge rad="431800"/>
          </a:effectLst>
        </p:spPr>
      </p:pic>
      <p:sp>
        <p:nvSpPr>
          <p:cNvPr id="6" name="Title 1">
            <a:extLst>
              <a:ext uri="{FF2B5EF4-FFF2-40B4-BE49-F238E27FC236}">
                <a16:creationId xmlns:a16="http://schemas.microsoft.com/office/drawing/2014/main" id="{BF5D7193-05C3-2740-BD42-8D552AA906D0}"/>
              </a:ext>
            </a:extLst>
          </p:cNvPr>
          <p:cNvSpPr txBox="1">
            <a:spLocks/>
          </p:cNvSpPr>
          <p:nvPr/>
        </p:nvSpPr>
        <p:spPr>
          <a:xfrm>
            <a:off x="3193627" y="4871952"/>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000" dirty="0">
                <a:solidFill>
                  <a:srgbClr val="FFFF00"/>
                </a:solidFill>
                <a:latin typeface="Chalkduster"/>
                <a:cs typeface="Chalkduster"/>
              </a:rPr>
              <a:t>Write something you</a:t>
            </a:r>
            <a:br>
              <a:rPr lang="en-US" sz="4000" dirty="0">
                <a:solidFill>
                  <a:srgbClr val="FFFF00"/>
                </a:solidFill>
                <a:latin typeface="Chalkduster"/>
                <a:cs typeface="Chalkduster"/>
              </a:rPr>
            </a:br>
            <a:r>
              <a:rPr lang="en-US" sz="4000" dirty="0">
                <a:solidFill>
                  <a:srgbClr val="FFFF00"/>
                </a:solidFill>
                <a:latin typeface="Chalkduster"/>
                <a:cs typeface="Chalkduster"/>
              </a:rPr>
              <a:t>dream about doing</a:t>
            </a:r>
            <a:br>
              <a:rPr lang="en-US" sz="4000" dirty="0">
                <a:solidFill>
                  <a:srgbClr val="FFFF00"/>
                </a:solidFill>
                <a:latin typeface="Chalkduster"/>
                <a:cs typeface="Chalkduster"/>
              </a:rPr>
            </a:br>
            <a:r>
              <a:rPr lang="en-US" sz="4000" dirty="0">
                <a:solidFill>
                  <a:srgbClr val="FFFF00"/>
                </a:solidFill>
                <a:latin typeface="Chalkduster"/>
                <a:cs typeface="Chalkduster"/>
              </a:rPr>
              <a:t>that you have not</a:t>
            </a:r>
            <a:br>
              <a:rPr lang="en-US" sz="4000" dirty="0">
                <a:solidFill>
                  <a:srgbClr val="FFFF00"/>
                </a:solidFill>
                <a:latin typeface="Chalkduster"/>
                <a:cs typeface="Chalkduster"/>
              </a:rPr>
            </a:br>
            <a:r>
              <a:rPr lang="en-US" sz="4000" dirty="0">
                <a:solidFill>
                  <a:srgbClr val="FFFF00"/>
                </a:solidFill>
                <a:latin typeface="Chalkduster"/>
                <a:cs typeface="Chalkduster"/>
              </a:rPr>
              <a:t>yet accomplished.</a:t>
            </a:r>
          </a:p>
          <a:p>
            <a:pPr defTabSz="914400">
              <a:lnSpc>
                <a:spcPct val="130000"/>
              </a:lnSpc>
            </a:pPr>
            <a:endParaRPr lang="en-US" sz="4000" dirty="0">
              <a:solidFill>
                <a:srgbClr val="FFFF00"/>
              </a:solidFill>
              <a:latin typeface="Chalkduster"/>
              <a:cs typeface="Chalkduster"/>
            </a:endParaRPr>
          </a:p>
          <a:p>
            <a:pPr defTabSz="914400">
              <a:lnSpc>
                <a:spcPct val="130000"/>
              </a:lnSpc>
            </a:pPr>
            <a:r>
              <a:rPr lang="en-US" sz="4000" dirty="0">
                <a:solidFill>
                  <a:schemeClr val="bg1"/>
                </a:solidFill>
                <a:latin typeface="Chalkduster"/>
                <a:cs typeface="Chalkduster"/>
              </a:rPr>
              <a:t>And keep it</a:t>
            </a:r>
            <a:br>
              <a:rPr lang="en-US" sz="4000" dirty="0">
                <a:solidFill>
                  <a:schemeClr val="bg1"/>
                </a:solidFill>
                <a:latin typeface="Chalkduster"/>
                <a:cs typeface="Chalkduster"/>
              </a:rPr>
            </a:br>
            <a:r>
              <a:rPr lang="en-US" sz="4000" dirty="0">
                <a:solidFill>
                  <a:schemeClr val="bg1"/>
                </a:solidFill>
                <a:latin typeface="Chalkduster"/>
                <a:cs typeface="Chalkduster"/>
              </a:rPr>
              <a:t>a SECRET!!</a:t>
            </a:r>
          </a:p>
        </p:txBody>
      </p:sp>
      <p:sp>
        <p:nvSpPr>
          <p:cNvPr id="7" name="Title 1">
            <a:extLst>
              <a:ext uri="{FF2B5EF4-FFF2-40B4-BE49-F238E27FC236}">
                <a16:creationId xmlns:a16="http://schemas.microsoft.com/office/drawing/2014/main" id="{07A576AC-97D6-5C40-876E-9B173E885B11}"/>
              </a:ext>
            </a:extLst>
          </p:cNvPr>
          <p:cNvSpPr txBox="1">
            <a:spLocks/>
          </p:cNvSpPr>
          <p:nvPr/>
        </p:nvSpPr>
        <p:spPr>
          <a:xfrm>
            <a:off x="3480261" y="6196219"/>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algn="ctr" defTabSz="914400" rtl="0">
              <a:lnSpc>
                <a:spcPct val="130000"/>
              </a:lnSpc>
            </a:pPr>
            <a:endParaRPr lang="en-US" sz="4000" dirty="0">
              <a:solidFill>
                <a:srgbClr val="FFFF00"/>
              </a:solidFill>
              <a:latin typeface="Chalkduster"/>
              <a:cs typeface="Chalkduster"/>
            </a:endParaRPr>
          </a:p>
        </p:txBody>
      </p:sp>
      <p:pic>
        <p:nvPicPr>
          <p:cNvPr id="9" name="Picture 8">
            <a:extLst>
              <a:ext uri="{FF2B5EF4-FFF2-40B4-BE49-F238E27FC236}">
                <a16:creationId xmlns:a16="http://schemas.microsoft.com/office/drawing/2014/main" id="{EDB529DA-28C5-5641-A3F3-17650C54E506}"/>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422166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68941" y="5069589"/>
            <a:ext cx="12192001" cy="3271828"/>
          </a:xfrm>
        </p:spPr>
        <p:txBody>
          <a:bodyPr anchor="ctr"/>
          <a:lstStyle/>
          <a:p>
            <a:pPr>
              <a:lnSpc>
                <a:spcPct val="130000"/>
              </a:lnSpc>
            </a:pPr>
            <a:br>
              <a:rPr lang="en-US" sz="3200" dirty="0">
                <a:solidFill>
                  <a:schemeClr val="bg1"/>
                </a:solidFill>
                <a:latin typeface="Chalkduster"/>
                <a:cs typeface="Chalkduster"/>
              </a:rPr>
            </a:br>
            <a:br>
              <a:rPr lang="en-US" sz="3200" dirty="0">
                <a:solidFill>
                  <a:schemeClr val="bg1"/>
                </a:solidFill>
                <a:latin typeface="Chalkduster"/>
                <a:cs typeface="Chalkduster"/>
              </a:rPr>
            </a:br>
            <a:r>
              <a:rPr lang="en-US" sz="3200" dirty="0">
                <a:solidFill>
                  <a:schemeClr val="bg1"/>
                </a:solidFill>
                <a:latin typeface="Chalkduster"/>
                <a:cs typeface="Chalkduster"/>
              </a:rPr>
              <a:t>Read through the whole deck one time.</a:t>
            </a:r>
            <a:br>
              <a:rPr lang="en-US" sz="3200" dirty="0">
                <a:solidFill>
                  <a:schemeClr val="bg1"/>
                </a:solidFill>
                <a:latin typeface="Chalkduster"/>
                <a:cs typeface="Chalkduster"/>
              </a:rPr>
            </a:br>
            <a:br>
              <a:rPr lang="en-US" sz="3200" dirty="0">
                <a:solidFill>
                  <a:schemeClr val="bg1"/>
                </a:solidFill>
                <a:latin typeface="Chalkduster"/>
                <a:cs typeface="Chalkduster"/>
              </a:rPr>
            </a:br>
            <a:r>
              <a:rPr lang="en-US" sz="3200" dirty="0">
                <a:solidFill>
                  <a:schemeClr val="bg1"/>
                </a:solidFill>
                <a:latin typeface="Chalkduster"/>
                <a:cs typeface="Chalkduster"/>
              </a:rPr>
              <a:t>Read through the deck a second time and make guesses as to who each card belongs to.  How well do you know your colleagues??</a:t>
            </a:r>
          </a:p>
        </p:txBody>
      </p:sp>
      <p:sp>
        <p:nvSpPr>
          <p:cNvPr id="8" name="Title 1"/>
          <p:cNvSpPr txBox="1">
            <a:spLocks/>
          </p:cNvSpPr>
          <p:nvPr/>
        </p:nvSpPr>
        <p:spPr>
          <a:xfrm>
            <a:off x="2221254" y="-143435"/>
            <a:ext cx="8805334"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600" dirty="0">
                <a:solidFill>
                  <a:srgbClr val="FFFF00"/>
                </a:solidFill>
                <a:latin typeface="Chalkduster"/>
                <a:cs typeface="Chalkduster"/>
              </a:rPr>
              <a:t>Challenge Time!</a:t>
            </a:r>
          </a:p>
        </p:txBody>
      </p:sp>
      <p:sp>
        <p:nvSpPr>
          <p:cNvPr id="9" name="Title 1"/>
          <p:cNvSpPr txBox="1">
            <a:spLocks/>
          </p:cNvSpPr>
          <p:nvPr/>
        </p:nvSpPr>
        <p:spPr>
          <a:xfrm>
            <a:off x="1506070" y="868703"/>
            <a:ext cx="11049149"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400" dirty="0">
                <a:solidFill>
                  <a:srgbClr val="FFFF00"/>
                </a:solidFill>
                <a:latin typeface="Chalkduster"/>
                <a:cs typeface="Chalkduster"/>
              </a:rPr>
              <a:t>Imagination Guess Who??</a:t>
            </a:r>
          </a:p>
        </p:txBody>
      </p:sp>
      <p:pic>
        <p:nvPicPr>
          <p:cNvPr id="4" name="Picture 3">
            <a:extLst>
              <a:ext uri="{FF2B5EF4-FFF2-40B4-BE49-F238E27FC236}">
                <a16:creationId xmlns:a16="http://schemas.microsoft.com/office/drawing/2014/main" id="{108E547B-6D05-D747-B452-5A0871445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2959">
            <a:off x="9079226" y="2742548"/>
            <a:ext cx="3311790" cy="2759825"/>
          </a:xfrm>
          <a:prstGeom prst="rect">
            <a:avLst/>
          </a:prstGeom>
          <a:effectLst>
            <a:softEdge rad="101600"/>
          </a:effectLst>
        </p:spPr>
      </p:pic>
      <p:pic>
        <p:nvPicPr>
          <p:cNvPr id="12" name="Picture 11">
            <a:extLst>
              <a:ext uri="{FF2B5EF4-FFF2-40B4-BE49-F238E27FC236}">
                <a16:creationId xmlns:a16="http://schemas.microsoft.com/office/drawing/2014/main" id="{47E82781-8C30-FC4C-B31D-F2224D7E39D8}"/>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pic>
        <p:nvPicPr>
          <p:cNvPr id="10" name="Picture 9" descr="IMG_6943.JPG">
            <a:extLst>
              <a:ext uri="{FF2B5EF4-FFF2-40B4-BE49-F238E27FC236}">
                <a16:creationId xmlns:a16="http://schemas.microsoft.com/office/drawing/2014/main" id="{081DC0A2-4C68-3700-9373-C5AB3163A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8906">
            <a:off x="216565" y="365110"/>
            <a:ext cx="2345082" cy="2523379"/>
          </a:xfrm>
          <a:prstGeom prst="rect">
            <a:avLst/>
          </a:prstGeom>
          <a:effectLst>
            <a:softEdge rad="330200"/>
          </a:effectLst>
        </p:spPr>
      </p:pic>
      <p:sp>
        <p:nvSpPr>
          <p:cNvPr id="11" name="Title 1">
            <a:extLst>
              <a:ext uri="{FF2B5EF4-FFF2-40B4-BE49-F238E27FC236}">
                <a16:creationId xmlns:a16="http://schemas.microsoft.com/office/drawing/2014/main" id="{5EA0B22F-F4EA-0FCA-B08C-61915918EBCF}"/>
              </a:ext>
            </a:extLst>
          </p:cNvPr>
          <p:cNvSpPr txBox="1">
            <a:spLocks/>
          </p:cNvSpPr>
          <p:nvPr/>
        </p:nvSpPr>
        <p:spPr>
          <a:xfrm>
            <a:off x="-1479176" y="3231823"/>
            <a:ext cx="12192001" cy="32718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3200" dirty="0">
                <a:solidFill>
                  <a:schemeClr val="bg1"/>
                </a:solidFill>
                <a:latin typeface="Chalkduster"/>
                <a:cs typeface="Chalkduster"/>
              </a:rPr>
              <a:t>One person takes all the notecards</a:t>
            </a:r>
            <a:br>
              <a:rPr lang="en-US" sz="3200" dirty="0">
                <a:solidFill>
                  <a:schemeClr val="bg1"/>
                </a:solidFill>
                <a:latin typeface="Chalkduster"/>
                <a:cs typeface="Chalkduster"/>
              </a:rPr>
            </a:br>
            <a:r>
              <a:rPr lang="en-US" sz="3200" dirty="0">
                <a:solidFill>
                  <a:schemeClr val="bg1"/>
                </a:solidFill>
                <a:latin typeface="Chalkduster"/>
                <a:cs typeface="Chalkduster"/>
              </a:rPr>
              <a:t> &amp; mixes them up.</a:t>
            </a:r>
            <a:br>
              <a:rPr lang="en-US" sz="3200" dirty="0">
                <a:solidFill>
                  <a:schemeClr val="bg1"/>
                </a:solidFill>
                <a:latin typeface="Chalkduster"/>
                <a:cs typeface="Chalkduster"/>
              </a:rPr>
            </a:br>
            <a:br>
              <a:rPr lang="en-US" sz="3200" dirty="0">
                <a:solidFill>
                  <a:schemeClr val="bg1"/>
                </a:solidFill>
                <a:latin typeface="Chalkduster"/>
                <a:cs typeface="Chalkduster"/>
              </a:rPr>
            </a:br>
            <a:endParaRPr lang="en-US" sz="3200" dirty="0">
              <a:solidFill>
                <a:schemeClr val="bg1"/>
              </a:solidFill>
              <a:latin typeface="Chalkduster"/>
              <a:cs typeface="Chalkduster"/>
            </a:endParaRPr>
          </a:p>
        </p:txBody>
      </p:sp>
    </p:spTree>
    <p:extLst>
      <p:ext uri="{BB962C8B-B14F-4D97-AF65-F5344CB8AC3E}">
        <p14:creationId xmlns:p14="http://schemas.microsoft.com/office/powerpoint/2010/main" val="1054392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9506"/>
            <a:ext cx="10702664"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4800" dirty="0">
                <a:solidFill>
                  <a:srgbClr val="FFFF00"/>
                </a:solidFill>
                <a:latin typeface="Chalkduster" panose="03050602040202020205" pitchFamily="66" charset="77"/>
                <a:ea typeface="Chalkduster" charset="0"/>
                <a:cs typeface="Chalkduster" charset="0"/>
              </a:rPr>
              <a:t>Teacher</a:t>
            </a:r>
            <a:r>
              <a:rPr kumimoji="0" lang="en-US" sz="4800" i="0" u="none" strike="noStrike" cap="none" spc="0" normalizeH="0" baseline="0" dirty="0">
                <a:ln>
                  <a:noFill/>
                </a:ln>
                <a:solidFill>
                  <a:srgbClr val="FFFF00"/>
                </a:solidFill>
                <a:effectLst/>
                <a:uFillTx/>
                <a:latin typeface="Chalkduster" panose="03050602040202020205" pitchFamily="66" charset="77"/>
                <a:ea typeface="Chalkduster" charset="0"/>
                <a:cs typeface="Chalkduster" charset="0"/>
                <a:sym typeface="Helvetica Light"/>
              </a:rPr>
              <a:t>s in </a:t>
            </a:r>
            <a:r>
              <a:rPr lang="en-US" sz="4800" dirty="0">
                <a:solidFill>
                  <a:srgbClr val="FFFF00"/>
                </a:solidFill>
                <a:latin typeface="Chalkduster" panose="03050602040202020205" pitchFamily="66" charset="77"/>
                <a:ea typeface="Chalkduster" charset="0"/>
                <a:cs typeface="Chalkduster" charset="0"/>
              </a:rPr>
              <a:t>Imagination</a:t>
            </a:r>
            <a:endParaRPr kumimoji="0" lang="en-US" sz="4800" i="0" u="none" strike="noStrike" cap="none" spc="0" normalizeH="0" baseline="0" dirty="0">
              <a:ln>
                <a:noFill/>
              </a:ln>
              <a:solidFill>
                <a:srgbClr val="FFFF00"/>
              </a:solidFill>
              <a:effectLst/>
              <a:uFillTx/>
              <a:latin typeface="Chalkduster" panose="03050602040202020205" pitchFamily="66" charset="77"/>
              <a:ea typeface="Chalkduster" charset="0"/>
              <a:cs typeface="Chalkduster" charset="0"/>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TextBox 2"/>
          <p:cNvSpPr txBox="1"/>
          <p:nvPr/>
        </p:nvSpPr>
        <p:spPr>
          <a:xfrm>
            <a:off x="6161314" y="3004508"/>
            <a:ext cx="6487886" cy="2257028"/>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00"/>
                </a:solidFill>
                <a:effectLst/>
                <a:uFillTx/>
                <a:latin typeface="Chalkduster" panose="03050602040202020205" pitchFamily="66" charset="77"/>
                <a:sym typeface="Helvetica Light"/>
              </a:rPr>
              <a:t>Potential Cons</a:t>
            </a:r>
            <a:r>
              <a:rPr lang="en-US" dirty="0">
                <a:solidFill>
                  <a:srgbClr val="FFFF00"/>
                </a:solidFill>
                <a:latin typeface="Chalkduster" panose="03050602040202020205" pitchFamily="66" charset="77"/>
              </a:rPr>
              <a:t>: </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Limited</a:t>
            </a: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 follow-through</a:t>
            </a:r>
          </a:p>
          <a:p>
            <a:pPr marL="457200" indent="-457200" rtl="0" latinLnBrk="1" hangingPunct="0">
              <a:buFont typeface="Arial" panose="020B0604020202020204" pitchFamily="34" charset="0"/>
              <a:buChar char="•"/>
            </a:pPr>
            <a:r>
              <a:rPr lang="en-US" dirty="0">
                <a:solidFill>
                  <a:schemeClr val="bg1"/>
                </a:solidFill>
                <a:latin typeface="Chalkduster" panose="03050602040202020205" pitchFamily="66" charset="77"/>
              </a:rPr>
              <a:t>Not well connected</a:t>
            </a:r>
            <a:br>
              <a:rPr lang="en-US" dirty="0">
                <a:solidFill>
                  <a:schemeClr val="bg1"/>
                </a:solidFill>
                <a:latin typeface="Chalkduster" panose="03050602040202020205" pitchFamily="66" charset="77"/>
              </a:rPr>
            </a:br>
            <a:r>
              <a:rPr lang="en-US" dirty="0">
                <a:solidFill>
                  <a:schemeClr val="bg1"/>
                </a:solidFill>
                <a:latin typeface="Chalkduster" panose="03050602040202020205" pitchFamily="66" charset="77"/>
              </a:rPr>
              <a:t>to reality</a:t>
            </a:r>
          </a:p>
        </p:txBody>
      </p:sp>
      <p:sp>
        <p:nvSpPr>
          <p:cNvPr id="4" name="TextBox 3"/>
          <p:cNvSpPr txBox="1"/>
          <p:nvPr/>
        </p:nvSpPr>
        <p:spPr>
          <a:xfrm>
            <a:off x="179731" y="5676678"/>
            <a:ext cx="6224375" cy="2133918"/>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report:</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Having big dreams</a:t>
            </a:r>
          </a:p>
          <a:p>
            <a:pPr marL="457200" indent="-457200" rtl="0" latinLnBrk="1" hangingPunct="0">
              <a:buFont typeface="Arial" panose="020B0604020202020204" pitchFamily="34" charset="0"/>
              <a:buChar char="•"/>
            </a:pP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Eagerness to explore</a:t>
            </a:r>
            <a:r>
              <a:rPr lang="en-US" sz="3200" dirty="0">
                <a:solidFill>
                  <a:schemeClr val="bg1"/>
                </a:solidFill>
                <a:latin typeface="Chalkduster" panose="03050602040202020205" pitchFamily="66" charset="77"/>
              </a:rPr>
              <a:t> </a:t>
            </a:r>
          </a:p>
          <a:p>
            <a:pPr marL="457200" indent="-457200" rtl="0" latinLnBrk="1" hangingPunct="0">
              <a:buFont typeface="Arial" panose="020B0604020202020204" pitchFamily="34" charset="0"/>
              <a:buChar char="•"/>
            </a:pPr>
            <a:r>
              <a:rPr lang="en-US" sz="3200" dirty="0">
                <a:solidFill>
                  <a:schemeClr val="bg1"/>
                </a:solidFill>
                <a:latin typeface="Chalkduster" panose="03050602040202020205" pitchFamily="66" charset="77"/>
              </a:rPr>
              <a:t>Craving creative outlets</a:t>
            </a:r>
          </a:p>
        </p:txBody>
      </p:sp>
      <p:sp>
        <p:nvSpPr>
          <p:cNvPr id="5" name="TextBox 4"/>
          <p:cNvSpPr txBox="1"/>
          <p:nvPr/>
        </p:nvSpPr>
        <p:spPr>
          <a:xfrm>
            <a:off x="6661325" y="6238631"/>
            <a:ext cx="6053833" cy="2133918"/>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need to:</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Develop action plans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Focus</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Be realistic</a:t>
            </a:r>
          </a:p>
        </p:txBody>
      </p:sp>
      <p:pic>
        <p:nvPicPr>
          <p:cNvPr id="8" name="Picture 7">
            <a:extLst>
              <a:ext uri="{FF2B5EF4-FFF2-40B4-BE49-F238E27FC236}">
                <a16:creationId xmlns:a16="http://schemas.microsoft.com/office/drawing/2014/main" id="{978A1633-E83B-9E45-8EDE-9F17116E12F2}"/>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7" name="Picture 6">
            <a:extLst>
              <a:ext uri="{FF2B5EF4-FFF2-40B4-BE49-F238E27FC236}">
                <a16:creationId xmlns:a16="http://schemas.microsoft.com/office/drawing/2014/main" id="{07B9B8F3-1114-6C45-A753-3F392C64D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539" y="248662"/>
            <a:ext cx="2837678" cy="2429223"/>
          </a:xfrm>
          <a:prstGeom prst="rect">
            <a:avLst/>
          </a:prstGeom>
          <a:effectLst>
            <a:softEdge rad="88900"/>
          </a:effectLst>
        </p:spPr>
      </p:pic>
      <p:sp>
        <p:nvSpPr>
          <p:cNvPr id="10" name="TextBox 9">
            <a:extLst>
              <a:ext uri="{FF2B5EF4-FFF2-40B4-BE49-F238E27FC236}">
                <a16:creationId xmlns:a16="http://schemas.microsoft.com/office/drawing/2014/main" id="{6800F296-63CD-5142-A84A-9659A1FEDFD9}"/>
              </a:ext>
            </a:extLst>
          </p:cNvPr>
          <p:cNvSpPr txBox="1"/>
          <p:nvPr/>
        </p:nvSpPr>
        <p:spPr>
          <a:xfrm>
            <a:off x="195943" y="2456465"/>
            <a:ext cx="5812971" cy="2133918"/>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Potential Pros: </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Enthusiastic</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Fun to be around</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Lots of</a:t>
            </a:r>
            <a:r>
              <a:rPr kumimoji="0" lang="en-US" sz="3200" b="0" i="0" u="none" strike="noStrike" cap="none" spc="0" normalizeH="0" dirty="0">
                <a:ln>
                  <a:noFill/>
                </a:ln>
                <a:solidFill>
                  <a:schemeClr val="bg1"/>
                </a:solidFill>
                <a:effectLst/>
                <a:uFillTx/>
                <a:latin typeface="Chalkduster" panose="03050602040202020205" pitchFamily="66" charset="77"/>
                <a:sym typeface="Helvetica Light"/>
              </a:rPr>
              <a:t> creative</a:t>
            </a: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 ideas</a:t>
            </a:r>
            <a:endParaRPr lang="en-US" dirty="0">
              <a:solidFill>
                <a:schemeClr val="bg1"/>
              </a:solidFill>
              <a:latin typeface="Chalkduster" panose="03050602040202020205" pitchFamily="66" charset="77"/>
            </a:endParaRPr>
          </a:p>
        </p:txBody>
      </p:sp>
    </p:spTree>
    <p:extLst>
      <p:ext uri="{BB962C8B-B14F-4D97-AF65-F5344CB8AC3E}">
        <p14:creationId xmlns:p14="http://schemas.microsoft.com/office/powerpoint/2010/main" val="3162008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07492">
            <a:off x="475441" y="193990"/>
            <a:ext cx="1968862" cy="2421193"/>
          </a:xfrm>
          <a:prstGeom prst="rect">
            <a:avLst/>
          </a:prstGeom>
          <a:effectLst>
            <a:softEdge rad="254000"/>
          </a:effectLst>
        </p:spPr>
      </p:pic>
      <p:sp>
        <p:nvSpPr>
          <p:cNvPr id="9" name="Text Box 3"/>
          <p:cNvSpPr txBox="1">
            <a:spLocks noChangeArrowheads="1"/>
          </p:cNvSpPr>
          <p:nvPr/>
        </p:nvSpPr>
        <p:spPr bwMode="auto">
          <a:xfrm>
            <a:off x="-409073" y="615416"/>
            <a:ext cx="9881615" cy="1054646"/>
          </a:xfrm>
          <a:prstGeom prst="rect">
            <a:avLst/>
          </a:prstGeom>
          <a:noFill/>
          <a:ln w="9525">
            <a:noFill/>
            <a:miter lim="800000"/>
            <a:headEnd/>
            <a:tailEnd/>
          </a:ln>
          <a:effectLst>
            <a:softEdge rad="0"/>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Reflect</a:t>
            </a:r>
          </a:p>
        </p:txBody>
      </p:sp>
      <p:pic>
        <p:nvPicPr>
          <p:cNvPr id="11" name="Picture 10">
            <a:extLst>
              <a:ext uri="{FF2B5EF4-FFF2-40B4-BE49-F238E27FC236}">
                <a16:creationId xmlns:a16="http://schemas.microsoft.com/office/drawing/2014/main" id="{19BF8B8D-AF50-994F-8833-E6F3FDD4B14F}"/>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sp>
        <p:nvSpPr>
          <p:cNvPr id="12" name="TextBox 11">
            <a:extLst>
              <a:ext uri="{FF2B5EF4-FFF2-40B4-BE49-F238E27FC236}">
                <a16:creationId xmlns:a16="http://schemas.microsoft.com/office/drawing/2014/main" id="{72FD917C-194B-F149-880F-4017E56A9181}"/>
              </a:ext>
            </a:extLst>
          </p:cNvPr>
          <p:cNvSpPr txBox="1"/>
          <p:nvPr/>
        </p:nvSpPr>
        <p:spPr>
          <a:xfrm>
            <a:off x="0" y="2290804"/>
            <a:ext cx="6313874" cy="6379180"/>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400" dirty="0">
                <a:solidFill>
                  <a:schemeClr val="bg1"/>
                </a:solidFill>
                <a:latin typeface="Chalkduster"/>
                <a:cs typeface="Chalkduster"/>
              </a:rPr>
              <a:t>Why is it challenging to make your big dream a reality?</a:t>
            </a:r>
          </a:p>
          <a:p>
            <a:endParaRPr lang="en-US" sz="4400" dirty="0">
              <a:solidFill>
                <a:schemeClr val="bg1"/>
              </a:solidFill>
              <a:latin typeface="Chalkduster"/>
              <a:cs typeface="Chalkduster"/>
            </a:endParaRPr>
          </a:p>
          <a:p>
            <a:r>
              <a:rPr lang="en-US" sz="4400" dirty="0">
                <a:solidFill>
                  <a:schemeClr val="bg1"/>
                </a:solidFill>
                <a:latin typeface="Chalkduster"/>
                <a:cs typeface="Chalkduster"/>
              </a:rPr>
              <a:t>What would it REALLY take to make this happen?</a:t>
            </a:r>
          </a:p>
        </p:txBody>
      </p:sp>
      <p:pic>
        <p:nvPicPr>
          <p:cNvPr id="7" name="Picture 6" descr="A picture containing diagram&#10;&#10;Description automatically generated">
            <a:extLst>
              <a:ext uri="{FF2B5EF4-FFF2-40B4-BE49-F238E27FC236}">
                <a16:creationId xmlns:a16="http://schemas.microsoft.com/office/drawing/2014/main" id="{BD614C88-30D8-0C1B-DBCB-A4256707A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142" y="2630917"/>
            <a:ext cx="6106234" cy="5204982"/>
          </a:xfrm>
          <a:prstGeom prst="rect">
            <a:avLst/>
          </a:prstGeom>
          <a:ln w="25400">
            <a:solidFill>
              <a:srgbClr val="FFFF00"/>
            </a:solidFill>
          </a:ln>
        </p:spPr>
      </p:pic>
    </p:spTree>
    <p:extLst>
      <p:ext uri="{BB962C8B-B14F-4D97-AF65-F5344CB8AC3E}">
        <p14:creationId xmlns:p14="http://schemas.microsoft.com/office/powerpoint/2010/main" val="205483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183" y="-649705"/>
            <a:ext cx="16433800" cy="3226968"/>
          </a:xfrm>
        </p:spPr>
        <p:txBody>
          <a:bodyPr anchor="ctr"/>
          <a:lstStyle/>
          <a:p>
            <a:pPr>
              <a:lnSpc>
                <a:spcPct val="130000"/>
              </a:lnSpc>
            </a:pPr>
            <a:r>
              <a:rPr lang="en-US" sz="6600" dirty="0">
                <a:solidFill>
                  <a:srgbClr val="FFFF00"/>
                </a:solidFill>
                <a:latin typeface="Chalkduster"/>
                <a:cs typeface="Chalkduster"/>
              </a:rPr>
              <a:t>Academic Speed Dating</a:t>
            </a:r>
          </a:p>
        </p:txBody>
      </p:sp>
      <p:pic>
        <p:nvPicPr>
          <p:cNvPr id="10" name="Picture 9"/>
          <p:cNvPicPr>
            <a:picLocks noChangeAspect="1"/>
          </p:cNvPicPr>
          <p:nvPr/>
        </p:nvPicPr>
        <p:blipFill>
          <a:blip r:embed="rId2"/>
          <a:stretch>
            <a:fillRect/>
          </a:stretch>
        </p:blipFill>
        <p:spPr>
          <a:xfrm>
            <a:off x="2164669" y="2045369"/>
            <a:ext cx="9050940" cy="6795168"/>
          </a:xfrm>
          <a:prstGeom prst="rect">
            <a:avLst/>
          </a:prstGeom>
          <a:effectLst>
            <a:softEdge rad="101600"/>
          </a:effectLst>
        </p:spPr>
      </p:pic>
      <p:pic>
        <p:nvPicPr>
          <p:cNvPr id="5" name="Picture 4">
            <a:extLst>
              <a:ext uri="{FF2B5EF4-FFF2-40B4-BE49-F238E27FC236}">
                <a16:creationId xmlns:a16="http://schemas.microsoft.com/office/drawing/2014/main" id="{001B2196-D1ED-C64E-B94D-FA9B1F19A4AF}"/>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356466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grpSp>
        <p:nvGrpSpPr>
          <p:cNvPr id="6" name="Group 22"/>
          <p:cNvGrpSpPr>
            <a:grpSpLocks/>
          </p:cNvGrpSpPr>
          <p:nvPr/>
        </p:nvGrpSpPr>
        <p:grpSpPr bwMode="auto">
          <a:xfrm>
            <a:off x="6798128" y="4803095"/>
            <a:ext cx="3898900" cy="3898900"/>
            <a:chOff x="0" y="0"/>
            <a:chExt cx="2456" cy="2456"/>
          </a:xfrm>
        </p:grpSpPr>
        <p:grpSp>
          <p:nvGrpSpPr>
            <p:cNvPr id="7" name="Group 20"/>
            <p:cNvGrpSpPr>
              <a:grpSpLocks/>
            </p:cNvGrpSpPr>
            <p:nvPr/>
          </p:nvGrpSpPr>
          <p:grpSpPr bwMode="auto">
            <a:xfrm>
              <a:off x="0" y="0"/>
              <a:ext cx="2456" cy="2456"/>
              <a:chOff x="0" y="0"/>
              <a:chExt cx="2456" cy="2456"/>
            </a:xfrm>
          </p:grpSpPr>
          <p:sp>
            <p:nvSpPr>
              <p:cNvPr id="2066" name="Rectangle 18"/>
              <p:cNvSpPr>
                <a:spLocks/>
              </p:cNvSpPr>
              <p:nvPr/>
            </p:nvSpPr>
            <p:spPr bwMode="auto">
              <a:xfrm>
                <a:off x="0" y="0"/>
                <a:ext cx="2456" cy="2456"/>
              </a:xfrm>
              <a:prstGeom prst="rect">
                <a:avLst/>
              </a:prstGeom>
              <a:gradFill rotWithShape="0">
                <a:gsLst>
                  <a:gs pos="0">
                    <a:srgbClr val="A05900"/>
                  </a:gs>
                  <a:gs pos="50000">
                    <a:srgbClr val="E68300"/>
                  </a:gs>
                  <a:gs pos="100000">
                    <a:srgbClr val="FF9D00"/>
                  </a:gs>
                </a:gsLst>
                <a:lin ang="5400000" scaled="1"/>
              </a:gradFill>
              <a:ln w="9525" cap="flat">
                <a:solidFill>
                  <a:srgbClr val="FFFFFF"/>
                </a:solidFill>
                <a:prstDash val="solid"/>
                <a:miter lim="800000"/>
                <a:headEnd type="none" w="med" len="med"/>
                <a:tailEnd type="none" w="med" len="med"/>
              </a:ln>
              <a:effectLst>
                <a:softEdge rad="152400"/>
              </a:effectLst>
            </p:spPr>
            <p:txBody>
              <a:bodyPr lIns="0" tIns="0" rIns="0" bIns="0">
                <a:prstTxWarp prst="textNoShape">
                  <a:avLst/>
                </a:prstTxWarp>
              </a:bodyPr>
              <a:lstStyle/>
              <a:p>
                <a:pPr algn="ctr" defTabSz="584200" rtl="0"/>
                <a:endParaRPr lang="en-US"/>
              </a:p>
            </p:txBody>
          </p:sp>
          <p:sp>
            <p:nvSpPr>
              <p:cNvPr id="2067" name="Rectangle 19"/>
              <p:cNvSpPr>
                <a:spLocks/>
              </p:cNvSpPr>
              <p:nvPr/>
            </p:nvSpPr>
            <p:spPr bwMode="auto">
              <a:xfrm>
                <a:off x="447" y="164"/>
                <a:ext cx="1557"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rgbClr val="FFFFFF"/>
                    </a:solidFill>
                    <a:latin typeface="Times New Roman Bold" charset="0"/>
                    <a:ea typeface="Times New Roman Bold" charset="0"/>
                    <a:cs typeface="Times New Roman Bold" charset="0"/>
                    <a:sym typeface="Times New Roman Bold" charset="0"/>
                  </a:rPr>
                  <a:t>Perspiration</a:t>
                </a:r>
              </a:p>
            </p:txBody>
          </p:sp>
        </p:grpSp>
        <p:pic>
          <p:nvPicPr>
            <p:cNvPr id="2069" name="Picture 21"/>
            <p:cNvPicPr>
              <a:picLocks noChangeAspect="1" noChangeArrowheads="1"/>
            </p:cNvPicPr>
            <p:nvPr/>
          </p:nvPicPr>
          <p:blipFill>
            <a:blip r:embed="rId3"/>
            <a:srcRect/>
            <a:stretch>
              <a:fillRect/>
            </a:stretch>
          </p:blipFill>
          <p:spPr bwMode="auto">
            <a:xfrm>
              <a:off x="118" y="1051"/>
              <a:ext cx="2192" cy="658"/>
            </a:xfrm>
            <a:prstGeom prst="rect">
              <a:avLst/>
            </a:prstGeom>
            <a:noFill/>
            <a:ln w="9525" cap="flat">
              <a:noFill/>
              <a:miter lim="800000"/>
              <a:headEnd/>
              <a:tailEnd/>
            </a:ln>
          </p:spPr>
        </p:pic>
      </p:gr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5" name="Picture 14">
            <a:extLst>
              <a:ext uri="{FF2B5EF4-FFF2-40B4-BE49-F238E27FC236}">
                <a16:creationId xmlns:a16="http://schemas.microsoft.com/office/drawing/2014/main" id="{B0FCE8ED-E7CF-AD4F-A9FE-914331968839}"/>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14154273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1" name="Picture 10">
            <a:extLst>
              <a:ext uri="{FF2B5EF4-FFF2-40B4-BE49-F238E27FC236}">
                <a16:creationId xmlns:a16="http://schemas.microsoft.com/office/drawing/2014/main" id="{C0839BE2-8A9F-164C-961F-AC7E802F4F61}"/>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sp>
        <p:nvSpPr>
          <p:cNvPr id="2" name="TextBox 1">
            <a:extLst>
              <a:ext uri="{FF2B5EF4-FFF2-40B4-BE49-F238E27FC236}">
                <a16:creationId xmlns:a16="http://schemas.microsoft.com/office/drawing/2014/main" id="{5871FD6B-3745-9416-E296-38A008BDD506}"/>
              </a:ext>
            </a:extLst>
          </p:cNvPr>
          <p:cNvSpPr txBox="1"/>
          <p:nvPr/>
        </p:nvSpPr>
        <p:spPr>
          <a:xfrm>
            <a:off x="2611441" y="2066875"/>
            <a:ext cx="9256917" cy="39805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Vimeo</a:t>
            </a: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hlinkClick r:id="rId3"/>
              </a:rPr>
              <a:t>https://vimeo.com/789017891/1c391b7d0a</a:t>
            </a:r>
            <a:endPar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YouTube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hlinkClick r:id="rId4"/>
              </a:rPr>
              <a:t>https://youtu.be/qPYqaBvwhy8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3709213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7F48C2-EA09-E842-A743-A0458C35CECD}"/>
              </a:ext>
            </a:extLst>
          </p:cNvPr>
          <p:cNvSpPr txBox="1">
            <a:spLocks/>
          </p:cNvSpPr>
          <p:nvPr/>
        </p:nvSpPr>
        <p:spPr>
          <a:xfrm>
            <a:off x="3092951" y="480142"/>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000" dirty="0">
                <a:solidFill>
                  <a:srgbClr val="FFFF00"/>
                </a:solidFill>
                <a:latin typeface="Chalkduster"/>
                <a:cs typeface="Chalkduster"/>
              </a:rPr>
              <a:t>On a</a:t>
            </a:r>
            <a:br>
              <a:rPr lang="en-US" sz="6000" dirty="0">
                <a:solidFill>
                  <a:srgbClr val="FFFF00"/>
                </a:solidFill>
                <a:latin typeface="Chalkduster"/>
                <a:cs typeface="Chalkduster"/>
              </a:rPr>
            </a:br>
            <a:r>
              <a:rPr lang="en-US" sz="6000" dirty="0">
                <a:solidFill>
                  <a:srgbClr val="FFFF00"/>
                </a:solidFill>
                <a:latin typeface="Chalkduster"/>
                <a:cs typeface="Chalkduster"/>
              </a:rPr>
              <a:t>Notecard…</a:t>
            </a:r>
          </a:p>
        </p:txBody>
      </p:sp>
      <p:pic>
        <p:nvPicPr>
          <p:cNvPr id="3" name="Picture 2">
            <a:extLst>
              <a:ext uri="{FF2B5EF4-FFF2-40B4-BE49-F238E27FC236}">
                <a16:creationId xmlns:a16="http://schemas.microsoft.com/office/drawing/2014/main" id="{37962F65-2C5E-6841-927B-9EF597A85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7477">
            <a:off x="763454" y="182919"/>
            <a:ext cx="5916987" cy="9202036"/>
          </a:xfrm>
          <a:prstGeom prst="rect">
            <a:avLst/>
          </a:prstGeom>
          <a:effectLst>
            <a:softEdge rad="431800"/>
          </a:effectLst>
        </p:spPr>
      </p:pic>
      <p:sp>
        <p:nvSpPr>
          <p:cNvPr id="6" name="Title 1">
            <a:extLst>
              <a:ext uri="{FF2B5EF4-FFF2-40B4-BE49-F238E27FC236}">
                <a16:creationId xmlns:a16="http://schemas.microsoft.com/office/drawing/2014/main" id="{BF5D7193-05C3-2740-BD42-8D552AA906D0}"/>
              </a:ext>
            </a:extLst>
          </p:cNvPr>
          <p:cNvSpPr txBox="1">
            <a:spLocks/>
          </p:cNvSpPr>
          <p:nvPr/>
        </p:nvSpPr>
        <p:spPr>
          <a:xfrm>
            <a:off x="6803415" y="4854023"/>
            <a:ext cx="6201385"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000" dirty="0">
                <a:solidFill>
                  <a:schemeClr val="bg1"/>
                </a:solidFill>
                <a:latin typeface="Chalkduster"/>
                <a:cs typeface="Chalkduster"/>
              </a:rPr>
              <a:t>Write a rapid fire list of things that cause you to Perspire at work.</a:t>
            </a:r>
          </a:p>
          <a:p>
            <a:pPr defTabSz="914400">
              <a:lnSpc>
                <a:spcPct val="130000"/>
              </a:lnSpc>
            </a:pPr>
            <a:endParaRPr lang="en-US" sz="4000" dirty="0">
              <a:solidFill>
                <a:srgbClr val="FFFF00"/>
              </a:solidFill>
              <a:latin typeface="Chalkduster"/>
              <a:cs typeface="Chalkduster"/>
            </a:endParaRPr>
          </a:p>
        </p:txBody>
      </p:sp>
      <p:sp>
        <p:nvSpPr>
          <p:cNvPr id="7" name="Title 1">
            <a:extLst>
              <a:ext uri="{FF2B5EF4-FFF2-40B4-BE49-F238E27FC236}">
                <a16:creationId xmlns:a16="http://schemas.microsoft.com/office/drawing/2014/main" id="{07A576AC-97D6-5C40-876E-9B173E885B11}"/>
              </a:ext>
            </a:extLst>
          </p:cNvPr>
          <p:cNvSpPr txBox="1">
            <a:spLocks/>
          </p:cNvSpPr>
          <p:nvPr/>
        </p:nvSpPr>
        <p:spPr>
          <a:xfrm>
            <a:off x="3480261" y="6196219"/>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algn="ctr" defTabSz="914400" rtl="0">
              <a:lnSpc>
                <a:spcPct val="130000"/>
              </a:lnSpc>
            </a:pPr>
            <a:endParaRPr lang="en-US" sz="4000" dirty="0">
              <a:solidFill>
                <a:srgbClr val="FFFF00"/>
              </a:solidFill>
              <a:latin typeface="Chalkduster"/>
              <a:cs typeface="Chalkduster"/>
            </a:endParaRPr>
          </a:p>
        </p:txBody>
      </p:sp>
      <p:pic>
        <p:nvPicPr>
          <p:cNvPr id="9" name="Picture 8">
            <a:extLst>
              <a:ext uri="{FF2B5EF4-FFF2-40B4-BE49-F238E27FC236}">
                <a16:creationId xmlns:a16="http://schemas.microsoft.com/office/drawing/2014/main" id="{EDB529DA-28C5-5641-A3F3-17650C54E506}"/>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27467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729" y="484351"/>
            <a:ext cx="10591828"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4800" dirty="0">
                <a:solidFill>
                  <a:srgbClr val="FFFF00"/>
                </a:solidFill>
                <a:latin typeface="Chalkduster" panose="03050602040202020205" pitchFamily="66" charset="77"/>
                <a:ea typeface="Chalkduster" charset="0"/>
                <a:cs typeface="Chalkduster" charset="0"/>
              </a:rPr>
              <a:t>Teachers</a:t>
            </a:r>
            <a:r>
              <a:rPr kumimoji="0" lang="en-US" sz="4800" i="0" u="none" strike="noStrike" cap="none" spc="0" normalizeH="0" baseline="0" dirty="0">
                <a:ln>
                  <a:noFill/>
                </a:ln>
                <a:solidFill>
                  <a:srgbClr val="FFFF00"/>
                </a:solidFill>
                <a:effectLst/>
                <a:uFillTx/>
                <a:latin typeface="Chalkduster" panose="03050602040202020205" pitchFamily="66" charset="77"/>
                <a:ea typeface="Chalkduster" charset="0"/>
                <a:cs typeface="Chalkduster" charset="0"/>
                <a:sym typeface="Helvetica Light"/>
              </a:rPr>
              <a:t> in </a:t>
            </a:r>
            <a:r>
              <a:rPr lang="en-US" sz="4800" dirty="0">
                <a:solidFill>
                  <a:srgbClr val="FFFF00"/>
                </a:solidFill>
                <a:latin typeface="Chalkduster" panose="03050602040202020205" pitchFamily="66" charset="77"/>
                <a:ea typeface="Chalkduster" charset="0"/>
                <a:cs typeface="Chalkduster" charset="0"/>
              </a:rPr>
              <a:t>Perspiration</a:t>
            </a:r>
            <a:endParaRPr kumimoji="0" lang="en-US" sz="4800" i="0" u="none" strike="noStrike" cap="none" spc="0" normalizeH="0" baseline="0" dirty="0">
              <a:ln>
                <a:noFill/>
              </a:ln>
              <a:solidFill>
                <a:srgbClr val="FFFF00"/>
              </a:solidFill>
              <a:effectLst/>
              <a:uFillTx/>
              <a:latin typeface="Chalkduster" panose="03050602040202020205" pitchFamily="66" charset="77"/>
              <a:ea typeface="Chalkduster" charset="0"/>
              <a:cs typeface="Chalkduster" charset="0"/>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Chalkduster" panose="03050602040202020205" pitchFamily="66" charset="77"/>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TextBox 2"/>
          <p:cNvSpPr txBox="1"/>
          <p:nvPr/>
        </p:nvSpPr>
        <p:spPr>
          <a:xfrm>
            <a:off x="6901543" y="1910199"/>
            <a:ext cx="5399314" cy="3118803"/>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1" hangingPunct="0">
              <a:lnSpc>
                <a:spcPct val="100000"/>
              </a:lnSpc>
              <a:spcBef>
                <a:spcPts val="0"/>
              </a:spcBef>
              <a:spcAft>
                <a:spcPts val="0"/>
              </a:spcAft>
              <a:buClrTx/>
              <a:buSzTx/>
              <a:tabLst/>
            </a:pPr>
            <a:r>
              <a:rPr kumimoji="0" lang="en-US" sz="3600" b="0" i="0" u="none" strike="noStrike" cap="none" spc="0" normalizeH="0" baseline="0" dirty="0">
                <a:ln>
                  <a:noFill/>
                </a:ln>
                <a:solidFill>
                  <a:srgbClr val="FFFF00"/>
                </a:solidFill>
                <a:effectLst/>
                <a:uFillTx/>
                <a:latin typeface="Chalkduster" panose="03050602040202020205" pitchFamily="66" charset="77"/>
                <a:sym typeface="Helvetica Light"/>
              </a:rPr>
              <a:t>Potential Cons:</a:t>
            </a:r>
            <a:endParaRPr lang="en-US" sz="3200" dirty="0">
              <a:solidFill>
                <a:schemeClr val="bg1"/>
              </a:solidFill>
              <a:latin typeface="Chalkduster" panose="03050602040202020205" pitchFamily="66" charset="77"/>
            </a:endParaRP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Overly concerned</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about external</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accountability</a:t>
            </a:r>
            <a:endPar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endParaRP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Single-minded,</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narrow-focused</a:t>
            </a:r>
          </a:p>
        </p:txBody>
      </p:sp>
      <p:sp>
        <p:nvSpPr>
          <p:cNvPr id="4" name="TextBox 3"/>
          <p:cNvSpPr txBox="1"/>
          <p:nvPr/>
        </p:nvSpPr>
        <p:spPr>
          <a:xfrm>
            <a:off x="228831" y="4641205"/>
            <a:ext cx="6302524" cy="3611245"/>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report:</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Feeling stressed</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Not sure “why” they are    working so hard, but</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need to achieve</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Don’t want to let</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anyone down</a:t>
            </a:r>
          </a:p>
        </p:txBody>
      </p:sp>
      <p:sp>
        <p:nvSpPr>
          <p:cNvPr id="5" name="TextBox 4"/>
          <p:cNvSpPr txBox="1"/>
          <p:nvPr/>
        </p:nvSpPr>
        <p:spPr>
          <a:xfrm>
            <a:off x="6755124" y="5242213"/>
            <a:ext cx="6063711" cy="3611245"/>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need to:</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Have a greater purpose for working hard</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Balance school work with outside life</a:t>
            </a:r>
          </a:p>
          <a:p>
            <a:pPr marL="571500" marR="0" indent="-5715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Link hard work to</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their passions</a:t>
            </a:r>
            <a:endParaRPr kumimoji="0" lang="en-US" sz="3200" i="0" u="none" strike="noStrike" cap="none" spc="0" normalizeH="0" baseline="0" dirty="0">
              <a:ln>
                <a:noFill/>
              </a:ln>
              <a:solidFill>
                <a:schemeClr val="bg1"/>
              </a:solidFill>
              <a:effectLst/>
              <a:uFillTx/>
              <a:latin typeface="Chalkduster" panose="03050602040202020205" pitchFamily="66" charset="77"/>
              <a:sym typeface="Helvetica Light"/>
            </a:endParaRPr>
          </a:p>
        </p:txBody>
      </p:sp>
      <p:pic>
        <p:nvPicPr>
          <p:cNvPr id="8" name="Picture 7">
            <a:extLst>
              <a:ext uri="{FF2B5EF4-FFF2-40B4-BE49-F238E27FC236}">
                <a16:creationId xmlns:a16="http://schemas.microsoft.com/office/drawing/2014/main" id="{CBED00FF-B194-534F-BFFE-30135F8B5C2A}"/>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10" name="Picture 9">
            <a:extLst>
              <a:ext uri="{FF2B5EF4-FFF2-40B4-BE49-F238E27FC236}">
                <a16:creationId xmlns:a16="http://schemas.microsoft.com/office/drawing/2014/main" id="{4F731807-C3B7-DE4B-983F-D9CE13F3C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166" y="0"/>
            <a:ext cx="2808515" cy="1862168"/>
          </a:xfrm>
          <a:prstGeom prst="rect">
            <a:avLst/>
          </a:prstGeom>
          <a:effectLst>
            <a:softEdge rad="50800"/>
          </a:effectLst>
        </p:spPr>
      </p:pic>
      <p:sp>
        <p:nvSpPr>
          <p:cNvPr id="11" name="TextBox 10">
            <a:extLst>
              <a:ext uri="{FF2B5EF4-FFF2-40B4-BE49-F238E27FC236}">
                <a16:creationId xmlns:a16="http://schemas.microsoft.com/office/drawing/2014/main" id="{BD1427BA-2717-7744-81E7-76209492A571}"/>
              </a:ext>
            </a:extLst>
          </p:cNvPr>
          <p:cNvSpPr txBox="1"/>
          <p:nvPr/>
        </p:nvSpPr>
        <p:spPr>
          <a:xfrm>
            <a:off x="457200" y="1944808"/>
            <a:ext cx="6008913" cy="2133918"/>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1" hangingPunct="0">
              <a:lnSpc>
                <a:spcPct val="100000"/>
              </a:lnSpc>
              <a:spcBef>
                <a:spcPts val="0"/>
              </a:spcBef>
              <a:spcAft>
                <a:spcPts val="0"/>
              </a:spcAft>
              <a:buClrTx/>
              <a:buSzTx/>
              <a:tabLst/>
            </a:pPr>
            <a:r>
              <a:rPr kumimoji="0" lang="en-US" sz="3600" b="0" i="0" u="none" strike="noStrike" cap="none" spc="0" normalizeH="0" baseline="0" dirty="0">
                <a:ln>
                  <a:noFill/>
                </a:ln>
                <a:solidFill>
                  <a:srgbClr val="FFFF00"/>
                </a:solidFill>
                <a:effectLst/>
                <a:uFillTx/>
                <a:latin typeface="Chalkduster" panose="03050602040202020205" pitchFamily="66" charset="77"/>
                <a:sym typeface="Helvetica Light"/>
              </a:rPr>
              <a:t>Potential Pros:</a:t>
            </a:r>
            <a:endParaRPr lang="en-US" sz="3200" dirty="0">
              <a:solidFill>
                <a:schemeClr val="bg1"/>
              </a:solidFill>
              <a:latin typeface="Chalkduster" panose="03050602040202020205" pitchFamily="66" charset="77"/>
            </a:endParaRP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Determined</a:t>
            </a:r>
            <a:endParaRPr lang="en-US" sz="3200" dirty="0">
              <a:solidFill>
                <a:schemeClr val="bg1"/>
              </a:solidFill>
              <a:latin typeface="Chalkduster" panose="03050602040202020205" pitchFamily="66" charset="77"/>
            </a:endParaRP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H</a:t>
            </a: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ard</a:t>
            </a:r>
            <a:r>
              <a:rPr kumimoji="0" lang="en-US" sz="3200" b="0" i="0" u="none" strike="noStrike" cap="none" spc="0" normalizeH="0" dirty="0">
                <a:ln>
                  <a:noFill/>
                </a:ln>
                <a:solidFill>
                  <a:schemeClr val="bg1"/>
                </a:solidFill>
                <a:effectLst/>
                <a:uFillTx/>
                <a:latin typeface="Chalkduster" panose="03050602040202020205" pitchFamily="66" charset="77"/>
                <a:sym typeface="Helvetica Light"/>
              </a:rPr>
              <a:t> W</a:t>
            </a: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orking</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D</a:t>
            </a: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riven to Succeed</a:t>
            </a:r>
          </a:p>
        </p:txBody>
      </p:sp>
    </p:spTree>
    <p:extLst>
      <p:ext uri="{BB962C8B-B14F-4D97-AF65-F5344CB8AC3E}">
        <p14:creationId xmlns:p14="http://schemas.microsoft.com/office/powerpoint/2010/main" val="3244688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4097"/>
            <a:ext cx="13004799" cy="2497103"/>
          </a:xfrm>
        </p:spPr>
        <p:txBody>
          <a:bodyPr/>
          <a:lstStyle/>
          <a:p>
            <a:pPr lvl="0">
              <a:defRPr sz="1800"/>
            </a:pPr>
            <a:r>
              <a:rPr lang="en-US" sz="9600" dirty="0">
                <a:solidFill>
                  <a:srgbClr val="FFFF00"/>
                </a:solidFill>
                <a:latin typeface="Chalkduster"/>
                <a:ea typeface="Marker Felt"/>
                <a:cs typeface="Chalkduster"/>
                <a:sym typeface="Marker Felt"/>
              </a:rPr>
              <a:t>Challenge Time…</a:t>
            </a:r>
          </a:p>
        </p:txBody>
      </p:sp>
      <p:pic>
        <p:nvPicPr>
          <p:cNvPr id="4" name="Picture 3" descr="IMG_694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7737">
            <a:off x="5317130" y="2358211"/>
            <a:ext cx="6783826" cy="7299600"/>
          </a:xfrm>
          <a:prstGeom prst="rect">
            <a:avLst/>
          </a:prstGeom>
          <a:effectLst>
            <a:softEdge rad="812800"/>
          </a:effectLst>
        </p:spPr>
      </p:pic>
      <p:pic>
        <p:nvPicPr>
          <p:cNvPr id="7" name="Picture 6">
            <a:extLst>
              <a:ext uri="{FF2B5EF4-FFF2-40B4-BE49-F238E27FC236}">
                <a16:creationId xmlns:a16="http://schemas.microsoft.com/office/drawing/2014/main" id="{DAE178BA-0D2A-E14D-8184-572D9B1DD481}"/>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
        <p:nvSpPr>
          <p:cNvPr id="6" name="TextBox 5">
            <a:extLst>
              <a:ext uri="{FF2B5EF4-FFF2-40B4-BE49-F238E27FC236}">
                <a16:creationId xmlns:a16="http://schemas.microsoft.com/office/drawing/2014/main" id="{A0C2404D-D8C3-654A-843E-18FC05CB1E73}"/>
              </a:ext>
            </a:extLst>
          </p:cNvPr>
          <p:cNvSpPr txBox="1"/>
          <p:nvPr/>
        </p:nvSpPr>
        <p:spPr>
          <a:xfrm rot="20819019">
            <a:off x="-145813" y="2129711"/>
            <a:ext cx="5979434" cy="3670746"/>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400" dirty="0">
                <a:solidFill>
                  <a:schemeClr val="bg1"/>
                </a:solidFill>
                <a:latin typeface="Chalkduster"/>
                <a:cs typeface="Chalkduster"/>
              </a:rPr>
              <a:t>We need 6-8 excited volunteers to come up front!</a:t>
            </a:r>
          </a:p>
        </p:txBody>
      </p:sp>
      <p:sp>
        <p:nvSpPr>
          <p:cNvPr id="8" name="TextBox 7">
            <a:extLst>
              <a:ext uri="{FF2B5EF4-FFF2-40B4-BE49-F238E27FC236}">
                <a16:creationId xmlns:a16="http://schemas.microsoft.com/office/drawing/2014/main" id="{E32AA632-166B-3B42-9D57-D6E249EA2BB9}"/>
              </a:ext>
            </a:extLst>
          </p:cNvPr>
          <p:cNvSpPr txBox="1"/>
          <p:nvPr/>
        </p:nvSpPr>
        <p:spPr>
          <a:xfrm rot="20819019">
            <a:off x="-119456" y="5275109"/>
            <a:ext cx="5979434" cy="3670746"/>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400" dirty="0">
                <a:solidFill>
                  <a:srgbClr val="FFFF00"/>
                </a:solidFill>
                <a:latin typeface="Chalkduster"/>
                <a:cs typeface="Chalkduster"/>
              </a:rPr>
              <a:t>Warm Up: Establish a passing order with 1 ball.</a:t>
            </a:r>
          </a:p>
        </p:txBody>
      </p:sp>
    </p:spTree>
    <p:extLst>
      <p:ext uri="{BB962C8B-B14F-4D97-AF65-F5344CB8AC3E}">
        <p14:creationId xmlns:p14="http://schemas.microsoft.com/office/powerpoint/2010/main" val="16049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5602" name="Rectangle 2"/>
          <p:cNvSpPr>
            <a:spLocks/>
          </p:cNvSpPr>
          <p:nvPr/>
        </p:nvSpPr>
        <p:spPr bwMode="auto">
          <a:xfrm>
            <a:off x="3678243" y="1727201"/>
            <a:ext cx="5638799" cy="1130299"/>
          </a:xfrm>
          <a:prstGeom prst="rect">
            <a:avLst/>
          </a:prstGeom>
          <a:noFill/>
          <a:ln w="12700" cap="flat">
            <a:noFill/>
            <a:miter lim="800000"/>
            <a:headEnd type="none" w="med" len="med"/>
            <a:tailEnd type="none" w="med" len="med"/>
          </a:ln>
        </p:spPr>
        <p:txBody>
          <a:bodyPr lIns="0" tIns="0" rIns="57799" bIns="0"/>
          <a:lstStyle/>
          <a:p>
            <a:pPr marL="57152">
              <a:spcBef>
                <a:spcPts val="4339"/>
              </a:spcBef>
            </a:pPr>
            <a:endParaRPr lang="en-US" sz="5800" dirty="0">
              <a:solidFill>
                <a:srgbClr val="B9CDE5"/>
              </a:solidFill>
              <a:effectLst>
                <a:outerShdw blurRad="38100" dist="38100" dir="2700000" algn="tl">
                  <a:srgbClr val="DDDDDD"/>
                </a:outerShdw>
              </a:effectLst>
              <a:latin typeface="Comic Sans MS" charset="0"/>
              <a:cs typeface="Comic Sans MS" charset="0"/>
              <a:sym typeface="Comic Sans MS" charset="0"/>
            </a:endParaRPr>
          </a:p>
        </p:txBody>
      </p:sp>
      <p:sp>
        <p:nvSpPr>
          <p:cNvPr id="25603" name="Rectangle 3"/>
          <p:cNvSpPr>
            <a:spLocks/>
          </p:cNvSpPr>
          <p:nvPr/>
        </p:nvSpPr>
        <p:spPr bwMode="auto">
          <a:xfrm>
            <a:off x="192093" y="3086101"/>
            <a:ext cx="12814302" cy="5435599"/>
          </a:xfrm>
          <a:prstGeom prst="rect">
            <a:avLst/>
          </a:prstGeom>
          <a:noFill/>
          <a:ln w="63500" cap="rnd">
            <a:noFill/>
            <a:round/>
            <a:headEnd type="none" w="med" len="med"/>
            <a:tailEnd type="none" w="med" len="med"/>
          </a:ln>
        </p:spPr>
        <p:txBody>
          <a:bodyPr lIns="0" tIns="0" rIns="57799" bIns="0"/>
          <a:lstStyle/>
          <a:p>
            <a:pPr marL="57152">
              <a:tabLst>
                <a:tab pos="1282753" algn="l"/>
                <a:tab pos="2171789" algn="l"/>
                <a:tab pos="2654409" algn="l"/>
              </a:tabLst>
              <a:defRPr/>
            </a:pPr>
            <a:endParaRPr lang="en-US" sz="3001" dirty="0">
              <a:solidFill>
                <a:srgbClr val="FFFFFF"/>
              </a:solidFill>
              <a:latin typeface="Comic Sans MS" charset="0"/>
              <a:ea typeface="Comic Sans MS" charset="0"/>
              <a:cs typeface="Comic Sans MS" charset="0"/>
              <a:sym typeface="Comic Sans MS" charset="0"/>
            </a:endParaRPr>
          </a:p>
        </p:txBody>
      </p:sp>
      <p:sp>
        <p:nvSpPr>
          <p:cNvPr id="25604" name="Rectangle 4"/>
          <p:cNvSpPr>
            <a:spLocks/>
          </p:cNvSpPr>
          <p:nvPr/>
        </p:nvSpPr>
        <p:spPr bwMode="auto">
          <a:xfrm>
            <a:off x="863603" y="5"/>
            <a:ext cx="10350501" cy="1765300"/>
          </a:xfrm>
          <a:prstGeom prst="rect">
            <a:avLst/>
          </a:prstGeom>
          <a:noFill/>
          <a:ln w="12700" cap="flat">
            <a:noFill/>
            <a:miter lim="800000"/>
            <a:headEnd type="none" w="med" len="med"/>
            <a:tailEnd type="none" w="med" len="med"/>
          </a:ln>
        </p:spPr>
        <p:txBody>
          <a:bodyPr lIns="0" tIns="0" rIns="57799" bIns="0"/>
          <a:lstStyle/>
          <a:p>
            <a:pPr marL="57152"/>
            <a:endParaRPr lang="en-US" sz="3601" dirty="0">
              <a:solidFill>
                <a:srgbClr val="FFFFFF"/>
              </a:solidFill>
              <a:effectLst>
                <a:outerShdw blurRad="38100" dist="38100" dir="2700000" algn="tl">
                  <a:srgbClr val="DDDDDD"/>
                </a:outerShdw>
              </a:effectLst>
              <a:latin typeface="Comic Sans MS" charset="0"/>
              <a:cs typeface="Comic Sans MS" charset="0"/>
              <a:sym typeface="Comic Sans MS" charset="0"/>
            </a:endParaRPr>
          </a:p>
        </p:txBody>
      </p:sp>
      <p:sp>
        <p:nvSpPr>
          <p:cNvPr id="67591" name="Rectangle 6"/>
          <p:cNvSpPr>
            <a:spLocks/>
          </p:cNvSpPr>
          <p:nvPr/>
        </p:nvSpPr>
        <p:spPr bwMode="auto">
          <a:xfrm>
            <a:off x="9618670" y="9825476"/>
            <a:ext cx="3200399"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8099" tIns="38099" rIns="38099" bIns="38099"/>
          <a:lstStyle/>
          <a:p>
            <a:pPr algn="l"/>
            <a:endParaRPr lang="en-US" sz="1600" dirty="0">
              <a:solidFill>
                <a:srgbClr val="FFFFFF"/>
              </a:solidFill>
              <a:latin typeface="Arial" charset="0"/>
              <a:cs typeface="Arial" charset="0"/>
              <a:sym typeface="Arial" charset="0"/>
            </a:endParaRPr>
          </a:p>
        </p:txBody>
      </p:sp>
      <p:sp>
        <p:nvSpPr>
          <p:cNvPr id="10" name="TextBox 9">
            <a:extLst>
              <a:ext uri="{FF2B5EF4-FFF2-40B4-BE49-F238E27FC236}">
                <a16:creationId xmlns:a16="http://schemas.microsoft.com/office/drawing/2014/main" id="{84620A7D-30D5-3D46-877E-9A60E1CE650F}"/>
              </a:ext>
            </a:extLst>
          </p:cNvPr>
          <p:cNvSpPr txBox="1"/>
          <p:nvPr/>
        </p:nvSpPr>
        <p:spPr>
          <a:xfrm>
            <a:off x="2402178" y="561786"/>
            <a:ext cx="6035040"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6000" dirty="0">
                <a:solidFill>
                  <a:srgbClr val="FFFF00"/>
                </a:solidFill>
                <a:effectLst>
                  <a:outerShdw blurRad="50800" dist="38100" dir="2700000">
                    <a:srgbClr val="000000">
                      <a:alpha val="43000"/>
                    </a:srgbClr>
                  </a:outerShdw>
                </a:effectLst>
                <a:latin typeface="Chalkduster" panose="03050602040202020205" pitchFamily="66" charset="77"/>
                <a:cs typeface="Chalkduster"/>
              </a:rPr>
              <a:t>Challenge</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2" name="Title 1">
            <a:extLst>
              <a:ext uri="{FF2B5EF4-FFF2-40B4-BE49-F238E27FC236}">
                <a16:creationId xmlns:a16="http://schemas.microsoft.com/office/drawing/2014/main" id="{C066AC1D-88A7-3743-9DB9-E5C074A62FBD}"/>
              </a:ext>
            </a:extLst>
          </p:cNvPr>
          <p:cNvSpPr txBox="1">
            <a:spLocks/>
          </p:cNvSpPr>
          <p:nvPr/>
        </p:nvSpPr>
        <p:spPr>
          <a:xfrm>
            <a:off x="1171455" y="889766"/>
            <a:ext cx="11049149"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400" dirty="0">
                <a:solidFill>
                  <a:srgbClr val="FFFF00"/>
                </a:solidFill>
                <a:latin typeface="Chalkduster"/>
                <a:cs typeface="Chalkduster"/>
              </a:rPr>
              <a:t>Perspiration Juggling</a:t>
            </a:r>
          </a:p>
        </p:txBody>
      </p:sp>
      <p:pic>
        <p:nvPicPr>
          <p:cNvPr id="14" name="Picture 13">
            <a:extLst>
              <a:ext uri="{FF2B5EF4-FFF2-40B4-BE49-F238E27FC236}">
                <a16:creationId xmlns:a16="http://schemas.microsoft.com/office/drawing/2014/main" id="{CD3FC136-7B10-A944-949C-6FB270789C14}"/>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sp>
        <p:nvSpPr>
          <p:cNvPr id="15" name="TextBox 14">
            <a:extLst>
              <a:ext uri="{FF2B5EF4-FFF2-40B4-BE49-F238E27FC236}">
                <a16:creationId xmlns:a16="http://schemas.microsoft.com/office/drawing/2014/main" id="{683D1EAC-EE8E-BA4A-9B11-8868E062B3D4}"/>
              </a:ext>
            </a:extLst>
          </p:cNvPr>
          <p:cNvSpPr txBox="1"/>
          <p:nvPr/>
        </p:nvSpPr>
        <p:spPr>
          <a:xfrm>
            <a:off x="1003854" y="3735776"/>
            <a:ext cx="6293416" cy="5642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kumimoji="0" lang="en-US" sz="3600" i="0" u="none" strike="noStrike" cap="none" spc="0" normalizeH="0" baseline="0" dirty="0">
              <a:ln>
                <a:noFill/>
              </a:ln>
              <a:solidFill>
                <a:schemeClr val="bg1"/>
              </a:solidFill>
              <a:effectLst/>
              <a:uFillTx/>
              <a:latin typeface="Chalkduster" panose="03050602040202020205" pitchFamily="66" charset="77"/>
              <a:sym typeface="Helvetica Light"/>
            </a:endParaRPr>
          </a:p>
          <a:p>
            <a:pPr algn="l" rtl="0" latinLnBrk="1" hangingPunct="0"/>
            <a:r>
              <a:rPr lang="en-US" dirty="0">
                <a:solidFill>
                  <a:srgbClr val="FFFF00"/>
                </a:solidFill>
                <a:latin typeface="Chalkduster" panose="03050602040202020205" pitchFamily="66" charset="77"/>
              </a:rPr>
              <a:t>Goal: </a:t>
            </a:r>
            <a:r>
              <a:rPr lang="en-US" dirty="0">
                <a:solidFill>
                  <a:schemeClr val="bg1"/>
                </a:solidFill>
                <a:latin typeface="Chalkduster" panose="03050602040202020205" pitchFamily="66" charset="77"/>
              </a:rPr>
              <a:t>As a team,</a:t>
            </a:r>
            <a:br>
              <a:rPr lang="en-US" dirty="0">
                <a:solidFill>
                  <a:schemeClr val="bg1"/>
                </a:solidFill>
                <a:latin typeface="Chalkduster" panose="03050602040202020205" pitchFamily="66" charset="77"/>
              </a:rPr>
            </a:br>
            <a:r>
              <a:rPr lang="en-US" dirty="0">
                <a:solidFill>
                  <a:schemeClr val="bg1"/>
                </a:solidFill>
                <a:latin typeface="Chalkduster" panose="03050602040202020205" pitchFamily="66" charset="77"/>
              </a:rPr>
              <a:t>pass 3 balls through</a:t>
            </a:r>
            <a:br>
              <a:rPr lang="en-US" dirty="0">
                <a:solidFill>
                  <a:schemeClr val="bg1"/>
                </a:solidFill>
                <a:latin typeface="Chalkduster" panose="03050602040202020205" pitchFamily="66" charset="77"/>
              </a:rPr>
            </a:br>
            <a:r>
              <a:rPr lang="en-US" dirty="0">
                <a:solidFill>
                  <a:schemeClr val="bg1"/>
                </a:solidFill>
                <a:latin typeface="Chalkduster" panose="03050602040202020205" pitchFamily="66" charset="77"/>
              </a:rPr>
              <a:t>your established order as quickly as you can.</a:t>
            </a:r>
          </a:p>
          <a:p>
            <a:pPr marL="0" marR="0" indent="0" algn="l" defTabSz="584200" rtl="0" fontAlgn="auto" latinLnBrk="1" hangingPunct="0">
              <a:lnSpc>
                <a:spcPct val="100000"/>
              </a:lnSpc>
              <a:spcBef>
                <a:spcPts val="0"/>
              </a:spcBef>
              <a:spcAft>
                <a:spcPts val="0"/>
              </a:spcAft>
              <a:buClrTx/>
              <a:buSzTx/>
              <a:buFontTx/>
              <a:buNone/>
              <a:tabLst/>
            </a:pPr>
            <a:endParaRPr lang="en-US" dirty="0">
              <a:solidFill>
                <a:srgbClr val="FFFF00"/>
              </a:solidFill>
              <a:latin typeface="Chalkduster" panose="03050602040202020205" pitchFamily="66" charset="77"/>
            </a:endParaRPr>
          </a:p>
          <a:p>
            <a:pPr marL="0" marR="0" indent="0" algn="l"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Rules:</a:t>
            </a:r>
            <a:r>
              <a:rPr lang="en-US" dirty="0">
                <a:solidFill>
                  <a:schemeClr val="bg1"/>
                </a:solidFill>
                <a:latin typeface="Chalkduster" panose="03050602040202020205" pitchFamily="66" charset="77"/>
              </a:rPr>
              <a:t> Maintain the</a:t>
            </a:r>
            <a:br>
              <a:rPr lang="en-US" dirty="0">
                <a:solidFill>
                  <a:schemeClr val="bg1"/>
                </a:solidFill>
                <a:latin typeface="Chalkduster" panose="03050602040202020205" pitchFamily="66" charset="77"/>
              </a:rPr>
            </a:br>
            <a:r>
              <a:rPr lang="en-US" dirty="0">
                <a:solidFill>
                  <a:schemeClr val="bg1"/>
                </a:solidFill>
                <a:latin typeface="Chalkduster" panose="03050602040202020205" pitchFamily="66" charset="77"/>
              </a:rPr>
              <a:t>same passing order &amp;</a:t>
            </a:r>
          </a:p>
          <a:p>
            <a:pPr marL="0" marR="0" indent="0" algn="l" defTabSz="584200" rtl="0" fontAlgn="auto" latinLnBrk="1" hangingPunct="0">
              <a:lnSpc>
                <a:spcPct val="100000"/>
              </a:lnSpc>
              <a:spcBef>
                <a:spcPts val="0"/>
              </a:spcBef>
              <a:spcAft>
                <a:spcPts val="0"/>
              </a:spcAft>
              <a:buClrTx/>
              <a:buSzTx/>
              <a:buFontTx/>
              <a:buNone/>
              <a:tabLst/>
            </a:pPr>
            <a:r>
              <a:rPr lang="en-US" dirty="0">
                <a:solidFill>
                  <a:schemeClr val="bg1"/>
                </a:solidFill>
                <a:latin typeface="Chalkduster" panose="03050602040202020205" pitchFamily="66" charset="77"/>
              </a:rPr>
              <a:t>everyone must touch</a:t>
            </a:r>
            <a:br>
              <a:rPr lang="en-US" dirty="0">
                <a:solidFill>
                  <a:schemeClr val="bg1"/>
                </a:solidFill>
                <a:latin typeface="Chalkduster" panose="03050602040202020205" pitchFamily="66" charset="77"/>
              </a:rPr>
            </a:br>
            <a:r>
              <a:rPr lang="en-US" dirty="0">
                <a:solidFill>
                  <a:schemeClr val="bg1"/>
                </a:solidFill>
                <a:latin typeface="Chalkduster" panose="03050602040202020205" pitchFamily="66" charset="77"/>
              </a:rPr>
              <a:t>all 3 balls.</a:t>
            </a:r>
            <a:endParaRPr kumimoji="0" lang="en-US" sz="3600" i="0" u="none" strike="noStrike" cap="none" spc="0" normalizeH="0" baseline="0" dirty="0">
              <a:ln>
                <a:noFill/>
              </a:ln>
              <a:solidFill>
                <a:schemeClr val="bg1"/>
              </a:solidFill>
              <a:effectLst/>
              <a:uFillTx/>
              <a:latin typeface="Chalkduster" panose="03050602040202020205" pitchFamily="66" charset="77"/>
              <a:sym typeface="Helvetica Light"/>
            </a:endParaRPr>
          </a:p>
        </p:txBody>
      </p:sp>
      <p:pic>
        <p:nvPicPr>
          <p:cNvPr id="16" name="Picture 15" descr="IMG_6943.JPG">
            <a:extLst>
              <a:ext uri="{FF2B5EF4-FFF2-40B4-BE49-F238E27FC236}">
                <a16:creationId xmlns:a16="http://schemas.microsoft.com/office/drawing/2014/main" id="{9F0F2A3F-C7AE-1847-8917-3084AEAED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85892">
            <a:off x="399881" y="667029"/>
            <a:ext cx="2966023" cy="3191530"/>
          </a:xfrm>
          <a:prstGeom prst="rect">
            <a:avLst/>
          </a:prstGeom>
          <a:effectLst>
            <a:softEdge rad="279400"/>
          </a:effectLst>
        </p:spPr>
      </p:pic>
      <p:pic>
        <p:nvPicPr>
          <p:cNvPr id="17" name="Picture 16" descr="Shape, circle&#10;&#10;Description automatically generated">
            <a:extLst>
              <a:ext uri="{FF2B5EF4-FFF2-40B4-BE49-F238E27FC236}">
                <a16:creationId xmlns:a16="http://schemas.microsoft.com/office/drawing/2014/main" id="{1CF8553A-3A15-1B3C-C61B-3C2A57889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0225" y="2618020"/>
            <a:ext cx="4650168" cy="6203252"/>
          </a:xfrm>
          <a:prstGeom prst="rect">
            <a:avLst/>
          </a:prstGeom>
          <a:effectLst>
            <a:softEdge rad="267523"/>
          </a:effectLst>
        </p:spPr>
      </p:pic>
    </p:spTree>
    <p:extLst>
      <p:ext uri="{BB962C8B-B14F-4D97-AF65-F5344CB8AC3E}">
        <p14:creationId xmlns:p14="http://schemas.microsoft.com/office/powerpoint/2010/main" val="12682581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left)">
                                      <p:cBhvr>
                                        <p:cTn id="7" dur="500"/>
                                        <p:tgtEl>
                                          <p:spTgt spid="256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296344"/>
            <a:ext cx="6313874" cy="3670746"/>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400" dirty="0">
                <a:solidFill>
                  <a:schemeClr val="bg1"/>
                </a:solidFill>
                <a:latin typeface="Chalkduster"/>
                <a:cs typeface="Chalkduster"/>
              </a:rPr>
              <a:t>What can you do differently to perspire a little less?</a:t>
            </a:r>
          </a:p>
        </p:txBody>
      </p:sp>
      <p:pic>
        <p:nvPicPr>
          <p:cNvPr id="8" name="Picture 7" descr="IMG_02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1421">
            <a:off x="569225" y="405005"/>
            <a:ext cx="1968862" cy="2421193"/>
          </a:xfrm>
          <a:prstGeom prst="rect">
            <a:avLst/>
          </a:prstGeom>
          <a:effectLst>
            <a:softEdge rad="254000"/>
          </a:effectLst>
        </p:spPr>
      </p:pic>
      <p:sp>
        <p:nvSpPr>
          <p:cNvPr id="9" name="Text Box 3"/>
          <p:cNvSpPr txBox="1">
            <a:spLocks noChangeArrowheads="1"/>
          </p:cNvSpPr>
          <p:nvPr/>
        </p:nvSpPr>
        <p:spPr bwMode="auto">
          <a:xfrm>
            <a:off x="-281354" y="544462"/>
            <a:ext cx="9881615" cy="1054646"/>
          </a:xfrm>
          <a:prstGeom prst="rect">
            <a:avLst/>
          </a:prstGeom>
          <a:noFill/>
          <a:ln w="9525">
            <a:noFill/>
            <a:miter lim="800000"/>
            <a:headEnd/>
            <a:tailEnd/>
          </a:ln>
          <a:effectLst>
            <a:softEdge rad="0"/>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Reflect</a:t>
            </a:r>
          </a:p>
        </p:txBody>
      </p:sp>
      <p:pic>
        <p:nvPicPr>
          <p:cNvPr id="11" name="Picture 10">
            <a:extLst>
              <a:ext uri="{FF2B5EF4-FFF2-40B4-BE49-F238E27FC236}">
                <a16:creationId xmlns:a16="http://schemas.microsoft.com/office/drawing/2014/main" id="{19BF8B8D-AF50-994F-8833-E6F3FDD4B14F}"/>
              </a:ext>
            </a:extLst>
          </p:cNvPr>
          <p:cNvPicPr>
            <a:picLocks noChangeAspect="1"/>
          </p:cNvPicPr>
          <p:nvPr/>
        </p:nvPicPr>
        <p:blipFill>
          <a:blip r:embed="rId4"/>
          <a:stretch>
            <a:fillRect/>
          </a:stretch>
        </p:blipFill>
        <p:spPr>
          <a:xfrm rot="10800000" flipH="1" flipV="1">
            <a:off x="11738344" y="8978361"/>
            <a:ext cx="1190453" cy="675997"/>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6D9545CD-4697-E865-BB81-72990313A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545" y="2976282"/>
            <a:ext cx="6162939" cy="5253318"/>
          </a:xfrm>
          <a:prstGeom prst="rect">
            <a:avLst/>
          </a:prstGeom>
          <a:ln w="25400">
            <a:solidFill>
              <a:srgbClr val="FFFF00"/>
            </a:solidFill>
          </a:ln>
        </p:spPr>
      </p:pic>
    </p:spTree>
    <p:extLst>
      <p:ext uri="{BB962C8B-B14F-4D97-AF65-F5344CB8AC3E}">
        <p14:creationId xmlns:p14="http://schemas.microsoft.com/office/powerpoint/2010/main" val="1167579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grpSp>
        <p:nvGrpSpPr>
          <p:cNvPr id="2" name="Group 12"/>
          <p:cNvGrpSpPr>
            <a:grpSpLocks/>
          </p:cNvGrpSpPr>
          <p:nvPr/>
        </p:nvGrpSpPr>
        <p:grpSpPr bwMode="auto">
          <a:xfrm>
            <a:off x="6977743" y="732972"/>
            <a:ext cx="3898900" cy="3898900"/>
            <a:chOff x="0" y="0"/>
            <a:chExt cx="2456" cy="2456"/>
          </a:xfrm>
        </p:grpSpPr>
        <p:grpSp>
          <p:nvGrpSpPr>
            <p:cNvPr id="3" name="Group 10"/>
            <p:cNvGrpSpPr>
              <a:grpSpLocks/>
            </p:cNvGrpSpPr>
            <p:nvPr/>
          </p:nvGrpSpPr>
          <p:grpSpPr bwMode="auto">
            <a:xfrm>
              <a:off x="0" y="0"/>
              <a:ext cx="2456" cy="2456"/>
              <a:chOff x="0" y="0"/>
              <a:chExt cx="2456" cy="2456"/>
            </a:xfrm>
          </p:grpSpPr>
          <p:sp>
            <p:nvSpPr>
              <p:cNvPr id="2056" name="Rectangle 8"/>
              <p:cNvSpPr>
                <a:spLocks/>
              </p:cNvSpPr>
              <p:nvPr/>
            </p:nvSpPr>
            <p:spPr bwMode="auto">
              <a:xfrm>
                <a:off x="0" y="0"/>
                <a:ext cx="2456" cy="2456"/>
              </a:xfrm>
              <a:prstGeom prst="rect">
                <a:avLst/>
              </a:prstGeom>
              <a:gradFill flip="none" rotWithShape="0">
                <a:gsLst>
                  <a:gs pos="0">
                    <a:srgbClr val="A0A000"/>
                  </a:gs>
                  <a:gs pos="50000">
                    <a:srgbClr val="E6E600"/>
                  </a:gs>
                  <a:gs pos="100000">
                    <a:srgbClr val="FFFF00"/>
                  </a:gs>
                </a:gsLst>
                <a:lin ang="5400000" scaled="1"/>
                <a:tileRect/>
              </a:gradFill>
              <a:ln w="9525" cap="rnd">
                <a:solidFill>
                  <a:srgbClr val="FFFFFF"/>
                </a:solidFill>
                <a:prstDash val="solid"/>
                <a:round/>
                <a:headEnd type="none" w="med" len="med"/>
                <a:tailEnd type="none" w="med" len="med"/>
              </a:ln>
              <a:effectLst>
                <a:softEdge rad="774700"/>
              </a:effectLst>
            </p:spPr>
            <p:txBody>
              <a:bodyPr lIns="0" tIns="0" rIns="0" bIns="0">
                <a:prstTxWarp prst="textNoShape">
                  <a:avLst/>
                </a:prstTxWarp>
              </a:bodyPr>
              <a:lstStyle/>
              <a:p>
                <a:endParaRPr lang="en-US"/>
              </a:p>
            </p:txBody>
          </p:sp>
          <p:sp>
            <p:nvSpPr>
              <p:cNvPr id="2057" name="Rectangle 9"/>
              <p:cNvSpPr>
                <a:spLocks/>
              </p:cNvSpPr>
              <p:nvPr/>
            </p:nvSpPr>
            <p:spPr bwMode="auto">
              <a:xfrm>
                <a:off x="446" y="109"/>
                <a:ext cx="1560" cy="372"/>
              </a:xfrm>
              <a:prstGeom prst="rect">
                <a:avLst/>
              </a:prstGeom>
              <a:noFill/>
              <a:ln w="12700" cap="flat">
                <a:noFill/>
                <a:miter lim="800000"/>
                <a:headEnd type="none" w="med" len="med"/>
                <a:tailEnd type="none" w="med" len="med"/>
              </a:ln>
            </p:spPr>
            <p:txBody>
              <a:bodyPr wrap="none" lIns="0" tIns="0" rIns="57799" bIns="0" anchor="ctr">
                <a:prstTxWarp prst="textNoShape">
                  <a:avLst/>
                </a:prstTxWarp>
                <a:spAutoFit/>
              </a:bodyPr>
              <a:lstStyle/>
              <a:p>
                <a:pPr marL="57147"/>
                <a:r>
                  <a:rPr lang="en-US" sz="3800" dirty="0">
                    <a:solidFill>
                      <a:schemeClr val="bg1"/>
                    </a:solidFill>
                    <a:latin typeface="Chalkboard"/>
                    <a:ea typeface="Times New Roman Bold" charset="0"/>
                    <a:cs typeface="Chalkboard"/>
                    <a:sym typeface="Times New Roman Bold" charset="0"/>
                  </a:rPr>
                  <a:t>Aspirations</a:t>
                </a:r>
              </a:p>
            </p:txBody>
          </p:sp>
        </p:grpSp>
        <p:pic>
          <p:nvPicPr>
            <p:cNvPr id="2059" name="Picture 11"/>
            <p:cNvPicPr>
              <a:picLocks noChangeAspect="1" noChangeArrowheads="1"/>
            </p:cNvPicPr>
            <p:nvPr/>
          </p:nvPicPr>
          <p:blipFill>
            <a:blip r:embed="rId2"/>
            <a:srcRect/>
            <a:stretch>
              <a:fillRect/>
            </a:stretch>
          </p:blipFill>
          <p:spPr bwMode="auto">
            <a:xfrm>
              <a:off x="697" y="637"/>
              <a:ext cx="1143" cy="1344"/>
            </a:xfrm>
            <a:prstGeom prst="rect">
              <a:avLst/>
            </a:prstGeom>
            <a:noFill/>
            <a:ln w="9525" cap="flat">
              <a:noFill/>
              <a:miter lim="800000"/>
              <a:headEnd/>
              <a:tailEnd/>
            </a:ln>
          </p:spPr>
        </p:pic>
      </p:gr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5" name="Picture 14">
            <a:extLst>
              <a:ext uri="{FF2B5EF4-FFF2-40B4-BE49-F238E27FC236}">
                <a16:creationId xmlns:a16="http://schemas.microsoft.com/office/drawing/2014/main" id="{0AE4F3BB-EFCF-5A44-9414-B5B1A56F1718}"/>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Tree>
    <p:extLst>
      <p:ext uri="{BB962C8B-B14F-4D97-AF65-F5344CB8AC3E}">
        <p14:creationId xmlns:p14="http://schemas.microsoft.com/office/powerpoint/2010/main" val="3549586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Line 1"/>
          <p:cNvSpPr>
            <a:spLocks noChangeShapeType="1"/>
          </p:cNvSpPr>
          <p:nvPr/>
        </p:nvSpPr>
        <p:spPr bwMode="auto">
          <a:xfrm>
            <a:off x="1685926" y="431800"/>
            <a:ext cx="1589" cy="9105900"/>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0" name="Line 2"/>
          <p:cNvSpPr>
            <a:spLocks noChangeShapeType="1"/>
          </p:cNvSpPr>
          <p:nvPr/>
        </p:nvSpPr>
        <p:spPr bwMode="auto">
          <a:xfrm>
            <a:off x="762000" y="8716964"/>
            <a:ext cx="9753600" cy="1587"/>
          </a:xfrm>
          <a:prstGeom prst="line">
            <a:avLst/>
          </a:prstGeom>
          <a:noFill/>
          <a:ln w="57150" cap="flat">
            <a:solidFill>
              <a:srgbClr val="FFFF00"/>
            </a:solidFill>
            <a:prstDash val="solid"/>
            <a:round/>
            <a:headEnd type="none" w="med" len="med"/>
            <a:tailEnd type="none" w="med" len="med"/>
          </a:ln>
        </p:spPr>
        <p:txBody>
          <a:bodyPr lIns="0" tIns="0" rIns="0" bIns="0">
            <a:prstTxWarp prst="textNoShape">
              <a:avLst/>
            </a:prstTxWarp>
          </a:bodyPr>
          <a:lstStyle/>
          <a:p>
            <a:endParaRPr lang="en-US"/>
          </a:p>
        </p:txBody>
      </p:sp>
      <p:sp>
        <p:nvSpPr>
          <p:cNvPr id="2052" name="Rectangle 4"/>
          <p:cNvSpPr>
            <a:spLocks/>
          </p:cNvSpPr>
          <p:nvPr/>
        </p:nvSpPr>
        <p:spPr bwMode="auto">
          <a:xfrm>
            <a:off x="234781" y="515939"/>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3" name="Rectangle 5"/>
          <p:cNvSpPr>
            <a:spLocks/>
          </p:cNvSpPr>
          <p:nvPr/>
        </p:nvSpPr>
        <p:spPr bwMode="auto">
          <a:xfrm>
            <a:off x="9307344" y="8856664"/>
            <a:ext cx="1125536"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high</a:t>
            </a:r>
          </a:p>
        </p:txBody>
      </p:sp>
      <p:sp>
        <p:nvSpPr>
          <p:cNvPr id="2054" name="Rectangle 6"/>
          <p:cNvSpPr>
            <a:spLocks/>
          </p:cNvSpPr>
          <p:nvPr/>
        </p:nvSpPr>
        <p:spPr bwMode="auto">
          <a:xfrm>
            <a:off x="240216" y="8851901"/>
            <a:ext cx="983725" cy="553998"/>
          </a:xfrm>
          <a:prstGeom prst="rect">
            <a:avLst/>
          </a:prstGeom>
          <a:noFill/>
          <a:ln w="12700" cap="flat">
            <a:noFill/>
            <a:miter lim="800000"/>
            <a:headEnd type="none" w="med" len="med"/>
            <a:tailEnd type="none" w="med" len="med"/>
          </a:ln>
        </p:spPr>
        <p:txBody>
          <a:bodyPr wrap="none" lIns="0" tIns="0" rIns="57795" bIns="0">
            <a:prstTxWarp prst="textNoShape">
              <a:avLst/>
            </a:prstTxWarp>
            <a:spAutoFit/>
          </a:bodyPr>
          <a:lstStyle/>
          <a:p>
            <a:pPr marL="57147"/>
            <a:r>
              <a:rPr lang="en-US" dirty="0">
                <a:solidFill>
                  <a:srgbClr val="FFFF00"/>
                </a:solidFill>
                <a:latin typeface="Chalkduster"/>
                <a:ea typeface="Times New Roman" pitchFamily="-103" charset="0"/>
                <a:cs typeface="Chalkduster"/>
              </a:rPr>
              <a:t>low</a:t>
            </a:r>
          </a:p>
        </p:txBody>
      </p:sp>
      <p:sp>
        <p:nvSpPr>
          <p:cNvPr id="33" name="Text Box 22"/>
          <p:cNvSpPr txBox="1">
            <a:spLocks noChangeArrowheads="1"/>
          </p:cNvSpPr>
          <p:nvPr/>
        </p:nvSpPr>
        <p:spPr bwMode="auto">
          <a:xfrm>
            <a:off x="492195" y="1903307"/>
            <a:ext cx="713458" cy="5794405"/>
          </a:xfrm>
          <a:prstGeom prst="rect">
            <a:avLst/>
          </a:prstGeom>
          <a:noFill/>
          <a:ln w="9525">
            <a:noFill/>
            <a:miter lim="800000"/>
            <a:headEnd/>
            <a:tailEnd/>
          </a:ln>
        </p:spPr>
        <p:txBody>
          <a:bodyPr lIns="130046" tIns="65023" rIns="130046" bIns="65023">
            <a:prstTxWarp prst="textNoShape">
              <a:avLst/>
            </a:prstTxWarp>
            <a:spAutoFit/>
          </a:bodyPr>
          <a:lstStyle/>
          <a:p>
            <a:pPr algn="ctr">
              <a:spcBef>
                <a:spcPct val="50000"/>
              </a:spcBef>
            </a:pPr>
            <a:r>
              <a:rPr lang="en-US" sz="4600" dirty="0">
                <a:solidFill>
                  <a:schemeClr val="bg1"/>
                </a:solidFill>
                <a:latin typeface="Chalkduster"/>
                <a:cs typeface="Chalkduster"/>
              </a:rPr>
              <a:t>DREAMING</a:t>
            </a:r>
          </a:p>
        </p:txBody>
      </p:sp>
      <p:sp>
        <p:nvSpPr>
          <p:cNvPr id="34" name="Text Box 11"/>
          <p:cNvSpPr txBox="1">
            <a:spLocks noChangeArrowheads="1"/>
          </p:cNvSpPr>
          <p:nvPr/>
        </p:nvSpPr>
        <p:spPr bwMode="auto">
          <a:xfrm>
            <a:off x="4763911" y="8855005"/>
            <a:ext cx="2503643" cy="831681"/>
          </a:xfrm>
          <a:prstGeom prst="rect">
            <a:avLst/>
          </a:prstGeom>
          <a:noFill/>
          <a:ln w="9525">
            <a:noFill/>
            <a:miter lim="800000"/>
            <a:headEnd/>
            <a:tailEnd/>
          </a:ln>
        </p:spPr>
        <p:txBody>
          <a:bodyPr wrap="none" lIns="130046" tIns="65023" rIns="130046" bIns="65023">
            <a:prstTxWarp prst="textNoShape">
              <a:avLst/>
            </a:prstTxWarp>
            <a:spAutoFit/>
          </a:bodyPr>
          <a:lstStyle/>
          <a:p>
            <a:r>
              <a:rPr lang="en-US" sz="4600" dirty="0">
                <a:solidFill>
                  <a:schemeClr val="bg1"/>
                </a:solidFill>
                <a:latin typeface="Chalkduster"/>
                <a:cs typeface="Chalkduster"/>
              </a:rPr>
              <a:t>DOING</a:t>
            </a:r>
          </a:p>
        </p:txBody>
      </p:sp>
      <p:pic>
        <p:nvPicPr>
          <p:cNvPr id="11" name="Picture 10">
            <a:extLst>
              <a:ext uri="{FF2B5EF4-FFF2-40B4-BE49-F238E27FC236}">
                <a16:creationId xmlns:a16="http://schemas.microsoft.com/office/drawing/2014/main" id="{51AD869D-4B01-604A-AE9C-BDB0FCB25367}"/>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sp>
        <p:nvSpPr>
          <p:cNvPr id="4" name="TextBox 3">
            <a:extLst>
              <a:ext uri="{FF2B5EF4-FFF2-40B4-BE49-F238E27FC236}">
                <a16:creationId xmlns:a16="http://schemas.microsoft.com/office/drawing/2014/main" id="{E6FA94EF-394D-A804-DA79-8B41D49C3146}"/>
              </a:ext>
            </a:extLst>
          </p:cNvPr>
          <p:cNvSpPr txBox="1"/>
          <p:nvPr/>
        </p:nvSpPr>
        <p:spPr>
          <a:xfrm>
            <a:off x="2489179" y="1987443"/>
            <a:ext cx="9082700"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Vimeo</a:t>
            </a: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hlinkClick r:id="rId3"/>
              </a:rPr>
              <a:t>https://vimeo.com/776344083/affe5a37da</a:t>
            </a:r>
            <a:endParaRPr lang="en-US"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1" hangingPunct="0">
              <a:lnSpc>
                <a:spcPct val="100000"/>
              </a:lnSpc>
              <a:spcBef>
                <a:spcPts val="0"/>
              </a:spcBef>
              <a:spcAft>
                <a:spcPts val="0"/>
              </a:spcAft>
              <a:buClrTx/>
              <a:buSzTx/>
              <a:buFontTx/>
              <a:buNone/>
              <a:tabLst/>
            </a:pPr>
            <a:r>
              <a:rPr lang="en-US"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YouTube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hlinkClick r:id="rId4"/>
              </a:rPr>
              <a:t>https://youtu.be/uLjzbSAEmJI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endParaRPr>
          </a:p>
        </p:txBody>
      </p:sp>
    </p:spTree>
    <p:extLst>
      <p:ext uri="{BB962C8B-B14F-4D97-AF65-F5344CB8AC3E}">
        <p14:creationId xmlns:p14="http://schemas.microsoft.com/office/powerpoint/2010/main" val="1989914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F5D7193-05C3-2740-BD42-8D552AA906D0}"/>
              </a:ext>
            </a:extLst>
          </p:cNvPr>
          <p:cNvSpPr txBox="1">
            <a:spLocks/>
          </p:cNvSpPr>
          <p:nvPr/>
        </p:nvSpPr>
        <p:spPr>
          <a:xfrm>
            <a:off x="2824983" y="3373797"/>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000" dirty="0">
                <a:solidFill>
                  <a:srgbClr val="FFFF00"/>
                </a:solidFill>
                <a:latin typeface="Chalkduster"/>
                <a:cs typeface="Chalkduster"/>
              </a:rPr>
              <a:t>Write something you</a:t>
            </a:r>
            <a:br>
              <a:rPr lang="en-US" sz="4000" dirty="0">
                <a:solidFill>
                  <a:srgbClr val="FFFF00"/>
                </a:solidFill>
                <a:latin typeface="Chalkduster"/>
                <a:cs typeface="Chalkduster"/>
              </a:rPr>
            </a:br>
            <a:r>
              <a:rPr lang="en-US" sz="4000" dirty="0">
                <a:solidFill>
                  <a:srgbClr val="FFFF00"/>
                </a:solidFill>
                <a:latin typeface="Chalkduster"/>
                <a:cs typeface="Chalkduster"/>
              </a:rPr>
              <a:t>have accomplished</a:t>
            </a:r>
            <a:br>
              <a:rPr lang="en-US" sz="4000" dirty="0">
                <a:solidFill>
                  <a:srgbClr val="FFFF00"/>
                </a:solidFill>
                <a:latin typeface="Chalkduster"/>
                <a:cs typeface="Chalkduster"/>
              </a:rPr>
            </a:br>
            <a:r>
              <a:rPr lang="en-US" sz="4000" dirty="0">
                <a:solidFill>
                  <a:srgbClr val="FFFF00"/>
                </a:solidFill>
                <a:latin typeface="Chalkduster"/>
                <a:cs typeface="Chalkduster"/>
              </a:rPr>
              <a:t>that has had a</a:t>
            </a:r>
            <a:br>
              <a:rPr lang="en-US" sz="4000" dirty="0">
                <a:solidFill>
                  <a:srgbClr val="FFFF00"/>
                </a:solidFill>
                <a:latin typeface="Chalkduster"/>
                <a:cs typeface="Chalkduster"/>
              </a:rPr>
            </a:br>
            <a:r>
              <a:rPr lang="en-US" sz="4000" dirty="0">
                <a:solidFill>
                  <a:srgbClr val="FFFF00"/>
                </a:solidFill>
                <a:latin typeface="Chalkduster"/>
                <a:cs typeface="Chalkduster"/>
              </a:rPr>
              <a:t>positive impact</a:t>
            </a:r>
            <a:br>
              <a:rPr lang="en-US" sz="4000" dirty="0">
                <a:solidFill>
                  <a:srgbClr val="FFFF00"/>
                </a:solidFill>
                <a:latin typeface="Chalkduster"/>
                <a:cs typeface="Chalkduster"/>
              </a:rPr>
            </a:br>
            <a:r>
              <a:rPr lang="en-US" sz="4000" dirty="0">
                <a:solidFill>
                  <a:srgbClr val="FFFF00"/>
                </a:solidFill>
                <a:latin typeface="Chalkduster"/>
                <a:cs typeface="Chalkduster"/>
              </a:rPr>
              <a:t>on others.</a:t>
            </a:r>
          </a:p>
        </p:txBody>
      </p:sp>
      <p:sp>
        <p:nvSpPr>
          <p:cNvPr id="7" name="Title 1">
            <a:extLst>
              <a:ext uri="{FF2B5EF4-FFF2-40B4-BE49-F238E27FC236}">
                <a16:creationId xmlns:a16="http://schemas.microsoft.com/office/drawing/2014/main" id="{07A576AC-97D6-5C40-876E-9B173E885B11}"/>
              </a:ext>
            </a:extLst>
          </p:cNvPr>
          <p:cNvSpPr txBox="1">
            <a:spLocks/>
          </p:cNvSpPr>
          <p:nvPr/>
        </p:nvSpPr>
        <p:spPr>
          <a:xfrm>
            <a:off x="3480261" y="6196219"/>
            <a:ext cx="13015291" cy="2015920"/>
          </a:xfrm>
          <a:prstGeom prst="rect">
            <a:avLst/>
          </a:prstGeom>
          <a:ln w="12700">
            <a:miter lim="400000"/>
          </a:ln>
          <a:extLst>
            <a:ext uri="{C572A759-6A51-4108-AA02-DFA0A04FC94B}">
              <ma14:wrappingTextBoxFlag xmlns="" xmlns:ma14="http://schemas.microsoft.com/office/mac/drawingml/2011/main"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algn="ctr" defTabSz="914400" rtl="0">
              <a:lnSpc>
                <a:spcPct val="130000"/>
              </a:lnSpc>
            </a:pPr>
            <a:endParaRPr lang="en-US" sz="4000" dirty="0">
              <a:solidFill>
                <a:srgbClr val="FFFF00"/>
              </a:solidFill>
              <a:latin typeface="Chalkduster"/>
              <a:cs typeface="Chalkduster"/>
            </a:endParaRPr>
          </a:p>
        </p:txBody>
      </p:sp>
      <p:pic>
        <p:nvPicPr>
          <p:cNvPr id="10" name="Picture 9">
            <a:extLst>
              <a:ext uri="{FF2B5EF4-FFF2-40B4-BE49-F238E27FC236}">
                <a16:creationId xmlns:a16="http://schemas.microsoft.com/office/drawing/2014/main" id="{59EEB6A4-2BB9-DD4E-80DA-077515BB82B2}"/>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8" name="Picture 7" descr="IMG_0284.JPG">
            <a:extLst>
              <a:ext uri="{FF2B5EF4-FFF2-40B4-BE49-F238E27FC236}">
                <a16:creationId xmlns:a16="http://schemas.microsoft.com/office/drawing/2014/main" id="{A7252E17-1B87-C7CA-1DF0-98BDEDEAB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7344">
            <a:off x="945258" y="1177129"/>
            <a:ext cx="5182103" cy="7665596"/>
          </a:xfrm>
          <a:prstGeom prst="rect">
            <a:avLst/>
          </a:prstGeom>
          <a:effectLst>
            <a:softEdge rad="317500"/>
          </a:effectLst>
        </p:spPr>
      </p:pic>
    </p:spTree>
    <p:extLst>
      <p:ext uri="{BB962C8B-B14F-4D97-AF65-F5344CB8AC3E}">
        <p14:creationId xmlns:p14="http://schemas.microsoft.com/office/powerpoint/2010/main" val="83574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6507723" y="6546510"/>
            <a:ext cx="102592" cy="145680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0000">
                <a:latin typeface="Marker Felt"/>
                <a:ea typeface="Marker Felt"/>
                <a:cs typeface="Marker Felt"/>
                <a:sym typeface="Marker Felt"/>
              </a:defRPr>
            </a:lvl1pPr>
          </a:lstStyle>
          <a:p>
            <a:endParaRPr sz="8800" dirty="0">
              <a:solidFill>
                <a:srgbClr val="FFFFFF"/>
              </a:solidFill>
            </a:endParaRPr>
          </a:p>
        </p:txBody>
      </p:sp>
      <p:sp>
        <p:nvSpPr>
          <p:cNvPr id="5" name="Title 1"/>
          <p:cNvSpPr txBox="1">
            <a:spLocks/>
          </p:cNvSpPr>
          <p:nvPr/>
        </p:nvSpPr>
        <p:spPr>
          <a:xfrm>
            <a:off x="-1714500" y="-953076"/>
            <a:ext cx="16433800" cy="3226968"/>
          </a:xfrm>
          <a:prstGeom prst="rect">
            <a:avLst/>
          </a:prstGeom>
        </p:spPr>
        <p:txBody>
          <a:bodyPr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400" dirty="0">
                <a:solidFill>
                  <a:srgbClr val="FFFF00"/>
                </a:solidFill>
                <a:latin typeface="Chalkduster"/>
                <a:cs typeface="Chalkduster"/>
              </a:rPr>
              <a:t>Speed Dating</a:t>
            </a:r>
          </a:p>
        </p:txBody>
      </p:sp>
      <p:sp>
        <p:nvSpPr>
          <p:cNvPr id="6" name="Title 1">
            <a:extLst>
              <a:ext uri="{FF2B5EF4-FFF2-40B4-BE49-F238E27FC236}">
                <a16:creationId xmlns:a16="http://schemas.microsoft.com/office/drawing/2014/main" id="{E1B30CEC-582C-B04A-8095-CCA8BBC26F69}"/>
              </a:ext>
            </a:extLst>
          </p:cNvPr>
          <p:cNvSpPr txBox="1">
            <a:spLocks/>
          </p:cNvSpPr>
          <p:nvPr/>
        </p:nvSpPr>
        <p:spPr>
          <a:xfrm>
            <a:off x="-1347537" y="8470231"/>
            <a:ext cx="5310603" cy="1073392"/>
          </a:xfrm>
          <a:prstGeom prst="rect">
            <a:avLst/>
          </a:prstGeom>
        </p:spPr>
        <p:txBody>
          <a:bodyPr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3600" dirty="0">
                <a:solidFill>
                  <a:srgbClr val="FFFF00"/>
                </a:solidFill>
                <a:latin typeface="Chalkduster"/>
                <a:cs typeface="Chalkduster"/>
              </a:rPr>
              <a:t>Video</a:t>
            </a:r>
          </a:p>
        </p:txBody>
      </p:sp>
      <p:sp>
        <p:nvSpPr>
          <p:cNvPr id="2" name="TextBox 1">
            <a:extLst>
              <a:ext uri="{FF2B5EF4-FFF2-40B4-BE49-F238E27FC236}">
                <a16:creationId xmlns:a16="http://schemas.microsoft.com/office/drawing/2014/main" id="{D7C25BB8-7EAB-F752-CA02-CD5FDE0371B3}"/>
              </a:ext>
            </a:extLst>
          </p:cNvPr>
          <p:cNvSpPr txBox="1"/>
          <p:nvPr/>
        </p:nvSpPr>
        <p:spPr>
          <a:xfrm>
            <a:off x="2139351" y="2612388"/>
            <a:ext cx="9161253"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Vimeo</a:t>
            </a:r>
          </a:p>
          <a:p>
            <a:pPr marL="0" marR="0" indent="0" algn="ctr" defTabSz="584200" rtl="0" fontAlgn="auto" latinLnBrk="1" hangingPunct="0">
              <a:lnSpc>
                <a:spcPct val="100000"/>
              </a:lnSpc>
              <a:spcBef>
                <a:spcPts val="0"/>
              </a:spcBef>
              <a:spcAft>
                <a:spcPts val="0"/>
              </a:spcAft>
              <a:buClrTx/>
              <a:buSzTx/>
              <a:buFontTx/>
              <a:buNone/>
              <a:tabLst/>
            </a:pPr>
            <a:r>
              <a:rPr lang="en-US" i="0" u="none" strike="noStrike" dirty="0">
                <a:solidFill>
                  <a:srgbClr val="00ADEF"/>
                </a:solidFill>
                <a:effectLst/>
                <a:latin typeface="Helvetica Neue" panose="02000503000000020004" pitchFamily="2" charset="0"/>
                <a:hlinkClick r:id="rId3"/>
              </a:rPr>
              <a:t>https://vimeo.com/854655576</a:t>
            </a:r>
            <a:endParaRPr lang="en-US" i="0" u="none" strike="noStrike" dirty="0">
              <a:solidFill>
                <a:srgbClr val="00ADEF"/>
              </a:solidFill>
              <a:effectLst/>
              <a:latin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YouTube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hlinkClick r:id="rId4"/>
              </a:rPr>
              <a:t>https://youtu.be/jA9u9zaaJRs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3008935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35"/>
                                        </p:tgtEl>
                                        <p:attrNameLst>
                                          <p:attrName>style.visibility</p:attrName>
                                        </p:attrNameLst>
                                      </p:cBhvr>
                                      <p:to>
                                        <p:strVal val="visible"/>
                                      </p:to>
                                    </p:set>
                                    <p:animEffect transition="in" filter="dissolve">
                                      <p:cBhvr>
                                        <p:cTn id="7"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1354" y="6187630"/>
            <a:ext cx="12192001" cy="3271828"/>
          </a:xfrm>
        </p:spPr>
        <p:txBody>
          <a:bodyPr anchor="ctr"/>
          <a:lstStyle/>
          <a:p>
            <a:pPr>
              <a:lnSpc>
                <a:spcPct val="130000"/>
              </a:lnSpc>
            </a:pPr>
            <a:br>
              <a:rPr lang="en-US" sz="4400" dirty="0">
                <a:solidFill>
                  <a:schemeClr val="bg1"/>
                </a:solidFill>
                <a:latin typeface="Chalkduster"/>
                <a:cs typeface="Chalkduster"/>
              </a:rPr>
            </a:br>
            <a:r>
              <a:rPr lang="en-US" sz="4400" dirty="0">
                <a:solidFill>
                  <a:schemeClr val="bg1"/>
                </a:solidFill>
                <a:latin typeface="Chalkduster"/>
                <a:cs typeface="Chalkduster"/>
              </a:rPr>
              <a:t>Proudly use your voice to read your card &amp; collectively celebrate your</a:t>
            </a:r>
            <a:br>
              <a:rPr lang="en-US" sz="4400" dirty="0">
                <a:solidFill>
                  <a:schemeClr val="bg1"/>
                </a:solidFill>
                <a:latin typeface="Chalkduster"/>
                <a:cs typeface="Chalkduster"/>
              </a:rPr>
            </a:br>
            <a:r>
              <a:rPr lang="en-US" sz="4400" dirty="0">
                <a:solidFill>
                  <a:schemeClr val="bg1"/>
                </a:solidFill>
                <a:latin typeface="Chalkduster"/>
                <a:cs typeface="Chalkduster"/>
              </a:rPr>
              <a:t>aspirational moments!</a:t>
            </a:r>
          </a:p>
        </p:txBody>
      </p:sp>
      <p:sp>
        <p:nvSpPr>
          <p:cNvPr id="8" name="Title 1"/>
          <p:cNvSpPr txBox="1">
            <a:spLocks/>
          </p:cNvSpPr>
          <p:nvPr/>
        </p:nvSpPr>
        <p:spPr>
          <a:xfrm>
            <a:off x="1839220" y="-281354"/>
            <a:ext cx="6942662"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6600" dirty="0">
                <a:solidFill>
                  <a:srgbClr val="FFFF00"/>
                </a:solidFill>
                <a:latin typeface="Chalkduster"/>
                <a:cs typeface="Chalkduster"/>
              </a:rPr>
              <a:t>Challenge</a:t>
            </a:r>
          </a:p>
        </p:txBody>
      </p:sp>
      <p:sp>
        <p:nvSpPr>
          <p:cNvPr id="9" name="Title 1"/>
          <p:cNvSpPr txBox="1">
            <a:spLocks/>
          </p:cNvSpPr>
          <p:nvPr/>
        </p:nvSpPr>
        <p:spPr>
          <a:xfrm>
            <a:off x="2907322" y="1034587"/>
            <a:ext cx="9815523" cy="2015920"/>
          </a:xfrm>
          <a:prstGeom prst="rect">
            <a:avLst/>
          </a:prstGeom>
          <a:ln w="12700">
            <a:miter lim="400000"/>
          </a:ln>
          <a:extLst>
            <a:ext uri="{C572A759-6A51-4108-AA02-DFA0A04FC94B}">
              <ma14:wrappingTextBoxFlag xmlns:ma14="http://schemas.microsoft.com/office/mac/drawingml/2011/main" xmlns="" val="1"/>
            </a:ext>
          </a:extLst>
        </p:spPr>
        <p:txBody>
          <a:bodyPr lIns="91436" tIns="45719" rIns="91436" bIns="45719"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algn="l" defTabSz="914400">
              <a:lnSpc>
                <a:spcPct val="130000"/>
              </a:lnSpc>
            </a:pPr>
            <a:r>
              <a:rPr lang="en-US" sz="4400" dirty="0">
                <a:solidFill>
                  <a:srgbClr val="FFFF00"/>
                </a:solidFill>
                <a:latin typeface="Chalkduster"/>
                <a:cs typeface="Chalkduster"/>
              </a:rPr>
              <a:t>Aspirations Accomplishments</a:t>
            </a:r>
            <a:br>
              <a:rPr lang="en-US" sz="4400" dirty="0">
                <a:solidFill>
                  <a:srgbClr val="FFFF00"/>
                </a:solidFill>
                <a:latin typeface="Chalkduster"/>
                <a:cs typeface="Chalkduster"/>
              </a:rPr>
            </a:br>
            <a:r>
              <a:rPr lang="en-US" sz="4400" dirty="0">
                <a:solidFill>
                  <a:srgbClr val="FFFF00"/>
                </a:solidFill>
                <a:latin typeface="Chalkduster"/>
                <a:cs typeface="Chalkduster"/>
              </a:rPr>
              <a:t>Say It Loud…Say It Proud!</a:t>
            </a:r>
          </a:p>
        </p:txBody>
      </p:sp>
      <p:pic>
        <p:nvPicPr>
          <p:cNvPr id="12" name="Picture 11">
            <a:extLst>
              <a:ext uri="{FF2B5EF4-FFF2-40B4-BE49-F238E27FC236}">
                <a16:creationId xmlns:a16="http://schemas.microsoft.com/office/drawing/2014/main" id="{00BA7E32-E1BF-4741-A42E-AF4BD617D5FD}"/>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11" name="Picture 10" descr="IMG_0284.JPG">
            <a:extLst>
              <a:ext uri="{FF2B5EF4-FFF2-40B4-BE49-F238E27FC236}">
                <a16:creationId xmlns:a16="http://schemas.microsoft.com/office/drawing/2014/main" id="{05087964-36A4-DA42-B0A8-9F126C230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0527">
            <a:off x="9173152" y="2805107"/>
            <a:ext cx="3009822" cy="4452262"/>
          </a:xfrm>
          <a:prstGeom prst="rect">
            <a:avLst/>
          </a:prstGeom>
          <a:effectLst>
            <a:softEdge rad="317500"/>
          </a:effectLst>
        </p:spPr>
      </p:pic>
      <p:pic>
        <p:nvPicPr>
          <p:cNvPr id="13" name="Picture 12" descr="IMG_6943.JPG">
            <a:extLst>
              <a:ext uri="{FF2B5EF4-FFF2-40B4-BE49-F238E27FC236}">
                <a16:creationId xmlns:a16="http://schemas.microsoft.com/office/drawing/2014/main" id="{7C89EE34-1663-CA40-A076-1FE3E1BFD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5771">
            <a:off x="240987" y="512093"/>
            <a:ext cx="2465313" cy="2652751"/>
          </a:xfrm>
          <a:prstGeom prst="rect">
            <a:avLst/>
          </a:prstGeom>
          <a:effectLst>
            <a:softEdge rad="279400"/>
          </a:effectLst>
        </p:spPr>
      </p:pic>
      <p:sp>
        <p:nvSpPr>
          <p:cNvPr id="14" name="Title 1">
            <a:extLst>
              <a:ext uri="{FF2B5EF4-FFF2-40B4-BE49-F238E27FC236}">
                <a16:creationId xmlns:a16="http://schemas.microsoft.com/office/drawing/2014/main" id="{73C92F7D-80C1-0749-ADB4-53EE7E5AAD6B}"/>
              </a:ext>
            </a:extLst>
          </p:cNvPr>
          <p:cNvSpPr txBox="1">
            <a:spLocks/>
          </p:cNvSpPr>
          <p:nvPr/>
        </p:nvSpPr>
        <p:spPr>
          <a:xfrm rot="21033326">
            <a:off x="-523252" y="4112647"/>
            <a:ext cx="12192001" cy="327182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400" dirty="0">
                <a:solidFill>
                  <a:schemeClr val="bg1"/>
                </a:solidFill>
                <a:latin typeface="Chalkduster"/>
                <a:cs typeface="Chalkduster"/>
              </a:rPr>
              <a:t>Stand in a Circle</a:t>
            </a:r>
            <a:br>
              <a:rPr lang="en-US" sz="4400" dirty="0">
                <a:solidFill>
                  <a:schemeClr val="bg1"/>
                </a:solidFill>
                <a:latin typeface="Chalkduster"/>
                <a:cs typeface="Chalkduster"/>
              </a:rPr>
            </a:br>
            <a:r>
              <a:rPr lang="en-US" sz="4400" dirty="0">
                <a:solidFill>
                  <a:schemeClr val="bg1"/>
                </a:solidFill>
                <a:latin typeface="Chalkduster"/>
                <a:cs typeface="Chalkduster"/>
              </a:rPr>
              <a:t>as a table team.</a:t>
            </a:r>
            <a:br>
              <a:rPr lang="en-US" sz="4400" dirty="0">
                <a:solidFill>
                  <a:schemeClr val="bg1"/>
                </a:solidFill>
                <a:latin typeface="Chalkduster"/>
                <a:cs typeface="Chalkduster"/>
              </a:rPr>
            </a:br>
            <a:br>
              <a:rPr lang="en-US" sz="4400" dirty="0">
                <a:solidFill>
                  <a:schemeClr val="bg1"/>
                </a:solidFill>
                <a:latin typeface="Chalkduster"/>
                <a:cs typeface="Chalkduster"/>
              </a:rPr>
            </a:br>
            <a:endParaRPr lang="en-US" sz="4400" dirty="0">
              <a:solidFill>
                <a:schemeClr val="bg1"/>
              </a:solidFill>
              <a:latin typeface="Chalkduster"/>
              <a:cs typeface="Chalkduster"/>
            </a:endParaRPr>
          </a:p>
        </p:txBody>
      </p:sp>
    </p:spTree>
    <p:extLst>
      <p:ext uri="{BB962C8B-B14F-4D97-AF65-F5344CB8AC3E}">
        <p14:creationId xmlns:p14="http://schemas.microsoft.com/office/powerpoint/2010/main" val="2670794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6586" y="335020"/>
            <a:ext cx="10591828" cy="18876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4400" dirty="0">
                <a:solidFill>
                  <a:srgbClr val="FFFF00"/>
                </a:solidFill>
                <a:latin typeface="Chalkduster" panose="03050602040202020205" pitchFamily="66" charset="77"/>
                <a:ea typeface="Chalkduster" charset="0"/>
                <a:cs typeface="Chalkduster" charset="0"/>
              </a:rPr>
              <a:t>Teacher</a:t>
            </a:r>
            <a:r>
              <a:rPr kumimoji="0" lang="en-US" sz="4400" i="0" u="none" strike="noStrike" cap="none" spc="0" normalizeH="0" baseline="0" dirty="0">
                <a:ln>
                  <a:noFill/>
                </a:ln>
                <a:solidFill>
                  <a:srgbClr val="FFFF00"/>
                </a:solidFill>
                <a:effectLst/>
                <a:uFillTx/>
                <a:latin typeface="Chalkduster" panose="03050602040202020205" pitchFamily="66" charset="77"/>
                <a:ea typeface="Chalkduster" charset="0"/>
                <a:cs typeface="Chalkduster" charset="0"/>
                <a:sym typeface="Helvetica Light"/>
              </a:rPr>
              <a:t>s in Aspirations</a:t>
            </a: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3" name="TextBox 2"/>
          <p:cNvSpPr txBox="1"/>
          <p:nvPr/>
        </p:nvSpPr>
        <p:spPr>
          <a:xfrm>
            <a:off x="261257" y="1450019"/>
            <a:ext cx="5355772" cy="3118803"/>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FF00"/>
                </a:solidFill>
                <a:effectLst/>
                <a:uFillTx/>
                <a:latin typeface="+mn-lt"/>
                <a:ea typeface="+mn-ea"/>
                <a:cs typeface="+mn-cs"/>
                <a:sym typeface="Helvetica Light"/>
              </a:rPr>
              <a:t> </a:t>
            </a:r>
            <a:r>
              <a:rPr lang="en-US" dirty="0">
                <a:solidFill>
                  <a:srgbClr val="FFFF00"/>
                </a:solidFill>
                <a:latin typeface="Chalkduster" panose="03050602040202020205" pitchFamily="66" charset="77"/>
              </a:rPr>
              <a:t>Potential Pro</a:t>
            </a:r>
            <a:r>
              <a:rPr kumimoji="0" lang="en-US" b="0" i="0" u="none" strike="noStrike" cap="none" spc="0" normalizeH="0" baseline="0" dirty="0">
                <a:ln>
                  <a:noFill/>
                </a:ln>
                <a:solidFill>
                  <a:srgbClr val="FFFF00"/>
                </a:solidFill>
                <a:effectLst/>
                <a:uFillTx/>
                <a:latin typeface="Chalkduster" panose="03050602040202020205" pitchFamily="66" charset="77"/>
                <a:sym typeface="Helvetica Light"/>
              </a:rPr>
              <a:t>s:</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Connects present</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actions to future</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dreams</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G</a:t>
            </a: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ood idea of</a:t>
            </a:r>
            <a:b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b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potential options</a:t>
            </a:r>
          </a:p>
        </p:txBody>
      </p:sp>
      <p:sp>
        <p:nvSpPr>
          <p:cNvPr id="4" name="TextBox 3"/>
          <p:cNvSpPr txBox="1"/>
          <p:nvPr/>
        </p:nvSpPr>
        <p:spPr>
          <a:xfrm>
            <a:off x="393193" y="5041004"/>
            <a:ext cx="5818909" cy="3611245"/>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report:</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Never feeling </a:t>
            </a:r>
          </a:p>
          <a:p>
            <a:pPr marR="0" defTabSz="584200" rtl="0" fontAlgn="auto" latinLnBrk="1" hangingPunct="0">
              <a:lnSpc>
                <a:spcPct val="100000"/>
              </a:lnSpc>
              <a:spcBef>
                <a:spcPts val="0"/>
              </a:spcBef>
              <a:spcAft>
                <a:spcPts val="0"/>
              </a:spcAft>
              <a:buClrTx/>
              <a:buSzTx/>
              <a:tabLst/>
            </a:pPr>
            <a:r>
              <a:rPr lang="en-US" sz="3200" dirty="0">
                <a:solidFill>
                  <a:schemeClr val="bg1"/>
                </a:solidFill>
                <a:latin typeface="Chalkduster" panose="03050602040202020205" pitchFamily="66" charset="77"/>
              </a:rPr>
              <a:t>  satisfied</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Driven by being best</a:t>
            </a:r>
            <a:endPar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endParaRP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Frustration with peers</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who don’t work a</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hard as they do</a:t>
            </a:r>
            <a:endPar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endParaRPr>
          </a:p>
        </p:txBody>
      </p:sp>
      <p:sp>
        <p:nvSpPr>
          <p:cNvPr id="5" name="TextBox 4"/>
          <p:cNvSpPr txBox="1"/>
          <p:nvPr/>
        </p:nvSpPr>
        <p:spPr>
          <a:xfrm>
            <a:off x="6500552" y="5405339"/>
            <a:ext cx="6171798" cy="3118803"/>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en-US" dirty="0">
                <a:solidFill>
                  <a:srgbClr val="FFFF00"/>
                </a:solidFill>
                <a:latin typeface="Chalkduster" panose="03050602040202020205" pitchFamily="66" charset="77"/>
              </a:rPr>
              <a:t>They need to:</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Validation &amp;</a:t>
            </a:r>
            <a:br>
              <a:rPr lang="en-US" sz="3200" dirty="0">
                <a:solidFill>
                  <a:schemeClr val="bg1"/>
                </a:solidFill>
                <a:latin typeface="Chalkduster" panose="03050602040202020205" pitchFamily="66" charset="77"/>
              </a:rPr>
            </a:br>
            <a:r>
              <a:rPr lang="en-US" sz="3200" dirty="0">
                <a:solidFill>
                  <a:schemeClr val="bg1"/>
                </a:solidFill>
                <a:latin typeface="Chalkduster" panose="03050602040202020205" pitchFamily="66" charset="77"/>
              </a:rPr>
              <a:t>professional respect</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Experience meaningful</a:t>
            </a:r>
            <a:r>
              <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rPr>
              <a:t> challenges</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Breathe!</a:t>
            </a:r>
            <a:endParaRPr kumimoji="0" lang="en-US" sz="3200" b="0" i="0" u="none" strike="noStrike" cap="none" spc="0" normalizeH="0" baseline="0" dirty="0">
              <a:ln>
                <a:noFill/>
              </a:ln>
              <a:solidFill>
                <a:schemeClr val="bg1"/>
              </a:solidFill>
              <a:effectLst/>
              <a:uFillTx/>
              <a:latin typeface="Chalkduster" panose="03050602040202020205" pitchFamily="66" charset="77"/>
              <a:sym typeface="Helvetica Light"/>
            </a:endParaRPr>
          </a:p>
        </p:txBody>
      </p:sp>
      <p:pic>
        <p:nvPicPr>
          <p:cNvPr id="8" name="Picture 7">
            <a:extLst>
              <a:ext uri="{FF2B5EF4-FFF2-40B4-BE49-F238E27FC236}">
                <a16:creationId xmlns:a16="http://schemas.microsoft.com/office/drawing/2014/main" id="{12D4E2EF-7D03-8F43-A9B8-289A1F68348E}"/>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7" name="Picture 6">
            <a:extLst>
              <a:ext uri="{FF2B5EF4-FFF2-40B4-BE49-F238E27FC236}">
                <a16:creationId xmlns:a16="http://schemas.microsoft.com/office/drawing/2014/main" id="{65CB34FA-24F6-9D45-B706-82C46A678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2057" y="223797"/>
            <a:ext cx="2268208" cy="2232205"/>
          </a:xfrm>
          <a:prstGeom prst="rect">
            <a:avLst/>
          </a:prstGeom>
          <a:effectLst>
            <a:softEdge rad="38100"/>
          </a:effectLst>
        </p:spPr>
      </p:pic>
      <p:sp>
        <p:nvSpPr>
          <p:cNvPr id="10" name="TextBox 9">
            <a:extLst>
              <a:ext uri="{FF2B5EF4-FFF2-40B4-BE49-F238E27FC236}">
                <a16:creationId xmlns:a16="http://schemas.microsoft.com/office/drawing/2014/main" id="{2934A884-9E83-5F48-B3EC-0E44F065F4E5}"/>
              </a:ext>
            </a:extLst>
          </p:cNvPr>
          <p:cNvSpPr txBox="1"/>
          <p:nvPr/>
        </p:nvSpPr>
        <p:spPr>
          <a:xfrm>
            <a:off x="5834743" y="2748005"/>
            <a:ext cx="6879773" cy="2133918"/>
          </a:xfrm>
          <a:prstGeom prst="rect">
            <a:avLst/>
          </a:prstGeom>
          <a:noFill/>
          <a:ln w="76200" cap="flat">
            <a:solidFill>
              <a:srgbClr val="FFFF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FFFF00"/>
                </a:solidFill>
                <a:effectLst/>
                <a:uFillTx/>
                <a:latin typeface="+mn-lt"/>
                <a:ea typeface="+mn-ea"/>
                <a:cs typeface="+mn-cs"/>
                <a:sym typeface="Helvetica Light"/>
              </a:rPr>
              <a:t> </a:t>
            </a:r>
            <a:r>
              <a:rPr kumimoji="0" lang="en-US" b="0" i="0" u="none" strike="noStrike" cap="none" spc="0" normalizeH="0" baseline="0" dirty="0">
                <a:ln>
                  <a:noFill/>
                </a:ln>
                <a:solidFill>
                  <a:srgbClr val="FFFF00"/>
                </a:solidFill>
                <a:effectLst/>
                <a:uFillTx/>
                <a:latin typeface="Chalkduster" panose="03050602040202020205" pitchFamily="66" charset="77"/>
                <a:sym typeface="Helvetica Light"/>
              </a:rPr>
              <a:t>Potential</a:t>
            </a:r>
            <a:r>
              <a:rPr kumimoji="0" lang="en-US" b="0" i="0" u="none" strike="noStrike" cap="none" spc="0" normalizeH="0" dirty="0">
                <a:ln>
                  <a:noFill/>
                </a:ln>
                <a:solidFill>
                  <a:srgbClr val="FFFF00"/>
                </a:solidFill>
                <a:effectLst/>
                <a:uFillTx/>
                <a:latin typeface="Chalkduster" panose="03050602040202020205" pitchFamily="66" charset="77"/>
                <a:sym typeface="Helvetica Light"/>
              </a:rPr>
              <a:t> Cons:</a:t>
            </a:r>
            <a:endParaRPr kumimoji="0" lang="en-US" b="0" i="0" u="none" strike="noStrike" cap="none" spc="0" normalizeH="0" baseline="0" dirty="0">
              <a:ln>
                <a:noFill/>
              </a:ln>
              <a:solidFill>
                <a:srgbClr val="FFFF00"/>
              </a:solidFill>
              <a:effectLst/>
              <a:uFillTx/>
              <a:latin typeface="Chalkduster" panose="03050602040202020205" pitchFamily="66" charset="77"/>
              <a:sym typeface="Helvetica Light"/>
            </a:endParaRP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Relaxation is Challenging</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Under constant pressure</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3200" dirty="0">
                <a:solidFill>
                  <a:schemeClr val="bg1"/>
                </a:solidFill>
                <a:latin typeface="Chalkduster" panose="03050602040202020205" pitchFamily="66" charset="77"/>
              </a:rPr>
              <a:t>Self-Serving</a:t>
            </a:r>
          </a:p>
        </p:txBody>
      </p:sp>
    </p:spTree>
    <p:extLst>
      <p:ext uri="{BB962C8B-B14F-4D97-AF65-F5344CB8AC3E}">
        <p14:creationId xmlns:p14="http://schemas.microsoft.com/office/powerpoint/2010/main" val="1073774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692" y="-2265305"/>
            <a:ext cx="13186611" cy="5960533"/>
          </a:xfrm>
        </p:spPr>
        <p:txBody>
          <a:bodyPr anchor="ctr"/>
          <a:lstStyle/>
          <a:p>
            <a:pPr>
              <a:lnSpc>
                <a:spcPct val="130000"/>
              </a:lnSpc>
            </a:pPr>
            <a:r>
              <a:rPr lang="en-US" sz="6000" dirty="0">
                <a:solidFill>
                  <a:srgbClr val="FFFF00"/>
                </a:solidFill>
                <a:latin typeface="Chalkduster"/>
                <a:cs typeface="Chalkduster"/>
              </a:rPr>
              <a:t>Reflect</a:t>
            </a:r>
          </a:p>
        </p:txBody>
      </p:sp>
      <p:sp>
        <p:nvSpPr>
          <p:cNvPr id="5" name="TextBox 4">
            <a:extLst>
              <a:ext uri="{FF2B5EF4-FFF2-40B4-BE49-F238E27FC236}">
                <a16:creationId xmlns:a16="http://schemas.microsoft.com/office/drawing/2014/main" id="{F3EA2B43-F221-6646-8F76-5EA17CB00078}"/>
              </a:ext>
            </a:extLst>
          </p:cNvPr>
          <p:cNvSpPr txBox="1"/>
          <p:nvPr/>
        </p:nvSpPr>
        <p:spPr>
          <a:xfrm>
            <a:off x="751186" y="3684049"/>
            <a:ext cx="11502428" cy="5632311"/>
          </a:xfrm>
          <a:prstGeom prst="rect">
            <a:avLst/>
          </a:prstGeom>
          <a:noFill/>
        </p:spPr>
        <p:txBody>
          <a:bodyPr wrap="square" rtlCol="0">
            <a:spAutoFit/>
          </a:bodyPr>
          <a:lstStyle/>
          <a:p>
            <a:pPr lvl="0" rtl="0"/>
            <a:r>
              <a:rPr lang="en-US" dirty="0">
                <a:solidFill>
                  <a:schemeClr val="bg1"/>
                </a:solidFill>
                <a:latin typeface="Chalkduster" panose="03050602040202020205" pitchFamily="66" charset="77"/>
              </a:rPr>
              <a:t>What are your Aspirations for each of the 3 Elements of the Highly Effective Classroom Framework?</a:t>
            </a:r>
          </a:p>
          <a:p>
            <a:pPr lvl="0" rtl="0"/>
            <a:r>
              <a:rPr lang="en-US" dirty="0">
                <a:solidFill>
                  <a:schemeClr val="bg1"/>
                </a:solidFill>
                <a:latin typeface="Chalkduster" panose="03050602040202020205" pitchFamily="66" charset="77"/>
              </a:rPr>
              <a:t>Within each area, identify your </a:t>
            </a:r>
            <a:r>
              <a:rPr lang="en-US" dirty="0">
                <a:solidFill>
                  <a:srgbClr val="FFFF00"/>
                </a:solidFill>
                <a:latin typeface="Chalkduster" panose="03050602040202020205" pitchFamily="66" charset="77"/>
              </a:rPr>
              <a:t>DREAM</a:t>
            </a:r>
            <a:r>
              <a:rPr lang="en-US" dirty="0">
                <a:solidFill>
                  <a:schemeClr val="bg1"/>
                </a:solidFill>
                <a:latin typeface="Chalkduster" panose="03050602040202020205" pitchFamily="66" charset="77"/>
              </a:rPr>
              <a:t> &amp; what you will </a:t>
            </a:r>
            <a:r>
              <a:rPr lang="en-US" dirty="0">
                <a:solidFill>
                  <a:srgbClr val="FFFF00"/>
                </a:solidFill>
                <a:latin typeface="Chalkduster" panose="03050602040202020205" pitchFamily="66" charset="77"/>
              </a:rPr>
              <a:t>DO</a:t>
            </a:r>
            <a:r>
              <a:rPr lang="en-US" dirty="0">
                <a:solidFill>
                  <a:schemeClr val="bg1"/>
                </a:solidFill>
                <a:latin typeface="Chalkduster" panose="03050602040202020205" pitchFamily="66" charset="77"/>
              </a:rPr>
              <a:t> to achieve that dream during the 2023-24 school year.</a:t>
            </a:r>
          </a:p>
          <a:p>
            <a:pPr lvl="0" rtl="0"/>
            <a:endParaRPr lang="en-US" dirty="0">
              <a:solidFill>
                <a:srgbClr val="FFC000"/>
              </a:solidFill>
              <a:latin typeface="Chalkduster" panose="03050602040202020205" pitchFamily="66" charset="77"/>
            </a:endParaRPr>
          </a:p>
          <a:p>
            <a:pPr lvl="0" rtl="0"/>
            <a:r>
              <a:rPr lang="en-US" dirty="0">
                <a:solidFill>
                  <a:srgbClr val="FFC000"/>
                </a:solidFill>
                <a:latin typeface="Chalkduster" panose="03050602040202020205" pitchFamily="66" charset="77"/>
              </a:rPr>
              <a:t>Instructional Foundations</a:t>
            </a:r>
          </a:p>
          <a:p>
            <a:pPr lvl="0" rtl="0"/>
            <a:r>
              <a:rPr lang="en-US" dirty="0">
                <a:solidFill>
                  <a:srgbClr val="97C72B"/>
                </a:solidFill>
                <a:latin typeface="Chalkduster" panose="03050602040202020205" pitchFamily="66" charset="77"/>
              </a:rPr>
              <a:t>Learning Engagement</a:t>
            </a:r>
          </a:p>
          <a:p>
            <a:pPr lvl="0" rtl="0"/>
            <a:r>
              <a:rPr lang="en-US" dirty="0">
                <a:solidFill>
                  <a:schemeClr val="accent6">
                    <a:lumMod val="60000"/>
                    <a:lumOff val="40000"/>
                  </a:schemeClr>
                </a:solidFill>
                <a:latin typeface="Chalkduster" panose="03050602040202020205" pitchFamily="66" charset="77"/>
              </a:rPr>
              <a:t>Conditions for Learning</a:t>
            </a:r>
          </a:p>
        </p:txBody>
      </p:sp>
      <p:pic>
        <p:nvPicPr>
          <p:cNvPr id="7" name="Picture 6">
            <a:extLst>
              <a:ext uri="{FF2B5EF4-FFF2-40B4-BE49-F238E27FC236}">
                <a16:creationId xmlns:a16="http://schemas.microsoft.com/office/drawing/2014/main" id="{8D0DEEFB-7ADD-6642-962D-D29D105B79C7}"/>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6" name="Picture 5" descr="A picture containing text, circle, logo, font&#10;&#10;Description automatically generated">
            <a:extLst>
              <a:ext uri="{FF2B5EF4-FFF2-40B4-BE49-F238E27FC236}">
                <a16:creationId xmlns:a16="http://schemas.microsoft.com/office/drawing/2014/main" id="{4F525991-A3EF-C839-38B8-E3C0E3C7D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838" y="271207"/>
            <a:ext cx="3050575" cy="2862321"/>
          </a:xfrm>
          <a:prstGeom prst="rect">
            <a:avLst/>
          </a:prstGeom>
          <a:effectLst>
            <a:softEdge rad="27356"/>
          </a:effectLst>
        </p:spPr>
      </p:pic>
      <p:pic>
        <p:nvPicPr>
          <p:cNvPr id="9" name="Picture 8" descr="IMG_0283.JPG">
            <a:extLst>
              <a:ext uri="{FF2B5EF4-FFF2-40B4-BE49-F238E27FC236}">
                <a16:creationId xmlns:a16="http://schemas.microsoft.com/office/drawing/2014/main" id="{7DD873E9-0981-E62D-E53A-78F628AD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7425">
            <a:off x="312482" y="144470"/>
            <a:ext cx="2303534" cy="2832754"/>
          </a:xfrm>
          <a:prstGeom prst="rect">
            <a:avLst/>
          </a:prstGeom>
          <a:effectLst>
            <a:softEdge rad="254000"/>
          </a:effectLst>
        </p:spPr>
      </p:pic>
    </p:spTree>
    <p:extLst>
      <p:ext uri="{BB962C8B-B14F-4D97-AF65-F5344CB8AC3E}">
        <p14:creationId xmlns:p14="http://schemas.microsoft.com/office/powerpoint/2010/main" val="2787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1477108" y="522690"/>
            <a:ext cx="9881615" cy="1054646"/>
          </a:xfrm>
          <a:prstGeom prst="rect">
            <a:avLst/>
          </a:prstGeom>
          <a:noFill/>
          <a:ln w="9525">
            <a:noFill/>
            <a:miter lim="800000"/>
            <a:headEnd/>
            <a:tailEnd/>
          </a:ln>
          <a:effectLst>
            <a:softEdge rad="0"/>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Cabin Time</a:t>
            </a:r>
          </a:p>
        </p:txBody>
      </p:sp>
      <p:pic>
        <p:nvPicPr>
          <p:cNvPr id="11" name="Picture 10">
            <a:extLst>
              <a:ext uri="{FF2B5EF4-FFF2-40B4-BE49-F238E27FC236}">
                <a16:creationId xmlns:a16="http://schemas.microsoft.com/office/drawing/2014/main" id="{19BF8B8D-AF50-994F-8833-E6F3FDD4B14F}"/>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pic>
        <p:nvPicPr>
          <p:cNvPr id="3" name="Picture 2" descr="A picture containing text, container&#10;&#10;Description automatically generated">
            <a:extLst>
              <a:ext uri="{FF2B5EF4-FFF2-40B4-BE49-F238E27FC236}">
                <a16:creationId xmlns:a16="http://schemas.microsoft.com/office/drawing/2014/main" id="{9E2CFC4F-6469-2744-8414-09548E402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892" y="1617785"/>
            <a:ext cx="7870092" cy="7870092"/>
          </a:xfrm>
          <a:prstGeom prst="rect">
            <a:avLst/>
          </a:prstGeom>
          <a:effectLst>
            <a:softEdge rad="304800"/>
          </a:effectLst>
        </p:spPr>
      </p:pic>
    </p:spTree>
    <p:extLst>
      <p:ext uri="{BB962C8B-B14F-4D97-AF65-F5344CB8AC3E}">
        <p14:creationId xmlns:p14="http://schemas.microsoft.com/office/powerpoint/2010/main" val="2784386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1307396" y="1118607"/>
            <a:ext cx="13328047" cy="2593524"/>
          </a:xfrm>
          <a:prstGeom prst="rect">
            <a:avLst/>
          </a:prstGeom>
          <a:noFill/>
          <a:ln w="9525">
            <a:noFill/>
            <a:miter lim="800000"/>
            <a:headEnd/>
            <a:tailEnd/>
          </a:ln>
          <a:effectLst/>
        </p:spPr>
        <p:txBody>
          <a:bodyPr wrap="square" lIns="130041" tIns="65021" rIns="130041" bIns="65021">
            <a:prstTxWarp prst="textNoShape">
              <a:avLst/>
            </a:prstTxWarp>
            <a:spAutoFit/>
          </a:bodyPr>
          <a:lstStyle/>
          <a:p>
            <a:pPr algn="ctr">
              <a:defRPr/>
            </a:pPr>
            <a:r>
              <a:rPr lang="en-US" sz="8000" b="1" dirty="0">
                <a:solidFill>
                  <a:srgbClr val="FFFF00"/>
                </a:solidFill>
                <a:effectLst>
                  <a:outerShdw blurRad="50800" dist="38100" dir="2700000">
                    <a:srgbClr val="000000">
                      <a:alpha val="43000"/>
                    </a:srgbClr>
                  </a:outerShdw>
                </a:effectLst>
                <a:latin typeface="Chalkduster"/>
                <a:cs typeface="Chalkduster"/>
              </a:rPr>
              <a:t>A Quick Recap</a:t>
            </a:r>
            <a:br>
              <a:rPr lang="en-US" sz="8000" b="1" dirty="0">
                <a:solidFill>
                  <a:srgbClr val="FFFF00"/>
                </a:solidFill>
                <a:effectLst>
                  <a:outerShdw blurRad="50800" dist="38100" dir="2700000">
                    <a:srgbClr val="000000">
                      <a:alpha val="43000"/>
                    </a:srgbClr>
                  </a:outerShdw>
                </a:effectLst>
                <a:latin typeface="Chalkduster"/>
                <a:cs typeface="Chalkduster"/>
              </a:rPr>
            </a:br>
            <a:endParaRPr lang="en-US" sz="8000" b="1" dirty="0">
              <a:solidFill>
                <a:srgbClr val="FFFF00"/>
              </a:solidFill>
              <a:effectLst>
                <a:outerShdw blurRad="50800" dist="38100" dir="2700000">
                  <a:srgbClr val="000000">
                    <a:alpha val="43000"/>
                  </a:srgbClr>
                </a:outerShdw>
              </a:effectLst>
              <a:latin typeface="Chalkduster"/>
              <a:cs typeface="Chalkduster"/>
            </a:endParaRPr>
          </a:p>
        </p:txBody>
      </p:sp>
      <p:sp>
        <p:nvSpPr>
          <p:cNvPr id="4" name="TextBox 3">
            <a:extLst>
              <a:ext uri="{FF2B5EF4-FFF2-40B4-BE49-F238E27FC236}">
                <a16:creationId xmlns:a16="http://schemas.microsoft.com/office/drawing/2014/main" id="{44C7E93E-B078-9B4F-B773-3941AD34B6A9}"/>
              </a:ext>
            </a:extLst>
          </p:cNvPr>
          <p:cNvSpPr txBox="1"/>
          <p:nvPr/>
        </p:nvSpPr>
        <p:spPr>
          <a:xfrm>
            <a:off x="0" y="2860441"/>
            <a:ext cx="13004798" cy="71814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endParaRPr lang="en-US" sz="5400" dirty="0">
              <a:solidFill>
                <a:schemeClr val="bg1"/>
              </a:solidFill>
              <a:latin typeface="Chalkduster" panose="03050602040202020205" pitchFamily="66" charset="77"/>
            </a:endParaRPr>
          </a:p>
          <a:p>
            <a:pPr marL="0" marR="0" indent="0" defTabSz="584200" rtl="0" fontAlgn="auto" latinLnBrk="1" hangingPunct="0">
              <a:lnSpc>
                <a:spcPct val="100000"/>
              </a:lnSpc>
              <a:spcBef>
                <a:spcPts val="0"/>
              </a:spcBef>
              <a:spcAft>
                <a:spcPts val="0"/>
              </a:spcAft>
              <a:buClrTx/>
              <a:buSzTx/>
              <a:buFontTx/>
              <a:buNone/>
              <a:tabLst/>
            </a:pPr>
            <a:r>
              <a:rPr lang="en-US" sz="5400" dirty="0">
                <a:solidFill>
                  <a:schemeClr val="bg1"/>
                </a:solidFill>
                <a:latin typeface="Chalkduster" panose="03050602040202020205" pitchFamily="66" charset="77"/>
              </a:rPr>
              <a:t>3-Part Definition of Voice</a:t>
            </a:r>
          </a:p>
          <a:p>
            <a:pPr marL="0" marR="0" indent="0" defTabSz="584200" rtl="0" fontAlgn="auto" latinLnBrk="1" hangingPunct="0">
              <a:lnSpc>
                <a:spcPct val="100000"/>
              </a:lnSpc>
              <a:spcBef>
                <a:spcPts val="0"/>
              </a:spcBef>
              <a:spcAft>
                <a:spcPts val="0"/>
              </a:spcAft>
              <a:buClrTx/>
              <a:buSzTx/>
              <a:buFontTx/>
              <a:buNone/>
              <a:tabLst/>
            </a:pPr>
            <a:endParaRPr lang="en-US" sz="5400" dirty="0">
              <a:solidFill>
                <a:schemeClr val="bg1"/>
              </a:solidFill>
              <a:latin typeface="Chalkduster" panose="03050602040202020205" pitchFamily="66" charset="77"/>
            </a:endParaRPr>
          </a:p>
          <a:p>
            <a:pPr marL="0" marR="0" indent="0" defTabSz="584200" rtl="0" fontAlgn="auto" latinLnBrk="1" hangingPunct="0">
              <a:lnSpc>
                <a:spcPct val="100000"/>
              </a:lnSpc>
              <a:spcBef>
                <a:spcPts val="0"/>
              </a:spcBef>
              <a:spcAft>
                <a:spcPts val="0"/>
              </a:spcAft>
              <a:buClrTx/>
              <a:buSzTx/>
              <a:buFontTx/>
              <a:buNone/>
              <a:tabLst/>
            </a:pPr>
            <a:r>
              <a:rPr lang="en-US" sz="5400" dirty="0">
                <a:solidFill>
                  <a:schemeClr val="bg1"/>
                </a:solidFill>
                <a:latin typeface="Chalkduster" panose="03050602040202020205" pitchFamily="66" charset="77"/>
              </a:rPr>
              <a:t>Noise v. Voice</a:t>
            </a:r>
          </a:p>
          <a:p>
            <a:pPr marL="0" marR="0" indent="0" defTabSz="584200" rtl="0" fontAlgn="auto" latinLnBrk="1"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1"/>
              </a:solidFill>
              <a:effectLst/>
              <a:uFillTx/>
              <a:latin typeface="Chalkduster" panose="03050602040202020205" pitchFamily="66" charset="77"/>
              <a:sym typeface="Helvetica Light"/>
            </a:endParaRPr>
          </a:p>
          <a:p>
            <a:pPr marL="0" marR="0" indent="0" defTabSz="584200" rtl="0" fontAlgn="auto" latinLnBrk="1" hangingPunct="0">
              <a:lnSpc>
                <a:spcPct val="100000"/>
              </a:lnSpc>
              <a:spcBef>
                <a:spcPts val="0"/>
              </a:spcBef>
              <a:spcAft>
                <a:spcPts val="0"/>
              </a:spcAft>
              <a:buClrTx/>
              <a:buSzTx/>
              <a:buFontTx/>
              <a:buNone/>
              <a:tabLst/>
            </a:pPr>
            <a:r>
              <a:rPr lang="en-US" sz="5400" dirty="0">
                <a:solidFill>
                  <a:schemeClr val="bg1"/>
                </a:solidFill>
                <a:latin typeface="Chalkduster" panose="03050602040202020205" pitchFamily="66" charset="77"/>
              </a:rPr>
              <a:t>Aspirations Profile: Hibernation, Imagination, Perspiration,</a:t>
            </a:r>
            <a:br>
              <a:rPr lang="en-US" sz="5400" dirty="0">
                <a:solidFill>
                  <a:schemeClr val="bg1"/>
                </a:solidFill>
                <a:latin typeface="Chalkduster" panose="03050602040202020205" pitchFamily="66" charset="77"/>
              </a:rPr>
            </a:br>
            <a:r>
              <a:rPr lang="en-US" sz="5400" dirty="0">
                <a:solidFill>
                  <a:schemeClr val="bg1"/>
                </a:solidFill>
                <a:latin typeface="Chalkduster" panose="03050602040202020205" pitchFamily="66" charset="77"/>
              </a:rPr>
              <a:t>&amp; Aspiration</a:t>
            </a:r>
            <a:endParaRPr kumimoji="0" lang="en-US" sz="5400" b="0" i="0" u="none" strike="noStrike" cap="none" spc="0" normalizeH="0" baseline="0" dirty="0">
              <a:ln>
                <a:noFill/>
              </a:ln>
              <a:solidFill>
                <a:schemeClr val="bg1"/>
              </a:solidFill>
              <a:effectLst/>
              <a:uFillTx/>
              <a:latin typeface="Chalkduster" panose="03050602040202020205" pitchFamily="66" charset="77"/>
              <a:sym typeface="Helvetica Light"/>
            </a:endParaRPr>
          </a:p>
          <a:p>
            <a:pPr marL="0" marR="0" indent="0" defTabSz="584200" rtl="0" fontAlgn="auto" latinLnBrk="1"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chemeClr val="bg1"/>
              </a:solidFill>
              <a:effectLst/>
              <a:uFillTx/>
              <a:latin typeface="Chalkduster" panose="03050602040202020205" pitchFamily="66" charset="77"/>
              <a:sym typeface="Helvetica Light"/>
            </a:endParaRPr>
          </a:p>
        </p:txBody>
      </p:sp>
      <p:pic>
        <p:nvPicPr>
          <p:cNvPr id="6" name="Picture 5">
            <a:extLst>
              <a:ext uri="{FF2B5EF4-FFF2-40B4-BE49-F238E27FC236}">
                <a16:creationId xmlns:a16="http://schemas.microsoft.com/office/drawing/2014/main" id="{5B62A688-07D3-6542-9C27-68D4CE8B217D}"/>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pic>
        <p:nvPicPr>
          <p:cNvPr id="5" name="Picture 4">
            <a:extLst>
              <a:ext uri="{FF2B5EF4-FFF2-40B4-BE49-F238E27FC236}">
                <a16:creationId xmlns:a16="http://schemas.microsoft.com/office/drawing/2014/main" id="{77038F87-D740-624A-833F-B6A3917AF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0796">
            <a:off x="275544" y="263482"/>
            <a:ext cx="2586871" cy="3355940"/>
          </a:xfrm>
          <a:prstGeom prst="rect">
            <a:avLst/>
          </a:prstGeom>
          <a:effectLst>
            <a:softEdge rad="444500"/>
          </a:effectLst>
        </p:spPr>
      </p:pic>
    </p:spTree>
    <p:extLst>
      <p:ext uri="{BB962C8B-B14F-4D97-AF65-F5344CB8AC3E}">
        <p14:creationId xmlns:p14="http://schemas.microsoft.com/office/powerpoint/2010/main" val="60415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970669" y="820792"/>
            <a:ext cx="13328047" cy="2593524"/>
          </a:xfrm>
          <a:prstGeom prst="rect">
            <a:avLst/>
          </a:prstGeom>
          <a:noFill/>
          <a:ln w="9525">
            <a:noFill/>
            <a:miter lim="800000"/>
            <a:headEnd/>
            <a:tailEnd/>
          </a:ln>
          <a:effectLst/>
        </p:spPr>
        <p:txBody>
          <a:bodyPr wrap="square" lIns="130041" tIns="65021" rIns="130041" bIns="65021">
            <a:prstTxWarp prst="textNoShape">
              <a:avLst/>
            </a:prstTxWarp>
            <a:spAutoFit/>
          </a:bodyPr>
          <a:lstStyle/>
          <a:p>
            <a:pPr algn="ctr">
              <a:defRPr/>
            </a:pPr>
            <a:r>
              <a:rPr lang="en-US" sz="8000" dirty="0">
                <a:solidFill>
                  <a:srgbClr val="FFFF00"/>
                </a:solidFill>
                <a:effectLst>
                  <a:outerShdw blurRad="50800" dist="38100" dir="2700000">
                    <a:srgbClr val="000000">
                      <a:alpha val="43000"/>
                    </a:srgbClr>
                  </a:outerShdw>
                </a:effectLst>
                <a:latin typeface="Chalkduster"/>
                <a:cs typeface="Chalkduster"/>
              </a:rPr>
              <a:t>Where do we</a:t>
            </a:r>
            <a:br>
              <a:rPr lang="en-US" sz="8000" dirty="0">
                <a:solidFill>
                  <a:srgbClr val="FFFF00"/>
                </a:solidFill>
                <a:effectLst>
                  <a:outerShdw blurRad="50800" dist="38100" dir="2700000">
                    <a:srgbClr val="000000">
                      <a:alpha val="43000"/>
                    </a:srgbClr>
                  </a:outerShdw>
                </a:effectLst>
                <a:latin typeface="Chalkduster"/>
                <a:cs typeface="Chalkduster"/>
              </a:rPr>
            </a:br>
            <a:r>
              <a:rPr lang="en-US" sz="8000" dirty="0">
                <a:solidFill>
                  <a:srgbClr val="FFFF00"/>
                </a:solidFill>
                <a:effectLst>
                  <a:outerShdw blurRad="50800" dist="38100" dir="2700000">
                    <a:srgbClr val="000000">
                      <a:alpha val="43000"/>
                    </a:srgbClr>
                  </a:outerShdw>
                </a:effectLst>
                <a:latin typeface="Chalkduster"/>
                <a:cs typeface="Chalkduster"/>
              </a:rPr>
              <a:t>go next?</a:t>
            </a:r>
          </a:p>
        </p:txBody>
      </p:sp>
      <p:sp>
        <p:nvSpPr>
          <p:cNvPr id="4" name="TextBox 3">
            <a:extLst>
              <a:ext uri="{FF2B5EF4-FFF2-40B4-BE49-F238E27FC236}">
                <a16:creationId xmlns:a16="http://schemas.microsoft.com/office/drawing/2014/main" id="{44C7E93E-B078-9B4F-B773-3941AD34B6A9}"/>
              </a:ext>
            </a:extLst>
          </p:cNvPr>
          <p:cNvSpPr txBox="1"/>
          <p:nvPr/>
        </p:nvSpPr>
        <p:spPr>
          <a:xfrm>
            <a:off x="0" y="4088107"/>
            <a:ext cx="13004798" cy="47192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endParaRPr lang="en-US" sz="3200" dirty="0">
              <a:solidFill>
                <a:schemeClr val="bg1"/>
              </a:solidFill>
              <a:latin typeface="Chalkduster" panose="03050602040202020205" pitchFamily="66" charset="77"/>
            </a:endParaRPr>
          </a:p>
          <a:p>
            <a:pPr marL="0" marR="0" indent="0" defTabSz="584200" rtl="0" fontAlgn="auto" latinLnBrk="1" hangingPunct="0">
              <a:lnSpc>
                <a:spcPct val="100000"/>
              </a:lnSpc>
              <a:spcBef>
                <a:spcPts val="0"/>
              </a:spcBef>
              <a:spcAft>
                <a:spcPts val="0"/>
              </a:spcAft>
              <a:buClrTx/>
              <a:buSzTx/>
              <a:buFontTx/>
              <a:buNone/>
              <a:tabLst/>
            </a:pPr>
            <a:r>
              <a:rPr lang="en-US" sz="6000" dirty="0">
                <a:solidFill>
                  <a:schemeClr val="bg1"/>
                </a:solidFill>
                <a:latin typeface="Chalkduster" panose="03050602040202020205" pitchFamily="66" charset="77"/>
              </a:rPr>
              <a:t>Tomorrow we will</a:t>
            </a:r>
            <a:br>
              <a:rPr lang="en-US" sz="6000" dirty="0">
                <a:solidFill>
                  <a:schemeClr val="bg1"/>
                </a:solidFill>
                <a:latin typeface="Chalkduster" panose="03050602040202020205" pitchFamily="66" charset="77"/>
              </a:rPr>
            </a:br>
            <a:r>
              <a:rPr lang="en-US" sz="6000" dirty="0">
                <a:solidFill>
                  <a:schemeClr val="bg1"/>
                </a:solidFill>
                <a:latin typeface="Chalkduster" panose="03050602040202020205" pitchFamily="66" charset="77"/>
              </a:rPr>
              <a:t>explore the</a:t>
            </a:r>
            <a:br>
              <a:rPr lang="en-US" sz="6000" dirty="0">
                <a:solidFill>
                  <a:schemeClr val="bg1"/>
                </a:solidFill>
                <a:latin typeface="Chalkduster" panose="03050602040202020205" pitchFamily="66" charset="77"/>
              </a:rPr>
            </a:br>
            <a:r>
              <a:rPr lang="en-US" sz="6000" dirty="0">
                <a:solidFill>
                  <a:srgbClr val="FFFF00"/>
                </a:solidFill>
                <a:latin typeface="Chalkduster" panose="03050602040202020205" pitchFamily="66" charset="77"/>
              </a:rPr>
              <a:t>Voice Process:</a:t>
            </a:r>
            <a:br>
              <a:rPr lang="en-US" sz="6000" dirty="0">
                <a:solidFill>
                  <a:srgbClr val="FFFF00"/>
                </a:solidFill>
                <a:latin typeface="Chalkduster" panose="03050602040202020205" pitchFamily="66" charset="77"/>
              </a:rPr>
            </a:br>
            <a:r>
              <a:rPr lang="en-US" sz="6000" dirty="0">
                <a:solidFill>
                  <a:srgbClr val="FFFF00"/>
                </a:solidFill>
                <a:latin typeface="Chalkduster" panose="03050602040202020205" pitchFamily="66" charset="77"/>
              </a:rPr>
              <a:t>Listen, Learn &amp; Lead.</a:t>
            </a:r>
            <a:endParaRPr kumimoji="0" lang="en-US" sz="6000" b="0" i="0" u="none" strike="noStrike" cap="none" spc="0" normalizeH="0" baseline="0" dirty="0">
              <a:ln>
                <a:noFill/>
              </a:ln>
              <a:solidFill>
                <a:srgbClr val="FFFF00"/>
              </a:solidFill>
              <a:effectLst/>
              <a:uFillTx/>
              <a:latin typeface="Chalkduster" panose="03050602040202020205" pitchFamily="66" charset="77"/>
              <a:sym typeface="Helvetica Light"/>
            </a:endParaRPr>
          </a:p>
          <a:p>
            <a:pPr marL="0" marR="0" indent="0" defTabSz="584200" rtl="0" fontAlgn="auto" latinLnBrk="1"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chemeClr val="bg1"/>
              </a:solidFill>
              <a:effectLst/>
              <a:uFillTx/>
              <a:latin typeface="Chalkduster" panose="03050602040202020205" pitchFamily="66" charset="77"/>
              <a:sym typeface="Helvetica Light"/>
            </a:endParaRPr>
          </a:p>
        </p:txBody>
      </p:sp>
      <p:pic>
        <p:nvPicPr>
          <p:cNvPr id="6" name="Picture 5">
            <a:extLst>
              <a:ext uri="{FF2B5EF4-FFF2-40B4-BE49-F238E27FC236}">
                <a16:creationId xmlns:a16="http://schemas.microsoft.com/office/drawing/2014/main" id="{5B62A688-07D3-6542-9C27-68D4CE8B217D}"/>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pic>
        <p:nvPicPr>
          <p:cNvPr id="5" name="Picture 4">
            <a:extLst>
              <a:ext uri="{FF2B5EF4-FFF2-40B4-BE49-F238E27FC236}">
                <a16:creationId xmlns:a16="http://schemas.microsoft.com/office/drawing/2014/main" id="{77038F87-D740-624A-833F-B6A3917AF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90796">
            <a:off x="364040" y="349622"/>
            <a:ext cx="2937153" cy="3810360"/>
          </a:xfrm>
          <a:prstGeom prst="rect">
            <a:avLst/>
          </a:prstGeom>
          <a:effectLst>
            <a:softEdge rad="444500"/>
          </a:effectLst>
        </p:spPr>
      </p:pic>
    </p:spTree>
    <p:extLst>
      <p:ext uri="{BB962C8B-B14F-4D97-AF65-F5344CB8AC3E}">
        <p14:creationId xmlns:p14="http://schemas.microsoft.com/office/powerpoint/2010/main" val="487032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89599"/>
            <a:ext cx="12662460" cy="31803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Chalkduster"/>
                <a:cs typeface="Chalkduster"/>
                <a:sym typeface="Helvetica Light"/>
              </a:rPr>
              <a:t>What is your “Mic Drop” moment</a:t>
            </a:r>
            <a:br>
              <a:rPr kumimoji="0" lang="en-US" sz="4000" b="0" i="0" u="none" strike="noStrike" cap="none" spc="0" normalizeH="0" baseline="0" dirty="0">
                <a:ln>
                  <a:noFill/>
                </a:ln>
                <a:solidFill>
                  <a:schemeClr val="bg1"/>
                </a:solidFill>
                <a:effectLst/>
                <a:uFillTx/>
                <a:latin typeface="Chalkduster"/>
                <a:cs typeface="Chalkduster"/>
                <a:sym typeface="Helvetica Light"/>
              </a:rPr>
            </a:br>
            <a:r>
              <a:rPr kumimoji="0" lang="en-US" sz="4000" b="0" i="0" u="none" strike="noStrike" cap="none" spc="0" normalizeH="0" baseline="0" dirty="0">
                <a:ln>
                  <a:noFill/>
                </a:ln>
                <a:solidFill>
                  <a:schemeClr val="bg1"/>
                </a:solidFill>
                <a:effectLst/>
                <a:uFillTx/>
                <a:latin typeface="Chalkduster"/>
                <a:cs typeface="Chalkduster"/>
                <a:sym typeface="Helvetica Light"/>
              </a:rPr>
              <a:t>of learning from today?</a:t>
            </a:r>
          </a:p>
          <a:p>
            <a:pPr rtl="0" latinLnBrk="1" hangingPunct="0"/>
            <a:endParaRPr lang="en-US" sz="4000" dirty="0">
              <a:solidFill>
                <a:schemeClr val="bg1"/>
              </a:solidFill>
              <a:latin typeface="Chalkduster"/>
              <a:cs typeface="Chalkduster"/>
            </a:endParaRPr>
          </a:p>
          <a:p>
            <a:pPr algn="l" rtl="0" latinLnBrk="1" hangingPunct="0"/>
            <a:endParaRPr kumimoji="0" lang="en-US" sz="4000" b="0" i="0" u="none" strike="noStrike" cap="none" spc="0" normalizeH="0" baseline="0" dirty="0">
              <a:ln>
                <a:noFill/>
              </a:ln>
              <a:solidFill>
                <a:schemeClr val="bg1"/>
              </a:solidFill>
              <a:effectLst/>
              <a:uFillTx/>
              <a:latin typeface="Chalkduster"/>
              <a:cs typeface="Chalkduster"/>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chemeClr val="bg1"/>
              </a:solidFill>
              <a:effectLst/>
              <a:uFillTx/>
              <a:latin typeface="Chalkduster"/>
              <a:cs typeface="Chalkduster"/>
              <a:sym typeface="Helvetica Light"/>
            </a:endParaRPr>
          </a:p>
        </p:txBody>
      </p:sp>
      <p:pic>
        <p:nvPicPr>
          <p:cNvPr id="11" name="Picture 10">
            <a:extLst>
              <a:ext uri="{FF2B5EF4-FFF2-40B4-BE49-F238E27FC236}">
                <a16:creationId xmlns:a16="http://schemas.microsoft.com/office/drawing/2014/main" id="{B7DDE59E-6740-FE43-99B1-E1A7E9DA7B83}"/>
              </a:ext>
            </a:extLst>
          </p:cNvPr>
          <p:cNvPicPr>
            <a:picLocks noChangeAspect="1"/>
          </p:cNvPicPr>
          <p:nvPr/>
        </p:nvPicPr>
        <p:blipFill>
          <a:blip r:embed="rId2"/>
          <a:stretch>
            <a:fillRect/>
          </a:stretch>
        </p:blipFill>
        <p:spPr>
          <a:xfrm rot="10800000" flipH="1" flipV="1">
            <a:off x="11738344" y="8978361"/>
            <a:ext cx="1190453" cy="675997"/>
          </a:xfrm>
          <a:prstGeom prst="rect">
            <a:avLst/>
          </a:prstGeom>
        </p:spPr>
      </p:pic>
      <p:pic>
        <p:nvPicPr>
          <p:cNvPr id="3" name="Picture 2" descr="A picture containing person, sport, player, crowd&#10;&#10;Description automatically generated">
            <a:extLst>
              <a:ext uri="{FF2B5EF4-FFF2-40B4-BE49-F238E27FC236}">
                <a16:creationId xmlns:a16="http://schemas.microsoft.com/office/drawing/2014/main" id="{6DCF7E58-B837-2E7A-AD82-E0C59E7B9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31" y="1999587"/>
            <a:ext cx="7261412" cy="7261412"/>
          </a:xfrm>
          <a:prstGeom prst="rect">
            <a:avLst/>
          </a:prstGeom>
          <a:effectLst>
            <a:softEdge rad="241565"/>
          </a:effectLst>
        </p:spPr>
      </p:pic>
    </p:spTree>
    <p:extLst>
      <p:ext uri="{BB962C8B-B14F-4D97-AF65-F5344CB8AC3E}">
        <p14:creationId xmlns:p14="http://schemas.microsoft.com/office/powerpoint/2010/main" val="422916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8093" y="2851308"/>
            <a:ext cx="6313874" cy="4347855"/>
          </a:xfrm>
          <a:prstGeom prst="rect">
            <a:avLst/>
          </a:prstGeom>
          <a:noFill/>
        </p:spPr>
        <p:txBody>
          <a:bodyPr wrap="square" lIns="130046" tIns="65023" rIns="130046" bIns="65023" rtlCol="0">
            <a:spAutoFit/>
          </a:bodyPr>
          <a:lstStyle/>
          <a:p>
            <a:endParaRPr lang="en-US" sz="5400" dirty="0">
              <a:solidFill>
                <a:schemeClr val="bg1"/>
              </a:solidFill>
              <a:latin typeface="Chalkduster"/>
              <a:cs typeface="Chalkduster"/>
            </a:endParaRPr>
          </a:p>
          <a:p>
            <a:r>
              <a:rPr lang="en-US" sz="4400" dirty="0">
                <a:solidFill>
                  <a:schemeClr val="bg1"/>
                </a:solidFill>
                <a:latin typeface="Chalkduster"/>
                <a:cs typeface="Chalkduster"/>
              </a:rPr>
              <a:t>What is your mic drop moment of learning from today?</a:t>
            </a:r>
          </a:p>
          <a:p>
            <a:endParaRPr lang="en-US" sz="4400" dirty="0">
              <a:solidFill>
                <a:schemeClr val="bg1"/>
              </a:solidFill>
              <a:latin typeface="Chalkduster"/>
              <a:cs typeface="Chalkduster"/>
            </a:endParaRPr>
          </a:p>
        </p:txBody>
      </p:sp>
      <p:sp>
        <p:nvSpPr>
          <p:cNvPr id="9" name="Text Box 3"/>
          <p:cNvSpPr txBox="1">
            <a:spLocks noChangeArrowheads="1"/>
          </p:cNvSpPr>
          <p:nvPr/>
        </p:nvSpPr>
        <p:spPr bwMode="auto">
          <a:xfrm>
            <a:off x="1664677" y="569582"/>
            <a:ext cx="9881615" cy="1054646"/>
          </a:xfrm>
          <a:prstGeom prst="rect">
            <a:avLst/>
          </a:prstGeom>
          <a:noFill/>
          <a:ln w="9525">
            <a:noFill/>
            <a:miter lim="800000"/>
            <a:headEnd/>
            <a:tailEnd/>
          </a:ln>
          <a:effectLst>
            <a:softEdge rad="0"/>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Mic Drop Moments!</a:t>
            </a:r>
          </a:p>
        </p:txBody>
      </p:sp>
      <p:pic>
        <p:nvPicPr>
          <p:cNvPr id="11" name="Picture 10">
            <a:extLst>
              <a:ext uri="{FF2B5EF4-FFF2-40B4-BE49-F238E27FC236}">
                <a16:creationId xmlns:a16="http://schemas.microsoft.com/office/drawing/2014/main" id="{19BF8B8D-AF50-994F-8833-E6F3FDD4B14F}"/>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pic>
        <p:nvPicPr>
          <p:cNvPr id="7" name="Google Shape;245;p39">
            <a:extLst>
              <a:ext uri="{FF2B5EF4-FFF2-40B4-BE49-F238E27FC236}">
                <a16:creationId xmlns:a16="http://schemas.microsoft.com/office/drawing/2014/main" id="{08B1026F-6267-5C42-8C5B-B400F2420621}"/>
              </a:ext>
            </a:extLst>
          </p:cNvPr>
          <p:cNvPicPr preferRelativeResize="0"/>
          <p:nvPr/>
        </p:nvPicPr>
        <p:blipFill>
          <a:blip r:embed="rId4">
            <a:alphaModFix/>
          </a:blip>
          <a:stretch>
            <a:fillRect/>
          </a:stretch>
        </p:blipFill>
        <p:spPr>
          <a:xfrm rot="-646628">
            <a:off x="878770" y="2206156"/>
            <a:ext cx="4384517" cy="6561576"/>
          </a:xfrm>
          <a:prstGeom prst="rect">
            <a:avLst/>
          </a:prstGeom>
          <a:noFill/>
          <a:ln>
            <a:noFill/>
          </a:ln>
          <a:effectLst>
            <a:softEdge rad="139700"/>
          </a:effectLst>
        </p:spPr>
      </p:pic>
    </p:spTree>
    <p:extLst>
      <p:ext uri="{BB962C8B-B14F-4D97-AF65-F5344CB8AC3E}">
        <p14:creationId xmlns:p14="http://schemas.microsoft.com/office/powerpoint/2010/main" val="4126625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766647" y="358566"/>
            <a:ext cx="9881615" cy="1054646"/>
          </a:xfrm>
          <a:prstGeom prst="rect">
            <a:avLst/>
          </a:prstGeom>
          <a:noFill/>
          <a:ln w="9525">
            <a:noFill/>
            <a:miter lim="800000"/>
            <a:headEnd/>
            <a:tailEnd/>
          </a:ln>
          <a:effectLst>
            <a:softEdge rad="0"/>
          </a:effectLst>
        </p:spPr>
        <p:txBody>
          <a:bodyPr wrap="square" lIns="130046" tIns="65023" rIns="130046" bIns="65023">
            <a:prstTxWarp prst="textNoShape">
              <a:avLst/>
            </a:prstTxWarp>
            <a:spAutoFit/>
          </a:bodyPr>
          <a:lstStyle/>
          <a:p>
            <a:pPr algn="ctr">
              <a:defRPr/>
            </a:pPr>
            <a:r>
              <a:rPr lang="en-US" sz="6000" dirty="0">
                <a:solidFill>
                  <a:srgbClr val="FFFF00"/>
                </a:solidFill>
                <a:effectLst>
                  <a:outerShdw blurRad="50800" dist="38100" dir="2700000">
                    <a:srgbClr val="000000">
                      <a:alpha val="43000"/>
                    </a:srgbClr>
                  </a:outerShdw>
                </a:effectLst>
                <a:latin typeface="Chalkduster"/>
                <a:cs typeface="Chalkduster"/>
              </a:rPr>
              <a:t>Camp Fire Reading</a:t>
            </a:r>
          </a:p>
        </p:txBody>
      </p:sp>
      <p:pic>
        <p:nvPicPr>
          <p:cNvPr id="11" name="Picture 10">
            <a:extLst>
              <a:ext uri="{FF2B5EF4-FFF2-40B4-BE49-F238E27FC236}">
                <a16:creationId xmlns:a16="http://schemas.microsoft.com/office/drawing/2014/main" id="{19BF8B8D-AF50-994F-8833-E6F3FDD4B14F}"/>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
        <p:nvSpPr>
          <p:cNvPr id="4" name="TextBox 3">
            <a:extLst>
              <a:ext uri="{FF2B5EF4-FFF2-40B4-BE49-F238E27FC236}">
                <a16:creationId xmlns:a16="http://schemas.microsoft.com/office/drawing/2014/main" id="{A5FAC85C-E70C-9E42-8221-46D3B5B2C599}"/>
              </a:ext>
            </a:extLst>
          </p:cNvPr>
          <p:cNvSpPr txBox="1"/>
          <p:nvPr/>
        </p:nvSpPr>
        <p:spPr>
          <a:xfrm>
            <a:off x="6142892" y="7707046"/>
            <a:ext cx="6313874" cy="1793309"/>
          </a:xfrm>
          <a:prstGeom prst="rect">
            <a:avLst/>
          </a:prstGeom>
          <a:noFill/>
        </p:spPr>
        <p:txBody>
          <a:bodyPr wrap="square" lIns="130046" tIns="65023" rIns="130046" bIns="65023" rtlCol="0">
            <a:spAutoFit/>
          </a:bodyPr>
          <a:lstStyle/>
          <a:p>
            <a:endParaRPr lang="en-US" dirty="0">
              <a:solidFill>
                <a:schemeClr val="bg1"/>
              </a:solidFill>
              <a:latin typeface="Chalkduster"/>
              <a:cs typeface="Chalkduster"/>
            </a:endParaRPr>
          </a:p>
          <a:p>
            <a:r>
              <a:rPr lang="en-US" dirty="0">
                <a:solidFill>
                  <a:schemeClr val="bg1"/>
                </a:solidFill>
                <a:latin typeface="Chalkduster"/>
                <a:cs typeface="Chalkduster"/>
              </a:rPr>
              <a:t>What Do You Do With A Chance?</a:t>
            </a:r>
          </a:p>
        </p:txBody>
      </p:sp>
      <p:pic>
        <p:nvPicPr>
          <p:cNvPr id="3" name="Picture 2" descr="Text&#10;&#10;Description automatically generated">
            <a:extLst>
              <a:ext uri="{FF2B5EF4-FFF2-40B4-BE49-F238E27FC236}">
                <a16:creationId xmlns:a16="http://schemas.microsoft.com/office/drawing/2014/main" id="{DD25CEA6-14D3-5242-81AA-F74F7017B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564" y="3350985"/>
            <a:ext cx="3069004" cy="4329279"/>
          </a:xfrm>
          <a:prstGeom prst="rect">
            <a:avLst/>
          </a:prstGeom>
        </p:spPr>
      </p:pic>
      <p:sp>
        <p:nvSpPr>
          <p:cNvPr id="7" name="TextBox 6">
            <a:extLst>
              <a:ext uri="{FF2B5EF4-FFF2-40B4-BE49-F238E27FC236}">
                <a16:creationId xmlns:a16="http://schemas.microsoft.com/office/drawing/2014/main" id="{342894FB-05F5-7E4C-9392-95DF046AE327}"/>
              </a:ext>
            </a:extLst>
          </p:cNvPr>
          <p:cNvSpPr txBox="1"/>
          <p:nvPr/>
        </p:nvSpPr>
        <p:spPr>
          <a:xfrm>
            <a:off x="0" y="7202952"/>
            <a:ext cx="6313874" cy="2347307"/>
          </a:xfrm>
          <a:prstGeom prst="rect">
            <a:avLst/>
          </a:prstGeom>
          <a:noFill/>
        </p:spPr>
        <p:txBody>
          <a:bodyPr wrap="square" lIns="130046" tIns="65023" rIns="130046" bIns="65023" rtlCol="0">
            <a:spAutoFit/>
          </a:bodyPr>
          <a:lstStyle/>
          <a:p>
            <a:endParaRPr lang="en-US" dirty="0">
              <a:solidFill>
                <a:schemeClr val="bg1"/>
              </a:solidFill>
              <a:latin typeface="Chalkduster"/>
              <a:cs typeface="Chalkduster"/>
            </a:endParaRPr>
          </a:p>
          <a:p>
            <a:r>
              <a:rPr lang="en-US" dirty="0">
                <a:solidFill>
                  <a:schemeClr val="bg1"/>
                </a:solidFill>
                <a:latin typeface="Chalkduster"/>
                <a:cs typeface="Chalkduster"/>
              </a:rPr>
              <a:t>Teacher Voice: Amplifying Success</a:t>
            </a:r>
            <a:br>
              <a:rPr lang="en-US" dirty="0">
                <a:solidFill>
                  <a:schemeClr val="bg1"/>
                </a:solidFill>
                <a:latin typeface="Chalkduster"/>
                <a:cs typeface="Chalkduster"/>
              </a:rPr>
            </a:br>
            <a:r>
              <a:rPr lang="en-US" dirty="0">
                <a:solidFill>
                  <a:schemeClr val="bg1"/>
                </a:solidFill>
                <a:latin typeface="Chalkduster"/>
                <a:cs typeface="Chalkduster"/>
              </a:rPr>
              <a:t>pages 31-36</a:t>
            </a:r>
          </a:p>
        </p:txBody>
      </p:sp>
      <p:sp>
        <p:nvSpPr>
          <p:cNvPr id="8" name="TextBox 7">
            <a:extLst>
              <a:ext uri="{FF2B5EF4-FFF2-40B4-BE49-F238E27FC236}">
                <a16:creationId xmlns:a16="http://schemas.microsoft.com/office/drawing/2014/main" id="{F3913DF6-9BB5-E248-ADC1-FB58FC0D88A9}"/>
              </a:ext>
            </a:extLst>
          </p:cNvPr>
          <p:cNvSpPr txBox="1"/>
          <p:nvPr/>
        </p:nvSpPr>
        <p:spPr>
          <a:xfrm>
            <a:off x="1523999" y="1657937"/>
            <a:ext cx="12051324" cy="1793309"/>
          </a:xfrm>
          <a:prstGeom prst="rect">
            <a:avLst/>
          </a:prstGeom>
          <a:noFill/>
        </p:spPr>
        <p:txBody>
          <a:bodyPr wrap="square" lIns="130046" tIns="65023" rIns="130046" bIns="65023" rtlCol="0">
            <a:spAutoFit/>
          </a:bodyPr>
          <a:lstStyle/>
          <a:p>
            <a:r>
              <a:rPr lang="en-US" dirty="0">
                <a:solidFill>
                  <a:schemeClr val="bg1"/>
                </a:solidFill>
                <a:latin typeface="Chalkduster"/>
                <a:cs typeface="Chalkduster"/>
              </a:rPr>
              <a:t>Enjoy the following</a:t>
            </a:r>
            <a:br>
              <a:rPr lang="en-US" dirty="0">
                <a:solidFill>
                  <a:schemeClr val="bg1"/>
                </a:solidFill>
                <a:latin typeface="Chalkduster"/>
                <a:cs typeface="Chalkduster"/>
              </a:rPr>
            </a:br>
            <a:r>
              <a:rPr lang="en-US" dirty="0">
                <a:solidFill>
                  <a:schemeClr val="bg1"/>
                </a:solidFill>
                <a:latin typeface="Chalkduster"/>
                <a:cs typeface="Chalkduster"/>
              </a:rPr>
              <a:t>campfire reads tonight:</a:t>
            </a:r>
          </a:p>
          <a:p>
            <a:endParaRPr lang="en-US" dirty="0">
              <a:solidFill>
                <a:schemeClr val="bg1"/>
              </a:solidFill>
              <a:latin typeface="Chalkduster"/>
              <a:cs typeface="Chalkduster"/>
            </a:endParaRPr>
          </a:p>
        </p:txBody>
      </p:sp>
      <p:pic>
        <p:nvPicPr>
          <p:cNvPr id="6" name="Picture 5" descr="A picture containing icon&#10;&#10;Description automatically generated">
            <a:extLst>
              <a:ext uri="{FF2B5EF4-FFF2-40B4-BE49-F238E27FC236}">
                <a16:creationId xmlns:a16="http://schemas.microsoft.com/office/drawing/2014/main" id="{59E6B4C4-8EAF-A74C-980F-AFA6A2AFD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34583">
            <a:off x="264224" y="264224"/>
            <a:ext cx="3042635" cy="3042635"/>
          </a:xfrm>
          <a:prstGeom prst="rect">
            <a:avLst/>
          </a:prstGeom>
          <a:effectLst>
            <a:softEdge rad="215900"/>
          </a:effectLst>
        </p:spPr>
      </p:pic>
      <p:pic>
        <p:nvPicPr>
          <p:cNvPr id="5" name="Picture 4" descr="A book cover of a child and a sunset&#10;&#10;Description automatically generated">
            <a:extLst>
              <a:ext uri="{FF2B5EF4-FFF2-40B4-BE49-F238E27FC236}">
                <a16:creationId xmlns:a16="http://schemas.microsoft.com/office/drawing/2014/main" id="{ABDC6874-5C39-AED9-5306-0A8F96E6C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6390" y="3267614"/>
            <a:ext cx="4077846" cy="4802796"/>
          </a:xfrm>
          <a:prstGeom prst="rect">
            <a:avLst/>
          </a:prstGeom>
        </p:spPr>
      </p:pic>
    </p:spTree>
    <p:extLst>
      <p:ext uri="{BB962C8B-B14F-4D97-AF65-F5344CB8AC3E}">
        <p14:creationId xmlns:p14="http://schemas.microsoft.com/office/powerpoint/2010/main" val="3250740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682812"/>
            <a:ext cx="13004800" cy="2347303"/>
          </a:xfrm>
          <a:prstGeom prst="rect">
            <a:avLst/>
          </a:prstGeom>
          <a:noFill/>
        </p:spPr>
        <p:txBody>
          <a:bodyPr wrap="square" lIns="130041" tIns="65021" rIns="130041" bIns="65021" rtlCol="0">
            <a:spAutoFit/>
          </a:bodyPr>
          <a:lstStyle/>
          <a:p>
            <a:pPr algn="ctr"/>
            <a:r>
              <a:rPr lang="en-US" b="1" dirty="0">
                <a:solidFill>
                  <a:schemeClr val="bg1"/>
                </a:solidFill>
                <a:latin typeface="Chalkduster"/>
                <a:cs typeface="Chalkduster"/>
              </a:rPr>
              <a:t>Dr. Lisa Lande</a:t>
            </a:r>
          </a:p>
          <a:p>
            <a:pPr algn="ctr"/>
            <a:r>
              <a:rPr lang="en-US" b="1" dirty="0" err="1">
                <a:solidFill>
                  <a:schemeClr val="bg1"/>
                </a:solidFill>
                <a:latin typeface="Chalkduster"/>
                <a:cs typeface="Chalkduster"/>
              </a:rPr>
              <a:t>www.QuagliaInstitute.org</a:t>
            </a:r>
            <a:endParaRPr lang="en-US" b="1" dirty="0">
              <a:solidFill>
                <a:schemeClr val="bg1"/>
              </a:solidFill>
              <a:latin typeface="Chalkduster"/>
              <a:cs typeface="Chalkduster"/>
            </a:endParaRPr>
          </a:p>
          <a:p>
            <a:pPr algn="ctr"/>
            <a:r>
              <a:rPr lang="en-US" b="1" dirty="0">
                <a:solidFill>
                  <a:schemeClr val="bg1"/>
                </a:solidFill>
                <a:latin typeface="Chalkduster"/>
                <a:cs typeface="Chalkduster"/>
              </a:rPr>
              <a:t>June 20, 2023</a:t>
            </a:r>
          </a:p>
          <a:p>
            <a:pPr algn="ctr"/>
            <a:r>
              <a:rPr lang="en-US" b="1" dirty="0">
                <a:solidFill>
                  <a:schemeClr val="bg1"/>
                </a:solidFill>
                <a:latin typeface="Chalkduster"/>
                <a:cs typeface="Chalkduster"/>
              </a:rPr>
              <a:t>#HenryATL2023</a:t>
            </a:r>
            <a:endParaRPr lang="en-US" dirty="0">
              <a:solidFill>
                <a:schemeClr val="bg1"/>
              </a:solidFill>
              <a:latin typeface="Chalkduster"/>
              <a:cs typeface="Chalkduster"/>
            </a:endParaRPr>
          </a:p>
        </p:txBody>
      </p:sp>
      <p:sp>
        <p:nvSpPr>
          <p:cNvPr id="2" name="Rectangle 1"/>
          <p:cNvSpPr/>
          <p:nvPr/>
        </p:nvSpPr>
        <p:spPr>
          <a:xfrm>
            <a:off x="-160420" y="3537902"/>
            <a:ext cx="13165220" cy="2162637"/>
          </a:xfrm>
          <a:prstGeom prst="rect">
            <a:avLst/>
          </a:prstGeom>
        </p:spPr>
        <p:txBody>
          <a:bodyPr wrap="square" lIns="130041" tIns="65021" rIns="130041" bIns="65021">
            <a:spAutoFit/>
          </a:bodyPr>
          <a:lstStyle/>
          <a:p>
            <a:r>
              <a:rPr lang="en-US" sz="6000" b="1" spc="213" dirty="0">
                <a:ln w="11430"/>
                <a:solidFill>
                  <a:srgbClr val="FFFF00"/>
                </a:solidFill>
                <a:effectLst>
                  <a:outerShdw blurRad="25400" algn="tl" rotWithShape="0">
                    <a:srgbClr val="000000">
                      <a:alpha val="43000"/>
                    </a:srgbClr>
                  </a:outerShdw>
                </a:effectLst>
                <a:latin typeface="Chalkduster"/>
                <a:cs typeface="Chalkduster"/>
              </a:rPr>
              <a:t>Teacher Voice &amp;</a:t>
            </a:r>
            <a:br>
              <a:rPr lang="en-US" sz="6000" b="1" spc="213" dirty="0">
                <a:ln w="11430"/>
                <a:solidFill>
                  <a:srgbClr val="FFFF00"/>
                </a:solidFill>
                <a:effectLst>
                  <a:outerShdw blurRad="25400" algn="tl" rotWithShape="0">
                    <a:srgbClr val="000000">
                      <a:alpha val="43000"/>
                    </a:srgbClr>
                  </a:outerShdw>
                </a:effectLst>
                <a:latin typeface="Chalkduster"/>
                <a:cs typeface="Chalkduster"/>
              </a:rPr>
            </a:br>
            <a:r>
              <a:rPr lang="en-US" sz="6000" b="1" spc="213" dirty="0">
                <a:ln w="11430"/>
                <a:solidFill>
                  <a:srgbClr val="FFFF00"/>
                </a:solidFill>
                <a:effectLst>
                  <a:outerShdw blurRad="25400" algn="tl" rotWithShape="0">
                    <a:srgbClr val="000000">
                      <a:alpha val="43000"/>
                    </a:srgbClr>
                  </a:outerShdw>
                </a:effectLst>
                <a:latin typeface="Chalkduster"/>
                <a:cs typeface="Chalkduster"/>
              </a:rPr>
              <a:t>Aspirations</a:t>
            </a:r>
            <a:endParaRPr lang="en-US" sz="6000" b="1" spc="213" dirty="0">
              <a:ln w="11430"/>
              <a:solidFill>
                <a:srgbClr val="FFFF00"/>
              </a:solidFill>
              <a:effectLst>
                <a:outerShdw blurRad="25400" algn="tl" rotWithShape="0">
                  <a:srgbClr val="000000">
                    <a:alpha val="43000"/>
                  </a:srgbClr>
                </a:outerShdw>
              </a:effectLst>
              <a:latin typeface="Chalkduster" panose="03050602040202020205" pitchFamily="66" charset="77"/>
              <a:cs typeface="Chalkduster"/>
            </a:endParaRPr>
          </a:p>
          <a:p>
            <a:endParaRPr lang="en-US" sz="1200" b="1" spc="213" dirty="0">
              <a:ln w="11430"/>
              <a:solidFill>
                <a:srgbClr val="FFFF00"/>
              </a:solidFill>
              <a:effectLst>
                <a:outerShdw blurRad="25400" algn="tl" rotWithShape="0">
                  <a:srgbClr val="000000">
                    <a:alpha val="43000"/>
                  </a:srgbClr>
                </a:outerShdw>
              </a:effectLst>
              <a:latin typeface="Chalkduster" panose="03050602040202020205" pitchFamily="66" charset="77"/>
              <a:cs typeface="Chalkduster"/>
            </a:endParaRPr>
          </a:p>
        </p:txBody>
      </p:sp>
      <p:pic>
        <p:nvPicPr>
          <p:cNvPr id="5" name="Picture 4" descr="A close up of a sign&#13;&#10;&#13;&#10;Description automatically generated">
            <a:extLst>
              <a:ext uri="{FF2B5EF4-FFF2-40B4-BE49-F238E27FC236}">
                <a16:creationId xmlns:a16="http://schemas.microsoft.com/office/drawing/2014/main" id="{4652E33E-401E-0248-8497-6E2749987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826" y="8138320"/>
            <a:ext cx="6716684" cy="1132065"/>
          </a:xfrm>
          <a:prstGeom prst="rect">
            <a:avLst/>
          </a:prstGeom>
        </p:spPr>
      </p:pic>
      <p:pic>
        <p:nvPicPr>
          <p:cNvPr id="6" name="Picture 5">
            <a:extLst>
              <a:ext uri="{FF2B5EF4-FFF2-40B4-BE49-F238E27FC236}">
                <a16:creationId xmlns:a16="http://schemas.microsoft.com/office/drawing/2014/main" id="{11AD6DA3-23F3-5F4B-BD0B-4EBC6E2C6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84" y="399071"/>
            <a:ext cx="11236569" cy="3132497"/>
          </a:xfrm>
          <a:prstGeom prst="rect">
            <a:avLst/>
          </a:prstGeom>
        </p:spPr>
      </p:pic>
    </p:spTree>
    <p:extLst>
      <p:ext uri="{BB962C8B-B14F-4D97-AF65-F5344CB8AC3E}">
        <p14:creationId xmlns:p14="http://schemas.microsoft.com/office/powerpoint/2010/main" val="2702905804"/>
      </p:ext>
    </p:extLst>
  </p:cSld>
  <p:clrMapOvr>
    <a:masterClrMapping/>
  </p:clrMapOvr>
  <mc:AlternateContent xmlns:mc="http://schemas.openxmlformats.org/markup-compatibility/2006" xmlns:p14="http://schemas.microsoft.com/office/powerpoint/2010/main">
    <mc:Choice Requires="p14">
      <p:transition p14:dur="10">
        <p14:flip dir="r"/>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11" y="-2222165"/>
            <a:ext cx="13186611" cy="5960533"/>
          </a:xfrm>
        </p:spPr>
        <p:txBody>
          <a:bodyPr anchor="ctr"/>
          <a:lstStyle/>
          <a:p>
            <a:pPr>
              <a:lnSpc>
                <a:spcPct val="130000"/>
              </a:lnSpc>
            </a:pPr>
            <a:r>
              <a:rPr lang="en-US" sz="6600" dirty="0">
                <a:solidFill>
                  <a:srgbClr val="FFFF00"/>
                </a:solidFill>
                <a:latin typeface="Chalkduster"/>
                <a:cs typeface="Chalkduster"/>
              </a:rPr>
              <a:t>Teacher Voice in Action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93985">
            <a:off x="7071503" y="2062944"/>
            <a:ext cx="5451364" cy="6630568"/>
          </a:xfrm>
          <a:prstGeom prst="rect">
            <a:avLst/>
          </a:prstGeom>
          <a:effectLst>
            <a:softEdge rad="165100"/>
          </a:effectLst>
        </p:spPr>
      </p:pic>
      <p:sp>
        <p:nvSpPr>
          <p:cNvPr id="5" name="TextBox 4">
            <a:extLst>
              <a:ext uri="{FF2B5EF4-FFF2-40B4-BE49-F238E27FC236}">
                <a16:creationId xmlns:a16="http://schemas.microsoft.com/office/drawing/2014/main" id="{F3EA2B43-F221-6646-8F76-5EA17CB00078}"/>
              </a:ext>
            </a:extLst>
          </p:cNvPr>
          <p:cNvSpPr txBox="1"/>
          <p:nvPr/>
        </p:nvSpPr>
        <p:spPr>
          <a:xfrm>
            <a:off x="0" y="1474465"/>
            <a:ext cx="7146758" cy="6740307"/>
          </a:xfrm>
          <a:prstGeom prst="rect">
            <a:avLst/>
          </a:prstGeom>
          <a:noFill/>
        </p:spPr>
        <p:txBody>
          <a:bodyPr wrap="square" rtlCol="0">
            <a:spAutoFit/>
          </a:bodyPr>
          <a:lstStyle/>
          <a:p>
            <a:pPr lvl="0" rtl="0"/>
            <a:r>
              <a:rPr lang="en-US" dirty="0">
                <a:solidFill>
                  <a:schemeClr val="bg1"/>
                </a:solidFill>
                <a:latin typeface="Chalkduster" panose="03050602040202020205" pitchFamily="66" charset="77"/>
              </a:rPr>
              <a:t>On one sticky note, write an example of when you knew your voice as a teacher was valued &amp; heard.</a:t>
            </a:r>
          </a:p>
          <a:p>
            <a:pPr lvl="0" rtl="0"/>
            <a:endParaRPr lang="en-US" dirty="0">
              <a:solidFill>
                <a:schemeClr val="bg1"/>
              </a:solidFill>
              <a:latin typeface="Chalkduster" panose="03050602040202020205" pitchFamily="66" charset="77"/>
            </a:endParaRPr>
          </a:p>
          <a:p>
            <a:pPr lvl="0" rtl="0"/>
            <a:r>
              <a:rPr lang="en-US" dirty="0">
                <a:solidFill>
                  <a:schemeClr val="bg1"/>
                </a:solidFill>
                <a:latin typeface="Chalkduster" panose="03050602040202020205" pitchFamily="66" charset="77"/>
              </a:rPr>
              <a:t>On a second sticky note, write an idea of how to use your Teacher Voice to champion the Henry County Highly Effective Classroom Framework.</a:t>
            </a:r>
          </a:p>
        </p:txBody>
      </p:sp>
      <p:pic>
        <p:nvPicPr>
          <p:cNvPr id="7" name="Picture 6">
            <a:extLst>
              <a:ext uri="{FF2B5EF4-FFF2-40B4-BE49-F238E27FC236}">
                <a16:creationId xmlns:a16="http://schemas.microsoft.com/office/drawing/2014/main" id="{8D0DEEFB-7ADD-6642-962D-D29D105B79C7}"/>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
        <p:nvSpPr>
          <p:cNvPr id="4" name="TextBox 3">
            <a:extLst>
              <a:ext uri="{FF2B5EF4-FFF2-40B4-BE49-F238E27FC236}">
                <a16:creationId xmlns:a16="http://schemas.microsoft.com/office/drawing/2014/main" id="{9DFFE8CB-33FB-FD81-654F-4A94534FF2DC}"/>
              </a:ext>
            </a:extLst>
          </p:cNvPr>
          <p:cNvSpPr txBox="1"/>
          <p:nvPr/>
        </p:nvSpPr>
        <p:spPr>
          <a:xfrm rot="21296322">
            <a:off x="950586" y="8585909"/>
            <a:ext cx="3058791" cy="656590"/>
          </a:xfrm>
          <a:prstGeom prst="rect">
            <a:avLst/>
          </a:prstGeom>
          <a:noFill/>
          <a:ln w="85725"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dirty="0">
                <a:solidFill>
                  <a:schemeClr val="accent1">
                    <a:lumMod val="60000"/>
                    <a:lumOff val="40000"/>
                  </a:schemeClr>
                </a:solidFill>
                <a:latin typeface="Chalkduster" panose="03050602040202020205" pitchFamily="66" charset="77"/>
              </a:rPr>
              <a:t>Resource 1</a:t>
            </a:r>
            <a:endParaRPr kumimoji="0" lang="en-US" i="0" u="none" strike="noStrike" cap="none" spc="0" normalizeH="0" baseline="0" dirty="0">
              <a:ln>
                <a:noFill/>
              </a:ln>
              <a:solidFill>
                <a:schemeClr val="accent1">
                  <a:lumMod val="60000"/>
                  <a:lumOff val="40000"/>
                </a:schemeClr>
              </a:solidFill>
              <a:effectLst/>
              <a:uFillTx/>
              <a:latin typeface="Chalkduster" panose="03050602040202020205" pitchFamily="66" charset="77"/>
              <a:sym typeface="Helvetica Light"/>
            </a:endParaRPr>
          </a:p>
        </p:txBody>
      </p:sp>
      <p:pic>
        <p:nvPicPr>
          <p:cNvPr id="6" name="Picture 5" descr="A picture containing text, circle, logo, font&#10;&#10;Description automatically generated">
            <a:extLst>
              <a:ext uri="{FF2B5EF4-FFF2-40B4-BE49-F238E27FC236}">
                <a16:creationId xmlns:a16="http://schemas.microsoft.com/office/drawing/2014/main" id="{4F525991-A3EF-C839-38B8-E3C0E3C7D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584" y="8279135"/>
            <a:ext cx="1422921" cy="1335111"/>
          </a:xfrm>
          <a:prstGeom prst="rect">
            <a:avLst/>
          </a:prstGeom>
          <a:effectLst>
            <a:softEdge rad="27356"/>
          </a:effectLst>
        </p:spPr>
      </p:pic>
    </p:spTree>
    <p:extLst>
      <p:ext uri="{BB962C8B-B14F-4D97-AF65-F5344CB8AC3E}">
        <p14:creationId xmlns:p14="http://schemas.microsoft.com/office/powerpoint/2010/main" val="36570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14500" y="-953076"/>
            <a:ext cx="16433800" cy="3226968"/>
          </a:xfrm>
          <a:prstGeom prst="rect">
            <a:avLst/>
          </a:prstGeom>
        </p:spPr>
        <p:txBody>
          <a:bodyPr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4400" dirty="0">
                <a:solidFill>
                  <a:srgbClr val="FFFF00"/>
                </a:solidFill>
                <a:latin typeface="Chalkduster"/>
                <a:cs typeface="Chalkduster"/>
              </a:rPr>
              <a:t>Teacher Voice</a:t>
            </a:r>
            <a:r>
              <a:rPr lang="is-IS" sz="4400">
                <a:solidFill>
                  <a:srgbClr val="FFFF00"/>
                </a:solidFill>
                <a:latin typeface="Chalkduster"/>
                <a:cs typeface="Chalkduster"/>
              </a:rPr>
              <a:t>…</a:t>
            </a:r>
            <a:endParaRPr lang="en-US" sz="4400" dirty="0">
              <a:solidFill>
                <a:srgbClr val="FFFF00"/>
              </a:solidFill>
              <a:latin typeface="Chalkduster"/>
              <a:cs typeface="Chalkduster"/>
            </a:endParaRPr>
          </a:p>
        </p:txBody>
      </p:sp>
      <p:sp>
        <p:nvSpPr>
          <p:cNvPr id="5" name="Title 1">
            <a:extLst>
              <a:ext uri="{FF2B5EF4-FFF2-40B4-BE49-F238E27FC236}">
                <a16:creationId xmlns:a16="http://schemas.microsoft.com/office/drawing/2014/main" id="{4103737F-371C-6643-A5D3-306EF2D6AF5B}"/>
              </a:ext>
            </a:extLst>
          </p:cNvPr>
          <p:cNvSpPr txBox="1">
            <a:spLocks/>
          </p:cNvSpPr>
          <p:nvPr/>
        </p:nvSpPr>
        <p:spPr>
          <a:xfrm>
            <a:off x="-1347537" y="8470231"/>
            <a:ext cx="5310603" cy="1073392"/>
          </a:xfrm>
          <a:prstGeom prst="rect">
            <a:avLst/>
          </a:prstGeom>
        </p:spPr>
        <p:txBody>
          <a:bodyPr anchor="ctr"/>
          <a:lstStyle>
            <a:lvl1pPr algn="ctr">
              <a:defRPr sz="6200">
                <a:latin typeface="Arial"/>
                <a:ea typeface="Arial"/>
                <a:cs typeface="Arial"/>
                <a:sym typeface="Arial"/>
              </a:defRPr>
            </a:lvl1pPr>
            <a:lvl2pPr algn="ctr">
              <a:defRPr sz="6200">
                <a:latin typeface="Arial"/>
                <a:ea typeface="Arial"/>
                <a:cs typeface="Arial"/>
                <a:sym typeface="Arial"/>
              </a:defRPr>
            </a:lvl2pPr>
            <a:lvl3pPr algn="ctr">
              <a:defRPr sz="6200">
                <a:latin typeface="Arial"/>
                <a:ea typeface="Arial"/>
                <a:cs typeface="Arial"/>
                <a:sym typeface="Arial"/>
              </a:defRPr>
            </a:lvl3pPr>
            <a:lvl4pPr algn="ctr">
              <a:defRPr sz="6200">
                <a:latin typeface="Arial"/>
                <a:ea typeface="Arial"/>
                <a:cs typeface="Arial"/>
                <a:sym typeface="Arial"/>
              </a:defRPr>
            </a:lvl4pPr>
            <a:lvl5pPr algn="ctr">
              <a:defRPr sz="6200">
                <a:latin typeface="Arial"/>
                <a:ea typeface="Arial"/>
                <a:cs typeface="Arial"/>
                <a:sym typeface="Arial"/>
              </a:defRPr>
            </a:lvl5pPr>
            <a:lvl6pPr indent="457200" algn="ctr">
              <a:defRPr sz="6200">
                <a:latin typeface="Arial"/>
                <a:ea typeface="Arial"/>
                <a:cs typeface="Arial"/>
                <a:sym typeface="Arial"/>
              </a:defRPr>
            </a:lvl6pPr>
            <a:lvl7pPr indent="914400" algn="ctr">
              <a:defRPr sz="6200">
                <a:latin typeface="Arial"/>
                <a:ea typeface="Arial"/>
                <a:cs typeface="Arial"/>
                <a:sym typeface="Arial"/>
              </a:defRPr>
            </a:lvl7pPr>
            <a:lvl8pPr indent="1371600" algn="ctr">
              <a:defRPr sz="6200">
                <a:latin typeface="Arial"/>
                <a:ea typeface="Arial"/>
                <a:cs typeface="Arial"/>
                <a:sym typeface="Arial"/>
              </a:defRPr>
            </a:lvl8pPr>
            <a:lvl9pPr indent="1828800" algn="ctr">
              <a:defRPr sz="6200">
                <a:latin typeface="Arial"/>
                <a:ea typeface="Arial"/>
                <a:cs typeface="Arial"/>
                <a:sym typeface="Arial"/>
              </a:defRPr>
            </a:lvl9pPr>
          </a:lstStyle>
          <a:p>
            <a:pPr defTabSz="914400">
              <a:lnSpc>
                <a:spcPct val="130000"/>
              </a:lnSpc>
            </a:pPr>
            <a:r>
              <a:rPr lang="en-US" sz="3600" dirty="0">
                <a:solidFill>
                  <a:srgbClr val="FFFF00"/>
                </a:solidFill>
                <a:latin typeface="Chalkduster"/>
                <a:cs typeface="Chalkduster"/>
              </a:rPr>
              <a:t>Video</a:t>
            </a:r>
          </a:p>
        </p:txBody>
      </p:sp>
      <p:sp>
        <p:nvSpPr>
          <p:cNvPr id="2" name="TextBox 1">
            <a:extLst>
              <a:ext uri="{FF2B5EF4-FFF2-40B4-BE49-F238E27FC236}">
                <a16:creationId xmlns:a16="http://schemas.microsoft.com/office/drawing/2014/main" id="{850F6A0C-125C-5FD9-A961-6D5170B1F585}"/>
              </a:ext>
            </a:extLst>
          </p:cNvPr>
          <p:cNvSpPr txBox="1"/>
          <p:nvPr/>
        </p:nvSpPr>
        <p:spPr>
          <a:xfrm>
            <a:off x="2691442" y="2908728"/>
            <a:ext cx="7366958"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Vimeo</a:t>
            </a:r>
          </a:p>
          <a:p>
            <a:pPr marL="0" marR="0" indent="0" algn="ctr" defTabSz="584200" rtl="0" fontAlgn="auto" latinLnBrk="1" hangingPunct="0">
              <a:lnSpc>
                <a:spcPct val="100000"/>
              </a:lnSpc>
              <a:spcBef>
                <a:spcPts val="0"/>
              </a:spcBef>
              <a:spcAft>
                <a:spcPts val="0"/>
              </a:spcAft>
              <a:buClrTx/>
              <a:buSzTx/>
              <a:buFontTx/>
              <a:buNone/>
              <a:tabLst/>
            </a:pPr>
            <a:r>
              <a:rPr lang="en-US" i="0" u="none" strike="noStrike" dirty="0">
                <a:solidFill>
                  <a:srgbClr val="00ADEF"/>
                </a:solidFill>
                <a:effectLst/>
                <a:latin typeface="Helvetica Neue" panose="02000503000000020004" pitchFamily="2" charset="0"/>
                <a:ea typeface="Helvetica Neue" panose="02000503000000020004" pitchFamily="2" charset="0"/>
                <a:cs typeface="Helvetica Neue" panose="02000503000000020004" pitchFamily="2" charset="0"/>
                <a:hlinkClick r:id="rId2"/>
              </a:rPr>
              <a:t>https://vimeo.com/854657245</a:t>
            </a:r>
            <a:endParaRPr kumimoji="0" lang="en-US" sz="360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marR="0" indent="0" algn="ctr" defTabSz="584200" rtl="0" fontAlgn="auto" latinLnBrk="1" hangingPunct="0">
              <a:lnSpc>
                <a:spcPct val="100000"/>
              </a:lnSpc>
              <a:spcBef>
                <a:spcPts val="0"/>
              </a:spcBef>
              <a:spcAft>
                <a:spcPts val="0"/>
              </a:spcAft>
              <a:buClrTx/>
              <a:buSzTx/>
              <a:buFontTx/>
              <a:buNone/>
              <a:tabLst/>
            </a:pPr>
            <a:r>
              <a:rPr kumimoji="0" lang="en-US" sz="3600" i="0" u="none" strike="noStrike" cap="none" spc="0" normalizeH="0" baseline="0" dirty="0">
                <a:ln>
                  <a:noFill/>
                </a:ln>
                <a:solidFill>
                  <a:srgbClr val="000000"/>
                </a:solidFill>
                <a:effectLst/>
                <a:uFillTx/>
                <a:latin typeface="Helvetica Neue" panose="02000503000000020004" pitchFamily="2" charset="0"/>
                <a:ea typeface="Helvetica Neue" panose="02000503000000020004" pitchFamily="2" charset="0"/>
                <a:cs typeface="Helvetica Neue" panose="02000503000000020004" pitchFamily="2" charset="0"/>
                <a:sym typeface="Helvetica Light"/>
              </a:rPr>
              <a:t>YouTube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hlinkClick r:id="rId3"/>
              </a:rPr>
              <a:t>https://youtu.be/Z8Z1UmmLq8E</a:t>
            </a:r>
            <a:r>
              <a:rPr lang="en-US" dirty="0">
                <a:hlinkClick r:id="rId3"/>
              </a:rPr>
              <a:t> </a:t>
            </a:r>
            <a:endParaRPr lang="en-US" dirty="0"/>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0484732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63" y="-312821"/>
            <a:ext cx="12777537" cy="3207253"/>
          </a:xfrm>
        </p:spPr>
        <p:txBody>
          <a:bodyPr anchor="ctr"/>
          <a:lstStyle/>
          <a:p>
            <a:pPr>
              <a:lnSpc>
                <a:spcPct val="130000"/>
              </a:lnSpc>
            </a:pPr>
            <a:r>
              <a:rPr lang="en-US" sz="6600" dirty="0">
                <a:solidFill>
                  <a:srgbClr val="FFFF00"/>
                </a:solidFill>
                <a:latin typeface="Chalkduster"/>
                <a:cs typeface="Chalkduster"/>
              </a:rPr>
              <a:t>Voice &amp; Aspirations Teacher Reflection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8995">
            <a:off x="7856250" y="2741299"/>
            <a:ext cx="4234124" cy="6573318"/>
          </a:xfrm>
          <a:prstGeom prst="rect">
            <a:avLst/>
          </a:prstGeom>
          <a:effectLst>
            <a:softEdge rad="241300"/>
          </a:effectLst>
        </p:spPr>
      </p:pic>
      <p:sp>
        <p:nvSpPr>
          <p:cNvPr id="8" name="TextBox 7">
            <a:extLst>
              <a:ext uri="{FF2B5EF4-FFF2-40B4-BE49-F238E27FC236}">
                <a16:creationId xmlns:a16="http://schemas.microsoft.com/office/drawing/2014/main" id="{1EEA46CF-415F-1D46-A244-AA48B7430A7B}"/>
              </a:ext>
            </a:extLst>
          </p:cNvPr>
          <p:cNvSpPr txBox="1"/>
          <p:nvPr/>
        </p:nvSpPr>
        <p:spPr>
          <a:xfrm>
            <a:off x="433137" y="3734098"/>
            <a:ext cx="7146758" cy="3416320"/>
          </a:xfrm>
          <a:prstGeom prst="rect">
            <a:avLst/>
          </a:prstGeom>
          <a:noFill/>
        </p:spPr>
        <p:txBody>
          <a:bodyPr wrap="square" rtlCol="0">
            <a:spAutoFit/>
          </a:bodyPr>
          <a:lstStyle/>
          <a:p>
            <a:pPr lvl="0" rtl="0"/>
            <a:r>
              <a:rPr lang="en-US" dirty="0">
                <a:solidFill>
                  <a:schemeClr val="bg1"/>
                </a:solidFill>
                <a:latin typeface="Chalkduster" panose="03050602040202020205" pitchFamily="66" charset="77"/>
              </a:rPr>
              <a:t>Individually, complete the rank order section of the self-assessment.</a:t>
            </a:r>
          </a:p>
          <a:p>
            <a:pPr lvl="0" rtl="0"/>
            <a:endParaRPr lang="en-US" dirty="0">
              <a:solidFill>
                <a:schemeClr val="bg1"/>
              </a:solidFill>
              <a:latin typeface="Chalkduster" panose="03050602040202020205" pitchFamily="66" charset="77"/>
            </a:endParaRPr>
          </a:p>
          <a:p>
            <a:pPr lvl="0" rtl="0"/>
            <a:r>
              <a:rPr lang="en-US" dirty="0">
                <a:solidFill>
                  <a:schemeClr val="bg1"/>
                </a:solidFill>
                <a:latin typeface="Chalkduster" panose="03050602040202020205" pitchFamily="66" charset="77"/>
              </a:rPr>
              <a:t>As a table group, discuss the 3 reflection questions.</a:t>
            </a:r>
          </a:p>
        </p:txBody>
      </p:sp>
      <p:pic>
        <p:nvPicPr>
          <p:cNvPr id="9" name="Picture 8">
            <a:extLst>
              <a:ext uri="{FF2B5EF4-FFF2-40B4-BE49-F238E27FC236}">
                <a16:creationId xmlns:a16="http://schemas.microsoft.com/office/drawing/2014/main" id="{DEC2F58F-41F5-3E4B-B5AB-EA454EB0B2DC}"/>
              </a:ext>
            </a:extLst>
          </p:cNvPr>
          <p:cNvPicPr>
            <a:picLocks noChangeAspect="1"/>
          </p:cNvPicPr>
          <p:nvPr/>
        </p:nvPicPr>
        <p:blipFill>
          <a:blip r:embed="rId3"/>
          <a:stretch>
            <a:fillRect/>
          </a:stretch>
        </p:blipFill>
        <p:spPr>
          <a:xfrm rot="10800000" flipH="1" flipV="1">
            <a:off x="11738344" y="8978361"/>
            <a:ext cx="1190453" cy="675997"/>
          </a:xfrm>
          <a:prstGeom prst="rect">
            <a:avLst/>
          </a:prstGeom>
        </p:spPr>
      </p:pic>
      <p:sp>
        <p:nvSpPr>
          <p:cNvPr id="10" name="TextBox 9">
            <a:extLst>
              <a:ext uri="{FF2B5EF4-FFF2-40B4-BE49-F238E27FC236}">
                <a16:creationId xmlns:a16="http://schemas.microsoft.com/office/drawing/2014/main" id="{1DFB3895-7F03-5A45-9304-18AF64525374}"/>
              </a:ext>
            </a:extLst>
          </p:cNvPr>
          <p:cNvSpPr txBox="1"/>
          <p:nvPr/>
        </p:nvSpPr>
        <p:spPr>
          <a:xfrm rot="20457173">
            <a:off x="2245727" y="8017721"/>
            <a:ext cx="3058791" cy="656590"/>
          </a:xfrm>
          <a:prstGeom prst="rect">
            <a:avLst/>
          </a:prstGeom>
          <a:noFill/>
          <a:ln w="85725" cap="flat">
            <a:solidFill>
              <a:schemeClr val="accent1">
                <a:lumMod val="60000"/>
                <a:lumOff val="4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dirty="0">
                <a:solidFill>
                  <a:schemeClr val="accent1">
                    <a:lumMod val="60000"/>
                    <a:lumOff val="40000"/>
                  </a:schemeClr>
                </a:solidFill>
                <a:latin typeface="Chalkduster" panose="03050602040202020205" pitchFamily="66" charset="77"/>
              </a:rPr>
              <a:t>Resource 2</a:t>
            </a:r>
            <a:endParaRPr kumimoji="0" lang="en-US" i="0" u="none" strike="noStrike" cap="none" spc="0" normalizeH="0" baseline="0" dirty="0">
              <a:ln>
                <a:noFill/>
              </a:ln>
              <a:solidFill>
                <a:schemeClr val="accent1">
                  <a:lumMod val="60000"/>
                  <a:lumOff val="40000"/>
                </a:schemeClr>
              </a:solidFill>
              <a:effectLst/>
              <a:uFillTx/>
              <a:latin typeface="Chalkduster" panose="03050602040202020205" pitchFamily="66" charset="77"/>
              <a:sym typeface="Helvetica Light"/>
            </a:endParaRPr>
          </a:p>
        </p:txBody>
      </p:sp>
    </p:spTree>
    <p:extLst>
      <p:ext uri="{BB962C8B-B14F-4D97-AF65-F5344CB8AC3E}">
        <p14:creationId xmlns:p14="http://schemas.microsoft.com/office/powerpoint/2010/main" val="134290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60015</TotalTime>
  <Words>1822</Words>
  <Application>Microsoft Macintosh PowerPoint</Application>
  <PresentationFormat>Custom</PresentationFormat>
  <Paragraphs>448</Paragraphs>
  <Slides>69</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Calibri</vt:lpstr>
      <vt:lpstr>Chalkboard</vt:lpstr>
      <vt:lpstr>Chalkduster</vt:lpstr>
      <vt:lpstr>Comic Sans MS</vt:lpstr>
      <vt:lpstr>Helvetica Light</vt:lpstr>
      <vt:lpstr>Helvetica Neue</vt:lpstr>
      <vt:lpstr>Marker Felt</vt:lpstr>
      <vt:lpstr>Times New Roman Bold</vt:lpstr>
      <vt:lpstr>White</vt:lpstr>
      <vt:lpstr>PowerPoint Presentation</vt:lpstr>
      <vt:lpstr>PowerPoint Presentation</vt:lpstr>
      <vt:lpstr>PowerPoint Presentation</vt:lpstr>
      <vt:lpstr>Essential Questions</vt:lpstr>
      <vt:lpstr>Academic Speed Dating</vt:lpstr>
      <vt:lpstr>PowerPoint Presentation</vt:lpstr>
      <vt:lpstr>Teacher Voice in Action</vt:lpstr>
      <vt:lpstr>PowerPoint Presentation</vt:lpstr>
      <vt:lpstr>Voice &amp; Aspirations Teacher Reflection</vt:lpstr>
      <vt:lpstr>Why Does Teacher Voice Matter?</vt:lpstr>
      <vt:lpstr>When teachers see themselves as a leader they are 3x  more likely to be excited about their future career in education.  </vt:lpstr>
      <vt:lpstr>60% of teachers believe their colleagues see them as a leader.</vt:lpstr>
      <vt:lpstr>55% of teachers report having a voice in decision making at school.  </vt:lpstr>
      <vt:lpstr>62% of teachers believe building administration is willing to learn from staff.</vt:lpstr>
      <vt:lpstr>50% of teachers agree with the statement  “We communicate  effectively in our building.”</vt:lpstr>
      <vt:lpstr>60% of teachers are confident expressing their honest opinions and concerns.</vt:lpstr>
      <vt:lpstr>PowerPoint Presentation</vt:lpstr>
      <vt:lpstr>PowerPoint Presentation</vt:lpstr>
      <vt:lpstr>Reflect</vt:lpstr>
      <vt:lpstr>Quick Break!</vt:lpstr>
      <vt:lpstr>PowerPoint Presentation</vt:lpstr>
      <vt:lpstr>PowerPoint Presentation</vt:lpstr>
      <vt:lpstr>PowerPoint Presentation</vt:lpstr>
      <vt:lpstr>PowerPoint Presentation</vt:lpstr>
      <vt:lpstr>The Henry County Highly Effective Classroom Framework</vt:lpstr>
      <vt:lpstr>Reflect &amp; Connect</vt:lpstr>
      <vt:lpstr>PowerPoint Presentation</vt:lpstr>
      <vt:lpstr>PowerPoint Presentation</vt:lpstr>
      <vt:lpstr>PowerPoint Presentation</vt:lpstr>
      <vt:lpstr>Challenge Time! Aspirations Profile 4-Corners of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person holds the deck of cards up to their forehead (do not look at the cards).  Team members will describe what is on the card, without using the actual words on the card.  After a card is correctly guessed, pass the deck to the left. See how quickly you can get through your team deck of cards!</vt:lpstr>
      <vt:lpstr>PowerPoint Presentation</vt:lpstr>
      <vt:lpstr>PowerPoint Presentation</vt:lpstr>
      <vt:lpstr>PowerPoint Presentation</vt:lpstr>
      <vt:lpstr>PowerPoint Presentation</vt:lpstr>
      <vt:lpstr>PowerPoint Presentation</vt:lpstr>
      <vt:lpstr>  Read through the whole deck one time.  Read through the deck a second time and make guesses as to who each card belongs to.  How well do you know your colleagues??</vt:lpstr>
      <vt:lpstr>PowerPoint Presentation</vt:lpstr>
      <vt:lpstr>PowerPoint Presentation</vt:lpstr>
      <vt:lpstr>PowerPoint Presentation</vt:lpstr>
      <vt:lpstr>PowerPoint Presentation</vt:lpstr>
      <vt:lpstr>PowerPoint Presentation</vt:lpstr>
      <vt:lpstr>PowerPoint Presentation</vt:lpstr>
      <vt:lpstr>Challenge Time…</vt:lpstr>
      <vt:lpstr>PowerPoint Presentation</vt:lpstr>
      <vt:lpstr>PowerPoint Presentation</vt:lpstr>
      <vt:lpstr>PowerPoint Presentation</vt:lpstr>
      <vt:lpstr>PowerPoint Presentation</vt:lpstr>
      <vt:lpstr>PowerPoint Presentation</vt:lpstr>
      <vt:lpstr> Proudly use your voice to read your card &amp; collectively celebrate your aspirational moments!</vt:lpstr>
      <vt:lpstr>PowerPoint Presentation</vt:lpstr>
      <vt:lpstr>Reflect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Susan Harper</cp:lastModifiedBy>
  <cp:revision>203</cp:revision>
  <cp:lastPrinted>2021-06-14T17:01:28Z</cp:lastPrinted>
  <dcterms:modified xsi:type="dcterms:W3CDTF">2023-08-15T13:43:31Z</dcterms:modified>
</cp:coreProperties>
</file>