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1348" r:id="rId2"/>
    <p:sldId id="1396" r:id="rId3"/>
    <p:sldId id="1267" r:id="rId4"/>
    <p:sldId id="834" r:id="rId5"/>
    <p:sldId id="732" r:id="rId6"/>
    <p:sldId id="4518" r:id="rId7"/>
    <p:sldId id="4558" r:id="rId8"/>
    <p:sldId id="4560" r:id="rId9"/>
    <p:sldId id="4557" r:id="rId10"/>
    <p:sldId id="4559" r:id="rId11"/>
    <p:sldId id="4561" r:id="rId12"/>
    <p:sldId id="1040" r:id="rId13"/>
    <p:sldId id="896" r:id="rId14"/>
    <p:sldId id="791" r:id="rId15"/>
    <p:sldId id="997" r:id="rId16"/>
    <p:sldId id="992" r:id="rId17"/>
    <p:sldId id="920" r:id="rId18"/>
    <p:sldId id="1002" r:id="rId19"/>
    <p:sldId id="1001" r:id="rId20"/>
    <p:sldId id="692" r:id="rId21"/>
    <p:sldId id="542" r:id="rId22"/>
    <p:sldId id="889" r:id="rId23"/>
    <p:sldId id="4552" r:id="rId24"/>
    <p:sldId id="859" r:id="rId25"/>
    <p:sldId id="890" r:id="rId26"/>
    <p:sldId id="769" r:id="rId27"/>
    <p:sldId id="860" r:id="rId28"/>
    <p:sldId id="891" r:id="rId29"/>
    <p:sldId id="922" r:id="rId30"/>
    <p:sldId id="861" r:id="rId31"/>
    <p:sldId id="892" r:id="rId32"/>
    <p:sldId id="770" r:id="rId33"/>
    <p:sldId id="993" r:id="rId34"/>
    <p:sldId id="4567" r:id="rId35"/>
    <p:sldId id="4520" r:id="rId36"/>
    <p:sldId id="4562" r:id="rId37"/>
    <p:sldId id="4564" r:id="rId38"/>
    <p:sldId id="4563" r:id="rId39"/>
    <p:sldId id="987" r:id="rId40"/>
    <p:sldId id="1393" r:id="rId41"/>
    <p:sldId id="4566" r:id="rId42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72789" autoAdjust="0"/>
  </p:normalViewPr>
  <p:slideViewPr>
    <p:cSldViewPr snapToGrid="0" snapToObjects="1">
      <p:cViewPr varScale="1">
        <p:scale>
          <a:sx n="64" d="100"/>
          <a:sy n="64" d="100"/>
        </p:scale>
        <p:origin x="2704" y="17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10/29/24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46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22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12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59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21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99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748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139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53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71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844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036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584200"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4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6" r:id="rId3"/>
    <p:sldLayoutId id="2147483657" r:id="rId4"/>
    <p:sldLayoutId id="2147483658" r:id="rId5"/>
    <p:sldLayoutId id="2147483662" r:id="rId6"/>
    <p:sldLayoutId id="2147483665" r:id="rId7"/>
    <p:sldLayoutId id="2147483666" r:id="rId8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14.png"/><Relationship Id="rId7" Type="http://schemas.microsoft.com/office/2007/relationships/hdphoto" Target="../media/hdphoto4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tif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89017891/1c391b7d0a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qPYqaBvwhy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snowremoval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m39gWmTaIbY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76344083/affe5a37da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uLjzbSAEmJI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tif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potential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51" y="443442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751490" y="3149150"/>
            <a:ext cx="12089867" cy="345529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Aspirations:</a:t>
            </a:r>
          </a:p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Balancing Dreaming &amp; Doing to Reach Your Fullest Potential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399011" y="6113635"/>
            <a:ext cx="13165220" cy="419396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October 29, 2024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lande</a:t>
            </a:r>
            <a:r>
              <a:rPr lang="en-US" b="1" spc="213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@quagliainstitute.org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838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111893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together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6838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0332" y="1071900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about the Aspirations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Profile as a resource for coaches in supporting teachers &amp; students in reaching their fullest potential.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1677" y="4414122"/>
            <a:ext cx="132010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Explore the 4 quadrants of the Aspirations Profile: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Hibernation, Imagination, Perspiration, &amp; Aspiration.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Consider strategies for supporting </a:t>
            </a:r>
            <a:r>
              <a:rPr lang="en-US" sz="2800" u="sng" dirty="0">
                <a:solidFill>
                  <a:schemeClr val="bg1"/>
                </a:solidFill>
                <a:latin typeface="Chalkduster"/>
                <a:cs typeface="Chalkduster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students in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balancing dreaming &amp; doing in their lives.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Apply the Aspirations Profile to instructional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coaching practices at your school.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This session will be a home run for me if…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666554" y="515767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D6CC8A-E257-314C-9FA2-C8C88B1A8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5750">
            <a:off x="7622203" y="1982019"/>
            <a:ext cx="4796272" cy="6237727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3DB4AC3-D239-1C42-B3C6-C32B9ACD5F6E}"/>
              </a:ext>
            </a:extLst>
          </p:cNvPr>
          <p:cNvSpPr txBox="1"/>
          <p:nvPr/>
        </p:nvSpPr>
        <p:spPr>
          <a:xfrm>
            <a:off x="234434" y="1727200"/>
            <a:ext cx="6712085" cy="653306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Point your index finger to the sky &amp; above your head, move your finger in small circles clockwise.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Slowly move your hand down to your waist, continuing to move your hand in small circles.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What direction is your hand moving?</a:t>
            </a:r>
          </a:p>
        </p:txBody>
      </p:sp>
    </p:spTree>
    <p:extLst>
      <p:ext uri="{BB962C8B-B14F-4D97-AF65-F5344CB8AC3E}">
        <p14:creationId xmlns:p14="http://schemas.microsoft.com/office/powerpoint/2010/main" val="287574398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389000" y="3077422"/>
            <a:ext cx="1323932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365">
            <a:off x="794299" y="23820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BF7028-3D03-4F9D-E73F-D03DB942EE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" t="20575" b="15202"/>
          <a:stretch/>
        </p:blipFill>
        <p:spPr>
          <a:xfrm>
            <a:off x="1024661" y="329981"/>
            <a:ext cx="10955477" cy="864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126" y="5257175"/>
            <a:ext cx="10408548" cy="5177440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54%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that adults listen to student suggestions.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F5372-F83A-5841-98B5-BF354695D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252198-AEFE-7FB4-9E71-F921694EE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72101"/>
            <a:ext cx="7772400" cy="4548135"/>
          </a:xfrm>
          <a:prstGeom prst="rect">
            <a:avLst/>
          </a:prstGeom>
          <a:effectLst>
            <a:softEdge rad="99946"/>
          </a:effectLst>
        </p:spPr>
      </p:pic>
    </p:spTree>
    <p:extLst>
      <p:ext uri="{BB962C8B-B14F-4D97-AF65-F5344CB8AC3E}">
        <p14:creationId xmlns:p14="http://schemas.microsoft.com/office/powerpoint/2010/main" val="107371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7812" y="2011953"/>
            <a:ext cx="6917340" cy="5177440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52%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using their voice to express their thoughts &amp; ideas.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F5372-F83A-5841-98B5-BF354695D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1DAE63-BC48-5151-D618-DF1867FFC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48" y="2011953"/>
            <a:ext cx="4945270" cy="6482314"/>
          </a:xfrm>
          <a:prstGeom prst="rect">
            <a:avLst/>
          </a:prstGeom>
          <a:effectLst>
            <a:softEdge rad="76334"/>
          </a:effectLst>
        </p:spPr>
      </p:pic>
    </p:spTree>
    <p:extLst>
      <p:ext uri="{BB962C8B-B14F-4D97-AF65-F5344CB8AC3E}">
        <p14:creationId xmlns:p14="http://schemas.microsoft.com/office/powerpoint/2010/main" val="71468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26" y="1228486"/>
            <a:ext cx="5594774" cy="7542808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52%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having a voice in decision making at school.</a:t>
            </a:r>
            <a:b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</a:br>
            <a:b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sz="550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 descr="Make-Decision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7" r="12076"/>
          <a:stretch/>
        </p:blipFill>
        <p:spPr>
          <a:xfrm>
            <a:off x="6129866" y="2757052"/>
            <a:ext cx="6316134" cy="46228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9E8619-7D36-AB4F-B18B-C7C18CE82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6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7" y="4876800"/>
            <a:ext cx="12904620" cy="6466455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51%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say they work with adults to make their school better.</a:t>
            </a:r>
          </a:p>
        </p:txBody>
      </p:sp>
      <p:pic>
        <p:nvPicPr>
          <p:cNvPr id="5" name="Picture 4" descr="DP-Communication-Hea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094" y="270558"/>
            <a:ext cx="6455833" cy="460624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FE40E5-EA66-1646-BBC4-45C86DF6F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3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415" y="1608122"/>
            <a:ext cx="7284045" cy="61042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Student Voice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is not </a:t>
            </a:r>
            <a:r>
              <a:rPr lang="en-US" sz="6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YET</a:t>
            </a: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a 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natural way of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being.</a:t>
            </a:r>
          </a:p>
          <a:p>
            <a:pPr rtl="0" latinLnBrk="1" hangingPunct="0"/>
            <a:r>
              <a:rPr kumimoji="0" lang="en-US" sz="6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Marker Felt"/>
                <a:cs typeface="Chalkduster"/>
                <a:sym typeface="Marker Felt"/>
              </a:rPr>
              <a:t>Why Not?</a:t>
            </a:r>
            <a:endParaRPr kumimoji="0" lang="en-US" sz="65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8E0F45-2590-5E43-BD12-2783D905F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child with a zipper on his mouth&#10;&#10;Description automatically generated">
            <a:extLst>
              <a:ext uri="{FF2B5EF4-FFF2-40B4-BE49-F238E27FC236}">
                <a16:creationId xmlns:a16="http://schemas.microsoft.com/office/drawing/2014/main" id="{D2BE6A38-3351-B86B-5A9B-1E0E2283D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393" y="1636995"/>
            <a:ext cx="4281923" cy="6518749"/>
          </a:xfrm>
          <a:prstGeom prst="rect">
            <a:avLst/>
          </a:prstGeom>
          <a:effectLst>
            <a:softEdge rad="133678"/>
          </a:effectLst>
        </p:spPr>
      </p:pic>
    </p:spTree>
    <p:extLst>
      <p:ext uri="{BB962C8B-B14F-4D97-AF65-F5344CB8AC3E}">
        <p14:creationId xmlns:p14="http://schemas.microsoft.com/office/powerpoint/2010/main" val="865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74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94" y="111"/>
                <a:ext cx="146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9551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88758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72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Time!</a:t>
            </a:r>
            <a:b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Profile</a:t>
            </a:r>
            <a:b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4-Corners of Reflection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6360">
            <a:off x="3684147" y="3491422"/>
            <a:ext cx="5619630" cy="604689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94" y="1953646"/>
            <a:ext cx="6553201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Go to the quadrant where </a:t>
            </a: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you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spent most of your time as a student.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600">
            <a:off x="885267" y="189491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13990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8AB021-396F-8440-BA2E-6E025A4CAD5F}"/>
              </a:ext>
            </a:extLst>
          </p:cNvPr>
          <p:cNvSpPr txBox="1"/>
          <p:nvPr/>
        </p:nvSpPr>
        <p:spPr>
          <a:xfrm>
            <a:off x="216568" y="3271576"/>
            <a:ext cx="6553201" cy="58867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Break into groups of 3-4 &amp; share why!</a:t>
            </a: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would have helped you maintain a healthy balance of dreaming &amp; doing?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3E2A8E6-AE7F-044D-7DE0-8AF5EE84E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07663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377846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types of things do individuals in this quadrant say/do?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8D31046D-CAFC-355D-2909-E650641D6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34834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questions can you ask students or teachers who are stuck in this quadrant?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B0A6C206-CD66-F3F5-6F10-2376988AE7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13947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types of actions can you take to support teachers &amp; students in this quadrant?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64571E93-0D34-778A-C674-0F12EB6B40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22630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443854" y="285750"/>
            <a:ext cx="9967384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Time to Dig Deeper!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B891A-3C16-9E47-876D-174C4741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241785"/>
            <a:ext cx="2324100" cy="1841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D4591-0E47-4A4E-914E-FE746D66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5982E45-D019-599C-7355-36DAA09DB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42" y="2492188"/>
            <a:ext cx="7552390" cy="6437692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19486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398" y="166"/>
                <a:ext cx="1652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 SE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55D54A-DFBA-DD4A-8589-DDCF96344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6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D86D6C-1612-3A48-BA30-A9E3B1D35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A2E693-DCFB-4816-F457-91C499310CC7}"/>
              </a:ext>
            </a:extLst>
          </p:cNvPr>
          <p:cNvSpPr txBox="1"/>
          <p:nvPr/>
        </p:nvSpPr>
        <p:spPr>
          <a:xfrm>
            <a:off x="2129579" y="2236473"/>
            <a:ext cx="9753600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https://vimeo.com/789017891/1c391b7d0a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https://youtu.be/qPYqaBvwhy8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037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2218" y="485245"/>
            <a:ext cx="1061258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Students</a:t>
            </a: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 in Hibernation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744" y="3415870"/>
            <a:ext cx="5852160" cy="164147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Time to reflect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Space to recharge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773" y="5746401"/>
            <a:ext cx="4721627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report: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isolated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Stuck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Misunderstood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Bored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4811" y="6025725"/>
            <a:ext cx="7015942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 valued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recognized for success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positive role models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sense of 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473C4-F777-9A4A-9C6B-A41B3923A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477087" y="8825962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580215-C17C-CA48-9306-0CFD19B67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5" y="342768"/>
            <a:ext cx="2755431" cy="2623171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8A11BF-8328-EB40-AE21-620B665E5641}"/>
              </a:ext>
            </a:extLst>
          </p:cNvPr>
          <p:cNvSpPr txBox="1"/>
          <p:nvPr/>
        </p:nvSpPr>
        <p:spPr>
          <a:xfrm>
            <a:off x="6348882" y="1905123"/>
            <a:ext cx="629194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Passive &amp; unmotivated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Poor self-esteem &amp;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defeatist attitude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Struggle to take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responsibility for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anything</a:t>
            </a:r>
          </a:p>
        </p:txBody>
      </p:sp>
    </p:spTree>
    <p:extLst>
      <p:ext uri="{BB962C8B-B14F-4D97-AF65-F5344CB8AC3E}">
        <p14:creationId xmlns:p14="http://schemas.microsoft.com/office/powerpoint/2010/main" val="30425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550A10-882A-8A48-9FFF-0901BF81C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5DA935-99A9-0C41-868D-8D5E9666F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296" y="1425276"/>
            <a:ext cx="10061267" cy="5926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7B509F-A78D-CC45-B03A-B419998F5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2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9506"/>
            <a:ext cx="1070266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Imagination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61314" y="3004508"/>
            <a:ext cx="6487886" cy="225702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Limited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follow-through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Not well connected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731" y="5676678"/>
            <a:ext cx="6224375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Having big dreams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Eagerness to explore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Craving creative outlets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1325" y="6238631"/>
            <a:ext cx="605383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Develop action plans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Focus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 realistic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1633-E83B-9E45-8EDE-9F17116E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B9B8F3-1114-6C45-A753-3F392C64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39" y="248662"/>
            <a:ext cx="2837678" cy="2429223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00F296-63CD-5142-A84A-9659A1FEDFD9}"/>
              </a:ext>
            </a:extLst>
          </p:cNvPr>
          <p:cNvSpPr txBox="1"/>
          <p:nvPr/>
        </p:nvSpPr>
        <p:spPr>
          <a:xfrm>
            <a:off x="195943" y="2456465"/>
            <a:ext cx="5812971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Pros: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Fun to be around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Lots of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creative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ideas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25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798128" y="4803095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1524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355" y="166"/>
                <a:ext cx="174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 SE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FCE8ED-E7CF-AD4F-A9FE-914331968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839BE2-8A9F-164C-961F-AC7E802F4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A2E80A-2515-E042-29DC-4A4352E33B9D}"/>
              </a:ext>
            </a:extLst>
          </p:cNvPr>
          <p:cNvSpPr txBox="1"/>
          <p:nvPr/>
        </p:nvSpPr>
        <p:spPr>
          <a:xfrm>
            <a:off x="2812210" y="2375632"/>
            <a:ext cx="8654663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https://vimeo.com/qisva/snowremoval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https://youtu.be/m39gWmTaIbY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7092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068"/>
            <a:ext cx="10591828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Perspiration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1543" y="2156420"/>
            <a:ext cx="5399314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Overly concerned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about grades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Single-minded,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narrow-focused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831" y="4641205"/>
            <a:ext cx="630252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stressed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Not sure “why” they are    learning, but need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good grades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Don’t want to let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anyone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5124" y="5171874"/>
            <a:ext cx="6063711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greater purpose for learning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Balance school work with outside life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Link learning to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their passions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D00FF-B194-534F-BFFE-30135F8B5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731807-C3B7-DE4B-983F-D9CE13F3C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251404"/>
            <a:ext cx="2808515" cy="1862168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1427BA-2717-7744-81E7-76209492A571}"/>
              </a:ext>
            </a:extLst>
          </p:cNvPr>
          <p:cNvSpPr txBox="1"/>
          <p:nvPr/>
        </p:nvSpPr>
        <p:spPr>
          <a:xfrm>
            <a:off x="457200" y="1944808"/>
            <a:ext cx="600891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Determined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ard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W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orking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riven to Succeed</a:t>
            </a:r>
          </a:p>
        </p:txBody>
      </p:sp>
    </p:spTree>
    <p:extLst>
      <p:ext uri="{BB962C8B-B14F-4D97-AF65-F5344CB8AC3E}">
        <p14:creationId xmlns:p14="http://schemas.microsoft.com/office/powerpoint/2010/main" val="2746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977743" y="732972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E4F3BB-EFCF-5A44-9414-B5B1A56F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AD869D-4B01-604A-AE9C-BDB0FCB25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9A6840-AC39-746D-C145-42B58A9E284B}"/>
              </a:ext>
            </a:extLst>
          </p:cNvPr>
          <p:cNvSpPr txBox="1"/>
          <p:nvPr/>
        </p:nvSpPr>
        <p:spPr>
          <a:xfrm>
            <a:off x="2611440" y="2525326"/>
            <a:ext cx="9375385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https://vimeo.com/776344083/affe5a37da</a:t>
            </a: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https://youtu.be/uLjzbSAEmJI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1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597" y="406738"/>
            <a:ext cx="10591828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Aspiration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7" y="1450019"/>
            <a:ext cx="5246914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Connects present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actions to future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dreams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ood idea of</a:t>
            </a:r>
            <a:b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3" y="5041004"/>
            <a:ext cx="5818909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Never feeling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 satisfied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Driven by being best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Frustration with peers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who don’t try or who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interrupt learning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552" y="5405339"/>
            <a:ext cx="6171798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assured they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are on a positive track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Experience meaningful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academic challenges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Breathe!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D4E2EF-7D03-8F43-A9B8-289A1F683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B34FA-24F6-9D45-B706-82C46A678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057" y="223797"/>
            <a:ext cx="2268208" cy="223220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34A884-9E83-5F48-B3EC-0E44F065F4E5}"/>
              </a:ext>
            </a:extLst>
          </p:cNvPr>
          <p:cNvSpPr txBox="1"/>
          <p:nvPr/>
        </p:nvSpPr>
        <p:spPr>
          <a:xfrm>
            <a:off x="5900057" y="2682691"/>
            <a:ext cx="6814459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Cons: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Relaxation is Challenging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Under constant pressure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Self-Serving</a:t>
            </a:r>
          </a:p>
        </p:txBody>
      </p:sp>
    </p:spTree>
    <p:extLst>
      <p:ext uri="{BB962C8B-B14F-4D97-AF65-F5344CB8AC3E}">
        <p14:creationId xmlns:p14="http://schemas.microsoft.com/office/powerpoint/2010/main" val="3472663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355" y="166"/>
                <a:ext cx="174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 SE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6"/>
                <a:ext cx="167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squar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 SE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94" y="111"/>
                <a:ext cx="146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96417"/>
      </p:ext>
    </p:extLst>
  </p:cSld>
  <p:clrMapOvr>
    <a:masterClrMapping/>
  </p:clrMapOvr>
  <p:transition spd="slow">
    <p:strips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545CED-6645-96C9-F1BE-B8A1DBFDA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55" y="301567"/>
            <a:ext cx="5920890" cy="9150466"/>
          </a:xfrm>
          <a:prstGeom prst="rect">
            <a:avLst/>
          </a:prstGeom>
          <a:effectLst>
            <a:softEdge rad="100833"/>
          </a:effectLst>
        </p:spPr>
      </p:pic>
    </p:spTree>
    <p:extLst>
      <p:ext uri="{BB962C8B-B14F-4D97-AF65-F5344CB8AC3E}">
        <p14:creationId xmlns:p14="http://schemas.microsoft.com/office/powerpoint/2010/main" val="273034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Quadrants Instructional Strategies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21428" b="2678"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49B51F-3A66-A146-EBB6-0FCD648DA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28" y="2735927"/>
            <a:ext cx="5446541" cy="6743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11AE00-5F06-AF97-FA1D-D1EF6FB82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523" y="2717261"/>
            <a:ext cx="5446541" cy="678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3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Profile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Coaching Questions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21428" b="2678"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4" name="Picture 3" descr="A diagram of coaching questions&#10;&#10;Description automatically generated">
            <a:extLst>
              <a:ext uri="{FF2B5EF4-FFF2-40B4-BE49-F238E27FC236}">
                <a16:creationId xmlns:a16="http://schemas.microsoft.com/office/drawing/2014/main" id="{8AE9CD63-1EF6-F9CD-C6DD-306C6E136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90" y="2594702"/>
            <a:ext cx="9354820" cy="700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6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Coaching Checklist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Profile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21428" b="2678"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4" name="Picture 3" descr="A paper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CD6F4DBF-81C4-61AD-6AEE-D72A3D417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2421586"/>
            <a:ext cx="5194328" cy="6556775"/>
          </a:xfrm>
          <a:prstGeom prst="rect">
            <a:avLst/>
          </a:prstGeom>
        </p:spPr>
      </p:pic>
      <p:pic>
        <p:nvPicPr>
          <p:cNvPr id="6" name="Picture 5" descr="A paper with text and a list of words&#10;&#10;Description automatically generated with medium confidence">
            <a:extLst>
              <a:ext uri="{FF2B5EF4-FFF2-40B4-BE49-F238E27FC236}">
                <a16:creationId xmlns:a16="http://schemas.microsoft.com/office/drawing/2014/main" id="{8E1EA081-BFD8-A5F5-F32A-43A55DF4F8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53" y="2749244"/>
            <a:ext cx="5194327" cy="67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2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Profile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Self-Assessment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21428" b="2678"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4" name="Picture 3" descr="A paper with text on it&#10;&#10;Description automatically generated">
            <a:extLst>
              <a:ext uri="{FF2B5EF4-FFF2-40B4-BE49-F238E27FC236}">
                <a16:creationId xmlns:a16="http://schemas.microsoft.com/office/drawing/2014/main" id="{1BE7C9DB-D698-A579-D3CF-E0C8DCCB9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3" y="2749244"/>
            <a:ext cx="5407454" cy="6752215"/>
          </a:xfrm>
          <a:prstGeom prst="rect">
            <a:avLst/>
          </a:prstGeom>
        </p:spPr>
      </p:pic>
      <p:pic>
        <p:nvPicPr>
          <p:cNvPr id="6" name="Picture 5" descr="A paper with text on it&#10;&#10;Description automatically generated">
            <a:extLst>
              <a:ext uri="{FF2B5EF4-FFF2-40B4-BE49-F238E27FC236}">
                <a16:creationId xmlns:a16="http://schemas.microsoft.com/office/drawing/2014/main" id="{F4A98DEE-A183-F2DC-A018-E3DF3D9DD3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008" y="2273028"/>
            <a:ext cx="5431459" cy="651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0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671" y="2599181"/>
            <a:ext cx="6313874" cy="637918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How can you apply the Aspirations Profile into your work as an Instructional Coach? 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(Or your current school role.)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1421">
            <a:off x="569225" y="405005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281354" y="544462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6D9545CD-4697-E865-BB81-72990313A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45" y="2976282"/>
            <a:ext cx="6162939" cy="525331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383160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851" y="99241"/>
            <a:ext cx="11161097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EB0B4C-73E3-DF45-999D-7EEDC9DDE33F}"/>
              </a:ext>
            </a:extLst>
          </p:cNvPr>
          <p:cNvSpPr txBox="1"/>
          <p:nvPr/>
        </p:nvSpPr>
        <p:spPr>
          <a:xfrm>
            <a:off x="1793240" y="8727581"/>
            <a:ext cx="941832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584200" rtl="0"/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https://quagliainstitute.org/potential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CEE328-D347-214D-8C0F-B4CD495CC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708" y="1466233"/>
            <a:ext cx="6807381" cy="68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51" y="443442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751490" y="3149150"/>
            <a:ext cx="12089867" cy="345529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Aspirations:</a:t>
            </a:r>
          </a:p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Balancing Dreaming &amp; Doing to Reach Your Fullest Potential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399011" y="6113635"/>
            <a:ext cx="13165220" cy="419396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October 29, 2024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lande@quagliainstitute.org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8109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75097</TotalTime>
  <Words>945</Words>
  <Application>Microsoft Macintosh PowerPoint</Application>
  <PresentationFormat>Custom</PresentationFormat>
  <Paragraphs>246</Paragraphs>
  <Slides>41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Arial</vt:lpstr>
      <vt:lpstr>Calibri</vt:lpstr>
      <vt:lpstr>Chalkboard</vt:lpstr>
      <vt:lpstr>Chalkboard SE</vt:lpstr>
      <vt:lpstr>Chalkduster</vt:lpstr>
      <vt:lpstr>Comic Sans MS</vt:lpstr>
      <vt:lpstr>Helvetica Light</vt:lpstr>
      <vt:lpstr>Helvetica Neue</vt:lpstr>
      <vt:lpstr>Times New Roman Bold</vt:lpstr>
      <vt:lpstr>White</vt:lpstr>
      <vt:lpstr>PowerPoint Presentation</vt:lpstr>
      <vt:lpstr>PowerPoint Presentation</vt:lpstr>
      <vt:lpstr>Learning Intention We are learning about the Aspirations Profile as a resource for coaches in supporting teachers &amp; students in reaching their fullest potential. </vt:lpstr>
      <vt:lpstr>PowerPoint Presentation</vt:lpstr>
      <vt:lpstr>PowerPoint Presentation</vt:lpstr>
      <vt:lpstr>PowerPoint Presentation</vt:lpstr>
      <vt:lpstr>54% of students report that adults listen to student suggestions.</vt:lpstr>
      <vt:lpstr>52% of students report using their voice to express their thoughts &amp; ideas.</vt:lpstr>
      <vt:lpstr>52% of students report having a voice in decision making at school.  </vt:lpstr>
      <vt:lpstr>51% of students say they work with adults to make their school better.</vt:lpstr>
      <vt:lpstr>PowerPoint Presentation</vt:lpstr>
      <vt:lpstr>PowerPoint Presentation</vt:lpstr>
      <vt:lpstr>PowerPoint Presentation</vt:lpstr>
      <vt:lpstr>PowerPoint Presentation</vt:lpstr>
      <vt:lpstr>Challenge Time! Aspirations Profile 4-Corners of Reflection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Aspirations Quadrants Instructional Strategies</vt:lpstr>
      <vt:lpstr>Aspirations Profile Coaching Questions</vt:lpstr>
      <vt:lpstr>Coaching Checklist Aspirations Profile</vt:lpstr>
      <vt:lpstr>Aspirations Profile Self-Assessment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224</cp:revision>
  <cp:lastPrinted>2024-07-19T14:41:00Z</cp:lastPrinted>
  <dcterms:modified xsi:type="dcterms:W3CDTF">2024-10-29T20:15:42Z</dcterms:modified>
</cp:coreProperties>
</file>