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98" r:id="rId3"/>
  </p:sldMasterIdLst>
  <p:notesMasterIdLst>
    <p:notesMasterId r:id="rId79"/>
  </p:notesMasterIdLst>
  <p:sldIdLst>
    <p:sldId id="256" r:id="rId4"/>
    <p:sldId id="320" r:id="rId5"/>
    <p:sldId id="314" r:id="rId6"/>
    <p:sldId id="315" r:id="rId7"/>
    <p:sldId id="316" r:id="rId8"/>
    <p:sldId id="317" r:id="rId9"/>
    <p:sldId id="318" r:id="rId10"/>
    <p:sldId id="319" r:id="rId11"/>
    <p:sldId id="257" r:id="rId12"/>
    <p:sldId id="258" r:id="rId13"/>
    <p:sldId id="281" r:id="rId14"/>
    <p:sldId id="282" r:id="rId15"/>
    <p:sldId id="283" r:id="rId16"/>
    <p:sldId id="284" r:id="rId17"/>
    <p:sldId id="285" r:id="rId18"/>
    <p:sldId id="286" r:id="rId19"/>
    <p:sldId id="287" r:id="rId20"/>
    <p:sldId id="288" r:id="rId21"/>
    <p:sldId id="289" r:id="rId22"/>
    <p:sldId id="290" r:id="rId23"/>
    <p:sldId id="291" r:id="rId24"/>
    <p:sldId id="292" r:id="rId25"/>
    <p:sldId id="293" r:id="rId26"/>
    <p:sldId id="294" r:id="rId27"/>
    <p:sldId id="295" r:id="rId28"/>
    <p:sldId id="296" r:id="rId29"/>
    <p:sldId id="297" r:id="rId30"/>
    <p:sldId id="298" r:id="rId31"/>
    <p:sldId id="299" r:id="rId32"/>
    <p:sldId id="300" r:id="rId33"/>
    <p:sldId id="301" r:id="rId34"/>
    <p:sldId id="302" r:id="rId35"/>
    <p:sldId id="303" r:id="rId36"/>
    <p:sldId id="304" r:id="rId37"/>
    <p:sldId id="305" r:id="rId38"/>
    <p:sldId id="306" r:id="rId39"/>
    <p:sldId id="307" r:id="rId40"/>
    <p:sldId id="308" r:id="rId41"/>
    <p:sldId id="309" r:id="rId42"/>
    <p:sldId id="310" r:id="rId43"/>
    <p:sldId id="311" r:id="rId44"/>
    <p:sldId id="312" r:id="rId45"/>
    <p:sldId id="322" r:id="rId46"/>
    <p:sldId id="323" r:id="rId47"/>
    <p:sldId id="324" r:id="rId48"/>
    <p:sldId id="325" r:id="rId49"/>
    <p:sldId id="326" r:id="rId50"/>
    <p:sldId id="327" r:id="rId51"/>
    <p:sldId id="328" r:id="rId52"/>
    <p:sldId id="329" r:id="rId53"/>
    <p:sldId id="330" r:id="rId54"/>
    <p:sldId id="331" r:id="rId55"/>
    <p:sldId id="332" r:id="rId56"/>
    <p:sldId id="259" r:id="rId57"/>
    <p:sldId id="260" r:id="rId58"/>
    <p:sldId id="261" r:id="rId59"/>
    <p:sldId id="262" r:id="rId60"/>
    <p:sldId id="263" r:id="rId61"/>
    <p:sldId id="264" r:id="rId62"/>
    <p:sldId id="265" r:id="rId63"/>
    <p:sldId id="266" r:id="rId64"/>
    <p:sldId id="267" r:id="rId65"/>
    <p:sldId id="268" r:id="rId66"/>
    <p:sldId id="269" r:id="rId67"/>
    <p:sldId id="270" r:id="rId68"/>
    <p:sldId id="271" r:id="rId69"/>
    <p:sldId id="272" r:id="rId70"/>
    <p:sldId id="273" r:id="rId71"/>
    <p:sldId id="274" r:id="rId72"/>
    <p:sldId id="275" r:id="rId73"/>
    <p:sldId id="276" r:id="rId74"/>
    <p:sldId id="277" r:id="rId75"/>
    <p:sldId id="278" r:id="rId76"/>
    <p:sldId id="279" r:id="rId77"/>
    <p:sldId id="280" r:id="rId78"/>
  </p:sldIdLst>
  <p:sldSz cx="18288000" cy="10287000"/>
  <p:notesSz cx="6858000" cy="9144000"/>
  <p:embeddedFontLst>
    <p:embeddedFont>
      <p:font typeface="Abel" panose="02000506030000020004" pitchFamily="2" charset="0"/>
      <p:regular r:id="rId80"/>
    </p:embeddedFont>
    <p:embeddedFont>
      <p:font typeface="Apricots" pitchFamily="2" charset="0"/>
      <p:regular r:id="rId81"/>
      <p:bold r:id="rId82"/>
      <p:italic r:id="rId83"/>
      <p:boldItalic r:id="rId84"/>
    </p:embeddedFont>
    <p:embeddedFont>
      <p:font typeface="Architects Daughter" panose="020B0604020202020204" pitchFamily="34" charset="0"/>
      <p:regular r:id="rId85"/>
      <p:bold r:id="rId86"/>
      <p:italic r:id="rId87"/>
      <p:boldItalic r:id="rId88"/>
    </p:embeddedFont>
    <p:embeddedFont>
      <p:font typeface="Archivo Black" panose="020B0A03020202020B04" pitchFamily="34" charset="77"/>
      <p:regular r:id="rId89"/>
    </p:embeddedFont>
    <p:embeddedFont>
      <p:font typeface="Be Vietnam Pro" panose="020B0604020202020204" pitchFamily="34" charset="0"/>
      <p:regular r:id="rId90"/>
      <p:bold r:id="rId91"/>
      <p:italic r:id="rId92"/>
      <p:boldItalic r:id="rId93"/>
    </p:embeddedFont>
    <p:embeddedFont>
      <p:font typeface="Canva Sans" panose="020B0604020202020204" pitchFamily="34" charset="0"/>
      <p:regular r:id="rId94"/>
      <p:bold r:id="rId95"/>
      <p:italic r:id="rId96"/>
      <p:boldItalic r:id="rId97"/>
    </p:embeddedFont>
    <p:embeddedFont>
      <p:font typeface="Century Gothic" panose="020B0502020202020204" pitchFamily="34" charset="0"/>
      <p:regular r:id="rId98"/>
      <p:bold r:id="rId99"/>
      <p:italic r:id="rId100"/>
      <p:boldItalic r:id="rId101"/>
    </p:embeddedFont>
    <p:embeddedFont>
      <p:font typeface="Cormorant Garamond Bold Italics" panose="020B0604020202020204" pitchFamily="34" charset="0"/>
      <p:regular r:id="rId102"/>
      <p:bold r:id="rId103"/>
      <p:italic r:id="rId104"/>
      <p:boldItalic r:id="rId105"/>
    </p:embeddedFont>
    <p:embeddedFont>
      <p:font typeface="Fira Sans Extra Condensed Medium" panose="020B0604020202020204" pitchFamily="34" charset="0"/>
      <p:regular r:id="rId106"/>
      <p:bold r:id="rId107"/>
      <p:italic r:id="rId108"/>
      <p:boldItalic r:id="rId109"/>
    </p:embeddedFont>
    <p:embeddedFont>
      <p:font typeface="Gloria Hallelujah" panose="020B0604020202020204" pitchFamily="34" charset="0"/>
      <p:regular r:id="rId110"/>
    </p:embeddedFont>
    <p:embeddedFont>
      <p:font typeface="Inter" panose="020B0502030000000004" pitchFamily="34" charset="0"/>
      <p:regular r:id="rId111"/>
    </p:embeddedFont>
    <p:embeddedFont>
      <p:font typeface="Josefin Sans" pitchFamily="2" charset="77"/>
      <p:regular r:id="rId112"/>
      <p:bold r:id="rId113"/>
    </p:embeddedFont>
    <p:embeddedFont>
      <p:font typeface="Josefin Slab SemiBold" panose="020F0502020204030204" pitchFamily="34" charset="0"/>
      <p:regular r:id="rId114"/>
      <p:bold r:id="rId115"/>
      <p:italic r:id="rId116"/>
      <p:boldItalic r:id="rId117"/>
    </p:embeddedFont>
    <p:embeddedFont>
      <p:font typeface="Lato" panose="020F0502020204030203" pitchFamily="34" charset="0"/>
      <p:regular r:id="rId118"/>
      <p:bold r:id="rId119"/>
      <p:italic r:id="rId120"/>
      <p:boldItalic r:id="rId121"/>
    </p:embeddedFont>
    <p:embeddedFont>
      <p:font typeface="Merriweather" pitchFamily="2" charset="77"/>
      <p:regular r:id="rId122"/>
      <p:bold r:id="rId123"/>
      <p:italic r:id="rId124"/>
      <p:boldItalic r:id="rId125"/>
    </p:embeddedFont>
    <p:embeddedFont>
      <p:font typeface="Mochiy Pop P One" panose="020B0604020202020204" pitchFamily="34" charset="0"/>
      <p:regular r:id="rId126"/>
      <p:bold r:id="rId127"/>
      <p:italic r:id="rId128"/>
      <p:boldItalic r:id="rId129"/>
    </p:embeddedFont>
    <p:embeddedFont>
      <p:font typeface="Montserrat" pitchFamily="2" charset="77"/>
      <p:regular r:id="rId130"/>
      <p:bold r:id="rId131"/>
      <p:italic r:id="rId132"/>
      <p:boldItalic r:id="rId133"/>
    </p:embeddedFont>
    <p:embeddedFont>
      <p:font typeface="Montserrat Black" panose="020F0502020204030204" pitchFamily="34" charset="0"/>
      <p:bold r:id="rId134"/>
      <p:italic r:id="rId135"/>
      <p:boldItalic r:id="rId136"/>
    </p:embeddedFont>
    <p:embeddedFont>
      <p:font typeface="Montserrat Bold" pitchFamily="2" charset="77"/>
      <p:regular r:id="rId137"/>
      <p:bold r:id="rId138"/>
    </p:embeddedFont>
    <p:embeddedFont>
      <p:font typeface="Montserrat ExtraBold" panose="020F0502020204030204" pitchFamily="34" charset="0"/>
      <p:bold r:id="rId139"/>
      <p:italic r:id="rId140"/>
      <p:boldItalic r:id="rId141"/>
    </p:embeddedFont>
    <p:embeddedFont>
      <p:font typeface="Montserrat ExtraLight" panose="020F0302020204030204" pitchFamily="34" charset="0"/>
      <p:regular r:id="rId142"/>
      <p:italic r:id="rId143"/>
    </p:embeddedFont>
    <p:embeddedFont>
      <p:font typeface="Montserrat Medium" pitchFamily="2" charset="77"/>
      <p:regular r:id="rId144"/>
      <p:italic r:id="rId145"/>
    </p:embeddedFont>
    <p:embeddedFont>
      <p:font typeface="Montserrat Ultra-Bold" pitchFamily="2" charset="77"/>
      <p:regular r:id="rId146"/>
      <p:bold r:id="rId147"/>
    </p:embeddedFont>
    <p:embeddedFont>
      <p:font typeface="Open Sans" panose="020B0606030504020204" pitchFamily="34" charset="0"/>
      <p:regular r:id="rId148"/>
      <p:bold r:id="rId149"/>
      <p:italic r:id="rId150"/>
      <p:boldItalic r:id="rId151"/>
    </p:embeddedFont>
    <p:embeddedFont>
      <p:font typeface="Oswald Light" pitchFamily="2" charset="77"/>
      <p:regular r:id="rId152"/>
      <p:bold r:id="rId153"/>
      <p:italic r:id="rId154"/>
      <p:boldItalic r:id="rId155"/>
    </p:embeddedFont>
    <p:embeddedFont>
      <p:font typeface="Pacifico" pitchFamily="2" charset="77"/>
      <p:regular r:id="rId156"/>
    </p:embeddedFont>
    <p:embeddedFont>
      <p:font typeface="Playfair Display" pitchFamily="2" charset="77"/>
      <p:regular r:id="rId157"/>
      <p:bold r:id="rId158"/>
      <p:italic r:id="rId159"/>
      <p:boldItalic r:id="rId160"/>
    </p:embeddedFont>
    <p:embeddedFont>
      <p:font typeface="Playwrite US Modern" pitchFamily="2" charset="0"/>
      <p:regular r:id="rId161"/>
      <p:bold r:id="rId162"/>
      <p:italic r:id="rId163"/>
      <p:boldItalic r:id="rId164"/>
    </p:embeddedFont>
    <p:embeddedFont>
      <p:font typeface="Quicksand" panose="020B0604020202020204" pitchFamily="34" charset="0"/>
      <p:regular r:id="rId165"/>
      <p:bold r:id="rId166"/>
      <p:italic r:id="rId167"/>
      <p:boldItalic r:id="rId168"/>
    </p:embeddedFont>
    <p:embeddedFont>
      <p:font typeface="Quicksand Bold" panose="020B0604020202020204" pitchFamily="34" charset="0"/>
      <p:regular r:id="rId169"/>
      <p:bold r:id="rId170"/>
      <p:italic r:id="rId171"/>
      <p:boldItalic r:id="rId172"/>
    </p:embeddedFont>
    <p:embeddedFont>
      <p:font typeface="Roboto" panose="02000000000000000000" pitchFamily="2" charset="0"/>
      <p:regular r:id="rId173"/>
      <p:bold r:id="rId174"/>
      <p:italic r:id="rId175"/>
      <p:boldItalic r:id="rId176"/>
    </p:embeddedFont>
    <p:embeddedFont>
      <p:font typeface="Source Sans Pro" panose="020B0503030403020204" pitchFamily="34" charset="0"/>
      <p:regular r:id="rId177"/>
      <p:bold r:id="rId178"/>
      <p:italic r:id="rId179"/>
      <p:boldItalic r:id="rId18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autoAdjust="0"/>
    <p:restoredTop sz="94626" autoAdjust="0"/>
  </p:normalViewPr>
  <p:slideViewPr>
    <p:cSldViewPr>
      <p:cViewPr varScale="1">
        <p:scale>
          <a:sx n="80" d="100"/>
          <a:sy n="80" d="100"/>
        </p:scale>
        <p:origin x="824" y="22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font" Target="fonts/font38.fntdata"/><Relationship Id="rId21" Type="http://schemas.openxmlformats.org/officeDocument/2006/relationships/slide" Target="slides/slide18.xml"/><Relationship Id="rId42" Type="http://schemas.openxmlformats.org/officeDocument/2006/relationships/slide" Target="slides/slide39.xml"/><Relationship Id="rId63" Type="http://schemas.openxmlformats.org/officeDocument/2006/relationships/slide" Target="slides/slide60.xml"/><Relationship Id="rId84" Type="http://schemas.openxmlformats.org/officeDocument/2006/relationships/font" Target="fonts/font5.fntdata"/><Relationship Id="rId138" Type="http://schemas.openxmlformats.org/officeDocument/2006/relationships/font" Target="fonts/font59.fntdata"/><Relationship Id="rId159" Type="http://schemas.openxmlformats.org/officeDocument/2006/relationships/font" Target="fonts/font80.fntdata"/><Relationship Id="rId170" Type="http://schemas.openxmlformats.org/officeDocument/2006/relationships/font" Target="fonts/font91.fntdata"/><Relationship Id="rId107" Type="http://schemas.openxmlformats.org/officeDocument/2006/relationships/font" Target="fonts/font28.fntdata"/><Relationship Id="rId11" Type="http://schemas.openxmlformats.org/officeDocument/2006/relationships/slide" Target="slides/slide8.xml"/><Relationship Id="rId32" Type="http://schemas.openxmlformats.org/officeDocument/2006/relationships/slide" Target="slides/slide29.xml"/><Relationship Id="rId53" Type="http://schemas.openxmlformats.org/officeDocument/2006/relationships/slide" Target="slides/slide50.xml"/><Relationship Id="rId74" Type="http://schemas.openxmlformats.org/officeDocument/2006/relationships/slide" Target="slides/slide71.xml"/><Relationship Id="rId128" Type="http://schemas.openxmlformats.org/officeDocument/2006/relationships/font" Target="fonts/font49.fntdata"/><Relationship Id="rId149" Type="http://schemas.openxmlformats.org/officeDocument/2006/relationships/font" Target="fonts/font70.fntdata"/><Relationship Id="rId5" Type="http://schemas.openxmlformats.org/officeDocument/2006/relationships/slide" Target="slides/slide2.xml"/><Relationship Id="rId95" Type="http://schemas.openxmlformats.org/officeDocument/2006/relationships/font" Target="fonts/font16.fntdata"/><Relationship Id="rId160" Type="http://schemas.openxmlformats.org/officeDocument/2006/relationships/font" Target="fonts/font81.fntdata"/><Relationship Id="rId181" Type="http://schemas.openxmlformats.org/officeDocument/2006/relationships/presProps" Target="presProps.xml"/><Relationship Id="rId22" Type="http://schemas.openxmlformats.org/officeDocument/2006/relationships/slide" Target="slides/slide19.xml"/><Relationship Id="rId43" Type="http://schemas.openxmlformats.org/officeDocument/2006/relationships/slide" Target="slides/slide40.xml"/><Relationship Id="rId64" Type="http://schemas.openxmlformats.org/officeDocument/2006/relationships/slide" Target="slides/slide61.xml"/><Relationship Id="rId118" Type="http://schemas.openxmlformats.org/officeDocument/2006/relationships/font" Target="fonts/font39.fntdata"/><Relationship Id="rId139" Type="http://schemas.openxmlformats.org/officeDocument/2006/relationships/font" Target="fonts/font60.fntdata"/><Relationship Id="rId85" Type="http://schemas.openxmlformats.org/officeDocument/2006/relationships/font" Target="fonts/font6.fntdata"/><Relationship Id="rId150" Type="http://schemas.openxmlformats.org/officeDocument/2006/relationships/font" Target="fonts/font71.fntdata"/><Relationship Id="rId171" Type="http://schemas.openxmlformats.org/officeDocument/2006/relationships/font" Target="fonts/font92.fntdata"/><Relationship Id="rId12" Type="http://schemas.openxmlformats.org/officeDocument/2006/relationships/slide" Target="slides/slide9.xml"/><Relationship Id="rId33" Type="http://schemas.openxmlformats.org/officeDocument/2006/relationships/slide" Target="slides/slide30.xml"/><Relationship Id="rId108" Type="http://schemas.openxmlformats.org/officeDocument/2006/relationships/font" Target="fonts/font29.fntdata"/><Relationship Id="rId129" Type="http://schemas.openxmlformats.org/officeDocument/2006/relationships/font" Target="fonts/font50.fntdata"/><Relationship Id="rId54" Type="http://schemas.openxmlformats.org/officeDocument/2006/relationships/slide" Target="slides/slide51.xml"/><Relationship Id="rId75" Type="http://schemas.openxmlformats.org/officeDocument/2006/relationships/slide" Target="slides/slide72.xml"/><Relationship Id="rId96" Type="http://schemas.openxmlformats.org/officeDocument/2006/relationships/font" Target="fonts/font17.fntdata"/><Relationship Id="rId140" Type="http://schemas.openxmlformats.org/officeDocument/2006/relationships/font" Target="fonts/font61.fntdata"/><Relationship Id="rId161" Type="http://schemas.openxmlformats.org/officeDocument/2006/relationships/font" Target="fonts/font82.fntdata"/><Relationship Id="rId182" Type="http://schemas.openxmlformats.org/officeDocument/2006/relationships/viewProps" Target="viewProps.xml"/><Relationship Id="rId6" Type="http://schemas.openxmlformats.org/officeDocument/2006/relationships/slide" Target="slides/slide3.xml"/><Relationship Id="rId23" Type="http://schemas.openxmlformats.org/officeDocument/2006/relationships/slide" Target="slides/slide20.xml"/><Relationship Id="rId119" Type="http://schemas.openxmlformats.org/officeDocument/2006/relationships/font" Target="fonts/font40.fntdata"/><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font" Target="fonts/font2.fntdata"/><Relationship Id="rId86" Type="http://schemas.openxmlformats.org/officeDocument/2006/relationships/font" Target="fonts/font7.fntdata"/><Relationship Id="rId130" Type="http://schemas.openxmlformats.org/officeDocument/2006/relationships/font" Target="fonts/font51.fntdata"/><Relationship Id="rId135" Type="http://schemas.openxmlformats.org/officeDocument/2006/relationships/font" Target="fonts/font56.fntdata"/><Relationship Id="rId151" Type="http://schemas.openxmlformats.org/officeDocument/2006/relationships/font" Target="fonts/font72.fntdata"/><Relationship Id="rId156" Type="http://schemas.openxmlformats.org/officeDocument/2006/relationships/font" Target="fonts/font77.fntdata"/><Relationship Id="rId177" Type="http://schemas.openxmlformats.org/officeDocument/2006/relationships/font" Target="fonts/font98.fntdata"/><Relationship Id="rId172" Type="http://schemas.openxmlformats.org/officeDocument/2006/relationships/font" Target="fonts/font93.fntdata"/><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font" Target="fonts/font30.fntdata"/><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font" Target="fonts/font18.fntdata"/><Relationship Id="rId104" Type="http://schemas.openxmlformats.org/officeDocument/2006/relationships/font" Target="fonts/font25.fntdata"/><Relationship Id="rId120" Type="http://schemas.openxmlformats.org/officeDocument/2006/relationships/font" Target="fonts/font41.fntdata"/><Relationship Id="rId125" Type="http://schemas.openxmlformats.org/officeDocument/2006/relationships/font" Target="fonts/font46.fntdata"/><Relationship Id="rId141" Type="http://schemas.openxmlformats.org/officeDocument/2006/relationships/font" Target="fonts/font62.fntdata"/><Relationship Id="rId146" Type="http://schemas.openxmlformats.org/officeDocument/2006/relationships/font" Target="fonts/font67.fntdata"/><Relationship Id="rId167" Type="http://schemas.openxmlformats.org/officeDocument/2006/relationships/font" Target="fonts/font88.fntdata"/><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font" Target="fonts/font13.fntdata"/><Relationship Id="rId162" Type="http://schemas.openxmlformats.org/officeDocument/2006/relationships/font" Target="fonts/font83.fntdata"/><Relationship Id="rId183" Type="http://schemas.openxmlformats.org/officeDocument/2006/relationships/theme" Target="theme/theme1.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font" Target="fonts/font8.fntdata"/><Relationship Id="rId110" Type="http://schemas.openxmlformats.org/officeDocument/2006/relationships/font" Target="fonts/font31.fntdata"/><Relationship Id="rId115" Type="http://schemas.openxmlformats.org/officeDocument/2006/relationships/font" Target="fonts/font36.fntdata"/><Relationship Id="rId131" Type="http://schemas.openxmlformats.org/officeDocument/2006/relationships/font" Target="fonts/font52.fntdata"/><Relationship Id="rId136" Type="http://schemas.openxmlformats.org/officeDocument/2006/relationships/font" Target="fonts/font57.fntdata"/><Relationship Id="rId157" Type="http://schemas.openxmlformats.org/officeDocument/2006/relationships/font" Target="fonts/font78.fntdata"/><Relationship Id="rId178" Type="http://schemas.openxmlformats.org/officeDocument/2006/relationships/font" Target="fonts/font99.fntdata"/><Relationship Id="rId61" Type="http://schemas.openxmlformats.org/officeDocument/2006/relationships/slide" Target="slides/slide58.xml"/><Relationship Id="rId82" Type="http://schemas.openxmlformats.org/officeDocument/2006/relationships/font" Target="fonts/font3.fntdata"/><Relationship Id="rId152" Type="http://schemas.openxmlformats.org/officeDocument/2006/relationships/font" Target="fonts/font73.fntdata"/><Relationship Id="rId173" Type="http://schemas.openxmlformats.org/officeDocument/2006/relationships/font" Target="fonts/font94.fntdata"/><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font" Target="fonts/font21.fntdata"/><Relationship Id="rId105" Type="http://schemas.openxmlformats.org/officeDocument/2006/relationships/font" Target="fonts/font26.fntdata"/><Relationship Id="rId126" Type="http://schemas.openxmlformats.org/officeDocument/2006/relationships/font" Target="fonts/font47.fntdata"/><Relationship Id="rId147" Type="http://schemas.openxmlformats.org/officeDocument/2006/relationships/font" Target="fonts/font68.fntdata"/><Relationship Id="rId168" Type="http://schemas.openxmlformats.org/officeDocument/2006/relationships/font" Target="fonts/font89.fntdata"/><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font" Target="fonts/font14.fntdata"/><Relationship Id="rId98" Type="http://schemas.openxmlformats.org/officeDocument/2006/relationships/font" Target="fonts/font19.fntdata"/><Relationship Id="rId121" Type="http://schemas.openxmlformats.org/officeDocument/2006/relationships/font" Target="fonts/font42.fntdata"/><Relationship Id="rId142" Type="http://schemas.openxmlformats.org/officeDocument/2006/relationships/font" Target="fonts/font63.fntdata"/><Relationship Id="rId163" Type="http://schemas.openxmlformats.org/officeDocument/2006/relationships/font" Target="fonts/font84.fntdata"/><Relationship Id="rId184" Type="http://schemas.openxmlformats.org/officeDocument/2006/relationships/tableStyles" Target="tableStyles.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font" Target="fonts/font37.fntdata"/><Relationship Id="rId137" Type="http://schemas.openxmlformats.org/officeDocument/2006/relationships/font" Target="fonts/font58.fntdata"/><Relationship Id="rId158" Type="http://schemas.openxmlformats.org/officeDocument/2006/relationships/font" Target="fonts/font79.fntdata"/><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font" Target="fonts/font4.fntdata"/><Relationship Id="rId88" Type="http://schemas.openxmlformats.org/officeDocument/2006/relationships/font" Target="fonts/font9.fntdata"/><Relationship Id="rId111" Type="http://schemas.openxmlformats.org/officeDocument/2006/relationships/font" Target="fonts/font32.fntdata"/><Relationship Id="rId132" Type="http://schemas.openxmlformats.org/officeDocument/2006/relationships/font" Target="fonts/font53.fntdata"/><Relationship Id="rId153" Type="http://schemas.openxmlformats.org/officeDocument/2006/relationships/font" Target="fonts/font74.fntdata"/><Relationship Id="rId174" Type="http://schemas.openxmlformats.org/officeDocument/2006/relationships/font" Target="fonts/font95.fntdata"/><Relationship Id="rId179" Type="http://schemas.openxmlformats.org/officeDocument/2006/relationships/font" Target="fonts/font100.fntdata"/><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font" Target="fonts/font27.fntdata"/><Relationship Id="rId127" Type="http://schemas.openxmlformats.org/officeDocument/2006/relationships/font" Target="fonts/font48.fntdata"/><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font" Target="fonts/font15.fntdata"/><Relationship Id="rId99" Type="http://schemas.openxmlformats.org/officeDocument/2006/relationships/font" Target="fonts/font20.fntdata"/><Relationship Id="rId101" Type="http://schemas.openxmlformats.org/officeDocument/2006/relationships/font" Target="fonts/font22.fntdata"/><Relationship Id="rId122" Type="http://schemas.openxmlformats.org/officeDocument/2006/relationships/font" Target="fonts/font43.fntdata"/><Relationship Id="rId143" Type="http://schemas.openxmlformats.org/officeDocument/2006/relationships/font" Target="fonts/font64.fntdata"/><Relationship Id="rId148" Type="http://schemas.openxmlformats.org/officeDocument/2006/relationships/font" Target="fonts/font69.fntdata"/><Relationship Id="rId164" Type="http://schemas.openxmlformats.org/officeDocument/2006/relationships/font" Target="fonts/font85.fntdata"/><Relationship Id="rId169" Type="http://schemas.openxmlformats.org/officeDocument/2006/relationships/font" Target="fonts/font90.fntdata"/><Relationship Id="rId4" Type="http://schemas.openxmlformats.org/officeDocument/2006/relationships/slide" Target="slides/slide1.xml"/><Relationship Id="rId9" Type="http://schemas.openxmlformats.org/officeDocument/2006/relationships/slide" Target="slides/slide6.xml"/><Relationship Id="rId180" Type="http://schemas.openxmlformats.org/officeDocument/2006/relationships/font" Target="fonts/font101.fntdata"/><Relationship Id="rId26" Type="http://schemas.openxmlformats.org/officeDocument/2006/relationships/slide" Target="slides/slide23.xml"/><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font" Target="fonts/font10.fntdata"/><Relationship Id="rId112" Type="http://schemas.openxmlformats.org/officeDocument/2006/relationships/font" Target="fonts/font33.fntdata"/><Relationship Id="rId133" Type="http://schemas.openxmlformats.org/officeDocument/2006/relationships/font" Target="fonts/font54.fntdata"/><Relationship Id="rId154" Type="http://schemas.openxmlformats.org/officeDocument/2006/relationships/font" Target="fonts/font75.fntdata"/><Relationship Id="rId175" Type="http://schemas.openxmlformats.org/officeDocument/2006/relationships/font" Target="fonts/font96.fntdata"/><Relationship Id="rId16" Type="http://schemas.openxmlformats.org/officeDocument/2006/relationships/slide" Target="slides/slide13.xml"/><Relationship Id="rId37" Type="http://schemas.openxmlformats.org/officeDocument/2006/relationships/slide" Target="slides/slide34.xml"/><Relationship Id="rId58" Type="http://schemas.openxmlformats.org/officeDocument/2006/relationships/slide" Target="slides/slide55.xml"/><Relationship Id="rId79" Type="http://schemas.openxmlformats.org/officeDocument/2006/relationships/notesMaster" Target="notesMasters/notesMaster1.xml"/><Relationship Id="rId102" Type="http://schemas.openxmlformats.org/officeDocument/2006/relationships/font" Target="fonts/font23.fntdata"/><Relationship Id="rId123" Type="http://schemas.openxmlformats.org/officeDocument/2006/relationships/font" Target="fonts/font44.fntdata"/><Relationship Id="rId144" Type="http://schemas.openxmlformats.org/officeDocument/2006/relationships/font" Target="fonts/font65.fntdata"/><Relationship Id="rId90" Type="http://schemas.openxmlformats.org/officeDocument/2006/relationships/font" Target="fonts/font11.fntdata"/><Relationship Id="rId165" Type="http://schemas.openxmlformats.org/officeDocument/2006/relationships/font" Target="fonts/font86.fntdata"/><Relationship Id="rId27" Type="http://schemas.openxmlformats.org/officeDocument/2006/relationships/slide" Target="slides/slide24.xml"/><Relationship Id="rId48" Type="http://schemas.openxmlformats.org/officeDocument/2006/relationships/slide" Target="slides/slide45.xml"/><Relationship Id="rId69" Type="http://schemas.openxmlformats.org/officeDocument/2006/relationships/slide" Target="slides/slide66.xml"/><Relationship Id="rId113" Type="http://schemas.openxmlformats.org/officeDocument/2006/relationships/font" Target="fonts/font34.fntdata"/><Relationship Id="rId134" Type="http://schemas.openxmlformats.org/officeDocument/2006/relationships/font" Target="fonts/font55.fntdata"/><Relationship Id="rId80" Type="http://schemas.openxmlformats.org/officeDocument/2006/relationships/font" Target="fonts/font1.fntdata"/><Relationship Id="rId155" Type="http://schemas.openxmlformats.org/officeDocument/2006/relationships/font" Target="fonts/font76.fntdata"/><Relationship Id="rId176" Type="http://schemas.openxmlformats.org/officeDocument/2006/relationships/font" Target="fonts/font97.fntdata"/><Relationship Id="rId17" Type="http://schemas.openxmlformats.org/officeDocument/2006/relationships/slide" Target="slides/slide14.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font" Target="fonts/font24.fntdata"/><Relationship Id="rId124" Type="http://schemas.openxmlformats.org/officeDocument/2006/relationships/font" Target="fonts/font45.fntdata"/><Relationship Id="rId70" Type="http://schemas.openxmlformats.org/officeDocument/2006/relationships/slide" Target="slides/slide67.xml"/><Relationship Id="rId91" Type="http://schemas.openxmlformats.org/officeDocument/2006/relationships/font" Target="fonts/font12.fntdata"/><Relationship Id="rId145" Type="http://schemas.openxmlformats.org/officeDocument/2006/relationships/font" Target="fonts/font66.fntdata"/><Relationship Id="rId166" Type="http://schemas.openxmlformats.org/officeDocument/2006/relationships/font" Target="fonts/font87.fntdata"/><Relationship Id="rId1" Type="http://schemas.openxmlformats.org/officeDocument/2006/relationships/slideMaster" Target="slideMasters/slideMaster1.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font" Target="fonts/font3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6DF3B5E-4C52-4E00-AC2A-F7E9DC110030}" type="datetimeFigureOut">
              <a:rPr lang="en-GB" smtClean="0"/>
              <a:t>27/02/2025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496ACBC-9021-4764-8490-6D2887CA0324}" type="slidenum">
              <a:rPr lang="en-GB" smtClean="0"/>
              <a:t>‹#›</a:t>
            </a:fld>
            <a:endParaRPr lang="en-GB"/>
          </a:p>
        </p:txBody>
      </p:sp>
    </p:spTree>
    <p:extLst>
      <p:ext uri="{BB962C8B-B14F-4D97-AF65-F5344CB8AC3E}">
        <p14:creationId xmlns:p14="http://schemas.microsoft.com/office/powerpoint/2010/main" val="27736042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
        <p:cNvGrpSpPr/>
        <p:nvPr/>
      </p:nvGrpSpPr>
      <p:grpSpPr>
        <a:xfrm>
          <a:off x="0" y="0"/>
          <a:ext cx="0" cy="0"/>
          <a:chOff x="0" y="0"/>
          <a:chExt cx="0" cy="0"/>
        </a:xfrm>
      </p:grpSpPr>
      <p:sp>
        <p:nvSpPr>
          <p:cNvPr id="50" name="Google Shape;50;g962c8e87b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 name="Google Shape;51;g962c8e87b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g32dc082c384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2" name="Google Shape;512;g32dc082c384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Iraj and Silvia</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g32dc082c384_0_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6" name="Google Shape;526;g32dc082c384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Iraj and silvia</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g32dc082c384_0_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5" name="Google Shape;535;g32dc082c384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Sara</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g52d32caf41_0_145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4" name="Google Shape;544;g52d32caf41_0_14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29c0411f42b_0_8:notes"/>
          <p:cNvSpPr>
            <a:spLocks noGrp="1" noRot="1" noChangeAspect="1"/>
          </p:cNvSpPr>
          <p:nvPr>
            <p:ph type="sldImg" idx="2"/>
          </p:nvPr>
        </p:nvSpPr>
        <p:spPr>
          <a:xfrm>
            <a:off x="381000" y="685800"/>
            <a:ext cx="609758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29c0411f42b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Black  - Nella</a:t>
            </a:r>
            <a:endParaRPr/>
          </a:p>
          <a:p>
            <a:pPr marL="0" lvl="0" indent="0" algn="l" rtl="0">
              <a:spcBef>
                <a:spcPts val="0"/>
              </a:spcBef>
              <a:spcAft>
                <a:spcPts val="0"/>
              </a:spcAft>
              <a:buNone/>
            </a:pPr>
            <a:r>
              <a:rPr lang="en-GB"/>
              <a:t>Orange - Gurbej</a:t>
            </a:r>
            <a:endParaRPr/>
          </a:p>
          <a:p>
            <a:pPr marL="0" lvl="0" indent="0" algn="l" rtl="0">
              <a:spcBef>
                <a:spcPts val="0"/>
              </a:spcBef>
              <a:spcAft>
                <a:spcPts val="0"/>
              </a:spcAft>
              <a:buNone/>
            </a:pPr>
            <a:r>
              <a:rPr lang="en-GB"/>
              <a:t>Blue  - Ryan</a:t>
            </a:r>
            <a:endParaRPr/>
          </a:p>
          <a:p>
            <a:pPr marL="0" lvl="0" indent="0" algn="l" rtl="0">
              <a:spcBef>
                <a:spcPts val="0"/>
              </a:spcBef>
              <a:spcAft>
                <a:spcPts val="0"/>
              </a:spcAft>
              <a:buNone/>
            </a:pPr>
            <a:r>
              <a:rPr lang="en-GB"/>
              <a:t>Purple - Phoebe </a:t>
            </a:r>
            <a:endParaRPr/>
          </a:p>
        </p:txBody>
      </p:sp>
    </p:spTree>
    <p:extLst>
      <p:ext uri="{BB962C8B-B14F-4D97-AF65-F5344CB8AC3E}">
        <p14:creationId xmlns:p14="http://schemas.microsoft.com/office/powerpoint/2010/main" val="37642044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2d9a25de90c_1_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2d9a25de90c_1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805262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298eb956e21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 name="Google Shape;69;g298eb956e21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800852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11f40093601_2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11f40093601_2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195065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2d9a25de90c_1_1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2d9a25de90c_1_1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78906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12084d4bfd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12084d4bfd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069559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d73ef63f95_0_2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d73ef63f95_0_2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2d9a25de90c_1_1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2d9a25de90c_1_1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021300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2d9a25de90c_1_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g2d9a25de90c_1_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265322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2d9a25de90c_1_1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g2d9a25de90c_1_1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617285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2d9a25de90c_1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2d9a25de90c_1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153976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11ed1b9f088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 name="Google Shape;200;g11ed1b9f088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482259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2d9a25de90c_1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 name="Google Shape;210;g2d9a25de90c_1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843284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2d9a25de90c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2d9a25de90c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423902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2d9a25de90c_1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 name="Google Shape;227;g2d9a25de90c_1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679267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2d9a25de90c_1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2d9a25de90c_1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987876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2d9a25de90c_1_2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 name="Google Shape;253;g2d9a25de90c_1_2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513932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93d42c1dd5_0_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93d42c1dd5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29c81736d8f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 name="Google Shape;266;g29c81736d8f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31009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0"/>
        <p:cNvGrpSpPr/>
        <p:nvPr/>
      </p:nvGrpSpPr>
      <p:grpSpPr>
        <a:xfrm>
          <a:off x="0" y="0"/>
          <a:ext cx="0" cy="0"/>
          <a:chOff x="0" y="0"/>
          <a:chExt cx="0" cy="0"/>
        </a:xfrm>
      </p:grpSpPr>
      <p:sp>
        <p:nvSpPr>
          <p:cNvPr id="1021" name="Google Shape;1021;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2" name="Google Shape;102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5038759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5"/>
        <p:cNvGrpSpPr/>
        <p:nvPr/>
      </p:nvGrpSpPr>
      <p:grpSpPr>
        <a:xfrm>
          <a:off x="0" y="0"/>
          <a:ext cx="0" cy="0"/>
          <a:chOff x="0" y="0"/>
          <a:chExt cx="0" cy="0"/>
        </a:xfrm>
      </p:grpSpPr>
      <p:sp>
        <p:nvSpPr>
          <p:cNvPr id="1026" name="Google Shape;1026;gab8d1ca927_3_79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7" name="Google Shape;1027;gab8d1ca927_3_7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907537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8"/>
        <p:cNvGrpSpPr/>
        <p:nvPr/>
      </p:nvGrpSpPr>
      <p:grpSpPr>
        <a:xfrm>
          <a:off x="0" y="0"/>
          <a:ext cx="0" cy="0"/>
          <a:chOff x="0" y="0"/>
          <a:chExt cx="0" cy="0"/>
        </a:xfrm>
      </p:grpSpPr>
      <p:sp>
        <p:nvSpPr>
          <p:cNvPr id="1039" name="Google Shape;1039;gab8d1ca927_3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0" name="Google Shape;1040;gab8d1ca927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1049647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5"/>
        <p:cNvGrpSpPr/>
        <p:nvPr/>
      </p:nvGrpSpPr>
      <p:grpSpPr>
        <a:xfrm>
          <a:off x="0" y="0"/>
          <a:ext cx="0" cy="0"/>
          <a:chOff x="0" y="0"/>
          <a:chExt cx="0" cy="0"/>
        </a:xfrm>
      </p:grpSpPr>
      <p:sp>
        <p:nvSpPr>
          <p:cNvPr id="1046" name="Google Shape;1046;gab8d1ca927_3_20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7" name="Google Shape;1047;gab8d1ca927_3_2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2506122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0"/>
        <p:cNvGrpSpPr/>
        <p:nvPr/>
      </p:nvGrpSpPr>
      <p:grpSpPr>
        <a:xfrm>
          <a:off x="0" y="0"/>
          <a:ext cx="0" cy="0"/>
          <a:chOff x="0" y="0"/>
          <a:chExt cx="0" cy="0"/>
        </a:xfrm>
      </p:grpSpPr>
      <p:sp>
        <p:nvSpPr>
          <p:cNvPr id="1051" name="Google Shape;1051;g33700f97567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2" name="Google Shape;1052;g33700f97567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3076683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0"/>
        <p:cNvGrpSpPr/>
        <p:nvPr/>
      </p:nvGrpSpPr>
      <p:grpSpPr>
        <a:xfrm>
          <a:off x="0" y="0"/>
          <a:ext cx="0" cy="0"/>
          <a:chOff x="0" y="0"/>
          <a:chExt cx="0" cy="0"/>
        </a:xfrm>
      </p:grpSpPr>
      <p:sp>
        <p:nvSpPr>
          <p:cNvPr id="1061" name="Google Shape;1061;g33700f97567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2" name="Google Shape;1062;g33700f97567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298784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0"/>
        <p:cNvGrpSpPr/>
        <p:nvPr/>
      </p:nvGrpSpPr>
      <p:grpSpPr>
        <a:xfrm>
          <a:off x="0" y="0"/>
          <a:ext cx="0" cy="0"/>
          <a:chOff x="0" y="0"/>
          <a:chExt cx="0" cy="0"/>
        </a:xfrm>
      </p:grpSpPr>
      <p:sp>
        <p:nvSpPr>
          <p:cNvPr id="1071" name="Google Shape;1071;g33700f97567_0_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2" name="Google Shape;1072;g33700f97567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9144556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6"/>
        <p:cNvGrpSpPr/>
        <p:nvPr/>
      </p:nvGrpSpPr>
      <p:grpSpPr>
        <a:xfrm>
          <a:off x="0" y="0"/>
          <a:ext cx="0" cy="0"/>
          <a:chOff x="0" y="0"/>
          <a:chExt cx="0" cy="0"/>
        </a:xfrm>
      </p:grpSpPr>
      <p:sp>
        <p:nvSpPr>
          <p:cNvPr id="1077" name="Google Shape;1077;g33700f97567_0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8" name="Google Shape;1078;g33700f97567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6921145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7"/>
        <p:cNvGrpSpPr/>
        <p:nvPr/>
      </p:nvGrpSpPr>
      <p:grpSpPr>
        <a:xfrm>
          <a:off x="0" y="0"/>
          <a:ext cx="0" cy="0"/>
          <a:chOff x="0" y="0"/>
          <a:chExt cx="0" cy="0"/>
        </a:xfrm>
      </p:grpSpPr>
      <p:sp>
        <p:nvSpPr>
          <p:cNvPr id="1088" name="Google Shape;1088;g337939a9879_0_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9" name="Google Shape;1089;g337939a9879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894187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d73ef63f95_0_2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d73ef63f95_0_2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5"/>
        <p:cNvGrpSpPr/>
        <p:nvPr/>
      </p:nvGrpSpPr>
      <p:grpSpPr>
        <a:xfrm>
          <a:off x="0" y="0"/>
          <a:ext cx="0" cy="0"/>
          <a:chOff x="0" y="0"/>
          <a:chExt cx="0" cy="0"/>
        </a:xfrm>
      </p:grpSpPr>
      <p:sp>
        <p:nvSpPr>
          <p:cNvPr id="1096" name="Google Shape;1096;g339bb3ea4c9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7" name="Google Shape;1097;g339bb3ea4c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5181128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2"/>
        <p:cNvGrpSpPr/>
        <p:nvPr/>
      </p:nvGrpSpPr>
      <p:grpSpPr>
        <a:xfrm>
          <a:off x="0" y="0"/>
          <a:ext cx="0" cy="0"/>
          <a:chOff x="0" y="0"/>
          <a:chExt cx="0" cy="0"/>
        </a:xfrm>
      </p:grpSpPr>
      <p:sp>
        <p:nvSpPr>
          <p:cNvPr id="1103" name="Google Shape;1103;g3398c23bdcc_0_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4" name="Google Shape;1104;g3398c23bdcc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077531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337bc50fb97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 name="Google Shape;117;g337bc50fb97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d73ef63f95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d73ef63f95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0" name="Google Shape;49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g32dc082c384_0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6" name="Google Shape;496;g32dc082c384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Amber</a:t>
            </a:r>
            <a:endParaRPr/>
          </a:p>
          <a:p>
            <a:pPr marL="0" lvl="0" indent="0" algn="l" rtl="0">
              <a:spcBef>
                <a:spcPts val="0"/>
              </a:spcBef>
              <a:spcAft>
                <a:spcPts val="0"/>
              </a:spcAft>
              <a:buNone/>
            </a:pPr>
            <a:r>
              <a:rPr lang="en"/>
              <a:t>Attempt to improve by increasing events and activities</a:t>
            </a:r>
            <a:endParaRPr/>
          </a:p>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g32dc082c384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3" name="Google Shape;503;g32dc082c384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Amber - First bullet point</a:t>
            </a:r>
            <a:endParaRPr/>
          </a:p>
          <a:p>
            <a:pPr marL="0" lvl="0" indent="0" algn="l" rtl="0">
              <a:spcBef>
                <a:spcPts val="0"/>
              </a:spcBef>
              <a:spcAft>
                <a:spcPts val="0"/>
              </a:spcAft>
              <a:buNone/>
            </a:pPr>
            <a:r>
              <a:rPr lang="en"/>
              <a:t>Nsma - Student leadership conference - talk about what we did and the impact it had</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2/27/25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2"/>
        </a:solidFill>
        <a:effectLst/>
      </p:bgPr>
    </p:bg>
    <p:spTree>
      <p:nvGrpSpPr>
        <p:cNvPr id="1" name="Shape 8"/>
        <p:cNvGrpSpPr/>
        <p:nvPr/>
      </p:nvGrpSpPr>
      <p:grpSpPr>
        <a:xfrm>
          <a:off x="0" y="0"/>
          <a:ext cx="0" cy="0"/>
          <a:chOff x="0" y="0"/>
          <a:chExt cx="0" cy="0"/>
        </a:xfrm>
      </p:grpSpPr>
      <p:sp>
        <p:nvSpPr>
          <p:cNvPr id="9" name="Google Shape;9;p2"/>
          <p:cNvSpPr/>
          <p:nvPr/>
        </p:nvSpPr>
        <p:spPr>
          <a:xfrm>
            <a:off x="3595751" y="1304750"/>
            <a:ext cx="11376802" cy="7985876"/>
          </a:xfrm>
          <a:custGeom>
            <a:avLst/>
            <a:gdLst/>
            <a:ahLst/>
            <a:cxnLst/>
            <a:rect l="l" t="t" r="r" b="b"/>
            <a:pathLst>
              <a:path w="13796" h="14030" extrusionOk="0">
                <a:moveTo>
                  <a:pt x="11018" y="1"/>
                </a:moveTo>
                <a:lnTo>
                  <a:pt x="0" y="3021"/>
                </a:lnTo>
                <a:lnTo>
                  <a:pt x="2769" y="14030"/>
                </a:lnTo>
                <a:cubicBezTo>
                  <a:pt x="5639" y="13612"/>
                  <a:pt x="8500" y="13135"/>
                  <a:pt x="11353" y="12608"/>
                </a:cubicBezTo>
                <a:cubicBezTo>
                  <a:pt x="11294" y="11771"/>
                  <a:pt x="11244" y="10935"/>
                  <a:pt x="11202" y="10098"/>
                </a:cubicBezTo>
                <a:cubicBezTo>
                  <a:pt x="12064" y="9789"/>
                  <a:pt x="12925" y="9504"/>
                  <a:pt x="13795" y="9245"/>
                </a:cubicBezTo>
                <a:cubicBezTo>
                  <a:pt x="12917" y="9128"/>
                  <a:pt x="12039" y="9036"/>
                  <a:pt x="11152" y="8985"/>
                </a:cubicBezTo>
                <a:cubicBezTo>
                  <a:pt x="11018" y="5999"/>
                  <a:pt x="10976" y="3004"/>
                  <a:pt x="11018" y="1"/>
                </a:cubicBezTo>
                <a:close/>
              </a:path>
            </a:pathLst>
          </a:cu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0" name="Google Shape;10;p2"/>
          <p:cNvSpPr/>
          <p:nvPr/>
        </p:nvSpPr>
        <p:spPr>
          <a:xfrm>
            <a:off x="4487323" y="1418228"/>
            <a:ext cx="10935618" cy="7369684"/>
          </a:xfrm>
          <a:custGeom>
            <a:avLst/>
            <a:gdLst/>
            <a:ahLst/>
            <a:cxnLst/>
            <a:rect l="l" t="t" r="r" b="b"/>
            <a:pathLst>
              <a:path w="13261" h="13189" extrusionOk="0">
                <a:moveTo>
                  <a:pt x="11288" y="337"/>
                </a:moveTo>
                <a:cubicBezTo>
                  <a:pt x="10886" y="3230"/>
                  <a:pt x="10563" y="6138"/>
                  <a:pt x="10326" y="9047"/>
                </a:cubicBezTo>
                <a:lnTo>
                  <a:pt x="10326" y="9047"/>
                </a:lnTo>
                <a:cubicBezTo>
                  <a:pt x="10302" y="9119"/>
                  <a:pt x="10324" y="9201"/>
                  <a:pt x="10411" y="9227"/>
                </a:cubicBezTo>
                <a:lnTo>
                  <a:pt x="10411" y="9227"/>
                </a:lnTo>
                <a:cubicBezTo>
                  <a:pt x="10424" y="9231"/>
                  <a:pt x="10437" y="9234"/>
                  <a:pt x="10451" y="9235"/>
                </a:cubicBezTo>
                <a:lnTo>
                  <a:pt x="10451" y="9235"/>
                </a:lnTo>
                <a:cubicBezTo>
                  <a:pt x="11077" y="9356"/>
                  <a:pt x="11699" y="9489"/>
                  <a:pt x="12316" y="9639"/>
                </a:cubicBezTo>
                <a:lnTo>
                  <a:pt x="12316" y="9639"/>
                </a:lnTo>
                <a:cubicBezTo>
                  <a:pt x="11658" y="9760"/>
                  <a:pt x="11003" y="9893"/>
                  <a:pt x="10349" y="10035"/>
                </a:cubicBezTo>
                <a:cubicBezTo>
                  <a:pt x="10282" y="10060"/>
                  <a:pt x="10232" y="10118"/>
                  <a:pt x="10232" y="10194"/>
                </a:cubicBezTo>
                <a:cubicBezTo>
                  <a:pt x="10177" y="10980"/>
                  <a:pt x="10122" y="11767"/>
                  <a:pt x="10073" y="12553"/>
                </a:cubicBezTo>
                <a:lnTo>
                  <a:pt x="10073" y="12553"/>
                </a:lnTo>
                <a:cubicBezTo>
                  <a:pt x="7267" y="12713"/>
                  <a:pt x="4468" y="12818"/>
                  <a:pt x="1662" y="12876"/>
                </a:cubicBezTo>
                <a:lnTo>
                  <a:pt x="1662" y="12876"/>
                </a:lnTo>
                <a:cubicBezTo>
                  <a:pt x="1214" y="9210"/>
                  <a:pt x="774" y="5551"/>
                  <a:pt x="334" y="1893"/>
                </a:cubicBezTo>
                <a:lnTo>
                  <a:pt x="334" y="1893"/>
                </a:lnTo>
                <a:lnTo>
                  <a:pt x="11288" y="337"/>
                </a:lnTo>
                <a:close/>
                <a:moveTo>
                  <a:pt x="11464" y="0"/>
                </a:moveTo>
                <a:cubicBezTo>
                  <a:pt x="11452" y="0"/>
                  <a:pt x="11440" y="1"/>
                  <a:pt x="11428" y="4"/>
                </a:cubicBezTo>
                <a:lnTo>
                  <a:pt x="117" y="1610"/>
                </a:lnTo>
                <a:cubicBezTo>
                  <a:pt x="50" y="1627"/>
                  <a:pt x="0" y="1686"/>
                  <a:pt x="9" y="1761"/>
                </a:cubicBezTo>
                <a:cubicBezTo>
                  <a:pt x="460" y="5517"/>
                  <a:pt x="912" y="9273"/>
                  <a:pt x="1364" y="13038"/>
                </a:cubicBezTo>
                <a:cubicBezTo>
                  <a:pt x="1364" y="13122"/>
                  <a:pt x="1439" y="13189"/>
                  <a:pt x="1523" y="13189"/>
                </a:cubicBezTo>
                <a:cubicBezTo>
                  <a:pt x="4426" y="13130"/>
                  <a:pt x="7320" y="13021"/>
                  <a:pt x="10223" y="12854"/>
                </a:cubicBezTo>
                <a:cubicBezTo>
                  <a:pt x="10307" y="12854"/>
                  <a:pt x="10374" y="12787"/>
                  <a:pt x="10374" y="12703"/>
                </a:cubicBezTo>
                <a:cubicBezTo>
                  <a:pt x="10421" y="11909"/>
                  <a:pt x="10477" y="11116"/>
                  <a:pt x="10532" y="10322"/>
                </a:cubicBezTo>
                <a:lnTo>
                  <a:pt x="10532" y="10322"/>
                </a:lnTo>
                <a:cubicBezTo>
                  <a:pt x="11386" y="10130"/>
                  <a:pt x="12240" y="9962"/>
                  <a:pt x="13101" y="9817"/>
                </a:cubicBezTo>
                <a:cubicBezTo>
                  <a:pt x="13260" y="9792"/>
                  <a:pt x="13243" y="9549"/>
                  <a:pt x="13101" y="9516"/>
                </a:cubicBezTo>
                <a:cubicBezTo>
                  <a:pt x="12290" y="9301"/>
                  <a:pt x="11471" y="9117"/>
                  <a:pt x="10645" y="8955"/>
                </a:cubicBezTo>
                <a:lnTo>
                  <a:pt x="10645" y="8955"/>
                </a:lnTo>
                <a:cubicBezTo>
                  <a:pt x="10894" y="6022"/>
                  <a:pt x="11217" y="3105"/>
                  <a:pt x="11629" y="197"/>
                </a:cubicBezTo>
                <a:cubicBezTo>
                  <a:pt x="11651" y="92"/>
                  <a:pt x="11566" y="0"/>
                  <a:pt x="11464" y="0"/>
                </a:cubicBez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solidFill>
                <a:schemeClr val="accent3"/>
              </a:solidFill>
            </a:endParaRPr>
          </a:p>
        </p:txBody>
      </p:sp>
      <p:sp>
        <p:nvSpPr>
          <p:cNvPr id="11" name="Google Shape;11;p2"/>
          <p:cNvSpPr txBox="1">
            <a:spLocks noGrp="1"/>
          </p:cNvSpPr>
          <p:nvPr>
            <p:ph type="subTitle" idx="1"/>
          </p:nvPr>
        </p:nvSpPr>
        <p:spPr>
          <a:xfrm flipH="1">
            <a:off x="6652300" y="6855300"/>
            <a:ext cx="4992600" cy="124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3"/>
              </a:buClr>
              <a:buSzPts val="2800"/>
              <a:buNone/>
              <a:defRPr sz="2700">
                <a:solidFill>
                  <a:schemeClr val="accent3"/>
                </a:solidFill>
              </a:defRPr>
            </a:lvl1pPr>
            <a:lvl2pPr lvl="1" algn="ctr" rtl="0">
              <a:lnSpc>
                <a:spcPct val="100000"/>
              </a:lnSpc>
              <a:spcBef>
                <a:spcPts val="0"/>
              </a:spcBef>
              <a:spcAft>
                <a:spcPts val="0"/>
              </a:spcAft>
              <a:buSzPts val="2800"/>
              <a:buNone/>
              <a:defRPr sz="5600"/>
            </a:lvl2pPr>
            <a:lvl3pPr lvl="2" algn="ctr" rtl="0">
              <a:lnSpc>
                <a:spcPct val="100000"/>
              </a:lnSpc>
              <a:spcBef>
                <a:spcPts val="0"/>
              </a:spcBef>
              <a:spcAft>
                <a:spcPts val="0"/>
              </a:spcAft>
              <a:buSzPts val="2800"/>
              <a:buNone/>
              <a:defRPr sz="5600"/>
            </a:lvl3pPr>
            <a:lvl4pPr lvl="3" algn="ctr" rtl="0">
              <a:lnSpc>
                <a:spcPct val="100000"/>
              </a:lnSpc>
              <a:spcBef>
                <a:spcPts val="0"/>
              </a:spcBef>
              <a:spcAft>
                <a:spcPts val="0"/>
              </a:spcAft>
              <a:buSzPts val="2800"/>
              <a:buNone/>
              <a:defRPr sz="5600"/>
            </a:lvl4pPr>
            <a:lvl5pPr lvl="4" algn="ctr" rtl="0">
              <a:lnSpc>
                <a:spcPct val="100000"/>
              </a:lnSpc>
              <a:spcBef>
                <a:spcPts val="0"/>
              </a:spcBef>
              <a:spcAft>
                <a:spcPts val="0"/>
              </a:spcAft>
              <a:buSzPts val="2800"/>
              <a:buNone/>
              <a:defRPr sz="5600"/>
            </a:lvl5pPr>
            <a:lvl6pPr lvl="5" algn="ctr" rtl="0">
              <a:lnSpc>
                <a:spcPct val="100000"/>
              </a:lnSpc>
              <a:spcBef>
                <a:spcPts val="0"/>
              </a:spcBef>
              <a:spcAft>
                <a:spcPts val="0"/>
              </a:spcAft>
              <a:buSzPts val="2800"/>
              <a:buNone/>
              <a:defRPr sz="5600"/>
            </a:lvl6pPr>
            <a:lvl7pPr lvl="6" algn="ctr" rtl="0">
              <a:lnSpc>
                <a:spcPct val="100000"/>
              </a:lnSpc>
              <a:spcBef>
                <a:spcPts val="0"/>
              </a:spcBef>
              <a:spcAft>
                <a:spcPts val="0"/>
              </a:spcAft>
              <a:buSzPts val="2800"/>
              <a:buNone/>
              <a:defRPr sz="5600"/>
            </a:lvl7pPr>
            <a:lvl8pPr lvl="7" algn="ctr" rtl="0">
              <a:lnSpc>
                <a:spcPct val="100000"/>
              </a:lnSpc>
              <a:spcBef>
                <a:spcPts val="0"/>
              </a:spcBef>
              <a:spcAft>
                <a:spcPts val="0"/>
              </a:spcAft>
              <a:buSzPts val="2800"/>
              <a:buNone/>
              <a:defRPr sz="5600"/>
            </a:lvl8pPr>
            <a:lvl9pPr lvl="8" algn="ctr" rtl="0">
              <a:lnSpc>
                <a:spcPct val="100000"/>
              </a:lnSpc>
              <a:spcBef>
                <a:spcPts val="0"/>
              </a:spcBef>
              <a:spcAft>
                <a:spcPts val="0"/>
              </a:spcAft>
              <a:buSzPts val="2800"/>
              <a:buNone/>
              <a:defRPr sz="5600"/>
            </a:lvl9pPr>
          </a:lstStyle>
          <a:p>
            <a:endParaRPr/>
          </a:p>
        </p:txBody>
      </p:sp>
      <p:grpSp>
        <p:nvGrpSpPr>
          <p:cNvPr id="12" name="Google Shape;12;p2"/>
          <p:cNvGrpSpPr/>
          <p:nvPr/>
        </p:nvGrpSpPr>
        <p:grpSpPr>
          <a:xfrm rot="-5400000">
            <a:off x="103653" y="393201"/>
            <a:ext cx="3777522" cy="3525782"/>
            <a:chOff x="7280351" y="0"/>
            <a:chExt cx="1888761" cy="1762891"/>
          </a:xfrm>
        </p:grpSpPr>
        <p:sp>
          <p:nvSpPr>
            <p:cNvPr id="13" name="Google Shape;13;p2"/>
            <p:cNvSpPr/>
            <p:nvPr/>
          </p:nvSpPr>
          <p:spPr>
            <a:xfrm>
              <a:off x="7712693" y="55876"/>
              <a:ext cx="264710" cy="134652"/>
            </a:xfrm>
            <a:custGeom>
              <a:avLst/>
              <a:gdLst/>
              <a:ahLst/>
              <a:cxnLst/>
              <a:rect l="l" t="t" r="r" b="b"/>
              <a:pathLst>
                <a:path w="3861" h="1964" extrusionOk="0">
                  <a:moveTo>
                    <a:pt x="1883" y="0"/>
                  </a:moveTo>
                  <a:cubicBezTo>
                    <a:pt x="1816" y="0"/>
                    <a:pt x="1745" y="27"/>
                    <a:pt x="1680" y="88"/>
                  </a:cubicBezTo>
                  <a:cubicBezTo>
                    <a:pt x="1560" y="184"/>
                    <a:pt x="1488" y="329"/>
                    <a:pt x="1440" y="485"/>
                  </a:cubicBezTo>
                  <a:cubicBezTo>
                    <a:pt x="1043" y="449"/>
                    <a:pt x="658" y="425"/>
                    <a:pt x="262" y="413"/>
                  </a:cubicBezTo>
                  <a:cubicBezTo>
                    <a:pt x="258" y="413"/>
                    <a:pt x="255" y="413"/>
                    <a:pt x="251" y="413"/>
                  </a:cubicBezTo>
                  <a:cubicBezTo>
                    <a:pt x="55" y="413"/>
                    <a:pt x="1" y="750"/>
                    <a:pt x="213" y="786"/>
                  </a:cubicBezTo>
                  <a:cubicBezTo>
                    <a:pt x="598" y="846"/>
                    <a:pt x="971" y="882"/>
                    <a:pt x="1355" y="930"/>
                  </a:cubicBezTo>
                  <a:cubicBezTo>
                    <a:pt x="1355" y="978"/>
                    <a:pt x="1343" y="1026"/>
                    <a:pt x="1343" y="1074"/>
                  </a:cubicBezTo>
                  <a:cubicBezTo>
                    <a:pt x="1343" y="1326"/>
                    <a:pt x="1367" y="1687"/>
                    <a:pt x="1584" y="1831"/>
                  </a:cubicBezTo>
                  <a:lnTo>
                    <a:pt x="1584" y="1843"/>
                  </a:lnTo>
                  <a:cubicBezTo>
                    <a:pt x="1623" y="1926"/>
                    <a:pt x="1697" y="1964"/>
                    <a:pt x="1768" y="1964"/>
                  </a:cubicBezTo>
                  <a:cubicBezTo>
                    <a:pt x="1872" y="1964"/>
                    <a:pt x="1968" y="1883"/>
                    <a:pt x="1932" y="1747"/>
                  </a:cubicBezTo>
                  <a:cubicBezTo>
                    <a:pt x="1932" y="1747"/>
                    <a:pt x="1932" y="1735"/>
                    <a:pt x="1920" y="1735"/>
                  </a:cubicBezTo>
                  <a:cubicBezTo>
                    <a:pt x="2005" y="1567"/>
                    <a:pt x="1944" y="1375"/>
                    <a:pt x="1957" y="1170"/>
                  </a:cubicBezTo>
                  <a:cubicBezTo>
                    <a:pt x="1957" y="1110"/>
                    <a:pt x="1969" y="1062"/>
                    <a:pt x="1981" y="1002"/>
                  </a:cubicBezTo>
                  <a:cubicBezTo>
                    <a:pt x="2449" y="1050"/>
                    <a:pt x="2918" y="1098"/>
                    <a:pt x="3387" y="1182"/>
                  </a:cubicBezTo>
                  <a:cubicBezTo>
                    <a:pt x="3406" y="1185"/>
                    <a:pt x="3424" y="1186"/>
                    <a:pt x="3442" y="1186"/>
                  </a:cubicBezTo>
                  <a:cubicBezTo>
                    <a:pt x="3802" y="1186"/>
                    <a:pt x="3860" y="629"/>
                    <a:pt x="3459" y="617"/>
                  </a:cubicBezTo>
                  <a:cubicBezTo>
                    <a:pt x="3014" y="605"/>
                    <a:pt x="2570" y="569"/>
                    <a:pt x="2125" y="533"/>
                  </a:cubicBezTo>
                  <a:cubicBezTo>
                    <a:pt x="2137" y="485"/>
                    <a:pt x="2149" y="425"/>
                    <a:pt x="2161" y="365"/>
                  </a:cubicBezTo>
                  <a:cubicBezTo>
                    <a:pt x="2195" y="167"/>
                    <a:pt x="2051" y="0"/>
                    <a:pt x="18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solidFill>
                  <a:srgbClr val="FFFFFF"/>
                </a:solidFill>
              </a:endParaRPr>
            </a:p>
          </p:txBody>
        </p:sp>
        <p:sp>
          <p:nvSpPr>
            <p:cNvPr id="14" name="Google Shape;14;p2"/>
            <p:cNvSpPr/>
            <p:nvPr/>
          </p:nvSpPr>
          <p:spPr>
            <a:xfrm>
              <a:off x="8170674" y="0"/>
              <a:ext cx="220695" cy="178667"/>
            </a:xfrm>
            <a:custGeom>
              <a:avLst/>
              <a:gdLst/>
              <a:ahLst/>
              <a:cxnLst/>
              <a:rect l="l" t="t" r="r" b="b"/>
              <a:pathLst>
                <a:path w="3219" h="2606" extrusionOk="0">
                  <a:moveTo>
                    <a:pt x="1661" y="0"/>
                  </a:moveTo>
                  <a:cubicBezTo>
                    <a:pt x="1570" y="0"/>
                    <a:pt x="1478" y="41"/>
                    <a:pt x="1419" y="134"/>
                  </a:cubicBezTo>
                  <a:cubicBezTo>
                    <a:pt x="1251" y="374"/>
                    <a:pt x="1155" y="651"/>
                    <a:pt x="1095" y="951"/>
                  </a:cubicBezTo>
                  <a:cubicBezTo>
                    <a:pt x="818" y="951"/>
                    <a:pt x="542" y="963"/>
                    <a:pt x="265" y="975"/>
                  </a:cubicBezTo>
                  <a:cubicBezTo>
                    <a:pt x="1" y="987"/>
                    <a:pt x="1" y="1360"/>
                    <a:pt x="265" y="1372"/>
                  </a:cubicBezTo>
                  <a:cubicBezTo>
                    <a:pt x="530" y="1384"/>
                    <a:pt x="794" y="1396"/>
                    <a:pt x="1071" y="1396"/>
                  </a:cubicBezTo>
                  <a:cubicBezTo>
                    <a:pt x="1059" y="1745"/>
                    <a:pt x="1107" y="2093"/>
                    <a:pt x="1191" y="2406"/>
                  </a:cubicBezTo>
                  <a:cubicBezTo>
                    <a:pt x="1224" y="2545"/>
                    <a:pt x="1328" y="2605"/>
                    <a:pt x="1437" y="2605"/>
                  </a:cubicBezTo>
                  <a:cubicBezTo>
                    <a:pt x="1601" y="2605"/>
                    <a:pt x="1775" y="2467"/>
                    <a:pt x="1732" y="2250"/>
                  </a:cubicBezTo>
                  <a:cubicBezTo>
                    <a:pt x="1672" y="1949"/>
                    <a:pt x="1672" y="1685"/>
                    <a:pt x="1696" y="1408"/>
                  </a:cubicBezTo>
                  <a:lnTo>
                    <a:pt x="1696" y="1408"/>
                  </a:lnTo>
                  <a:cubicBezTo>
                    <a:pt x="2092" y="1420"/>
                    <a:pt x="2489" y="1420"/>
                    <a:pt x="2886" y="1432"/>
                  </a:cubicBezTo>
                  <a:cubicBezTo>
                    <a:pt x="2889" y="1432"/>
                    <a:pt x="2893" y="1432"/>
                    <a:pt x="2897" y="1432"/>
                  </a:cubicBezTo>
                  <a:cubicBezTo>
                    <a:pt x="3215" y="1432"/>
                    <a:pt x="3219" y="915"/>
                    <a:pt x="2907" y="915"/>
                  </a:cubicBezTo>
                  <a:cubicBezTo>
                    <a:pt x="2900" y="915"/>
                    <a:pt x="2893" y="915"/>
                    <a:pt x="2886" y="915"/>
                  </a:cubicBezTo>
                  <a:cubicBezTo>
                    <a:pt x="2513" y="927"/>
                    <a:pt x="2153" y="927"/>
                    <a:pt x="1780" y="939"/>
                  </a:cubicBezTo>
                  <a:cubicBezTo>
                    <a:pt x="1828" y="747"/>
                    <a:pt x="1876" y="555"/>
                    <a:pt x="1936" y="350"/>
                  </a:cubicBezTo>
                  <a:cubicBezTo>
                    <a:pt x="1991" y="140"/>
                    <a:pt x="1828" y="0"/>
                    <a:pt x="16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solidFill>
                  <a:srgbClr val="FFFFFF"/>
                </a:solidFill>
              </a:endParaRPr>
            </a:p>
          </p:txBody>
        </p:sp>
        <p:sp>
          <p:nvSpPr>
            <p:cNvPr id="15" name="Google Shape;15;p2"/>
            <p:cNvSpPr/>
            <p:nvPr/>
          </p:nvSpPr>
          <p:spPr>
            <a:xfrm>
              <a:off x="8590192" y="21322"/>
              <a:ext cx="206708" cy="175376"/>
            </a:xfrm>
            <a:custGeom>
              <a:avLst/>
              <a:gdLst/>
              <a:ahLst/>
              <a:cxnLst/>
              <a:rect l="l" t="t" r="r" b="b"/>
              <a:pathLst>
                <a:path w="3015" h="2558" extrusionOk="0">
                  <a:moveTo>
                    <a:pt x="1413" y="0"/>
                  </a:moveTo>
                  <a:cubicBezTo>
                    <a:pt x="1278" y="0"/>
                    <a:pt x="1142" y="93"/>
                    <a:pt x="1118" y="280"/>
                  </a:cubicBezTo>
                  <a:cubicBezTo>
                    <a:pt x="1094" y="496"/>
                    <a:pt x="1094" y="712"/>
                    <a:pt x="1094" y="929"/>
                  </a:cubicBezTo>
                  <a:cubicBezTo>
                    <a:pt x="806" y="929"/>
                    <a:pt x="529" y="941"/>
                    <a:pt x="253" y="953"/>
                  </a:cubicBezTo>
                  <a:cubicBezTo>
                    <a:pt x="0" y="965"/>
                    <a:pt x="0" y="1338"/>
                    <a:pt x="253" y="1350"/>
                  </a:cubicBezTo>
                  <a:cubicBezTo>
                    <a:pt x="541" y="1374"/>
                    <a:pt x="818" y="1374"/>
                    <a:pt x="1106" y="1386"/>
                  </a:cubicBezTo>
                  <a:cubicBezTo>
                    <a:pt x="1118" y="1698"/>
                    <a:pt x="1154" y="2011"/>
                    <a:pt x="1166" y="2323"/>
                  </a:cubicBezTo>
                  <a:cubicBezTo>
                    <a:pt x="1179" y="2480"/>
                    <a:pt x="1296" y="2558"/>
                    <a:pt x="1413" y="2558"/>
                  </a:cubicBezTo>
                  <a:cubicBezTo>
                    <a:pt x="1530" y="2558"/>
                    <a:pt x="1647" y="2480"/>
                    <a:pt x="1659" y="2323"/>
                  </a:cubicBezTo>
                  <a:cubicBezTo>
                    <a:pt x="1683" y="2023"/>
                    <a:pt x="1707" y="1710"/>
                    <a:pt x="1731" y="1398"/>
                  </a:cubicBezTo>
                  <a:cubicBezTo>
                    <a:pt x="2044" y="1410"/>
                    <a:pt x="2369" y="1410"/>
                    <a:pt x="2693" y="1410"/>
                  </a:cubicBezTo>
                  <a:cubicBezTo>
                    <a:pt x="2697" y="1410"/>
                    <a:pt x="2700" y="1410"/>
                    <a:pt x="2704" y="1410"/>
                  </a:cubicBezTo>
                  <a:cubicBezTo>
                    <a:pt x="3014" y="1410"/>
                    <a:pt x="3014" y="893"/>
                    <a:pt x="2704" y="893"/>
                  </a:cubicBezTo>
                  <a:cubicBezTo>
                    <a:pt x="2700" y="893"/>
                    <a:pt x="2697" y="893"/>
                    <a:pt x="2693" y="893"/>
                  </a:cubicBezTo>
                  <a:lnTo>
                    <a:pt x="1743" y="905"/>
                  </a:lnTo>
                  <a:cubicBezTo>
                    <a:pt x="1743" y="700"/>
                    <a:pt x="1731" y="484"/>
                    <a:pt x="1707" y="280"/>
                  </a:cubicBezTo>
                  <a:cubicBezTo>
                    <a:pt x="1683" y="93"/>
                    <a:pt x="1548" y="0"/>
                    <a:pt x="14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solidFill>
                  <a:srgbClr val="FFFFFF"/>
                </a:solidFill>
              </a:endParaRPr>
            </a:p>
          </p:txBody>
        </p:sp>
        <p:sp>
          <p:nvSpPr>
            <p:cNvPr id="16" name="Google Shape;16;p2"/>
            <p:cNvSpPr/>
            <p:nvPr/>
          </p:nvSpPr>
          <p:spPr>
            <a:xfrm>
              <a:off x="8948349" y="22282"/>
              <a:ext cx="220763" cy="194985"/>
            </a:xfrm>
            <a:custGeom>
              <a:avLst/>
              <a:gdLst/>
              <a:ahLst/>
              <a:cxnLst/>
              <a:rect l="l" t="t" r="r" b="b"/>
              <a:pathLst>
                <a:path w="3220" h="2844" extrusionOk="0">
                  <a:moveTo>
                    <a:pt x="1782" y="1"/>
                  </a:moveTo>
                  <a:cubicBezTo>
                    <a:pt x="1668" y="1"/>
                    <a:pt x="1558" y="63"/>
                    <a:pt x="1520" y="206"/>
                  </a:cubicBezTo>
                  <a:cubicBezTo>
                    <a:pt x="1436" y="482"/>
                    <a:pt x="1376" y="759"/>
                    <a:pt x="1316" y="1035"/>
                  </a:cubicBezTo>
                  <a:cubicBezTo>
                    <a:pt x="967" y="987"/>
                    <a:pt x="619" y="951"/>
                    <a:pt x="270" y="903"/>
                  </a:cubicBezTo>
                  <a:cubicBezTo>
                    <a:pt x="263" y="902"/>
                    <a:pt x="257" y="902"/>
                    <a:pt x="250" y="902"/>
                  </a:cubicBezTo>
                  <a:cubicBezTo>
                    <a:pt x="50" y="902"/>
                    <a:pt x="1" y="1253"/>
                    <a:pt x="222" y="1288"/>
                  </a:cubicBezTo>
                  <a:cubicBezTo>
                    <a:pt x="559" y="1348"/>
                    <a:pt x="895" y="1396"/>
                    <a:pt x="1232" y="1456"/>
                  </a:cubicBezTo>
                  <a:cubicBezTo>
                    <a:pt x="1148" y="1816"/>
                    <a:pt x="1075" y="2189"/>
                    <a:pt x="1003" y="2550"/>
                  </a:cubicBezTo>
                  <a:cubicBezTo>
                    <a:pt x="967" y="2725"/>
                    <a:pt x="1109" y="2843"/>
                    <a:pt x="1244" y="2843"/>
                  </a:cubicBezTo>
                  <a:cubicBezTo>
                    <a:pt x="1331" y="2843"/>
                    <a:pt x="1415" y="2795"/>
                    <a:pt x="1448" y="2682"/>
                  </a:cubicBezTo>
                  <a:cubicBezTo>
                    <a:pt x="1556" y="2297"/>
                    <a:pt x="1677" y="1925"/>
                    <a:pt x="1785" y="1540"/>
                  </a:cubicBezTo>
                  <a:cubicBezTo>
                    <a:pt x="2121" y="1588"/>
                    <a:pt x="2470" y="1648"/>
                    <a:pt x="2806" y="1708"/>
                  </a:cubicBezTo>
                  <a:cubicBezTo>
                    <a:pt x="2826" y="1712"/>
                    <a:pt x="2845" y="1713"/>
                    <a:pt x="2863" y="1713"/>
                  </a:cubicBezTo>
                  <a:cubicBezTo>
                    <a:pt x="3174" y="1713"/>
                    <a:pt x="3219" y="1249"/>
                    <a:pt x="2879" y="1215"/>
                  </a:cubicBezTo>
                  <a:cubicBezTo>
                    <a:pt x="2554" y="1179"/>
                    <a:pt x="2229" y="1143"/>
                    <a:pt x="1905" y="1095"/>
                  </a:cubicBezTo>
                  <a:cubicBezTo>
                    <a:pt x="1965" y="855"/>
                    <a:pt x="2025" y="614"/>
                    <a:pt x="2085" y="362"/>
                  </a:cubicBezTo>
                  <a:cubicBezTo>
                    <a:pt x="2136" y="144"/>
                    <a:pt x="1955" y="1"/>
                    <a:pt x="17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solidFill>
                  <a:srgbClr val="FFFFFF"/>
                </a:solidFill>
              </a:endParaRPr>
            </a:p>
          </p:txBody>
        </p:sp>
        <p:sp>
          <p:nvSpPr>
            <p:cNvPr id="17" name="Google Shape;17;p2"/>
            <p:cNvSpPr/>
            <p:nvPr/>
          </p:nvSpPr>
          <p:spPr>
            <a:xfrm>
              <a:off x="7912751" y="260115"/>
              <a:ext cx="239069" cy="169069"/>
            </a:xfrm>
            <a:custGeom>
              <a:avLst/>
              <a:gdLst/>
              <a:ahLst/>
              <a:cxnLst/>
              <a:rect l="l" t="t" r="r" b="b"/>
              <a:pathLst>
                <a:path w="3487" h="2466" extrusionOk="0">
                  <a:moveTo>
                    <a:pt x="2219" y="0"/>
                  </a:moveTo>
                  <a:cubicBezTo>
                    <a:pt x="2135" y="0"/>
                    <a:pt x="2050" y="39"/>
                    <a:pt x="1996" y="127"/>
                  </a:cubicBezTo>
                  <a:cubicBezTo>
                    <a:pt x="1839" y="367"/>
                    <a:pt x="1755" y="631"/>
                    <a:pt x="1707" y="920"/>
                  </a:cubicBezTo>
                  <a:cubicBezTo>
                    <a:pt x="1226" y="920"/>
                    <a:pt x="733" y="944"/>
                    <a:pt x="253" y="968"/>
                  </a:cubicBezTo>
                  <a:cubicBezTo>
                    <a:pt x="0" y="980"/>
                    <a:pt x="0" y="1341"/>
                    <a:pt x="253" y="1353"/>
                  </a:cubicBezTo>
                  <a:cubicBezTo>
                    <a:pt x="721" y="1377"/>
                    <a:pt x="1202" y="1389"/>
                    <a:pt x="1683" y="1401"/>
                  </a:cubicBezTo>
                  <a:cubicBezTo>
                    <a:pt x="1695" y="1749"/>
                    <a:pt x="1767" y="2086"/>
                    <a:pt x="1900" y="2387"/>
                  </a:cubicBezTo>
                  <a:cubicBezTo>
                    <a:pt x="1922" y="2442"/>
                    <a:pt x="1968" y="2465"/>
                    <a:pt x="2016" y="2465"/>
                  </a:cubicBezTo>
                  <a:cubicBezTo>
                    <a:pt x="2093" y="2465"/>
                    <a:pt x="2176" y="2404"/>
                    <a:pt x="2176" y="2314"/>
                  </a:cubicBezTo>
                  <a:cubicBezTo>
                    <a:pt x="2164" y="2014"/>
                    <a:pt x="2152" y="1701"/>
                    <a:pt x="2188" y="1413"/>
                  </a:cubicBezTo>
                  <a:lnTo>
                    <a:pt x="3162" y="1413"/>
                  </a:lnTo>
                  <a:cubicBezTo>
                    <a:pt x="3486" y="1413"/>
                    <a:pt x="3486" y="908"/>
                    <a:pt x="3162" y="908"/>
                  </a:cubicBezTo>
                  <a:lnTo>
                    <a:pt x="2296" y="908"/>
                  </a:lnTo>
                  <a:cubicBezTo>
                    <a:pt x="2344" y="716"/>
                    <a:pt x="2416" y="523"/>
                    <a:pt x="2477" y="331"/>
                  </a:cubicBezTo>
                  <a:cubicBezTo>
                    <a:pt x="2531" y="135"/>
                    <a:pt x="2377" y="0"/>
                    <a:pt x="22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solidFill>
                  <a:srgbClr val="FFFFFF"/>
                </a:solidFill>
              </a:endParaRPr>
            </a:p>
          </p:txBody>
        </p:sp>
        <p:sp>
          <p:nvSpPr>
            <p:cNvPr id="18" name="Google Shape;18;p2"/>
            <p:cNvSpPr/>
            <p:nvPr/>
          </p:nvSpPr>
          <p:spPr>
            <a:xfrm>
              <a:off x="8333846" y="241741"/>
              <a:ext cx="256414" cy="192105"/>
            </a:xfrm>
            <a:custGeom>
              <a:avLst/>
              <a:gdLst/>
              <a:ahLst/>
              <a:cxnLst/>
              <a:rect l="l" t="t" r="r" b="b"/>
              <a:pathLst>
                <a:path w="3740" h="2802" extrusionOk="0">
                  <a:moveTo>
                    <a:pt x="1666" y="1"/>
                  </a:moveTo>
                  <a:cubicBezTo>
                    <a:pt x="1534" y="1"/>
                    <a:pt x="1401" y="88"/>
                    <a:pt x="1395" y="262"/>
                  </a:cubicBezTo>
                  <a:cubicBezTo>
                    <a:pt x="1383" y="371"/>
                    <a:pt x="1383" y="479"/>
                    <a:pt x="1383" y="587"/>
                  </a:cubicBezTo>
                  <a:cubicBezTo>
                    <a:pt x="987" y="599"/>
                    <a:pt x="590" y="623"/>
                    <a:pt x="217" y="683"/>
                  </a:cubicBezTo>
                  <a:cubicBezTo>
                    <a:pt x="1" y="707"/>
                    <a:pt x="1" y="984"/>
                    <a:pt x="217" y="1008"/>
                  </a:cubicBezTo>
                  <a:cubicBezTo>
                    <a:pt x="590" y="1056"/>
                    <a:pt x="987" y="1092"/>
                    <a:pt x="1383" y="1092"/>
                  </a:cubicBezTo>
                  <a:cubicBezTo>
                    <a:pt x="1395" y="1597"/>
                    <a:pt x="1431" y="2102"/>
                    <a:pt x="1455" y="2594"/>
                  </a:cubicBezTo>
                  <a:cubicBezTo>
                    <a:pt x="1461" y="2733"/>
                    <a:pt x="1564" y="2802"/>
                    <a:pt x="1666" y="2802"/>
                  </a:cubicBezTo>
                  <a:cubicBezTo>
                    <a:pt x="1768" y="2802"/>
                    <a:pt x="1870" y="2733"/>
                    <a:pt x="1876" y="2594"/>
                  </a:cubicBezTo>
                  <a:cubicBezTo>
                    <a:pt x="1900" y="2102"/>
                    <a:pt x="1936" y="1597"/>
                    <a:pt x="1948" y="1104"/>
                  </a:cubicBezTo>
                  <a:cubicBezTo>
                    <a:pt x="2441" y="1104"/>
                    <a:pt x="2934" y="1092"/>
                    <a:pt x="3415" y="1092"/>
                  </a:cubicBezTo>
                  <a:cubicBezTo>
                    <a:pt x="3419" y="1092"/>
                    <a:pt x="3422" y="1092"/>
                    <a:pt x="3426" y="1092"/>
                  </a:cubicBezTo>
                  <a:cubicBezTo>
                    <a:pt x="3739" y="1092"/>
                    <a:pt x="3736" y="587"/>
                    <a:pt x="3415" y="587"/>
                  </a:cubicBezTo>
                  <a:cubicBezTo>
                    <a:pt x="3255" y="591"/>
                    <a:pt x="3093" y="592"/>
                    <a:pt x="2930" y="592"/>
                  </a:cubicBezTo>
                  <a:cubicBezTo>
                    <a:pt x="2605" y="592"/>
                    <a:pt x="2277" y="587"/>
                    <a:pt x="1948" y="587"/>
                  </a:cubicBezTo>
                  <a:cubicBezTo>
                    <a:pt x="1948" y="479"/>
                    <a:pt x="1948" y="371"/>
                    <a:pt x="1936" y="262"/>
                  </a:cubicBezTo>
                  <a:cubicBezTo>
                    <a:pt x="1930" y="88"/>
                    <a:pt x="1798" y="1"/>
                    <a:pt x="16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solidFill>
                  <a:srgbClr val="FFFFFF"/>
                </a:solidFill>
              </a:endParaRPr>
            </a:p>
          </p:txBody>
        </p:sp>
        <p:sp>
          <p:nvSpPr>
            <p:cNvPr id="19" name="Google Shape;19;p2"/>
            <p:cNvSpPr/>
            <p:nvPr/>
          </p:nvSpPr>
          <p:spPr>
            <a:xfrm>
              <a:off x="8712160" y="264023"/>
              <a:ext cx="234955" cy="169206"/>
            </a:xfrm>
            <a:custGeom>
              <a:avLst/>
              <a:gdLst/>
              <a:ahLst/>
              <a:cxnLst/>
              <a:rect l="l" t="t" r="r" b="b"/>
              <a:pathLst>
                <a:path w="3427" h="2468" extrusionOk="0">
                  <a:moveTo>
                    <a:pt x="1387" y="0"/>
                  </a:moveTo>
                  <a:cubicBezTo>
                    <a:pt x="1278" y="0"/>
                    <a:pt x="1167" y="76"/>
                    <a:pt x="1143" y="226"/>
                  </a:cubicBezTo>
                  <a:cubicBezTo>
                    <a:pt x="1119" y="454"/>
                    <a:pt x="1106" y="683"/>
                    <a:pt x="1119" y="911"/>
                  </a:cubicBezTo>
                  <a:cubicBezTo>
                    <a:pt x="818" y="911"/>
                    <a:pt x="517" y="923"/>
                    <a:pt x="217" y="935"/>
                  </a:cubicBezTo>
                  <a:cubicBezTo>
                    <a:pt x="1" y="935"/>
                    <a:pt x="1" y="1272"/>
                    <a:pt x="217" y="1272"/>
                  </a:cubicBezTo>
                  <a:cubicBezTo>
                    <a:pt x="517" y="1284"/>
                    <a:pt x="830" y="1296"/>
                    <a:pt x="1131" y="1296"/>
                  </a:cubicBezTo>
                  <a:cubicBezTo>
                    <a:pt x="1143" y="1620"/>
                    <a:pt x="1167" y="1957"/>
                    <a:pt x="1179" y="2269"/>
                  </a:cubicBezTo>
                  <a:cubicBezTo>
                    <a:pt x="1185" y="2402"/>
                    <a:pt x="1287" y="2468"/>
                    <a:pt x="1387" y="2468"/>
                  </a:cubicBezTo>
                  <a:cubicBezTo>
                    <a:pt x="1488" y="2468"/>
                    <a:pt x="1587" y="2402"/>
                    <a:pt x="1587" y="2269"/>
                  </a:cubicBezTo>
                  <a:cubicBezTo>
                    <a:pt x="1599" y="1957"/>
                    <a:pt x="1623" y="1632"/>
                    <a:pt x="1647" y="1308"/>
                  </a:cubicBezTo>
                  <a:cubicBezTo>
                    <a:pt x="2140" y="1320"/>
                    <a:pt x="2633" y="1332"/>
                    <a:pt x="3126" y="1344"/>
                  </a:cubicBezTo>
                  <a:cubicBezTo>
                    <a:pt x="3427" y="1344"/>
                    <a:pt x="3427" y="863"/>
                    <a:pt x="3126" y="863"/>
                  </a:cubicBezTo>
                  <a:cubicBezTo>
                    <a:pt x="2633" y="875"/>
                    <a:pt x="2152" y="887"/>
                    <a:pt x="1659" y="899"/>
                  </a:cubicBezTo>
                  <a:cubicBezTo>
                    <a:pt x="1659" y="671"/>
                    <a:pt x="1647" y="442"/>
                    <a:pt x="1623" y="226"/>
                  </a:cubicBezTo>
                  <a:cubicBezTo>
                    <a:pt x="1605" y="76"/>
                    <a:pt x="1497" y="0"/>
                    <a:pt x="13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solidFill>
                  <a:srgbClr val="FFFFFF"/>
                </a:solidFill>
              </a:endParaRPr>
            </a:p>
          </p:txBody>
        </p:sp>
        <p:sp>
          <p:nvSpPr>
            <p:cNvPr id="20" name="Google Shape;20;p2"/>
            <p:cNvSpPr/>
            <p:nvPr/>
          </p:nvSpPr>
          <p:spPr>
            <a:xfrm>
              <a:off x="8170674" y="464149"/>
              <a:ext cx="220695" cy="178942"/>
            </a:xfrm>
            <a:custGeom>
              <a:avLst/>
              <a:gdLst/>
              <a:ahLst/>
              <a:cxnLst/>
              <a:rect l="l" t="t" r="r" b="b"/>
              <a:pathLst>
                <a:path w="3219" h="2610" extrusionOk="0">
                  <a:moveTo>
                    <a:pt x="1656" y="1"/>
                  </a:moveTo>
                  <a:cubicBezTo>
                    <a:pt x="1567" y="1"/>
                    <a:pt x="1477" y="40"/>
                    <a:pt x="1419" y="132"/>
                  </a:cubicBezTo>
                  <a:cubicBezTo>
                    <a:pt x="1251" y="372"/>
                    <a:pt x="1155" y="661"/>
                    <a:pt x="1095" y="949"/>
                  </a:cubicBezTo>
                  <a:cubicBezTo>
                    <a:pt x="818" y="961"/>
                    <a:pt x="542" y="961"/>
                    <a:pt x="265" y="973"/>
                  </a:cubicBezTo>
                  <a:cubicBezTo>
                    <a:pt x="1" y="985"/>
                    <a:pt x="1" y="1370"/>
                    <a:pt x="265" y="1382"/>
                  </a:cubicBezTo>
                  <a:cubicBezTo>
                    <a:pt x="530" y="1394"/>
                    <a:pt x="794" y="1394"/>
                    <a:pt x="1071" y="1406"/>
                  </a:cubicBezTo>
                  <a:cubicBezTo>
                    <a:pt x="1059" y="1755"/>
                    <a:pt x="1107" y="2091"/>
                    <a:pt x="1191" y="2404"/>
                  </a:cubicBezTo>
                  <a:cubicBezTo>
                    <a:pt x="1224" y="2548"/>
                    <a:pt x="1329" y="2609"/>
                    <a:pt x="1437" y="2609"/>
                  </a:cubicBezTo>
                  <a:cubicBezTo>
                    <a:pt x="1601" y="2609"/>
                    <a:pt x="1775" y="2469"/>
                    <a:pt x="1732" y="2259"/>
                  </a:cubicBezTo>
                  <a:cubicBezTo>
                    <a:pt x="1672" y="1959"/>
                    <a:pt x="1672" y="1682"/>
                    <a:pt x="1696" y="1418"/>
                  </a:cubicBezTo>
                  <a:cubicBezTo>
                    <a:pt x="2092" y="1418"/>
                    <a:pt x="2489" y="1430"/>
                    <a:pt x="2886" y="1442"/>
                  </a:cubicBezTo>
                  <a:cubicBezTo>
                    <a:pt x="2889" y="1442"/>
                    <a:pt x="2893" y="1442"/>
                    <a:pt x="2897" y="1442"/>
                  </a:cubicBezTo>
                  <a:cubicBezTo>
                    <a:pt x="3219" y="1442"/>
                    <a:pt x="3219" y="913"/>
                    <a:pt x="2897" y="913"/>
                  </a:cubicBezTo>
                  <a:cubicBezTo>
                    <a:pt x="2893" y="913"/>
                    <a:pt x="2889" y="913"/>
                    <a:pt x="2886" y="913"/>
                  </a:cubicBezTo>
                  <a:cubicBezTo>
                    <a:pt x="2513" y="925"/>
                    <a:pt x="2153" y="937"/>
                    <a:pt x="1780" y="937"/>
                  </a:cubicBezTo>
                  <a:cubicBezTo>
                    <a:pt x="1828" y="745"/>
                    <a:pt x="1876" y="552"/>
                    <a:pt x="1936" y="348"/>
                  </a:cubicBezTo>
                  <a:cubicBezTo>
                    <a:pt x="1991" y="144"/>
                    <a:pt x="1825" y="1"/>
                    <a:pt x="16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solidFill>
                  <a:srgbClr val="FFFFFF"/>
                </a:solidFill>
              </a:endParaRPr>
            </a:p>
          </p:txBody>
        </p:sp>
        <p:sp>
          <p:nvSpPr>
            <p:cNvPr id="21" name="Google Shape;21;p2"/>
            <p:cNvSpPr/>
            <p:nvPr/>
          </p:nvSpPr>
          <p:spPr>
            <a:xfrm>
              <a:off x="8590192" y="485540"/>
              <a:ext cx="206914" cy="175171"/>
            </a:xfrm>
            <a:custGeom>
              <a:avLst/>
              <a:gdLst/>
              <a:ahLst/>
              <a:cxnLst/>
              <a:rect l="l" t="t" r="r" b="b"/>
              <a:pathLst>
                <a:path w="3018" h="2555" extrusionOk="0">
                  <a:moveTo>
                    <a:pt x="1413" y="0"/>
                  </a:moveTo>
                  <a:cubicBezTo>
                    <a:pt x="1278" y="0"/>
                    <a:pt x="1142" y="96"/>
                    <a:pt x="1118" y="289"/>
                  </a:cubicBezTo>
                  <a:cubicBezTo>
                    <a:pt x="1094" y="493"/>
                    <a:pt x="1094" y="709"/>
                    <a:pt x="1094" y="926"/>
                  </a:cubicBezTo>
                  <a:cubicBezTo>
                    <a:pt x="806" y="938"/>
                    <a:pt x="529" y="938"/>
                    <a:pt x="253" y="962"/>
                  </a:cubicBezTo>
                  <a:cubicBezTo>
                    <a:pt x="0" y="974"/>
                    <a:pt x="0" y="1346"/>
                    <a:pt x="253" y="1358"/>
                  </a:cubicBezTo>
                  <a:cubicBezTo>
                    <a:pt x="541" y="1370"/>
                    <a:pt x="818" y="1382"/>
                    <a:pt x="1106" y="1382"/>
                  </a:cubicBezTo>
                  <a:cubicBezTo>
                    <a:pt x="1118" y="1707"/>
                    <a:pt x="1154" y="2020"/>
                    <a:pt x="1166" y="2320"/>
                  </a:cubicBezTo>
                  <a:cubicBezTo>
                    <a:pt x="1179" y="2476"/>
                    <a:pt x="1296" y="2555"/>
                    <a:pt x="1413" y="2555"/>
                  </a:cubicBezTo>
                  <a:cubicBezTo>
                    <a:pt x="1530" y="2555"/>
                    <a:pt x="1647" y="2476"/>
                    <a:pt x="1659" y="2320"/>
                  </a:cubicBezTo>
                  <a:cubicBezTo>
                    <a:pt x="1683" y="2020"/>
                    <a:pt x="1707" y="1719"/>
                    <a:pt x="1731" y="1407"/>
                  </a:cubicBezTo>
                  <a:cubicBezTo>
                    <a:pt x="2044" y="1407"/>
                    <a:pt x="2369" y="1407"/>
                    <a:pt x="2693" y="1419"/>
                  </a:cubicBezTo>
                  <a:cubicBezTo>
                    <a:pt x="3014" y="1419"/>
                    <a:pt x="3018" y="901"/>
                    <a:pt x="2704" y="901"/>
                  </a:cubicBezTo>
                  <a:cubicBezTo>
                    <a:pt x="2700" y="901"/>
                    <a:pt x="2697" y="902"/>
                    <a:pt x="2693" y="902"/>
                  </a:cubicBezTo>
                  <a:lnTo>
                    <a:pt x="1743" y="914"/>
                  </a:lnTo>
                  <a:cubicBezTo>
                    <a:pt x="1743" y="697"/>
                    <a:pt x="1731" y="493"/>
                    <a:pt x="1707" y="289"/>
                  </a:cubicBezTo>
                  <a:cubicBezTo>
                    <a:pt x="1683" y="96"/>
                    <a:pt x="1548" y="0"/>
                    <a:pt x="14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solidFill>
                  <a:srgbClr val="FFFFFF"/>
                </a:solidFill>
              </a:endParaRPr>
            </a:p>
          </p:txBody>
        </p:sp>
        <p:sp>
          <p:nvSpPr>
            <p:cNvPr id="22" name="Google Shape;22;p2"/>
            <p:cNvSpPr/>
            <p:nvPr/>
          </p:nvSpPr>
          <p:spPr>
            <a:xfrm>
              <a:off x="8948349" y="486568"/>
              <a:ext cx="220763" cy="194985"/>
            </a:xfrm>
            <a:custGeom>
              <a:avLst/>
              <a:gdLst/>
              <a:ahLst/>
              <a:cxnLst/>
              <a:rect l="l" t="t" r="r" b="b"/>
              <a:pathLst>
                <a:path w="3220" h="2844" extrusionOk="0">
                  <a:moveTo>
                    <a:pt x="1784" y="0"/>
                  </a:moveTo>
                  <a:cubicBezTo>
                    <a:pt x="1670" y="0"/>
                    <a:pt x="1559" y="65"/>
                    <a:pt x="1520" y="213"/>
                  </a:cubicBezTo>
                  <a:cubicBezTo>
                    <a:pt x="1436" y="478"/>
                    <a:pt x="1376" y="754"/>
                    <a:pt x="1316" y="1031"/>
                  </a:cubicBezTo>
                  <a:cubicBezTo>
                    <a:pt x="967" y="995"/>
                    <a:pt x="619" y="947"/>
                    <a:pt x="270" y="911"/>
                  </a:cubicBezTo>
                  <a:cubicBezTo>
                    <a:pt x="263" y="910"/>
                    <a:pt x="257" y="910"/>
                    <a:pt x="250" y="910"/>
                  </a:cubicBezTo>
                  <a:cubicBezTo>
                    <a:pt x="50" y="910"/>
                    <a:pt x="1" y="1260"/>
                    <a:pt x="222" y="1295"/>
                  </a:cubicBezTo>
                  <a:cubicBezTo>
                    <a:pt x="559" y="1343"/>
                    <a:pt x="895" y="1404"/>
                    <a:pt x="1232" y="1452"/>
                  </a:cubicBezTo>
                  <a:cubicBezTo>
                    <a:pt x="1148" y="1824"/>
                    <a:pt x="1075" y="2185"/>
                    <a:pt x="1003" y="2558"/>
                  </a:cubicBezTo>
                  <a:cubicBezTo>
                    <a:pt x="967" y="2731"/>
                    <a:pt x="1104" y="2843"/>
                    <a:pt x="1238" y="2843"/>
                  </a:cubicBezTo>
                  <a:cubicBezTo>
                    <a:pt x="1327" y="2843"/>
                    <a:pt x="1414" y="2793"/>
                    <a:pt x="1448" y="2678"/>
                  </a:cubicBezTo>
                  <a:cubicBezTo>
                    <a:pt x="1556" y="2305"/>
                    <a:pt x="1677" y="1920"/>
                    <a:pt x="1785" y="1548"/>
                  </a:cubicBezTo>
                  <a:cubicBezTo>
                    <a:pt x="2121" y="1596"/>
                    <a:pt x="2470" y="1656"/>
                    <a:pt x="2806" y="1704"/>
                  </a:cubicBezTo>
                  <a:cubicBezTo>
                    <a:pt x="2826" y="1707"/>
                    <a:pt x="2845" y="1709"/>
                    <a:pt x="2863" y="1709"/>
                  </a:cubicBezTo>
                  <a:cubicBezTo>
                    <a:pt x="3174" y="1709"/>
                    <a:pt x="3219" y="1245"/>
                    <a:pt x="2879" y="1211"/>
                  </a:cubicBezTo>
                  <a:cubicBezTo>
                    <a:pt x="2554" y="1175"/>
                    <a:pt x="2229" y="1139"/>
                    <a:pt x="1905" y="1103"/>
                  </a:cubicBezTo>
                  <a:cubicBezTo>
                    <a:pt x="1965" y="851"/>
                    <a:pt x="2025" y="610"/>
                    <a:pt x="2085" y="370"/>
                  </a:cubicBezTo>
                  <a:cubicBezTo>
                    <a:pt x="2136" y="146"/>
                    <a:pt x="1956" y="0"/>
                    <a:pt x="17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solidFill>
                  <a:srgbClr val="FFFFFF"/>
                </a:solidFill>
              </a:endParaRPr>
            </a:p>
          </p:txBody>
        </p:sp>
        <p:sp>
          <p:nvSpPr>
            <p:cNvPr id="23" name="Google Shape;23;p2"/>
            <p:cNvSpPr/>
            <p:nvPr/>
          </p:nvSpPr>
          <p:spPr>
            <a:xfrm>
              <a:off x="7912751" y="724676"/>
              <a:ext cx="239069" cy="168726"/>
            </a:xfrm>
            <a:custGeom>
              <a:avLst/>
              <a:gdLst/>
              <a:ahLst/>
              <a:cxnLst/>
              <a:rect l="l" t="t" r="r" b="b"/>
              <a:pathLst>
                <a:path w="3487" h="2461" extrusionOk="0">
                  <a:moveTo>
                    <a:pt x="2215" y="0"/>
                  </a:moveTo>
                  <a:cubicBezTo>
                    <a:pt x="2132" y="0"/>
                    <a:pt x="2049" y="36"/>
                    <a:pt x="1996" y="118"/>
                  </a:cubicBezTo>
                  <a:cubicBezTo>
                    <a:pt x="1839" y="359"/>
                    <a:pt x="1755" y="635"/>
                    <a:pt x="1707" y="912"/>
                  </a:cubicBezTo>
                  <a:cubicBezTo>
                    <a:pt x="1226" y="924"/>
                    <a:pt x="733" y="936"/>
                    <a:pt x="253" y="960"/>
                  </a:cubicBezTo>
                  <a:cubicBezTo>
                    <a:pt x="0" y="972"/>
                    <a:pt x="0" y="1345"/>
                    <a:pt x="253" y="1357"/>
                  </a:cubicBezTo>
                  <a:cubicBezTo>
                    <a:pt x="721" y="1369"/>
                    <a:pt x="1202" y="1393"/>
                    <a:pt x="1683" y="1405"/>
                  </a:cubicBezTo>
                  <a:cubicBezTo>
                    <a:pt x="1695" y="1741"/>
                    <a:pt x="1767" y="2090"/>
                    <a:pt x="1900" y="2390"/>
                  </a:cubicBezTo>
                  <a:cubicBezTo>
                    <a:pt x="1922" y="2440"/>
                    <a:pt x="1966" y="2460"/>
                    <a:pt x="2012" y="2460"/>
                  </a:cubicBezTo>
                  <a:cubicBezTo>
                    <a:pt x="2091" y="2460"/>
                    <a:pt x="2176" y="2401"/>
                    <a:pt x="2176" y="2318"/>
                  </a:cubicBezTo>
                  <a:cubicBezTo>
                    <a:pt x="2164" y="2018"/>
                    <a:pt x="2152" y="1705"/>
                    <a:pt x="2188" y="1405"/>
                  </a:cubicBezTo>
                  <a:cubicBezTo>
                    <a:pt x="2513" y="1405"/>
                    <a:pt x="2837" y="1417"/>
                    <a:pt x="3162" y="1417"/>
                  </a:cubicBezTo>
                  <a:cubicBezTo>
                    <a:pt x="3486" y="1405"/>
                    <a:pt x="3486" y="900"/>
                    <a:pt x="3162" y="900"/>
                  </a:cubicBezTo>
                  <a:cubicBezTo>
                    <a:pt x="2873" y="900"/>
                    <a:pt x="2585" y="900"/>
                    <a:pt x="2296" y="912"/>
                  </a:cubicBezTo>
                  <a:cubicBezTo>
                    <a:pt x="2344" y="707"/>
                    <a:pt x="2416" y="527"/>
                    <a:pt x="2477" y="323"/>
                  </a:cubicBezTo>
                  <a:cubicBezTo>
                    <a:pt x="2532" y="133"/>
                    <a:pt x="2374" y="0"/>
                    <a:pt x="22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solidFill>
                  <a:srgbClr val="FFFFFF"/>
                </a:solidFill>
              </a:endParaRPr>
            </a:p>
          </p:txBody>
        </p:sp>
        <p:sp>
          <p:nvSpPr>
            <p:cNvPr id="24" name="Google Shape;24;p2"/>
            <p:cNvSpPr/>
            <p:nvPr/>
          </p:nvSpPr>
          <p:spPr>
            <a:xfrm>
              <a:off x="8333846" y="705959"/>
              <a:ext cx="256414" cy="191899"/>
            </a:xfrm>
            <a:custGeom>
              <a:avLst/>
              <a:gdLst/>
              <a:ahLst/>
              <a:cxnLst/>
              <a:rect l="l" t="t" r="r" b="b"/>
              <a:pathLst>
                <a:path w="3740" h="2799" extrusionOk="0">
                  <a:moveTo>
                    <a:pt x="1666" y="1"/>
                  </a:moveTo>
                  <a:cubicBezTo>
                    <a:pt x="1534" y="1"/>
                    <a:pt x="1401" y="91"/>
                    <a:pt x="1395" y="271"/>
                  </a:cubicBezTo>
                  <a:cubicBezTo>
                    <a:pt x="1383" y="379"/>
                    <a:pt x="1383" y="488"/>
                    <a:pt x="1383" y="596"/>
                  </a:cubicBezTo>
                  <a:cubicBezTo>
                    <a:pt x="987" y="608"/>
                    <a:pt x="590" y="632"/>
                    <a:pt x="217" y="680"/>
                  </a:cubicBezTo>
                  <a:cubicBezTo>
                    <a:pt x="1" y="716"/>
                    <a:pt x="1" y="980"/>
                    <a:pt x="217" y="1016"/>
                  </a:cubicBezTo>
                  <a:cubicBezTo>
                    <a:pt x="590" y="1065"/>
                    <a:pt x="987" y="1089"/>
                    <a:pt x="1383" y="1101"/>
                  </a:cubicBezTo>
                  <a:cubicBezTo>
                    <a:pt x="1395" y="1593"/>
                    <a:pt x="1431" y="2098"/>
                    <a:pt x="1455" y="2591"/>
                  </a:cubicBezTo>
                  <a:cubicBezTo>
                    <a:pt x="1461" y="2729"/>
                    <a:pt x="1564" y="2799"/>
                    <a:pt x="1666" y="2799"/>
                  </a:cubicBezTo>
                  <a:cubicBezTo>
                    <a:pt x="1768" y="2799"/>
                    <a:pt x="1870" y="2729"/>
                    <a:pt x="1876" y="2591"/>
                  </a:cubicBezTo>
                  <a:cubicBezTo>
                    <a:pt x="1900" y="2098"/>
                    <a:pt x="1936" y="1605"/>
                    <a:pt x="1948" y="1113"/>
                  </a:cubicBezTo>
                  <a:cubicBezTo>
                    <a:pt x="2441" y="1113"/>
                    <a:pt x="2934" y="1101"/>
                    <a:pt x="3415" y="1101"/>
                  </a:cubicBezTo>
                  <a:cubicBezTo>
                    <a:pt x="3739" y="1101"/>
                    <a:pt x="3739" y="596"/>
                    <a:pt x="3415" y="596"/>
                  </a:cubicBezTo>
                  <a:cubicBezTo>
                    <a:pt x="2934" y="596"/>
                    <a:pt x="2441" y="584"/>
                    <a:pt x="1948" y="584"/>
                  </a:cubicBezTo>
                  <a:cubicBezTo>
                    <a:pt x="1948" y="476"/>
                    <a:pt x="1948" y="367"/>
                    <a:pt x="1936" y="271"/>
                  </a:cubicBezTo>
                  <a:cubicBezTo>
                    <a:pt x="1930" y="91"/>
                    <a:pt x="1798" y="1"/>
                    <a:pt x="16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solidFill>
                  <a:srgbClr val="FFFFFF"/>
                </a:solidFill>
              </a:endParaRPr>
            </a:p>
          </p:txBody>
        </p:sp>
        <p:sp>
          <p:nvSpPr>
            <p:cNvPr id="25" name="Google Shape;25;p2"/>
            <p:cNvSpPr/>
            <p:nvPr/>
          </p:nvSpPr>
          <p:spPr>
            <a:xfrm>
              <a:off x="8712160" y="728241"/>
              <a:ext cx="234955" cy="169000"/>
            </a:xfrm>
            <a:custGeom>
              <a:avLst/>
              <a:gdLst/>
              <a:ahLst/>
              <a:cxnLst/>
              <a:rect l="l" t="t" r="r" b="b"/>
              <a:pathLst>
                <a:path w="3427" h="2465" extrusionOk="0">
                  <a:moveTo>
                    <a:pt x="1387" y="0"/>
                  </a:moveTo>
                  <a:cubicBezTo>
                    <a:pt x="1278" y="0"/>
                    <a:pt x="1167" y="78"/>
                    <a:pt x="1143" y="235"/>
                  </a:cubicBezTo>
                  <a:cubicBezTo>
                    <a:pt x="1119" y="451"/>
                    <a:pt x="1106" y="679"/>
                    <a:pt x="1119" y="908"/>
                  </a:cubicBezTo>
                  <a:cubicBezTo>
                    <a:pt x="818" y="920"/>
                    <a:pt x="517" y="920"/>
                    <a:pt x="217" y="932"/>
                  </a:cubicBezTo>
                  <a:cubicBezTo>
                    <a:pt x="1" y="944"/>
                    <a:pt x="1" y="1268"/>
                    <a:pt x="217" y="1280"/>
                  </a:cubicBezTo>
                  <a:cubicBezTo>
                    <a:pt x="517" y="1293"/>
                    <a:pt x="830" y="1293"/>
                    <a:pt x="1131" y="1305"/>
                  </a:cubicBezTo>
                  <a:cubicBezTo>
                    <a:pt x="1143" y="1629"/>
                    <a:pt x="1167" y="1954"/>
                    <a:pt x="1179" y="2266"/>
                  </a:cubicBezTo>
                  <a:cubicBezTo>
                    <a:pt x="1185" y="2398"/>
                    <a:pt x="1287" y="2465"/>
                    <a:pt x="1387" y="2465"/>
                  </a:cubicBezTo>
                  <a:cubicBezTo>
                    <a:pt x="1488" y="2465"/>
                    <a:pt x="1587" y="2398"/>
                    <a:pt x="1587" y="2266"/>
                  </a:cubicBezTo>
                  <a:cubicBezTo>
                    <a:pt x="1599" y="1954"/>
                    <a:pt x="1623" y="1641"/>
                    <a:pt x="1647" y="1317"/>
                  </a:cubicBezTo>
                  <a:cubicBezTo>
                    <a:pt x="2140" y="1329"/>
                    <a:pt x="2633" y="1329"/>
                    <a:pt x="3126" y="1341"/>
                  </a:cubicBezTo>
                  <a:cubicBezTo>
                    <a:pt x="3427" y="1341"/>
                    <a:pt x="3427" y="872"/>
                    <a:pt x="3126" y="872"/>
                  </a:cubicBezTo>
                  <a:cubicBezTo>
                    <a:pt x="2633" y="872"/>
                    <a:pt x="2152" y="884"/>
                    <a:pt x="1659" y="896"/>
                  </a:cubicBezTo>
                  <a:cubicBezTo>
                    <a:pt x="1659" y="667"/>
                    <a:pt x="1647" y="451"/>
                    <a:pt x="1623" y="235"/>
                  </a:cubicBezTo>
                  <a:cubicBezTo>
                    <a:pt x="1605" y="78"/>
                    <a:pt x="1497" y="0"/>
                    <a:pt x="13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solidFill>
                  <a:srgbClr val="FFFFFF"/>
                </a:solidFill>
              </a:endParaRPr>
            </a:p>
          </p:txBody>
        </p:sp>
        <p:sp>
          <p:nvSpPr>
            <p:cNvPr id="26" name="Google Shape;26;p2"/>
            <p:cNvSpPr/>
            <p:nvPr/>
          </p:nvSpPr>
          <p:spPr>
            <a:xfrm>
              <a:off x="7712488" y="520025"/>
              <a:ext cx="264847" cy="135337"/>
            </a:xfrm>
            <a:custGeom>
              <a:avLst/>
              <a:gdLst/>
              <a:ahLst/>
              <a:cxnLst/>
              <a:rect l="l" t="t" r="r" b="b"/>
              <a:pathLst>
                <a:path w="3863" h="1974" extrusionOk="0">
                  <a:moveTo>
                    <a:pt x="1881" y="0"/>
                  </a:moveTo>
                  <a:cubicBezTo>
                    <a:pt x="1815" y="0"/>
                    <a:pt x="1746" y="26"/>
                    <a:pt x="1683" y="86"/>
                  </a:cubicBezTo>
                  <a:cubicBezTo>
                    <a:pt x="1563" y="194"/>
                    <a:pt x="1491" y="339"/>
                    <a:pt x="1443" y="483"/>
                  </a:cubicBezTo>
                  <a:cubicBezTo>
                    <a:pt x="1046" y="459"/>
                    <a:pt x="661" y="423"/>
                    <a:pt x="265" y="411"/>
                  </a:cubicBezTo>
                  <a:cubicBezTo>
                    <a:pt x="60" y="411"/>
                    <a:pt x="0" y="747"/>
                    <a:pt x="216" y="783"/>
                  </a:cubicBezTo>
                  <a:cubicBezTo>
                    <a:pt x="601" y="843"/>
                    <a:pt x="974" y="892"/>
                    <a:pt x="1358" y="928"/>
                  </a:cubicBezTo>
                  <a:cubicBezTo>
                    <a:pt x="1358" y="988"/>
                    <a:pt x="1346" y="1036"/>
                    <a:pt x="1346" y="1084"/>
                  </a:cubicBezTo>
                  <a:cubicBezTo>
                    <a:pt x="1346" y="1336"/>
                    <a:pt x="1370" y="1685"/>
                    <a:pt x="1587" y="1841"/>
                  </a:cubicBezTo>
                  <a:lnTo>
                    <a:pt x="1587" y="1853"/>
                  </a:lnTo>
                  <a:cubicBezTo>
                    <a:pt x="1626" y="1936"/>
                    <a:pt x="1700" y="1973"/>
                    <a:pt x="1771" y="1973"/>
                  </a:cubicBezTo>
                  <a:cubicBezTo>
                    <a:pt x="1875" y="1973"/>
                    <a:pt x="1971" y="1893"/>
                    <a:pt x="1935" y="1757"/>
                  </a:cubicBezTo>
                  <a:cubicBezTo>
                    <a:pt x="1935" y="1745"/>
                    <a:pt x="1935" y="1745"/>
                    <a:pt x="1923" y="1733"/>
                  </a:cubicBezTo>
                  <a:cubicBezTo>
                    <a:pt x="2008" y="1565"/>
                    <a:pt x="1947" y="1372"/>
                    <a:pt x="1960" y="1180"/>
                  </a:cubicBezTo>
                  <a:cubicBezTo>
                    <a:pt x="1960" y="1120"/>
                    <a:pt x="1972" y="1060"/>
                    <a:pt x="1984" y="1000"/>
                  </a:cubicBezTo>
                  <a:cubicBezTo>
                    <a:pt x="2452" y="1060"/>
                    <a:pt x="2921" y="1108"/>
                    <a:pt x="3390" y="1180"/>
                  </a:cubicBezTo>
                  <a:cubicBezTo>
                    <a:pt x="3409" y="1183"/>
                    <a:pt x="3428" y="1184"/>
                    <a:pt x="3446" y="1184"/>
                  </a:cubicBezTo>
                  <a:cubicBezTo>
                    <a:pt x="3806" y="1184"/>
                    <a:pt x="3863" y="638"/>
                    <a:pt x="3462" y="627"/>
                  </a:cubicBezTo>
                  <a:cubicBezTo>
                    <a:pt x="3017" y="603"/>
                    <a:pt x="2573" y="579"/>
                    <a:pt x="2128" y="543"/>
                  </a:cubicBezTo>
                  <a:cubicBezTo>
                    <a:pt x="2140" y="483"/>
                    <a:pt x="2152" y="423"/>
                    <a:pt x="2164" y="375"/>
                  </a:cubicBezTo>
                  <a:cubicBezTo>
                    <a:pt x="2199" y="175"/>
                    <a:pt x="2051" y="0"/>
                    <a:pt x="18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solidFill>
                  <a:srgbClr val="FFFFFF"/>
                </a:solidFill>
              </a:endParaRPr>
            </a:p>
          </p:txBody>
        </p:sp>
        <p:sp>
          <p:nvSpPr>
            <p:cNvPr id="27" name="Google Shape;27;p2"/>
            <p:cNvSpPr/>
            <p:nvPr/>
          </p:nvSpPr>
          <p:spPr>
            <a:xfrm>
              <a:off x="8170674" y="464149"/>
              <a:ext cx="220695" cy="178942"/>
            </a:xfrm>
            <a:custGeom>
              <a:avLst/>
              <a:gdLst/>
              <a:ahLst/>
              <a:cxnLst/>
              <a:rect l="l" t="t" r="r" b="b"/>
              <a:pathLst>
                <a:path w="3219" h="2610" extrusionOk="0">
                  <a:moveTo>
                    <a:pt x="1656" y="1"/>
                  </a:moveTo>
                  <a:cubicBezTo>
                    <a:pt x="1567" y="1"/>
                    <a:pt x="1477" y="40"/>
                    <a:pt x="1419" y="132"/>
                  </a:cubicBezTo>
                  <a:cubicBezTo>
                    <a:pt x="1251" y="372"/>
                    <a:pt x="1155" y="661"/>
                    <a:pt x="1095" y="949"/>
                  </a:cubicBezTo>
                  <a:cubicBezTo>
                    <a:pt x="818" y="961"/>
                    <a:pt x="542" y="961"/>
                    <a:pt x="265" y="973"/>
                  </a:cubicBezTo>
                  <a:cubicBezTo>
                    <a:pt x="1" y="985"/>
                    <a:pt x="1" y="1370"/>
                    <a:pt x="265" y="1382"/>
                  </a:cubicBezTo>
                  <a:cubicBezTo>
                    <a:pt x="530" y="1394"/>
                    <a:pt x="794" y="1394"/>
                    <a:pt x="1071" y="1406"/>
                  </a:cubicBezTo>
                  <a:cubicBezTo>
                    <a:pt x="1059" y="1755"/>
                    <a:pt x="1107" y="2091"/>
                    <a:pt x="1191" y="2404"/>
                  </a:cubicBezTo>
                  <a:cubicBezTo>
                    <a:pt x="1224" y="2548"/>
                    <a:pt x="1329" y="2609"/>
                    <a:pt x="1437" y="2609"/>
                  </a:cubicBezTo>
                  <a:cubicBezTo>
                    <a:pt x="1601" y="2609"/>
                    <a:pt x="1775" y="2469"/>
                    <a:pt x="1732" y="2259"/>
                  </a:cubicBezTo>
                  <a:cubicBezTo>
                    <a:pt x="1672" y="1959"/>
                    <a:pt x="1672" y="1682"/>
                    <a:pt x="1696" y="1418"/>
                  </a:cubicBezTo>
                  <a:cubicBezTo>
                    <a:pt x="2092" y="1418"/>
                    <a:pt x="2489" y="1430"/>
                    <a:pt x="2886" y="1442"/>
                  </a:cubicBezTo>
                  <a:cubicBezTo>
                    <a:pt x="2889" y="1442"/>
                    <a:pt x="2893" y="1442"/>
                    <a:pt x="2897" y="1442"/>
                  </a:cubicBezTo>
                  <a:cubicBezTo>
                    <a:pt x="3219" y="1442"/>
                    <a:pt x="3219" y="913"/>
                    <a:pt x="2897" y="913"/>
                  </a:cubicBezTo>
                  <a:cubicBezTo>
                    <a:pt x="2893" y="913"/>
                    <a:pt x="2889" y="913"/>
                    <a:pt x="2886" y="913"/>
                  </a:cubicBezTo>
                  <a:cubicBezTo>
                    <a:pt x="2513" y="925"/>
                    <a:pt x="2153" y="937"/>
                    <a:pt x="1780" y="937"/>
                  </a:cubicBezTo>
                  <a:cubicBezTo>
                    <a:pt x="1828" y="745"/>
                    <a:pt x="1876" y="552"/>
                    <a:pt x="1936" y="348"/>
                  </a:cubicBezTo>
                  <a:cubicBezTo>
                    <a:pt x="1991" y="144"/>
                    <a:pt x="1825" y="1"/>
                    <a:pt x="16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solidFill>
                  <a:srgbClr val="FFFFFF"/>
                </a:solidFill>
              </a:endParaRPr>
            </a:p>
          </p:txBody>
        </p:sp>
        <p:sp>
          <p:nvSpPr>
            <p:cNvPr id="28" name="Google Shape;28;p2"/>
            <p:cNvSpPr/>
            <p:nvPr/>
          </p:nvSpPr>
          <p:spPr>
            <a:xfrm>
              <a:off x="8590192" y="485540"/>
              <a:ext cx="206914" cy="175171"/>
            </a:xfrm>
            <a:custGeom>
              <a:avLst/>
              <a:gdLst/>
              <a:ahLst/>
              <a:cxnLst/>
              <a:rect l="l" t="t" r="r" b="b"/>
              <a:pathLst>
                <a:path w="3018" h="2555" extrusionOk="0">
                  <a:moveTo>
                    <a:pt x="1413" y="0"/>
                  </a:moveTo>
                  <a:cubicBezTo>
                    <a:pt x="1278" y="0"/>
                    <a:pt x="1142" y="96"/>
                    <a:pt x="1118" y="289"/>
                  </a:cubicBezTo>
                  <a:cubicBezTo>
                    <a:pt x="1094" y="493"/>
                    <a:pt x="1094" y="709"/>
                    <a:pt x="1094" y="926"/>
                  </a:cubicBezTo>
                  <a:cubicBezTo>
                    <a:pt x="806" y="938"/>
                    <a:pt x="529" y="938"/>
                    <a:pt x="253" y="962"/>
                  </a:cubicBezTo>
                  <a:cubicBezTo>
                    <a:pt x="0" y="974"/>
                    <a:pt x="0" y="1346"/>
                    <a:pt x="253" y="1358"/>
                  </a:cubicBezTo>
                  <a:cubicBezTo>
                    <a:pt x="541" y="1370"/>
                    <a:pt x="818" y="1382"/>
                    <a:pt x="1106" y="1382"/>
                  </a:cubicBezTo>
                  <a:cubicBezTo>
                    <a:pt x="1118" y="1707"/>
                    <a:pt x="1154" y="2020"/>
                    <a:pt x="1166" y="2320"/>
                  </a:cubicBezTo>
                  <a:cubicBezTo>
                    <a:pt x="1179" y="2476"/>
                    <a:pt x="1296" y="2555"/>
                    <a:pt x="1413" y="2555"/>
                  </a:cubicBezTo>
                  <a:cubicBezTo>
                    <a:pt x="1530" y="2555"/>
                    <a:pt x="1647" y="2476"/>
                    <a:pt x="1659" y="2320"/>
                  </a:cubicBezTo>
                  <a:cubicBezTo>
                    <a:pt x="1683" y="2020"/>
                    <a:pt x="1707" y="1719"/>
                    <a:pt x="1731" y="1407"/>
                  </a:cubicBezTo>
                  <a:cubicBezTo>
                    <a:pt x="2044" y="1407"/>
                    <a:pt x="2369" y="1407"/>
                    <a:pt x="2693" y="1419"/>
                  </a:cubicBezTo>
                  <a:cubicBezTo>
                    <a:pt x="3014" y="1419"/>
                    <a:pt x="3018" y="901"/>
                    <a:pt x="2704" y="901"/>
                  </a:cubicBezTo>
                  <a:cubicBezTo>
                    <a:pt x="2700" y="901"/>
                    <a:pt x="2697" y="902"/>
                    <a:pt x="2693" y="902"/>
                  </a:cubicBezTo>
                  <a:lnTo>
                    <a:pt x="1743" y="914"/>
                  </a:lnTo>
                  <a:cubicBezTo>
                    <a:pt x="1743" y="697"/>
                    <a:pt x="1731" y="493"/>
                    <a:pt x="1707" y="289"/>
                  </a:cubicBezTo>
                  <a:cubicBezTo>
                    <a:pt x="1683" y="96"/>
                    <a:pt x="1548" y="0"/>
                    <a:pt x="14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solidFill>
                  <a:srgbClr val="FFFFFF"/>
                </a:solidFill>
              </a:endParaRPr>
            </a:p>
          </p:txBody>
        </p:sp>
        <p:sp>
          <p:nvSpPr>
            <p:cNvPr id="29" name="Google Shape;29;p2"/>
            <p:cNvSpPr/>
            <p:nvPr/>
          </p:nvSpPr>
          <p:spPr>
            <a:xfrm>
              <a:off x="8948349" y="486568"/>
              <a:ext cx="220763" cy="194985"/>
            </a:xfrm>
            <a:custGeom>
              <a:avLst/>
              <a:gdLst/>
              <a:ahLst/>
              <a:cxnLst/>
              <a:rect l="l" t="t" r="r" b="b"/>
              <a:pathLst>
                <a:path w="3220" h="2844" extrusionOk="0">
                  <a:moveTo>
                    <a:pt x="1784" y="0"/>
                  </a:moveTo>
                  <a:cubicBezTo>
                    <a:pt x="1670" y="0"/>
                    <a:pt x="1559" y="65"/>
                    <a:pt x="1520" y="213"/>
                  </a:cubicBezTo>
                  <a:cubicBezTo>
                    <a:pt x="1436" y="478"/>
                    <a:pt x="1376" y="754"/>
                    <a:pt x="1316" y="1031"/>
                  </a:cubicBezTo>
                  <a:cubicBezTo>
                    <a:pt x="967" y="995"/>
                    <a:pt x="619" y="947"/>
                    <a:pt x="270" y="911"/>
                  </a:cubicBezTo>
                  <a:cubicBezTo>
                    <a:pt x="263" y="910"/>
                    <a:pt x="257" y="910"/>
                    <a:pt x="250" y="910"/>
                  </a:cubicBezTo>
                  <a:cubicBezTo>
                    <a:pt x="50" y="910"/>
                    <a:pt x="1" y="1260"/>
                    <a:pt x="222" y="1295"/>
                  </a:cubicBezTo>
                  <a:cubicBezTo>
                    <a:pt x="559" y="1343"/>
                    <a:pt x="895" y="1404"/>
                    <a:pt x="1232" y="1452"/>
                  </a:cubicBezTo>
                  <a:cubicBezTo>
                    <a:pt x="1148" y="1824"/>
                    <a:pt x="1075" y="2185"/>
                    <a:pt x="1003" y="2558"/>
                  </a:cubicBezTo>
                  <a:cubicBezTo>
                    <a:pt x="967" y="2731"/>
                    <a:pt x="1104" y="2843"/>
                    <a:pt x="1238" y="2843"/>
                  </a:cubicBezTo>
                  <a:cubicBezTo>
                    <a:pt x="1327" y="2843"/>
                    <a:pt x="1414" y="2793"/>
                    <a:pt x="1448" y="2678"/>
                  </a:cubicBezTo>
                  <a:cubicBezTo>
                    <a:pt x="1556" y="2305"/>
                    <a:pt x="1677" y="1920"/>
                    <a:pt x="1785" y="1548"/>
                  </a:cubicBezTo>
                  <a:cubicBezTo>
                    <a:pt x="2121" y="1596"/>
                    <a:pt x="2470" y="1656"/>
                    <a:pt x="2806" y="1704"/>
                  </a:cubicBezTo>
                  <a:cubicBezTo>
                    <a:pt x="2826" y="1707"/>
                    <a:pt x="2845" y="1709"/>
                    <a:pt x="2863" y="1709"/>
                  </a:cubicBezTo>
                  <a:cubicBezTo>
                    <a:pt x="3174" y="1709"/>
                    <a:pt x="3219" y="1245"/>
                    <a:pt x="2879" y="1211"/>
                  </a:cubicBezTo>
                  <a:cubicBezTo>
                    <a:pt x="2554" y="1175"/>
                    <a:pt x="2229" y="1139"/>
                    <a:pt x="1905" y="1103"/>
                  </a:cubicBezTo>
                  <a:cubicBezTo>
                    <a:pt x="1965" y="851"/>
                    <a:pt x="2025" y="610"/>
                    <a:pt x="2085" y="370"/>
                  </a:cubicBezTo>
                  <a:cubicBezTo>
                    <a:pt x="2136" y="146"/>
                    <a:pt x="1956" y="0"/>
                    <a:pt x="17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solidFill>
                  <a:srgbClr val="FFFFFF"/>
                </a:solidFill>
              </a:endParaRPr>
            </a:p>
          </p:txBody>
        </p:sp>
        <p:sp>
          <p:nvSpPr>
            <p:cNvPr id="30" name="Google Shape;30;p2"/>
            <p:cNvSpPr/>
            <p:nvPr/>
          </p:nvSpPr>
          <p:spPr>
            <a:xfrm>
              <a:off x="7912751" y="724676"/>
              <a:ext cx="239069" cy="168726"/>
            </a:xfrm>
            <a:custGeom>
              <a:avLst/>
              <a:gdLst/>
              <a:ahLst/>
              <a:cxnLst/>
              <a:rect l="l" t="t" r="r" b="b"/>
              <a:pathLst>
                <a:path w="3487" h="2461" extrusionOk="0">
                  <a:moveTo>
                    <a:pt x="2215" y="0"/>
                  </a:moveTo>
                  <a:cubicBezTo>
                    <a:pt x="2132" y="0"/>
                    <a:pt x="2049" y="36"/>
                    <a:pt x="1996" y="118"/>
                  </a:cubicBezTo>
                  <a:cubicBezTo>
                    <a:pt x="1839" y="359"/>
                    <a:pt x="1755" y="635"/>
                    <a:pt x="1707" y="912"/>
                  </a:cubicBezTo>
                  <a:cubicBezTo>
                    <a:pt x="1226" y="924"/>
                    <a:pt x="733" y="936"/>
                    <a:pt x="253" y="960"/>
                  </a:cubicBezTo>
                  <a:cubicBezTo>
                    <a:pt x="0" y="972"/>
                    <a:pt x="0" y="1345"/>
                    <a:pt x="253" y="1357"/>
                  </a:cubicBezTo>
                  <a:cubicBezTo>
                    <a:pt x="721" y="1369"/>
                    <a:pt x="1202" y="1393"/>
                    <a:pt x="1683" y="1405"/>
                  </a:cubicBezTo>
                  <a:cubicBezTo>
                    <a:pt x="1695" y="1741"/>
                    <a:pt x="1767" y="2090"/>
                    <a:pt x="1900" y="2390"/>
                  </a:cubicBezTo>
                  <a:cubicBezTo>
                    <a:pt x="1922" y="2440"/>
                    <a:pt x="1966" y="2460"/>
                    <a:pt x="2012" y="2460"/>
                  </a:cubicBezTo>
                  <a:cubicBezTo>
                    <a:pt x="2091" y="2460"/>
                    <a:pt x="2176" y="2401"/>
                    <a:pt x="2176" y="2318"/>
                  </a:cubicBezTo>
                  <a:cubicBezTo>
                    <a:pt x="2164" y="2018"/>
                    <a:pt x="2152" y="1705"/>
                    <a:pt x="2188" y="1405"/>
                  </a:cubicBezTo>
                  <a:cubicBezTo>
                    <a:pt x="2513" y="1405"/>
                    <a:pt x="2837" y="1417"/>
                    <a:pt x="3162" y="1417"/>
                  </a:cubicBezTo>
                  <a:cubicBezTo>
                    <a:pt x="3486" y="1405"/>
                    <a:pt x="3486" y="900"/>
                    <a:pt x="3162" y="900"/>
                  </a:cubicBezTo>
                  <a:cubicBezTo>
                    <a:pt x="2873" y="900"/>
                    <a:pt x="2585" y="900"/>
                    <a:pt x="2296" y="912"/>
                  </a:cubicBezTo>
                  <a:cubicBezTo>
                    <a:pt x="2344" y="707"/>
                    <a:pt x="2416" y="527"/>
                    <a:pt x="2477" y="323"/>
                  </a:cubicBezTo>
                  <a:cubicBezTo>
                    <a:pt x="2532" y="133"/>
                    <a:pt x="2374" y="0"/>
                    <a:pt x="22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solidFill>
                  <a:srgbClr val="FFFFFF"/>
                </a:solidFill>
              </a:endParaRPr>
            </a:p>
          </p:txBody>
        </p:sp>
        <p:sp>
          <p:nvSpPr>
            <p:cNvPr id="31" name="Google Shape;31;p2"/>
            <p:cNvSpPr/>
            <p:nvPr/>
          </p:nvSpPr>
          <p:spPr>
            <a:xfrm>
              <a:off x="8333846" y="705959"/>
              <a:ext cx="256414" cy="191899"/>
            </a:xfrm>
            <a:custGeom>
              <a:avLst/>
              <a:gdLst/>
              <a:ahLst/>
              <a:cxnLst/>
              <a:rect l="l" t="t" r="r" b="b"/>
              <a:pathLst>
                <a:path w="3740" h="2799" extrusionOk="0">
                  <a:moveTo>
                    <a:pt x="1666" y="1"/>
                  </a:moveTo>
                  <a:cubicBezTo>
                    <a:pt x="1534" y="1"/>
                    <a:pt x="1401" y="91"/>
                    <a:pt x="1395" y="271"/>
                  </a:cubicBezTo>
                  <a:cubicBezTo>
                    <a:pt x="1383" y="379"/>
                    <a:pt x="1383" y="488"/>
                    <a:pt x="1383" y="596"/>
                  </a:cubicBezTo>
                  <a:cubicBezTo>
                    <a:pt x="987" y="608"/>
                    <a:pt x="590" y="632"/>
                    <a:pt x="217" y="680"/>
                  </a:cubicBezTo>
                  <a:cubicBezTo>
                    <a:pt x="1" y="716"/>
                    <a:pt x="1" y="980"/>
                    <a:pt x="217" y="1016"/>
                  </a:cubicBezTo>
                  <a:cubicBezTo>
                    <a:pt x="590" y="1065"/>
                    <a:pt x="987" y="1089"/>
                    <a:pt x="1383" y="1101"/>
                  </a:cubicBezTo>
                  <a:cubicBezTo>
                    <a:pt x="1395" y="1593"/>
                    <a:pt x="1431" y="2098"/>
                    <a:pt x="1455" y="2591"/>
                  </a:cubicBezTo>
                  <a:cubicBezTo>
                    <a:pt x="1461" y="2729"/>
                    <a:pt x="1564" y="2799"/>
                    <a:pt x="1666" y="2799"/>
                  </a:cubicBezTo>
                  <a:cubicBezTo>
                    <a:pt x="1768" y="2799"/>
                    <a:pt x="1870" y="2729"/>
                    <a:pt x="1876" y="2591"/>
                  </a:cubicBezTo>
                  <a:cubicBezTo>
                    <a:pt x="1900" y="2098"/>
                    <a:pt x="1936" y="1605"/>
                    <a:pt x="1948" y="1113"/>
                  </a:cubicBezTo>
                  <a:cubicBezTo>
                    <a:pt x="2441" y="1113"/>
                    <a:pt x="2934" y="1101"/>
                    <a:pt x="3415" y="1101"/>
                  </a:cubicBezTo>
                  <a:cubicBezTo>
                    <a:pt x="3739" y="1101"/>
                    <a:pt x="3739" y="596"/>
                    <a:pt x="3415" y="596"/>
                  </a:cubicBezTo>
                  <a:cubicBezTo>
                    <a:pt x="2934" y="596"/>
                    <a:pt x="2441" y="584"/>
                    <a:pt x="1948" y="584"/>
                  </a:cubicBezTo>
                  <a:cubicBezTo>
                    <a:pt x="1948" y="476"/>
                    <a:pt x="1948" y="367"/>
                    <a:pt x="1936" y="271"/>
                  </a:cubicBezTo>
                  <a:cubicBezTo>
                    <a:pt x="1930" y="91"/>
                    <a:pt x="1798" y="1"/>
                    <a:pt x="16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solidFill>
                  <a:srgbClr val="FFFFFF"/>
                </a:solidFill>
              </a:endParaRPr>
            </a:p>
          </p:txBody>
        </p:sp>
        <p:sp>
          <p:nvSpPr>
            <p:cNvPr id="32" name="Google Shape;32;p2"/>
            <p:cNvSpPr/>
            <p:nvPr/>
          </p:nvSpPr>
          <p:spPr>
            <a:xfrm>
              <a:off x="8712160" y="728241"/>
              <a:ext cx="234955" cy="169000"/>
            </a:xfrm>
            <a:custGeom>
              <a:avLst/>
              <a:gdLst/>
              <a:ahLst/>
              <a:cxnLst/>
              <a:rect l="l" t="t" r="r" b="b"/>
              <a:pathLst>
                <a:path w="3427" h="2465" extrusionOk="0">
                  <a:moveTo>
                    <a:pt x="1387" y="0"/>
                  </a:moveTo>
                  <a:cubicBezTo>
                    <a:pt x="1278" y="0"/>
                    <a:pt x="1167" y="78"/>
                    <a:pt x="1143" y="235"/>
                  </a:cubicBezTo>
                  <a:cubicBezTo>
                    <a:pt x="1119" y="451"/>
                    <a:pt x="1106" y="679"/>
                    <a:pt x="1119" y="908"/>
                  </a:cubicBezTo>
                  <a:cubicBezTo>
                    <a:pt x="818" y="920"/>
                    <a:pt x="517" y="920"/>
                    <a:pt x="217" y="932"/>
                  </a:cubicBezTo>
                  <a:cubicBezTo>
                    <a:pt x="1" y="944"/>
                    <a:pt x="1" y="1268"/>
                    <a:pt x="217" y="1280"/>
                  </a:cubicBezTo>
                  <a:cubicBezTo>
                    <a:pt x="517" y="1293"/>
                    <a:pt x="830" y="1293"/>
                    <a:pt x="1131" y="1305"/>
                  </a:cubicBezTo>
                  <a:cubicBezTo>
                    <a:pt x="1143" y="1629"/>
                    <a:pt x="1167" y="1954"/>
                    <a:pt x="1179" y="2266"/>
                  </a:cubicBezTo>
                  <a:cubicBezTo>
                    <a:pt x="1185" y="2398"/>
                    <a:pt x="1287" y="2465"/>
                    <a:pt x="1387" y="2465"/>
                  </a:cubicBezTo>
                  <a:cubicBezTo>
                    <a:pt x="1488" y="2465"/>
                    <a:pt x="1587" y="2398"/>
                    <a:pt x="1587" y="2266"/>
                  </a:cubicBezTo>
                  <a:cubicBezTo>
                    <a:pt x="1599" y="1954"/>
                    <a:pt x="1623" y="1641"/>
                    <a:pt x="1647" y="1317"/>
                  </a:cubicBezTo>
                  <a:cubicBezTo>
                    <a:pt x="2140" y="1329"/>
                    <a:pt x="2633" y="1329"/>
                    <a:pt x="3126" y="1341"/>
                  </a:cubicBezTo>
                  <a:cubicBezTo>
                    <a:pt x="3427" y="1341"/>
                    <a:pt x="3427" y="872"/>
                    <a:pt x="3126" y="872"/>
                  </a:cubicBezTo>
                  <a:cubicBezTo>
                    <a:pt x="2633" y="872"/>
                    <a:pt x="2152" y="884"/>
                    <a:pt x="1659" y="896"/>
                  </a:cubicBezTo>
                  <a:cubicBezTo>
                    <a:pt x="1659" y="667"/>
                    <a:pt x="1647" y="451"/>
                    <a:pt x="1623" y="235"/>
                  </a:cubicBezTo>
                  <a:cubicBezTo>
                    <a:pt x="1605" y="78"/>
                    <a:pt x="1497" y="0"/>
                    <a:pt x="13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solidFill>
                  <a:srgbClr val="FFFFFF"/>
                </a:solidFill>
              </a:endParaRPr>
            </a:p>
          </p:txBody>
        </p:sp>
        <p:sp>
          <p:nvSpPr>
            <p:cNvPr id="33" name="Google Shape;33;p2"/>
            <p:cNvSpPr/>
            <p:nvPr/>
          </p:nvSpPr>
          <p:spPr>
            <a:xfrm>
              <a:off x="8590192" y="950100"/>
              <a:ext cx="206708" cy="175239"/>
            </a:xfrm>
            <a:custGeom>
              <a:avLst/>
              <a:gdLst/>
              <a:ahLst/>
              <a:cxnLst/>
              <a:rect l="l" t="t" r="r" b="b"/>
              <a:pathLst>
                <a:path w="3015" h="2556" extrusionOk="0">
                  <a:moveTo>
                    <a:pt x="1413" y="1"/>
                  </a:moveTo>
                  <a:cubicBezTo>
                    <a:pt x="1278" y="1"/>
                    <a:pt x="1142" y="94"/>
                    <a:pt x="1118" y="280"/>
                  </a:cubicBezTo>
                  <a:cubicBezTo>
                    <a:pt x="1094" y="485"/>
                    <a:pt x="1094" y="701"/>
                    <a:pt x="1094" y="930"/>
                  </a:cubicBezTo>
                  <a:cubicBezTo>
                    <a:pt x="806" y="930"/>
                    <a:pt x="529" y="942"/>
                    <a:pt x="253" y="954"/>
                  </a:cubicBezTo>
                  <a:cubicBezTo>
                    <a:pt x="0" y="966"/>
                    <a:pt x="0" y="1338"/>
                    <a:pt x="253" y="1350"/>
                  </a:cubicBezTo>
                  <a:cubicBezTo>
                    <a:pt x="541" y="1362"/>
                    <a:pt x="818" y="1374"/>
                    <a:pt x="1106" y="1386"/>
                  </a:cubicBezTo>
                  <a:cubicBezTo>
                    <a:pt x="1118" y="1699"/>
                    <a:pt x="1154" y="2011"/>
                    <a:pt x="1166" y="2312"/>
                  </a:cubicBezTo>
                  <a:cubicBezTo>
                    <a:pt x="1179" y="2474"/>
                    <a:pt x="1296" y="2555"/>
                    <a:pt x="1413" y="2555"/>
                  </a:cubicBezTo>
                  <a:cubicBezTo>
                    <a:pt x="1530" y="2555"/>
                    <a:pt x="1647" y="2474"/>
                    <a:pt x="1659" y="2312"/>
                  </a:cubicBezTo>
                  <a:cubicBezTo>
                    <a:pt x="1683" y="2023"/>
                    <a:pt x="1707" y="1711"/>
                    <a:pt x="1731" y="1398"/>
                  </a:cubicBezTo>
                  <a:cubicBezTo>
                    <a:pt x="2044" y="1398"/>
                    <a:pt x="2369" y="1410"/>
                    <a:pt x="2693" y="1410"/>
                  </a:cubicBezTo>
                  <a:cubicBezTo>
                    <a:pt x="2697" y="1411"/>
                    <a:pt x="2700" y="1411"/>
                    <a:pt x="2704" y="1411"/>
                  </a:cubicBezTo>
                  <a:cubicBezTo>
                    <a:pt x="3014" y="1411"/>
                    <a:pt x="3014" y="893"/>
                    <a:pt x="2704" y="893"/>
                  </a:cubicBezTo>
                  <a:cubicBezTo>
                    <a:pt x="2700" y="893"/>
                    <a:pt x="2697" y="893"/>
                    <a:pt x="2693" y="893"/>
                  </a:cubicBezTo>
                  <a:lnTo>
                    <a:pt x="1743" y="905"/>
                  </a:lnTo>
                  <a:cubicBezTo>
                    <a:pt x="1743" y="689"/>
                    <a:pt x="1731" y="485"/>
                    <a:pt x="1707" y="280"/>
                  </a:cubicBezTo>
                  <a:cubicBezTo>
                    <a:pt x="1683" y="94"/>
                    <a:pt x="1548" y="1"/>
                    <a:pt x="14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solidFill>
                  <a:srgbClr val="FFFFFF"/>
                </a:solidFill>
              </a:endParaRPr>
            </a:p>
          </p:txBody>
        </p:sp>
        <p:sp>
          <p:nvSpPr>
            <p:cNvPr id="34" name="Google Shape;34;p2"/>
            <p:cNvSpPr/>
            <p:nvPr/>
          </p:nvSpPr>
          <p:spPr>
            <a:xfrm>
              <a:off x="8948349" y="951128"/>
              <a:ext cx="220763" cy="195190"/>
            </a:xfrm>
            <a:custGeom>
              <a:avLst/>
              <a:gdLst/>
              <a:ahLst/>
              <a:cxnLst/>
              <a:rect l="l" t="t" r="r" b="b"/>
              <a:pathLst>
                <a:path w="3220" h="2847" extrusionOk="0">
                  <a:moveTo>
                    <a:pt x="1782" y="1"/>
                  </a:moveTo>
                  <a:cubicBezTo>
                    <a:pt x="1668" y="1"/>
                    <a:pt x="1558" y="62"/>
                    <a:pt x="1520" y="205"/>
                  </a:cubicBezTo>
                  <a:cubicBezTo>
                    <a:pt x="1436" y="482"/>
                    <a:pt x="1376" y="758"/>
                    <a:pt x="1316" y="1035"/>
                  </a:cubicBezTo>
                  <a:cubicBezTo>
                    <a:pt x="967" y="987"/>
                    <a:pt x="619" y="951"/>
                    <a:pt x="270" y="903"/>
                  </a:cubicBezTo>
                  <a:cubicBezTo>
                    <a:pt x="263" y="902"/>
                    <a:pt x="257" y="901"/>
                    <a:pt x="250" y="901"/>
                  </a:cubicBezTo>
                  <a:cubicBezTo>
                    <a:pt x="50" y="901"/>
                    <a:pt x="1" y="1252"/>
                    <a:pt x="222" y="1287"/>
                  </a:cubicBezTo>
                  <a:cubicBezTo>
                    <a:pt x="559" y="1347"/>
                    <a:pt x="895" y="1395"/>
                    <a:pt x="1232" y="1455"/>
                  </a:cubicBezTo>
                  <a:cubicBezTo>
                    <a:pt x="1148" y="1816"/>
                    <a:pt x="1075" y="2189"/>
                    <a:pt x="1003" y="2549"/>
                  </a:cubicBezTo>
                  <a:cubicBezTo>
                    <a:pt x="967" y="2731"/>
                    <a:pt x="1106" y="2846"/>
                    <a:pt x="1240" y="2846"/>
                  </a:cubicBezTo>
                  <a:cubicBezTo>
                    <a:pt x="1328" y="2846"/>
                    <a:pt x="1415" y="2796"/>
                    <a:pt x="1448" y="2682"/>
                  </a:cubicBezTo>
                  <a:cubicBezTo>
                    <a:pt x="1556" y="2297"/>
                    <a:pt x="1677" y="1924"/>
                    <a:pt x="1785" y="1540"/>
                  </a:cubicBezTo>
                  <a:cubicBezTo>
                    <a:pt x="2121" y="1600"/>
                    <a:pt x="2470" y="1648"/>
                    <a:pt x="2806" y="1708"/>
                  </a:cubicBezTo>
                  <a:cubicBezTo>
                    <a:pt x="2826" y="1711"/>
                    <a:pt x="2845" y="1713"/>
                    <a:pt x="2863" y="1713"/>
                  </a:cubicBezTo>
                  <a:cubicBezTo>
                    <a:pt x="3174" y="1713"/>
                    <a:pt x="3219" y="1249"/>
                    <a:pt x="2879" y="1215"/>
                  </a:cubicBezTo>
                  <a:cubicBezTo>
                    <a:pt x="2554" y="1179"/>
                    <a:pt x="2229" y="1143"/>
                    <a:pt x="1905" y="1095"/>
                  </a:cubicBezTo>
                  <a:cubicBezTo>
                    <a:pt x="1965" y="854"/>
                    <a:pt x="2025" y="614"/>
                    <a:pt x="2085" y="362"/>
                  </a:cubicBezTo>
                  <a:cubicBezTo>
                    <a:pt x="2136" y="144"/>
                    <a:pt x="1955" y="1"/>
                    <a:pt x="17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solidFill>
                  <a:srgbClr val="FFFFFF"/>
                </a:solidFill>
              </a:endParaRPr>
            </a:p>
          </p:txBody>
        </p:sp>
        <p:sp>
          <p:nvSpPr>
            <p:cNvPr id="35" name="Google Shape;35;p2"/>
            <p:cNvSpPr/>
            <p:nvPr/>
          </p:nvSpPr>
          <p:spPr>
            <a:xfrm>
              <a:off x="8333846" y="1170588"/>
              <a:ext cx="256414" cy="191282"/>
            </a:xfrm>
            <a:custGeom>
              <a:avLst/>
              <a:gdLst/>
              <a:ahLst/>
              <a:cxnLst/>
              <a:rect l="l" t="t" r="r" b="b"/>
              <a:pathLst>
                <a:path w="3740" h="2790" extrusionOk="0">
                  <a:moveTo>
                    <a:pt x="1666" y="1"/>
                  </a:moveTo>
                  <a:cubicBezTo>
                    <a:pt x="1534" y="1"/>
                    <a:pt x="1401" y="88"/>
                    <a:pt x="1395" y="262"/>
                  </a:cubicBezTo>
                  <a:cubicBezTo>
                    <a:pt x="1383" y="370"/>
                    <a:pt x="1383" y="478"/>
                    <a:pt x="1383" y="587"/>
                  </a:cubicBezTo>
                  <a:cubicBezTo>
                    <a:pt x="987" y="599"/>
                    <a:pt x="590" y="623"/>
                    <a:pt x="217" y="683"/>
                  </a:cubicBezTo>
                  <a:cubicBezTo>
                    <a:pt x="1" y="707"/>
                    <a:pt x="1" y="983"/>
                    <a:pt x="217" y="1007"/>
                  </a:cubicBezTo>
                  <a:cubicBezTo>
                    <a:pt x="590" y="1055"/>
                    <a:pt x="987" y="1079"/>
                    <a:pt x="1383" y="1091"/>
                  </a:cubicBezTo>
                  <a:cubicBezTo>
                    <a:pt x="1395" y="1596"/>
                    <a:pt x="1431" y="2089"/>
                    <a:pt x="1455" y="2582"/>
                  </a:cubicBezTo>
                  <a:cubicBezTo>
                    <a:pt x="1461" y="2720"/>
                    <a:pt x="1564" y="2789"/>
                    <a:pt x="1666" y="2789"/>
                  </a:cubicBezTo>
                  <a:cubicBezTo>
                    <a:pt x="1768" y="2789"/>
                    <a:pt x="1870" y="2720"/>
                    <a:pt x="1876" y="2582"/>
                  </a:cubicBezTo>
                  <a:cubicBezTo>
                    <a:pt x="1900" y="2101"/>
                    <a:pt x="1936" y="1596"/>
                    <a:pt x="1948" y="1103"/>
                  </a:cubicBezTo>
                  <a:cubicBezTo>
                    <a:pt x="2441" y="1103"/>
                    <a:pt x="2934" y="1091"/>
                    <a:pt x="3415" y="1091"/>
                  </a:cubicBezTo>
                  <a:cubicBezTo>
                    <a:pt x="3419" y="1092"/>
                    <a:pt x="3422" y="1092"/>
                    <a:pt x="3426" y="1092"/>
                  </a:cubicBezTo>
                  <a:cubicBezTo>
                    <a:pt x="3739" y="1092"/>
                    <a:pt x="3736" y="587"/>
                    <a:pt x="3415" y="587"/>
                  </a:cubicBezTo>
                  <a:lnTo>
                    <a:pt x="1948" y="587"/>
                  </a:lnTo>
                  <a:cubicBezTo>
                    <a:pt x="1948" y="478"/>
                    <a:pt x="1948" y="370"/>
                    <a:pt x="1936" y="262"/>
                  </a:cubicBezTo>
                  <a:cubicBezTo>
                    <a:pt x="1930" y="88"/>
                    <a:pt x="1798" y="1"/>
                    <a:pt x="16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solidFill>
                  <a:srgbClr val="FFFFFF"/>
                </a:solidFill>
              </a:endParaRPr>
            </a:p>
          </p:txBody>
        </p:sp>
        <p:sp>
          <p:nvSpPr>
            <p:cNvPr id="36" name="Google Shape;36;p2"/>
            <p:cNvSpPr/>
            <p:nvPr/>
          </p:nvSpPr>
          <p:spPr>
            <a:xfrm>
              <a:off x="8712160" y="1192870"/>
              <a:ext cx="234955" cy="169206"/>
            </a:xfrm>
            <a:custGeom>
              <a:avLst/>
              <a:gdLst/>
              <a:ahLst/>
              <a:cxnLst/>
              <a:rect l="l" t="t" r="r" b="b"/>
              <a:pathLst>
                <a:path w="3427" h="2468" extrusionOk="0">
                  <a:moveTo>
                    <a:pt x="1387" y="0"/>
                  </a:moveTo>
                  <a:cubicBezTo>
                    <a:pt x="1278" y="0"/>
                    <a:pt x="1167" y="75"/>
                    <a:pt x="1143" y="225"/>
                  </a:cubicBezTo>
                  <a:cubicBezTo>
                    <a:pt x="1119" y="454"/>
                    <a:pt x="1106" y="670"/>
                    <a:pt x="1119" y="911"/>
                  </a:cubicBezTo>
                  <a:cubicBezTo>
                    <a:pt x="818" y="911"/>
                    <a:pt x="517" y="923"/>
                    <a:pt x="217" y="923"/>
                  </a:cubicBezTo>
                  <a:cubicBezTo>
                    <a:pt x="1" y="935"/>
                    <a:pt x="1" y="1271"/>
                    <a:pt x="217" y="1271"/>
                  </a:cubicBezTo>
                  <a:cubicBezTo>
                    <a:pt x="517" y="1283"/>
                    <a:pt x="830" y="1295"/>
                    <a:pt x="1131" y="1295"/>
                  </a:cubicBezTo>
                  <a:cubicBezTo>
                    <a:pt x="1143" y="1620"/>
                    <a:pt x="1167" y="1944"/>
                    <a:pt x="1179" y="2269"/>
                  </a:cubicBezTo>
                  <a:cubicBezTo>
                    <a:pt x="1185" y="2401"/>
                    <a:pt x="1287" y="2467"/>
                    <a:pt x="1387" y="2467"/>
                  </a:cubicBezTo>
                  <a:cubicBezTo>
                    <a:pt x="1488" y="2467"/>
                    <a:pt x="1587" y="2401"/>
                    <a:pt x="1587" y="2269"/>
                  </a:cubicBezTo>
                  <a:cubicBezTo>
                    <a:pt x="1599" y="1957"/>
                    <a:pt x="1623" y="1632"/>
                    <a:pt x="1647" y="1307"/>
                  </a:cubicBezTo>
                  <a:cubicBezTo>
                    <a:pt x="2140" y="1319"/>
                    <a:pt x="2633" y="1331"/>
                    <a:pt x="3126" y="1331"/>
                  </a:cubicBezTo>
                  <a:cubicBezTo>
                    <a:pt x="3130" y="1332"/>
                    <a:pt x="3133" y="1332"/>
                    <a:pt x="3137" y="1332"/>
                  </a:cubicBezTo>
                  <a:cubicBezTo>
                    <a:pt x="3426" y="1332"/>
                    <a:pt x="3423" y="863"/>
                    <a:pt x="3126" y="863"/>
                  </a:cubicBezTo>
                  <a:cubicBezTo>
                    <a:pt x="2633" y="875"/>
                    <a:pt x="2152" y="887"/>
                    <a:pt x="1659" y="887"/>
                  </a:cubicBezTo>
                  <a:cubicBezTo>
                    <a:pt x="1659" y="670"/>
                    <a:pt x="1647" y="442"/>
                    <a:pt x="1623" y="225"/>
                  </a:cubicBezTo>
                  <a:cubicBezTo>
                    <a:pt x="1605" y="75"/>
                    <a:pt x="1497" y="0"/>
                    <a:pt x="13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solidFill>
                  <a:srgbClr val="FFFFFF"/>
                </a:solidFill>
              </a:endParaRPr>
            </a:p>
          </p:txBody>
        </p:sp>
        <p:sp>
          <p:nvSpPr>
            <p:cNvPr id="37" name="Google Shape;37;p2"/>
            <p:cNvSpPr/>
            <p:nvPr/>
          </p:nvSpPr>
          <p:spPr>
            <a:xfrm rot="-5564026">
              <a:off x="8888536" y="1560003"/>
              <a:ext cx="264644" cy="134996"/>
            </a:xfrm>
            <a:custGeom>
              <a:avLst/>
              <a:gdLst/>
              <a:ahLst/>
              <a:cxnLst/>
              <a:rect l="l" t="t" r="r" b="b"/>
              <a:pathLst>
                <a:path w="3860" h="1969" extrusionOk="0">
                  <a:moveTo>
                    <a:pt x="1879" y="0"/>
                  </a:moveTo>
                  <a:cubicBezTo>
                    <a:pt x="1814" y="0"/>
                    <a:pt x="1746" y="25"/>
                    <a:pt x="1683" y="81"/>
                  </a:cubicBezTo>
                  <a:cubicBezTo>
                    <a:pt x="1563" y="189"/>
                    <a:pt x="1491" y="333"/>
                    <a:pt x="1443" y="478"/>
                  </a:cubicBezTo>
                  <a:cubicBezTo>
                    <a:pt x="1046" y="454"/>
                    <a:pt x="661" y="430"/>
                    <a:pt x="265" y="405"/>
                  </a:cubicBezTo>
                  <a:cubicBezTo>
                    <a:pt x="60" y="405"/>
                    <a:pt x="0" y="754"/>
                    <a:pt x="216" y="778"/>
                  </a:cubicBezTo>
                  <a:cubicBezTo>
                    <a:pt x="601" y="838"/>
                    <a:pt x="974" y="886"/>
                    <a:pt x="1358" y="934"/>
                  </a:cubicBezTo>
                  <a:cubicBezTo>
                    <a:pt x="1358" y="983"/>
                    <a:pt x="1346" y="1031"/>
                    <a:pt x="1346" y="1079"/>
                  </a:cubicBezTo>
                  <a:cubicBezTo>
                    <a:pt x="1346" y="1331"/>
                    <a:pt x="1370" y="1692"/>
                    <a:pt x="1587" y="1836"/>
                  </a:cubicBezTo>
                  <a:lnTo>
                    <a:pt x="1587" y="1848"/>
                  </a:lnTo>
                  <a:cubicBezTo>
                    <a:pt x="1626" y="1931"/>
                    <a:pt x="1700" y="1968"/>
                    <a:pt x="1771" y="1968"/>
                  </a:cubicBezTo>
                  <a:cubicBezTo>
                    <a:pt x="1875" y="1968"/>
                    <a:pt x="1971" y="1888"/>
                    <a:pt x="1935" y="1752"/>
                  </a:cubicBezTo>
                  <a:cubicBezTo>
                    <a:pt x="1935" y="1752"/>
                    <a:pt x="1935" y="1740"/>
                    <a:pt x="1923" y="1728"/>
                  </a:cubicBezTo>
                  <a:cubicBezTo>
                    <a:pt x="2008" y="1560"/>
                    <a:pt x="1947" y="1379"/>
                    <a:pt x="1960" y="1175"/>
                  </a:cubicBezTo>
                  <a:cubicBezTo>
                    <a:pt x="1960" y="1115"/>
                    <a:pt x="1972" y="1055"/>
                    <a:pt x="1984" y="1007"/>
                  </a:cubicBezTo>
                  <a:cubicBezTo>
                    <a:pt x="2452" y="1055"/>
                    <a:pt x="2921" y="1103"/>
                    <a:pt x="3390" y="1175"/>
                  </a:cubicBezTo>
                  <a:cubicBezTo>
                    <a:pt x="3413" y="1179"/>
                    <a:pt x="3434" y="1181"/>
                    <a:pt x="3455" y="1181"/>
                  </a:cubicBezTo>
                  <a:cubicBezTo>
                    <a:pt x="3807" y="1181"/>
                    <a:pt x="3860" y="633"/>
                    <a:pt x="3462" y="622"/>
                  </a:cubicBezTo>
                  <a:cubicBezTo>
                    <a:pt x="3017" y="610"/>
                    <a:pt x="2573" y="574"/>
                    <a:pt x="2128" y="538"/>
                  </a:cubicBezTo>
                  <a:cubicBezTo>
                    <a:pt x="2140" y="478"/>
                    <a:pt x="2152" y="430"/>
                    <a:pt x="2164" y="369"/>
                  </a:cubicBezTo>
                  <a:cubicBezTo>
                    <a:pt x="2199" y="169"/>
                    <a:pt x="2050" y="0"/>
                    <a:pt x="18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solidFill>
                  <a:srgbClr val="FFFFFF"/>
                </a:solidFill>
              </a:endParaRPr>
            </a:p>
          </p:txBody>
        </p:sp>
        <p:sp>
          <p:nvSpPr>
            <p:cNvPr id="38" name="Google Shape;38;p2"/>
            <p:cNvSpPr/>
            <p:nvPr/>
          </p:nvSpPr>
          <p:spPr>
            <a:xfrm>
              <a:off x="8590192" y="950100"/>
              <a:ext cx="206708" cy="175239"/>
            </a:xfrm>
            <a:custGeom>
              <a:avLst/>
              <a:gdLst/>
              <a:ahLst/>
              <a:cxnLst/>
              <a:rect l="l" t="t" r="r" b="b"/>
              <a:pathLst>
                <a:path w="3015" h="2556" extrusionOk="0">
                  <a:moveTo>
                    <a:pt x="1413" y="1"/>
                  </a:moveTo>
                  <a:cubicBezTo>
                    <a:pt x="1278" y="1"/>
                    <a:pt x="1142" y="94"/>
                    <a:pt x="1118" y="280"/>
                  </a:cubicBezTo>
                  <a:cubicBezTo>
                    <a:pt x="1094" y="485"/>
                    <a:pt x="1094" y="701"/>
                    <a:pt x="1094" y="930"/>
                  </a:cubicBezTo>
                  <a:cubicBezTo>
                    <a:pt x="806" y="930"/>
                    <a:pt x="529" y="942"/>
                    <a:pt x="253" y="954"/>
                  </a:cubicBezTo>
                  <a:cubicBezTo>
                    <a:pt x="0" y="966"/>
                    <a:pt x="0" y="1338"/>
                    <a:pt x="253" y="1350"/>
                  </a:cubicBezTo>
                  <a:cubicBezTo>
                    <a:pt x="541" y="1362"/>
                    <a:pt x="818" y="1374"/>
                    <a:pt x="1106" y="1386"/>
                  </a:cubicBezTo>
                  <a:cubicBezTo>
                    <a:pt x="1118" y="1699"/>
                    <a:pt x="1154" y="2011"/>
                    <a:pt x="1166" y="2312"/>
                  </a:cubicBezTo>
                  <a:cubicBezTo>
                    <a:pt x="1179" y="2474"/>
                    <a:pt x="1296" y="2555"/>
                    <a:pt x="1413" y="2555"/>
                  </a:cubicBezTo>
                  <a:cubicBezTo>
                    <a:pt x="1530" y="2555"/>
                    <a:pt x="1647" y="2474"/>
                    <a:pt x="1659" y="2312"/>
                  </a:cubicBezTo>
                  <a:cubicBezTo>
                    <a:pt x="1683" y="2023"/>
                    <a:pt x="1707" y="1711"/>
                    <a:pt x="1731" y="1398"/>
                  </a:cubicBezTo>
                  <a:cubicBezTo>
                    <a:pt x="2044" y="1398"/>
                    <a:pt x="2369" y="1410"/>
                    <a:pt x="2693" y="1410"/>
                  </a:cubicBezTo>
                  <a:cubicBezTo>
                    <a:pt x="2697" y="1411"/>
                    <a:pt x="2700" y="1411"/>
                    <a:pt x="2704" y="1411"/>
                  </a:cubicBezTo>
                  <a:cubicBezTo>
                    <a:pt x="3014" y="1411"/>
                    <a:pt x="3014" y="893"/>
                    <a:pt x="2704" y="893"/>
                  </a:cubicBezTo>
                  <a:cubicBezTo>
                    <a:pt x="2700" y="893"/>
                    <a:pt x="2697" y="893"/>
                    <a:pt x="2693" y="893"/>
                  </a:cubicBezTo>
                  <a:lnTo>
                    <a:pt x="1743" y="905"/>
                  </a:lnTo>
                  <a:cubicBezTo>
                    <a:pt x="1743" y="689"/>
                    <a:pt x="1731" y="485"/>
                    <a:pt x="1707" y="280"/>
                  </a:cubicBezTo>
                  <a:cubicBezTo>
                    <a:pt x="1683" y="94"/>
                    <a:pt x="1548" y="1"/>
                    <a:pt x="14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solidFill>
                  <a:srgbClr val="FFFFFF"/>
                </a:solidFill>
              </a:endParaRPr>
            </a:p>
          </p:txBody>
        </p:sp>
        <p:sp>
          <p:nvSpPr>
            <p:cNvPr id="39" name="Google Shape;39;p2"/>
            <p:cNvSpPr/>
            <p:nvPr/>
          </p:nvSpPr>
          <p:spPr>
            <a:xfrm>
              <a:off x="8948349" y="951128"/>
              <a:ext cx="220763" cy="195190"/>
            </a:xfrm>
            <a:custGeom>
              <a:avLst/>
              <a:gdLst/>
              <a:ahLst/>
              <a:cxnLst/>
              <a:rect l="l" t="t" r="r" b="b"/>
              <a:pathLst>
                <a:path w="3220" h="2847" extrusionOk="0">
                  <a:moveTo>
                    <a:pt x="1782" y="1"/>
                  </a:moveTo>
                  <a:cubicBezTo>
                    <a:pt x="1668" y="1"/>
                    <a:pt x="1558" y="62"/>
                    <a:pt x="1520" y="205"/>
                  </a:cubicBezTo>
                  <a:cubicBezTo>
                    <a:pt x="1436" y="482"/>
                    <a:pt x="1376" y="758"/>
                    <a:pt x="1316" y="1035"/>
                  </a:cubicBezTo>
                  <a:cubicBezTo>
                    <a:pt x="967" y="987"/>
                    <a:pt x="619" y="951"/>
                    <a:pt x="270" y="903"/>
                  </a:cubicBezTo>
                  <a:cubicBezTo>
                    <a:pt x="263" y="902"/>
                    <a:pt x="257" y="901"/>
                    <a:pt x="250" y="901"/>
                  </a:cubicBezTo>
                  <a:cubicBezTo>
                    <a:pt x="50" y="901"/>
                    <a:pt x="1" y="1252"/>
                    <a:pt x="222" y="1287"/>
                  </a:cubicBezTo>
                  <a:cubicBezTo>
                    <a:pt x="559" y="1347"/>
                    <a:pt x="895" y="1395"/>
                    <a:pt x="1232" y="1455"/>
                  </a:cubicBezTo>
                  <a:cubicBezTo>
                    <a:pt x="1148" y="1816"/>
                    <a:pt x="1075" y="2189"/>
                    <a:pt x="1003" y="2549"/>
                  </a:cubicBezTo>
                  <a:cubicBezTo>
                    <a:pt x="967" y="2731"/>
                    <a:pt x="1106" y="2846"/>
                    <a:pt x="1240" y="2846"/>
                  </a:cubicBezTo>
                  <a:cubicBezTo>
                    <a:pt x="1328" y="2846"/>
                    <a:pt x="1415" y="2796"/>
                    <a:pt x="1448" y="2682"/>
                  </a:cubicBezTo>
                  <a:cubicBezTo>
                    <a:pt x="1556" y="2297"/>
                    <a:pt x="1677" y="1924"/>
                    <a:pt x="1785" y="1540"/>
                  </a:cubicBezTo>
                  <a:cubicBezTo>
                    <a:pt x="2121" y="1600"/>
                    <a:pt x="2470" y="1648"/>
                    <a:pt x="2806" y="1708"/>
                  </a:cubicBezTo>
                  <a:cubicBezTo>
                    <a:pt x="2826" y="1711"/>
                    <a:pt x="2845" y="1713"/>
                    <a:pt x="2863" y="1713"/>
                  </a:cubicBezTo>
                  <a:cubicBezTo>
                    <a:pt x="3174" y="1713"/>
                    <a:pt x="3219" y="1249"/>
                    <a:pt x="2879" y="1215"/>
                  </a:cubicBezTo>
                  <a:cubicBezTo>
                    <a:pt x="2554" y="1179"/>
                    <a:pt x="2229" y="1143"/>
                    <a:pt x="1905" y="1095"/>
                  </a:cubicBezTo>
                  <a:cubicBezTo>
                    <a:pt x="1965" y="854"/>
                    <a:pt x="2025" y="614"/>
                    <a:pt x="2085" y="362"/>
                  </a:cubicBezTo>
                  <a:cubicBezTo>
                    <a:pt x="2136" y="144"/>
                    <a:pt x="1955" y="1"/>
                    <a:pt x="17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solidFill>
                  <a:srgbClr val="FFFFFF"/>
                </a:solidFill>
              </a:endParaRPr>
            </a:p>
          </p:txBody>
        </p:sp>
        <p:sp>
          <p:nvSpPr>
            <p:cNvPr id="40" name="Google Shape;40;p2"/>
            <p:cNvSpPr/>
            <p:nvPr/>
          </p:nvSpPr>
          <p:spPr>
            <a:xfrm>
              <a:off x="8333846" y="1170588"/>
              <a:ext cx="256414" cy="191282"/>
            </a:xfrm>
            <a:custGeom>
              <a:avLst/>
              <a:gdLst/>
              <a:ahLst/>
              <a:cxnLst/>
              <a:rect l="l" t="t" r="r" b="b"/>
              <a:pathLst>
                <a:path w="3740" h="2790" extrusionOk="0">
                  <a:moveTo>
                    <a:pt x="1666" y="1"/>
                  </a:moveTo>
                  <a:cubicBezTo>
                    <a:pt x="1534" y="1"/>
                    <a:pt x="1401" y="88"/>
                    <a:pt x="1395" y="262"/>
                  </a:cubicBezTo>
                  <a:cubicBezTo>
                    <a:pt x="1383" y="370"/>
                    <a:pt x="1383" y="478"/>
                    <a:pt x="1383" y="587"/>
                  </a:cubicBezTo>
                  <a:cubicBezTo>
                    <a:pt x="987" y="599"/>
                    <a:pt x="590" y="623"/>
                    <a:pt x="217" y="683"/>
                  </a:cubicBezTo>
                  <a:cubicBezTo>
                    <a:pt x="1" y="707"/>
                    <a:pt x="1" y="983"/>
                    <a:pt x="217" y="1007"/>
                  </a:cubicBezTo>
                  <a:cubicBezTo>
                    <a:pt x="590" y="1055"/>
                    <a:pt x="987" y="1079"/>
                    <a:pt x="1383" y="1091"/>
                  </a:cubicBezTo>
                  <a:cubicBezTo>
                    <a:pt x="1395" y="1596"/>
                    <a:pt x="1431" y="2089"/>
                    <a:pt x="1455" y="2582"/>
                  </a:cubicBezTo>
                  <a:cubicBezTo>
                    <a:pt x="1461" y="2720"/>
                    <a:pt x="1564" y="2789"/>
                    <a:pt x="1666" y="2789"/>
                  </a:cubicBezTo>
                  <a:cubicBezTo>
                    <a:pt x="1768" y="2789"/>
                    <a:pt x="1870" y="2720"/>
                    <a:pt x="1876" y="2582"/>
                  </a:cubicBezTo>
                  <a:cubicBezTo>
                    <a:pt x="1900" y="2101"/>
                    <a:pt x="1936" y="1596"/>
                    <a:pt x="1948" y="1103"/>
                  </a:cubicBezTo>
                  <a:cubicBezTo>
                    <a:pt x="2441" y="1103"/>
                    <a:pt x="2934" y="1091"/>
                    <a:pt x="3415" y="1091"/>
                  </a:cubicBezTo>
                  <a:cubicBezTo>
                    <a:pt x="3419" y="1092"/>
                    <a:pt x="3422" y="1092"/>
                    <a:pt x="3426" y="1092"/>
                  </a:cubicBezTo>
                  <a:cubicBezTo>
                    <a:pt x="3739" y="1092"/>
                    <a:pt x="3736" y="587"/>
                    <a:pt x="3415" y="587"/>
                  </a:cubicBezTo>
                  <a:lnTo>
                    <a:pt x="1948" y="587"/>
                  </a:lnTo>
                  <a:cubicBezTo>
                    <a:pt x="1948" y="478"/>
                    <a:pt x="1948" y="370"/>
                    <a:pt x="1936" y="262"/>
                  </a:cubicBezTo>
                  <a:cubicBezTo>
                    <a:pt x="1930" y="88"/>
                    <a:pt x="1798" y="1"/>
                    <a:pt x="16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solidFill>
                  <a:srgbClr val="FFFFFF"/>
                </a:solidFill>
              </a:endParaRPr>
            </a:p>
          </p:txBody>
        </p:sp>
        <p:sp>
          <p:nvSpPr>
            <p:cNvPr id="41" name="Google Shape;41;p2"/>
            <p:cNvSpPr/>
            <p:nvPr/>
          </p:nvSpPr>
          <p:spPr>
            <a:xfrm>
              <a:off x="7712488" y="520025"/>
              <a:ext cx="264847" cy="135337"/>
            </a:xfrm>
            <a:custGeom>
              <a:avLst/>
              <a:gdLst/>
              <a:ahLst/>
              <a:cxnLst/>
              <a:rect l="l" t="t" r="r" b="b"/>
              <a:pathLst>
                <a:path w="3863" h="1974" extrusionOk="0">
                  <a:moveTo>
                    <a:pt x="1881" y="0"/>
                  </a:moveTo>
                  <a:cubicBezTo>
                    <a:pt x="1815" y="0"/>
                    <a:pt x="1746" y="26"/>
                    <a:pt x="1683" y="86"/>
                  </a:cubicBezTo>
                  <a:cubicBezTo>
                    <a:pt x="1563" y="194"/>
                    <a:pt x="1491" y="339"/>
                    <a:pt x="1443" y="483"/>
                  </a:cubicBezTo>
                  <a:cubicBezTo>
                    <a:pt x="1046" y="459"/>
                    <a:pt x="661" y="423"/>
                    <a:pt x="265" y="411"/>
                  </a:cubicBezTo>
                  <a:cubicBezTo>
                    <a:pt x="60" y="411"/>
                    <a:pt x="0" y="747"/>
                    <a:pt x="216" y="783"/>
                  </a:cubicBezTo>
                  <a:cubicBezTo>
                    <a:pt x="601" y="843"/>
                    <a:pt x="974" y="892"/>
                    <a:pt x="1358" y="928"/>
                  </a:cubicBezTo>
                  <a:cubicBezTo>
                    <a:pt x="1358" y="988"/>
                    <a:pt x="1346" y="1036"/>
                    <a:pt x="1346" y="1084"/>
                  </a:cubicBezTo>
                  <a:cubicBezTo>
                    <a:pt x="1346" y="1336"/>
                    <a:pt x="1370" y="1685"/>
                    <a:pt x="1587" y="1841"/>
                  </a:cubicBezTo>
                  <a:lnTo>
                    <a:pt x="1587" y="1853"/>
                  </a:lnTo>
                  <a:cubicBezTo>
                    <a:pt x="1626" y="1936"/>
                    <a:pt x="1700" y="1973"/>
                    <a:pt x="1771" y="1973"/>
                  </a:cubicBezTo>
                  <a:cubicBezTo>
                    <a:pt x="1875" y="1973"/>
                    <a:pt x="1971" y="1893"/>
                    <a:pt x="1935" y="1757"/>
                  </a:cubicBezTo>
                  <a:cubicBezTo>
                    <a:pt x="1935" y="1745"/>
                    <a:pt x="1935" y="1745"/>
                    <a:pt x="1923" y="1733"/>
                  </a:cubicBezTo>
                  <a:cubicBezTo>
                    <a:pt x="2008" y="1565"/>
                    <a:pt x="1947" y="1372"/>
                    <a:pt x="1960" y="1180"/>
                  </a:cubicBezTo>
                  <a:cubicBezTo>
                    <a:pt x="1960" y="1120"/>
                    <a:pt x="1972" y="1060"/>
                    <a:pt x="1984" y="1000"/>
                  </a:cubicBezTo>
                  <a:cubicBezTo>
                    <a:pt x="2452" y="1060"/>
                    <a:pt x="2921" y="1108"/>
                    <a:pt x="3390" y="1180"/>
                  </a:cubicBezTo>
                  <a:cubicBezTo>
                    <a:pt x="3409" y="1183"/>
                    <a:pt x="3428" y="1184"/>
                    <a:pt x="3446" y="1184"/>
                  </a:cubicBezTo>
                  <a:cubicBezTo>
                    <a:pt x="3806" y="1184"/>
                    <a:pt x="3863" y="638"/>
                    <a:pt x="3462" y="627"/>
                  </a:cubicBezTo>
                  <a:cubicBezTo>
                    <a:pt x="3017" y="603"/>
                    <a:pt x="2573" y="579"/>
                    <a:pt x="2128" y="543"/>
                  </a:cubicBezTo>
                  <a:cubicBezTo>
                    <a:pt x="2140" y="483"/>
                    <a:pt x="2152" y="423"/>
                    <a:pt x="2164" y="375"/>
                  </a:cubicBezTo>
                  <a:cubicBezTo>
                    <a:pt x="2199" y="175"/>
                    <a:pt x="2051" y="0"/>
                    <a:pt x="18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solidFill>
                  <a:srgbClr val="FFFFFF"/>
                </a:solidFill>
              </a:endParaRPr>
            </a:p>
          </p:txBody>
        </p:sp>
        <p:sp>
          <p:nvSpPr>
            <p:cNvPr id="42" name="Google Shape;42;p2"/>
            <p:cNvSpPr/>
            <p:nvPr/>
          </p:nvSpPr>
          <p:spPr>
            <a:xfrm>
              <a:off x="7466088" y="287780"/>
              <a:ext cx="264642" cy="134995"/>
            </a:xfrm>
            <a:custGeom>
              <a:avLst/>
              <a:gdLst/>
              <a:ahLst/>
              <a:cxnLst/>
              <a:rect l="l" t="t" r="r" b="b"/>
              <a:pathLst>
                <a:path w="3860" h="1969" extrusionOk="0">
                  <a:moveTo>
                    <a:pt x="1879" y="0"/>
                  </a:moveTo>
                  <a:cubicBezTo>
                    <a:pt x="1814" y="0"/>
                    <a:pt x="1746" y="25"/>
                    <a:pt x="1683" y="81"/>
                  </a:cubicBezTo>
                  <a:cubicBezTo>
                    <a:pt x="1563" y="189"/>
                    <a:pt x="1491" y="333"/>
                    <a:pt x="1443" y="478"/>
                  </a:cubicBezTo>
                  <a:cubicBezTo>
                    <a:pt x="1046" y="454"/>
                    <a:pt x="661" y="430"/>
                    <a:pt x="265" y="405"/>
                  </a:cubicBezTo>
                  <a:cubicBezTo>
                    <a:pt x="60" y="405"/>
                    <a:pt x="0" y="754"/>
                    <a:pt x="216" y="778"/>
                  </a:cubicBezTo>
                  <a:cubicBezTo>
                    <a:pt x="601" y="838"/>
                    <a:pt x="974" y="886"/>
                    <a:pt x="1358" y="934"/>
                  </a:cubicBezTo>
                  <a:cubicBezTo>
                    <a:pt x="1358" y="983"/>
                    <a:pt x="1346" y="1031"/>
                    <a:pt x="1346" y="1079"/>
                  </a:cubicBezTo>
                  <a:cubicBezTo>
                    <a:pt x="1346" y="1331"/>
                    <a:pt x="1370" y="1692"/>
                    <a:pt x="1587" y="1836"/>
                  </a:cubicBezTo>
                  <a:lnTo>
                    <a:pt x="1587" y="1848"/>
                  </a:lnTo>
                  <a:cubicBezTo>
                    <a:pt x="1626" y="1931"/>
                    <a:pt x="1700" y="1968"/>
                    <a:pt x="1771" y="1968"/>
                  </a:cubicBezTo>
                  <a:cubicBezTo>
                    <a:pt x="1875" y="1968"/>
                    <a:pt x="1971" y="1888"/>
                    <a:pt x="1935" y="1752"/>
                  </a:cubicBezTo>
                  <a:cubicBezTo>
                    <a:pt x="1935" y="1752"/>
                    <a:pt x="1935" y="1740"/>
                    <a:pt x="1923" y="1728"/>
                  </a:cubicBezTo>
                  <a:cubicBezTo>
                    <a:pt x="2008" y="1560"/>
                    <a:pt x="1947" y="1379"/>
                    <a:pt x="1960" y="1175"/>
                  </a:cubicBezTo>
                  <a:cubicBezTo>
                    <a:pt x="1960" y="1115"/>
                    <a:pt x="1972" y="1055"/>
                    <a:pt x="1984" y="1007"/>
                  </a:cubicBezTo>
                  <a:cubicBezTo>
                    <a:pt x="2452" y="1055"/>
                    <a:pt x="2921" y="1103"/>
                    <a:pt x="3390" y="1175"/>
                  </a:cubicBezTo>
                  <a:cubicBezTo>
                    <a:pt x="3413" y="1179"/>
                    <a:pt x="3434" y="1181"/>
                    <a:pt x="3455" y="1181"/>
                  </a:cubicBezTo>
                  <a:cubicBezTo>
                    <a:pt x="3807" y="1181"/>
                    <a:pt x="3860" y="633"/>
                    <a:pt x="3462" y="622"/>
                  </a:cubicBezTo>
                  <a:cubicBezTo>
                    <a:pt x="3017" y="610"/>
                    <a:pt x="2573" y="574"/>
                    <a:pt x="2128" y="538"/>
                  </a:cubicBezTo>
                  <a:cubicBezTo>
                    <a:pt x="2140" y="478"/>
                    <a:pt x="2152" y="430"/>
                    <a:pt x="2164" y="369"/>
                  </a:cubicBezTo>
                  <a:cubicBezTo>
                    <a:pt x="2199" y="169"/>
                    <a:pt x="2050" y="0"/>
                    <a:pt x="18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solidFill>
                  <a:srgbClr val="FFFFFF"/>
                </a:solidFill>
              </a:endParaRPr>
            </a:p>
          </p:txBody>
        </p:sp>
        <p:sp>
          <p:nvSpPr>
            <p:cNvPr id="43" name="Google Shape;43;p2"/>
            <p:cNvSpPr/>
            <p:nvPr/>
          </p:nvSpPr>
          <p:spPr>
            <a:xfrm>
              <a:off x="8170674" y="928572"/>
              <a:ext cx="220695" cy="178667"/>
            </a:xfrm>
            <a:custGeom>
              <a:avLst/>
              <a:gdLst/>
              <a:ahLst/>
              <a:cxnLst/>
              <a:rect l="l" t="t" r="r" b="b"/>
              <a:pathLst>
                <a:path w="3219" h="2606" extrusionOk="0">
                  <a:moveTo>
                    <a:pt x="1655" y="0"/>
                  </a:moveTo>
                  <a:cubicBezTo>
                    <a:pt x="1566" y="0"/>
                    <a:pt x="1477" y="39"/>
                    <a:pt x="1419" y="126"/>
                  </a:cubicBezTo>
                  <a:cubicBezTo>
                    <a:pt x="1251" y="378"/>
                    <a:pt x="1155" y="655"/>
                    <a:pt x="1095" y="943"/>
                  </a:cubicBezTo>
                  <a:cubicBezTo>
                    <a:pt x="818" y="955"/>
                    <a:pt x="542" y="955"/>
                    <a:pt x="265" y="967"/>
                  </a:cubicBezTo>
                  <a:cubicBezTo>
                    <a:pt x="1" y="979"/>
                    <a:pt x="1" y="1364"/>
                    <a:pt x="265" y="1376"/>
                  </a:cubicBezTo>
                  <a:cubicBezTo>
                    <a:pt x="530" y="1388"/>
                    <a:pt x="794" y="1400"/>
                    <a:pt x="1071" y="1400"/>
                  </a:cubicBezTo>
                  <a:cubicBezTo>
                    <a:pt x="1059" y="1748"/>
                    <a:pt x="1107" y="2097"/>
                    <a:pt x="1191" y="2410"/>
                  </a:cubicBezTo>
                  <a:cubicBezTo>
                    <a:pt x="1224" y="2547"/>
                    <a:pt x="1326" y="2606"/>
                    <a:pt x="1433" y="2606"/>
                  </a:cubicBezTo>
                  <a:cubicBezTo>
                    <a:pt x="1598" y="2606"/>
                    <a:pt x="1776" y="2465"/>
                    <a:pt x="1732" y="2253"/>
                  </a:cubicBezTo>
                  <a:cubicBezTo>
                    <a:pt x="1672" y="1953"/>
                    <a:pt x="1672" y="1676"/>
                    <a:pt x="1696" y="1412"/>
                  </a:cubicBezTo>
                  <a:cubicBezTo>
                    <a:pt x="2092" y="1412"/>
                    <a:pt x="2489" y="1424"/>
                    <a:pt x="2886" y="1436"/>
                  </a:cubicBezTo>
                  <a:cubicBezTo>
                    <a:pt x="2889" y="1436"/>
                    <a:pt x="2893" y="1436"/>
                    <a:pt x="2897" y="1436"/>
                  </a:cubicBezTo>
                  <a:cubicBezTo>
                    <a:pt x="3215" y="1436"/>
                    <a:pt x="3219" y="918"/>
                    <a:pt x="2907" y="918"/>
                  </a:cubicBezTo>
                  <a:cubicBezTo>
                    <a:pt x="2900" y="918"/>
                    <a:pt x="2893" y="918"/>
                    <a:pt x="2886" y="919"/>
                  </a:cubicBezTo>
                  <a:cubicBezTo>
                    <a:pt x="2513" y="931"/>
                    <a:pt x="2153" y="931"/>
                    <a:pt x="1780" y="943"/>
                  </a:cubicBezTo>
                  <a:cubicBezTo>
                    <a:pt x="1828" y="751"/>
                    <a:pt x="1876" y="558"/>
                    <a:pt x="1936" y="354"/>
                  </a:cubicBezTo>
                  <a:cubicBezTo>
                    <a:pt x="1991" y="141"/>
                    <a:pt x="1824" y="0"/>
                    <a:pt x="16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solidFill>
                  <a:srgbClr val="FFFFFF"/>
                </a:solidFill>
              </a:endParaRPr>
            </a:p>
          </p:txBody>
        </p:sp>
        <p:sp>
          <p:nvSpPr>
            <p:cNvPr id="44" name="Google Shape;44;p2"/>
            <p:cNvSpPr/>
            <p:nvPr/>
          </p:nvSpPr>
          <p:spPr>
            <a:xfrm>
              <a:off x="8170674" y="928572"/>
              <a:ext cx="220695" cy="178667"/>
            </a:xfrm>
            <a:custGeom>
              <a:avLst/>
              <a:gdLst/>
              <a:ahLst/>
              <a:cxnLst/>
              <a:rect l="l" t="t" r="r" b="b"/>
              <a:pathLst>
                <a:path w="3219" h="2606" extrusionOk="0">
                  <a:moveTo>
                    <a:pt x="1655" y="0"/>
                  </a:moveTo>
                  <a:cubicBezTo>
                    <a:pt x="1566" y="0"/>
                    <a:pt x="1477" y="39"/>
                    <a:pt x="1419" y="126"/>
                  </a:cubicBezTo>
                  <a:cubicBezTo>
                    <a:pt x="1251" y="378"/>
                    <a:pt x="1155" y="655"/>
                    <a:pt x="1095" y="943"/>
                  </a:cubicBezTo>
                  <a:cubicBezTo>
                    <a:pt x="818" y="955"/>
                    <a:pt x="542" y="955"/>
                    <a:pt x="265" y="967"/>
                  </a:cubicBezTo>
                  <a:cubicBezTo>
                    <a:pt x="1" y="979"/>
                    <a:pt x="1" y="1364"/>
                    <a:pt x="265" y="1376"/>
                  </a:cubicBezTo>
                  <a:cubicBezTo>
                    <a:pt x="530" y="1388"/>
                    <a:pt x="794" y="1400"/>
                    <a:pt x="1071" y="1400"/>
                  </a:cubicBezTo>
                  <a:cubicBezTo>
                    <a:pt x="1059" y="1748"/>
                    <a:pt x="1107" y="2097"/>
                    <a:pt x="1191" y="2410"/>
                  </a:cubicBezTo>
                  <a:cubicBezTo>
                    <a:pt x="1224" y="2547"/>
                    <a:pt x="1326" y="2606"/>
                    <a:pt x="1433" y="2606"/>
                  </a:cubicBezTo>
                  <a:cubicBezTo>
                    <a:pt x="1598" y="2606"/>
                    <a:pt x="1776" y="2465"/>
                    <a:pt x="1732" y="2253"/>
                  </a:cubicBezTo>
                  <a:cubicBezTo>
                    <a:pt x="1672" y="1953"/>
                    <a:pt x="1672" y="1676"/>
                    <a:pt x="1696" y="1412"/>
                  </a:cubicBezTo>
                  <a:cubicBezTo>
                    <a:pt x="2092" y="1412"/>
                    <a:pt x="2489" y="1424"/>
                    <a:pt x="2886" y="1436"/>
                  </a:cubicBezTo>
                  <a:cubicBezTo>
                    <a:pt x="2889" y="1436"/>
                    <a:pt x="2893" y="1436"/>
                    <a:pt x="2897" y="1436"/>
                  </a:cubicBezTo>
                  <a:cubicBezTo>
                    <a:pt x="3215" y="1436"/>
                    <a:pt x="3219" y="918"/>
                    <a:pt x="2907" y="918"/>
                  </a:cubicBezTo>
                  <a:cubicBezTo>
                    <a:pt x="2900" y="918"/>
                    <a:pt x="2893" y="918"/>
                    <a:pt x="2886" y="919"/>
                  </a:cubicBezTo>
                  <a:cubicBezTo>
                    <a:pt x="2513" y="931"/>
                    <a:pt x="2153" y="931"/>
                    <a:pt x="1780" y="943"/>
                  </a:cubicBezTo>
                  <a:cubicBezTo>
                    <a:pt x="1828" y="751"/>
                    <a:pt x="1876" y="558"/>
                    <a:pt x="1936" y="354"/>
                  </a:cubicBezTo>
                  <a:cubicBezTo>
                    <a:pt x="1991" y="141"/>
                    <a:pt x="1824" y="0"/>
                    <a:pt x="16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solidFill>
                  <a:srgbClr val="FFFFFF"/>
                </a:solidFill>
              </a:endParaRPr>
            </a:p>
          </p:txBody>
        </p:sp>
        <p:sp>
          <p:nvSpPr>
            <p:cNvPr id="45" name="Google Shape;45;p2"/>
            <p:cNvSpPr/>
            <p:nvPr/>
          </p:nvSpPr>
          <p:spPr>
            <a:xfrm>
              <a:off x="7280351" y="24524"/>
              <a:ext cx="239069" cy="169000"/>
            </a:xfrm>
            <a:custGeom>
              <a:avLst/>
              <a:gdLst/>
              <a:ahLst/>
              <a:cxnLst/>
              <a:rect l="l" t="t" r="r" b="b"/>
              <a:pathLst>
                <a:path w="3487" h="2465" extrusionOk="0">
                  <a:moveTo>
                    <a:pt x="2219" y="0"/>
                  </a:moveTo>
                  <a:cubicBezTo>
                    <a:pt x="2135" y="0"/>
                    <a:pt x="2050" y="38"/>
                    <a:pt x="1996" y="126"/>
                  </a:cubicBezTo>
                  <a:cubicBezTo>
                    <a:pt x="1839" y="355"/>
                    <a:pt x="1755" y="631"/>
                    <a:pt x="1707" y="920"/>
                  </a:cubicBezTo>
                  <a:cubicBezTo>
                    <a:pt x="1226" y="920"/>
                    <a:pt x="733" y="944"/>
                    <a:pt x="253" y="968"/>
                  </a:cubicBezTo>
                  <a:cubicBezTo>
                    <a:pt x="0" y="980"/>
                    <a:pt x="0" y="1340"/>
                    <a:pt x="253" y="1352"/>
                  </a:cubicBezTo>
                  <a:cubicBezTo>
                    <a:pt x="721" y="1376"/>
                    <a:pt x="1202" y="1388"/>
                    <a:pt x="1683" y="1400"/>
                  </a:cubicBezTo>
                  <a:cubicBezTo>
                    <a:pt x="1695" y="1749"/>
                    <a:pt x="1767" y="2086"/>
                    <a:pt x="1900" y="2386"/>
                  </a:cubicBezTo>
                  <a:cubicBezTo>
                    <a:pt x="1922" y="2441"/>
                    <a:pt x="1968" y="2465"/>
                    <a:pt x="2016" y="2465"/>
                  </a:cubicBezTo>
                  <a:cubicBezTo>
                    <a:pt x="2093" y="2465"/>
                    <a:pt x="2176" y="2403"/>
                    <a:pt x="2176" y="2314"/>
                  </a:cubicBezTo>
                  <a:cubicBezTo>
                    <a:pt x="2164" y="2014"/>
                    <a:pt x="2152" y="1701"/>
                    <a:pt x="2188" y="1412"/>
                  </a:cubicBezTo>
                  <a:lnTo>
                    <a:pt x="3162" y="1412"/>
                  </a:lnTo>
                  <a:cubicBezTo>
                    <a:pt x="3486" y="1412"/>
                    <a:pt x="3486" y="908"/>
                    <a:pt x="3162" y="908"/>
                  </a:cubicBezTo>
                  <a:lnTo>
                    <a:pt x="2296" y="908"/>
                  </a:lnTo>
                  <a:cubicBezTo>
                    <a:pt x="2344" y="715"/>
                    <a:pt x="2416" y="523"/>
                    <a:pt x="2477" y="331"/>
                  </a:cubicBezTo>
                  <a:cubicBezTo>
                    <a:pt x="2531" y="135"/>
                    <a:pt x="2377" y="0"/>
                    <a:pt x="22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solidFill>
                  <a:srgbClr val="FFFFFF"/>
                </a:solidFill>
              </a:endParaRPr>
            </a:p>
          </p:txBody>
        </p:sp>
        <p:sp>
          <p:nvSpPr>
            <p:cNvPr id="46" name="Google Shape;46;p2"/>
            <p:cNvSpPr/>
            <p:nvPr/>
          </p:nvSpPr>
          <p:spPr>
            <a:xfrm>
              <a:off x="8574014" y="1429612"/>
              <a:ext cx="239069" cy="169000"/>
            </a:xfrm>
            <a:custGeom>
              <a:avLst/>
              <a:gdLst/>
              <a:ahLst/>
              <a:cxnLst/>
              <a:rect l="l" t="t" r="r" b="b"/>
              <a:pathLst>
                <a:path w="3487" h="2465" extrusionOk="0">
                  <a:moveTo>
                    <a:pt x="2219" y="0"/>
                  </a:moveTo>
                  <a:cubicBezTo>
                    <a:pt x="2135" y="0"/>
                    <a:pt x="2050" y="38"/>
                    <a:pt x="1996" y="126"/>
                  </a:cubicBezTo>
                  <a:cubicBezTo>
                    <a:pt x="1839" y="355"/>
                    <a:pt x="1755" y="631"/>
                    <a:pt x="1707" y="920"/>
                  </a:cubicBezTo>
                  <a:cubicBezTo>
                    <a:pt x="1226" y="920"/>
                    <a:pt x="733" y="944"/>
                    <a:pt x="253" y="968"/>
                  </a:cubicBezTo>
                  <a:cubicBezTo>
                    <a:pt x="0" y="980"/>
                    <a:pt x="0" y="1340"/>
                    <a:pt x="253" y="1352"/>
                  </a:cubicBezTo>
                  <a:cubicBezTo>
                    <a:pt x="721" y="1376"/>
                    <a:pt x="1202" y="1388"/>
                    <a:pt x="1683" y="1400"/>
                  </a:cubicBezTo>
                  <a:cubicBezTo>
                    <a:pt x="1695" y="1749"/>
                    <a:pt x="1767" y="2086"/>
                    <a:pt x="1900" y="2386"/>
                  </a:cubicBezTo>
                  <a:cubicBezTo>
                    <a:pt x="1922" y="2441"/>
                    <a:pt x="1968" y="2465"/>
                    <a:pt x="2016" y="2465"/>
                  </a:cubicBezTo>
                  <a:cubicBezTo>
                    <a:pt x="2093" y="2465"/>
                    <a:pt x="2176" y="2403"/>
                    <a:pt x="2176" y="2314"/>
                  </a:cubicBezTo>
                  <a:cubicBezTo>
                    <a:pt x="2164" y="2014"/>
                    <a:pt x="2152" y="1701"/>
                    <a:pt x="2188" y="1412"/>
                  </a:cubicBezTo>
                  <a:lnTo>
                    <a:pt x="3162" y="1412"/>
                  </a:lnTo>
                  <a:cubicBezTo>
                    <a:pt x="3486" y="1412"/>
                    <a:pt x="3486" y="908"/>
                    <a:pt x="3162" y="908"/>
                  </a:cubicBezTo>
                  <a:lnTo>
                    <a:pt x="2296" y="908"/>
                  </a:lnTo>
                  <a:cubicBezTo>
                    <a:pt x="2344" y="715"/>
                    <a:pt x="2416" y="523"/>
                    <a:pt x="2477" y="331"/>
                  </a:cubicBezTo>
                  <a:cubicBezTo>
                    <a:pt x="2531" y="135"/>
                    <a:pt x="2377" y="0"/>
                    <a:pt x="22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solidFill>
                  <a:srgbClr val="FFFFFF"/>
                </a:solidFill>
              </a:endParaRPr>
            </a:p>
          </p:txBody>
        </p:sp>
      </p:grpSp>
      <p:grpSp>
        <p:nvGrpSpPr>
          <p:cNvPr id="47" name="Google Shape;47;p2"/>
          <p:cNvGrpSpPr/>
          <p:nvPr/>
        </p:nvGrpSpPr>
        <p:grpSpPr>
          <a:xfrm rot="5400000">
            <a:off x="14210353" y="6169801"/>
            <a:ext cx="3777522" cy="3525782"/>
            <a:chOff x="7280351" y="0"/>
            <a:chExt cx="1888761" cy="1762891"/>
          </a:xfrm>
        </p:grpSpPr>
        <p:sp>
          <p:nvSpPr>
            <p:cNvPr id="48" name="Google Shape;48;p2"/>
            <p:cNvSpPr/>
            <p:nvPr/>
          </p:nvSpPr>
          <p:spPr>
            <a:xfrm>
              <a:off x="7712693" y="55876"/>
              <a:ext cx="264710" cy="134652"/>
            </a:xfrm>
            <a:custGeom>
              <a:avLst/>
              <a:gdLst/>
              <a:ahLst/>
              <a:cxnLst/>
              <a:rect l="l" t="t" r="r" b="b"/>
              <a:pathLst>
                <a:path w="3861" h="1964" extrusionOk="0">
                  <a:moveTo>
                    <a:pt x="1883" y="0"/>
                  </a:moveTo>
                  <a:cubicBezTo>
                    <a:pt x="1816" y="0"/>
                    <a:pt x="1745" y="27"/>
                    <a:pt x="1680" y="88"/>
                  </a:cubicBezTo>
                  <a:cubicBezTo>
                    <a:pt x="1560" y="184"/>
                    <a:pt x="1488" y="329"/>
                    <a:pt x="1440" y="485"/>
                  </a:cubicBezTo>
                  <a:cubicBezTo>
                    <a:pt x="1043" y="449"/>
                    <a:pt x="658" y="425"/>
                    <a:pt x="262" y="413"/>
                  </a:cubicBezTo>
                  <a:cubicBezTo>
                    <a:pt x="258" y="413"/>
                    <a:pt x="255" y="413"/>
                    <a:pt x="251" y="413"/>
                  </a:cubicBezTo>
                  <a:cubicBezTo>
                    <a:pt x="55" y="413"/>
                    <a:pt x="1" y="750"/>
                    <a:pt x="213" y="786"/>
                  </a:cubicBezTo>
                  <a:cubicBezTo>
                    <a:pt x="598" y="846"/>
                    <a:pt x="971" y="882"/>
                    <a:pt x="1355" y="930"/>
                  </a:cubicBezTo>
                  <a:cubicBezTo>
                    <a:pt x="1355" y="978"/>
                    <a:pt x="1343" y="1026"/>
                    <a:pt x="1343" y="1074"/>
                  </a:cubicBezTo>
                  <a:cubicBezTo>
                    <a:pt x="1343" y="1326"/>
                    <a:pt x="1367" y="1687"/>
                    <a:pt x="1584" y="1831"/>
                  </a:cubicBezTo>
                  <a:lnTo>
                    <a:pt x="1584" y="1843"/>
                  </a:lnTo>
                  <a:cubicBezTo>
                    <a:pt x="1623" y="1926"/>
                    <a:pt x="1697" y="1964"/>
                    <a:pt x="1768" y="1964"/>
                  </a:cubicBezTo>
                  <a:cubicBezTo>
                    <a:pt x="1872" y="1964"/>
                    <a:pt x="1968" y="1883"/>
                    <a:pt x="1932" y="1747"/>
                  </a:cubicBezTo>
                  <a:cubicBezTo>
                    <a:pt x="1932" y="1747"/>
                    <a:pt x="1932" y="1735"/>
                    <a:pt x="1920" y="1735"/>
                  </a:cubicBezTo>
                  <a:cubicBezTo>
                    <a:pt x="2005" y="1567"/>
                    <a:pt x="1944" y="1375"/>
                    <a:pt x="1957" y="1170"/>
                  </a:cubicBezTo>
                  <a:cubicBezTo>
                    <a:pt x="1957" y="1110"/>
                    <a:pt x="1969" y="1062"/>
                    <a:pt x="1981" y="1002"/>
                  </a:cubicBezTo>
                  <a:cubicBezTo>
                    <a:pt x="2449" y="1050"/>
                    <a:pt x="2918" y="1098"/>
                    <a:pt x="3387" y="1182"/>
                  </a:cubicBezTo>
                  <a:cubicBezTo>
                    <a:pt x="3406" y="1185"/>
                    <a:pt x="3424" y="1186"/>
                    <a:pt x="3442" y="1186"/>
                  </a:cubicBezTo>
                  <a:cubicBezTo>
                    <a:pt x="3802" y="1186"/>
                    <a:pt x="3860" y="629"/>
                    <a:pt x="3459" y="617"/>
                  </a:cubicBezTo>
                  <a:cubicBezTo>
                    <a:pt x="3014" y="605"/>
                    <a:pt x="2570" y="569"/>
                    <a:pt x="2125" y="533"/>
                  </a:cubicBezTo>
                  <a:cubicBezTo>
                    <a:pt x="2137" y="485"/>
                    <a:pt x="2149" y="425"/>
                    <a:pt x="2161" y="365"/>
                  </a:cubicBezTo>
                  <a:cubicBezTo>
                    <a:pt x="2195" y="167"/>
                    <a:pt x="2051" y="0"/>
                    <a:pt x="18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solidFill>
                  <a:srgbClr val="FFFFFF"/>
                </a:solidFill>
              </a:endParaRPr>
            </a:p>
          </p:txBody>
        </p:sp>
        <p:sp>
          <p:nvSpPr>
            <p:cNvPr id="49" name="Google Shape;49;p2"/>
            <p:cNvSpPr/>
            <p:nvPr/>
          </p:nvSpPr>
          <p:spPr>
            <a:xfrm>
              <a:off x="8170674" y="0"/>
              <a:ext cx="220695" cy="178667"/>
            </a:xfrm>
            <a:custGeom>
              <a:avLst/>
              <a:gdLst/>
              <a:ahLst/>
              <a:cxnLst/>
              <a:rect l="l" t="t" r="r" b="b"/>
              <a:pathLst>
                <a:path w="3219" h="2606" extrusionOk="0">
                  <a:moveTo>
                    <a:pt x="1661" y="0"/>
                  </a:moveTo>
                  <a:cubicBezTo>
                    <a:pt x="1570" y="0"/>
                    <a:pt x="1478" y="41"/>
                    <a:pt x="1419" y="134"/>
                  </a:cubicBezTo>
                  <a:cubicBezTo>
                    <a:pt x="1251" y="374"/>
                    <a:pt x="1155" y="651"/>
                    <a:pt x="1095" y="951"/>
                  </a:cubicBezTo>
                  <a:cubicBezTo>
                    <a:pt x="818" y="951"/>
                    <a:pt x="542" y="963"/>
                    <a:pt x="265" y="975"/>
                  </a:cubicBezTo>
                  <a:cubicBezTo>
                    <a:pt x="1" y="987"/>
                    <a:pt x="1" y="1360"/>
                    <a:pt x="265" y="1372"/>
                  </a:cubicBezTo>
                  <a:cubicBezTo>
                    <a:pt x="530" y="1384"/>
                    <a:pt x="794" y="1396"/>
                    <a:pt x="1071" y="1396"/>
                  </a:cubicBezTo>
                  <a:cubicBezTo>
                    <a:pt x="1059" y="1745"/>
                    <a:pt x="1107" y="2093"/>
                    <a:pt x="1191" y="2406"/>
                  </a:cubicBezTo>
                  <a:cubicBezTo>
                    <a:pt x="1224" y="2545"/>
                    <a:pt x="1328" y="2605"/>
                    <a:pt x="1437" y="2605"/>
                  </a:cubicBezTo>
                  <a:cubicBezTo>
                    <a:pt x="1601" y="2605"/>
                    <a:pt x="1775" y="2467"/>
                    <a:pt x="1732" y="2250"/>
                  </a:cubicBezTo>
                  <a:cubicBezTo>
                    <a:pt x="1672" y="1949"/>
                    <a:pt x="1672" y="1685"/>
                    <a:pt x="1696" y="1408"/>
                  </a:cubicBezTo>
                  <a:lnTo>
                    <a:pt x="1696" y="1408"/>
                  </a:lnTo>
                  <a:cubicBezTo>
                    <a:pt x="2092" y="1420"/>
                    <a:pt x="2489" y="1420"/>
                    <a:pt x="2886" y="1432"/>
                  </a:cubicBezTo>
                  <a:cubicBezTo>
                    <a:pt x="2889" y="1432"/>
                    <a:pt x="2893" y="1432"/>
                    <a:pt x="2897" y="1432"/>
                  </a:cubicBezTo>
                  <a:cubicBezTo>
                    <a:pt x="3215" y="1432"/>
                    <a:pt x="3219" y="915"/>
                    <a:pt x="2907" y="915"/>
                  </a:cubicBezTo>
                  <a:cubicBezTo>
                    <a:pt x="2900" y="915"/>
                    <a:pt x="2893" y="915"/>
                    <a:pt x="2886" y="915"/>
                  </a:cubicBezTo>
                  <a:cubicBezTo>
                    <a:pt x="2513" y="927"/>
                    <a:pt x="2153" y="927"/>
                    <a:pt x="1780" y="939"/>
                  </a:cubicBezTo>
                  <a:cubicBezTo>
                    <a:pt x="1828" y="747"/>
                    <a:pt x="1876" y="555"/>
                    <a:pt x="1936" y="350"/>
                  </a:cubicBezTo>
                  <a:cubicBezTo>
                    <a:pt x="1991" y="140"/>
                    <a:pt x="1828" y="0"/>
                    <a:pt x="16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solidFill>
                  <a:srgbClr val="FFFFFF"/>
                </a:solidFill>
              </a:endParaRPr>
            </a:p>
          </p:txBody>
        </p:sp>
        <p:sp>
          <p:nvSpPr>
            <p:cNvPr id="50" name="Google Shape;50;p2"/>
            <p:cNvSpPr/>
            <p:nvPr/>
          </p:nvSpPr>
          <p:spPr>
            <a:xfrm>
              <a:off x="8590192" y="21322"/>
              <a:ext cx="206708" cy="175376"/>
            </a:xfrm>
            <a:custGeom>
              <a:avLst/>
              <a:gdLst/>
              <a:ahLst/>
              <a:cxnLst/>
              <a:rect l="l" t="t" r="r" b="b"/>
              <a:pathLst>
                <a:path w="3015" h="2558" extrusionOk="0">
                  <a:moveTo>
                    <a:pt x="1413" y="0"/>
                  </a:moveTo>
                  <a:cubicBezTo>
                    <a:pt x="1278" y="0"/>
                    <a:pt x="1142" y="93"/>
                    <a:pt x="1118" y="280"/>
                  </a:cubicBezTo>
                  <a:cubicBezTo>
                    <a:pt x="1094" y="496"/>
                    <a:pt x="1094" y="712"/>
                    <a:pt x="1094" y="929"/>
                  </a:cubicBezTo>
                  <a:cubicBezTo>
                    <a:pt x="806" y="929"/>
                    <a:pt x="529" y="941"/>
                    <a:pt x="253" y="953"/>
                  </a:cubicBezTo>
                  <a:cubicBezTo>
                    <a:pt x="0" y="965"/>
                    <a:pt x="0" y="1338"/>
                    <a:pt x="253" y="1350"/>
                  </a:cubicBezTo>
                  <a:cubicBezTo>
                    <a:pt x="541" y="1374"/>
                    <a:pt x="818" y="1374"/>
                    <a:pt x="1106" y="1386"/>
                  </a:cubicBezTo>
                  <a:cubicBezTo>
                    <a:pt x="1118" y="1698"/>
                    <a:pt x="1154" y="2011"/>
                    <a:pt x="1166" y="2323"/>
                  </a:cubicBezTo>
                  <a:cubicBezTo>
                    <a:pt x="1179" y="2480"/>
                    <a:pt x="1296" y="2558"/>
                    <a:pt x="1413" y="2558"/>
                  </a:cubicBezTo>
                  <a:cubicBezTo>
                    <a:pt x="1530" y="2558"/>
                    <a:pt x="1647" y="2480"/>
                    <a:pt x="1659" y="2323"/>
                  </a:cubicBezTo>
                  <a:cubicBezTo>
                    <a:pt x="1683" y="2023"/>
                    <a:pt x="1707" y="1710"/>
                    <a:pt x="1731" y="1398"/>
                  </a:cubicBezTo>
                  <a:cubicBezTo>
                    <a:pt x="2044" y="1410"/>
                    <a:pt x="2369" y="1410"/>
                    <a:pt x="2693" y="1410"/>
                  </a:cubicBezTo>
                  <a:cubicBezTo>
                    <a:pt x="2697" y="1410"/>
                    <a:pt x="2700" y="1410"/>
                    <a:pt x="2704" y="1410"/>
                  </a:cubicBezTo>
                  <a:cubicBezTo>
                    <a:pt x="3014" y="1410"/>
                    <a:pt x="3014" y="893"/>
                    <a:pt x="2704" y="893"/>
                  </a:cubicBezTo>
                  <a:cubicBezTo>
                    <a:pt x="2700" y="893"/>
                    <a:pt x="2697" y="893"/>
                    <a:pt x="2693" y="893"/>
                  </a:cubicBezTo>
                  <a:lnTo>
                    <a:pt x="1743" y="905"/>
                  </a:lnTo>
                  <a:cubicBezTo>
                    <a:pt x="1743" y="700"/>
                    <a:pt x="1731" y="484"/>
                    <a:pt x="1707" y="280"/>
                  </a:cubicBezTo>
                  <a:cubicBezTo>
                    <a:pt x="1683" y="93"/>
                    <a:pt x="1548" y="0"/>
                    <a:pt x="14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solidFill>
                  <a:srgbClr val="FFFFFF"/>
                </a:solidFill>
              </a:endParaRPr>
            </a:p>
          </p:txBody>
        </p:sp>
        <p:sp>
          <p:nvSpPr>
            <p:cNvPr id="51" name="Google Shape;51;p2"/>
            <p:cNvSpPr/>
            <p:nvPr/>
          </p:nvSpPr>
          <p:spPr>
            <a:xfrm>
              <a:off x="8948349" y="22282"/>
              <a:ext cx="220763" cy="194985"/>
            </a:xfrm>
            <a:custGeom>
              <a:avLst/>
              <a:gdLst/>
              <a:ahLst/>
              <a:cxnLst/>
              <a:rect l="l" t="t" r="r" b="b"/>
              <a:pathLst>
                <a:path w="3220" h="2844" extrusionOk="0">
                  <a:moveTo>
                    <a:pt x="1782" y="1"/>
                  </a:moveTo>
                  <a:cubicBezTo>
                    <a:pt x="1668" y="1"/>
                    <a:pt x="1558" y="63"/>
                    <a:pt x="1520" y="206"/>
                  </a:cubicBezTo>
                  <a:cubicBezTo>
                    <a:pt x="1436" y="482"/>
                    <a:pt x="1376" y="759"/>
                    <a:pt x="1316" y="1035"/>
                  </a:cubicBezTo>
                  <a:cubicBezTo>
                    <a:pt x="967" y="987"/>
                    <a:pt x="619" y="951"/>
                    <a:pt x="270" y="903"/>
                  </a:cubicBezTo>
                  <a:cubicBezTo>
                    <a:pt x="263" y="902"/>
                    <a:pt x="257" y="902"/>
                    <a:pt x="250" y="902"/>
                  </a:cubicBezTo>
                  <a:cubicBezTo>
                    <a:pt x="50" y="902"/>
                    <a:pt x="1" y="1253"/>
                    <a:pt x="222" y="1288"/>
                  </a:cubicBezTo>
                  <a:cubicBezTo>
                    <a:pt x="559" y="1348"/>
                    <a:pt x="895" y="1396"/>
                    <a:pt x="1232" y="1456"/>
                  </a:cubicBezTo>
                  <a:cubicBezTo>
                    <a:pt x="1148" y="1816"/>
                    <a:pt x="1075" y="2189"/>
                    <a:pt x="1003" y="2550"/>
                  </a:cubicBezTo>
                  <a:cubicBezTo>
                    <a:pt x="967" y="2725"/>
                    <a:pt x="1109" y="2843"/>
                    <a:pt x="1244" y="2843"/>
                  </a:cubicBezTo>
                  <a:cubicBezTo>
                    <a:pt x="1331" y="2843"/>
                    <a:pt x="1415" y="2795"/>
                    <a:pt x="1448" y="2682"/>
                  </a:cubicBezTo>
                  <a:cubicBezTo>
                    <a:pt x="1556" y="2297"/>
                    <a:pt x="1677" y="1925"/>
                    <a:pt x="1785" y="1540"/>
                  </a:cubicBezTo>
                  <a:cubicBezTo>
                    <a:pt x="2121" y="1588"/>
                    <a:pt x="2470" y="1648"/>
                    <a:pt x="2806" y="1708"/>
                  </a:cubicBezTo>
                  <a:cubicBezTo>
                    <a:pt x="2826" y="1712"/>
                    <a:pt x="2845" y="1713"/>
                    <a:pt x="2863" y="1713"/>
                  </a:cubicBezTo>
                  <a:cubicBezTo>
                    <a:pt x="3174" y="1713"/>
                    <a:pt x="3219" y="1249"/>
                    <a:pt x="2879" y="1215"/>
                  </a:cubicBezTo>
                  <a:cubicBezTo>
                    <a:pt x="2554" y="1179"/>
                    <a:pt x="2229" y="1143"/>
                    <a:pt x="1905" y="1095"/>
                  </a:cubicBezTo>
                  <a:cubicBezTo>
                    <a:pt x="1965" y="855"/>
                    <a:pt x="2025" y="614"/>
                    <a:pt x="2085" y="362"/>
                  </a:cubicBezTo>
                  <a:cubicBezTo>
                    <a:pt x="2136" y="144"/>
                    <a:pt x="1955" y="1"/>
                    <a:pt x="17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solidFill>
                  <a:srgbClr val="FFFFFF"/>
                </a:solidFill>
              </a:endParaRPr>
            </a:p>
          </p:txBody>
        </p:sp>
        <p:sp>
          <p:nvSpPr>
            <p:cNvPr id="52" name="Google Shape;52;p2"/>
            <p:cNvSpPr/>
            <p:nvPr/>
          </p:nvSpPr>
          <p:spPr>
            <a:xfrm>
              <a:off x="7912751" y="260115"/>
              <a:ext cx="239069" cy="169069"/>
            </a:xfrm>
            <a:custGeom>
              <a:avLst/>
              <a:gdLst/>
              <a:ahLst/>
              <a:cxnLst/>
              <a:rect l="l" t="t" r="r" b="b"/>
              <a:pathLst>
                <a:path w="3487" h="2466" extrusionOk="0">
                  <a:moveTo>
                    <a:pt x="2219" y="0"/>
                  </a:moveTo>
                  <a:cubicBezTo>
                    <a:pt x="2135" y="0"/>
                    <a:pt x="2050" y="39"/>
                    <a:pt x="1996" y="127"/>
                  </a:cubicBezTo>
                  <a:cubicBezTo>
                    <a:pt x="1839" y="367"/>
                    <a:pt x="1755" y="631"/>
                    <a:pt x="1707" y="920"/>
                  </a:cubicBezTo>
                  <a:cubicBezTo>
                    <a:pt x="1226" y="920"/>
                    <a:pt x="733" y="944"/>
                    <a:pt x="253" y="968"/>
                  </a:cubicBezTo>
                  <a:cubicBezTo>
                    <a:pt x="0" y="980"/>
                    <a:pt x="0" y="1341"/>
                    <a:pt x="253" y="1353"/>
                  </a:cubicBezTo>
                  <a:cubicBezTo>
                    <a:pt x="721" y="1377"/>
                    <a:pt x="1202" y="1389"/>
                    <a:pt x="1683" y="1401"/>
                  </a:cubicBezTo>
                  <a:cubicBezTo>
                    <a:pt x="1695" y="1749"/>
                    <a:pt x="1767" y="2086"/>
                    <a:pt x="1900" y="2387"/>
                  </a:cubicBezTo>
                  <a:cubicBezTo>
                    <a:pt x="1922" y="2442"/>
                    <a:pt x="1968" y="2465"/>
                    <a:pt x="2016" y="2465"/>
                  </a:cubicBezTo>
                  <a:cubicBezTo>
                    <a:pt x="2093" y="2465"/>
                    <a:pt x="2176" y="2404"/>
                    <a:pt x="2176" y="2314"/>
                  </a:cubicBezTo>
                  <a:cubicBezTo>
                    <a:pt x="2164" y="2014"/>
                    <a:pt x="2152" y="1701"/>
                    <a:pt x="2188" y="1413"/>
                  </a:cubicBezTo>
                  <a:lnTo>
                    <a:pt x="3162" y="1413"/>
                  </a:lnTo>
                  <a:cubicBezTo>
                    <a:pt x="3486" y="1413"/>
                    <a:pt x="3486" y="908"/>
                    <a:pt x="3162" y="908"/>
                  </a:cubicBezTo>
                  <a:lnTo>
                    <a:pt x="2296" y="908"/>
                  </a:lnTo>
                  <a:cubicBezTo>
                    <a:pt x="2344" y="716"/>
                    <a:pt x="2416" y="523"/>
                    <a:pt x="2477" y="331"/>
                  </a:cubicBezTo>
                  <a:cubicBezTo>
                    <a:pt x="2531" y="135"/>
                    <a:pt x="2377" y="0"/>
                    <a:pt x="22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solidFill>
                  <a:srgbClr val="FFFFFF"/>
                </a:solidFill>
              </a:endParaRPr>
            </a:p>
          </p:txBody>
        </p:sp>
        <p:sp>
          <p:nvSpPr>
            <p:cNvPr id="53" name="Google Shape;53;p2"/>
            <p:cNvSpPr/>
            <p:nvPr/>
          </p:nvSpPr>
          <p:spPr>
            <a:xfrm>
              <a:off x="8333846" y="241741"/>
              <a:ext cx="256414" cy="192105"/>
            </a:xfrm>
            <a:custGeom>
              <a:avLst/>
              <a:gdLst/>
              <a:ahLst/>
              <a:cxnLst/>
              <a:rect l="l" t="t" r="r" b="b"/>
              <a:pathLst>
                <a:path w="3740" h="2802" extrusionOk="0">
                  <a:moveTo>
                    <a:pt x="1666" y="1"/>
                  </a:moveTo>
                  <a:cubicBezTo>
                    <a:pt x="1534" y="1"/>
                    <a:pt x="1401" y="88"/>
                    <a:pt x="1395" y="262"/>
                  </a:cubicBezTo>
                  <a:cubicBezTo>
                    <a:pt x="1383" y="371"/>
                    <a:pt x="1383" y="479"/>
                    <a:pt x="1383" y="587"/>
                  </a:cubicBezTo>
                  <a:cubicBezTo>
                    <a:pt x="987" y="599"/>
                    <a:pt x="590" y="623"/>
                    <a:pt x="217" y="683"/>
                  </a:cubicBezTo>
                  <a:cubicBezTo>
                    <a:pt x="1" y="707"/>
                    <a:pt x="1" y="984"/>
                    <a:pt x="217" y="1008"/>
                  </a:cubicBezTo>
                  <a:cubicBezTo>
                    <a:pt x="590" y="1056"/>
                    <a:pt x="987" y="1092"/>
                    <a:pt x="1383" y="1092"/>
                  </a:cubicBezTo>
                  <a:cubicBezTo>
                    <a:pt x="1395" y="1597"/>
                    <a:pt x="1431" y="2102"/>
                    <a:pt x="1455" y="2594"/>
                  </a:cubicBezTo>
                  <a:cubicBezTo>
                    <a:pt x="1461" y="2733"/>
                    <a:pt x="1564" y="2802"/>
                    <a:pt x="1666" y="2802"/>
                  </a:cubicBezTo>
                  <a:cubicBezTo>
                    <a:pt x="1768" y="2802"/>
                    <a:pt x="1870" y="2733"/>
                    <a:pt x="1876" y="2594"/>
                  </a:cubicBezTo>
                  <a:cubicBezTo>
                    <a:pt x="1900" y="2102"/>
                    <a:pt x="1936" y="1597"/>
                    <a:pt x="1948" y="1104"/>
                  </a:cubicBezTo>
                  <a:cubicBezTo>
                    <a:pt x="2441" y="1104"/>
                    <a:pt x="2934" y="1092"/>
                    <a:pt x="3415" y="1092"/>
                  </a:cubicBezTo>
                  <a:cubicBezTo>
                    <a:pt x="3419" y="1092"/>
                    <a:pt x="3422" y="1092"/>
                    <a:pt x="3426" y="1092"/>
                  </a:cubicBezTo>
                  <a:cubicBezTo>
                    <a:pt x="3739" y="1092"/>
                    <a:pt x="3736" y="587"/>
                    <a:pt x="3415" y="587"/>
                  </a:cubicBezTo>
                  <a:cubicBezTo>
                    <a:pt x="3255" y="591"/>
                    <a:pt x="3093" y="592"/>
                    <a:pt x="2930" y="592"/>
                  </a:cubicBezTo>
                  <a:cubicBezTo>
                    <a:pt x="2605" y="592"/>
                    <a:pt x="2277" y="587"/>
                    <a:pt x="1948" y="587"/>
                  </a:cubicBezTo>
                  <a:cubicBezTo>
                    <a:pt x="1948" y="479"/>
                    <a:pt x="1948" y="371"/>
                    <a:pt x="1936" y="262"/>
                  </a:cubicBezTo>
                  <a:cubicBezTo>
                    <a:pt x="1930" y="88"/>
                    <a:pt x="1798" y="1"/>
                    <a:pt x="16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solidFill>
                  <a:srgbClr val="FFFFFF"/>
                </a:solidFill>
              </a:endParaRPr>
            </a:p>
          </p:txBody>
        </p:sp>
        <p:sp>
          <p:nvSpPr>
            <p:cNvPr id="54" name="Google Shape;54;p2"/>
            <p:cNvSpPr/>
            <p:nvPr/>
          </p:nvSpPr>
          <p:spPr>
            <a:xfrm>
              <a:off x="8712160" y="264023"/>
              <a:ext cx="234955" cy="169206"/>
            </a:xfrm>
            <a:custGeom>
              <a:avLst/>
              <a:gdLst/>
              <a:ahLst/>
              <a:cxnLst/>
              <a:rect l="l" t="t" r="r" b="b"/>
              <a:pathLst>
                <a:path w="3427" h="2468" extrusionOk="0">
                  <a:moveTo>
                    <a:pt x="1387" y="0"/>
                  </a:moveTo>
                  <a:cubicBezTo>
                    <a:pt x="1278" y="0"/>
                    <a:pt x="1167" y="76"/>
                    <a:pt x="1143" y="226"/>
                  </a:cubicBezTo>
                  <a:cubicBezTo>
                    <a:pt x="1119" y="454"/>
                    <a:pt x="1106" y="683"/>
                    <a:pt x="1119" y="911"/>
                  </a:cubicBezTo>
                  <a:cubicBezTo>
                    <a:pt x="818" y="911"/>
                    <a:pt x="517" y="923"/>
                    <a:pt x="217" y="935"/>
                  </a:cubicBezTo>
                  <a:cubicBezTo>
                    <a:pt x="1" y="935"/>
                    <a:pt x="1" y="1272"/>
                    <a:pt x="217" y="1272"/>
                  </a:cubicBezTo>
                  <a:cubicBezTo>
                    <a:pt x="517" y="1284"/>
                    <a:pt x="830" y="1296"/>
                    <a:pt x="1131" y="1296"/>
                  </a:cubicBezTo>
                  <a:cubicBezTo>
                    <a:pt x="1143" y="1620"/>
                    <a:pt x="1167" y="1957"/>
                    <a:pt x="1179" y="2269"/>
                  </a:cubicBezTo>
                  <a:cubicBezTo>
                    <a:pt x="1185" y="2402"/>
                    <a:pt x="1287" y="2468"/>
                    <a:pt x="1387" y="2468"/>
                  </a:cubicBezTo>
                  <a:cubicBezTo>
                    <a:pt x="1488" y="2468"/>
                    <a:pt x="1587" y="2402"/>
                    <a:pt x="1587" y="2269"/>
                  </a:cubicBezTo>
                  <a:cubicBezTo>
                    <a:pt x="1599" y="1957"/>
                    <a:pt x="1623" y="1632"/>
                    <a:pt x="1647" y="1308"/>
                  </a:cubicBezTo>
                  <a:cubicBezTo>
                    <a:pt x="2140" y="1320"/>
                    <a:pt x="2633" y="1332"/>
                    <a:pt x="3126" y="1344"/>
                  </a:cubicBezTo>
                  <a:cubicBezTo>
                    <a:pt x="3427" y="1344"/>
                    <a:pt x="3427" y="863"/>
                    <a:pt x="3126" y="863"/>
                  </a:cubicBezTo>
                  <a:cubicBezTo>
                    <a:pt x="2633" y="875"/>
                    <a:pt x="2152" y="887"/>
                    <a:pt x="1659" y="899"/>
                  </a:cubicBezTo>
                  <a:cubicBezTo>
                    <a:pt x="1659" y="671"/>
                    <a:pt x="1647" y="442"/>
                    <a:pt x="1623" y="226"/>
                  </a:cubicBezTo>
                  <a:cubicBezTo>
                    <a:pt x="1605" y="76"/>
                    <a:pt x="1497" y="0"/>
                    <a:pt x="13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solidFill>
                  <a:srgbClr val="FFFFFF"/>
                </a:solidFill>
              </a:endParaRPr>
            </a:p>
          </p:txBody>
        </p:sp>
        <p:sp>
          <p:nvSpPr>
            <p:cNvPr id="55" name="Google Shape;55;p2"/>
            <p:cNvSpPr/>
            <p:nvPr/>
          </p:nvSpPr>
          <p:spPr>
            <a:xfrm>
              <a:off x="8170674" y="464149"/>
              <a:ext cx="220695" cy="178942"/>
            </a:xfrm>
            <a:custGeom>
              <a:avLst/>
              <a:gdLst/>
              <a:ahLst/>
              <a:cxnLst/>
              <a:rect l="l" t="t" r="r" b="b"/>
              <a:pathLst>
                <a:path w="3219" h="2610" extrusionOk="0">
                  <a:moveTo>
                    <a:pt x="1656" y="1"/>
                  </a:moveTo>
                  <a:cubicBezTo>
                    <a:pt x="1567" y="1"/>
                    <a:pt x="1477" y="40"/>
                    <a:pt x="1419" y="132"/>
                  </a:cubicBezTo>
                  <a:cubicBezTo>
                    <a:pt x="1251" y="372"/>
                    <a:pt x="1155" y="661"/>
                    <a:pt x="1095" y="949"/>
                  </a:cubicBezTo>
                  <a:cubicBezTo>
                    <a:pt x="818" y="961"/>
                    <a:pt x="542" y="961"/>
                    <a:pt x="265" y="973"/>
                  </a:cubicBezTo>
                  <a:cubicBezTo>
                    <a:pt x="1" y="985"/>
                    <a:pt x="1" y="1370"/>
                    <a:pt x="265" y="1382"/>
                  </a:cubicBezTo>
                  <a:cubicBezTo>
                    <a:pt x="530" y="1394"/>
                    <a:pt x="794" y="1394"/>
                    <a:pt x="1071" y="1406"/>
                  </a:cubicBezTo>
                  <a:cubicBezTo>
                    <a:pt x="1059" y="1755"/>
                    <a:pt x="1107" y="2091"/>
                    <a:pt x="1191" y="2404"/>
                  </a:cubicBezTo>
                  <a:cubicBezTo>
                    <a:pt x="1224" y="2548"/>
                    <a:pt x="1329" y="2609"/>
                    <a:pt x="1437" y="2609"/>
                  </a:cubicBezTo>
                  <a:cubicBezTo>
                    <a:pt x="1601" y="2609"/>
                    <a:pt x="1775" y="2469"/>
                    <a:pt x="1732" y="2259"/>
                  </a:cubicBezTo>
                  <a:cubicBezTo>
                    <a:pt x="1672" y="1959"/>
                    <a:pt x="1672" y="1682"/>
                    <a:pt x="1696" y="1418"/>
                  </a:cubicBezTo>
                  <a:cubicBezTo>
                    <a:pt x="2092" y="1418"/>
                    <a:pt x="2489" y="1430"/>
                    <a:pt x="2886" y="1442"/>
                  </a:cubicBezTo>
                  <a:cubicBezTo>
                    <a:pt x="2889" y="1442"/>
                    <a:pt x="2893" y="1442"/>
                    <a:pt x="2897" y="1442"/>
                  </a:cubicBezTo>
                  <a:cubicBezTo>
                    <a:pt x="3219" y="1442"/>
                    <a:pt x="3219" y="913"/>
                    <a:pt x="2897" y="913"/>
                  </a:cubicBezTo>
                  <a:cubicBezTo>
                    <a:pt x="2893" y="913"/>
                    <a:pt x="2889" y="913"/>
                    <a:pt x="2886" y="913"/>
                  </a:cubicBezTo>
                  <a:cubicBezTo>
                    <a:pt x="2513" y="925"/>
                    <a:pt x="2153" y="937"/>
                    <a:pt x="1780" y="937"/>
                  </a:cubicBezTo>
                  <a:cubicBezTo>
                    <a:pt x="1828" y="745"/>
                    <a:pt x="1876" y="552"/>
                    <a:pt x="1936" y="348"/>
                  </a:cubicBezTo>
                  <a:cubicBezTo>
                    <a:pt x="1991" y="144"/>
                    <a:pt x="1825" y="1"/>
                    <a:pt x="16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solidFill>
                  <a:srgbClr val="FFFFFF"/>
                </a:solidFill>
              </a:endParaRPr>
            </a:p>
          </p:txBody>
        </p:sp>
        <p:sp>
          <p:nvSpPr>
            <p:cNvPr id="56" name="Google Shape;56;p2"/>
            <p:cNvSpPr/>
            <p:nvPr/>
          </p:nvSpPr>
          <p:spPr>
            <a:xfrm>
              <a:off x="8590192" y="485540"/>
              <a:ext cx="206914" cy="175171"/>
            </a:xfrm>
            <a:custGeom>
              <a:avLst/>
              <a:gdLst/>
              <a:ahLst/>
              <a:cxnLst/>
              <a:rect l="l" t="t" r="r" b="b"/>
              <a:pathLst>
                <a:path w="3018" h="2555" extrusionOk="0">
                  <a:moveTo>
                    <a:pt x="1413" y="0"/>
                  </a:moveTo>
                  <a:cubicBezTo>
                    <a:pt x="1278" y="0"/>
                    <a:pt x="1142" y="96"/>
                    <a:pt x="1118" y="289"/>
                  </a:cubicBezTo>
                  <a:cubicBezTo>
                    <a:pt x="1094" y="493"/>
                    <a:pt x="1094" y="709"/>
                    <a:pt x="1094" y="926"/>
                  </a:cubicBezTo>
                  <a:cubicBezTo>
                    <a:pt x="806" y="938"/>
                    <a:pt x="529" y="938"/>
                    <a:pt x="253" y="962"/>
                  </a:cubicBezTo>
                  <a:cubicBezTo>
                    <a:pt x="0" y="974"/>
                    <a:pt x="0" y="1346"/>
                    <a:pt x="253" y="1358"/>
                  </a:cubicBezTo>
                  <a:cubicBezTo>
                    <a:pt x="541" y="1370"/>
                    <a:pt x="818" y="1382"/>
                    <a:pt x="1106" y="1382"/>
                  </a:cubicBezTo>
                  <a:cubicBezTo>
                    <a:pt x="1118" y="1707"/>
                    <a:pt x="1154" y="2020"/>
                    <a:pt x="1166" y="2320"/>
                  </a:cubicBezTo>
                  <a:cubicBezTo>
                    <a:pt x="1179" y="2476"/>
                    <a:pt x="1296" y="2555"/>
                    <a:pt x="1413" y="2555"/>
                  </a:cubicBezTo>
                  <a:cubicBezTo>
                    <a:pt x="1530" y="2555"/>
                    <a:pt x="1647" y="2476"/>
                    <a:pt x="1659" y="2320"/>
                  </a:cubicBezTo>
                  <a:cubicBezTo>
                    <a:pt x="1683" y="2020"/>
                    <a:pt x="1707" y="1719"/>
                    <a:pt x="1731" y="1407"/>
                  </a:cubicBezTo>
                  <a:cubicBezTo>
                    <a:pt x="2044" y="1407"/>
                    <a:pt x="2369" y="1407"/>
                    <a:pt x="2693" y="1419"/>
                  </a:cubicBezTo>
                  <a:cubicBezTo>
                    <a:pt x="3014" y="1419"/>
                    <a:pt x="3018" y="901"/>
                    <a:pt x="2704" y="901"/>
                  </a:cubicBezTo>
                  <a:cubicBezTo>
                    <a:pt x="2700" y="901"/>
                    <a:pt x="2697" y="902"/>
                    <a:pt x="2693" y="902"/>
                  </a:cubicBezTo>
                  <a:lnTo>
                    <a:pt x="1743" y="914"/>
                  </a:lnTo>
                  <a:cubicBezTo>
                    <a:pt x="1743" y="697"/>
                    <a:pt x="1731" y="493"/>
                    <a:pt x="1707" y="289"/>
                  </a:cubicBezTo>
                  <a:cubicBezTo>
                    <a:pt x="1683" y="96"/>
                    <a:pt x="1548" y="0"/>
                    <a:pt x="14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solidFill>
                  <a:srgbClr val="FFFFFF"/>
                </a:solidFill>
              </a:endParaRPr>
            </a:p>
          </p:txBody>
        </p:sp>
        <p:sp>
          <p:nvSpPr>
            <p:cNvPr id="57" name="Google Shape;57;p2"/>
            <p:cNvSpPr/>
            <p:nvPr/>
          </p:nvSpPr>
          <p:spPr>
            <a:xfrm>
              <a:off x="8948349" y="486568"/>
              <a:ext cx="220763" cy="194985"/>
            </a:xfrm>
            <a:custGeom>
              <a:avLst/>
              <a:gdLst/>
              <a:ahLst/>
              <a:cxnLst/>
              <a:rect l="l" t="t" r="r" b="b"/>
              <a:pathLst>
                <a:path w="3220" h="2844" extrusionOk="0">
                  <a:moveTo>
                    <a:pt x="1784" y="0"/>
                  </a:moveTo>
                  <a:cubicBezTo>
                    <a:pt x="1670" y="0"/>
                    <a:pt x="1559" y="65"/>
                    <a:pt x="1520" y="213"/>
                  </a:cubicBezTo>
                  <a:cubicBezTo>
                    <a:pt x="1436" y="478"/>
                    <a:pt x="1376" y="754"/>
                    <a:pt x="1316" y="1031"/>
                  </a:cubicBezTo>
                  <a:cubicBezTo>
                    <a:pt x="967" y="995"/>
                    <a:pt x="619" y="947"/>
                    <a:pt x="270" y="911"/>
                  </a:cubicBezTo>
                  <a:cubicBezTo>
                    <a:pt x="263" y="910"/>
                    <a:pt x="257" y="910"/>
                    <a:pt x="250" y="910"/>
                  </a:cubicBezTo>
                  <a:cubicBezTo>
                    <a:pt x="50" y="910"/>
                    <a:pt x="1" y="1260"/>
                    <a:pt x="222" y="1295"/>
                  </a:cubicBezTo>
                  <a:cubicBezTo>
                    <a:pt x="559" y="1343"/>
                    <a:pt x="895" y="1404"/>
                    <a:pt x="1232" y="1452"/>
                  </a:cubicBezTo>
                  <a:cubicBezTo>
                    <a:pt x="1148" y="1824"/>
                    <a:pt x="1075" y="2185"/>
                    <a:pt x="1003" y="2558"/>
                  </a:cubicBezTo>
                  <a:cubicBezTo>
                    <a:pt x="967" y="2731"/>
                    <a:pt x="1104" y="2843"/>
                    <a:pt x="1238" y="2843"/>
                  </a:cubicBezTo>
                  <a:cubicBezTo>
                    <a:pt x="1327" y="2843"/>
                    <a:pt x="1414" y="2793"/>
                    <a:pt x="1448" y="2678"/>
                  </a:cubicBezTo>
                  <a:cubicBezTo>
                    <a:pt x="1556" y="2305"/>
                    <a:pt x="1677" y="1920"/>
                    <a:pt x="1785" y="1548"/>
                  </a:cubicBezTo>
                  <a:cubicBezTo>
                    <a:pt x="2121" y="1596"/>
                    <a:pt x="2470" y="1656"/>
                    <a:pt x="2806" y="1704"/>
                  </a:cubicBezTo>
                  <a:cubicBezTo>
                    <a:pt x="2826" y="1707"/>
                    <a:pt x="2845" y="1709"/>
                    <a:pt x="2863" y="1709"/>
                  </a:cubicBezTo>
                  <a:cubicBezTo>
                    <a:pt x="3174" y="1709"/>
                    <a:pt x="3219" y="1245"/>
                    <a:pt x="2879" y="1211"/>
                  </a:cubicBezTo>
                  <a:cubicBezTo>
                    <a:pt x="2554" y="1175"/>
                    <a:pt x="2229" y="1139"/>
                    <a:pt x="1905" y="1103"/>
                  </a:cubicBezTo>
                  <a:cubicBezTo>
                    <a:pt x="1965" y="851"/>
                    <a:pt x="2025" y="610"/>
                    <a:pt x="2085" y="370"/>
                  </a:cubicBezTo>
                  <a:cubicBezTo>
                    <a:pt x="2136" y="146"/>
                    <a:pt x="1956" y="0"/>
                    <a:pt x="17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solidFill>
                  <a:srgbClr val="FFFFFF"/>
                </a:solidFill>
              </a:endParaRPr>
            </a:p>
          </p:txBody>
        </p:sp>
        <p:sp>
          <p:nvSpPr>
            <p:cNvPr id="58" name="Google Shape;58;p2"/>
            <p:cNvSpPr/>
            <p:nvPr/>
          </p:nvSpPr>
          <p:spPr>
            <a:xfrm>
              <a:off x="7912751" y="724676"/>
              <a:ext cx="239069" cy="168726"/>
            </a:xfrm>
            <a:custGeom>
              <a:avLst/>
              <a:gdLst/>
              <a:ahLst/>
              <a:cxnLst/>
              <a:rect l="l" t="t" r="r" b="b"/>
              <a:pathLst>
                <a:path w="3487" h="2461" extrusionOk="0">
                  <a:moveTo>
                    <a:pt x="2215" y="0"/>
                  </a:moveTo>
                  <a:cubicBezTo>
                    <a:pt x="2132" y="0"/>
                    <a:pt x="2049" y="36"/>
                    <a:pt x="1996" y="118"/>
                  </a:cubicBezTo>
                  <a:cubicBezTo>
                    <a:pt x="1839" y="359"/>
                    <a:pt x="1755" y="635"/>
                    <a:pt x="1707" y="912"/>
                  </a:cubicBezTo>
                  <a:cubicBezTo>
                    <a:pt x="1226" y="924"/>
                    <a:pt x="733" y="936"/>
                    <a:pt x="253" y="960"/>
                  </a:cubicBezTo>
                  <a:cubicBezTo>
                    <a:pt x="0" y="972"/>
                    <a:pt x="0" y="1345"/>
                    <a:pt x="253" y="1357"/>
                  </a:cubicBezTo>
                  <a:cubicBezTo>
                    <a:pt x="721" y="1369"/>
                    <a:pt x="1202" y="1393"/>
                    <a:pt x="1683" y="1405"/>
                  </a:cubicBezTo>
                  <a:cubicBezTo>
                    <a:pt x="1695" y="1741"/>
                    <a:pt x="1767" y="2090"/>
                    <a:pt x="1900" y="2390"/>
                  </a:cubicBezTo>
                  <a:cubicBezTo>
                    <a:pt x="1922" y="2440"/>
                    <a:pt x="1966" y="2460"/>
                    <a:pt x="2012" y="2460"/>
                  </a:cubicBezTo>
                  <a:cubicBezTo>
                    <a:pt x="2091" y="2460"/>
                    <a:pt x="2176" y="2401"/>
                    <a:pt x="2176" y="2318"/>
                  </a:cubicBezTo>
                  <a:cubicBezTo>
                    <a:pt x="2164" y="2018"/>
                    <a:pt x="2152" y="1705"/>
                    <a:pt x="2188" y="1405"/>
                  </a:cubicBezTo>
                  <a:cubicBezTo>
                    <a:pt x="2513" y="1405"/>
                    <a:pt x="2837" y="1417"/>
                    <a:pt x="3162" y="1417"/>
                  </a:cubicBezTo>
                  <a:cubicBezTo>
                    <a:pt x="3486" y="1405"/>
                    <a:pt x="3486" y="900"/>
                    <a:pt x="3162" y="900"/>
                  </a:cubicBezTo>
                  <a:cubicBezTo>
                    <a:pt x="2873" y="900"/>
                    <a:pt x="2585" y="900"/>
                    <a:pt x="2296" y="912"/>
                  </a:cubicBezTo>
                  <a:cubicBezTo>
                    <a:pt x="2344" y="707"/>
                    <a:pt x="2416" y="527"/>
                    <a:pt x="2477" y="323"/>
                  </a:cubicBezTo>
                  <a:cubicBezTo>
                    <a:pt x="2532" y="133"/>
                    <a:pt x="2374" y="0"/>
                    <a:pt x="22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solidFill>
                  <a:srgbClr val="FFFFFF"/>
                </a:solidFill>
              </a:endParaRPr>
            </a:p>
          </p:txBody>
        </p:sp>
        <p:sp>
          <p:nvSpPr>
            <p:cNvPr id="59" name="Google Shape;59;p2"/>
            <p:cNvSpPr/>
            <p:nvPr/>
          </p:nvSpPr>
          <p:spPr>
            <a:xfrm>
              <a:off x="8333846" y="705959"/>
              <a:ext cx="256414" cy="191899"/>
            </a:xfrm>
            <a:custGeom>
              <a:avLst/>
              <a:gdLst/>
              <a:ahLst/>
              <a:cxnLst/>
              <a:rect l="l" t="t" r="r" b="b"/>
              <a:pathLst>
                <a:path w="3740" h="2799" extrusionOk="0">
                  <a:moveTo>
                    <a:pt x="1666" y="1"/>
                  </a:moveTo>
                  <a:cubicBezTo>
                    <a:pt x="1534" y="1"/>
                    <a:pt x="1401" y="91"/>
                    <a:pt x="1395" y="271"/>
                  </a:cubicBezTo>
                  <a:cubicBezTo>
                    <a:pt x="1383" y="379"/>
                    <a:pt x="1383" y="488"/>
                    <a:pt x="1383" y="596"/>
                  </a:cubicBezTo>
                  <a:cubicBezTo>
                    <a:pt x="987" y="608"/>
                    <a:pt x="590" y="632"/>
                    <a:pt x="217" y="680"/>
                  </a:cubicBezTo>
                  <a:cubicBezTo>
                    <a:pt x="1" y="716"/>
                    <a:pt x="1" y="980"/>
                    <a:pt x="217" y="1016"/>
                  </a:cubicBezTo>
                  <a:cubicBezTo>
                    <a:pt x="590" y="1065"/>
                    <a:pt x="987" y="1089"/>
                    <a:pt x="1383" y="1101"/>
                  </a:cubicBezTo>
                  <a:cubicBezTo>
                    <a:pt x="1395" y="1593"/>
                    <a:pt x="1431" y="2098"/>
                    <a:pt x="1455" y="2591"/>
                  </a:cubicBezTo>
                  <a:cubicBezTo>
                    <a:pt x="1461" y="2729"/>
                    <a:pt x="1564" y="2799"/>
                    <a:pt x="1666" y="2799"/>
                  </a:cubicBezTo>
                  <a:cubicBezTo>
                    <a:pt x="1768" y="2799"/>
                    <a:pt x="1870" y="2729"/>
                    <a:pt x="1876" y="2591"/>
                  </a:cubicBezTo>
                  <a:cubicBezTo>
                    <a:pt x="1900" y="2098"/>
                    <a:pt x="1936" y="1605"/>
                    <a:pt x="1948" y="1113"/>
                  </a:cubicBezTo>
                  <a:cubicBezTo>
                    <a:pt x="2441" y="1113"/>
                    <a:pt x="2934" y="1101"/>
                    <a:pt x="3415" y="1101"/>
                  </a:cubicBezTo>
                  <a:cubicBezTo>
                    <a:pt x="3739" y="1101"/>
                    <a:pt x="3739" y="596"/>
                    <a:pt x="3415" y="596"/>
                  </a:cubicBezTo>
                  <a:cubicBezTo>
                    <a:pt x="2934" y="596"/>
                    <a:pt x="2441" y="584"/>
                    <a:pt x="1948" y="584"/>
                  </a:cubicBezTo>
                  <a:cubicBezTo>
                    <a:pt x="1948" y="476"/>
                    <a:pt x="1948" y="367"/>
                    <a:pt x="1936" y="271"/>
                  </a:cubicBezTo>
                  <a:cubicBezTo>
                    <a:pt x="1930" y="91"/>
                    <a:pt x="1798" y="1"/>
                    <a:pt x="16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solidFill>
                  <a:srgbClr val="FFFFFF"/>
                </a:solidFill>
              </a:endParaRPr>
            </a:p>
          </p:txBody>
        </p:sp>
        <p:sp>
          <p:nvSpPr>
            <p:cNvPr id="60" name="Google Shape;60;p2"/>
            <p:cNvSpPr/>
            <p:nvPr/>
          </p:nvSpPr>
          <p:spPr>
            <a:xfrm>
              <a:off x="8712160" y="728241"/>
              <a:ext cx="234955" cy="169000"/>
            </a:xfrm>
            <a:custGeom>
              <a:avLst/>
              <a:gdLst/>
              <a:ahLst/>
              <a:cxnLst/>
              <a:rect l="l" t="t" r="r" b="b"/>
              <a:pathLst>
                <a:path w="3427" h="2465" extrusionOk="0">
                  <a:moveTo>
                    <a:pt x="1387" y="0"/>
                  </a:moveTo>
                  <a:cubicBezTo>
                    <a:pt x="1278" y="0"/>
                    <a:pt x="1167" y="78"/>
                    <a:pt x="1143" y="235"/>
                  </a:cubicBezTo>
                  <a:cubicBezTo>
                    <a:pt x="1119" y="451"/>
                    <a:pt x="1106" y="679"/>
                    <a:pt x="1119" y="908"/>
                  </a:cubicBezTo>
                  <a:cubicBezTo>
                    <a:pt x="818" y="920"/>
                    <a:pt x="517" y="920"/>
                    <a:pt x="217" y="932"/>
                  </a:cubicBezTo>
                  <a:cubicBezTo>
                    <a:pt x="1" y="944"/>
                    <a:pt x="1" y="1268"/>
                    <a:pt x="217" y="1280"/>
                  </a:cubicBezTo>
                  <a:cubicBezTo>
                    <a:pt x="517" y="1293"/>
                    <a:pt x="830" y="1293"/>
                    <a:pt x="1131" y="1305"/>
                  </a:cubicBezTo>
                  <a:cubicBezTo>
                    <a:pt x="1143" y="1629"/>
                    <a:pt x="1167" y="1954"/>
                    <a:pt x="1179" y="2266"/>
                  </a:cubicBezTo>
                  <a:cubicBezTo>
                    <a:pt x="1185" y="2398"/>
                    <a:pt x="1287" y="2465"/>
                    <a:pt x="1387" y="2465"/>
                  </a:cubicBezTo>
                  <a:cubicBezTo>
                    <a:pt x="1488" y="2465"/>
                    <a:pt x="1587" y="2398"/>
                    <a:pt x="1587" y="2266"/>
                  </a:cubicBezTo>
                  <a:cubicBezTo>
                    <a:pt x="1599" y="1954"/>
                    <a:pt x="1623" y="1641"/>
                    <a:pt x="1647" y="1317"/>
                  </a:cubicBezTo>
                  <a:cubicBezTo>
                    <a:pt x="2140" y="1329"/>
                    <a:pt x="2633" y="1329"/>
                    <a:pt x="3126" y="1341"/>
                  </a:cubicBezTo>
                  <a:cubicBezTo>
                    <a:pt x="3427" y="1341"/>
                    <a:pt x="3427" y="872"/>
                    <a:pt x="3126" y="872"/>
                  </a:cubicBezTo>
                  <a:cubicBezTo>
                    <a:pt x="2633" y="872"/>
                    <a:pt x="2152" y="884"/>
                    <a:pt x="1659" y="896"/>
                  </a:cubicBezTo>
                  <a:cubicBezTo>
                    <a:pt x="1659" y="667"/>
                    <a:pt x="1647" y="451"/>
                    <a:pt x="1623" y="235"/>
                  </a:cubicBezTo>
                  <a:cubicBezTo>
                    <a:pt x="1605" y="78"/>
                    <a:pt x="1497" y="0"/>
                    <a:pt x="13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solidFill>
                  <a:srgbClr val="FFFFFF"/>
                </a:solidFill>
              </a:endParaRPr>
            </a:p>
          </p:txBody>
        </p:sp>
        <p:sp>
          <p:nvSpPr>
            <p:cNvPr id="61" name="Google Shape;61;p2"/>
            <p:cNvSpPr/>
            <p:nvPr/>
          </p:nvSpPr>
          <p:spPr>
            <a:xfrm>
              <a:off x="7712488" y="520025"/>
              <a:ext cx="264847" cy="135337"/>
            </a:xfrm>
            <a:custGeom>
              <a:avLst/>
              <a:gdLst/>
              <a:ahLst/>
              <a:cxnLst/>
              <a:rect l="l" t="t" r="r" b="b"/>
              <a:pathLst>
                <a:path w="3863" h="1974" extrusionOk="0">
                  <a:moveTo>
                    <a:pt x="1881" y="0"/>
                  </a:moveTo>
                  <a:cubicBezTo>
                    <a:pt x="1815" y="0"/>
                    <a:pt x="1746" y="26"/>
                    <a:pt x="1683" y="86"/>
                  </a:cubicBezTo>
                  <a:cubicBezTo>
                    <a:pt x="1563" y="194"/>
                    <a:pt x="1491" y="339"/>
                    <a:pt x="1443" y="483"/>
                  </a:cubicBezTo>
                  <a:cubicBezTo>
                    <a:pt x="1046" y="459"/>
                    <a:pt x="661" y="423"/>
                    <a:pt x="265" y="411"/>
                  </a:cubicBezTo>
                  <a:cubicBezTo>
                    <a:pt x="60" y="411"/>
                    <a:pt x="0" y="747"/>
                    <a:pt x="216" y="783"/>
                  </a:cubicBezTo>
                  <a:cubicBezTo>
                    <a:pt x="601" y="843"/>
                    <a:pt x="974" y="892"/>
                    <a:pt x="1358" y="928"/>
                  </a:cubicBezTo>
                  <a:cubicBezTo>
                    <a:pt x="1358" y="988"/>
                    <a:pt x="1346" y="1036"/>
                    <a:pt x="1346" y="1084"/>
                  </a:cubicBezTo>
                  <a:cubicBezTo>
                    <a:pt x="1346" y="1336"/>
                    <a:pt x="1370" y="1685"/>
                    <a:pt x="1587" y="1841"/>
                  </a:cubicBezTo>
                  <a:lnTo>
                    <a:pt x="1587" y="1853"/>
                  </a:lnTo>
                  <a:cubicBezTo>
                    <a:pt x="1626" y="1936"/>
                    <a:pt x="1700" y="1973"/>
                    <a:pt x="1771" y="1973"/>
                  </a:cubicBezTo>
                  <a:cubicBezTo>
                    <a:pt x="1875" y="1973"/>
                    <a:pt x="1971" y="1893"/>
                    <a:pt x="1935" y="1757"/>
                  </a:cubicBezTo>
                  <a:cubicBezTo>
                    <a:pt x="1935" y="1745"/>
                    <a:pt x="1935" y="1745"/>
                    <a:pt x="1923" y="1733"/>
                  </a:cubicBezTo>
                  <a:cubicBezTo>
                    <a:pt x="2008" y="1565"/>
                    <a:pt x="1947" y="1372"/>
                    <a:pt x="1960" y="1180"/>
                  </a:cubicBezTo>
                  <a:cubicBezTo>
                    <a:pt x="1960" y="1120"/>
                    <a:pt x="1972" y="1060"/>
                    <a:pt x="1984" y="1000"/>
                  </a:cubicBezTo>
                  <a:cubicBezTo>
                    <a:pt x="2452" y="1060"/>
                    <a:pt x="2921" y="1108"/>
                    <a:pt x="3390" y="1180"/>
                  </a:cubicBezTo>
                  <a:cubicBezTo>
                    <a:pt x="3409" y="1183"/>
                    <a:pt x="3428" y="1184"/>
                    <a:pt x="3446" y="1184"/>
                  </a:cubicBezTo>
                  <a:cubicBezTo>
                    <a:pt x="3806" y="1184"/>
                    <a:pt x="3863" y="638"/>
                    <a:pt x="3462" y="627"/>
                  </a:cubicBezTo>
                  <a:cubicBezTo>
                    <a:pt x="3017" y="603"/>
                    <a:pt x="2573" y="579"/>
                    <a:pt x="2128" y="543"/>
                  </a:cubicBezTo>
                  <a:cubicBezTo>
                    <a:pt x="2140" y="483"/>
                    <a:pt x="2152" y="423"/>
                    <a:pt x="2164" y="375"/>
                  </a:cubicBezTo>
                  <a:cubicBezTo>
                    <a:pt x="2199" y="175"/>
                    <a:pt x="2051" y="0"/>
                    <a:pt x="18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solidFill>
                  <a:srgbClr val="FFFFFF"/>
                </a:solidFill>
              </a:endParaRPr>
            </a:p>
          </p:txBody>
        </p:sp>
        <p:sp>
          <p:nvSpPr>
            <p:cNvPr id="62" name="Google Shape;62;p2"/>
            <p:cNvSpPr/>
            <p:nvPr/>
          </p:nvSpPr>
          <p:spPr>
            <a:xfrm>
              <a:off x="8170674" y="464149"/>
              <a:ext cx="220695" cy="178942"/>
            </a:xfrm>
            <a:custGeom>
              <a:avLst/>
              <a:gdLst/>
              <a:ahLst/>
              <a:cxnLst/>
              <a:rect l="l" t="t" r="r" b="b"/>
              <a:pathLst>
                <a:path w="3219" h="2610" extrusionOk="0">
                  <a:moveTo>
                    <a:pt x="1656" y="1"/>
                  </a:moveTo>
                  <a:cubicBezTo>
                    <a:pt x="1567" y="1"/>
                    <a:pt x="1477" y="40"/>
                    <a:pt x="1419" y="132"/>
                  </a:cubicBezTo>
                  <a:cubicBezTo>
                    <a:pt x="1251" y="372"/>
                    <a:pt x="1155" y="661"/>
                    <a:pt x="1095" y="949"/>
                  </a:cubicBezTo>
                  <a:cubicBezTo>
                    <a:pt x="818" y="961"/>
                    <a:pt x="542" y="961"/>
                    <a:pt x="265" y="973"/>
                  </a:cubicBezTo>
                  <a:cubicBezTo>
                    <a:pt x="1" y="985"/>
                    <a:pt x="1" y="1370"/>
                    <a:pt x="265" y="1382"/>
                  </a:cubicBezTo>
                  <a:cubicBezTo>
                    <a:pt x="530" y="1394"/>
                    <a:pt x="794" y="1394"/>
                    <a:pt x="1071" y="1406"/>
                  </a:cubicBezTo>
                  <a:cubicBezTo>
                    <a:pt x="1059" y="1755"/>
                    <a:pt x="1107" y="2091"/>
                    <a:pt x="1191" y="2404"/>
                  </a:cubicBezTo>
                  <a:cubicBezTo>
                    <a:pt x="1224" y="2548"/>
                    <a:pt x="1329" y="2609"/>
                    <a:pt x="1437" y="2609"/>
                  </a:cubicBezTo>
                  <a:cubicBezTo>
                    <a:pt x="1601" y="2609"/>
                    <a:pt x="1775" y="2469"/>
                    <a:pt x="1732" y="2259"/>
                  </a:cubicBezTo>
                  <a:cubicBezTo>
                    <a:pt x="1672" y="1959"/>
                    <a:pt x="1672" y="1682"/>
                    <a:pt x="1696" y="1418"/>
                  </a:cubicBezTo>
                  <a:cubicBezTo>
                    <a:pt x="2092" y="1418"/>
                    <a:pt x="2489" y="1430"/>
                    <a:pt x="2886" y="1442"/>
                  </a:cubicBezTo>
                  <a:cubicBezTo>
                    <a:pt x="2889" y="1442"/>
                    <a:pt x="2893" y="1442"/>
                    <a:pt x="2897" y="1442"/>
                  </a:cubicBezTo>
                  <a:cubicBezTo>
                    <a:pt x="3219" y="1442"/>
                    <a:pt x="3219" y="913"/>
                    <a:pt x="2897" y="913"/>
                  </a:cubicBezTo>
                  <a:cubicBezTo>
                    <a:pt x="2893" y="913"/>
                    <a:pt x="2889" y="913"/>
                    <a:pt x="2886" y="913"/>
                  </a:cubicBezTo>
                  <a:cubicBezTo>
                    <a:pt x="2513" y="925"/>
                    <a:pt x="2153" y="937"/>
                    <a:pt x="1780" y="937"/>
                  </a:cubicBezTo>
                  <a:cubicBezTo>
                    <a:pt x="1828" y="745"/>
                    <a:pt x="1876" y="552"/>
                    <a:pt x="1936" y="348"/>
                  </a:cubicBezTo>
                  <a:cubicBezTo>
                    <a:pt x="1991" y="144"/>
                    <a:pt x="1825" y="1"/>
                    <a:pt x="16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solidFill>
                  <a:srgbClr val="FFFFFF"/>
                </a:solidFill>
              </a:endParaRPr>
            </a:p>
          </p:txBody>
        </p:sp>
        <p:sp>
          <p:nvSpPr>
            <p:cNvPr id="63" name="Google Shape;63;p2"/>
            <p:cNvSpPr/>
            <p:nvPr/>
          </p:nvSpPr>
          <p:spPr>
            <a:xfrm>
              <a:off x="8590192" y="485540"/>
              <a:ext cx="206914" cy="175171"/>
            </a:xfrm>
            <a:custGeom>
              <a:avLst/>
              <a:gdLst/>
              <a:ahLst/>
              <a:cxnLst/>
              <a:rect l="l" t="t" r="r" b="b"/>
              <a:pathLst>
                <a:path w="3018" h="2555" extrusionOk="0">
                  <a:moveTo>
                    <a:pt x="1413" y="0"/>
                  </a:moveTo>
                  <a:cubicBezTo>
                    <a:pt x="1278" y="0"/>
                    <a:pt x="1142" y="96"/>
                    <a:pt x="1118" y="289"/>
                  </a:cubicBezTo>
                  <a:cubicBezTo>
                    <a:pt x="1094" y="493"/>
                    <a:pt x="1094" y="709"/>
                    <a:pt x="1094" y="926"/>
                  </a:cubicBezTo>
                  <a:cubicBezTo>
                    <a:pt x="806" y="938"/>
                    <a:pt x="529" y="938"/>
                    <a:pt x="253" y="962"/>
                  </a:cubicBezTo>
                  <a:cubicBezTo>
                    <a:pt x="0" y="974"/>
                    <a:pt x="0" y="1346"/>
                    <a:pt x="253" y="1358"/>
                  </a:cubicBezTo>
                  <a:cubicBezTo>
                    <a:pt x="541" y="1370"/>
                    <a:pt x="818" y="1382"/>
                    <a:pt x="1106" y="1382"/>
                  </a:cubicBezTo>
                  <a:cubicBezTo>
                    <a:pt x="1118" y="1707"/>
                    <a:pt x="1154" y="2020"/>
                    <a:pt x="1166" y="2320"/>
                  </a:cubicBezTo>
                  <a:cubicBezTo>
                    <a:pt x="1179" y="2476"/>
                    <a:pt x="1296" y="2555"/>
                    <a:pt x="1413" y="2555"/>
                  </a:cubicBezTo>
                  <a:cubicBezTo>
                    <a:pt x="1530" y="2555"/>
                    <a:pt x="1647" y="2476"/>
                    <a:pt x="1659" y="2320"/>
                  </a:cubicBezTo>
                  <a:cubicBezTo>
                    <a:pt x="1683" y="2020"/>
                    <a:pt x="1707" y="1719"/>
                    <a:pt x="1731" y="1407"/>
                  </a:cubicBezTo>
                  <a:cubicBezTo>
                    <a:pt x="2044" y="1407"/>
                    <a:pt x="2369" y="1407"/>
                    <a:pt x="2693" y="1419"/>
                  </a:cubicBezTo>
                  <a:cubicBezTo>
                    <a:pt x="3014" y="1419"/>
                    <a:pt x="3018" y="901"/>
                    <a:pt x="2704" y="901"/>
                  </a:cubicBezTo>
                  <a:cubicBezTo>
                    <a:pt x="2700" y="901"/>
                    <a:pt x="2697" y="902"/>
                    <a:pt x="2693" y="902"/>
                  </a:cubicBezTo>
                  <a:lnTo>
                    <a:pt x="1743" y="914"/>
                  </a:lnTo>
                  <a:cubicBezTo>
                    <a:pt x="1743" y="697"/>
                    <a:pt x="1731" y="493"/>
                    <a:pt x="1707" y="289"/>
                  </a:cubicBezTo>
                  <a:cubicBezTo>
                    <a:pt x="1683" y="96"/>
                    <a:pt x="1548" y="0"/>
                    <a:pt x="14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solidFill>
                  <a:srgbClr val="FFFFFF"/>
                </a:solidFill>
              </a:endParaRPr>
            </a:p>
          </p:txBody>
        </p:sp>
        <p:sp>
          <p:nvSpPr>
            <p:cNvPr id="64" name="Google Shape;64;p2"/>
            <p:cNvSpPr/>
            <p:nvPr/>
          </p:nvSpPr>
          <p:spPr>
            <a:xfrm>
              <a:off x="8948349" y="486568"/>
              <a:ext cx="220763" cy="194985"/>
            </a:xfrm>
            <a:custGeom>
              <a:avLst/>
              <a:gdLst/>
              <a:ahLst/>
              <a:cxnLst/>
              <a:rect l="l" t="t" r="r" b="b"/>
              <a:pathLst>
                <a:path w="3220" h="2844" extrusionOk="0">
                  <a:moveTo>
                    <a:pt x="1784" y="0"/>
                  </a:moveTo>
                  <a:cubicBezTo>
                    <a:pt x="1670" y="0"/>
                    <a:pt x="1559" y="65"/>
                    <a:pt x="1520" y="213"/>
                  </a:cubicBezTo>
                  <a:cubicBezTo>
                    <a:pt x="1436" y="478"/>
                    <a:pt x="1376" y="754"/>
                    <a:pt x="1316" y="1031"/>
                  </a:cubicBezTo>
                  <a:cubicBezTo>
                    <a:pt x="967" y="995"/>
                    <a:pt x="619" y="947"/>
                    <a:pt x="270" y="911"/>
                  </a:cubicBezTo>
                  <a:cubicBezTo>
                    <a:pt x="263" y="910"/>
                    <a:pt x="257" y="910"/>
                    <a:pt x="250" y="910"/>
                  </a:cubicBezTo>
                  <a:cubicBezTo>
                    <a:pt x="50" y="910"/>
                    <a:pt x="1" y="1260"/>
                    <a:pt x="222" y="1295"/>
                  </a:cubicBezTo>
                  <a:cubicBezTo>
                    <a:pt x="559" y="1343"/>
                    <a:pt x="895" y="1404"/>
                    <a:pt x="1232" y="1452"/>
                  </a:cubicBezTo>
                  <a:cubicBezTo>
                    <a:pt x="1148" y="1824"/>
                    <a:pt x="1075" y="2185"/>
                    <a:pt x="1003" y="2558"/>
                  </a:cubicBezTo>
                  <a:cubicBezTo>
                    <a:pt x="967" y="2731"/>
                    <a:pt x="1104" y="2843"/>
                    <a:pt x="1238" y="2843"/>
                  </a:cubicBezTo>
                  <a:cubicBezTo>
                    <a:pt x="1327" y="2843"/>
                    <a:pt x="1414" y="2793"/>
                    <a:pt x="1448" y="2678"/>
                  </a:cubicBezTo>
                  <a:cubicBezTo>
                    <a:pt x="1556" y="2305"/>
                    <a:pt x="1677" y="1920"/>
                    <a:pt x="1785" y="1548"/>
                  </a:cubicBezTo>
                  <a:cubicBezTo>
                    <a:pt x="2121" y="1596"/>
                    <a:pt x="2470" y="1656"/>
                    <a:pt x="2806" y="1704"/>
                  </a:cubicBezTo>
                  <a:cubicBezTo>
                    <a:pt x="2826" y="1707"/>
                    <a:pt x="2845" y="1709"/>
                    <a:pt x="2863" y="1709"/>
                  </a:cubicBezTo>
                  <a:cubicBezTo>
                    <a:pt x="3174" y="1709"/>
                    <a:pt x="3219" y="1245"/>
                    <a:pt x="2879" y="1211"/>
                  </a:cubicBezTo>
                  <a:cubicBezTo>
                    <a:pt x="2554" y="1175"/>
                    <a:pt x="2229" y="1139"/>
                    <a:pt x="1905" y="1103"/>
                  </a:cubicBezTo>
                  <a:cubicBezTo>
                    <a:pt x="1965" y="851"/>
                    <a:pt x="2025" y="610"/>
                    <a:pt x="2085" y="370"/>
                  </a:cubicBezTo>
                  <a:cubicBezTo>
                    <a:pt x="2136" y="146"/>
                    <a:pt x="1956" y="0"/>
                    <a:pt x="17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solidFill>
                  <a:srgbClr val="FFFFFF"/>
                </a:solidFill>
              </a:endParaRPr>
            </a:p>
          </p:txBody>
        </p:sp>
        <p:sp>
          <p:nvSpPr>
            <p:cNvPr id="65" name="Google Shape;65;p2"/>
            <p:cNvSpPr/>
            <p:nvPr/>
          </p:nvSpPr>
          <p:spPr>
            <a:xfrm>
              <a:off x="7912751" y="724676"/>
              <a:ext cx="239069" cy="168726"/>
            </a:xfrm>
            <a:custGeom>
              <a:avLst/>
              <a:gdLst/>
              <a:ahLst/>
              <a:cxnLst/>
              <a:rect l="l" t="t" r="r" b="b"/>
              <a:pathLst>
                <a:path w="3487" h="2461" extrusionOk="0">
                  <a:moveTo>
                    <a:pt x="2215" y="0"/>
                  </a:moveTo>
                  <a:cubicBezTo>
                    <a:pt x="2132" y="0"/>
                    <a:pt x="2049" y="36"/>
                    <a:pt x="1996" y="118"/>
                  </a:cubicBezTo>
                  <a:cubicBezTo>
                    <a:pt x="1839" y="359"/>
                    <a:pt x="1755" y="635"/>
                    <a:pt x="1707" y="912"/>
                  </a:cubicBezTo>
                  <a:cubicBezTo>
                    <a:pt x="1226" y="924"/>
                    <a:pt x="733" y="936"/>
                    <a:pt x="253" y="960"/>
                  </a:cubicBezTo>
                  <a:cubicBezTo>
                    <a:pt x="0" y="972"/>
                    <a:pt x="0" y="1345"/>
                    <a:pt x="253" y="1357"/>
                  </a:cubicBezTo>
                  <a:cubicBezTo>
                    <a:pt x="721" y="1369"/>
                    <a:pt x="1202" y="1393"/>
                    <a:pt x="1683" y="1405"/>
                  </a:cubicBezTo>
                  <a:cubicBezTo>
                    <a:pt x="1695" y="1741"/>
                    <a:pt x="1767" y="2090"/>
                    <a:pt x="1900" y="2390"/>
                  </a:cubicBezTo>
                  <a:cubicBezTo>
                    <a:pt x="1922" y="2440"/>
                    <a:pt x="1966" y="2460"/>
                    <a:pt x="2012" y="2460"/>
                  </a:cubicBezTo>
                  <a:cubicBezTo>
                    <a:pt x="2091" y="2460"/>
                    <a:pt x="2176" y="2401"/>
                    <a:pt x="2176" y="2318"/>
                  </a:cubicBezTo>
                  <a:cubicBezTo>
                    <a:pt x="2164" y="2018"/>
                    <a:pt x="2152" y="1705"/>
                    <a:pt x="2188" y="1405"/>
                  </a:cubicBezTo>
                  <a:cubicBezTo>
                    <a:pt x="2513" y="1405"/>
                    <a:pt x="2837" y="1417"/>
                    <a:pt x="3162" y="1417"/>
                  </a:cubicBezTo>
                  <a:cubicBezTo>
                    <a:pt x="3486" y="1405"/>
                    <a:pt x="3486" y="900"/>
                    <a:pt x="3162" y="900"/>
                  </a:cubicBezTo>
                  <a:cubicBezTo>
                    <a:pt x="2873" y="900"/>
                    <a:pt x="2585" y="900"/>
                    <a:pt x="2296" y="912"/>
                  </a:cubicBezTo>
                  <a:cubicBezTo>
                    <a:pt x="2344" y="707"/>
                    <a:pt x="2416" y="527"/>
                    <a:pt x="2477" y="323"/>
                  </a:cubicBezTo>
                  <a:cubicBezTo>
                    <a:pt x="2532" y="133"/>
                    <a:pt x="2374" y="0"/>
                    <a:pt x="22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solidFill>
                  <a:srgbClr val="FFFFFF"/>
                </a:solidFill>
              </a:endParaRPr>
            </a:p>
          </p:txBody>
        </p:sp>
        <p:sp>
          <p:nvSpPr>
            <p:cNvPr id="66" name="Google Shape;66;p2"/>
            <p:cNvSpPr/>
            <p:nvPr/>
          </p:nvSpPr>
          <p:spPr>
            <a:xfrm>
              <a:off x="8333846" y="705959"/>
              <a:ext cx="256414" cy="191899"/>
            </a:xfrm>
            <a:custGeom>
              <a:avLst/>
              <a:gdLst/>
              <a:ahLst/>
              <a:cxnLst/>
              <a:rect l="l" t="t" r="r" b="b"/>
              <a:pathLst>
                <a:path w="3740" h="2799" extrusionOk="0">
                  <a:moveTo>
                    <a:pt x="1666" y="1"/>
                  </a:moveTo>
                  <a:cubicBezTo>
                    <a:pt x="1534" y="1"/>
                    <a:pt x="1401" y="91"/>
                    <a:pt x="1395" y="271"/>
                  </a:cubicBezTo>
                  <a:cubicBezTo>
                    <a:pt x="1383" y="379"/>
                    <a:pt x="1383" y="488"/>
                    <a:pt x="1383" y="596"/>
                  </a:cubicBezTo>
                  <a:cubicBezTo>
                    <a:pt x="987" y="608"/>
                    <a:pt x="590" y="632"/>
                    <a:pt x="217" y="680"/>
                  </a:cubicBezTo>
                  <a:cubicBezTo>
                    <a:pt x="1" y="716"/>
                    <a:pt x="1" y="980"/>
                    <a:pt x="217" y="1016"/>
                  </a:cubicBezTo>
                  <a:cubicBezTo>
                    <a:pt x="590" y="1065"/>
                    <a:pt x="987" y="1089"/>
                    <a:pt x="1383" y="1101"/>
                  </a:cubicBezTo>
                  <a:cubicBezTo>
                    <a:pt x="1395" y="1593"/>
                    <a:pt x="1431" y="2098"/>
                    <a:pt x="1455" y="2591"/>
                  </a:cubicBezTo>
                  <a:cubicBezTo>
                    <a:pt x="1461" y="2729"/>
                    <a:pt x="1564" y="2799"/>
                    <a:pt x="1666" y="2799"/>
                  </a:cubicBezTo>
                  <a:cubicBezTo>
                    <a:pt x="1768" y="2799"/>
                    <a:pt x="1870" y="2729"/>
                    <a:pt x="1876" y="2591"/>
                  </a:cubicBezTo>
                  <a:cubicBezTo>
                    <a:pt x="1900" y="2098"/>
                    <a:pt x="1936" y="1605"/>
                    <a:pt x="1948" y="1113"/>
                  </a:cubicBezTo>
                  <a:cubicBezTo>
                    <a:pt x="2441" y="1113"/>
                    <a:pt x="2934" y="1101"/>
                    <a:pt x="3415" y="1101"/>
                  </a:cubicBezTo>
                  <a:cubicBezTo>
                    <a:pt x="3739" y="1101"/>
                    <a:pt x="3739" y="596"/>
                    <a:pt x="3415" y="596"/>
                  </a:cubicBezTo>
                  <a:cubicBezTo>
                    <a:pt x="2934" y="596"/>
                    <a:pt x="2441" y="584"/>
                    <a:pt x="1948" y="584"/>
                  </a:cubicBezTo>
                  <a:cubicBezTo>
                    <a:pt x="1948" y="476"/>
                    <a:pt x="1948" y="367"/>
                    <a:pt x="1936" y="271"/>
                  </a:cubicBezTo>
                  <a:cubicBezTo>
                    <a:pt x="1930" y="91"/>
                    <a:pt x="1798" y="1"/>
                    <a:pt x="16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solidFill>
                  <a:srgbClr val="FFFFFF"/>
                </a:solidFill>
              </a:endParaRPr>
            </a:p>
          </p:txBody>
        </p:sp>
        <p:sp>
          <p:nvSpPr>
            <p:cNvPr id="67" name="Google Shape;67;p2"/>
            <p:cNvSpPr/>
            <p:nvPr/>
          </p:nvSpPr>
          <p:spPr>
            <a:xfrm>
              <a:off x="8712160" y="728241"/>
              <a:ext cx="234955" cy="169000"/>
            </a:xfrm>
            <a:custGeom>
              <a:avLst/>
              <a:gdLst/>
              <a:ahLst/>
              <a:cxnLst/>
              <a:rect l="l" t="t" r="r" b="b"/>
              <a:pathLst>
                <a:path w="3427" h="2465" extrusionOk="0">
                  <a:moveTo>
                    <a:pt x="1387" y="0"/>
                  </a:moveTo>
                  <a:cubicBezTo>
                    <a:pt x="1278" y="0"/>
                    <a:pt x="1167" y="78"/>
                    <a:pt x="1143" y="235"/>
                  </a:cubicBezTo>
                  <a:cubicBezTo>
                    <a:pt x="1119" y="451"/>
                    <a:pt x="1106" y="679"/>
                    <a:pt x="1119" y="908"/>
                  </a:cubicBezTo>
                  <a:cubicBezTo>
                    <a:pt x="818" y="920"/>
                    <a:pt x="517" y="920"/>
                    <a:pt x="217" y="932"/>
                  </a:cubicBezTo>
                  <a:cubicBezTo>
                    <a:pt x="1" y="944"/>
                    <a:pt x="1" y="1268"/>
                    <a:pt x="217" y="1280"/>
                  </a:cubicBezTo>
                  <a:cubicBezTo>
                    <a:pt x="517" y="1293"/>
                    <a:pt x="830" y="1293"/>
                    <a:pt x="1131" y="1305"/>
                  </a:cubicBezTo>
                  <a:cubicBezTo>
                    <a:pt x="1143" y="1629"/>
                    <a:pt x="1167" y="1954"/>
                    <a:pt x="1179" y="2266"/>
                  </a:cubicBezTo>
                  <a:cubicBezTo>
                    <a:pt x="1185" y="2398"/>
                    <a:pt x="1287" y="2465"/>
                    <a:pt x="1387" y="2465"/>
                  </a:cubicBezTo>
                  <a:cubicBezTo>
                    <a:pt x="1488" y="2465"/>
                    <a:pt x="1587" y="2398"/>
                    <a:pt x="1587" y="2266"/>
                  </a:cubicBezTo>
                  <a:cubicBezTo>
                    <a:pt x="1599" y="1954"/>
                    <a:pt x="1623" y="1641"/>
                    <a:pt x="1647" y="1317"/>
                  </a:cubicBezTo>
                  <a:cubicBezTo>
                    <a:pt x="2140" y="1329"/>
                    <a:pt x="2633" y="1329"/>
                    <a:pt x="3126" y="1341"/>
                  </a:cubicBezTo>
                  <a:cubicBezTo>
                    <a:pt x="3427" y="1341"/>
                    <a:pt x="3427" y="872"/>
                    <a:pt x="3126" y="872"/>
                  </a:cubicBezTo>
                  <a:cubicBezTo>
                    <a:pt x="2633" y="872"/>
                    <a:pt x="2152" y="884"/>
                    <a:pt x="1659" y="896"/>
                  </a:cubicBezTo>
                  <a:cubicBezTo>
                    <a:pt x="1659" y="667"/>
                    <a:pt x="1647" y="451"/>
                    <a:pt x="1623" y="235"/>
                  </a:cubicBezTo>
                  <a:cubicBezTo>
                    <a:pt x="1605" y="78"/>
                    <a:pt x="1497" y="0"/>
                    <a:pt x="13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solidFill>
                  <a:srgbClr val="FFFFFF"/>
                </a:solidFill>
              </a:endParaRPr>
            </a:p>
          </p:txBody>
        </p:sp>
        <p:sp>
          <p:nvSpPr>
            <p:cNvPr id="68" name="Google Shape;68;p2"/>
            <p:cNvSpPr/>
            <p:nvPr/>
          </p:nvSpPr>
          <p:spPr>
            <a:xfrm>
              <a:off x="8590192" y="950100"/>
              <a:ext cx="206708" cy="175239"/>
            </a:xfrm>
            <a:custGeom>
              <a:avLst/>
              <a:gdLst/>
              <a:ahLst/>
              <a:cxnLst/>
              <a:rect l="l" t="t" r="r" b="b"/>
              <a:pathLst>
                <a:path w="3015" h="2556" extrusionOk="0">
                  <a:moveTo>
                    <a:pt x="1413" y="1"/>
                  </a:moveTo>
                  <a:cubicBezTo>
                    <a:pt x="1278" y="1"/>
                    <a:pt x="1142" y="94"/>
                    <a:pt x="1118" y="280"/>
                  </a:cubicBezTo>
                  <a:cubicBezTo>
                    <a:pt x="1094" y="485"/>
                    <a:pt x="1094" y="701"/>
                    <a:pt x="1094" y="930"/>
                  </a:cubicBezTo>
                  <a:cubicBezTo>
                    <a:pt x="806" y="930"/>
                    <a:pt x="529" y="942"/>
                    <a:pt x="253" y="954"/>
                  </a:cubicBezTo>
                  <a:cubicBezTo>
                    <a:pt x="0" y="966"/>
                    <a:pt x="0" y="1338"/>
                    <a:pt x="253" y="1350"/>
                  </a:cubicBezTo>
                  <a:cubicBezTo>
                    <a:pt x="541" y="1362"/>
                    <a:pt x="818" y="1374"/>
                    <a:pt x="1106" y="1386"/>
                  </a:cubicBezTo>
                  <a:cubicBezTo>
                    <a:pt x="1118" y="1699"/>
                    <a:pt x="1154" y="2011"/>
                    <a:pt x="1166" y="2312"/>
                  </a:cubicBezTo>
                  <a:cubicBezTo>
                    <a:pt x="1179" y="2474"/>
                    <a:pt x="1296" y="2555"/>
                    <a:pt x="1413" y="2555"/>
                  </a:cubicBezTo>
                  <a:cubicBezTo>
                    <a:pt x="1530" y="2555"/>
                    <a:pt x="1647" y="2474"/>
                    <a:pt x="1659" y="2312"/>
                  </a:cubicBezTo>
                  <a:cubicBezTo>
                    <a:pt x="1683" y="2023"/>
                    <a:pt x="1707" y="1711"/>
                    <a:pt x="1731" y="1398"/>
                  </a:cubicBezTo>
                  <a:cubicBezTo>
                    <a:pt x="2044" y="1398"/>
                    <a:pt x="2369" y="1410"/>
                    <a:pt x="2693" y="1410"/>
                  </a:cubicBezTo>
                  <a:cubicBezTo>
                    <a:pt x="2697" y="1411"/>
                    <a:pt x="2700" y="1411"/>
                    <a:pt x="2704" y="1411"/>
                  </a:cubicBezTo>
                  <a:cubicBezTo>
                    <a:pt x="3014" y="1411"/>
                    <a:pt x="3014" y="893"/>
                    <a:pt x="2704" y="893"/>
                  </a:cubicBezTo>
                  <a:cubicBezTo>
                    <a:pt x="2700" y="893"/>
                    <a:pt x="2697" y="893"/>
                    <a:pt x="2693" y="893"/>
                  </a:cubicBezTo>
                  <a:lnTo>
                    <a:pt x="1743" y="905"/>
                  </a:lnTo>
                  <a:cubicBezTo>
                    <a:pt x="1743" y="689"/>
                    <a:pt x="1731" y="485"/>
                    <a:pt x="1707" y="280"/>
                  </a:cubicBezTo>
                  <a:cubicBezTo>
                    <a:pt x="1683" y="94"/>
                    <a:pt x="1548" y="1"/>
                    <a:pt x="14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solidFill>
                  <a:srgbClr val="FFFFFF"/>
                </a:solidFill>
              </a:endParaRPr>
            </a:p>
          </p:txBody>
        </p:sp>
        <p:sp>
          <p:nvSpPr>
            <p:cNvPr id="69" name="Google Shape;69;p2"/>
            <p:cNvSpPr/>
            <p:nvPr/>
          </p:nvSpPr>
          <p:spPr>
            <a:xfrm>
              <a:off x="8948349" y="951128"/>
              <a:ext cx="220763" cy="195190"/>
            </a:xfrm>
            <a:custGeom>
              <a:avLst/>
              <a:gdLst/>
              <a:ahLst/>
              <a:cxnLst/>
              <a:rect l="l" t="t" r="r" b="b"/>
              <a:pathLst>
                <a:path w="3220" h="2847" extrusionOk="0">
                  <a:moveTo>
                    <a:pt x="1782" y="1"/>
                  </a:moveTo>
                  <a:cubicBezTo>
                    <a:pt x="1668" y="1"/>
                    <a:pt x="1558" y="62"/>
                    <a:pt x="1520" y="205"/>
                  </a:cubicBezTo>
                  <a:cubicBezTo>
                    <a:pt x="1436" y="482"/>
                    <a:pt x="1376" y="758"/>
                    <a:pt x="1316" y="1035"/>
                  </a:cubicBezTo>
                  <a:cubicBezTo>
                    <a:pt x="967" y="987"/>
                    <a:pt x="619" y="951"/>
                    <a:pt x="270" y="903"/>
                  </a:cubicBezTo>
                  <a:cubicBezTo>
                    <a:pt x="263" y="902"/>
                    <a:pt x="257" y="901"/>
                    <a:pt x="250" y="901"/>
                  </a:cubicBezTo>
                  <a:cubicBezTo>
                    <a:pt x="50" y="901"/>
                    <a:pt x="1" y="1252"/>
                    <a:pt x="222" y="1287"/>
                  </a:cubicBezTo>
                  <a:cubicBezTo>
                    <a:pt x="559" y="1347"/>
                    <a:pt x="895" y="1395"/>
                    <a:pt x="1232" y="1455"/>
                  </a:cubicBezTo>
                  <a:cubicBezTo>
                    <a:pt x="1148" y="1816"/>
                    <a:pt x="1075" y="2189"/>
                    <a:pt x="1003" y="2549"/>
                  </a:cubicBezTo>
                  <a:cubicBezTo>
                    <a:pt x="967" y="2731"/>
                    <a:pt x="1106" y="2846"/>
                    <a:pt x="1240" y="2846"/>
                  </a:cubicBezTo>
                  <a:cubicBezTo>
                    <a:pt x="1328" y="2846"/>
                    <a:pt x="1415" y="2796"/>
                    <a:pt x="1448" y="2682"/>
                  </a:cubicBezTo>
                  <a:cubicBezTo>
                    <a:pt x="1556" y="2297"/>
                    <a:pt x="1677" y="1924"/>
                    <a:pt x="1785" y="1540"/>
                  </a:cubicBezTo>
                  <a:cubicBezTo>
                    <a:pt x="2121" y="1600"/>
                    <a:pt x="2470" y="1648"/>
                    <a:pt x="2806" y="1708"/>
                  </a:cubicBezTo>
                  <a:cubicBezTo>
                    <a:pt x="2826" y="1711"/>
                    <a:pt x="2845" y="1713"/>
                    <a:pt x="2863" y="1713"/>
                  </a:cubicBezTo>
                  <a:cubicBezTo>
                    <a:pt x="3174" y="1713"/>
                    <a:pt x="3219" y="1249"/>
                    <a:pt x="2879" y="1215"/>
                  </a:cubicBezTo>
                  <a:cubicBezTo>
                    <a:pt x="2554" y="1179"/>
                    <a:pt x="2229" y="1143"/>
                    <a:pt x="1905" y="1095"/>
                  </a:cubicBezTo>
                  <a:cubicBezTo>
                    <a:pt x="1965" y="854"/>
                    <a:pt x="2025" y="614"/>
                    <a:pt x="2085" y="362"/>
                  </a:cubicBezTo>
                  <a:cubicBezTo>
                    <a:pt x="2136" y="144"/>
                    <a:pt x="1955" y="1"/>
                    <a:pt x="17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solidFill>
                  <a:srgbClr val="FFFFFF"/>
                </a:solidFill>
              </a:endParaRPr>
            </a:p>
          </p:txBody>
        </p:sp>
        <p:sp>
          <p:nvSpPr>
            <p:cNvPr id="70" name="Google Shape;70;p2"/>
            <p:cNvSpPr/>
            <p:nvPr/>
          </p:nvSpPr>
          <p:spPr>
            <a:xfrm>
              <a:off x="8333846" y="1170588"/>
              <a:ext cx="256414" cy="191282"/>
            </a:xfrm>
            <a:custGeom>
              <a:avLst/>
              <a:gdLst/>
              <a:ahLst/>
              <a:cxnLst/>
              <a:rect l="l" t="t" r="r" b="b"/>
              <a:pathLst>
                <a:path w="3740" h="2790" extrusionOk="0">
                  <a:moveTo>
                    <a:pt x="1666" y="1"/>
                  </a:moveTo>
                  <a:cubicBezTo>
                    <a:pt x="1534" y="1"/>
                    <a:pt x="1401" y="88"/>
                    <a:pt x="1395" y="262"/>
                  </a:cubicBezTo>
                  <a:cubicBezTo>
                    <a:pt x="1383" y="370"/>
                    <a:pt x="1383" y="478"/>
                    <a:pt x="1383" y="587"/>
                  </a:cubicBezTo>
                  <a:cubicBezTo>
                    <a:pt x="987" y="599"/>
                    <a:pt x="590" y="623"/>
                    <a:pt x="217" y="683"/>
                  </a:cubicBezTo>
                  <a:cubicBezTo>
                    <a:pt x="1" y="707"/>
                    <a:pt x="1" y="983"/>
                    <a:pt x="217" y="1007"/>
                  </a:cubicBezTo>
                  <a:cubicBezTo>
                    <a:pt x="590" y="1055"/>
                    <a:pt x="987" y="1079"/>
                    <a:pt x="1383" y="1091"/>
                  </a:cubicBezTo>
                  <a:cubicBezTo>
                    <a:pt x="1395" y="1596"/>
                    <a:pt x="1431" y="2089"/>
                    <a:pt x="1455" y="2582"/>
                  </a:cubicBezTo>
                  <a:cubicBezTo>
                    <a:pt x="1461" y="2720"/>
                    <a:pt x="1564" y="2789"/>
                    <a:pt x="1666" y="2789"/>
                  </a:cubicBezTo>
                  <a:cubicBezTo>
                    <a:pt x="1768" y="2789"/>
                    <a:pt x="1870" y="2720"/>
                    <a:pt x="1876" y="2582"/>
                  </a:cubicBezTo>
                  <a:cubicBezTo>
                    <a:pt x="1900" y="2101"/>
                    <a:pt x="1936" y="1596"/>
                    <a:pt x="1948" y="1103"/>
                  </a:cubicBezTo>
                  <a:cubicBezTo>
                    <a:pt x="2441" y="1103"/>
                    <a:pt x="2934" y="1091"/>
                    <a:pt x="3415" y="1091"/>
                  </a:cubicBezTo>
                  <a:cubicBezTo>
                    <a:pt x="3419" y="1092"/>
                    <a:pt x="3422" y="1092"/>
                    <a:pt x="3426" y="1092"/>
                  </a:cubicBezTo>
                  <a:cubicBezTo>
                    <a:pt x="3739" y="1092"/>
                    <a:pt x="3736" y="587"/>
                    <a:pt x="3415" y="587"/>
                  </a:cubicBezTo>
                  <a:lnTo>
                    <a:pt x="1948" y="587"/>
                  </a:lnTo>
                  <a:cubicBezTo>
                    <a:pt x="1948" y="478"/>
                    <a:pt x="1948" y="370"/>
                    <a:pt x="1936" y="262"/>
                  </a:cubicBezTo>
                  <a:cubicBezTo>
                    <a:pt x="1930" y="88"/>
                    <a:pt x="1798" y="1"/>
                    <a:pt x="16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solidFill>
                  <a:srgbClr val="FFFFFF"/>
                </a:solidFill>
              </a:endParaRPr>
            </a:p>
          </p:txBody>
        </p:sp>
        <p:sp>
          <p:nvSpPr>
            <p:cNvPr id="71" name="Google Shape;71;p2"/>
            <p:cNvSpPr/>
            <p:nvPr/>
          </p:nvSpPr>
          <p:spPr>
            <a:xfrm>
              <a:off x="8712160" y="1192870"/>
              <a:ext cx="234955" cy="169206"/>
            </a:xfrm>
            <a:custGeom>
              <a:avLst/>
              <a:gdLst/>
              <a:ahLst/>
              <a:cxnLst/>
              <a:rect l="l" t="t" r="r" b="b"/>
              <a:pathLst>
                <a:path w="3427" h="2468" extrusionOk="0">
                  <a:moveTo>
                    <a:pt x="1387" y="0"/>
                  </a:moveTo>
                  <a:cubicBezTo>
                    <a:pt x="1278" y="0"/>
                    <a:pt x="1167" y="75"/>
                    <a:pt x="1143" y="225"/>
                  </a:cubicBezTo>
                  <a:cubicBezTo>
                    <a:pt x="1119" y="454"/>
                    <a:pt x="1106" y="670"/>
                    <a:pt x="1119" y="911"/>
                  </a:cubicBezTo>
                  <a:cubicBezTo>
                    <a:pt x="818" y="911"/>
                    <a:pt x="517" y="923"/>
                    <a:pt x="217" y="923"/>
                  </a:cubicBezTo>
                  <a:cubicBezTo>
                    <a:pt x="1" y="935"/>
                    <a:pt x="1" y="1271"/>
                    <a:pt x="217" y="1271"/>
                  </a:cubicBezTo>
                  <a:cubicBezTo>
                    <a:pt x="517" y="1283"/>
                    <a:pt x="830" y="1295"/>
                    <a:pt x="1131" y="1295"/>
                  </a:cubicBezTo>
                  <a:cubicBezTo>
                    <a:pt x="1143" y="1620"/>
                    <a:pt x="1167" y="1944"/>
                    <a:pt x="1179" y="2269"/>
                  </a:cubicBezTo>
                  <a:cubicBezTo>
                    <a:pt x="1185" y="2401"/>
                    <a:pt x="1287" y="2467"/>
                    <a:pt x="1387" y="2467"/>
                  </a:cubicBezTo>
                  <a:cubicBezTo>
                    <a:pt x="1488" y="2467"/>
                    <a:pt x="1587" y="2401"/>
                    <a:pt x="1587" y="2269"/>
                  </a:cubicBezTo>
                  <a:cubicBezTo>
                    <a:pt x="1599" y="1957"/>
                    <a:pt x="1623" y="1632"/>
                    <a:pt x="1647" y="1307"/>
                  </a:cubicBezTo>
                  <a:cubicBezTo>
                    <a:pt x="2140" y="1319"/>
                    <a:pt x="2633" y="1331"/>
                    <a:pt x="3126" y="1331"/>
                  </a:cubicBezTo>
                  <a:cubicBezTo>
                    <a:pt x="3130" y="1332"/>
                    <a:pt x="3133" y="1332"/>
                    <a:pt x="3137" y="1332"/>
                  </a:cubicBezTo>
                  <a:cubicBezTo>
                    <a:pt x="3426" y="1332"/>
                    <a:pt x="3423" y="863"/>
                    <a:pt x="3126" y="863"/>
                  </a:cubicBezTo>
                  <a:cubicBezTo>
                    <a:pt x="2633" y="875"/>
                    <a:pt x="2152" y="887"/>
                    <a:pt x="1659" y="887"/>
                  </a:cubicBezTo>
                  <a:cubicBezTo>
                    <a:pt x="1659" y="670"/>
                    <a:pt x="1647" y="442"/>
                    <a:pt x="1623" y="225"/>
                  </a:cubicBezTo>
                  <a:cubicBezTo>
                    <a:pt x="1605" y="75"/>
                    <a:pt x="1497" y="0"/>
                    <a:pt x="13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solidFill>
                  <a:srgbClr val="FFFFFF"/>
                </a:solidFill>
              </a:endParaRPr>
            </a:p>
          </p:txBody>
        </p:sp>
        <p:sp>
          <p:nvSpPr>
            <p:cNvPr id="72" name="Google Shape;72;p2"/>
            <p:cNvSpPr/>
            <p:nvPr/>
          </p:nvSpPr>
          <p:spPr>
            <a:xfrm rot="-5564026">
              <a:off x="8888536" y="1560003"/>
              <a:ext cx="264644" cy="134996"/>
            </a:xfrm>
            <a:custGeom>
              <a:avLst/>
              <a:gdLst/>
              <a:ahLst/>
              <a:cxnLst/>
              <a:rect l="l" t="t" r="r" b="b"/>
              <a:pathLst>
                <a:path w="3860" h="1969" extrusionOk="0">
                  <a:moveTo>
                    <a:pt x="1879" y="0"/>
                  </a:moveTo>
                  <a:cubicBezTo>
                    <a:pt x="1814" y="0"/>
                    <a:pt x="1746" y="25"/>
                    <a:pt x="1683" y="81"/>
                  </a:cubicBezTo>
                  <a:cubicBezTo>
                    <a:pt x="1563" y="189"/>
                    <a:pt x="1491" y="333"/>
                    <a:pt x="1443" y="478"/>
                  </a:cubicBezTo>
                  <a:cubicBezTo>
                    <a:pt x="1046" y="454"/>
                    <a:pt x="661" y="430"/>
                    <a:pt x="265" y="405"/>
                  </a:cubicBezTo>
                  <a:cubicBezTo>
                    <a:pt x="60" y="405"/>
                    <a:pt x="0" y="754"/>
                    <a:pt x="216" y="778"/>
                  </a:cubicBezTo>
                  <a:cubicBezTo>
                    <a:pt x="601" y="838"/>
                    <a:pt x="974" y="886"/>
                    <a:pt x="1358" y="934"/>
                  </a:cubicBezTo>
                  <a:cubicBezTo>
                    <a:pt x="1358" y="983"/>
                    <a:pt x="1346" y="1031"/>
                    <a:pt x="1346" y="1079"/>
                  </a:cubicBezTo>
                  <a:cubicBezTo>
                    <a:pt x="1346" y="1331"/>
                    <a:pt x="1370" y="1692"/>
                    <a:pt x="1587" y="1836"/>
                  </a:cubicBezTo>
                  <a:lnTo>
                    <a:pt x="1587" y="1848"/>
                  </a:lnTo>
                  <a:cubicBezTo>
                    <a:pt x="1626" y="1931"/>
                    <a:pt x="1700" y="1968"/>
                    <a:pt x="1771" y="1968"/>
                  </a:cubicBezTo>
                  <a:cubicBezTo>
                    <a:pt x="1875" y="1968"/>
                    <a:pt x="1971" y="1888"/>
                    <a:pt x="1935" y="1752"/>
                  </a:cubicBezTo>
                  <a:cubicBezTo>
                    <a:pt x="1935" y="1752"/>
                    <a:pt x="1935" y="1740"/>
                    <a:pt x="1923" y="1728"/>
                  </a:cubicBezTo>
                  <a:cubicBezTo>
                    <a:pt x="2008" y="1560"/>
                    <a:pt x="1947" y="1379"/>
                    <a:pt x="1960" y="1175"/>
                  </a:cubicBezTo>
                  <a:cubicBezTo>
                    <a:pt x="1960" y="1115"/>
                    <a:pt x="1972" y="1055"/>
                    <a:pt x="1984" y="1007"/>
                  </a:cubicBezTo>
                  <a:cubicBezTo>
                    <a:pt x="2452" y="1055"/>
                    <a:pt x="2921" y="1103"/>
                    <a:pt x="3390" y="1175"/>
                  </a:cubicBezTo>
                  <a:cubicBezTo>
                    <a:pt x="3413" y="1179"/>
                    <a:pt x="3434" y="1181"/>
                    <a:pt x="3455" y="1181"/>
                  </a:cubicBezTo>
                  <a:cubicBezTo>
                    <a:pt x="3807" y="1181"/>
                    <a:pt x="3860" y="633"/>
                    <a:pt x="3462" y="622"/>
                  </a:cubicBezTo>
                  <a:cubicBezTo>
                    <a:pt x="3017" y="610"/>
                    <a:pt x="2573" y="574"/>
                    <a:pt x="2128" y="538"/>
                  </a:cubicBezTo>
                  <a:cubicBezTo>
                    <a:pt x="2140" y="478"/>
                    <a:pt x="2152" y="430"/>
                    <a:pt x="2164" y="369"/>
                  </a:cubicBezTo>
                  <a:cubicBezTo>
                    <a:pt x="2199" y="169"/>
                    <a:pt x="2050" y="0"/>
                    <a:pt x="18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solidFill>
                  <a:srgbClr val="FFFFFF"/>
                </a:solidFill>
              </a:endParaRPr>
            </a:p>
          </p:txBody>
        </p:sp>
        <p:sp>
          <p:nvSpPr>
            <p:cNvPr id="73" name="Google Shape;73;p2"/>
            <p:cNvSpPr/>
            <p:nvPr/>
          </p:nvSpPr>
          <p:spPr>
            <a:xfrm>
              <a:off x="8590192" y="950100"/>
              <a:ext cx="206708" cy="175239"/>
            </a:xfrm>
            <a:custGeom>
              <a:avLst/>
              <a:gdLst/>
              <a:ahLst/>
              <a:cxnLst/>
              <a:rect l="l" t="t" r="r" b="b"/>
              <a:pathLst>
                <a:path w="3015" h="2556" extrusionOk="0">
                  <a:moveTo>
                    <a:pt x="1413" y="1"/>
                  </a:moveTo>
                  <a:cubicBezTo>
                    <a:pt x="1278" y="1"/>
                    <a:pt x="1142" y="94"/>
                    <a:pt x="1118" y="280"/>
                  </a:cubicBezTo>
                  <a:cubicBezTo>
                    <a:pt x="1094" y="485"/>
                    <a:pt x="1094" y="701"/>
                    <a:pt x="1094" y="930"/>
                  </a:cubicBezTo>
                  <a:cubicBezTo>
                    <a:pt x="806" y="930"/>
                    <a:pt x="529" y="942"/>
                    <a:pt x="253" y="954"/>
                  </a:cubicBezTo>
                  <a:cubicBezTo>
                    <a:pt x="0" y="966"/>
                    <a:pt x="0" y="1338"/>
                    <a:pt x="253" y="1350"/>
                  </a:cubicBezTo>
                  <a:cubicBezTo>
                    <a:pt x="541" y="1362"/>
                    <a:pt x="818" y="1374"/>
                    <a:pt x="1106" y="1386"/>
                  </a:cubicBezTo>
                  <a:cubicBezTo>
                    <a:pt x="1118" y="1699"/>
                    <a:pt x="1154" y="2011"/>
                    <a:pt x="1166" y="2312"/>
                  </a:cubicBezTo>
                  <a:cubicBezTo>
                    <a:pt x="1179" y="2474"/>
                    <a:pt x="1296" y="2555"/>
                    <a:pt x="1413" y="2555"/>
                  </a:cubicBezTo>
                  <a:cubicBezTo>
                    <a:pt x="1530" y="2555"/>
                    <a:pt x="1647" y="2474"/>
                    <a:pt x="1659" y="2312"/>
                  </a:cubicBezTo>
                  <a:cubicBezTo>
                    <a:pt x="1683" y="2023"/>
                    <a:pt x="1707" y="1711"/>
                    <a:pt x="1731" y="1398"/>
                  </a:cubicBezTo>
                  <a:cubicBezTo>
                    <a:pt x="2044" y="1398"/>
                    <a:pt x="2369" y="1410"/>
                    <a:pt x="2693" y="1410"/>
                  </a:cubicBezTo>
                  <a:cubicBezTo>
                    <a:pt x="2697" y="1411"/>
                    <a:pt x="2700" y="1411"/>
                    <a:pt x="2704" y="1411"/>
                  </a:cubicBezTo>
                  <a:cubicBezTo>
                    <a:pt x="3014" y="1411"/>
                    <a:pt x="3014" y="893"/>
                    <a:pt x="2704" y="893"/>
                  </a:cubicBezTo>
                  <a:cubicBezTo>
                    <a:pt x="2700" y="893"/>
                    <a:pt x="2697" y="893"/>
                    <a:pt x="2693" y="893"/>
                  </a:cubicBezTo>
                  <a:lnTo>
                    <a:pt x="1743" y="905"/>
                  </a:lnTo>
                  <a:cubicBezTo>
                    <a:pt x="1743" y="689"/>
                    <a:pt x="1731" y="485"/>
                    <a:pt x="1707" y="280"/>
                  </a:cubicBezTo>
                  <a:cubicBezTo>
                    <a:pt x="1683" y="94"/>
                    <a:pt x="1548" y="1"/>
                    <a:pt x="14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solidFill>
                  <a:srgbClr val="FFFFFF"/>
                </a:solidFill>
              </a:endParaRPr>
            </a:p>
          </p:txBody>
        </p:sp>
        <p:sp>
          <p:nvSpPr>
            <p:cNvPr id="74" name="Google Shape;74;p2"/>
            <p:cNvSpPr/>
            <p:nvPr/>
          </p:nvSpPr>
          <p:spPr>
            <a:xfrm>
              <a:off x="8948349" y="951128"/>
              <a:ext cx="220763" cy="195190"/>
            </a:xfrm>
            <a:custGeom>
              <a:avLst/>
              <a:gdLst/>
              <a:ahLst/>
              <a:cxnLst/>
              <a:rect l="l" t="t" r="r" b="b"/>
              <a:pathLst>
                <a:path w="3220" h="2847" extrusionOk="0">
                  <a:moveTo>
                    <a:pt x="1782" y="1"/>
                  </a:moveTo>
                  <a:cubicBezTo>
                    <a:pt x="1668" y="1"/>
                    <a:pt x="1558" y="62"/>
                    <a:pt x="1520" y="205"/>
                  </a:cubicBezTo>
                  <a:cubicBezTo>
                    <a:pt x="1436" y="482"/>
                    <a:pt x="1376" y="758"/>
                    <a:pt x="1316" y="1035"/>
                  </a:cubicBezTo>
                  <a:cubicBezTo>
                    <a:pt x="967" y="987"/>
                    <a:pt x="619" y="951"/>
                    <a:pt x="270" y="903"/>
                  </a:cubicBezTo>
                  <a:cubicBezTo>
                    <a:pt x="263" y="902"/>
                    <a:pt x="257" y="901"/>
                    <a:pt x="250" y="901"/>
                  </a:cubicBezTo>
                  <a:cubicBezTo>
                    <a:pt x="50" y="901"/>
                    <a:pt x="1" y="1252"/>
                    <a:pt x="222" y="1287"/>
                  </a:cubicBezTo>
                  <a:cubicBezTo>
                    <a:pt x="559" y="1347"/>
                    <a:pt x="895" y="1395"/>
                    <a:pt x="1232" y="1455"/>
                  </a:cubicBezTo>
                  <a:cubicBezTo>
                    <a:pt x="1148" y="1816"/>
                    <a:pt x="1075" y="2189"/>
                    <a:pt x="1003" y="2549"/>
                  </a:cubicBezTo>
                  <a:cubicBezTo>
                    <a:pt x="967" y="2731"/>
                    <a:pt x="1106" y="2846"/>
                    <a:pt x="1240" y="2846"/>
                  </a:cubicBezTo>
                  <a:cubicBezTo>
                    <a:pt x="1328" y="2846"/>
                    <a:pt x="1415" y="2796"/>
                    <a:pt x="1448" y="2682"/>
                  </a:cubicBezTo>
                  <a:cubicBezTo>
                    <a:pt x="1556" y="2297"/>
                    <a:pt x="1677" y="1924"/>
                    <a:pt x="1785" y="1540"/>
                  </a:cubicBezTo>
                  <a:cubicBezTo>
                    <a:pt x="2121" y="1600"/>
                    <a:pt x="2470" y="1648"/>
                    <a:pt x="2806" y="1708"/>
                  </a:cubicBezTo>
                  <a:cubicBezTo>
                    <a:pt x="2826" y="1711"/>
                    <a:pt x="2845" y="1713"/>
                    <a:pt x="2863" y="1713"/>
                  </a:cubicBezTo>
                  <a:cubicBezTo>
                    <a:pt x="3174" y="1713"/>
                    <a:pt x="3219" y="1249"/>
                    <a:pt x="2879" y="1215"/>
                  </a:cubicBezTo>
                  <a:cubicBezTo>
                    <a:pt x="2554" y="1179"/>
                    <a:pt x="2229" y="1143"/>
                    <a:pt x="1905" y="1095"/>
                  </a:cubicBezTo>
                  <a:cubicBezTo>
                    <a:pt x="1965" y="854"/>
                    <a:pt x="2025" y="614"/>
                    <a:pt x="2085" y="362"/>
                  </a:cubicBezTo>
                  <a:cubicBezTo>
                    <a:pt x="2136" y="144"/>
                    <a:pt x="1955" y="1"/>
                    <a:pt x="17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solidFill>
                  <a:srgbClr val="FFFFFF"/>
                </a:solidFill>
              </a:endParaRPr>
            </a:p>
          </p:txBody>
        </p:sp>
        <p:sp>
          <p:nvSpPr>
            <p:cNvPr id="75" name="Google Shape;75;p2"/>
            <p:cNvSpPr/>
            <p:nvPr/>
          </p:nvSpPr>
          <p:spPr>
            <a:xfrm>
              <a:off x="8333846" y="1170588"/>
              <a:ext cx="256414" cy="191282"/>
            </a:xfrm>
            <a:custGeom>
              <a:avLst/>
              <a:gdLst/>
              <a:ahLst/>
              <a:cxnLst/>
              <a:rect l="l" t="t" r="r" b="b"/>
              <a:pathLst>
                <a:path w="3740" h="2790" extrusionOk="0">
                  <a:moveTo>
                    <a:pt x="1666" y="1"/>
                  </a:moveTo>
                  <a:cubicBezTo>
                    <a:pt x="1534" y="1"/>
                    <a:pt x="1401" y="88"/>
                    <a:pt x="1395" y="262"/>
                  </a:cubicBezTo>
                  <a:cubicBezTo>
                    <a:pt x="1383" y="370"/>
                    <a:pt x="1383" y="478"/>
                    <a:pt x="1383" y="587"/>
                  </a:cubicBezTo>
                  <a:cubicBezTo>
                    <a:pt x="987" y="599"/>
                    <a:pt x="590" y="623"/>
                    <a:pt x="217" y="683"/>
                  </a:cubicBezTo>
                  <a:cubicBezTo>
                    <a:pt x="1" y="707"/>
                    <a:pt x="1" y="983"/>
                    <a:pt x="217" y="1007"/>
                  </a:cubicBezTo>
                  <a:cubicBezTo>
                    <a:pt x="590" y="1055"/>
                    <a:pt x="987" y="1079"/>
                    <a:pt x="1383" y="1091"/>
                  </a:cubicBezTo>
                  <a:cubicBezTo>
                    <a:pt x="1395" y="1596"/>
                    <a:pt x="1431" y="2089"/>
                    <a:pt x="1455" y="2582"/>
                  </a:cubicBezTo>
                  <a:cubicBezTo>
                    <a:pt x="1461" y="2720"/>
                    <a:pt x="1564" y="2789"/>
                    <a:pt x="1666" y="2789"/>
                  </a:cubicBezTo>
                  <a:cubicBezTo>
                    <a:pt x="1768" y="2789"/>
                    <a:pt x="1870" y="2720"/>
                    <a:pt x="1876" y="2582"/>
                  </a:cubicBezTo>
                  <a:cubicBezTo>
                    <a:pt x="1900" y="2101"/>
                    <a:pt x="1936" y="1596"/>
                    <a:pt x="1948" y="1103"/>
                  </a:cubicBezTo>
                  <a:cubicBezTo>
                    <a:pt x="2441" y="1103"/>
                    <a:pt x="2934" y="1091"/>
                    <a:pt x="3415" y="1091"/>
                  </a:cubicBezTo>
                  <a:cubicBezTo>
                    <a:pt x="3419" y="1092"/>
                    <a:pt x="3422" y="1092"/>
                    <a:pt x="3426" y="1092"/>
                  </a:cubicBezTo>
                  <a:cubicBezTo>
                    <a:pt x="3739" y="1092"/>
                    <a:pt x="3736" y="587"/>
                    <a:pt x="3415" y="587"/>
                  </a:cubicBezTo>
                  <a:lnTo>
                    <a:pt x="1948" y="587"/>
                  </a:lnTo>
                  <a:cubicBezTo>
                    <a:pt x="1948" y="478"/>
                    <a:pt x="1948" y="370"/>
                    <a:pt x="1936" y="262"/>
                  </a:cubicBezTo>
                  <a:cubicBezTo>
                    <a:pt x="1930" y="88"/>
                    <a:pt x="1798" y="1"/>
                    <a:pt x="16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solidFill>
                  <a:srgbClr val="FFFFFF"/>
                </a:solidFill>
              </a:endParaRPr>
            </a:p>
          </p:txBody>
        </p:sp>
        <p:sp>
          <p:nvSpPr>
            <p:cNvPr id="76" name="Google Shape;76;p2"/>
            <p:cNvSpPr/>
            <p:nvPr/>
          </p:nvSpPr>
          <p:spPr>
            <a:xfrm>
              <a:off x="7712488" y="520025"/>
              <a:ext cx="264847" cy="135337"/>
            </a:xfrm>
            <a:custGeom>
              <a:avLst/>
              <a:gdLst/>
              <a:ahLst/>
              <a:cxnLst/>
              <a:rect l="l" t="t" r="r" b="b"/>
              <a:pathLst>
                <a:path w="3863" h="1974" extrusionOk="0">
                  <a:moveTo>
                    <a:pt x="1881" y="0"/>
                  </a:moveTo>
                  <a:cubicBezTo>
                    <a:pt x="1815" y="0"/>
                    <a:pt x="1746" y="26"/>
                    <a:pt x="1683" y="86"/>
                  </a:cubicBezTo>
                  <a:cubicBezTo>
                    <a:pt x="1563" y="194"/>
                    <a:pt x="1491" y="339"/>
                    <a:pt x="1443" y="483"/>
                  </a:cubicBezTo>
                  <a:cubicBezTo>
                    <a:pt x="1046" y="459"/>
                    <a:pt x="661" y="423"/>
                    <a:pt x="265" y="411"/>
                  </a:cubicBezTo>
                  <a:cubicBezTo>
                    <a:pt x="60" y="411"/>
                    <a:pt x="0" y="747"/>
                    <a:pt x="216" y="783"/>
                  </a:cubicBezTo>
                  <a:cubicBezTo>
                    <a:pt x="601" y="843"/>
                    <a:pt x="974" y="892"/>
                    <a:pt x="1358" y="928"/>
                  </a:cubicBezTo>
                  <a:cubicBezTo>
                    <a:pt x="1358" y="988"/>
                    <a:pt x="1346" y="1036"/>
                    <a:pt x="1346" y="1084"/>
                  </a:cubicBezTo>
                  <a:cubicBezTo>
                    <a:pt x="1346" y="1336"/>
                    <a:pt x="1370" y="1685"/>
                    <a:pt x="1587" y="1841"/>
                  </a:cubicBezTo>
                  <a:lnTo>
                    <a:pt x="1587" y="1853"/>
                  </a:lnTo>
                  <a:cubicBezTo>
                    <a:pt x="1626" y="1936"/>
                    <a:pt x="1700" y="1973"/>
                    <a:pt x="1771" y="1973"/>
                  </a:cubicBezTo>
                  <a:cubicBezTo>
                    <a:pt x="1875" y="1973"/>
                    <a:pt x="1971" y="1893"/>
                    <a:pt x="1935" y="1757"/>
                  </a:cubicBezTo>
                  <a:cubicBezTo>
                    <a:pt x="1935" y="1745"/>
                    <a:pt x="1935" y="1745"/>
                    <a:pt x="1923" y="1733"/>
                  </a:cubicBezTo>
                  <a:cubicBezTo>
                    <a:pt x="2008" y="1565"/>
                    <a:pt x="1947" y="1372"/>
                    <a:pt x="1960" y="1180"/>
                  </a:cubicBezTo>
                  <a:cubicBezTo>
                    <a:pt x="1960" y="1120"/>
                    <a:pt x="1972" y="1060"/>
                    <a:pt x="1984" y="1000"/>
                  </a:cubicBezTo>
                  <a:cubicBezTo>
                    <a:pt x="2452" y="1060"/>
                    <a:pt x="2921" y="1108"/>
                    <a:pt x="3390" y="1180"/>
                  </a:cubicBezTo>
                  <a:cubicBezTo>
                    <a:pt x="3409" y="1183"/>
                    <a:pt x="3428" y="1184"/>
                    <a:pt x="3446" y="1184"/>
                  </a:cubicBezTo>
                  <a:cubicBezTo>
                    <a:pt x="3806" y="1184"/>
                    <a:pt x="3863" y="638"/>
                    <a:pt x="3462" y="627"/>
                  </a:cubicBezTo>
                  <a:cubicBezTo>
                    <a:pt x="3017" y="603"/>
                    <a:pt x="2573" y="579"/>
                    <a:pt x="2128" y="543"/>
                  </a:cubicBezTo>
                  <a:cubicBezTo>
                    <a:pt x="2140" y="483"/>
                    <a:pt x="2152" y="423"/>
                    <a:pt x="2164" y="375"/>
                  </a:cubicBezTo>
                  <a:cubicBezTo>
                    <a:pt x="2199" y="175"/>
                    <a:pt x="2051" y="0"/>
                    <a:pt x="18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solidFill>
                  <a:srgbClr val="FFFFFF"/>
                </a:solidFill>
              </a:endParaRPr>
            </a:p>
          </p:txBody>
        </p:sp>
        <p:sp>
          <p:nvSpPr>
            <p:cNvPr id="77" name="Google Shape;77;p2"/>
            <p:cNvSpPr/>
            <p:nvPr/>
          </p:nvSpPr>
          <p:spPr>
            <a:xfrm>
              <a:off x="7466088" y="287780"/>
              <a:ext cx="264642" cy="134995"/>
            </a:xfrm>
            <a:custGeom>
              <a:avLst/>
              <a:gdLst/>
              <a:ahLst/>
              <a:cxnLst/>
              <a:rect l="l" t="t" r="r" b="b"/>
              <a:pathLst>
                <a:path w="3860" h="1969" extrusionOk="0">
                  <a:moveTo>
                    <a:pt x="1879" y="0"/>
                  </a:moveTo>
                  <a:cubicBezTo>
                    <a:pt x="1814" y="0"/>
                    <a:pt x="1746" y="25"/>
                    <a:pt x="1683" y="81"/>
                  </a:cubicBezTo>
                  <a:cubicBezTo>
                    <a:pt x="1563" y="189"/>
                    <a:pt x="1491" y="333"/>
                    <a:pt x="1443" y="478"/>
                  </a:cubicBezTo>
                  <a:cubicBezTo>
                    <a:pt x="1046" y="454"/>
                    <a:pt x="661" y="430"/>
                    <a:pt x="265" y="405"/>
                  </a:cubicBezTo>
                  <a:cubicBezTo>
                    <a:pt x="60" y="405"/>
                    <a:pt x="0" y="754"/>
                    <a:pt x="216" y="778"/>
                  </a:cubicBezTo>
                  <a:cubicBezTo>
                    <a:pt x="601" y="838"/>
                    <a:pt x="974" y="886"/>
                    <a:pt x="1358" y="934"/>
                  </a:cubicBezTo>
                  <a:cubicBezTo>
                    <a:pt x="1358" y="983"/>
                    <a:pt x="1346" y="1031"/>
                    <a:pt x="1346" y="1079"/>
                  </a:cubicBezTo>
                  <a:cubicBezTo>
                    <a:pt x="1346" y="1331"/>
                    <a:pt x="1370" y="1692"/>
                    <a:pt x="1587" y="1836"/>
                  </a:cubicBezTo>
                  <a:lnTo>
                    <a:pt x="1587" y="1848"/>
                  </a:lnTo>
                  <a:cubicBezTo>
                    <a:pt x="1626" y="1931"/>
                    <a:pt x="1700" y="1968"/>
                    <a:pt x="1771" y="1968"/>
                  </a:cubicBezTo>
                  <a:cubicBezTo>
                    <a:pt x="1875" y="1968"/>
                    <a:pt x="1971" y="1888"/>
                    <a:pt x="1935" y="1752"/>
                  </a:cubicBezTo>
                  <a:cubicBezTo>
                    <a:pt x="1935" y="1752"/>
                    <a:pt x="1935" y="1740"/>
                    <a:pt x="1923" y="1728"/>
                  </a:cubicBezTo>
                  <a:cubicBezTo>
                    <a:pt x="2008" y="1560"/>
                    <a:pt x="1947" y="1379"/>
                    <a:pt x="1960" y="1175"/>
                  </a:cubicBezTo>
                  <a:cubicBezTo>
                    <a:pt x="1960" y="1115"/>
                    <a:pt x="1972" y="1055"/>
                    <a:pt x="1984" y="1007"/>
                  </a:cubicBezTo>
                  <a:cubicBezTo>
                    <a:pt x="2452" y="1055"/>
                    <a:pt x="2921" y="1103"/>
                    <a:pt x="3390" y="1175"/>
                  </a:cubicBezTo>
                  <a:cubicBezTo>
                    <a:pt x="3413" y="1179"/>
                    <a:pt x="3434" y="1181"/>
                    <a:pt x="3455" y="1181"/>
                  </a:cubicBezTo>
                  <a:cubicBezTo>
                    <a:pt x="3807" y="1181"/>
                    <a:pt x="3860" y="633"/>
                    <a:pt x="3462" y="622"/>
                  </a:cubicBezTo>
                  <a:cubicBezTo>
                    <a:pt x="3017" y="610"/>
                    <a:pt x="2573" y="574"/>
                    <a:pt x="2128" y="538"/>
                  </a:cubicBezTo>
                  <a:cubicBezTo>
                    <a:pt x="2140" y="478"/>
                    <a:pt x="2152" y="430"/>
                    <a:pt x="2164" y="369"/>
                  </a:cubicBezTo>
                  <a:cubicBezTo>
                    <a:pt x="2199" y="169"/>
                    <a:pt x="2050" y="0"/>
                    <a:pt x="18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solidFill>
                  <a:srgbClr val="FFFFFF"/>
                </a:solidFill>
              </a:endParaRPr>
            </a:p>
          </p:txBody>
        </p:sp>
        <p:sp>
          <p:nvSpPr>
            <p:cNvPr id="78" name="Google Shape;78;p2"/>
            <p:cNvSpPr/>
            <p:nvPr/>
          </p:nvSpPr>
          <p:spPr>
            <a:xfrm>
              <a:off x="8170674" y="928572"/>
              <a:ext cx="220695" cy="178667"/>
            </a:xfrm>
            <a:custGeom>
              <a:avLst/>
              <a:gdLst/>
              <a:ahLst/>
              <a:cxnLst/>
              <a:rect l="l" t="t" r="r" b="b"/>
              <a:pathLst>
                <a:path w="3219" h="2606" extrusionOk="0">
                  <a:moveTo>
                    <a:pt x="1655" y="0"/>
                  </a:moveTo>
                  <a:cubicBezTo>
                    <a:pt x="1566" y="0"/>
                    <a:pt x="1477" y="39"/>
                    <a:pt x="1419" y="126"/>
                  </a:cubicBezTo>
                  <a:cubicBezTo>
                    <a:pt x="1251" y="378"/>
                    <a:pt x="1155" y="655"/>
                    <a:pt x="1095" y="943"/>
                  </a:cubicBezTo>
                  <a:cubicBezTo>
                    <a:pt x="818" y="955"/>
                    <a:pt x="542" y="955"/>
                    <a:pt x="265" y="967"/>
                  </a:cubicBezTo>
                  <a:cubicBezTo>
                    <a:pt x="1" y="979"/>
                    <a:pt x="1" y="1364"/>
                    <a:pt x="265" y="1376"/>
                  </a:cubicBezTo>
                  <a:cubicBezTo>
                    <a:pt x="530" y="1388"/>
                    <a:pt x="794" y="1400"/>
                    <a:pt x="1071" y="1400"/>
                  </a:cubicBezTo>
                  <a:cubicBezTo>
                    <a:pt x="1059" y="1748"/>
                    <a:pt x="1107" y="2097"/>
                    <a:pt x="1191" y="2410"/>
                  </a:cubicBezTo>
                  <a:cubicBezTo>
                    <a:pt x="1224" y="2547"/>
                    <a:pt x="1326" y="2606"/>
                    <a:pt x="1433" y="2606"/>
                  </a:cubicBezTo>
                  <a:cubicBezTo>
                    <a:pt x="1598" y="2606"/>
                    <a:pt x="1776" y="2465"/>
                    <a:pt x="1732" y="2253"/>
                  </a:cubicBezTo>
                  <a:cubicBezTo>
                    <a:pt x="1672" y="1953"/>
                    <a:pt x="1672" y="1676"/>
                    <a:pt x="1696" y="1412"/>
                  </a:cubicBezTo>
                  <a:cubicBezTo>
                    <a:pt x="2092" y="1412"/>
                    <a:pt x="2489" y="1424"/>
                    <a:pt x="2886" y="1436"/>
                  </a:cubicBezTo>
                  <a:cubicBezTo>
                    <a:pt x="2889" y="1436"/>
                    <a:pt x="2893" y="1436"/>
                    <a:pt x="2897" y="1436"/>
                  </a:cubicBezTo>
                  <a:cubicBezTo>
                    <a:pt x="3215" y="1436"/>
                    <a:pt x="3219" y="918"/>
                    <a:pt x="2907" y="918"/>
                  </a:cubicBezTo>
                  <a:cubicBezTo>
                    <a:pt x="2900" y="918"/>
                    <a:pt x="2893" y="918"/>
                    <a:pt x="2886" y="919"/>
                  </a:cubicBezTo>
                  <a:cubicBezTo>
                    <a:pt x="2513" y="931"/>
                    <a:pt x="2153" y="931"/>
                    <a:pt x="1780" y="943"/>
                  </a:cubicBezTo>
                  <a:cubicBezTo>
                    <a:pt x="1828" y="751"/>
                    <a:pt x="1876" y="558"/>
                    <a:pt x="1936" y="354"/>
                  </a:cubicBezTo>
                  <a:cubicBezTo>
                    <a:pt x="1991" y="141"/>
                    <a:pt x="1824" y="0"/>
                    <a:pt x="16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solidFill>
                  <a:srgbClr val="FFFFFF"/>
                </a:solidFill>
              </a:endParaRPr>
            </a:p>
          </p:txBody>
        </p:sp>
        <p:sp>
          <p:nvSpPr>
            <p:cNvPr id="79" name="Google Shape;79;p2"/>
            <p:cNvSpPr/>
            <p:nvPr/>
          </p:nvSpPr>
          <p:spPr>
            <a:xfrm>
              <a:off x="8170674" y="928572"/>
              <a:ext cx="220695" cy="178667"/>
            </a:xfrm>
            <a:custGeom>
              <a:avLst/>
              <a:gdLst/>
              <a:ahLst/>
              <a:cxnLst/>
              <a:rect l="l" t="t" r="r" b="b"/>
              <a:pathLst>
                <a:path w="3219" h="2606" extrusionOk="0">
                  <a:moveTo>
                    <a:pt x="1655" y="0"/>
                  </a:moveTo>
                  <a:cubicBezTo>
                    <a:pt x="1566" y="0"/>
                    <a:pt x="1477" y="39"/>
                    <a:pt x="1419" y="126"/>
                  </a:cubicBezTo>
                  <a:cubicBezTo>
                    <a:pt x="1251" y="378"/>
                    <a:pt x="1155" y="655"/>
                    <a:pt x="1095" y="943"/>
                  </a:cubicBezTo>
                  <a:cubicBezTo>
                    <a:pt x="818" y="955"/>
                    <a:pt x="542" y="955"/>
                    <a:pt x="265" y="967"/>
                  </a:cubicBezTo>
                  <a:cubicBezTo>
                    <a:pt x="1" y="979"/>
                    <a:pt x="1" y="1364"/>
                    <a:pt x="265" y="1376"/>
                  </a:cubicBezTo>
                  <a:cubicBezTo>
                    <a:pt x="530" y="1388"/>
                    <a:pt x="794" y="1400"/>
                    <a:pt x="1071" y="1400"/>
                  </a:cubicBezTo>
                  <a:cubicBezTo>
                    <a:pt x="1059" y="1748"/>
                    <a:pt x="1107" y="2097"/>
                    <a:pt x="1191" y="2410"/>
                  </a:cubicBezTo>
                  <a:cubicBezTo>
                    <a:pt x="1224" y="2547"/>
                    <a:pt x="1326" y="2606"/>
                    <a:pt x="1433" y="2606"/>
                  </a:cubicBezTo>
                  <a:cubicBezTo>
                    <a:pt x="1598" y="2606"/>
                    <a:pt x="1776" y="2465"/>
                    <a:pt x="1732" y="2253"/>
                  </a:cubicBezTo>
                  <a:cubicBezTo>
                    <a:pt x="1672" y="1953"/>
                    <a:pt x="1672" y="1676"/>
                    <a:pt x="1696" y="1412"/>
                  </a:cubicBezTo>
                  <a:cubicBezTo>
                    <a:pt x="2092" y="1412"/>
                    <a:pt x="2489" y="1424"/>
                    <a:pt x="2886" y="1436"/>
                  </a:cubicBezTo>
                  <a:cubicBezTo>
                    <a:pt x="2889" y="1436"/>
                    <a:pt x="2893" y="1436"/>
                    <a:pt x="2897" y="1436"/>
                  </a:cubicBezTo>
                  <a:cubicBezTo>
                    <a:pt x="3215" y="1436"/>
                    <a:pt x="3219" y="918"/>
                    <a:pt x="2907" y="918"/>
                  </a:cubicBezTo>
                  <a:cubicBezTo>
                    <a:pt x="2900" y="918"/>
                    <a:pt x="2893" y="918"/>
                    <a:pt x="2886" y="919"/>
                  </a:cubicBezTo>
                  <a:cubicBezTo>
                    <a:pt x="2513" y="931"/>
                    <a:pt x="2153" y="931"/>
                    <a:pt x="1780" y="943"/>
                  </a:cubicBezTo>
                  <a:cubicBezTo>
                    <a:pt x="1828" y="751"/>
                    <a:pt x="1876" y="558"/>
                    <a:pt x="1936" y="354"/>
                  </a:cubicBezTo>
                  <a:cubicBezTo>
                    <a:pt x="1991" y="141"/>
                    <a:pt x="1824" y="0"/>
                    <a:pt x="16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solidFill>
                  <a:srgbClr val="FFFFFF"/>
                </a:solidFill>
              </a:endParaRPr>
            </a:p>
          </p:txBody>
        </p:sp>
        <p:sp>
          <p:nvSpPr>
            <p:cNvPr id="80" name="Google Shape;80;p2"/>
            <p:cNvSpPr/>
            <p:nvPr/>
          </p:nvSpPr>
          <p:spPr>
            <a:xfrm>
              <a:off x="7280351" y="24524"/>
              <a:ext cx="239069" cy="169000"/>
            </a:xfrm>
            <a:custGeom>
              <a:avLst/>
              <a:gdLst/>
              <a:ahLst/>
              <a:cxnLst/>
              <a:rect l="l" t="t" r="r" b="b"/>
              <a:pathLst>
                <a:path w="3487" h="2465" extrusionOk="0">
                  <a:moveTo>
                    <a:pt x="2219" y="0"/>
                  </a:moveTo>
                  <a:cubicBezTo>
                    <a:pt x="2135" y="0"/>
                    <a:pt x="2050" y="38"/>
                    <a:pt x="1996" y="126"/>
                  </a:cubicBezTo>
                  <a:cubicBezTo>
                    <a:pt x="1839" y="355"/>
                    <a:pt x="1755" y="631"/>
                    <a:pt x="1707" y="920"/>
                  </a:cubicBezTo>
                  <a:cubicBezTo>
                    <a:pt x="1226" y="920"/>
                    <a:pt x="733" y="944"/>
                    <a:pt x="253" y="968"/>
                  </a:cubicBezTo>
                  <a:cubicBezTo>
                    <a:pt x="0" y="980"/>
                    <a:pt x="0" y="1340"/>
                    <a:pt x="253" y="1352"/>
                  </a:cubicBezTo>
                  <a:cubicBezTo>
                    <a:pt x="721" y="1376"/>
                    <a:pt x="1202" y="1388"/>
                    <a:pt x="1683" y="1400"/>
                  </a:cubicBezTo>
                  <a:cubicBezTo>
                    <a:pt x="1695" y="1749"/>
                    <a:pt x="1767" y="2086"/>
                    <a:pt x="1900" y="2386"/>
                  </a:cubicBezTo>
                  <a:cubicBezTo>
                    <a:pt x="1922" y="2441"/>
                    <a:pt x="1968" y="2465"/>
                    <a:pt x="2016" y="2465"/>
                  </a:cubicBezTo>
                  <a:cubicBezTo>
                    <a:pt x="2093" y="2465"/>
                    <a:pt x="2176" y="2403"/>
                    <a:pt x="2176" y="2314"/>
                  </a:cubicBezTo>
                  <a:cubicBezTo>
                    <a:pt x="2164" y="2014"/>
                    <a:pt x="2152" y="1701"/>
                    <a:pt x="2188" y="1412"/>
                  </a:cubicBezTo>
                  <a:lnTo>
                    <a:pt x="3162" y="1412"/>
                  </a:lnTo>
                  <a:cubicBezTo>
                    <a:pt x="3486" y="1412"/>
                    <a:pt x="3486" y="908"/>
                    <a:pt x="3162" y="908"/>
                  </a:cubicBezTo>
                  <a:lnTo>
                    <a:pt x="2296" y="908"/>
                  </a:lnTo>
                  <a:cubicBezTo>
                    <a:pt x="2344" y="715"/>
                    <a:pt x="2416" y="523"/>
                    <a:pt x="2477" y="331"/>
                  </a:cubicBezTo>
                  <a:cubicBezTo>
                    <a:pt x="2531" y="135"/>
                    <a:pt x="2377" y="0"/>
                    <a:pt x="22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solidFill>
                  <a:srgbClr val="FFFFFF"/>
                </a:solidFill>
              </a:endParaRPr>
            </a:p>
          </p:txBody>
        </p:sp>
        <p:sp>
          <p:nvSpPr>
            <p:cNvPr id="81" name="Google Shape;81;p2"/>
            <p:cNvSpPr/>
            <p:nvPr/>
          </p:nvSpPr>
          <p:spPr>
            <a:xfrm>
              <a:off x="8574014" y="1429612"/>
              <a:ext cx="239069" cy="169000"/>
            </a:xfrm>
            <a:custGeom>
              <a:avLst/>
              <a:gdLst/>
              <a:ahLst/>
              <a:cxnLst/>
              <a:rect l="l" t="t" r="r" b="b"/>
              <a:pathLst>
                <a:path w="3487" h="2465" extrusionOk="0">
                  <a:moveTo>
                    <a:pt x="2219" y="0"/>
                  </a:moveTo>
                  <a:cubicBezTo>
                    <a:pt x="2135" y="0"/>
                    <a:pt x="2050" y="38"/>
                    <a:pt x="1996" y="126"/>
                  </a:cubicBezTo>
                  <a:cubicBezTo>
                    <a:pt x="1839" y="355"/>
                    <a:pt x="1755" y="631"/>
                    <a:pt x="1707" y="920"/>
                  </a:cubicBezTo>
                  <a:cubicBezTo>
                    <a:pt x="1226" y="920"/>
                    <a:pt x="733" y="944"/>
                    <a:pt x="253" y="968"/>
                  </a:cubicBezTo>
                  <a:cubicBezTo>
                    <a:pt x="0" y="980"/>
                    <a:pt x="0" y="1340"/>
                    <a:pt x="253" y="1352"/>
                  </a:cubicBezTo>
                  <a:cubicBezTo>
                    <a:pt x="721" y="1376"/>
                    <a:pt x="1202" y="1388"/>
                    <a:pt x="1683" y="1400"/>
                  </a:cubicBezTo>
                  <a:cubicBezTo>
                    <a:pt x="1695" y="1749"/>
                    <a:pt x="1767" y="2086"/>
                    <a:pt x="1900" y="2386"/>
                  </a:cubicBezTo>
                  <a:cubicBezTo>
                    <a:pt x="1922" y="2441"/>
                    <a:pt x="1968" y="2465"/>
                    <a:pt x="2016" y="2465"/>
                  </a:cubicBezTo>
                  <a:cubicBezTo>
                    <a:pt x="2093" y="2465"/>
                    <a:pt x="2176" y="2403"/>
                    <a:pt x="2176" y="2314"/>
                  </a:cubicBezTo>
                  <a:cubicBezTo>
                    <a:pt x="2164" y="2014"/>
                    <a:pt x="2152" y="1701"/>
                    <a:pt x="2188" y="1412"/>
                  </a:cubicBezTo>
                  <a:lnTo>
                    <a:pt x="3162" y="1412"/>
                  </a:lnTo>
                  <a:cubicBezTo>
                    <a:pt x="3486" y="1412"/>
                    <a:pt x="3486" y="908"/>
                    <a:pt x="3162" y="908"/>
                  </a:cubicBezTo>
                  <a:lnTo>
                    <a:pt x="2296" y="908"/>
                  </a:lnTo>
                  <a:cubicBezTo>
                    <a:pt x="2344" y="715"/>
                    <a:pt x="2416" y="523"/>
                    <a:pt x="2477" y="331"/>
                  </a:cubicBezTo>
                  <a:cubicBezTo>
                    <a:pt x="2531" y="135"/>
                    <a:pt x="2377" y="0"/>
                    <a:pt x="22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solidFill>
                  <a:srgbClr val="FFFFFF"/>
                </a:solidFill>
              </a:endParaRPr>
            </a:p>
          </p:txBody>
        </p:sp>
      </p:grpSp>
      <p:sp>
        <p:nvSpPr>
          <p:cNvPr id="82" name="Google Shape;82;p2"/>
          <p:cNvSpPr/>
          <p:nvPr/>
        </p:nvSpPr>
        <p:spPr>
          <a:xfrm rot="7631413">
            <a:off x="15221661" y="395584"/>
            <a:ext cx="2174870" cy="1622408"/>
          </a:xfrm>
          <a:custGeom>
            <a:avLst/>
            <a:gdLst/>
            <a:ahLst/>
            <a:cxnLst/>
            <a:rect l="l" t="t" r="r" b="b"/>
            <a:pathLst>
              <a:path w="3740" h="2790" extrusionOk="0">
                <a:moveTo>
                  <a:pt x="1666" y="1"/>
                </a:moveTo>
                <a:cubicBezTo>
                  <a:pt x="1534" y="1"/>
                  <a:pt x="1401" y="88"/>
                  <a:pt x="1395" y="262"/>
                </a:cubicBezTo>
                <a:cubicBezTo>
                  <a:pt x="1383" y="370"/>
                  <a:pt x="1383" y="478"/>
                  <a:pt x="1383" y="587"/>
                </a:cubicBezTo>
                <a:cubicBezTo>
                  <a:pt x="987" y="599"/>
                  <a:pt x="590" y="623"/>
                  <a:pt x="217" y="683"/>
                </a:cubicBezTo>
                <a:cubicBezTo>
                  <a:pt x="1" y="707"/>
                  <a:pt x="1" y="983"/>
                  <a:pt x="217" y="1007"/>
                </a:cubicBezTo>
                <a:cubicBezTo>
                  <a:pt x="590" y="1055"/>
                  <a:pt x="987" y="1079"/>
                  <a:pt x="1383" y="1091"/>
                </a:cubicBezTo>
                <a:cubicBezTo>
                  <a:pt x="1395" y="1596"/>
                  <a:pt x="1431" y="2089"/>
                  <a:pt x="1455" y="2582"/>
                </a:cubicBezTo>
                <a:cubicBezTo>
                  <a:pt x="1461" y="2720"/>
                  <a:pt x="1564" y="2789"/>
                  <a:pt x="1666" y="2789"/>
                </a:cubicBezTo>
                <a:cubicBezTo>
                  <a:pt x="1768" y="2789"/>
                  <a:pt x="1870" y="2720"/>
                  <a:pt x="1876" y="2582"/>
                </a:cubicBezTo>
                <a:cubicBezTo>
                  <a:pt x="1900" y="2101"/>
                  <a:pt x="1936" y="1596"/>
                  <a:pt x="1948" y="1103"/>
                </a:cubicBezTo>
                <a:cubicBezTo>
                  <a:pt x="2441" y="1103"/>
                  <a:pt x="2934" y="1091"/>
                  <a:pt x="3415" y="1091"/>
                </a:cubicBezTo>
                <a:cubicBezTo>
                  <a:pt x="3419" y="1092"/>
                  <a:pt x="3422" y="1092"/>
                  <a:pt x="3426" y="1092"/>
                </a:cubicBezTo>
                <a:cubicBezTo>
                  <a:pt x="3739" y="1092"/>
                  <a:pt x="3736" y="587"/>
                  <a:pt x="3415" y="587"/>
                </a:cubicBezTo>
                <a:lnTo>
                  <a:pt x="1948" y="587"/>
                </a:lnTo>
                <a:cubicBezTo>
                  <a:pt x="1948" y="478"/>
                  <a:pt x="1948" y="370"/>
                  <a:pt x="1936" y="262"/>
                </a:cubicBezTo>
                <a:cubicBezTo>
                  <a:pt x="1930" y="88"/>
                  <a:pt x="1798" y="1"/>
                  <a:pt x="1666" y="1"/>
                </a:cubicBez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83" name="Google Shape;83;p2"/>
          <p:cNvSpPr txBox="1">
            <a:spLocks noGrp="1"/>
          </p:cNvSpPr>
          <p:nvPr>
            <p:ph type="ctrTitle"/>
          </p:nvPr>
        </p:nvSpPr>
        <p:spPr>
          <a:xfrm flipH="1">
            <a:off x="5734550" y="3029950"/>
            <a:ext cx="6828600" cy="3462600"/>
          </a:xfrm>
          <a:prstGeom prst="rect">
            <a:avLst/>
          </a:prstGeom>
        </p:spPr>
        <p:txBody>
          <a:bodyPr spcFirstLastPara="1" wrap="square" lIns="91425" tIns="91425" rIns="91425" bIns="91425" anchor="b" anchorCtr="0">
            <a:noAutofit/>
          </a:bodyPr>
          <a:lstStyle>
            <a:lvl1pPr lvl="0" algn="ctr" rtl="0">
              <a:lnSpc>
                <a:spcPct val="85000"/>
              </a:lnSpc>
              <a:spcBef>
                <a:spcPts val="0"/>
              </a:spcBef>
              <a:spcAft>
                <a:spcPts val="0"/>
              </a:spcAft>
              <a:buClr>
                <a:schemeClr val="accent3"/>
              </a:buClr>
              <a:buSzPts val="5200"/>
              <a:buFont typeface="Pacifico"/>
              <a:buNone/>
              <a:defRPr sz="12000">
                <a:solidFill>
                  <a:schemeClr val="accent3"/>
                </a:solidFill>
              </a:defRPr>
            </a:lvl1pPr>
            <a:lvl2pPr lvl="1" algn="ctr" rtl="0">
              <a:spcBef>
                <a:spcPts val="0"/>
              </a:spcBef>
              <a:spcAft>
                <a:spcPts val="0"/>
              </a:spcAft>
              <a:buSzPts val="5200"/>
              <a:buNone/>
              <a:defRPr sz="10400"/>
            </a:lvl2pPr>
            <a:lvl3pPr lvl="2" algn="ctr" rtl="0">
              <a:spcBef>
                <a:spcPts val="0"/>
              </a:spcBef>
              <a:spcAft>
                <a:spcPts val="0"/>
              </a:spcAft>
              <a:buSzPts val="5200"/>
              <a:buNone/>
              <a:defRPr sz="10400"/>
            </a:lvl3pPr>
            <a:lvl4pPr lvl="3" algn="ctr" rtl="0">
              <a:spcBef>
                <a:spcPts val="0"/>
              </a:spcBef>
              <a:spcAft>
                <a:spcPts val="0"/>
              </a:spcAft>
              <a:buSzPts val="5200"/>
              <a:buNone/>
              <a:defRPr sz="10400"/>
            </a:lvl4pPr>
            <a:lvl5pPr lvl="4" algn="ctr" rtl="0">
              <a:spcBef>
                <a:spcPts val="0"/>
              </a:spcBef>
              <a:spcAft>
                <a:spcPts val="0"/>
              </a:spcAft>
              <a:buSzPts val="5200"/>
              <a:buNone/>
              <a:defRPr sz="10400"/>
            </a:lvl5pPr>
            <a:lvl6pPr lvl="5" algn="ctr" rtl="0">
              <a:spcBef>
                <a:spcPts val="0"/>
              </a:spcBef>
              <a:spcAft>
                <a:spcPts val="0"/>
              </a:spcAft>
              <a:buSzPts val="5200"/>
              <a:buNone/>
              <a:defRPr sz="10400"/>
            </a:lvl6pPr>
            <a:lvl7pPr lvl="6" algn="ctr" rtl="0">
              <a:spcBef>
                <a:spcPts val="0"/>
              </a:spcBef>
              <a:spcAft>
                <a:spcPts val="0"/>
              </a:spcAft>
              <a:buSzPts val="5200"/>
              <a:buNone/>
              <a:defRPr sz="10400"/>
            </a:lvl7pPr>
            <a:lvl8pPr lvl="7" algn="ctr" rtl="0">
              <a:spcBef>
                <a:spcPts val="0"/>
              </a:spcBef>
              <a:spcAft>
                <a:spcPts val="0"/>
              </a:spcAft>
              <a:buSzPts val="5200"/>
              <a:buNone/>
              <a:defRPr sz="10400"/>
            </a:lvl8pPr>
            <a:lvl9pPr lvl="8" algn="ctr" rtl="0">
              <a:spcBef>
                <a:spcPts val="0"/>
              </a:spcBef>
              <a:spcAft>
                <a:spcPts val="0"/>
              </a:spcAft>
              <a:buSzPts val="5200"/>
              <a:buNone/>
              <a:defRPr sz="10400"/>
            </a:lvl9pPr>
          </a:lstStyle>
          <a:p>
            <a:endParaRPr/>
          </a:p>
        </p:txBody>
      </p:sp>
      <p:grpSp>
        <p:nvGrpSpPr>
          <p:cNvPr id="84" name="Google Shape;84;p2"/>
          <p:cNvGrpSpPr/>
          <p:nvPr/>
        </p:nvGrpSpPr>
        <p:grpSpPr>
          <a:xfrm>
            <a:off x="-221675" y="7990167"/>
            <a:ext cx="4434174" cy="1592910"/>
            <a:chOff x="7591575" y="960850"/>
            <a:chExt cx="2263950" cy="470301"/>
          </a:xfrm>
        </p:grpSpPr>
        <p:sp>
          <p:nvSpPr>
            <p:cNvPr id="85" name="Google Shape;85;p2"/>
            <p:cNvSpPr/>
            <p:nvPr/>
          </p:nvSpPr>
          <p:spPr>
            <a:xfrm>
              <a:off x="7592364" y="960850"/>
              <a:ext cx="514794" cy="32804"/>
            </a:xfrm>
            <a:custGeom>
              <a:avLst/>
              <a:gdLst/>
              <a:ahLst/>
              <a:cxnLst/>
              <a:rect l="l" t="t" r="r" b="b"/>
              <a:pathLst>
                <a:path w="7826" h="502" extrusionOk="0">
                  <a:moveTo>
                    <a:pt x="780" y="1"/>
                  </a:moveTo>
                  <a:cubicBezTo>
                    <a:pt x="596" y="1"/>
                    <a:pt x="412" y="4"/>
                    <a:pt x="229" y="14"/>
                  </a:cubicBezTo>
                  <a:cubicBezTo>
                    <a:pt x="60" y="26"/>
                    <a:pt x="0" y="290"/>
                    <a:pt x="181" y="326"/>
                  </a:cubicBezTo>
                  <a:cubicBezTo>
                    <a:pt x="953" y="476"/>
                    <a:pt x="1755" y="502"/>
                    <a:pt x="2552" y="502"/>
                  </a:cubicBezTo>
                  <a:cubicBezTo>
                    <a:pt x="2971" y="502"/>
                    <a:pt x="3389" y="494"/>
                    <a:pt x="3799" y="494"/>
                  </a:cubicBezTo>
                  <a:cubicBezTo>
                    <a:pt x="5061" y="494"/>
                    <a:pt x="6335" y="482"/>
                    <a:pt x="7598" y="374"/>
                  </a:cubicBezTo>
                  <a:cubicBezTo>
                    <a:pt x="7810" y="351"/>
                    <a:pt x="7826" y="25"/>
                    <a:pt x="7609" y="25"/>
                  </a:cubicBezTo>
                  <a:cubicBezTo>
                    <a:pt x="7606" y="25"/>
                    <a:pt x="7602" y="25"/>
                    <a:pt x="7598" y="26"/>
                  </a:cubicBezTo>
                  <a:cubicBezTo>
                    <a:pt x="6478" y="80"/>
                    <a:pt x="5359" y="135"/>
                    <a:pt x="4231" y="135"/>
                  </a:cubicBezTo>
                  <a:cubicBezTo>
                    <a:pt x="4123" y="135"/>
                    <a:pt x="4015" y="135"/>
                    <a:pt x="3907" y="134"/>
                  </a:cubicBezTo>
                  <a:cubicBezTo>
                    <a:pt x="2876" y="124"/>
                    <a:pt x="1819" y="1"/>
                    <a:pt x="7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solidFill>
                  <a:schemeClr val="accent2"/>
                </a:solidFill>
              </a:endParaRPr>
            </a:p>
          </p:txBody>
        </p:sp>
        <p:sp>
          <p:nvSpPr>
            <p:cNvPr id="86" name="Google Shape;86;p2"/>
            <p:cNvSpPr/>
            <p:nvPr/>
          </p:nvSpPr>
          <p:spPr>
            <a:xfrm>
              <a:off x="7591575" y="1040377"/>
              <a:ext cx="1049388" cy="48815"/>
            </a:xfrm>
            <a:custGeom>
              <a:avLst/>
              <a:gdLst/>
              <a:ahLst/>
              <a:cxnLst/>
              <a:rect l="l" t="t" r="r" b="b"/>
              <a:pathLst>
                <a:path w="15953" h="747" extrusionOk="0">
                  <a:moveTo>
                    <a:pt x="14696" y="0"/>
                  </a:moveTo>
                  <a:cubicBezTo>
                    <a:pt x="13740" y="0"/>
                    <a:pt x="12771" y="77"/>
                    <a:pt x="11829" y="95"/>
                  </a:cubicBezTo>
                  <a:cubicBezTo>
                    <a:pt x="10507" y="119"/>
                    <a:pt x="9172" y="155"/>
                    <a:pt x="7850" y="179"/>
                  </a:cubicBezTo>
                  <a:cubicBezTo>
                    <a:pt x="6564" y="191"/>
                    <a:pt x="5278" y="215"/>
                    <a:pt x="3991" y="227"/>
                  </a:cubicBezTo>
                  <a:cubicBezTo>
                    <a:pt x="3882" y="228"/>
                    <a:pt x="3773" y="228"/>
                    <a:pt x="3664" y="228"/>
                  </a:cubicBezTo>
                  <a:cubicBezTo>
                    <a:pt x="3250" y="228"/>
                    <a:pt x="2833" y="223"/>
                    <a:pt x="2417" y="223"/>
                  </a:cubicBezTo>
                  <a:cubicBezTo>
                    <a:pt x="1671" y="223"/>
                    <a:pt x="926" y="242"/>
                    <a:pt x="193" y="347"/>
                  </a:cubicBezTo>
                  <a:cubicBezTo>
                    <a:pt x="0" y="371"/>
                    <a:pt x="85" y="624"/>
                    <a:pt x="229" y="648"/>
                  </a:cubicBezTo>
                  <a:cubicBezTo>
                    <a:pt x="807" y="724"/>
                    <a:pt x="1396" y="746"/>
                    <a:pt x="1985" y="746"/>
                  </a:cubicBezTo>
                  <a:cubicBezTo>
                    <a:pt x="2694" y="746"/>
                    <a:pt x="3404" y="714"/>
                    <a:pt x="4100" y="708"/>
                  </a:cubicBezTo>
                  <a:cubicBezTo>
                    <a:pt x="5386" y="684"/>
                    <a:pt x="6672" y="672"/>
                    <a:pt x="7970" y="648"/>
                  </a:cubicBezTo>
                  <a:cubicBezTo>
                    <a:pt x="9220" y="624"/>
                    <a:pt x="10471" y="600"/>
                    <a:pt x="11721" y="576"/>
                  </a:cubicBezTo>
                  <a:cubicBezTo>
                    <a:pt x="13031" y="540"/>
                    <a:pt x="14390" y="600"/>
                    <a:pt x="15700" y="419"/>
                  </a:cubicBezTo>
                  <a:cubicBezTo>
                    <a:pt x="15940" y="395"/>
                    <a:pt x="15952" y="59"/>
                    <a:pt x="15700" y="35"/>
                  </a:cubicBezTo>
                  <a:cubicBezTo>
                    <a:pt x="15368" y="10"/>
                    <a:pt x="15033" y="0"/>
                    <a:pt x="146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solidFill>
                  <a:schemeClr val="accent2"/>
                </a:solidFill>
              </a:endParaRPr>
            </a:p>
          </p:txBody>
        </p:sp>
        <p:sp>
          <p:nvSpPr>
            <p:cNvPr id="87" name="Google Shape;87;p2"/>
            <p:cNvSpPr/>
            <p:nvPr/>
          </p:nvSpPr>
          <p:spPr>
            <a:xfrm>
              <a:off x="7592562" y="1151009"/>
              <a:ext cx="1520439" cy="47377"/>
            </a:xfrm>
            <a:custGeom>
              <a:avLst/>
              <a:gdLst/>
              <a:ahLst/>
              <a:cxnLst/>
              <a:rect l="l" t="t" r="r" b="b"/>
              <a:pathLst>
                <a:path w="23114" h="725" extrusionOk="0">
                  <a:moveTo>
                    <a:pt x="215" y="0"/>
                  </a:moveTo>
                  <a:cubicBezTo>
                    <a:pt x="44" y="0"/>
                    <a:pt x="1" y="290"/>
                    <a:pt x="178" y="325"/>
                  </a:cubicBezTo>
                  <a:cubicBezTo>
                    <a:pt x="1419" y="578"/>
                    <a:pt x="2707" y="630"/>
                    <a:pt x="3985" y="630"/>
                  </a:cubicBezTo>
                  <a:cubicBezTo>
                    <a:pt x="4526" y="630"/>
                    <a:pt x="5066" y="621"/>
                    <a:pt x="5599" y="614"/>
                  </a:cubicBezTo>
                  <a:cubicBezTo>
                    <a:pt x="7523" y="578"/>
                    <a:pt x="9446" y="505"/>
                    <a:pt x="11381" y="493"/>
                  </a:cubicBezTo>
                  <a:cubicBezTo>
                    <a:pt x="11830" y="491"/>
                    <a:pt x="12278" y="489"/>
                    <a:pt x="12726" y="489"/>
                  </a:cubicBezTo>
                  <a:cubicBezTo>
                    <a:pt x="14177" y="489"/>
                    <a:pt x="15628" y="505"/>
                    <a:pt x="17079" y="542"/>
                  </a:cubicBezTo>
                  <a:cubicBezTo>
                    <a:pt x="18886" y="575"/>
                    <a:pt x="20704" y="724"/>
                    <a:pt x="22513" y="724"/>
                  </a:cubicBezTo>
                  <a:cubicBezTo>
                    <a:pt x="22641" y="724"/>
                    <a:pt x="22769" y="723"/>
                    <a:pt x="22897" y="722"/>
                  </a:cubicBezTo>
                  <a:cubicBezTo>
                    <a:pt x="23114" y="722"/>
                    <a:pt x="23102" y="421"/>
                    <a:pt x="22897" y="397"/>
                  </a:cubicBezTo>
                  <a:cubicBezTo>
                    <a:pt x="21010" y="181"/>
                    <a:pt x="19087" y="193"/>
                    <a:pt x="17199" y="157"/>
                  </a:cubicBezTo>
                  <a:cubicBezTo>
                    <a:pt x="15748" y="120"/>
                    <a:pt x="14291" y="104"/>
                    <a:pt x="12836" y="104"/>
                  </a:cubicBezTo>
                  <a:cubicBezTo>
                    <a:pt x="12387" y="104"/>
                    <a:pt x="11938" y="106"/>
                    <a:pt x="11489" y="109"/>
                  </a:cubicBezTo>
                  <a:cubicBezTo>
                    <a:pt x="9602" y="121"/>
                    <a:pt x="7715" y="181"/>
                    <a:pt x="5816" y="217"/>
                  </a:cubicBezTo>
                  <a:cubicBezTo>
                    <a:pt x="5510" y="225"/>
                    <a:pt x="5205" y="228"/>
                    <a:pt x="4900" y="228"/>
                  </a:cubicBezTo>
                  <a:cubicBezTo>
                    <a:pt x="3336" y="228"/>
                    <a:pt x="1785" y="131"/>
                    <a:pt x="226" y="1"/>
                  </a:cubicBezTo>
                  <a:cubicBezTo>
                    <a:pt x="222" y="0"/>
                    <a:pt x="219" y="0"/>
                    <a:pt x="2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solidFill>
                  <a:schemeClr val="accent2"/>
                </a:solidFill>
              </a:endParaRPr>
            </a:p>
          </p:txBody>
        </p:sp>
        <p:sp>
          <p:nvSpPr>
            <p:cNvPr id="88" name="Google Shape;88;p2"/>
            <p:cNvSpPr/>
            <p:nvPr/>
          </p:nvSpPr>
          <p:spPr>
            <a:xfrm>
              <a:off x="7593943" y="1246676"/>
              <a:ext cx="1898608" cy="45547"/>
            </a:xfrm>
            <a:custGeom>
              <a:avLst/>
              <a:gdLst/>
              <a:ahLst/>
              <a:cxnLst/>
              <a:rect l="l" t="t" r="r" b="b"/>
              <a:pathLst>
                <a:path w="28863" h="697" extrusionOk="0">
                  <a:moveTo>
                    <a:pt x="1361" y="1"/>
                  </a:moveTo>
                  <a:cubicBezTo>
                    <a:pt x="964" y="1"/>
                    <a:pt x="566" y="5"/>
                    <a:pt x="169" y="15"/>
                  </a:cubicBezTo>
                  <a:cubicBezTo>
                    <a:pt x="0" y="27"/>
                    <a:pt x="12" y="256"/>
                    <a:pt x="169" y="280"/>
                  </a:cubicBezTo>
                  <a:cubicBezTo>
                    <a:pt x="2525" y="520"/>
                    <a:pt x="4917" y="520"/>
                    <a:pt x="7285" y="568"/>
                  </a:cubicBezTo>
                  <a:cubicBezTo>
                    <a:pt x="9653" y="628"/>
                    <a:pt x="12033" y="664"/>
                    <a:pt x="14402" y="676"/>
                  </a:cubicBezTo>
                  <a:cubicBezTo>
                    <a:pt x="15789" y="690"/>
                    <a:pt x="17180" y="696"/>
                    <a:pt x="18571" y="696"/>
                  </a:cubicBezTo>
                  <a:cubicBezTo>
                    <a:pt x="19554" y="696"/>
                    <a:pt x="20537" y="693"/>
                    <a:pt x="21518" y="688"/>
                  </a:cubicBezTo>
                  <a:cubicBezTo>
                    <a:pt x="21786" y="686"/>
                    <a:pt x="22056" y="685"/>
                    <a:pt x="22325" y="685"/>
                  </a:cubicBezTo>
                  <a:cubicBezTo>
                    <a:pt x="23122" y="685"/>
                    <a:pt x="23923" y="693"/>
                    <a:pt x="24725" y="693"/>
                  </a:cubicBezTo>
                  <a:cubicBezTo>
                    <a:pt x="26035" y="693"/>
                    <a:pt x="27346" y="670"/>
                    <a:pt x="28634" y="544"/>
                  </a:cubicBezTo>
                  <a:cubicBezTo>
                    <a:pt x="28863" y="520"/>
                    <a:pt x="28863" y="195"/>
                    <a:pt x="28634" y="183"/>
                  </a:cubicBezTo>
                  <a:cubicBezTo>
                    <a:pt x="28050" y="154"/>
                    <a:pt x="27464" y="142"/>
                    <a:pt x="26876" y="142"/>
                  </a:cubicBezTo>
                  <a:cubicBezTo>
                    <a:pt x="25093" y="142"/>
                    <a:pt x="23299" y="247"/>
                    <a:pt x="21518" y="256"/>
                  </a:cubicBezTo>
                  <a:cubicBezTo>
                    <a:pt x="20334" y="268"/>
                    <a:pt x="19147" y="274"/>
                    <a:pt x="17960" y="274"/>
                  </a:cubicBezTo>
                  <a:cubicBezTo>
                    <a:pt x="16773" y="274"/>
                    <a:pt x="15586" y="268"/>
                    <a:pt x="14402" y="256"/>
                  </a:cubicBezTo>
                  <a:cubicBezTo>
                    <a:pt x="12033" y="244"/>
                    <a:pt x="9653" y="207"/>
                    <a:pt x="7285" y="147"/>
                  </a:cubicBezTo>
                  <a:cubicBezTo>
                    <a:pt x="5314" y="107"/>
                    <a:pt x="3335" y="1"/>
                    <a:pt x="13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solidFill>
                  <a:schemeClr val="accent2"/>
                </a:solidFill>
              </a:endParaRPr>
            </a:p>
          </p:txBody>
        </p:sp>
        <p:sp>
          <p:nvSpPr>
            <p:cNvPr id="89" name="Google Shape;89;p2"/>
            <p:cNvSpPr/>
            <p:nvPr/>
          </p:nvSpPr>
          <p:spPr>
            <a:xfrm>
              <a:off x="7593154" y="1355805"/>
              <a:ext cx="2262372" cy="75346"/>
            </a:xfrm>
            <a:custGeom>
              <a:avLst/>
              <a:gdLst/>
              <a:ahLst/>
              <a:cxnLst/>
              <a:rect l="l" t="t" r="r" b="b"/>
              <a:pathLst>
                <a:path w="34393" h="1153" extrusionOk="0">
                  <a:moveTo>
                    <a:pt x="3647" y="1"/>
                  </a:moveTo>
                  <a:cubicBezTo>
                    <a:pt x="2499" y="1"/>
                    <a:pt x="1350" y="15"/>
                    <a:pt x="205" y="64"/>
                  </a:cubicBezTo>
                  <a:cubicBezTo>
                    <a:pt x="12" y="76"/>
                    <a:pt x="0" y="377"/>
                    <a:pt x="205" y="377"/>
                  </a:cubicBezTo>
                  <a:cubicBezTo>
                    <a:pt x="4604" y="521"/>
                    <a:pt x="9016" y="425"/>
                    <a:pt x="13404" y="497"/>
                  </a:cubicBezTo>
                  <a:cubicBezTo>
                    <a:pt x="17804" y="557"/>
                    <a:pt x="22203" y="665"/>
                    <a:pt x="26603" y="834"/>
                  </a:cubicBezTo>
                  <a:cubicBezTo>
                    <a:pt x="27865" y="882"/>
                    <a:pt x="29127" y="942"/>
                    <a:pt x="30389" y="1002"/>
                  </a:cubicBezTo>
                  <a:cubicBezTo>
                    <a:pt x="31482" y="1054"/>
                    <a:pt x="32592" y="1153"/>
                    <a:pt x="33697" y="1153"/>
                  </a:cubicBezTo>
                  <a:cubicBezTo>
                    <a:pt x="33857" y="1153"/>
                    <a:pt x="34016" y="1151"/>
                    <a:pt x="34176" y="1146"/>
                  </a:cubicBezTo>
                  <a:cubicBezTo>
                    <a:pt x="34392" y="1146"/>
                    <a:pt x="34380" y="846"/>
                    <a:pt x="34176" y="821"/>
                  </a:cubicBezTo>
                  <a:cubicBezTo>
                    <a:pt x="31976" y="557"/>
                    <a:pt x="29728" y="581"/>
                    <a:pt x="27516" y="497"/>
                  </a:cubicBezTo>
                  <a:cubicBezTo>
                    <a:pt x="25341" y="413"/>
                    <a:pt x="23165" y="353"/>
                    <a:pt x="20977" y="293"/>
                  </a:cubicBezTo>
                  <a:cubicBezTo>
                    <a:pt x="16589" y="160"/>
                    <a:pt x="12190" y="64"/>
                    <a:pt x="7790" y="28"/>
                  </a:cubicBezTo>
                  <a:cubicBezTo>
                    <a:pt x="6411" y="22"/>
                    <a:pt x="5029" y="1"/>
                    <a:pt x="36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solidFill>
                  <a:schemeClr val="accent2"/>
                </a:solidFill>
              </a:endParaRPr>
            </a:p>
          </p:txBody>
        </p:sp>
      </p:grpSp>
      <p:sp>
        <p:nvSpPr>
          <p:cNvPr id="90" name="Google Shape;90;p2"/>
          <p:cNvSpPr/>
          <p:nvPr/>
        </p:nvSpPr>
        <p:spPr>
          <a:xfrm>
            <a:off x="6190452" y="6492552"/>
            <a:ext cx="4783108" cy="216100"/>
          </a:xfrm>
          <a:custGeom>
            <a:avLst/>
            <a:gdLst/>
            <a:ahLst/>
            <a:cxnLst/>
            <a:rect l="l" t="t" r="r" b="b"/>
            <a:pathLst>
              <a:path w="15953" h="747" extrusionOk="0">
                <a:moveTo>
                  <a:pt x="14696" y="0"/>
                </a:moveTo>
                <a:cubicBezTo>
                  <a:pt x="13740" y="0"/>
                  <a:pt x="12771" y="77"/>
                  <a:pt x="11829" y="95"/>
                </a:cubicBezTo>
                <a:cubicBezTo>
                  <a:pt x="10507" y="119"/>
                  <a:pt x="9172" y="155"/>
                  <a:pt x="7850" y="179"/>
                </a:cubicBezTo>
                <a:cubicBezTo>
                  <a:pt x="6564" y="191"/>
                  <a:pt x="5278" y="215"/>
                  <a:pt x="3991" y="227"/>
                </a:cubicBezTo>
                <a:cubicBezTo>
                  <a:pt x="3882" y="228"/>
                  <a:pt x="3773" y="228"/>
                  <a:pt x="3664" y="228"/>
                </a:cubicBezTo>
                <a:cubicBezTo>
                  <a:pt x="3250" y="228"/>
                  <a:pt x="2833" y="223"/>
                  <a:pt x="2417" y="223"/>
                </a:cubicBezTo>
                <a:cubicBezTo>
                  <a:pt x="1671" y="223"/>
                  <a:pt x="926" y="242"/>
                  <a:pt x="193" y="347"/>
                </a:cubicBezTo>
                <a:cubicBezTo>
                  <a:pt x="0" y="371"/>
                  <a:pt x="85" y="624"/>
                  <a:pt x="229" y="648"/>
                </a:cubicBezTo>
                <a:cubicBezTo>
                  <a:pt x="807" y="724"/>
                  <a:pt x="1396" y="746"/>
                  <a:pt x="1985" y="746"/>
                </a:cubicBezTo>
                <a:cubicBezTo>
                  <a:pt x="2694" y="746"/>
                  <a:pt x="3404" y="714"/>
                  <a:pt x="4100" y="708"/>
                </a:cubicBezTo>
                <a:cubicBezTo>
                  <a:pt x="5386" y="684"/>
                  <a:pt x="6672" y="672"/>
                  <a:pt x="7970" y="648"/>
                </a:cubicBezTo>
                <a:cubicBezTo>
                  <a:pt x="9220" y="624"/>
                  <a:pt x="10471" y="600"/>
                  <a:pt x="11721" y="576"/>
                </a:cubicBezTo>
                <a:cubicBezTo>
                  <a:pt x="13031" y="540"/>
                  <a:pt x="14390" y="600"/>
                  <a:pt x="15700" y="419"/>
                </a:cubicBezTo>
                <a:cubicBezTo>
                  <a:pt x="15940" y="395"/>
                  <a:pt x="15952" y="59"/>
                  <a:pt x="15700" y="35"/>
                </a:cubicBezTo>
                <a:cubicBezTo>
                  <a:pt x="15368" y="10"/>
                  <a:pt x="15033" y="0"/>
                  <a:pt x="14696" y="0"/>
                </a:cubicBezTo>
                <a:close/>
              </a:path>
            </a:pathLst>
          </a:custGeom>
          <a:solidFill>
            <a:schemeClr val="accen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solidFill>
                <a:schemeClr val="accent2"/>
              </a:solidFill>
            </a:endParaRPr>
          </a:p>
        </p:txBody>
      </p:sp>
      <p:sp>
        <p:nvSpPr>
          <p:cNvPr id="91" name="Google Shape;91;p2"/>
          <p:cNvSpPr/>
          <p:nvPr/>
        </p:nvSpPr>
        <p:spPr>
          <a:xfrm rot="7631436">
            <a:off x="16397413" y="1770881"/>
            <a:ext cx="1453294" cy="1084142"/>
          </a:xfrm>
          <a:custGeom>
            <a:avLst/>
            <a:gdLst/>
            <a:ahLst/>
            <a:cxnLst/>
            <a:rect l="l" t="t" r="r" b="b"/>
            <a:pathLst>
              <a:path w="3740" h="2790" extrusionOk="0">
                <a:moveTo>
                  <a:pt x="1666" y="1"/>
                </a:moveTo>
                <a:cubicBezTo>
                  <a:pt x="1534" y="1"/>
                  <a:pt x="1401" y="88"/>
                  <a:pt x="1395" y="262"/>
                </a:cubicBezTo>
                <a:cubicBezTo>
                  <a:pt x="1383" y="370"/>
                  <a:pt x="1383" y="478"/>
                  <a:pt x="1383" y="587"/>
                </a:cubicBezTo>
                <a:cubicBezTo>
                  <a:pt x="987" y="599"/>
                  <a:pt x="590" y="623"/>
                  <a:pt x="217" y="683"/>
                </a:cubicBezTo>
                <a:cubicBezTo>
                  <a:pt x="1" y="707"/>
                  <a:pt x="1" y="983"/>
                  <a:pt x="217" y="1007"/>
                </a:cubicBezTo>
                <a:cubicBezTo>
                  <a:pt x="590" y="1055"/>
                  <a:pt x="987" y="1079"/>
                  <a:pt x="1383" y="1091"/>
                </a:cubicBezTo>
                <a:cubicBezTo>
                  <a:pt x="1395" y="1596"/>
                  <a:pt x="1431" y="2089"/>
                  <a:pt x="1455" y="2582"/>
                </a:cubicBezTo>
                <a:cubicBezTo>
                  <a:pt x="1461" y="2720"/>
                  <a:pt x="1564" y="2789"/>
                  <a:pt x="1666" y="2789"/>
                </a:cubicBezTo>
                <a:cubicBezTo>
                  <a:pt x="1768" y="2789"/>
                  <a:pt x="1870" y="2720"/>
                  <a:pt x="1876" y="2582"/>
                </a:cubicBezTo>
                <a:cubicBezTo>
                  <a:pt x="1900" y="2101"/>
                  <a:pt x="1936" y="1596"/>
                  <a:pt x="1948" y="1103"/>
                </a:cubicBezTo>
                <a:cubicBezTo>
                  <a:pt x="2441" y="1103"/>
                  <a:pt x="2934" y="1091"/>
                  <a:pt x="3415" y="1091"/>
                </a:cubicBezTo>
                <a:cubicBezTo>
                  <a:pt x="3419" y="1092"/>
                  <a:pt x="3422" y="1092"/>
                  <a:pt x="3426" y="1092"/>
                </a:cubicBezTo>
                <a:cubicBezTo>
                  <a:pt x="3739" y="1092"/>
                  <a:pt x="3736" y="587"/>
                  <a:pt x="3415" y="587"/>
                </a:cubicBezTo>
                <a:lnTo>
                  <a:pt x="1948" y="587"/>
                </a:lnTo>
                <a:cubicBezTo>
                  <a:pt x="1948" y="478"/>
                  <a:pt x="1948" y="370"/>
                  <a:pt x="1936" y="262"/>
                </a:cubicBezTo>
                <a:cubicBezTo>
                  <a:pt x="1930" y="88"/>
                  <a:pt x="1798" y="1"/>
                  <a:pt x="1666" y="1"/>
                </a:cubicBezTo>
                <a:close/>
              </a:path>
            </a:pathLst>
          </a:cu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Tree>
    <p:extLst>
      <p:ext uri="{BB962C8B-B14F-4D97-AF65-F5344CB8AC3E}">
        <p14:creationId xmlns:p14="http://schemas.microsoft.com/office/powerpoint/2010/main" val="816497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accent2"/>
        </a:solidFill>
        <a:effectLst/>
      </p:bgPr>
    </p:bg>
    <p:spTree>
      <p:nvGrpSpPr>
        <p:cNvPr id="1" name="Shape 92"/>
        <p:cNvGrpSpPr/>
        <p:nvPr/>
      </p:nvGrpSpPr>
      <p:grpSpPr>
        <a:xfrm>
          <a:off x="0" y="0"/>
          <a:ext cx="0" cy="0"/>
          <a:chOff x="0" y="0"/>
          <a:chExt cx="0" cy="0"/>
        </a:xfrm>
      </p:grpSpPr>
      <p:pic>
        <p:nvPicPr>
          <p:cNvPr id="93" name="Google Shape;93;p3"/>
          <p:cNvPicPr preferRelativeResize="0"/>
          <p:nvPr/>
        </p:nvPicPr>
        <p:blipFill>
          <a:blip r:embed="rId2" cstate="email">
            <a:alphaModFix/>
            <a:extLst>
              <a:ext uri="{28A0092B-C50C-407E-A947-70E740481C1C}">
                <a14:useLocalDpi xmlns:a14="http://schemas.microsoft.com/office/drawing/2010/main"/>
              </a:ext>
            </a:extLst>
          </a:blip>
          <a:stretch>
            <a:fillRect/>
          </a:stretch>
        </p:blipFill>
        <p:spPr>
          <a:xfrm>
            <a:off x="-21650" y="-38649"/>
            <a:ext cx="18331344" cy="10364302"/>
          </a:xfrm>
          <a:prstGeom prst="rect">
            <a:avLst/>
          </a:prstGeom>
          <a:noFill/>
          <a:ln>
            <a:noFill/>
          </a:ln>
        </p:spPr>
      </p:pic>
      <p:sp>
        <p:nvSpPr>
          <p:cNvPr id="94" name="Google Shape;94;p3"/>
          <p:cNvSpPr/>
          <p:nvPr/>
        </p:nvSpPr>
        <p:spPr>
          <a:xfrm>
            <a:off x="4883537" y="1346607"/>
            <a:ext cx="9059122" cy="8143010"/>
          </a:xfrm>
          <a:custGeom>
            <a:avLst/>
            <a:gdLst/>
            <a:ahLst/>
            <a:cxnLst/>
            <a:rect l="l" t="t" r="r" b="b"/>
            <a:pathLst>
              <a:path w="14122" h="12694" extrusionOk="0">
                <a:moveTo>
                  <a:pt x="9279" y="1"/>
                </a:moveTo>
                <a:cubicBezTo>
                  <a:pt x="9077" y="1"/>
                  <a:pt x="8875" y="5"/>
                  <a:pt x="8675" y="12"/>
                </a:cubicBezTo>
                <a:cubicBezTo>
                  <a:pt x="7278" y="54"/>
                  <a:pt x="5873" y="179"/>
                  <a:pt x="4543" y="606"/>
                </a:cubicBezTo>
                <a:cubicBezTo>
                  <a:pt x="3221" y="1033"/>
                  <a:pt x="1974" y="1794"/>
                  <a:pt x="1163" y="2915"/>
                </a:cubicBezTo>
                <a:cubicBezTo>
                  <a:pt x="301" y="4111"/>
                  <a:pt x="0" y="5617"/>
                  <a:pt x="59" y="7081"/>
                </a:cubicBezTo>
                <a:cubicBezTo>
                  <a:pt x="134" y="8980"/>
                  <a:pt x="912" y="10996"/>
                  <a:pt x="2593" y="11916"/>
                </a:cubicBezTo>
                <a:cubicBezTo>
                  <a:pt x="3346" y="12326"/>
                  <a:pt x="4200" y="12485"/>
                  <a:pt x="5045" y="12586"/>
                </a:cubicBezTo>
                <a:cubicBezTo>
                  <a:pt x="5544" y="12650"/>
                  <a:pt x="6051" y="12694"/>
                  <a:pt x="6554" y="12694"/>
                </a:cubicBezTo>
                <a:cubicBezTo>
                  <a:pt x="7163" y="12694"/>
                  <a:pt x="7767" y="12630"/>
                  <a:pt x="8349" y="12460"/>
                </a:cubicBezTo>
                <a:cubicBezTo>
                  <a:pt x="9370" y="12159"/>
                  <a:pt x="10323" y="11473"/>
                  <a:pt x="10725" y="10503"/>
                </a:cubicBezTo>
                <a:lnTo>
                  <a:pt x="12139" y="12209"/>
                </a:lnTo>
                <a:lnTo>
                  <a:pt x="11720" y="9959"/>
                </a:lnTo>
                <a:lnTo>
                  <a:pt x="11812" y="9950"/>
                </a:lnTo>
                <a:cubicBezTo>
                  <a:pt x="12641" y="9800"/>
                  <a:pt x="13293" y="9131"/>
                  <a:pt x="13636" y="8378"/>
                </a:cubicBezTo>
                <a:cubicBezTo>
                  <a:pt x="13979" y="7625"/>
                  <a:pt x="14055" y="6771"/>
                  <a:pt x="14080" y="5935"/>
                </a:cubicBezTo>
                <a:cubicBezTo>
                  <a:pt x="14121" y="4964"/>
                  <a:pt x="14105" y="3977"/>
                  <a:pt x="13837" y="3040"/>
                </a:cubicBezTo>
                <a:cubicBezTo>
                  <a:pt x="13578" y="2103"/>
                  <a:pt x="13042" y="1217"/>
                  <a:pt x="12222" y="681"/>
                </a:cubicBezTo>
                <a:cubicBezTo>
                  <a:pt x="11368" y="121"/>
                  <a:pt x="10315" y="1"/>
                  <a:pt x="9279" y="1"/>
                </a:cubicBezTo>
                <a:close/>
              </a:path>
            </a:pathLst>
          </a:cu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5" name="Google Shape;95;p3"/>
          <p:cNvSpPr/>
          <p:nvPr/>
        </p:nvSpPr>
        <p:spPr>
          <a:xfrm>
            <a:off x="4083601" y="1102200"/>
            <a:ext cx="9488278" cy="8343796"/>
          </a:xfrm>
          <a:custGeom>
            <a:avLst/>
            <a:gdLst/>
            <a:ahLst/>
            <a:cxnLst/>
            <a:rect l="l" t="t" r="r" b="b"/>
            <a:pathLst>
              <a:path w="14791" h="13007" extrusionOk="0">
                <a:moveTo>
                  <a:pt x="9649" y="299"/>
                </a:moveTo>
                <a:cubicBezTo>
                  <a:pt x="10334" y="299"/>
                  <a:pt x="11018" y="360"/>
                  <a:pt x="11662" y="569"/>
                </a:cubicBezTo>
                <a:cubicBezTo>
                  <a:pt x="12917" y="970"/>
                  <a:pt x="13695" y="2008"/>
                  <a:pt x="14055" y="3237"/>
                </a:cubicBezTo>
                <a:cubicBezTo>
                  <a:pt x="14398" y="4542"/>
                  <a:pt x="14415" y="6048"/>
                  <a:pt x="14181" y="7378"/>
                </a:cubicBezTo>
                <a:cubicBezTo>
                  <a:pt x="13996" y="8458"/>
                  <a:pt x="13344" y="9830"/>
                  <a:pt x="12089" y="9955"/>
                </a:cubicBezTo>
                <a:cubicBezTo>
                  <a:pt x="11989" y="9955"/>
                  <a:pt x="11913" y="10047"/>
                  <a:pt x="11938" y="10147"/>
                </a:cubicBezTo>
                <a:lnTo>
                  <a:pt x="12243" y="11787"/>
                </a:lnTo>
                <a:lnTo>
                  <a:pt x="12243" y="11787"/>
                </a:lnTo>
                <a:lnTo>
                  <a:pt x="11211" y="10541"/>
                </a:lnTo>
                <a:cubicBezTo>
                  <a:pt x="11179" y="10513"/>
                  <a:pt x="11141" y="10499"/>
                  <a:pt x="11102" y="10499"/>
                </a:cubicBezTo>
                <a:cubicBezTo>
                  <a:pt x="11048" y="10499"/>
                  <a:pt x="10994" y="10525"/>
                  <a:pt x="10960" y="10574"/>
                </a:cubicBezTo>
                <a:cubicBezTo>
                  <a:pt x="10218" y="12222"/>
                  <a:pt x="8517" y="12677"/>
                  <a:pt x="6840" y="12677"/>
                </a:cubicBezTo>
                <a:cubicBezTo>
                  <a:pt x="6209" y="12677"/>
                  <a:pt x="5583" y="12612"/>
                  <a:pt x="5012" y="12523"/>
                </a:cubicBezTo>
                <a:cubicBezTo>
                  <a:pt x="3941" y="12364"/>
                  <a:pt x="2912" y="12030"/>
                  <a:pt x="2134" y="11243"/>
                </a:cubicBezTo>
                <a:cubicBezTo>
                  <a:pt x="1465" y="10566"/>
                  <a:pt x="1046" y="9671"/>
                  <a:pt x="812" y="8767"/>
                </a:cubicBezTo>
                <a:cubicBezTo>
                  <a:pt x="285" y="6717"/>
                  <a:pt x="586" y="4258"/>
                  <a:pt x="2067" y="2668"/>
                </a:cubicBezTo>
                <a:cubicBezTo>
                  <a:pt x="3598" y="1020"/>
                  <a:pt x="5932" y="510"/>
                  <a:pt x="8090" y="368"/>
                </a:cubicBezTo>
                <a:cubicBezTo>
                  <a:pt x="8599" y="335"/>
                  <a:pt x="9124" y="299"/>
                  <a:pt x="9649" y="299"/>
                </a:cubicBezTo>
                <a:close/>
                <a:moveTo>
                  <a:pt x="9700" y="0"/>
                </a:moveTo>
                <a:cubicBezTo>
                  <a:pt x="9536" y="0"/>
                  <a:pt x="9373" y="3"/>
                  <a:pt x="9211" y="8"/>
                </a:cubicBezTo>
                <a:cubicBezTo>
                  <a:pt x="6802" y="67"/>
                  <a:pt x="4217" y="385"/>
                  <a:pt x="2318" y="1991"/>
                </a:cubicBezTo>
                <a:cubicBezTo>
                  <a:pt x="528" y="3513"/>
                  <a:pt x="1" y="6006"/>
                  <a:pt x="377" y="8248"/>
                </a:cubicBezTo>
                <a:cubicBezTo>
                  <a:pt x="745" y="10432"/>
                  <a:pt x="2067" y="12214"/>
                  <a:pt x="4292" y="12716"/>
                </a:cubicBezTo>
                <a:cubicBezTo>
                  <a:pt x="5051" y="12884"/>
                  <a:pt x="5926" y="13007"/>
                  <a:pt x="6802" y="13007"/>
                </a:cubicBezTo>
                <a:cubicBezTo>
                  <a:pt x="8547" y="13007"/>
                  <a:pt x="10296" y="12520"/>
                  <a:pt x="11128" y="10938"/>
                </a:cubicBezTo>
                <a:lnTo>
                  <a:pt x="11128" y="10938"/>
                </a:lnTo>
                <a:lnTo>
                  <a:pt x="12399" y="12465"/>
                </a:lnTo>
                <a:cubicBezTo>
                  <a:pt x="12429" y="12503"/>
                  <a:pt x="12465" y="12518"/>
                  <a:pt x="12501" y="12518"/>
                </a:cubicBezTo>
                <a:cubicBezTo>
                  <a:pt x="12591" y="12518"/>
                  <a:pt x="12676" y="12416"/>
                  <a:pt x="12658" y="12314"/>
                </a:cubicBezTo>
                <a:lnTo>
                  <a:pt x="12280" y="10238"/>
                </a:lnTo>
                <a:lnTo>
                  <a:pt x="12280" y="10238"/>
                </a:lnTo>
                <a:cubicBezTo>
                  <a:pt x="13360" y="10032"/>
                  <a:pt x="14095" y="8987"/>
                  <a:pt x="14373" y="7981"/>
                </a:cubicBezTo>
                <a:cubicBezTo>
                  <a:pt x="14790" y="6487"/>
                  <a:pt x="14750" y="4660"/>
                  <a:pt x="14359" y="3165"/>
                </a:cubicBezTo>
                <a:lnTo>
                  <a:pt x="14359" y="3165"/>
                </a:lnTo>
                <a:cubicBezTo>
                  <a:pt x="14358" y="3161"/>
                  <a:pt x="14357" y="3157"/>
                  <a:pt x="14356" y="3154"/>
                </a:cubicBezTo>
                <a:lnTo>
                  <a:pt x="14356" y="3154"/>
                </a:lnTo>
                <a:cubicBezTo>
                  <a:pt x="14356" y="3154"/>
                  <a:pt x="14356" y="3154"/>
                  <a:pt x="14356" y="3154"/>
                </a:cubicBezTo>
                <a:cubicBezTo>
                  <a:pt x="14047" y="2133"/>
                  <a:pt x="13469" y="1171"/>
                  <a:pt x="12524" y="610"/>
                </a:cubicBezTo>
                <a:cubicBezTo>
                  <a:pt x="11679" y="109"/>
                  <a:pt x="10675" y="0"/>
                  <a:pt x="9700" y="0"/>
                </a:cubicBez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6" name="Google Shape;96;p3"/>
          <p:cNvSpPr txBox="1">
            <a:spLocks noGrp="1"/>
          </p:cNvSpPr>
          <p:nvPr>
            <p:ph type="title"/>
          </p:nvPr>
        </p:nvSpPr>
        <p:spPr>
          <a:xfrm>
            <a:off x="5252750" y="3652550"/>
            <a:ext cx="7782600" cy="3484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3"/>
              </a:buClr>
              <a:buSzPts val="4200"/>
              <a:buNone/>
              <a:defRPr sz="9600">
                <a:solidFill>
                  <a:schemeClr val="accent3"/>
                </a:solidFill>
              </a:defRPr>
            </a:lvl1pPr>
            <a:lvl2pPr lvl="1" algn="ctr" rtl="0">
              <a:spcBef>
                <a:spcPts val="0"/>
              </a:spcBef>
              <a:spcAft>
                <a:spcPts val="0"/>
              </a:spcAft>
              <a:buClr>
                <a:schemeClr val="accent3"/>
              </a:buClr>
              <a:buSzPts val="4200"/>
              <a:buNone/>
              <a:defRPr sz="8400">
                <a:solidFill>
                  <a:schemeClr val="accent3"/>
                </a:solidFill>
              </a:defRPr>
            </a:lvl2pPr>
            <a:lvl3pPr lvl="2" algn="ctr" rtl="0">
              <a:spcBef>
                <a:spcPts val="0"/>
              </a:spcBef>
              <a:spcAft>
                <a:spcPts val="0"/>
              </a:spcAft>
              <a:buClr>
                <a:schemeClr val="accent3"/>
              </a:buClr>
              <a:buSzPts val="4200"/>
              <a:buNone/>
              <a:defRPr sz="8400">
                <a:solidFill>
                  <a:schemeClr val="accent3"/>
                </a:solidFill>
              </a:defRPr>
            </a:lvl3pPr>
            <a:lvl4pPr lvl="3" algn="ctr" rtl="0">
              <a:spcBef>
                <a:spcPts val="0"/>
              </a:spcBef>
              <a:spcAft>
                <a:spcPts val="0"/>
              </a:spcAft>
              <a:buClr>
                <a:schemeClr val="accent3"/>
              </a:buClr>
              <a:buSzPts val="4200"/>
              <a:buNone/>
              <a:defRPr sz="8400">
                <a:solidFill>
                  <a:schemeClr val="accent3"/>
                </a:solidFill>
              </a:defRPr>
            </a:lvl4pPr>
            <a:lvl5pPr lvl="4" algn="ctr" rtl="0">
              <a:spcBef>
                <a:spcPts val="0"/>
              </a:spcBef>
              <a:spcAft>
                <a:spcPts val="0"/>
              </a:spcAft>
              <a:buClr>
                <a:schemeClr val="accent3"/>
              </a:buClr>
              <a:buSzPts val="4200"/>
              <a:buNone/>
              <a:defRPr sz="8400">
                <a:solidFill>
                  <a:schemeClr val="accent3"/>
                </a:solidFill>
              </a:defRPr>
            </a:lvl5pPr>
            <a:lvl6pPr lvl="5" algn="ctr" rtl="0">
              <a:spcBef>
                <a:spcPts val="0"/>
              </a:spcBef>
              <a:spcAft>
                <a:spcPts val="0"/>
              </a:spcAft>
              <a:buClr>
                <a:schemeClr val="accent3"/>
              </a:buClr>
              <a:buSzPts val="4200"/>
              <a:buNone/>
              <a:defRPr sz="8400">
                <a:solidFill>
                  <a:schemeClr val="accent3"/>
                </a:solidFill>
              </a:defRPr>
            </a:lvl6pPr>
            <a:lvl7pPr lvl="6" algn="ctr" rtl="0">
              <a:spcBef>
                <a:spcPts val="0"/>
              </a:spcBef>
              <a:spcAft>
                <a:spcPts val="0"/>
              </a:spcAft>
              <a:buClr>
                <a:schemeClr val="accent3"/>
              </a:buClr>
              <a:buSzPts val="4200"/>
              <a:buNone/>
              <a:defRPr sz="8400">
                <a:solidFill>
                  <a:schemeClr val="accent3"/>
                </a:solidFill>
              </a:defRPr>
            </a:lvl7pPr>
            <a:lvl8pPr lvl="7" algn="ctr" rtl="0">
              <a:spcBef>
                <a:spcPts val="0"/>
              </a:spcBef>
              <a:spcAft>
                <a:spcPts val="0"/>
              </a:spcAft>
              <a:buClr>
                <a:schemeClr val="accent3"/>
              </a:buClr>
              <a:buSzPts val="4200"/>
              <a:buNone/>
              <a:defRPr sz="8400">
                <a:solidFill>
                  <a:schemeClr val="accent3"/>
                </a:solidFill>
              </a:defRPr>
            </a:lvl8pPr>
            <a:lvl9pPr lvl="8" algn="ctr" rtl="0">
              <a:spcBef>
                <a:spcPts val="0"/>
              </a:spcBef>
              <a:spcAft>
                <a:spcPts val="0"/>
              </a:spcAft>
              <a:buClr>
                <a:schemeClr val="accent3"/>
              </a:buClr>
              <a:buSzPts val="4200"/>
              <a:buNone/>
              <a:defRPr sz="8400">
                <a:solidFill>
                  <a:schemeClr val="accent3"/>
                </a:solidFill>
              </a:defRPr>
            </a:lvl9pPr>
          </a:lstStyle>
          <a:p>
            <a:endParaRPr/>
          </a:p>
        </p:txBody>
      </p:sp>
      <p:sp>
        <p:nvSpPr>
          <p:cNvPr id="97" name="Google Shape;97;p3"/>
          <p:cNvSpPr txBox="1">
            <a:spLocks noGrp="1"/>
          </p:cNvSpPr>
          <p:nvPr>
            <p:ph type="title" idx="2" hasCustomPrompt="1"/>
          </p:nvPr>
        </p:nvSpPr>
        <p:spPr>
          <a:xfrm flipH="1">
            <a:off x="5650800" y="2110420"/>
            <a:ext cx="6986400" cy="22794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Clr>
                <a:schemeClr val="accent3"/>
              </a:buClr>
              <a:buSzPts val="3600"/>
              <a:buNone/>
              <a:defRPr sz="14400">
                <a:solidFill>
                  <a:schemeClr val="accent3"/>
                </a:solidFill>
              </a:defRPr>
            </a:lvl1pPr>
            <a:lvl2pPr lvl="1" algn="ctr" rtl="0">
              <a:spcBef>
                <a:spcPts val="0"/>
              </a:spcBef>
              <a:spcAft>
                <a:spcPts val="0"/>
              </a:spcAft>
              <a:buClr>
                <a:schemeClr val="accent3"/>
              </a:buClr>
              <a:buSzPts val="3600"/>
              <a:buFont typeface="Fira Sans Extra Condensed Medium"/>
              <a:buNone/>
              <a:defRPr sz="7200">
                <a:solidFill>
                  <a:schemeClr val="accent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accent3"/>
              </a:buClr>
              <a:buSzPts val="3600"/>
              <a:buFont typeface="Fira Sans Extra Condensed Medium"/>
              <a:buNone/>
              <a:defRPr sz="7200">
                <a:solidFill>
                  <a:schemeClr val="accent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accent3"/>
              </a:buClr>
              <a:buSzPts val="3600"/>
              <a:buFont typeface="Fira Sans Extra Condensed Medium"/>
              <a:buNone/>
              <a:defRPr sz="7200">
                <a:solidFill>
                  <a:schemeClr val="accent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accent3"/>
              </a:buClr>
              <a:buSzPts val="3600"/>
              <a:buFont typeface="Fira Sans Extra Condensed Medium"/>
              <a:buNone/>
              <a:defRPr sz="7200">
                <a:solidFill>
                  <a:schemeClr val="accent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accent3"/>
              </a:buClr>
              <a:buSzPts val="3600"/>
              <a:buFont typeface="Fira Sans Extra Condensed Medium"/>
              <a:buNone/>
              <a:defRPr sz="7200">
                <a:solidFill>
                  <a:schemeClr val="accent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accent3"/>
              </a:buClr>
              <a:buSzPts val="3600"/>
              <a:buFont typeface="Fira Sans Extra Condensed Medium"/>
              <a:buNone/>
              <a:defRPr sz="7200">
                <a:solidFill>
                  <a:schemeClr val="accent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accent3"/>
              </a:buClr>
              <a:buSzPts val="3600"/>
              <a:buFont typeface="Fira Sans Extra Condensed Medium"/>
              <a:buNone/>
              <a:defRPr sz="7200">
                <a:solidFill>
                  <a:schemeClr val="accent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accent3"/>
              </a:buClr>
              <a:buSzPts val="3600"/>
              <a:buFont typeface="Fira Sans Extra Condensed Medium"/>
              <a:buNone/>
              <a:defRPr sz="7200">
                <a:solidFill>
                  <a:schemeClr val="accent3"/>
                </a:solidFill>
                <a:latin typeface="Fira Sans Extra Condensed Medium"/>
                <a:ea typeface="Fira Sans Extra Condensed Medium"/>
                <a:cs typeface="Fira Sans Extra Condensed Medium"/>
                <a:sym typeface="Fira Sans Extra Condensed Medium"/>
              </a:defRPr>
            </a:lvl9pPr>
          </a:lstStyle>
          <a:p>
            <a:r>
              <a:t>xx%</a:t>
            </a:r>
          </a:p>
        </p:txBody>
      </p:sp>
      <p:sp>
        <p:nvSpPr>
          <p:cNvPr id="98" name="Google Shape;98;p3"/>
          <p:cNvSpPr txBox="1">
            <a:spLocks noGrp="1"/>
          </p:cNvSpPr>
          <p:nvPr>
            <p:ph type="subTitle" idx="1"/>
          </p:nvPr>
        </p:nvSpPr>
        <p:spPr>
          <a:xfrm>
            <a:off x="6862650" y="7081850"/>
            <a:ext cx="4562400" cy="119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3"/>
              </a:buClr>
              <a:buSzPts val="2100"/>
              <a:buNone/>
              <a:defRPr sz="2800">
                <a:solidFill>
                  <a:schemeClr val="accent3"/>
                </a:solidFill>
              </a:defRPr>
            </a:lvl1pPr>
            <a:lvl2pPr lvl="1" algn="ctr" rtl="0">
              <a:lnSpc>
                <a:spcPct val="100000"/>
              </a:lnSpc>
              <a:spcBef>
                <a:spcPts val="0"/>
              </a:spcBef>
              <a:spcAft>
                <a:spcPts val="0"/>
              </a:spcAft>
              <a:buClr>
                <a:schemeClr val="accent3"/>
              </a:buClr>
              <a:buSzPts val="2100"/>
              <a:buNone/>
              <a:defRPr sz="4200">
                <a:solidFill>
                  <a:schemeClr val="accent3"/>
                </a:solidFill>
              </a:defRPr>
            </a:lvl2pPr>
            <a:lvl3pPr lvl="2" algn="ctr" rtl="0">
              <a:lnSpc>
                <a:spcPct val="100000"/>
              </a:lnSpc>
              <a:spcBef>
                <a:spcPts val="0"/>
              </a:spcBef>
              <a:spcAft>
                <a:spcPts val="0"/>
              </a:spcAft>
              <a:buClr>
                <a:schemeClr val="accent3"/>
              </a:buClr>
              <a:buSzPts val="2100"/>
              <a:buNone/>
              <a:defRPr sz="4200">
                <a:solidFill>
                  <a:schemeClr val="accent3"/>
                </a:solidFill>
              </a:defRPr>
            </a:lvl3pPr>
            <a:lvl4pPr lvl="3" algn="ctr" rtl="0">
              <a:lnSpc>
                <a:spcPct val="100000"/>
              </a:lnSpc>
              <a:spcBef>
                <a:spcPts val="0"/>
              </a:spcBef>
              <a:spcAft>
                <a:spcPts val="0"/>
              </a:spcAft>
              <a:buClr>
                <a:schemeClr val="accent3"/>
              </a:buClr>
              <a:buSzPts val="2100"/>
              <a:buNone/>
              <a:defRPr sz="4200">
                <a:solidFill>
                  <a:schemeClr val="accent3"/>
                </a:solidFill>
              </a:defRPr>
            </a:lvl4pPr>
            <a:lvl5pPr lvl="4" algn="ctr" rtl="0">
              <a:lnSpc>
                <a:spcPct val="100000"/>
              </a:lnSpc>
              <a:spcBef>
                <a:spcPts val="0"/>
              </a:spcBef>
              <a:spcAft>
                <a:spcPts val="0"/>
              </a:spcAft>
              <a:buClr>
                <a:schemeClr val="accent3"/>
              </a:buClr>
              <a:buSzPts val="2100"/>
              <a:buNone/>
              <a:defRPr sz="4200">
                <a:solidFill>
                  <a:schemeClr val="accent3"/>
                </a:solidFill>
              </a:defRPr>
            </a:lvl5pPr>
            <a:lvl6pPr lvl="5" algn="ctr" rtl="0">
              <a:lnSpc>
                <a:spcPct val="100000"/>
              </a:lnSpc>
              <a:spcBef>
                <a:spcPts val="0"/>
              </a:spcBef>
              <a:spcAft>
                <a:spcPts val="0"/>
              </a:spcAft>
              <a:buClr>
                <a:schemeClr val="accent3"/>
              </a:buClr>
              <a:buSzPts val="2100"/>
              <a:buNone/>
              <a:defRPr sz="4200">
                <a:solidFill>
                  <a:schemeClr val="accent3"/>
                </a:solidFill>
              </a:defRPr>
            </a:lvl6pPr>
            <a:lvl7pPr lvl="6" algn="ctr" rtl="0">
              <a:lnSpc>
                <a:spcPct val="100000"/>
              </a:lnSpc>
              <a:spcBef>
                <a:spcPts val="0"/>
              </a:spcBef>
              <a:spcAft>
                <a:spcPts val="0"/>
              </a:spcAft>
              <a:buClr>
                <a:schemeClr val="accent3"/>
              </a:buClr>
              <a:buSzPts val="2100"/>
              <a:buNone/>
              <a:defRPr sz="4200">
                <a:solidFill>
                  <a:schemeClr val="accent3"/>
                </a:solidFill>
              </a:defRPr>
            </a:lvl7pPr>
            <a:lvl8pPr lvl="7" algn="ctr" rtl="0">
              <a:lnSpc>
                <a:spcPct val="100000"/>
              </a:lnSpc>
              <a:spcBef>
                <a:spcPts val="0"/>
              </a:spcBef>
              <a:spcAft>
                <a:spcPts val="0"/>
              </a:spcAft>
              <a:buClr>
                <a:schemeClr val="accent3"/>
              </a:buClr>
              <a:buSzPts val="2100"/>
              <a:buNone/>
              <a:defRPr sz="4200">
                <a:solidFill>
                  <a:schemeClr val="accent3"/>
                </a:solidFill>
              </a:defRPr>
            </a:lvl8pPr>
            <a:lvl9pPr lvl="8" algn="ctr" rtl="0">
              <a:lnSpc>
                <a:spcPct val="100000"/>
              </a:lnSpc>
              <a:spcBef>
                <a:spcPts val="0"/>
              </a:spcBef>
              <a:spcAft>
                <a:spcPts val="0"/>
              </a:spcAft>
              <a:buClr>
                <a:schemeClr val="accent3"/>
              </a:buClr>
              <a:buSzPts val="2100"/>
              <a:buNone/>
              <a:defRPr sz="4200">
                <a:solidFill>
                  <a:schemeClr val="accent3"/>
                </a:solidFill>
              </a:defRPr>
            </a:lvl9pPr>
          </a:lstStyle>
          <a:p>
            <a:endParaRPr/>
          </a:p>
        </p:txBody>
      </p:sp>
    </p:spTree>
    <p:extLst>
      <p:ext uri="{BB962C8B-B14F-4D97-AF65-F5344CB8AC3E}">
        <p14:creationId xmlns:p14="http://schemas.microsoft.com/office/powerpoint/2010/main" val="25755944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99"/>
        <p:cNvGrpSpPr/>
        <p:nvPr/>
      </p:nvGrpSpPr>
      <p:grpSpPr>
        <a:xfrm>
          <a:off x="0" y="0"/>
          <a:ext cx="0" cy="0"/>
          <a:chOff x="0" y="0"/>
          <a:chExt cx="0" cy="0"/>
        </a:xfrm>
      </p:grpSpPr>
      <p:sp>
        <p:nvSpPr>
          <p:cNvPr id="100" name="Google Shape;100;p4"/>
          <p:cNvSpPr txBox="1">
            <a:spLocks noGrp="1"/>
          </p:cNvSpPr>
          <p:nvPr>
            <p:ph type="body" idx="1"/>
          </p:nvPr>
        </p:nvSpPr>
        <p:spPr>
          <a:xfrm>
            <a:off x="1439500" y="2678350"/>
            <a:ext cx="14895600" cy="6243000"/>
          </a:xfrm>
          <a:prstGeom prst="rect">
            <a:avLst/>
          </a:prstGeom>
        </p:spPr>
        <p:txBody>
          <a:bodyPr spcFirstLastPara="1" wrap="square" lIns="91425" tIns="91425" rIns="91425" bIns="91425" anchor="ctr" anchorCtr="0">
            <a:noAutofit/>
          </a:bodyPr>
          <a:lstStyle>
            <a:lvl1pPr marL="914400" lvl="0" indent="-584200" rtl="0">
              <a:spcBef>
                <a:spcPts val="0"/>
              </a:spcBef>
              <a:spcAft>
                <a:spcPts val="0"/>
              </a:spcAft>
              <a:buClr>
                <a:srgbClr val="0C343D"/>
              </a:buClr>
              <a:buSzPts val="1000"/>
              <a:buFont typeface="Abel"/>
              <a:buChar char="●"/>
              <a:defRPr sz="2400"/>
            </a:lvl1pPr>
            <a:lvl2pPr marL="1828800" lvl="1" indent="-635000" rtl="0">
              <a:spcBef>
                <a:spcPts val="0"/>
              </a:spcBef>
              <a:spcAft>
                <a:spcPts val="0"/>
              </a:spcAft>
              <a:buClr>
                <a:srgbClr val="0C343D"/>
              </a:buClr>
              <a:buSzPts val="1400"/>
              <a:buFont typeface="Josefin Slab SemiBold"/>
              <a:buChar char="○"/>
              <a:defRPr/>
            </a:lvl2pPr>
            <a:lvl3pPr marL="2743200" lvl="2" indent="-635000" rtl="0">
              <a:spcBef>
                <a:spcPts val="3200"/>
              </a:spcBef>
              <a:spcAft>
                <a:spcPts val="0"/>
              </a:spcAft>
              <a:buClr>
                <a:srgbClr val="0C343D"/>
              </a:buClr>
              <a:buSzPts val="1400"/>
              <a:buFont typeface="Josefin Slab SemiBold"/>
              <a:buChar char="■"/>
              <a:defRPr/>
            </a:lvl3pPr>
            <a:lvl4pPr marL="3657600" lvl="3" indent="-635000" rtl="0">
              <a:spcBef>
                <a:spcPts val="3200"/>
              </a:spcBef>
              <a:spcAft>
                <a:spcPts val="0"/>
              </a:spcAft>
              <a:buClr>
                <a:srgbClr val="0C343D"/>
              </a:buClr>
              <a:buSzPts val="1400"/>
              <a:buFont typeface="Josefin Slab SemiBold"/>
              <a:buChar char="●"/>
              <a:defRPr/>
            </a:lvl4pPr>
            <a:lvl5pPr marL="4572000" lvl="4" indent="-635000" rtl="0">
              <a:spcBef>
                <a:spcPts val="3200"/>
              </a:spcBef>
              <a:spcAft>
                <a:spcPts val="0"/>
              </a:spcAft>
              <a:buClr>
                <a:srgbClr val="0C343D"/>
              </a:buClr>
              <a:buSzPts val="1400"/>
              <a:buFont typeface="Josefin Slab SemiBold"/>
              <a:buChar char="○"/>
              <a:defRPr/>
            </a:lvl5pPr>
            <a:lvl6pPr marL="5486400" lvl="5" indent="-635000" rtl="0">
              <a:spcBef>
                <a:spcPts val="3200"/>
              </a:spcBef>
              <a:spcAft>
                <a:spcPts val="0"/>
              </a:spcAft>
              <a:buClr>
                <a:srgbClr val="0C343D"/>
              </a:buClr>
              <a:buSzPts val="1400"/>
              <a:buFont typeface="Josefin Slab SemiBold"/>
              <a:buChar char="■"/>
              <a:defRPr/>
            </a:lvl6pPr>
            <a:lvl7pPr marL="6400800" lvl="6" indent="-635000" rtl="0">
              <a:spcBef>
                <a:spcPts val="3200"/>
              </a:spcBef>
              <a:spcAft>
                <a:spcPts val="0"/>
              </a:spcAft>
              <a:buClr>
                <a:srgbClr val="0C343D"/>
              </a:buClr>
              <a:buSzPts val="1400"/>
              <a:buFont typeface="Josefin Slab SemiBold"/>
              <a:buChar char="●"/>
              <a:defRPr/>
            </a:lvl7pPr>
            <a:lvl8pPr marL="7315200" lvl="7" indent="-635000" rtl="0">
              <a:spcBef>
                <a:spcPts val="3200"/>
              </a:spcBef>
              <a:spcAft>
                <a:spcPts val="0"/>
              </a:spcAft>
              <a:buClr>
                <a:srgbClr val="0C343D"/>
              </a:buClr>
              <a:buSzPts val="1400"/>
              <a:buFont typeface="Josefin Slab SemiBold"/>
              <a:buChar char="○"/>
              <a:defRPr/>
            </a:lvl8pPr>
            <a:lvl9pPr marL="8229600" lvl="8" indent="-635000" rtl="0">
              <a:spcBef>
                <a:spcPts val="3200"/>
              </a:spcBef>
              <a:spcAft>
                <a:spcPts val="3200"/>
              </a:spcAft>
              <a:buClr>
                <a:srgbClr val="0C343D"/>
              </a:buClr>
              <a:buSzPts val="1400"/>
              <a:buFont typeface="Josefin Slab SemiBold"/>
              <a:buChar char="■"/>
              <a:defRPr/>
            </a:lvl9pPr>
          </a:lstStyle>
          <a:p>
            <a:endParaRPr/>
          </a:p>
        </p:txBody>
      </p:sp>
      <p:sp>
        <p:nvSpPr>
          <p:cNvPr id="101" name="Google Shape;101;p4"/>
          <p:cNvSpPr txBox="1">
            <a:spLocks noGrp="1"/>
          </p:cNvSpPr>
          <p:nvPr>
            <p:ph type="title"/>
          </p:nvPr>
        </p:nvSpPr>
        <p:spPr>
          <a:xfrm>
            <a:off x="6958850" y="890050"/>
            <a:ext cx="10122600" cy="1145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500"/>
              <a:buNone/>
              <a:defRPr/>
            </a:lvl1pPr>
            <a:lvl2pPr lvl="1" rtl="0">
              <a:spcBef>
                <a:spcPts val="0"/>
              </a:spcBef>
              <a:spcAft>
                <a:spcPts val="0"/>
              </a:spcAft>
              <a:buSzPts val="2400"/>
              <a:buNone/>
              <a:defRPr sz="4800"/>
            </a:lvl2pPr>
            <a:lvl3pPr lvl="2" rtl="0">
              <a:spcBef>
                <a:spcPts val="0"/>
              </a:spcBef>
              <a:spcAft>
                <a:spcPts val="0"/>
              </a:spcAft>
              <a:buSzPts val="2400"/>
              <a:buNone/>
              <a:defRPr sz="4800"/>
            </a:lvl3pPr>
            <a:lvl4pPr lvl="3" rtl="0">
              <a:spcBef>
                <a:spcPts val="0"/>
              </a:spcBef>
              <a:spcAft>
                <a:spcPts val="0"/>
              </a:spcAft>
              <a:buSzPts val="2400"/>
              <a:buNone/>
              <a:defRPr sz="4800"/>
            </a:lvl4pPr>
            <a:lvl5pPr lvl="4" rtl="0">
              <a:spcBef>
                <a:spcPts val="0"/>
              </a:spcBef>
              <a:spcAft>
                <a:spcPts val="0"/>
              </a:spcAft>
              <a:buSzPts val="2400"/>
              <a:buNone/>
              <a:defRPr sz="4800"/>
            </a:lvl5pPr>
            <a:lvl6pPr lvl="5" rtl="0">
              <a:spcBef>
                <a:spcPts val="0"/>
              </a:spcBef>
              <a:spcAft>
                <a:spcPts val="0"/>
              </a:spcAft>
              <a:buSzPts val="2400"/>
              <a:buNone/>
              <a:defRPr sz="4800"/>
            </a:lvl6pPr>
            <a:lvl7pPr lvl="6" rtl="0">
              <a:spcBef>
                <a:spcPts val="0"/>
              </a:spcBef>
              <a:spcAft>
                <a:spcPts val="0"/>
              </a:spcAft>
              <a:buSzPts val="2400"/>
              <a:buNone/>
              <a:defRPr sz="4800"/>
            </a:lvl7pPr>
            <a:lvl8pPr lvl="7" rtl="0">
              <a:spcBef>
                <a:spcPts val="0"/>
              </a:spcBef>
              <a:spcAft>
                <a:spcPts val="0"/>
              </a:spcAft>
              <a:buSzPts val="2400"/>
              <a:buNone/>
              <a:defRPr sz="4800"/>
            </a:lvl8pPr>
            <a:lvl9pPr lvl="8" rtl="0">
              <a:spcBef>
                <a:spcPts val="0"/>
              </a:spcBef>
              <a:spcAft>
                <a:spcPts val="0"/>
              </a:spcAft>
              <a:buSzPts val="2400"/>
              <a:buNone/>
              <a:defRPr sz="4800"/>
            </a:lvl9pPr>
          </a:lstStyle>
          <a:p>
            <a:endParaRPr/>
          </a:p>
        </p:txBody>
      </p:sp>
      <p:grpSp>
        <p:nvGrpSpPr>
          <p:cNvPr id="102" name="Google Shape;102;p4"/>
          <p:cNvGrpSpPr/>
          <p:nvPr/>
        </p:nvGrpSpPr>
        <p:grpSpPr>
          <a:xfrm>
            <a:off x="233780" y="1512253"/>
            <a:ext cx="3982884" cy="334282"/>
            <a:chOff x="5953575" y="2624425"/>
            <a:chExt cx="1507754" cy="151850"/>
          </a:xfrm>
        </p:grpSpPr>
        <p:sp>
          <p:nvSpPr>
            <p:cNvPr id="103" name="Google Shape;103;p4"/>
            <p:cNvSpPr/>
            <p:nvPr/>
          </p:nvSpPr>
          <p:spPr>
            <a:xfrm>
              <a:off x="5955475" y="2724025"/>
              <a:ext cx="1460947" cy="52250"/>
            </a:xfrm>
            <a:custGeom>
              <a:avLst/>
              <a:gdLst/>
              <a:ahLst/>
              <a:cxnLst/>
              <a:rect l="l" t="t" r="r" b="b"/>
              <a:pathLst>
                <a:path w="5193" h="332" extrusionOk="0">
                  <a:moveTo>
                    <a:pt x="5039" y="0"/>
                  </a:moveTo>
                  <a:cubicBezTo>
                    <a:pt x="5037" y="0"/>
                    <a:pt x="5035" y="0"/>
                    <a:pt x="5033" y="0"/>
                  </a:cubicBezTo>
                  <a:cubicBezTo>
                    <a:pt x="3381" y="97"/>
                    <a:pt x="1729" y="91"/>
                    <a:pt x="70" y="118"/>
                  </a:cubicBezTo>
                  <a:cubicBezTo>
                    <a:pt x="0" y="125"/>
                    <a:pt x="0" y="229"/>
                    <a:pt x="70" y="236"/>
                  </a:cubicBezTo>
                  <a:cubicBezTo>
                    <a:pt x="831" y="304"/>
                    <a:pt x="1603" y="331"/>
                    <a:pt x="2376" y="331"/>
                  </a:cubicBezTo>
                  <a:cubicBezTo>
                    <a:pt x="3266" y="331"/>
                    <a:pt x="4156" y="295"/>
                    <a:pt x="5033" y="243"/>
                  </a:cubicBezTo>
                  <a:cubicBezTo>
                    <a:pt x="5190" y="236"/>
                    <a:pt x="5192" y="0"/>
                    <a:pt x="50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solidFill>
                  <a:schemeClr val="accent2"/>
                </a:solidFill>
              </a:endParaRPr>
            </a:p>
          </p:txBody>
        </p:sp>
        <p:sp>
          <p:nvSpPr>
            <p:cNvPr id="104" name="Google Shape;104;p4"/>
            <p:cNvSpPr/>
            <p:nvPr/>
          </p:nvSpPr>
          <p:spPr>
            <a:xfrm>
              <a:off x="5953575" y="2624425"/>
              <a:ext cx="1507754" cy="53041"/>
            </a:xfrm>
            <a:custGeom>
              <a:avLst/>
              <a:gdLst/>
              <a:ahLst/>
              <a:cxnLst/>
              <a:rect l="l" t="t" r="r" b="b"/>
              <a:pathLst>
                <a:path w="5582" h="337" extrusionOk="0">
                  <a:moveTo>
                    <a:pt x="70" y="0"/>
                  </a:moveTo>
                  <a:cubicBezTo>
                    <a:pt x="0" y="0"/>
                    <a:pt x="0" y="105"/>
                    <a:pt x="70" y="105"/>
                  </a:cubicBezTo>
                  <a:cubicBezTo>
                    <a:pt x="1662" y="259"/>
                    <a:pt x="3261" y="337"/>
                    <a:pt x="4860" y="337"/>
                  </a:cubicBezTo>
                  <a:cubicBezTo>
                    <a:pt x="5052" y="337"/>
                    <a:pt x="5244" y="336"/>
                    <a:pt x="5435" y="334"/>
                  </a:cubicBezTo>
                  <a:cubicBezTo>
                    <a:pt x="5581" y="334"/>
                    <a:pt x="5581" y="105"/>
                    <a:pt x="5435" y="105"/>
                  </a:cubicBezTo>
                  <a:cubicBezTo>
                    <a:pt x="4540" y="91"/>
                    <a:pt x="3645" y="98"/>
                    <a:pt x="2749" y="77"/>
                  </a:cubicBezTo>
                  <a:cubicBezTo>
                    <a:pt x="1854" y="56"/>
                    <a:pt x="965" y="7"/>
                    <a:pt x="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solidFill>
                  <a:schemeClr val="accent2"/>
                </a:solidFill>
              </a:endParaRPr>
            </a:p>
          </p:txBody>
        </p:sp>
      </p:grpSp>
      <p:grpSp>
        <p:nvGrpSpPr>
          <p:cNvPr id="105" name="Google Shape;105;p4"/>
          <p:cNvGrpSpPr/>
          <p:nvPr/>
        </p:nvGrpSpPr>
        <p:grpSpPr>
          <a:xfrm>
            <a:off x="4081857" y="1257000"/>
            <a:ext cx="610638" cy="778392"/>
            <a:chOff x="6014539" y="2508499"/>
            <a:chExt cx="305319" cy="353590"/>
          </a:xfrm>
        </p:grpSpPr>
        <p:sp>
          <p:nvSpPr>
            <p:cNvPr id="106" name="Google Shape;106;p4"/>
            <p:cNvSpPr/>
            <p:nvPr/>
          </p:nvSpPr>
          <p:spPr>
            <a:xfrm rot="9422034">
              <a:off x="6013644" y="2757322"/>
              <a:ext cx="279789" cy="52253"/>
            </a:xfrm>
            <a:custGeom>
              <a:avLst/>
              <a:gdLst/>
              <a:ahLst/>
              <a:cxnLst/>
              <a:rect l="l" t="t" r="r" b="b"/>
              <a:pathLst>
                <a:path w="5193" h="332" extrusionOk="0">
                  <a:moveTo>
                    <a:pt x="5039" y="0"/>
                  </a:moveTo>
                  <a:cubicBezTo>
                    <a:pt x="5037" y="0"/>
                    <a:pt x="5035" y="0"/>
                    <a:pt x="5033" y="0"/>
                  </a:cubicBezTo>
                  <a:cubicBezTo>
                    <a:pt x="3381" y="97"/>
                    <a:pt x="1729" y="91"/>
                    <a:pt x="70" y="118"/>
                  </a:cubicBezTo>
                  <a:cubicBezTo>
                    <a:pt x="0" y="125"/>
                    <a:pt x="0" y="229"/>
                    <a:pt x="70" y="236"/>
                  </a:cubicBezTo>
                  <a:cubicBezTo>
                    <a:pt x="831" y="304"/>
                    <a:pt x="1603" y="331"/>
                    <a:pt x="2376" y="331"/>
                  </a:cubicBezTo>
                  <a:cubicBezTo>
                    <a:pt x="3266" y="331"/>
                    <a:pt x="4156" y="295"/>
                    <a:pt x="5033" y="243"/>
                  </a:cubicBezTo>
                  <a:cubicBezTo>
                    <a:pt x="5190" y="236"/>
                    <a:pt x="5192" y="0"/>
                    <a:pt x="50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solidFill>
                  <a:schemeClr val="accent2"/>
                </a:solidFill>
              </a:endParaRPr>
            </a:p>
          </p:txBody>
        </p:sp>
        <p:sp>
          <p:nvSpPr>
            <p:cNvPr id="107" name="Google Shape;107;p4"/>
            <p:cNvSpPr/>
            <p:nvPr/>
          </p:nvSpPr>
          <p:spPr>
            <a:xfrm rot="-9000092">
              <a:off x="6025998" y="2580128"/>
              <a:ext cx="300744" cy="53040"/>
            </a:xfrm>
            <a:custGeom>
              <a:avLst/>
              <a:gdLst/>
              <a:ahLst/>
              <a:cxnLst/>
              <a:rect l="l" t="t" r="r" b="b"/>
              <a:pathLst>
                <a:path w="5582" h="337" extrusionOk="0">
                  <a:moveTo>
                    <a:pt x="70" y="0"/>
                  </a:moveTo>
                  <a:cubicBezTo>
                    <a:pt x="0" y="0"/>
                    <a:pt x="0" y="105"/>
                    <a:pt x="70" y="105"/>
                  </a:cubicBezTo>
                  <a:cubicBezTo>
                    <a:pt x="1662" y="259"/>
                    <a:pt x="3261" y="337"/>
                    <a:pt x="4860" y="337"/>
                  </a:cubicBezTo>
                  <a:cubicBezTo>
                    <a:pt x="5052" y="337"/>
                    <a:pt x="5244" y="336"/>
                    <a:pt x="5435" y="334"/>
                  </a:cubicBezTo>
                  <a:cubicBezTo>
                    <a:pt x="5581" y="334"/>
                    <a:pt x="5581" y="105"/>
                    <a:pt x="5435" y="105"/>
                  </a:cubicBezTo>
                  <a:cubicBezTo>
                    <a:pt x="4540" y="91"/>
                    <a:pt x="3645" y="98"/>
                    <a:pt x="2749" y="77"/>
                  </a:cubicBezTo>
                  <a:cubicBezTo>
                    <a:pt x="1854" y="56"/>
                    <a:pt x="965" y="7"/>
                    <a:pt x="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solidFill>
                  <a:schemeClr val="accent2"/>
                </a:solidFill>
              </a:endParaRPr>
            </a:p>
          </p:txBody>
        </p:sp>
      </p:grpSp>
    </p:spTree>
    <p:extLst>
      <p:ext uri="{BB962C8B-B14F-4D97-AF65-F5344CB8AC3E}">
        <p14:creationId xmlns:p14="http://schemas.microsoft.com/office/powerpoint/2010/main" val="35199582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08"/>
        <p:cNvGrpSpPr/>
        <p:nvPr/>
      </p:nvGrpSpPr>
      <p:grpSpPr>
        <a:xfrm>
          <a:off x="0" y="0"/>
          <a:ext cx="0" cy="0"/>
          <a:chOff x="0" y="0"/>
          <a:chExt cx="0" cy="0"/>
        </a:xfrm>
      </p:grpSpPr>
      <p:sp>
        <p:nvSpPr>
          <p:cNvPr id="109" name="Google Shape;109;p5"/>
          <p:cNvSpPr txBox="1">
            <a:spLocks noGrp="1"/>
          </p:cNvSpPr>
          <p:nvPr>
            <p:ph type="ctrTitle"/>
          </p:nvPr>
        </p:nvSpPr>
        <p:spPr>
          <a:xfrm flipH="1">
            <a:off x="1583732" y="3905490"/>
            <a:ext cx="4668000" cy="11556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None/>
              <a:defRPr sz="4800"/>
            </a:lvl1pPr>
            <a:lvl2pPr lvl="1" algn="ctr" rtl="0">
              <a:spcBef>
                <a:spcPts val="0"/>
              </a:spcBef>
              <a:spcAft>
                <a:spcPts val="0"/>
              </a:spcAft>
              <a:buSzPts val="1800"/>
              <a:buNone/>
              <a:defRPr sz="3600"/>
            </a:lvl2pPr>
            <a:lvl3pPr lvl="2" algn="ctr" rtl="0">
              <a:spcBef>
                <a:spcPts val="0"/>
              </a:spcBef>
              <a:spcAft>
                <a:spcPts val="0"/>
              </a:spcAft>
              <a:buSzPts val="1800"/>
              <a:buNone/>
              <a:defRPr sz="3600"/>
            </a:lvl3pPr>
            <a:lvl4pPr lvl="3" algn="ctr" rtl="0">
              <a:spcBef>
                <a:spcPts val="0"/>
              </a:spcBef>
              <a:spcAft>
                <a:spcPts val="0"/>
              </a:spcAft>
              <a:buSzPts val="1800"/>
              <a:buNone/>
              <a:defRPr sz="3600"/>
            </a:lvl4pPr>
            <a:lvl5pPr lvl="4" algn="ctr" rtl="0">
              <a:spcBef>
                <a:spcPts val="0"/>
              </a:spcBef>
              <a:spcAft>
                <a:spcPts val="0"/>
              </a:spcAft>
              <a:buSzPts val="1800"/>
              <a:buNone/>
              <a:defRPr sz="3600"/>
            </a:lvl5pPr>
            <a:lvl6pPr lvl="5" algn="ctr" rtl="0">
              <a:spcBef>
                <a:spcPts val="0"/>
              </a:spcBef>
              <a:spcAft>
                <a:spcPts val="0"/>
              </a:spcAft>
              <a:buSzPts val="1800"/>
              <a:buNone/>
              <a:defRPr sz="3600"/>
            </a:lvl6pPr>
            <a:lvl7pPr lvl="6" algn="ctr" rtl="0">
              <a:spcBef>
                <a:spcPts val="0"/>
              </a:spcBef>
              <a:spcAft>
                <a:spcPts val="0"/>
              </a:spcAft>
              <a:buSzPts val="1800"/>
              <a:buNone/>
              <a:defRPr sz="3600"/>
            </a:lvl7pPr>
            <a:lvl8pPr lvl="7" algn="ctr" rtl="0">
              <a:spcBef>
                <a:spcPts val="0"/>
              </a:spcBef>
              <a:spcAft>
                <a:spcPts val="0"/>
              </a:spcAft>
              <a:buSzPts val="1800"/>
              <a:buNone/>
              <a:defRPr sz="3600"/>
            </a:lvl8pPr>
            <a:lvl9pPr lvl="8" algn="ctr" rtl="0">
              <a:spcBef>
                <a:spcPts val="0"/>
              </a:spcBef>
              <a:spcAft>
                <a:spcPts val="0"/>
              </a:spcAft>
              <a:buSzPts val="1800"/>
              <a:buNone/>
              <a:defRPr sz="3600"/>
            </a:lvl9pPr>
          </a:lstStyle>
          <a:p>
            <a:endParaRPr/>
          </a:p>
        </p:txBody>
      </p:sp>
      <p:sp>
        <p:nvSpPr>
          <p:cNvPr id="110" name="Google Shape;110;p5"/>
          <p:cNvSpPr txBox="1">
            <a:spLocks noGrp="1"/>
          </p:cNvSpPr>
          <p:nvPr>
            <p:ph type="subTitle" idx="1"/>
          </p:nvPr>
        </p:nvSpPr>
        <p:spPr>
          <a:xfrm flipH="1">
            <a:off x="1406350" y="5061100"/>
            <a:ext cx="7373400" cy="4267800"/>
          </a:xfrm>
          <a:prstGeom prst="rect">
            <a:avLst/>
          </a:prstGeom>
        </p:spPr>
        <p:txBody>
          <a:bodyPr spcFirstLastPara="1" wrap="square" lIns="91425" tIns="91425" rIns="91425" bIns="91425" anchor="t" anchorCtr="0">
            <a:noAutofit/>
          </a:bodyPr>
          <a:lstStyle>
            <a:lvl1pPr marR="101600" lvl="0" rtl="0">
              <a:lnSpc>
                <a:spcPct val="166000"/>
              </a:lnSpc>
              <a:spcBef>
                <a:spcPts val="0"/>
              </a:spcBef>
              <a:spcAft>
                <a:spcPts val="0"/>
              </a:spcAft>
              <a:buSzPts val="1000"/>
              <a:buChar char="●"/>
              <a:defRPr sz="2200"/>
            </a:lvl1pPr>
            <a:lvl2pPr lvl="1" algn="ctr" rtl="0">
              <a:lnSpc>
                <a:spcPct val="100000"/>
              </a:lnSpc>
              <a:spcBef>
                <a:spcPts val="0"/>
              </a:spcBef>
              <a:spcAft>
                <a:spcPts val="0"/>
              </a:spcAft>
              <a:buSzPts val="1000"/>
              <a:buChar char="○"/>
              <a:defRPr sz="2000"/>
            </a:lvl2pPr>
            <a:lvl3pPr lvl="2" algn="ctr" rtl="0">
              <a:lnSpc>
                <a:spcPct val="100000"/>
              </a:lnSpc>
              <a:spcBef>
                <a:spcPts val="0"/>
              </a:spcBef>
              <a:spcAft>
                <a:spcPts val="0"/>
              </a:spcAft>
              <a:buSzPts val="1000"/>
              <a:buChar char="■"/>
              <a:defRPr sz="2000"/>
            </a:lvl3pPr>
            <a:lvl4pPr lvl="3" algn="ctr" rtl="0">
              <a:lnSpc>
                <a:spcPct val="100000"/>
              </a:lnSpc>
              <a:spcBef>
                <a:spcPts val="0"/>
              </a:spcBef>
              <a:spcAft>
                <a:spcPts val="0"/>
              </a:spcAft>
              <a:buSzPts val="1000"/>
              <a:buChar char="●"/>
              <a:defRPr sz="2000"/>
            </a:lvl4pPr>
            <a:lvl5pPr lvl="4" algn="ctr" rtl="0">
              <a:lnSpc>
                <a:spcPct val="100000"/>
              </a:lnSpc>
              <a:spcBef>
                <a:spcPts val="0"/>
              </a:spcBef>
              <a:spcAft>
                <a:spcPts val="0"/>
              </a:spcAft>
              <a:buSzPts val="1000"/>
              <a:buChar char="○"/>
              <a:defRPr sz="2000"/>
            </a:lvl5pPr>
            <a:lvl6pPr lvl="5" algn="ctr" rtl="0">
              <a:lnSpc>
                <a:spcPct val="100000"/>
              </a:lnSpc>
              <a:spcBef>
                <a:spcPts val="0"/>
              </a:spcBef>
              <a:spcAft>
                <a:spcPts val="0"/>
              </a:spcAft>
              <a:buSzPts val="1000"/>
              <a:buChar char="■"/>
              <a:defRPr sz="2000"/>
            </a:lvl6pPr>
            <a:lvl7pPr lvl="6" algn="ctr" rtl="0">
              <a:lnSpc>
                <a:spcPct val="100000"/>
              </a:lnSpc>
              <a:spcBef>
                <a:spcPts val="0"/>
              </a:spcBef>
              <a:spcAft>
                <a:spcPts val="0"/>
              </a:spcAft>
              <a:buSzPts val="1000"/>
              <a:buChar char="●"/>
              <a:defRPr sz="2000"/>
            </a:lvl7pPr>
            <a:lvl8pPr lvl="7" algn="ctr" rtl="0">
              <a:lnSpc>
                <a:spcPct val="100000"/>
              </a:lnSpc>
              <a:spcBef>
                <a:spcPts val="0"/>
              </a:spcBef>
              <a:spcAft>
                <a:spcPts val="0"/>
              </a:spcAft>
              <a:buSzPts val="1000"/>
              <a:buChar char="○"/>
              <a:defRPr sz="2000"/>
            </a:lvl8pPr>
            <a:lvl9pPr lvl="8" algn="ctr" rtl="0">
              <a:lnSpc>
                <a:spcPct val="100000"/>
              </a:lnSpc>
              <a:spcBef>
                <a:spcPts val="0"/>
              </a:spcBef>
              <a:spcAft>
                <a:spcPts val="0"/>
              </a:spcAft>
              <a:buSzPts val="1000"/>
              <a:buChar char="■"/>
              <a:defRPr sz="2000"/>
            </a:lvl9pPr>
          </a:lstStyle>
          <a:p>
            <a:endParaRPr/>
          </a:p>
        </p:txBody>
      </p:sp>
      <p:sp>
        <p:nvSpPr>
          <p:cNvPr id="111" name="Google Shape;111;p5"/>
          <p:cNvSpPr txBox="1">
            <a:spLocks noGrp="1"/>
          </p:cNvSpPr>
          <p:nvPr>
            <p:ph type="ctrTitle" idx="2"/>
          </p:nvPr>
        </p:nvSpPr>
        <p:spPr>
          <a:xfrm flipH="1">
            <a:off x="9389970" y="3377700"/>
            <a:ext cx="4668000" cy="11556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None/>
              <a:defRPr sz="4800"/>
            </a:lvl1pPr>
            <a:lvl2pPr lvl="1" algn="ctr" rtl="0">
              <a:spcBef>
                <a:spcPts val="0"/>
              </a:spcBef>
              <a:spcAft>
                <a:spcPts val="0"/>
              </a:spcAft>
              <a:buSzPts val="1800"/>
              <a:buNone/>
              <a:defRPr sz="3600"/>
            </a:lvl2pPr>
            <a:lvl3pPr lvl="2" algn="ctr" rtl="0">
              <a:spcBef>
                <a:spcPts val="0"/>
              </a:spcBef>
              <a:spcAft>
                <a:spcPts val="0"/>
              </a:spcAft>
              <a:buSzPts val="1800"/>
              <a:buNone/>
              <a:defRPr sz="3600"/>
            </a:lvl3pPr>
            <a:lvl4pPr lvl="3" algn="ctr" rtl="0">
              <a:spcBef>
                <a:spcPts val="0"/>
              </a:spcBef>
              <a:spcAft>
                <a:spcPts val="0"/>
              </a:spcAft>
              <a:buSzPts val="1800"/>
              <a:buNone/>
              <a:defRPr sz="3600"/>
            </a:lvl4pPr>
            <a:lvl5pPr lvl="4" algn="ctr" rtl="0">
              <a:spcBef>
                <a:spcPts val="0"/>
              </a:spcBef>
              <a:spcAft>
                <a:spcPts val="0"/>
              </a:spcAft>
              <a:buSzPts val="1800"/>
              <a:buNone/>
              <a:defRPr sz="3600"/>
            </a:lvl5pPr>
            <a:lvl6pPr lvl="5" algn="ctr" rtl="0">
              <a:spcBef>
                <a:spcPts val="0"/>
              </a:spcBef>
              <a:spcAft>
                <a:spcPts val="0"/>
              </a:spcAft>
              <a:buSzPts val="1800"/>
              <a:buNone/>
              <a:defRPr sz="3600"/>
            </a:lvl6pPr>
            <a:lvl7pPr lvl="6" algn="ctr" rtl="0">
              <a:spcBef>
                <a:spcPts val="0"/>
              </a:spcBef>
              <a:spcAft>
                <a:spcPts val="0"/>
              </a:spcAft>
              <a:buSzPts val="1800"/>
              <a:buNone/>
              <a:defRPr sz="3600"/>
            </a:lvl7pPr>
            <a:lvl8pPr lvl="7" algn="ctr" rtl="0">
              <a:spcBef>
                <a:spcPts val="0"/>
              </a:spcBef>
              <a:spcAft>
                <a:spcPts val="0"/>
              </a:spcAft>
              <a:buSzPts val="1800"/>
              <a:buNone/>
              <a:defRPr sz="3600"/>
            </a:lvl8pPr>
            <a:lvl9pPr lvl="8" algn="ctr" rtl="0">
              <a:spcBef>
                <a:spcPts val="0"/>
              </a:spcBef>
              <a:spcAft>
                <a:spcPts val="0"/>
              </a:spcAft>
              <a:buSzPts val="1800"/>
              <a:buNone/>
              <a:defRPr sz="3600"/>
            </a:lvl9pPr>
          </a:lstStyle>
          <a:p>
            <a:endParaRPr/>
          </a:p>
        </p:txBody>
      </p:sp>
      <p:sp>
        <p:nvSpPr>
          <p:cNvPr id="112" name="Google Shape;112;p5"/>
          <p:cNvSpPr txBox="1">
            <a:spLocks noGrp="1"/>
          </p:cNvSpPr>
          <p:nvPr>
            <p:ph type="subTitle" idx="3"/>
          </p:nvPr>
        </p:nvSpPr>
        <p:spPr>
          <a:xfrm flipH="1">
            <a:off x="9144000" y="4533300"/>
            <a:ext cx="7737600" cy="4795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Char char="●"/>
              <a:defRPr sz="2200"/>
            </a:lvl1pPr>
            <a:lvl2pPr lvl="1" algn="ctr" rtl="0">
              <a:lnSpc>
                <a:spcPct val="100000"/>
              </a:lnSpc>
              <a:spcBef>
                <a:spcPts val="0"/>
              </a:spcBef>
              <a:spcAft>
                <a:spcPts val="0"/>
              </a:spcAft>
              <a:buSzPts val="1000"/>
              <a:buChar char="○"/>
              <a:defRPr sz="2000"/>
            </a:lvl2pPr>
            <a:lvl3pPr lvl="2" algn="ctr" rtl="0">
              <a:lnSpc>
                <a:spcPct val="100000"/>
              </a:lnSpc>
              <a:spcBef>
                <a:spcPts val="0"/>
              </a:spcBef>
              <a:spcAft>
                <a:spcPts val="0"/>
              </a:spcAft>
              <a:buSzPts val="1000"/>
              <a:buChar char="■"/>
              <a:defRPr sz="2000"/>
            </a:lvl3pPr>
            <a:lvl4pPr lvl="3" algn="ctr" rtl="0">
              <a:lnSpc>
                <a:spcPct val="100000"/>
              </a:lnSpc>
              <a:spcBef>
                <a:spcPts val="0"/>
              </a:spcBef>
              <a:spcAft>
                <a:spcPts val="0"/>
              </a:spcAft>
              <a:buSzPts val="1000"/>
              <a:buChar char="●"/>
              <a:defRPr sz="2000"/>
            </a:lvl4pPr>
            <a:lvl5pPr lvl="4" algn="ctr" rtl="0">
              <a:lnSpc>
                <a:spcPct val="100000"/>
              </a:lnSpc>
              <a:spcBef>
                <a:spcPts val="0"/>
              </a:spcBef>
              <a:spcAft>
                <a:spcPts val="0"/>
              </a:spcAft>
              <a:buSzPts val="1000"/>
              <a:buChar char="○"/>
              <a:defRPr sz="2000"/>
            </a:lvl5pPr>
            <a:lvl6pPr lvl="5" algn="ctr" rtl="0">
              <a:lnSpc>
                <a:spcPct val="100000"/>
              </a:lnSpc>
              <a:spcBef>
                <a:spcPts val="0"/>
              </a:spcBef>
              <a:spcAft>
                <a:spcPts val="0"/>
              </a:spcAft>
              <a:buSzPts val="1000"/>
              <a:buChar char="■"/>
              <a:defRPr sz="2000"/>
            </a:lvl6pPr>
            <a:lvl7pPr lvl="6" algn="ctr" rtl="0">
              <a:lnSpc>
                <a:spcPct val="100000"/>
              </a:lnSpc>
              <a:spcBef>
                <a:spcPts val="0"/>
              </a:spcBef>
              <a:spcAft>
                <a:spcPts val="0"/>
              </a:spcAft>
              <a:buSzPts val="1000"/>
              <a:buChar char="●"/>
              <a:defRPr sz="2000"/>
            </a:lvl7pPr>
            <a:lvl8pPr lvl="7" algn="ctr" rtl="0">
              <a:lnSpc>
                <a:spcPct val="100000"/>
              </a:lnSpc>
              <a:spcBef>
                <a:spcPts val="0"/>
              </a:spcBef>
              <a:spcAft>
                <a:spcPts val="0"/>
              </a:spcAft>
              <a:buSzPts val="1000"/>
              <a:buChar char="○"/>
              <a:defRPr sz="2000"/>
            </a:lvl8pPr>
            <a:lvl9pPr lvl="8" algn="ctr" rtl="0">
              <a:lnSpc>
                <a:spcPct val="100000"/>
              </a:lnSpc>
              <a:spcBef>
                <a:spcPts val="0"/>
              </a:spcBef>
              <a:spcAft>
                <a:spcPts val="0"/>
              </a:spcAft>
              <a:buSzPts val="1000"/>
              <a:buChar char="■"/>
              <a:defRPr sz="2000"/>
            </a:lvl9pPr>
          </a:lstStyle>
          <a:p>
            <a:endParaRPr/>
          </a:p>
        </p:txBody>
      </p:sp>
      <p:sp>
        <p:nvSpPr>
          <p:cNvPr id="113" name="Google Shape;113;p5"/>
          <p:cNvSpPr txBox="1">
            <a:spLocks noGrp="1"/>
          </p:cNvSpPr>
          <p:nvPr>
            <p:ph type="title" idx="4"/>
          </p:nvPr>
        </p:nvSpPr>
        <p:spPr>
          <a:xfrm>
            <a:off x="1219842" y="890050"/>
            <a:ext cx="15442200" cy="11454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2400"/>
              <a:buNone/>
              <a:defRPr sz="4800"/>
            </a:lvl2pPr>
            <a:lvl3pPr lvl="2" rtl="0">
              <a:spcBef>
                <a:spcPts val="0"/>
              </a:spcBef>
              <a:spcAft>
                <a:spcPts val="0"/>
              </a:spcAft>
              <a:buSzPts val="2400"/>
              <a:buNone/>
              <a:defRPr sz="4800"/>
            </a:lvl3pPr>
            <a:lvl4pPr lvl="3" rtl="0">
              <a:spcBef>
                <a:spcPts val="0"/>
              </a:spcBef>
              <a:spcAft>
                <a:spcPts val="0"/>
              </a:spcAft>
              <a:buSzPts val="2400"/>
              <a:buNone/>
              <a:defRPr sz="4800"/>
            </a:lvl4pPr>
            <a:lvl5pPr lvl="4" rtl="0">
              <a:spcBef>
                <a:spcPts val="0"/>
              </a:spcBef>
              <a:spcAft>
                <a:spcPts val="0"/>
              </a:spcAft>
              <a:buSzPts val="2400"/>
              <a:buNone/>
              <a:defRPr sz="4800"/>
            </a:lvl5pPr>
            <a:lvl6pPr lvl="5" rtl="0">
              <a:spcBef>
                <a:spcPts val="0"/>
              </a:spcBef>
              <a:spcAft>
                <a:spcPts val="0"/>
              </a:spcAft>
              <a:buSzPts val="2400"/>
              <a:buNone/>
              <a:defRPr sz="4800"/>
            </a:lvl6pPr>
            <a:lvl7pPr lvl="6" rtl="0">
              <a:spcBef>
                <a:spcPts val="0"/>
              </a:spcBef>
              <a:spcAft>
                <a:spcPts val="0"/>
              </a:spcAft>
              <a:buSzPts val="2400"/>
              <a:buNone/>
              <a:defRPr sz="4800"/>
            </a:lvl7pPr>
            <a:lvl8pPr lvl="7" rtl="0">
              <a:spcBef>
                <a:spcPts val="0"/>
              </a:spcBef>
              <a:spcAft>
                <a:spcPts val="0"/>
              </a:spcAft>
              <a:buSzPts val="2400"/>
              <a:buNone/>
              <a:defRPr sz="4800"/>
            </a:lvl8pPr>
            <a:lvl9pPr lvl="8" rtl="0">
              <a:spcBef>
                <a:spcPts val="0"/>
              </a:spcBef>
              <a:spcAft>
                <a:spcPts val="0"/>
              </a:spcAft>
              <a:buSzPts val="2400"/>
              <a:buNone/>
              <a:defRPr sz="4800"/>
            </a:lvl9pPr>
          </a:lstStyle>
          <a:p>
            <a:endParaRPr/>
          </a:p>
        </p:txBody>
      </p:sp>
      <p:grpSp>
        <p:nvGrpSpPr>
          <p:cNvPr id="114" name="Google Shape;114;p5"/>
          <p:cNvGrpSpPr/>
          <p:nvPr/>
        </p:nvGrpSpPr>
        <p:grpSpPr>
          <a:xfrm>
            <a:off x="15130019" y="211651"/>
            <a:ext cx="2912838" cy="4321630"/>
            <a:chOff x="7712693" y="0"/>
            <a:chExt cx="1456419" cy="2160815"/>
          </a:xfrm>
        </p:grpSpPr>
        <p:sp>
          <p:nvSpPr>
            <p:cNvPr id="115" name="Google Shape;115;p5"/>
            <p:cNvSpPr/>
            <p:nvPr/>
          </p:nvSpPr>
          <p:spPr>
            <a:xfrm>
              <a:off x="7712693" y="55876"/>
              <a:ext cx="264710" cy="134652"/>
            </a:xfrm>
            <a:custGeom>
              <a:avLst/>
              <a:gdLst/>
              <a:ahLst/>
              <a:cxnLst/>
              <a:rect l="l" t="t" r="r" b="b"/>
              <a:pathLst>
                <a:path w="3861" h="1964" extrusionOk="0">
                  <a:moveTo>
                    <a:pt x="1883" y="0"/>
                  </a:moveTo>
                  <a:cubicBezTo>
                    <a:pt x="1816" y="0"/>
                    <a:pt x="1745" y="27"/>
                    <a:pt x="1680" y="88"/>
                  </a:cubicBezTo>
                  <a:cubicBezTo>
                    <a:pt x="1560" y="184"/>
                    <a:pt x="1488" y="329"/>
                    <a:pt x="1440" y="485"/>
                  </a:cubicBezTo>
                  <a:cubicBezTo>
                    <a:pt x="1043" y="449"/>
                    <a:pt x="658" y="425"/>
                    <a:pt x="262" y="413"/>
                  </a:cubicBezTo>
                  <a:cubicBezTo>
                    <a:pt x="258" y="413"/>
                    <a:pt x="255" y="413"/>
                    <a:pt x="251" y="413"/>
                  </a:cubicBezTo>
                  <a:cubicBezTo>
                    <a:pt x="55" y="413"/>
                    <a:pt x="1" y="750"/>
                    <a:pt x="213" y="786"/>
                  </a:cubicBezTo>
                  <a:cubicBezTo>
                    <a:pt x="598" y="846"/>
                    <a:pt x="971" y="882"/>
                    <a:pt x="1355" y="930"/>
                  </a:cubicBezTo>
                  <a:cubicBezTo>
                    <a:pt x="1355" y="978"/>
                    <a:pt x="1343" y="1026"/>
                    <a:pt x="1343" y="1074"/>
                  </a:cubicBezTo>
                  <a:cubicBezTo>
                    <a:pt x="1343" y="1326"/>
                    <a:pt x="1367" y="1687"/>
                    <a:pt x="1584" y="1831"/>
                  </a:cubicBezTo>
                  <a:lnTo>
                    <a:pt x="1584" y="1843"/>
                  </a:lnTo>
                  <a:cubicBezTo>
                    <a:pt x="1623" y="1926"/>
                    <a:pt x="1697" y="1964"/>
                    <a:pt x="1768" y="1964"/>
                  </a:cubicBezTo>
                  <a:cubicBezTo>
                    <a:pt x="1872" y="1964"/>
                    <a:pt x="1968" y="1883"/>
                    <a:pt x="1932" y="1747"/>
                  </a:cubicBezTo>
                  <a:cubicBezTo>
                    <a:pt x="1932" y="1747"/>
                    <a:pt x="1932" y="1735"/>
                    <a:pt x="1920" y="1735"/>
                  </a:cubicBezTo>
                  <a:cubicBezTo>
                    <a:pt x="2005" y="1567"/>
                    <a:pt x="1944" y="1375"/>
                    <a:pt x="1957" y="1170"/>
                  </a:cubicBezTo>
                  <a:cubicBezTo>
                    <a:pt x="1957" y="1110"/>
                    <a:pt x="1969" y="1062"/>
                    <a:pt x="1981" y="1002"/>
                  </a:cubicBezTo>
                  <a:cubicBezTo>
                    <a:pt x="2449" y="1050"/>
                    <a:pt x="2918" y="1098"/>
                    <a:pt x="3387" y="1182"/>
                  </a:cubicBezTo>
                  <a:cubicBezTo>
                    <a:pt x="3406" y="1185"/>
                    <a:pt x="3424" y="1186"/>
                    <a:pt x="3442" y="1186"/>
                  </a:cubicBezTo>
                  <a:cubicBezTo>
                    <a:pt x="3802" y="1186"/>
                    <a:pt x="3860" y="629"/>
                    <a:pt x="3459" y="617"/>
                  </a:cubicBezTo>
                  <a:cubicBezTo>
                    <a:pt x="3014" y="605"/>
                    <a:pt x="2570" y="569"/>
                    <a:pt x="2125" y="533"/>
                  </a:cubicBezTo>
                  <a:cubicBezTo>
                    <a:pt x="2137" y="485"/>
                    <a:pt x="2149" y="425"/>
                    <a:pt x="2161" y="365"/>
                  </a:cubicBezTo>
                  <a:cubicBezTo>
                    <a:pt x="2195" y="167"/>
                    <a:pt x="2051" y="0"/>
                    <a:pt x="18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6" name="Google Shape;116;p5"/>
            <p:cNvSpPr/>
            <p:nvPr/>
          </p:nvSpPr>
          <p:spPr>
            <a:xfrm>
              <a:off x="8170674" y="0"/>
              <a:ext cx="220695" cy="178667"/>
            </a:xfrm>
            <a:custGeom>
              <a:avLst/>
              <a:gdLst/>
              <a:ahLst/>
              <a:cxnLst/>
              <a:rect l="l" t="t" r="r" b="b"/>
              <a:pathLst>
                <a:path w="3219" h="2606" extrusionOk="0">
                  <a:moveTo>
                    <a:pt x="1661" y="0"/>
                  </a:moveTo>
                  <a:cubicBezTo>
                    <a:pt x="1570" y="0"/>
                    <a:pt x="1478" y="41"/>
                    <a:pt x="1419" y="134"/>
                  </a:cubicBezTo>
                  <a:cubicBezTo>
                    <a:pt x="1251" y="374"/>
                    <a:pt x="1155" y="651"/>
                    <a:pt x="1095" y="951"/>
                  </a:cubicBezTo>
                  <a:cubicBezTo>
                    <a:pt x="818" y="951"/>
                    <a:pt x="542" y="963"/>
                    <a:pt x="265" y="975"/>
                  </a:cubicBezTo>
                  <a:cubicBezTo>
                    <a:pt x="1" y="987"/>
                    <a:pt x="1" y="1360"/>
                    <a:pt x="265" y="1372"/>
                  </a:cubicBezTo>
                  <a:cubicBezTo>
                    <a:pt x="530" y="1384"/>
                    <a:pt x="794" y="1396"/>
                    <a:pt x="1071" y="1396"/>
                  </a:cubicBezTo>
                  <a:cubicBezTo>
                    <a:pt x="1059" y="1745"/>
                    <a:pt x="1107" y="2093"/>
                    <a:pt x="1191" y="2406"/>
                  </a:cubicBezTo>
                  <a:cubicBezTo>
                    <a:pt x="1224" y="2545"/>
                    <a:pt x="1328" y="2605"/>
                    <a:pt x="1437" y="2605"/>
                  </a:cubicBezTo>
                  <a:cubicBezTo>
                    <a:pt x="1601" y="2605"/>
                    <a:pt x="1775" y="2467"/>
                    <a:pt x="1732" y="2250"/>
                  </a:cubicBezTo>
                  <a:cubicBezTo>
                    <a:pt x="1672" y="1949"/>
                    <a:pt x="1672" y="1685"/>
                    <a:pt x="1696" y="1408"/>
                  </a:cubicBezTo>
                  <a:lnTo>
                    <a:pt x="1696" y="1408"/>
                  </a:lnTo>
                  <a:cubicBezTo>
                    <a:pt x="2092" y="1420"/>
                    <a:pt x="2489" y="1420"/>
                    <a:pt x="2886" y="1432"/>
                  </a:cubicBezTo>
                  <a:cubicBezTo>
                    <a:pt x="2889" y="1432"/>
                    <a:pt x="2893" y="1432"/>
                    <a:pt x="2897" y="1432"/>
                  </a:cubicBezTo>
                  <a:cubicBezTo>
                    <a:pt x="3215" y="1432"/>
                    <a:pt x="3219" y="915"/>
                    <a:pt x="2907" y="915"/>
                  </a:cubicBezTo>
                  <a:cubicBezTo>
                    <a:pt x="2900" y="915"/>
                    <a:pt x="2893" y="915"/>
                    <a:pt x="2886" y="915"/>
                  </a:cubicBezTo>
                  <a:cubicBezTo>
                    <a:pt x="2513" y="927"/>
                    <a:pt x="2153" y="927"/>
                    <a:pt x="1780" y="939"/>
                  </a:cubicBezTo>
                  <a:cubicBezTo>
                    <a:pt x="1828" y="747"/>
                    <a:pt x="1876" y="555"/>
                    <a:pt x="1936" y="350"/>
                  </a:cubicBezTo>
                  <a:cubicBezTo>
                    <a:pt x="1991" y="140"/>
                    <a:pt x="1828" y="0"/>
                    <a:pt x="16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7" name="Google Shape;117;p5"/>
            <p:cNvSpPr/>
            <p:nvPr/>
          </p:nvSpPr>
          <p:spPr>
            <a:xfrm>
              <a:off x="8590192" y="21322"/>
              <a:ext cx="206708" cy="175376"/>
            </a:xfrm>
            <a:custGeom>
              <a:avLst/>
              <a:gdLst/>
              <a:ahLst/>
              <a:cxnLst/>
              <a:rect l="l" t="t" r="r" b="b"/>
              <a:pathLst>
                <a:path w="3015" h="2558" extrusionOk="0">
                  <a:moveTo>
                    <a:pt x="1413" y="0"/>
                  </a:moveTo>
                  <a:cubicBezTo>
                    <a:pt x="1278" y="0"/>
                    <a:pt x="1142" y="93"/>
                    <a:pt x="1118" y="280"/>
                  </a:cubicBezTo>
                  <a:cubicBezTo>
                    <a:pt x="1094" y="496"/>
                    <a:pt x="1094" y="712"/>
                    <a:pt x="1094" y="929"/>
                  </a:cubicBezTo>
                  <a:cubicBezTo>
                    <a:pt x="806" y="929"/>
                    <a:pt x="529" y="941"/>
                    <a:pt x="253" y="953"/>
                  </a:cubicBezTo>
                  <a:cubicBezTo>
                    <a:pt x="0" y="965"/>
                    <a:pt x="0" y="1338"/>
                    <a:pt x="253" y="1350"/>
                  </a:cubicBezTo>
                  <a:cubicBezTo>
                    <a:pt x="541" y="1374"/>
                    <a:pt x="818" y="1374"/>
                    <a:pt x="1106" y="1386"/>
                  </a:cubicBezTo>
                  <a:cubicBezTo>
                    <a:pt x="1118" y="1698"/>
                    <a:pt x="1154" y="2011"/>
                    <a:pt x="1166" y="2323"/>
                  </a:cubicBezTo>
                  <a:cubicBezTo>
                    <a:pt x="1179" y="2480"/>
                    <a:pt x="1296" y="2558"/>
                    <a:pt x="1413" y="2558"/>
                  </a:cubicBezTo>
                  <a:cubicBezTo>
                    <a:pt x="1530" y="2558"/>
                    <a:pt x="1647" y="2480"/>
                    <a:pt x="1659" y="2323"/>
                  </a:cubicBezTo>
                  <a:cubicBezTo>
                    <a:pt x="1683" y="2023"/>
                    <a:pt x="1707" y="1710"/>
                    <a:pt x="1731" y="1398"/>
                  </a:cubicBezTo>
                  <a:cubicBezTo>
                    <a:pt x="2044" y="1410"/>
                    <a:pt x="2369" y="1410"/>
                    <a:pt x="2693" y="1410"/>
                  </a:cubicBezTo>
                  <a:cubicBezTo>
                    <a:pt x="2697" y="1410"/>
                    <a:pt x="2700" y="1410"/>
                    <a:pt x="2704" y="1410"/>
                  </a:cubicBezTo>
                  <a:cubicBezTo>
                    <a:pt x="3014" y="1410"/>
                    <a:pt x="3014" y="893"/>
                    <a:pt x="2704" y="893"/>
                  </a:cubicBezTo>
                  <a:cubicBezTo>
                    <a:pt x="2700" y="893"/>
                    <a:pt x="2697" y="893"/>
                    <a:pt x="2693" y="893"/>
                  </a:cubicBezTo>
                  <a:lnTo>
                    <a:pt x="1743" y="905"/>
                  </a:lnTo>
                  <a:cubicBezTo>
                    <a:pt x="1743" y="700"/>
                    <a:pt x="1731" y="484"/>
                    <a:pt x="1707" y="280"/>
                  </a:cubicBezTo>
                  <a:cubicBezTo>
                    <a:pt x="1683" y="93"/>
                    <a:pt x="1548" y="0"/>
                    <a:pt x="14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8" name="Google Shape;118;p5"/>
            <p:cNvSpPr/>
            <p:nvPr/>
          </p:nvSpPr>
          <p:spPr>
            <a:xfrm>
              <a:off x="8948349" y="22282"/>
              <a:ext cx="220763" cy="194985"/>
            </a:xfrm>
            <a:custGeom>
              <a:avLst/>
              <a:gdLst/>
              <a:ahLst/>
              <a:cxnLst/>
              <a:rect l="l" t="t" r="r" b="b"/>
              <a:pathLst>
                <a:path w="3220" h="2844" extrusionOk="0">
                  <a:moveTo>
                    <a:pt x="1782" y="1"/>
                  </a:moveTo>
                  <a:cubicBezTo>
                    <a:pt x="1668" y="1"/>
                    <a:pt x="1558" y="63"/>
                    <a:pt x="1520" y="206"/>
                  </a:cubicBezTo>
                  <a:cubicBezTo>
                    <a:pt x="1436" y="482"/>
                    <a:pt x="1376" y="759"/>
                    <a:pt x="1316" y="1035"/>
                  </a:cubicBezTo>
                  <a:cubicBezTo>
                    <a:pt x="967" y="987"/>
                    <a:pt x="619" y="951"/>
                    <a:pt x="270" y="903"/>
                  </a:cubicBezTo>
                  <a:cubicBezTo>
                    <a:pt x="263" y="902"/>
                    <a:pt x="257" y="902"/>
                    <a:pt x="250" y="902"/>
                  </a:cubicBezTo>
                  <a:cubicBezTo>
                    <a:pt x="50" y="902"/>
                    <a:pt x="1" y="1253"/>
                    <a:pt x="222" y="1288"/>
                  </a:cubicBezTo>
                  <a:cubicBezTo>
                    <a:pt x="559" y="1348"/>
                    <a:pt x="895" y="1396"/>
                    <a:pt x="1232" y="1456"/>
                  </a:cubicBezTo>
                  <a:cubicBezTo>
                    <a:pt x="1148" y="1816"/>
                    <a:pt x="1075" y="2189"/>
                    <a:pt x="1003" y="2550"/>
                  </a:cubicBezTo>
                  <a:cubicBezTo>
                    <a:pt x="967" y="2725"/>
                    <a:pt x="1109" y="2843"/>
                    <a:pt x="1244" y="2843"/>
                  </a:cubicBezTo>
                  <a:cubicBezTo>
                    <a:pt x="1331" y="2843"/>
                    <a:pt x="1415" y="2795"/>
                    <a:pt x="1448" y="2682"/>
                  </a:cubicBezTo>
                  <a:cubicBezTo>
                    <a:pt x="1556" y="2297"/>
                    <a:pt x="1677" y="1925"/>
                    <a:pt x="1785" y="1540"/>
                  </a:cubicBezTo>
                  <a:cubicBezTo>
                    <a:pt x="2121" y="1588"/>
                    <a:pt x="2470" y="1648"/>
                    <a:pt x="2806" y="1708"/>
                  </a:cubicBezTo>
                  <a:cubicBezTo>
                    <a:pt x="2826" y="1712"/>
                    <a:pt x="2845" y="1713"/>
                    <a:pt x="2863" y="1713"/>
                  </a:cubicBezTo>
                  <a:cubicBezTo>
                    <a:pt x="3174" y="1713"/>
                    <a:pt x="3219" y="1249"/>
                    <a:pt x="2879" y="1215"/>
                  </a:cubicBezTo>
                  <a:cubicBezTo>
                    <a:pt x="2554" y="1179"/>
                    <a:pt x="2229" y="1143"/>
                    <a:pt x="1905" y="1095"/>
                  </a:cubicBezTo>
                  <a:cubicBezTo>
                    <a:pt x="1965" y="855"/>
                    <a:pt x="2025" y="614"/>
                    <a:pt x="2085" y="362"/>
                  </a:cubicBezTo>
                  <a:cubicBezTo>
                    <a:pt x="2136" y="144"/>
                    <a:pt x="1955" y="1"/>
                    <a:pt x="17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9" name="Google Shape;119;p5"/>
            <p:cNvSpPr/>
            <p:nvPr/>
          </p:nvSpPr>
          <p:spPr>
            <a:xfrm>
              <a:off x="8333846" y="241741"/>
              <a:ext cx="256414" cy="192105"/>
            </a:xfrm>
            <a:custGeom>
              <a:avLst/>
              <a:gdLst/>
              <a:ahLst/>
              <a:cxnLst/>
              <a:rect l="l" t="t" r="r" b="b"/>
              <a:pathLst>
                <a:path w="3740" h="2802" extrusionOk="0">
                  <a:moveTo>
                    <a:pt x="1666" y="1"/>
                  </a:moveTo>
                  <a:cubicBezTo>
                    <a:pt x="1534" y="1"/>
                    <a:pt x="1401" y="88"/>
                    <a:pt x="1395" y="262"/>
                  </a:cubicBezTo>
                  <a:cubicBezTo>
                    <a:pt x="1383" y="371"/>
                    <a:pt x="1383" y="479"/>
                    <a:pt x="1383" y="587"/>
                  </a:cubicBezTo>
                  <a:cubicBezTo>
                    <a:pt x="987" y="599"/>
                    <a:pt x="590" y="623"/>
                    <a:pt x="217" y="683"/>
                  </a:cubicBezTo>
                  <a:cubicBezTo>
                    <a:pt x="1" y="707"/>
                    <a:pt x="1" y="984"/>
                    <a:pt x="217" y="1008"/>
                  </a:cubicBezTo>
                  <a:cubicBezTo>
                    <a:pt x="590" y="1056"/>
                    <a:pt x="987" y="1092"/>
                    <a:pt x="1383" y="1092"/>
                  </a:cubicBezTo>
                  <a:cubicBezTo>
                    <a:pt x="1395" y="1597"/>
                    <a:pt x="1431" y="2102"/>
                    <a:pt x="1455" y="2594"/>
                  </a:cubicBezTo>
                  <a:cubicBezTo>
                    <a:pt x="1461" y="2733"/>
                    <a:pt x="1564" y="2802"/>
                    <a:pt x="1666" y="2802"/>
                  </a:cubicBezTo>
                  <a:cubicBezTo>
                    <a:pt x="1768" y="2802"/>
                    <a:pt x="1870" y="2733"/>
                    <a:pt x="1876" y="2594"/>
                  </a:cubicBezTo>
                  <a:cubicBezTo>
                    <a:pt x="1900" y="2102"/>
                    <a:pt x="1936" y="1597"/>
                    <a:pt x="1948" y="1104"/>
                  </a:cubicBezTo>
                  <a:cubicBezTo>
                    <a:pt x="2441" y="1104"/>
                    <a:pt x="2934" y="1092"/>
                    <a:pt x="3415" y="1092"/>
                  </a:cubicBezTo>
                  <a:cubicBezTo>
                    <a:pt x="3419" y="1092"/>
                    <a:pt x="3422" y="1092"/>
                    <a:pt x="3426" y="1092"/>
                  </a:cubicBezTo>
                  <a:cubicBezTo>
                    <a:pt x="3739" y="1092"/>
                    <a:pt x="3736" y="587"/>
                    <a:pt x="3415" y="587"/>
                  </a:cubicBezTo>
                  <a:cubicBezTo>
                    <a:pt x="3255" y="591"/>
                    <a:pt x="3093" y="592"/>
                    <a:pt x="2930" y="592"/>
                  </a:cubicBezTo>
                  <a:cubicBezTo>
                    <a:pt x="2605" y="592"/>
                    <a:pt x="2277" y="587"/>
                    <a:pt x="1948" y="587"/>
                  </a:cubicBezTo>
                  <a:cubicBezTo>
                    <a:pt x="1948" y="479"/>
                    <a:pt x="1948" y="371"/>
                    <a:pt x="1936" y="262"/>
                  </a:cubicBezTo>
                  <a:cubicBezTo>
                    <a:pt x="1930" y="88"/>
                    <a:pt x="1798" y="1"/>
                    <a:pt x="16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0" name="Google Shape;120;p5"/>
            <p:cNvSpPr/>
            <p:nvPr/>
          </p:nvSpPr>
          <p:spPr>
            <a:xfrm>
              <a:off x="8712160" y="264023"/>
              <a:ext cx="234955" cy="169206"/>
            </a:xfrm>
            <a:custGeom>
              <a:avLst/>
              <a:gdLst/>
              <a:ahLst/>
              <a:cxnLst/>
              <a:rect l="l" t="t" r="r" b="b"/>
              <a:pathLst>
                <a:path w="3427" h="2468" extrusionOk="0">
                  <a:moveTo>
                    <a:pt x="1387" y="0"/>
                  </a:moveTo>
                  <a:cubicBezTo>
                    <a:pt x="1278" y="0"/>
                    <a:pt x="1167" y="76"/>
                    <a:pt x="1143" y="226"/>
                  </a:cubicBezTo>
                  <a:cubicBezTo>
                    <a:pt x="1119" y="454"/>
                    <a:pt x="1106" y="683"/>
                    <a:pt x="1119" y="911"/>
                  </a:cubicBezTo>
                  <a:cubicBezTo>
                    <a:pt x="818" y="911"/>
                    <a:pt x="517" y="923"/>
                    <a:pt x="217" y="935"/>
                  </a:cubicBezTo>
                  <a:cubicBezTo>
                    <a:pt x="1" y="935"/>
                    <a:pt x="1" y="1272"/>
                    <a:pt x="217" y="1272"/>
                  </a:cubicBezTo>
                  <a:cubicBezTo>
                    <a:pt x="517" y="1284"/>
                    <a:pt x="830" y="1296"/>
                    <a:pt x="1131" y="1296"/>
                  </a:cubicBezTo>
                  <a:cubicBezTo>
                    <a:pt x="1143" y="1620"/>
                    <a:pt x="1167" y="1957"/>
                    <a:pt x="1179" y="2269"/>
                  </a:cubicBezTo>
                  <a:cubicBezTo>
                    <a:pt x="1185" y="2402"/>
                    <a:pt x="1287" y="2468"/>
                    <a:pt x="1387" y="2468"/>
                  </a:cubicBezTo>
                  <a:cubicBezTo>
                    <a:pt x="1488" y="2468"/>
                    <a:pt x="1587" y="2402"/>
                    <a:pt x="1587" y="2269"/>
                  </a:cubicBezTo>
                  <a:cubicBezTo>
                    <a:pt x="1599" y="1957"/>
                    <a:pt x="1623" y="1632"/>
                    <a:pt x="1647" y="1308"/>
                  </a:cubicBezTo>
                  <a:cubicBezTo>
                    <a:pt x="2140" y="1320"/>
                    <a:pt x="2633" y="1332"/>
                    <a:pt x="3126" y="1344"/>
                  </a:cubicBezTo>
                  <a:cubicBezTo>
                    <a:pt x="3427" y="1344"/>
                    <a:pt x="3427" y="863"/>
                    <a:pt x="3126" y="863"/>
                  </a:cubicBezTo>
                  <a:cubicBezTo>
                    <a:pt x="2633" y="875"/>
                    <a:pt x="2152" y="887"/>
                    <a:pt x="1659" y="899"/>
                  </a:cubicBezTo>
                  <a:cubicBezTo>
                    <a:pt x="1659" y="671"/>
                    <a:pt x="1647" y="442"/>
                    <a:pt x="1623" y="226"/>
                  </a:cubicBezTo>
                  <a:cubicBezTo>
                    <a:pt x="1605" y="76"/>
                    <a:pt x="1497" y="0"/>
                    <a:pt x="13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1" name="Google Shape;121;p5"/>
            <p:cNvSpPr/>
            <p:nvPr/>
          </p:nvSpPr>
          <p:spPr>
            <a:xfrm>
              <a:off x="8590192" y="485540"/>
              <a:ext cx="206914" cy="175171"/>
            </a:xfrm>
            <a:custGeom>
              <a:avLst/>
              <a:gdLst/>
              <a:ahLst/>
              <a:cxnLst/>
              <a:rect l="l" t="t" r="r" b="b"/>
              <a:pathLst>
                <a:path w="3018" h="2555" extrusionOk="0">
                  <a:moveTo>
                    <a:pt x="1413" y="0"/>
                  </a:moveTo>
                  <a:cubicBezTo>
                    <a:pt x="1278" y="0"/>
                    <a:pt x="1142" y="96"/>
                    <a:pt x="1118" y="289"/>
                  </a:cubicBezTo>
                  <a:cubicBezTo>
                    <a:pt x="1094" y="493"/>
                    <a:pt x="1094" y="709"/>
                    <a:pt x="1094" y="926"/>
                  </a:cubicBezTo>
                  <a:cubicBezTo>
                    <a:pt x="806" y="938"/>
                    <a:pt x="529" y="938"/>
                    <a:pt x="253" y="962"/>
                  </a:cubicBezTo>
                  <a:cubicBezTo>
                    <a:pt x="0" y="974"/>
                    <a:pt x="0" y="1346"/>
                    <a:pt x="253" y="1358"/>
                  </a:cubicBezTo>
                  <a:cubicBezTo>
                    <a:pt x="541" y="1370"/>
                    <a:pt x="818" y="1382"/>
                    <a:pt x="1106" y="1382"/>
                  </a:cubicBezTo>
                  <a:cubicBezTo>
                    <a:pt x="1118" y="1707"/>
                    <a:pt x="1154" y="2020"/>
                    <a:pt x="1166" y="2320"/>
                  </a:cubicBezTo>
                  <a:cubicBezTo>
                    <a:pt x="1179" y="2476"/>
                    <a:pt x="1296" y="2555"/>
                    <a:pt x="1413" y="2555"/>
                  </a:cubicBezTo>
                  <a:cubicBezTo>
                    <a:pt x="1530" y="2555"/>
                    <a:pt x="1647" y="2476"/>
                    <a:pt x="1659" y="2320"/>
                  </a:cubicBezTo>
                  <a:cubicBezTo>
                    <a:pt x="1683" y="2020"/>
                    <a:pt x="1707" y="1719"/>
                    <a:pt x="1731" y="1407"/>
                  </a:cubicBezTo>
                  <a:cubicBezTo>
                    <a:pt x="2044" y="1407"/>
                    <a:pt x="2369" y="1407"/>
                    <a:pt x="2693" y="1419"/>
                  </a:cubicBezTo>
                  <a:cubicBezTo>
                    <a:pt x="3014" y="1419"/>
                    <a:pt x="3018" y="901"/>
                    <a:pt x="2704" y="901"/>
                  </a:cubicBezTo>
                  <a:cubicBezTo>
                    <a:pt x="2700" y="901"/>
                    <a:pt x="2697" y="902"/>
                    <a:pt x="2693" y="902"/>
                  </a:cubicBezTo>
                  <a:lnTo>
                    <a:pt x="1743" y="914"/>
                  </a:lnTo>
                  <a:cubicBezTo>
                    <a:pt x="1743" y="697"/>
                    <a:pt x="1731" y="493"/>
                    <a:pt x="1707" y="289"/>
                  </a:cubicBezTo>
                  <a:cubicBezTo>
                    <a:pt x="1683" y="96"/>
                    <a:pt x="1548" y="0"/>
                    <a:pt x="14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2" name="Google Shape;122;p5"/>
            <p:cNvSpPr/>
            <p:nvPr/>
          </p:nvSpPr>
          <p:spPr>
            <a:xfrm>
              <a:off x="8948349" y="486568"/>
              <a:ext cx="220763" cy="194985"/>
            </a:xfrm>
            <a:custGeom>
              <a:avLst/>
              <a:gdLst/>
              <a:ahLst/>
              <a:cxnLst/>
              <a:rect l="l" t="t" r="r" b="b"/>
              <a:pathLst>
                <a:path w="3220" h="2844" extrusionOk="0">
                  <a:moveTo>
                    <a:pt x="1784" y="0"/>
                  </a:moveTo>
                  <a:cubicBezTo>
                    <a:pt x="1670" y="0"/>
                    <a:pt x="1559" y="65"/>
                    <a:pt x="1520" y="213"/>
                  </a:cubicBezTo>
                  <a:cubicBezTo>
                    <a:pt x="1436" y="478"/>
                    <a:pt x="1376" y="754"/>
                    <a:pt x="1316" y="1031"/>
                  </a:cubicBezTo>
                  <a:cubicBezTo>
                    <a:pt x="967" y="995"/>
                    <a:pt x="619" y="947"/>
                    <a:pt x="270" y="911"/>
                  </a:cubicBezTo>
                  <a:cubicBezTo>
                    <a:pt x="263" y="910"/>
                    <a:pt x="257" y="910"/>
                    <a:pt x="250" y="910"/>
                  </a:cubicBezTo>
                  <a:cubicBezTo>
                    <a:pt x="50" y="910"/>
                    <a:pt x="1" y="1260"/>
                    <a:pt x="222" y="1295"/>
                  </a:cubicBezTo>
                  <a:cubicBezTo>
                    <a:pt x="559" y="1343"/>
                    <a:pt x="895" y="1404"/>
                    <a:pt x="1232" y="1452"/>
                  </a:cubicBezTo>
                  <a:cubicBezTo>
                    <a:pt x="1148" y="1824"/>
                    <a:pt x="1075" y="2185"/>
                    <a:pt x="1003" y="2558"/>
                  </a:cubicBezTo>
                  <a:cubicBezTo>
                    <a:pt x="967" y="2731"/>
                    <a:pt x="1104" y="2843"/>
                    <a:pt x="1238" y="2843"/>
                  </a:cubicBezTo>
                  <a:cubicBezTo>
                    <a:pt x="1327" y="2843"/>
                    <a:pt x="1414" y="2793"/>
                    <a:pt x="1448" y="2678"/>
                  </a:cubicBezTo>
                  <a:cubicBezTo>
                    <a:pt x="1556" y="2305"/>
                    <a:pt x="1677" y="1920"/>
                    <a:pt x="1785" y="1548"/>
                  </a:cubicBezTo>
                  <a:cubicBezTo>
                    <a:pt x="2121" y="1596"/>
                    <a:pt x="2470" y="1656"/>
                    <a:pt x="2806" y="1704"/>
                  </a:cubicBezTo>
                  <a:cubicBezTo>
                    <a:pt x="2826" y="1707"/>
                    <a:pt x="2845" y="1709"/>
                    <a:pt x="2863" y="1709"/>
                  </a:cubicBezTo>
                  <a:cubicBezTo>
                    <a:pt x="3174" y="1709"/>
                    <a:pt x="3219" y="1245"/>
                    <a:pt x="2879" y="1211"/>
                  </a:cubicBezTo>
                  <a:cubicBezTo>
                    <a:pt x="2554" y="1175"/>
                    <a:pt x="2229" y="1139"/>
                    <a:pt x="1905" y="1103"/>
                  </a:cubicBezTo>
                  <a:cubicBezTo>
                    <a:pt x="1965" y="851"/>
                    <a:pt x="2025" y="610"/>
                    <a:pt x="2085" y="370"/>
                  </a:cubicBezTo>
                  <a:cubicBezTo>
                    <a:pt x="2136" y="146"/>
                    <a:pt x="1956" y="0"/>
                    <a:pt x="17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3" name="Google Shape;123;p5"/>
            <p:cNvSpPr/>
            <p:nvPr/>
          </p:nvSpPr>
          <p:spPr>
            <a:xfrm>
              <a:off x="8333846" y="705959"/>
              <a:ext cx="256414" cy="191899"/>
            </a:xfrm>
            <a:custGeom>
              <a:avLst/>
              <a:gdLst/>
              <a:ahLst/>
              <a:cxnLst/>
              <a:rect l="l" t="t" r="r" b="b"/>
              <a:pathLst>
                <a:path w="3740" h="2799" extrusionOk="0">
                  <a:moveTo>
                    <a:pt x="1666" y="1"/>
                  </a:moveTo>
                  <a:cubicBezTo>
                    <a:pt x="1534" y="1"/>
                    <a:pt x="1401" y="91"/>
                    <a:pt x="1395" y="271"/>
                  </a:cubicBezTo>
                  <a:cubicBezTo>
                    <a:pt x="1383" y="379"/>
                    <a:pt x="1383" y="488"/>
                    <a:pt x="1383" y="596"/>
                  </a:cubicBezTo>
                  <a:cubicBezTo>
                    <a:pt x="987" y="608"/>
                    <a:pt x="590" y="632"/>
                    <a:pt x="217" y="680"/>
                  </a:cubicBezTo>
                  <a:cubicBezTo>
                    <a:pt x="1" y="716"/>
                    <a:pt x="1" y="980"/>
                    <a:pt x="217" y="1016"/>
                  </a:cubicBezTo>
                  <a:cubicBezTo>
                    <a:pt x="590" y="1065"/>
                    <a:pt x="987" y="1089"/>
                    <a:pt x="1383" y="1101"/>
                  </a:cubicBezTo>
                  <a:cubicBezTo>
                    <a:pt x="1395" y="1593"/>
                    <a:pt x="1431" y="2098"/>
                    <a:pt x="1455" y="2591"/>
                  </a:cubicBezTo>
                  <a:cubicBezTo>
                    <a:pt x="1461" y="2729"/>
                    <a:pt x="1564" y="2799"/>
                    <a:pt x="1666" y="2799"/>
                  </a:cubicBezTo>
                  <a:cubicBezTo>
                    <a:pt x="1768" y="2799"/>
                    <a:pt x="1870" y="2729"/>
                    <a:pt x="1876" y="2591"/>
                  </a:cubicBezTo>
                  <a:cubicBezTo>
                    <a:pt x="1900" y="2098"/>
                    <a:pt x="1936" y="1605"/>
                    <a:pt x="1948" y="1113"/>
                  </a:cubicBezTo>
                  <a:cubicBezTo>
                    <a:pt x="2441" y="1113"/>
                    <a:pt x="2934" y="1101"/>
                    <a:pt x="3415" y="1101"/>
                  </a:cubicBezTo>
                  <a:cubicBezTo>
                    <a:pt x="3739" y="1101"/>
                    <a:pt x="3739" y="596"/>
                    <a:pt x="3415" y="596"/>
                  </a:cubicBezTo>
                  <a:cubicBezTo>
                    <a:pt x="2934" y="596"/>
                    <a:pt x="2441" y="584"/>
                    <a:pt x="1948" y="584"/>
                  </a:cubicBezTo>
                  <a:cubicBezTo>
                    <a:pt x="1948" y="476"/>
                    <a:pt x="1948" y="367"/>
                    <a:pt x="1936" y="271"/>
                  </a:cubicBezTo>
                  <a:cubicBezTo>
                    <a:pt x="1930" y="91"/>
                    <a:pt x="1798" y="1"/>
                    <a:pt x="16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4" name="Google Shape;124;p5"/>
            <p:cNvSpPr/>
            <p:nvPr/>
          </p:nvSpPr>
          <p:spPr>
            <a:xfrm>
              <a:off x="8712160" y="728241"/>
              <a:ext cx="234955" cy="169000"/>
            </a:xfrm>
            <a:custGeom>
              <a:avLst/>
              <a:gdLst/>
              <a:ahLst/>
              <a:cxnLst/>
              <a:rect l="l" t="t" r="r" b="b"/>
              <a:pathLst>
                <a:path w="3427" h="2465" extrusionOk="0">
                  <a:moveTo>
                    <a:pt x="1387" y="0"/>
                  </a:moveTo>
                  <a:cubicBezTo>
                    <a:pt x="1278" y="0"/>
                    <a:pt x="1167" y="78"/>
                    <a:pt x="1143" y="235"/>
                  </a:cubicBezTo>
                  <a:cubicBezTo>
                    <a:pt x="1119" y="451"/>
                    <a:pt x="1106" y="679"/>
                    <a:pt x="1119" y="908"/>
                  </a:cubicBezTo>
                  <a:cubicBezTo>
                    <a:pt x="818" y="920"/>
                    <a:pt x="517" y="920"/>
                    <a:pt x="217" y="932"/>
                  </a:cubicBezTo>
                  <a:cubicBezTo>
                    <a:pt x="1" y="944"/>
                    <a:pt x="1" y="1268"/>
                    <a:pt x="217" y="1280"/>
                  </a:cubicBezTo>
                  <a:cubicBezTo>
                    <a:pt x="517" y="1293"/>
                    <a:pt x="830" y="1293"/>
                    <a:pt x="1131" y="1305"/>
                  </a:cubicBezTo>
                  <a:cubicBezTo>
                    <a:pt x="1143" y="1629"/>
                    <a:pt x="1167" y="1954"/>
                    <a:pt x="1179" y="2266"/>
                  </a:cubicBezTo>
                  <a:cubicBezTo>
                    <a:pt x="1185" y="2398"/>
                    <a:pt x="1287" y="2465"/>
                    <a:pt x="1387" y="2465"/>
                  </a:cubicBezTo>
                  <a:cubicBezTo>
                    <a:pt x="1488" y="2465"/>
                    <a:pt x="1587" y="2398"/>
                    <a:pt x="1587" y="2266"/>
                  </a:cubicBezTo>
                  <a:cubicBezTo>
                    <a:pt x="1599" y="1954"/>
                    <a:pt x="1623" y="1641"/>
                    <a:pt x="1647" y="1317"/>
                  </a:cubicBezTo>
                  <a:cubicBezTo>
                    <a:pt x="2140" y="1329"/>
                    <a:pt x="2633" y="1329"/>
                    <a:pt x="3126" y="1341"/>
                  </a:cubicBezTo>
                  <a:cubicBezTo>
                    <a:pt x="3427" y="1341"/>
                    <a:pt x="3427" y="872"/>
                    <a:pt x="3126" y="872"/>
                  </a:cubicBezTo>
                  <a:cubicBezTo>
                    <a:pt x="2633" y="872"/>
                    <a:pt x="2152" y="884"/>
                    <a:pt x="1659" y="896"/>
                  </a:cubicBezTo>
                  <a:cubicBezTo>
                    <a:pt x="1659" y="667"/>
                    <a:pt x="1647" y="451"/>
                    <a:pt x="1623" y="235"/>
                  </a:cubicBezTo>
                  <a:cubicBezTo>
                    <a:pt x="1605" y="78"/>
                    <a:pt x="1497" y="0"/>
                    <a:pt x="13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5" name="Google Shape;125;p5"/>
            <p:cNvSpPr/>
            <p:nvPr/>
          </p:nvSpPr>
          <p:spPr>
            <a:xfrm>
              <a:off x="7886963" y="280950"/>
              <a:ext cx="264847" cy="135337"/>
            </a:xfrm>
            <a:custGeom>
              <a:avLst/>
              <a:gdLst/>
              <a:ahLst/>
              <a:cxnLst/>
              <a:rect l="l" t="t" r="r" b="b"/>
              <a:pathLst>
                <a:path w="3863" h="1974" extrusionOk="0">
                  <a:moveTo>
                    <a:pt x="1881" y="0"/>
                  </a:moveTo>
                  <a:cubicBezTo>
                    <a:pt x="1815" y="0"/>
                    <a:pt x="1746" y="26"/>
                    <a:pt x="1683" y="86"/>
                  </a:cubicBezTo>
                  <a:cubicBezTo>
                    <a:pt x="1563" y="194"/>
                    <a:pt x="1491" y="339"/>
                    <a:pt x="1443" y="483"/>
                  </a:cubicBezTo>
                  <a:cubicBezTo>
                    <a:pt x="1046" y="459"/>
                    <a:pt x="661" y="423"/>
                    <a:pt x="265" y="411"/>
                  </a:cubicBezTo>
                  <a:cubicBezTo>
                    <a:pt x="60" y="411"/>
                    <a:pt x="0" y="747"/>
                    <a:pt x="216" y="783"/>
                  </a:cubicBezTo>
                  <a:cubicBezTo>
                    <a:pt x="601" y="843"/>
                    <a:pt x="974" y="892"/>
                    <a:pt x="1358" y="928"/>
                  </a:cubicBezTo>
                  <a:cubicBezTo>
                    <a:pt x="1358" y="988"/>
                    <a:pt x="1346" y="1036"/>
                    <a:pt x="1346" y="1084"/>
                  </a:cubicBezTo>
                  <a:cubicBezTo>
                    <a:pt x="1346" y="1336"/>
                    <a:pt x="1370" y="1685"/>
                    <a:pt x="1587" y="1841"/>
                  </a:cubicBezTo>
                  <a:lnTo>
                    <a:pt x="1587" y="1853"/>
                  </a:lnTo>
                  <a:cubicBezTo>
                    <a:pt x="1626" y="1936"/>
                    <a:pt x="1700" y="1973"/>
                    <a:pt x="1771" y="1973"/>
                  </a:cubicBezTo>
                  <a:cubicBezTo>
                    <a:pt x="1875" y="1973"/>
                    <a:pt x="1971" y="1893"/>
                    <a:pt x="1935" y="1757"/>
                  </a:cubicBezTo>
                  <a:cubicBezTo>
                    <a:pt x="1935" y="1745"/>
                    <a:pt x="1935" y="1745"/>
                    <a:pt x="1923" y="1733"/>
                  </a:cubicBezTo>
                  <a:cubicBezTo>
                    <a:pt x="2008" y="1565"/>
                    <a:pt x="1947" y="1372"/>
                    <a:pt x="1960" y="1180"/>
                  </a:cubicBezTo>
                  <a:cubicBezTo>
                    <a:pt x="1960" y="1120"/>
                    <a:pt x="1972" y="1060"/>
                    <a:pt x="1984" y="1000"/>
                  </a:cubicBezTo>
                  <a:cubicBezTo>
                    <a:pt x="2452" y="1060"/>
                    <a:pt x="2921" y="1108"/>
                    <a:pt x="3390" y="1180"/>
                  </a:cubicBezTo>
                  <a:cubicBezTo>
                    <a:pt x="3409" y="1183"/>
                    <a:pt x="3428" y="1184"/>
                    <a:pt x="3446" y="1184"/>
                  </a:cubicBezTo>
                  <a:cubicBezTo>
                    <a:pt x="3806" y="1184"/>
                    <a:pt x="3863" y="638"/>
                    <a:pt x="3462" y="627"/>
                  </a:cubicBezTo>
                  <a:cubicBezTo>
                    <a:pt x="3017" y="603"/>
                    <a:pt x="2573" y="579"/>
                    <a:pt x="2128" y="543"/>
                  </a:cubicBezTo>
                  <a:cubicBezTo>
                    <a:pt x="2140" y="483"/>
                    <a:pt x="2152" y="423"/>
                    <a:pt x="2164" y="375"/>
                  </a:cubicBezTo>
                  <a:cubicBezTo>
                    <a:pt x="2199" y="175"/>
                    <a:pt x="2051" y="0"/>
                    <a:pt x="18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6" name="Google Shape;126;p5"/>
            <p:cNvSpPr/>
            <p:nvPr/>
          </p:nvSpPr>
          <p:spPr>
            <a:xfrm>
              <a:off x="8590192" y="485540"/>
              <a:ext cx="206914" cy="175171"/>
            </a:xfrm>
            <a:custGeom>
              <a:avLst/>
              <a:gdLst/>
              <a:ahLst/>
              <a:cxnLst/>
              <a:rect l="l" t="t" r="r" b="b"/>
              <a:pathLst>
                <a:path w="3018" h="2555" extrusionOk="0">
                  <a:moveTo>
                    <a:pt x="1413" y="0"/>
                  </a:moveTo>
                  <a:cubicBezTo>
                    <a:pt x="1278" y="0"/>
                    <a:pt x="1142" y="96"/>
                    <a:pt x="1118" y="289"/>
                  </a:cubicBezTo>
                  <a:cubicBezTo>
                    <a:pt x="1094" y="493"/>
                    <a:pt x="1094" y="709"/>
                    <a:pt x="1094" y="926"/>
                  </a:cubicBezTo>
                  <a:cubicBezTo>
                    <a:pt x="806" y="938"/>
                    <a:pt x="529" y="938"/>
                    <a:pt x="253" y="962"/>
                  </a:cubicBezTo>
                  <a:cubicBezTo>
                    <a:pt x="0" y="974"/>
                    <a:pt x="0" y="1346"/>
                    <a:pt x="253" y="1358"/>
                  </a:cubicBezTo>
                  <a:cubicBezTo>
                    <a:pt x="541" y="1370"/>
                    <a:pt x="818" y="1382"/>
                    <a:pt x="1106" y="1382"/>
                  </a:cubicBezTo>
                  <a:cubicBezTo>
                    <a:pt x="1118" y="1707"/>
                    <a:pt x="1154" y="2020"/>
                    <a:pt x="1166" y="2320"/>
                  </a:cubicBezTo>
                  <a:cubicBezTo>
                    <a:pt x="1179" y="2476"/>
                    <a:pt x="1296" y="2555"/>
                    <a:pt x="1413" y="2555"/>
                  </a:cubicBezTo>
                  <a:cubicBezTo>
                    <a:pt x="1530" y="2555"/>
                    <a:pt x="1647" y="2476"/>
                    <a:pt x="1659" y="2320"/>
                  </a:cubicBezTo>
                  <a:cubicBezTo>
                    <a:pt x="1683" y="2020"/>
                    <a:pt x="1707" y="1719"/>
                    <a:pt x="1731" y="1407"/>
                  </a:cubicBezTo>
                  <a:cubicBezTo>
                    <a:pt x="2044" y="1407"/>
                    <a:pt x="2369" y="1407"/>
                    <a:pt x="2693" y="1419"/>
                  </a:cubicBezTo>
                  <a:cubicBezTo>
                    <a:pt x="3014" y="1419"/>
                    <a:pt x="3018" y="901"/>
                    <a:pt x="2704" y="901"/>
                  </a:cubicBezTo>
                  <a:cubicBezTo>
                    <a:pt x="2700" y="901"/>
                    <a:pt x="2697" y="902"/>
                    <a:pt x="2693" y="902"/>
                  </a:cubicBezTo>
                  <a:lnTo>
                    <a:pt x="1743" y="914"/>
                  </a:lnTo>
                  <a:cubicBezTo>
                    <a:pt x="1743" y="697"/>
                    <a:pt x="1731" y="493"/>
                    <a:pt x="1707" y="289"/>
                  </a:cubicBezTo>
                  <a:cubicBezTo>
                    <a:pt x="1683" y="96"/>
                    <a:pt x="1548" y="0"/>
                    <a:pt x="14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7" name="Google Shape;127;p5"/>
            <p:cNvSpPr/>
            <p:nvPr/>
          </p:nvSpPr>
          <p:spPr>
            <a:xfrm>
              <a:off x="8948349" y="486568"/>
              <a:ext cx="220763" cy="194985"/>
            </a:xfrm>
            <a:custGeom>
              <a:avLst/>
              <a:gdLst/>
              <a:ahLst/>
              <a:cxnLst/>
              <a:rect l="l" t="t" r="r" b="b"/>
              <a:pathLst>
                <a:path w="3220" h="2844" extrusionOk="0">
                  <a:moveTo>
                    <a:pt x="1784" y="0"/>
                  </a:moveTo>
                  <a:cubicBezTo>
                    <a:pt x="1670" y="0"/>
                    <a:pt x="1559" y="65"/>
                    <a:pt x="1520" y="213"/>
                  </a:cubicBezTo>
                  <a:cubicBezTo>
                    <a:pt x="1436" y="478"/>
                    <a:pt x="1376" y="754"/>
                    <a:pt x="1316" y="1031"/>
                  </a:cubicBezTo>
                  <a:cubicBezTo>
                    <a:pt x="967" y="995"/>
                    <a:pt x="619" y="947"/>
                    <a:pt x="270" y="911"/>
                  </a:cubicBezTo>
                  <a:cubicBezTo>
                    <a:pt x="263" y="910"/>
                    <a:pt x="257" y="910"/>
                    <a:pt x="250" y="910"/>
                  </a:cubicBezTo>
                  <a:cubicBezTo>
                    <a:pt x="50" y="910"/>
                    <a:pt x="1" y="1260"/>
                    <a:pt x="222" y="1295"/>
                  </a:cubicBezTo>
                  <a:cubicBezTo>
                    <a:pt x="559" y="1343"/>
                    <a:pt x="895" y="1404"/>
                    <a:pt x="1232" y="1452"/>
                  </a:cubicBezTo>
                  <a:cubicBezTo>
                    <a:pt x="1148" y="1824"/>
                    <a:pt x="1075" y="2185"/>
                    <a:pt x="1003" y="2558"/>
                  </a:cubicBezTo>
                  <a:cubicBezTo>
                    <a:pt x="967" y="2731"/>
                    <a:pt x="1104" y="2843"/>
                    <a:pt x="1238" y="2843"/>
                  </a:cubicBezTo>
                  <a:cubicBezTo>
                    <a:pt x="1327" y="2843"/>
                    <a:pt x="1414" y="2793"/>
                    <a:pt x="1448" y="2678"/>
                  </a:cubicBezTo>
                  <a:cubicBezTo>
                    <a:pt x="1556" y="2305"/>
                    <a:pt x="1677" y="1920"/>
                    <a:pt x="1785" y="1548"/>
                  </a:cubicBezTo>
                  <a:cubicBezTo>
                    <a:pt x="2121" y="1596"/>
                    <a:pt x="2470" y="1656"/>
                    <a:pt x="2806" y="1704"/>
                  </a:cubicBezTo>
                  <a:cubicBezTo>
                    <a:pt x="2826" y="1707"/>
                    <a:pt x="2845" y="1709"/>
                    <a:pt x="2863" y="1709"/>
                  </a:cubicBezTo>
                  <a:cubicBezTo>
                    <a:pt x="3174" y="1709"/>
                    <a:pt x="3219" y="1245"/>
                    <a:pt x="2879" y="1211"/>
                  </a:cubicBezTo>
                  <a:cubicBezTo>
                    <a:pt x="2554" y="1175"/>
                    <a:pt x="2229" y="1139"/>
                    <a:pt x="1905" y="1103"/>
                  </a:cubicBezTo>
                  <a:cubicBezTo>
                    <a:pt x="1965" y="851"/>
                    <a:pt x="2025" y="610"/>
                    <a:pt x="2085" y="370"/>
                  </a:cubicBezTo>
                  <a:cubicBezTo>
                    <a:pt x="2136" y="146"/>
                    <a:pt x="1956" y="0"/>
                    <a:pt x="17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8" name="Google Shape;128;p5"/>
            <p:cNvSpPr/>
            <p:nvPr/>
          </p:nvSpPr>
          <p:spPr>
            <a:xfrm>
              <a:off x="8333846" y="705959"/>
              <a:ext cx="256414" cy="191899"/>
            </a:xfrm>
            <a:custGeom>
              <a:avLst/>
              <a:gdLst/>
              <a:ahLst/>
              <a:cxnLst/>
              <a:rect l="l" t="t" r="r" b="b"/>
              <a:pathLst>
                <a:path w="3740" h="2799" extrusionOk="0">
                  <a:moveTo>
                    <a:pt x="1666" y="1"/>
                  </a:moveTo>
                  <a:cubicBezTo>
                    <a:pt x="1534" y="1"/>
                    <a:pt x="1401" y="91"/>
                    <a:pt x="1395" y="271"/>
                  </a:cubicBezTo>
                  <a:cubicBezTo>
                    <a:pt x="1383" y="379"/>
                    <a:pt x="1383" y="488"/>
                    <a:pt x="1383" y="596"/>
                  </a:cubicBezTo>
                  <a:cubicBezTo>
                    <a:pt x="987" y="608"/>
                    <a:pt x="590" y="632"/>
                    <a:pt x="217" y="680"/>
                  </a:cubicBezTo>
                  <a:cubicBezTo>
                    <a:pt x="1" y="716"/>
                    <a:pt x="1" y="980"/>
                    <a:pt x="217" y="1016"/>
                  </a:cubicBezTo>
                  <a:cubicBezTo>
                    <a:pt x="590" y="1065"/>
                    <a:pt x="987" y="1089"/>
                    <a:pt x="1383" y="1101"/>
                  </a:cubicBezTo>
                  <a:cubicBezTo>
                    <a:pt x="1395" y="1593"/>
                    <a:pt x="1431" y="2098"/>
                    <a:pt x="1455" y="2591"/>
                  </a:cubicBezTo>
                  <a:cubicBezTo>
                    <a:pt x="1461" y="2729"/>
                    <a:pt x="1564" y="2799"/>
                    <a:pt x="1666" y="2799"/>
                  </a:cubicBezTo>
                  <a:cubicBezTo>
                    <a:pt x="1768" y="2799"/>
                    <a:pt x="1870" y="2729"/>
                    <a:pt x="1876" y="2591"/>
                  </a:cubicBezTo>
                  <a:cubicBezTo>
                    <a:pt x="1900" y="2098"/>
                    <a:pt x="1936" y="1605"/>
                    <a:pt x="1948" y="1113"/>
                  </a:cubicBezTo>
                  <a:cubicBezTo>
                    <a:pt x="2441" y="1113"/>
                    <a:pt x="2934" y="1101"/>
                    <a:pt x="3415" y="1101"/>
                  </a:cubicBezTo>
                  <a:cubicBezTo>
                    <a:pt x="3739" y="1101"/>
                    <a:pt x="3739" y="596"/>
                    <a:pt x="3415" y="596"/>
                  </a:cubicBezTo>
                  <a:cubicBezTo>
                    <a:pt x="2934" y="596"/>
                    <a:pt x="2441" y="584"/>
                    <a:pt x="1948" y="584"/>
                  </a:cubicBezTo>
                  <a:cubicBezTo>
                    <a:pt x="1948" y="476"/>
                    <a:pt x="1948" y="367"/>
                    <a:pt x="1936" y="271"/>
                  </a:cubicBezTo>
                  <a:cubicBezTo>
                    <a:pt x="1930" y="91"/>
                    <a:pt x="1798" y="1"/>
                    <a:pt x="16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9" name="Google Shape;129;p5"/>
            <p:cNvSpPr/>
            <p:nvPr/>
          </p:nvSpPr>
          <p:spPr>
            <a:xfrm>
              <a:off x="8712160" y="728241"/>
              <a:ext cx="234955" cy="169000"/>
            </a:xfrm>
            <a:custGeom>
              <a:avLst/>
              <a:gdLst/>
              <a:ahLst/>
              <a:cxnLst/>
              <a:rect l="l" t="t" r="r" b="b"/>
              <a:pathLst>
                <a:path w="3427" h="2465" extrusionOk="0">
                  <a:moveTo>
                    <a:pt x="1387" y="0"/>
                  </a:moveTo>
                  <a:cubicBezTo>
                    <a:pt x="1278" y="0"/>
                    <a:pt x="1167" y="78"/>
                    <a:pt x="1143" y="235"/>
                  </a:cubicBezTo>
                  <a:cubicBezTo>
                    <a:pt x="1119" y="451"/>
                    <a:pt x="1106" y="679"/>
                    <a:pt x="1119" y="908"/>
                  </a:cubicBezTo>
                  <a:cubicBezTo>
                    <a:pt x="818" y="920"/>
                    <a:pt x="517" y="920"/>
                    <a:pt x="217" y="932"/>
                  </a:cubicBezTo>
                  <a:cubicBezTo>
                    <a:pt x="1" y="944"/>
                    <a:pt x="1" y="1268"/>
                    <a:pt x="217" y="1280"/>
                  </a:cubicBezTo>
                  <a:cubicBezTo>
                    <a:pt x="517" y="1293"/>
                    <a:pt x="830" y="1293"/>
                    <a:pt x="1131" y="1305"/>
                  </a:cubicBezTo>
                  <a:cubicBezTo>
                    <a:pt x="1143" y="1629"/>
                    <a:pt x="1167" y="1954"/>
                    <a:pt x="1179" y="2266"/>
                  </a:cubicBezTo>
                  <a:cubicBezTo>
                    <a:pt x="1185" y="2398"/>
                    <a:pt x="1287" y="2465"/>
                    <a:pt x="1387" y="2465"/>
                  </a:cubicBezTo>
                  <a:cubicBezTo>
                    <a:pt x="1488" y="2465"/>
                    <a:pt x="1587" y="2398"/>
                    <a:pt x="1587" y="2266"/>
                  </a:cubicBezTo>
                  <a:cubicBezTo>
                    <a:pt x="1599" y="1954"/>
                    <a:pt x="1623" y="1641"/>
                    <a:pt x="1647" y="1317"/>
                  </a:cubicBezTo>
                  <a:cubicBezTo>
                    <a:pt x="2140" y="1329"/>
                    <a:pt x="2633" y="1329"/>
                    <a:pt x="3126" y="1341"/>
                  </a:cubicBezTo>
                  <a:cubicBezTo>
                    <a:pt x="3427" y="1341"/>
                    <a:pt x="3427" y="872"/>
                    <a:pt x="3126" y="872"/>
                  </a:cubicBezTo>
                  <a:cubicBezTo>
                    <a:pt x="2633" y="872"/>
                    <a:pt x="2152" y="884"/>
                    <a:pt x="1659" y="896"/>
                  </a:cubicBezTo>
                  <a:cubicBezTo>
                    <a:pt x="1659" y="667"/>
                    <a:pt x="1647" y="451"/>
                    <a:pt x="1623" y="235"/>
                  </a:cubicBezTo>
                  <a:cubicBezTo>
                    <a:pt x="1605" y="78"/>
                    <a:pt x="1497" y="0"/>
                    <a:pt x="13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0" name="Google Shape;130;p5"/>
            <p:cNvSpPr/>
            <p:nvPr/>
          </p:nvSpPr>
          <p:spPr>
            <a:xfrm>
              <a:off x="8590192" y="950100"/>
              <a:ext cx="206708" cy="175239"/>
            </a:xfrm>
            <a:custGeom>
              <a:avLst/>
              <a:gdLst/>
              <a:ahLst/>
              <a:cxnLst/>
              <a:rect l="l" t="t" r="r" b="b"/>
              <a:pathLst>
                <a:path w="3015" h="2556" extrusionOk="0">
                  <a:moveTo>
                    <a:pt x="1413" y="1"/>
                  </a:moveTo>
                  <a:cubicBezTo>
                    <a:pt x="1278" y="1"/>
                    <a:pt x="1142" y="94"/>
                    <a:pt x="1118" y="280"/>
                  </a:cubicBezTo>
                  <a:cubicBezTo>
                    <a:pt x="1094" y="485"/>
                    <a:pt x="1094" y="701"/>
                    <a:pt x="1094" y="930"/>
                  </a:cubicBezTo>
                  <a:cubicBezTo>
                    <a:pt x="806" y="930"/>
                    <a:pt x="529" y="942"/>
                    <a:pt x="253" y="954"/>
                  </a:cubicBezTo>
                  <a:cubicBezTo>
                    <a:pt x="0" y="966"/>
                    <a:pt x="0" y="1338"/>
                    <a:pt x="253" y="1350"/>
                  </a:cubicBezTo>
                  <a:cubicBezTo>
                    <a:pt x="541" y="1362"/>
                    <a:pt x="818" y="1374"/>
                    <a:pt x="1106" y="1386"/>
                  </a:cubicBezTo>
                  <a:cubicBezTo>
                    <a:pt x="1118" y="1699"/>
                    <a:pt x="1154" y="2011"/>
                    <a:pt x="1166" y="2312"/>
                  </a:cubicBezTo>
                  <a:cubicBezTo>
                    <a:pt x="1179" y="2474"/>
                    <a:pt x="1296" y="2555"/>
                    <a:pt x="1413" y="2555"/>
                  </a:cubicBezTo>
                  <a:cubicBezTo>
                    <a:pt x="1530" y="2555"/>
                    <a:pt x="1647" y="2474"/>
                    <a:pt x="1659" y="2312"/>
                  </a:cubicBezTo>
                  <a:cubicBezTo>
                    <a:pt x="1683" y="2023"/>
                    <a:pt x="1707" y="1711"/>
                    <a:pt x="1731" y="1398"/>
                  </a:cubicBezTo>
                  <a:cubicBezTo>
                    <a:pt x="2044" y="1398"/>
                    <a:pt x="2369" y="1410"/>
                    <a:pt x="2693" y="1410"/>
                  </a:cubicBezTo>
                  <a:cubicBezTo>
                    <a:pt x="2697" y="1411"/>
                    <a:pt x="2700" y="1411"/>
                    <a:pt x="2704" y="1411"/>
                  </a:cubicBezTo>
                  <a:cubicBezTo>
                    <a:pt x="3014" y="1411"/>
                    <a:pt x="3014" y="893"/>
                    <a:pt x="2704" y="893"/>
                  </a:cubicBezTo>
                  <a:cubicBezTo>
                    <a:pt x="2700" y="893"/>
                    <a:pt x="2697" y="893"/>
                    <a:pt x="2693" y="893"/>
                  </a:cubicBezTo>
                  <a:lnTo>
                    <a:pt x="1743" y="905"/>
                  </a:lnTo>
                  <a:cubicBezTo>
                    <a:pt x="1743" y="689"/>
                    <a:pt x="1731" y="485"/>
                    <a:pt x="1707" y="280"/>
                  </a:cubicBezTo>
                  <a:cubicBezTo>
                    <a:pt x="1683" y="94"/>
                    <a:pt x="1548" y="1"/>
                    <a:pt x="1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1" name="Google Shape;131;p5"/>
            <p:cNvSpPr/>
            <p:nvPr/>
          </p:nvSpPr>
          <p:spPr>
            <a:xfrm>
              <a:off x="8948349" y="951128"/>
              <a:ext cx="220763" cy="195190"/>
            </a:xfrm>
            <a:custGeom>
              <a:avLst/>
              <a:gdLst/>
              <a:ahLst/>
              <a:cxnLst/>
              <a:rect l="l" t="t" r="r" b="b"/>
              <a:pathLst>
                <a:path w="3220" h="2847" extrusionOk="0">
                  <a:moveTo>
                    <a:pt x="1782" y="1"/>
                  </a:moveTo>
                  <a:cubicBezTo>
                    <a:pt x="1668" y="1"/>
                    <a:pt x="1558" y="62"/>
                    <a:pt x="1520" y="205"/>
                  </a:cubicBezTo>
                  <a:cubicBezTo>
                    <a:pt x="1436" y="482"/>
                    <a:pt x="1376" y="758"/>
                    <a:pt x="1316" y="1035"/>
                  </a:cubicBezTo>
                  <a:cubicBezTo>
                    <a:pt x="967" y="987"/>
                    <a:pt x="619" y="951"/>
                    <a:pt x="270" y="903"/>
                  </a:cubicBezTo>
                  <a:cubicBezTo>
                    <a:pt x="263" y="902"/>
                    <a:pt x="257" y="901"/>
                    <a:pt x="250" y="901"/>
                  </a:cubicBezTo>
                  <a:cubicBezTo>
                    <a:pt x="50" y="901"/>
                    <a:pt x="1" y="1252"/>
                    <a:pt x="222" y="1287"/>
                  </a:cubicBezTo>
                  <a:cubicBezTo>
                    <a:pt x="559" y="1347"/>
                    <a:pt x="895" y="1395"/>
                    <a:pt x="1232" y="1455"/>
                  </a:cubicBezTo>
                  <a:cubicBezTo>
                    <a:pt x="1148" y="1816"/>
                    <a:pt x="1075" y="2189"/>
                    <a:pt x="1003" y="2549"/>
                  </a:cubicBezTo>
                  <a:cubicBezTo>
                    <a:pt x="967" y="2731"/>
                    <a:pt x="1106" y="2846"/>
                    <a:pt x="1240" y="2846"/>
                  </a:cubicBezTo>
                  <a:cubicBezTo>
                    <a:pt x="1328" y="2846"/>
                    <a:pt x="1415" y="2796"/>
                    <a:pt x="1448" y="2682"/>
                  </a:cubicBezTo>
                  <a:cubicBezTo>
                    <a:pt x="1556" y="2297"/>
                    <a:pt x="1677" y="1924"/>
                    <a:pt x="1785" y="1540"/>
                  </a:cubicBezTo>
                  <a:cubicBezTo>
                    <a:pt x="2121" y="1600"/>
                    <a:pt x="2470" y="1648"/>
                    <a:pt x="2806" y="1708"/>
                  </a:cubicBezTo>
                  <a:cubicBezTo>
                    <a:pt x="2826" y="1711"/>
                    <a:pt x="2845" y="1713"/>
                    <a:pt x="2863" y="1713"/>
                  </a:cubicBezTo>
                  <a:cubicBezTo>
                    <a:pt x="3174" y="1713"/>
                    <a:pt x="3219" y="1249"/>
                    <a:pt x="2879" y="1215"/>
                  </a:cubicBezTo>
                  <a:cubicBezTo>
                    <a:pt x="2554" y="1179"/>
                    <a:pt x="2229" y="1143"/>
                    <a:pt x="1905" y="1095"/>
                  </a:cubicBezTo>
                  <a:cubicBezTo>
                    <a:pt x="1965" y="854"/>
                    <a:pt x="2025" y="614"/>
                    <a:pt x="2085" y="362"/>
                  </a:cubicBezTo>
                  <a:cubicBezTo>
                    <a:pt x="2136" y="144"/>
                    <a:pt x="1955" y="1"/>
                    <a:pt x="17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2" name="Google Shape;132;p5"/>
            <p:cNvSpPr/>
            <p:nvPr/>
          </p:nvSpPr>
          <p:spPr>
            <a:xfrm>
              <a:off x="8788360" y="1192870"/>
              <a:ext cx="234955" cy="169206"/>
            </a:xfrm>
            <a:custGeom>
              <a:avLst/>
              <a:gdLst/>
              <a:ahLst/>
              <a:cxnLst/>
              <a:rect l="l" t="t" r="r" b="b"/>
              <a:pathLst>
                <a:path w="3427" h="2468" extrusionOk="0">
                  <a:moveTo>
                    <a:pt x="1387" y="0"/>
                  </a:moveTo>
                  <a:cubicBezTo>
                    <a:pt x="1278" y="0"/>
                    <a:pt x="1167" y="75"/>
                    <a:pt x="1143" y="225"/>
                  </a:cubicBezTo>
                  <a:cubicBezTo>
                    <a:pt x="1119" y="454"/>
                    <a:pt x="1106" y="670"/>
                    <a:pt x="1119" y="911"/>
                  </a:cubicBezTo>
                  <a:cubicBezTo>
                    <a:pt x="818" y="911"/>
                    <a:pt x="517" y="923"/>
                    <a:pt x="217" y="923"/>
                  </a:cubicBezTo>
                  <a:cubicBezTo>
                    <a:pt x="1" y="935"/>
                    <a:pt x="1" y="1271"/>
                    <a:pt x="217" y="1271"/>
                  </a:cubicBezTo>
                  <a:cubicBezTo>
                    <a:pt x="517" y="1283"/>
                    <a:pt x="830" y="1295"/>
                    <a:pt x="1131" y="1295"/>
                  </a:cubicBezTo>
                  <a:cubicBezTo>
                    <a:pt x="1143" y="1620"/>
                    <a:pt x="1167" y="1944"/>
                    <a:pt x="1179" y="2269"/>
                  </a:cubicBezTo>
                  <a:cubicBezTo>
                    <a:pt x="1185" y="2401"/>
                    <a:pt x="1287" y="2467"/>
                    <a:pt x="1387" y="2467"/>
                  </a:cubicBezTo>
                  <a:cubicBezTo>
                    <a:pt x="1488" y="2467"/>
                    <a:pt x="1587" y="2401"/>
                    <a:pt x="1587" y="2269"/>
                  </a:cubicBezTo>
                  <a:cubicBezTo>
                    <a:pt x="1599" y="1957"/>
                    <a:pt x="1623" y="1632"/>
                    <a:pt x="1647" y="1307"/>
                  </a:cubicBezTo>
                  <a:cubicBezTo>
                    <a:pt x="2140" y="1319"/>
                    <a:pt x="2633" y="1331"/>
                    <a:pt x="3126" y="1331"/>
                  </a:cubicBezTo>
                  <a:cubicBezTo>
                    <a:pt x="3130" y="1332"/>
                    <a:pt x="3133" y="1332"/>
                    <a:pt x="3137" y="1332"/>
                  </a:cubicBezTo>
                  <a:cubicBezTo>
                    <a:pt x="3426" y="1332"/>
                    <a:pt x="3423" y="863"/>
                    <a:pt x="3126" y="863"/>
                  </a:cubicBezTo>
                  <a:cubicBezTo>
                    <a:pt x="2633" y="875"/>
                    <a:pt x="2152" y="887"/>
                    <a:pt x="1659" y="887"/>
                  </a:cubicBezTo>
                  <a:cubicBezTo>
                    <a:pt x="1659" y="670"/>
                    <a:pt x="1647" y="442"/>
                    <a:pt x="1623" y="225"/>
                  </a:cubicBezTo>
                  <a:cubicBezTo>
                    <a:pt x="1605" y="75"/>
                    <a:pt x="1497" y="0"/>
                    <a:pt x="13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3" name="Google Shape;133;p5"/>
            <p:cNvSpPr/>
            <p:nvPr/>
          </p:nvSpPr>
          <p:spPr>
            <a:xfrm rot="-5564026">
              <a:off x="8888536" y="1560003"/>
              <a:ext cx="264644" cy="134996"/>
            </a:xfrm>
            <a:custGeom>
              <a:avLst/>
              <a:gdLst/>
              <a:ahLst/>
              <a:cxnLst/>
              <a:rect l="l" t="t" r="r" b="b"/>
              <a:pathLst>
                <a:path w="3860" h="1969" extrusionOk="0">
                  <a:moveTo>
                    <a:pt x="1879" y="0"/>
                  </a:moveTo>
                  <a:cubicBezTo>
                    <a:pt x="1814" y="0"/>
                    <a:pt x="1746" y="25"/>
                    <a:pt x="1683" y="81"/>
                  </a:cubicBezTo>
                  <a:cubicBezTo>
                    <a:pt x="1563" y="189"/>
                    <a:pt x="1491" y="333"/>
                    <a:pt x="1443" y="478"/>
                  </a:cubicBezTo>
                  <a:cubicBezTo>
                    <a:pt x="1046" y="454"/>
                    <a:pt x="661" y="430"/>
                    <a:pt x="265" y="405"/>
                  </a:cubicBezTo>
                  <a:cubicBezTo>
                    <a:pt x="60" y="405"/>
                    <a:pt x="0" y="754"/>
                    <a:pt x="216" y="778"/>
                  </a:cubicBezTo>
                  <a:cubicBezTo>
                    <a:pt x="601" y="838"/>
                    <a:pt x="974" y="886"/>
                    <a:pt x="1358" y="934"/>
                  </a:cubicBezTo>
                  <a:cubicBezTo>
                    <a:pt x="1358" y="983"/>
                    <a:pt x="1346" y="1031"/>
                    <a:pt x="1346" y="1079"/>
                  </a:cubicBezTo>
                  <a:cubicBezTo>
                    <a:pt x="1346" y="1331"/>
                    <a:pt x="1370" y="1692"/>
                    <a:pt x="1587" y="1836"/>
                  </a:cubicBezTo>
                  <a:lnTo>
                    <a:pt x="1587" y="1848"/>
                  </a:lnTo>
                  <a:cubicBezTo>
                    <a:pt x="1626" y="1931"/>
                    <a:pt x="1700" y="1968"/>
                    <a:pt x="1771" y="1968"/>
                  </a:cubicBezTo>
                  <a:cubicBezTo>
                    <a:pt x="1875" y="1968"/>
                    <a:pt x="1971" y="1888"/>
                    <a:pt x="1935" y="1752"/>
                  </a:cubicBezTo>
                  <a:cubicBezTo>
                    <a:pt x="1935" y="1752"/>
                    <a:pt x="1935" y="1740"/>
                    <a:pt x="1923" y="1728"/>
                  </a:cubicBezTo>
                  <a:cubicBezTo>
                    <a:pt x="2008" y="1560"/>
                    <a:pt x="1947" y="1379"/>
                    <a:pt x="1960" y="1175"/>
                  </a:cubicBezTo>
                  <a:cubicBezTo>
                    <a:pt x="1960" y="1115"/>
                    <a:pt x="1972" y="1055"/>
                    <a:pt x="1984" y="1007"/>
                  </a:cubicBezTo>
                  <a:cubicBezTo>
                    <a:pt x="2452" y="1055"/>
                    <a:pt x="2921" y="1103"/>
                    <a:pt x="3390" y="1175"/>
                  </a:cubicBezTo>
                  <a:cubicBezTo>
                    <a:pt x="3413" y="1179"/>
                    <a:pt x="3434" y="1181"/>
                    <a:pt x="3455" y="1181"/>
                  </a:cubicBezTo>
                  <a:cubicBezTo>
                    <a:pt x="3807" y="1181"/>
                    <a:pt x="3860" y="633"/>
                    <a:pt x="3462" y="622"/>
                  </a:cubicBezTo>
                  <a:cubicBezTo>
                    <a:pt x="3017" y="610"/>
                    <a:pt x="2573" y="574"/>
                    <a:pt x="2128" y="538"/>
                  </a:cubicBezTo>
                  <a:cubicBezTo>
                    <a:pt x="2140" y="478"/>
                    <a:pt x="2152" y="430"/>
                    <a:pt x="2164" y="369"/>
                  </a:cubicBezTo>
                  <a:cubicBezTo>
                    <a:pt x="2199" y="169"/>
                    <a:pt x="2050" y="0"/>
                    <a:pt x="18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4" name="Google Shape;134;p5"/>
            <p:cNvSpPr/>
            <p:nvPr/>
          </p:nvSpPr>
          <p:spPr>
            <a:xfrm>
              <a:off x="8590192" y="950100"/>
              <a:ext cx="206708" cy="175239"/>
            </a:xfrm>
            <a:custGeom>
              <a:avLst/>
              <a:gdLst/>
              <a:ahLst/>
              <a:cxnLst/>
              <a:rect l="l" t="t" r="r" b="b"/>
              <a:pathLst>
                <a:path w="3015" h="2556" extrusionOk="0">
                  <a:moveTo>
                    <a:pt x="1413" y="1"/>
                  </a:moveTo>
                  <a:cubicBezTo>
                    <a:pt x="1278" y="1"/>
                    <a:pt x="1142" y="94"/>
                    <a:pt x="1118" y="280"/>
                  </a:cubicBezTo>
                  <a:cubicBezTo>
                    <a:pt x="1094" y="485"/>
                    <a:pt x="1094" y="701"/>
                    <a:pt x="1094" y="930"/>
                  </a:cubicBezTo>
                  <a:cubicBezTo>
                    <a:pt x="806" y="930"/>
                    <a:pt x="529" y="942"/>
                    <a:pt x="253" y="954"/>
                  </a:cubicBezTo>
                  <a:cubicBezTo>
                    <a:pt x="0" y="966"/>
                    <a:pt x="0" y="1338"/>
                    <a:pt x="253" y="1350"/>
                  </a:cubicBezTo>
                  <a:cubicBezTo>
                    <a:pt x="541" y="1362"/>
                    <a:pt x="818" y="1374"/>
                    <a:pt x="1106" y="1386"/>
                  </a:cubicBezTo>
                  <a:cubicBezTo>
                    <a:pt x="1118" y="1699"/>
                    <a:pt x="1154" y="2011"/>
                    <a:pt x="1166" y="2312"/>
                  </a:cubicBezTo>
                  <a:cubicBezTo>
                    <a:pt x="1179" y="2474"/>
                    <a:pt x="1296" y="2555"/>
                    <a:pt x="1413" y="2555"/>
                  </a:cubicBezTo>
                  <a:cubicBezTo>
                    <a:pt x="1530" y="2555"/>
                    <a:pt x="1647" y="2474"/>
                    <a:pt x="1659" y="2312"/>
                  </a:cubicBezTo>
                  <a:cubicBezTo>
                    <a:pt x="1683" y="2023"/>
                    <a:pt x="1707" y="1711"/>
                    <a:pt x="1731" y="1398"/>
                  </a:cubicBezTo>
                  <a:cubicBezTo>
                    <a:pt x="2044" y="1398"/>
                    <a:pt x="2369" y="1410"/>
                    <a:pt x="2693" y="1410"/>
                  </a:cubicBezTo>
                  <a:cubicBezTo>
                    <a:pt x="2697" y="1411"/>
                    <a:pt x="2700" y="1411"/>
                    <a:pt x="2704" y="1411"/>
                  </a:cubicBezTo>
                  <a:cubicBezTo>
                    <a:pt x="3014" y="1411"/>
                    <a:pt x="3014" y="893"/>
                    <a:pt x="2704" y="893"/>
                  </a:cubicBezTo>
                  <a:cubicBezTo>
                    <a:pt x="2700" y="893"/>
                    <a:pt x="2697" y="893"/>
                    <a:pt x="2693" y="893"/>
                  </a:cubicBezTo>
                  <a:lnTo>
                    <a:pt x="1743" y="905"/>
                  </a:lnTo>
                  <a:cubicBezTo>
                    <a:pt x="1743" y="689"/>
                    <a:pt x="1731" y="485"/>
                    <a:pt x="1707" y="280"/>
                  </a:cubicBezTo>
                  <a:cubicBezTo>
                    <a:pt x="1683" y="94"/>
                    <a:pt x="1548" y="1"/>
                    <a:pt x="1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5" name="Google Shape;135;p5"/>
            <p:cNvSpPr/>
            <p:nvPr/>
          </p:nvSpPr>
          <p:spPr>
            <a:xfrm>
              <a:off x="8948349" y="951128"/>
              <a:ext cx="220763" cy="195190"/>
            </a:xfrm>
            <a:custGeom>
              <a:avLst/>
              <a:gdLst/>
              <a:ahLst/>
              <a:cxnLst/>
              <a:rect l="l" t="t" r="r" b="b"/>
              <a:pathLst>
                <a:path w="3220" h="2847" extrusionOk="0">
                  <a:moveTo>
                    <a:pt x="1782" y="1"/>
                  </a:moveTo>
                  <a:cubicBezTo>
                    <a:pt x="1668" y="1"/>
                    <a:pt x="1558" y="62"/>
                    <a:pt x="1520" y="205"/>
                  </a:cubicBezTo>
                  <a:cubicBezTo>
                    <a:pt x="1436" y="482"/>
                    <a:pt x="1376" y="758"/>
                    <a:pt x="1316" y="1035"/>
                  </a:cubicBezTo>
                  <a:cubicBezTo>
                    <a:pt x="967" y="987"/>
                    <a:pt x="619" y="951"/>
                    <a:pt x="270" y="903"/>
                  </a:cubicBezTo>
                  <a:cubicBezTo>
                    <a:pt x="263" y="902"/>
                    <a:pt x="257" y="901"/>
                    <a:pt x="250" y="901"/>
                  </a:cubicBezTo>
                  <a:cubicBezTo>
                    <a:pt x="50" y="901"/>
                    <a:pt x="1" y="1252"/>
                    <a:pt x="222" y="1287"/>
                  </a:cubicBezTo>
                  <a:cubicBezTo>
                    <a:pt x="559" y="1347"/>
                    <a:pt x="895" y="1395"/>
                    <a:pt x="1232" y="1455"/>
                  </a:cubicBezTo>
                  <a:cubicBezTo>
                    <a:pt x="1148" y="1816"/>
                    <a:pt x="1075" y="2189"/>
                    <a:pt x="1003" y="2549"/>
                  </a:cubicBezTo>
                  <a:cubicBezTo>
                    <a:pt x="967" y="2731"/>
                    <a:pt x="1106" y="2846"/>
                    <a:pt x="1240" y="2846"/>
                  </a:cubicBezTo>
                  <a:cubicBezTo>
                    <a:pt x="1328" y="2846"/>
                    <a:pt x="1415" y="2796"/>
                    <a:pt x="1448" y="2682"/>
                  </a:cubicBezTo>
                  <a:cubicBezTo>
                    <a:pt x="1556" y="2297"/>
                    <a:pt x="1677" y="1924"/>
                    <a:pt x="1785" y="1540"/>
                  </a:cubicBezTo>
                  <a:cubicBezTo>
                    <a:pt x="2121" y="1600"/>
                    <a:pt x="2470" y="1648"/>
                    <a:pt x="2806" y="1708"/>
                  </a:cubicBezTo>
                  <a:cubicBezTo>
                    <a:pt x="2826" y="1711"/>
                    <a:pt x="2845" y="1713"/>
                    <a:pt x="2863" y="1713"/>
                  </a:cubicBezTo>
                  <a:cubicBezTo>
                    <a:pt x="3174" y="1713"/>
                    <a:pt x="3219" y="1249"/>
                    <a:pt x="2879" y="1215"/>
                  </a:cubicBezTo>
                  <a:cubicBezTo>
                    <a:pt x="2554" y="1179"/>
                    <a:pt x="2229" y="1143"/>
                    <a:pt x="1905" y="1095"/>
                  </a:cubicBezTo>
                  <a:cubicBezTo>
                    <a:pt x="1965" y="854"/>
                    <a:pt x="2025" y="614"/>
                    <a:pt x="2085" y="362"/>
                  </a:cubicBezTo>
                  <a:cubicBezTo>
                    <a:pt x="2136" y="144"/>
                    <a:pt x="1955" y="1"/>
                    <a:pt x="17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6" name="Google Shape;136;p5"/>
            <p:cNvSpPr/>
            <p:nvPr/>
          </p:nvSpPr>
          <p:spPr>
            <a:xfrm>
              <a:off x="8873899" y="1982147"/>
              <a:ext cx="220695" cy="178667"/>
            </a:xfrm>
            <a:custGeom>
              <a:avLst/>
              <a:gdLst/>
              <a:ahLst/>
              <a:cxnLst/>
              <a:rect l="l" t="t" r="r" b="b"/>
              <a:pathLst>
                <a:path w="3219" h="2606" extrusionOk="0">
                  <a:moveTo>
                    <a:pt x="1655" y="0"/>
                  </a:moveTo>
                  <a:cubicBezTo>
                    <a:pt x="1566" y="0"/>
                    <a:pt x="1477" y="39"/>
                    <a:pt x="1419" y="126"/>
                  </a:cubicBezTo>
                  <a:cubicBezTo>
                    <a:pt x="1251" y="378"/>
                    <a:pt x="1155" y="655"/>
                    <a:pt x="1095" y="943"/>
                  </a:cubicBezTo>
                  <a:cubicBezTo>
                    <a:pt x="818" y="955"/>
                    <a:pt x="542" y="955"/>
                    <a:pt x="265" y="967"/>
                  </a:cubicBezTo>
                  <a:cubicBezTo>
                    <a:pt x="1" y="979"/>
                    <a:pt x="1" y="1364"/>
                    <a:pt x="265" y="1376"/>
                  </a:cubicBezTo>
                  <a:cubicBezTo>
                    <a:pt x="530" y="1388"/>
                    <a:pt x="794" y="1400"/>
                    <a:pt x="1071" y="1400"/>
                  </a:cubicBezTo>
                  <a:cubicBezTo>
                    <a:pt x="1059" y="1748"/>
                    <a:pt x="1107" y="2097"/>
                    <a:pt x="1191" y="2410"/>
                  </a:cubicBezTo>
                  <a:cubicBezTo>
                    <a:pt x="1224" y="2547"/>
                    <a:pt x="1326" y="2606"/>
                    <a:pt x="1433" y="2606"/>
                  </a:cubicBezTo>
                  <a:cubicBezTo>
                    <a:pt x="1598" y="2606"/>
                    <a:pt x="1776" y="2465"/>
                    <a:pt x="1732" y="2253"/>
                  </a:cubicBezTo>
                  <a:cubicBezTo>
                    <a:pt x="1672" y="1953"/>
                    <a:pt x="1672" y="1676"/>
                    <a:pt x="1696" y="1412"/>
                  </a:cubicBezTo>
                  <a:cubicBezTo>
                    <a:pt x="2092" y="1412"/>
                    <a:pt x="2489" y="1424"/>
                    <a:pt x="2886" y="1436"/>
                  </a:cubicBezTo>
                  <a:cubicBezTo>
                    <a:pt x="2889" y="1436"/>
                    <a:pt x="2893" y="1436"/>
                    <a:pt x="2897" y="1436"/>
                  </a:cubicBezTo>
                  <a:cubicBezTo>
                    <a:pt x="3215" y="1436"/>
                    <a:pt x="3219" y="918"/>
                    <a:pt x="2907" y="918"/>
                  </a:cubicBezTo>
                  <a:cubicBezTo>
                    <a:pt x="2900" y="918"/>
                    <a:pt x="2893" y="918"/>
                    <a:pt x="2886" y="919"/>
                  </a:cubicBezTo>
                  <a:cubicBezTo>
                    <a:pt x="2513" y="931"/>
                    <a:pt x="2153" y="931"/>
                    <a:pt x="1780" y="943"/>
                  </a:cubicBezTo>
                  <a:cubicBezTo>
                    <a:pt x="1828" y="751"/>
                    <a:pt x="1876" y="558"/>
                    <a:pt x="1936" y="354"/>
                  </a:cubicBezTo>
                  <a:cubicBezTo>
                    <a:pt x="1991" y="141"/>
                    <a:pt x="1824" y="0"/>
                    <a:pt x="16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7" name="Google Shape;137;p5"/>
            <p:cNvSpPr/>
            <p:nvPr/>
          </p:nvSpPr>
          <p:spPr>
            <a:xfrm>
              <a:off x="8574014" y="1429612"/>
              <a:ext cx="239069" cy="169000"/>
            </a:xfrm>
            <a:custGeom>
              <a:avLst/>
              <a:gdLst/>
              <a:ahLst/>
              <a:cxnLst/>
              <a:rect l="l" t="t" r="r" b="b"/>
              <a:pathLst>
                <a:path w="3487" h="2465" extrusionOk="0">
                  <a:moveTo>
                    <a:pt x="2219" y="0"/>
                  </a:moveTo>
                  <a:cubicBezTo>
                    <a:pt x="2135" y="0"/>
                    <a:pt x="2050" y="38"/>
                    <a:pt x="1996" y="126"/>
                  </a:cubicBezTo>
                  <a:cubicBezTo>
                    <a:pt x="1839" y="355"/>
                    <a:pt x="1755" y="631"/>
                    <a:pt x="1707" y="920"/>
                  </a:cubicBezTo>
                  <a:cubicBezTo>
                    <a:pt x="1226" y="920"/>
                    <a:pt x="733" y="944"/>
                    <a:pt x="253" y="968"/>
                  </a:cubicBezTo>
                  <a:cubicBezTo>
                    <a:pt x="0" y="980"/>
                    <a:pt x="0" y="1340"/>
                    <a:pt x="253" y="1352"/>
                  </a:cubicBezTo>
                  <a:cubicBezTo>
                    <a:pt x="721" y="1376"/>
                    <a:pt x="1202" y="1388"/>
                    <a:pt x="1683" y="1400"/>
                  </a:cubicBezTo>
                  <a:cubicBezTo>
                    <a:pt x="1695" y="1749"/>
                    <a:pt x="1767" y="2086"/>
                    <a:pt x="1900" y="2386"/>
                  </a:cubicBezTo>
                  <a:cubicBezTo>
                    <a:pt x="1922" y="2441"/>
                    <a:pt x="1968" y="2465"/>
                    <a:pt x="2016" y="2465"/>
                  </a:cubicBezTo>
                  <a:cubicBezTo>
                    <a:pt x="2093" y="2465"/>
                    <a:pt x="2176" y="2403"/>
                    <a:pt x="2176" y="2314"/>
                  </a:cubicBezTo>
                  <a:cubicBezTo>
                    <a:pt x="2164" y="2014"/>
                    <a:pt x="2152" y="1701"/>
                    <a:pt x="2188" y="1412"/>
                  </a:cubicBezTo>
                  <a:lnTo>
                    <a:pt x="3162" y="1412"/>
                  </a:lnTo>
                  <a:cubicBezTo>
                    <a:pt x="3486" y="1412"/>
                    <a:pt x="3486" y="908"/>
                    <a:pt x="3162" y="908"/>
                  </a:cubicBezTo>
                  <a:lnTo>
                    <a:pt x="2296" y="908"/>
                  </a:lnTo>
                  <a:cubicBezTo>
                    <a:pt x="2344" y="715"/>
                    <a:pt x="2416" y="523"/>
                    <a:pt x="2477" y="331"/>
                  </a:cubicBezTo>
                  <a:cubicBezTo>
                    <a:pt x="2531" y="135"/>
                    <a:pt x="2377" y="0"/>
                    <a:pt x="22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Tree>
    <p:extLst>
      <p:ext uri="{BB962C8B-B14F-4D97-AF65-F5344CB8AC3E}">
        <p14:creationId xmlns:p14="http://schemas.microsoft.com/office/powerpoint/2010/main" val="26385814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38"/>
        <p:cNvGrpSpPr/>
        <p:nvPr/>
      </p:nvGrpSpPr>
      <p:grpSpPr>
        <a:xfrm>
          <a:off x="0" y="0"/>
          <a:ext cx="0" cy="0"/>
          <a:chOff x="0" y="0"/>
          <a:chExt cx="0" cy="0"/>
        </a:xfrm>
      </p:grpSpPr>
      <p:sp>
        <p:nvSpPr>
          <p:cNvPr id="139" name="Google Shape;139;p6"/>
          <p:cNvSpPr txBox="1">
            <a:spLocks noGrp="1"/>
          </p:cNvSpPr>
          <p:nvPr>
            <p:ph type="title"/>
          </p:nvPr>
        </p:nvSpPr>
        <p:spPr>
          <a:xfrm>
            <a:off x="1215726" y="862434"/>
            <a:ext cx="15591600" cy="1461600"/>
          </a:xfrm>
          <a:prstGeom prst="rect">
            <a:avLst/>
          </a:prstGeom>
        </p:spPr>
        <p:txBody>
          <a:bodyPr spcFirstLastPara="1" wrap="square" lIns="91425" tIns="91425" rIns="91425" bIns="91425" anchor="t" anchorCtr="0">
            <a:noAutofit/>
          </a:bodyPr>
          <a:lstStyle>
            <a:lvl1pPr lvl="0" rtl="0">
              <a:spcBef>
                <a:spcPts val="0"/>
              </a:spcBef>
              <a:spcAft>
                <a:spcPts val="0"/>
              </a:spcAft>
              <a:buSzPts val="5000"/>
              <a:buNone/>
              <a:defRPr/>
            </a:lvl1pPr>
            <a:lvl2pPr lvl="1" rtl="0">
              <a:spcBef>
                <a:spcPts val="0"/>
              </a:spcBef>
              <a:spcAft>
                <a:spcPts val="0"/>
              </a:spcAft>
              <a:buSzPts val="2400"/>
              <a:buNone/>
              <a:defRPr sz="4800"/>
            </a:lvl2pPr>
            <a:lvl3pPr lvl="2" rtl="0">
              <a:spcBef>
                <a:spcPts val="0"/>
              </a:spcBef>
              <a:spcAft>
                <a:spcPts val="0"/>
              </a:spcAft>
              <a:buSzPts val="2400"/>
              <a:buNone/>
              <a:defRPr sz="4800"/>
            </a:lvl3pPr>
            <a:lvl4pPr lvl="3" rtl="0">
              <a:spcBef>
                <a:spcPts val="0"/>
              </a:spcBef>
              <a:spcAft>
                <a:spcPts val="0"/>
              </a:spcAft>
              <a:buSzPts val="2400"/>
              <a:buNone/>
              <a:defRPr sz="4800"/>
            </a:lvl4pPr>
            <a:lvl5pPr lvl="4" rtl="0">
              <a:spcBef>
                <a:spcPts val="0"/>
              </a:spcBef>
              <a:spcAft>
                <a:spcPts val="0"/>
              </a:spcAft>
              <a:buSzPts val="2400"/>
              <a:buNone/>
              <a:defRPr sz="4800"/>
            </a:lvl5pPr>
            <a:lvl6pPr lvl="5" rtl="0">
              <a:spcBef>
                <a:spcPts val="0"/>
              </a:spcBef>
              <a:spcAft>
                <a:spcPts val="0"/>
              </a:spcAft>
              <a:buSzPts val="2400"/>
              <a:buNone/>
              <a:defRPr sz="4800"/>
            </a:lvl6pPr>
            <a:lvl7pPr lvl="6" rtl="0">
              <a:spcBef>
                <a:spcPts val="0"/>
              </a:spcBef>
              <a:spcAft>
                <a:spcPts val="0"/>
              </a:spcAft>
              <a:buSzPts val="2400"/>
              <a:buNone/>
              <a:defRPr sz="4800"/>
            </a:lvl7pPr>
            <a:lvl8pPr lvl="7" rtl="0">
              <a:spcBef>
                <a:spcPts val="0"/>
              </a:spcBef>
              <a:spcAft>
                <a:spcPts val="0"/>
              </a:spcAft>
              <a:buSzPts val="2400"/>
              <a:buNone/>
              <a:defRPr sz="4800"/>
            </a:lvl8pPr>
            <a:lvl9pPr lvl="8" rtl="0">
              <a:spcBef>
                <a:spcPts val="0"/>
              </a:spcBef>
              <a:spcAft>
                <a:spcPts val="0"/>
              </a:spcAft>
              <a:buSzPts val="2400"/>
              <a:buNone/>
              <a:defRPr sz="4800"/>
            </a:lvl9pPr>
          </a:lstStyle>
          <a:p>
            <a:endParaRPr/>
          </a:p>
        </p:txBody>
      </p:sp>
      <p:grpSp>
        <p:nvGrpSpPr>
          <p:cNvPr id="140" name="Google Shape;140;p6"/>
          <p:cNvGrpSpPr/>
          <p:nvPr/>
        </p:nvGrpSpPr>
        <p:grpSpPr>
          <a:xfrm>
            <a:off x="14672819" y="211651"/>
            <a:ext cx="3370038" cy="4810950"/>
            <a:chOff x="7336409" y="105825"/>
            <a:chExt cx="1685019" cy="2405475"/>
          </a:xfrm>
        </p:grpSpPr>
        <p:sp>
          <p:nvSpPr>
            <p:cNvPr id="141" name="Google Shape;141;p6"/>
            <p:cNvSpPr/>
            <p:nvPr/>
          </p:nvSpPr>
          <p:spPr>
            <a:xfrm>
              <a:off x="7336409" y="161701"/>
              <a:ext cx="264710" cy="134652"/>
            </a:xfrm>
            <a:custGeom>
              <a:avLst/>
              <a:gdLst/>
              <a:ahLst/>
              <a:cxnLst/>
              <a:rect l="l" t="t" r="r" b="b"/>
              <a:pathLst>
                <a:path w="3861" h="1964" extrusionOk="0">
                  <a:moveTo>
                    <a:pt x="1883" y="0"/>
                  </a:moveTo>
                  <a:cubicBezTo>
                    <a:pt x="1816" y="0"/>
                    <a:pt x="1745" y="27"/>
                    <a:pt x="1680" y="88"/>
                  </a:cubicBezTo>
                  <a:cubicBezTo>
                    <a:pt x="1560" y="184"/>
                    <a:pt x="1488" y="329"/>
                    <a:pt x="1440" y="485"/>
                  </a:cubicBezTo>
                  <a:cubicBezTo>
                    <a:pt x="1043" y="449"/>
                    <a:pt x="658" y="425"/>
                    <a:pt x="262" y="413"/>
                  </a:cubicBezTo>
                  <a:cubicBezTo>
                    <a:pt x="258" y="413"/>
                    <a:pt x="255" y="413"/>
                    <a:pt x="251" y="413"/>
                  </a:cubicBezTo>
                  <a:cubicBezTo>
                    <a:pt x="55" y="413"/>
                    <a:pt x="1" y="750"/>
                    <a:pt x="213" y="786"/>
                  </a:cubicBezTo>
                  <a:cubicBezTo>
                    <a:pt x="598" y="846"/>
                    <a:pt x="971" y="882"/>
                    <a:pt x="1355" y="930"/>
                  </a:cubicBezTo>
                  <a:cubicBezTo>
                    <a:pt x="1355" y="978"/>
                    <a:pt x="1343" y="1026"/>
                    <a:pt x="1343" y="1074"/>
                  </a:cubicBezTo>
                  <a:cubicBezTo>
                    <a:pt x="1343" y="1326"/>
                    <a:pt x="1367" y="1687"/>
                    <a:pt x="1584" y="1831"/>
                  </a:cubicBezTo>
                  <a:lnTo>
                    <a:pt x="1584" y="1843"/>
                  </a:lnTo>
                  <a:cubicBezTo>
                    <a:pt x="1623" y="1926"/>
                    <a:pt x="1697" y="1964"/>
                    <a:pt x="1768" y="1964"/>
                  </a:cubicBezTo>
                  <a:cubicBezTo>
                    <a:pt x="1872" y="1964"/>
                    <a:pt x="1968" y="1883"/>
                    <a:pt x="1932" y="1747"/>
                  </a:cubicBezTo>
                  <a:cubicBezTo>
                    <a:pt x="1932" y="1747"/>
                    <a:pt x="1932" y="1735"/>
                    <a:pt x="1920" y="1735"/>
                  </a:cubicBezTo>
                  <a:cubicBezTo>
                    <a:pt x="2005" y="1567"/>
                    <a:pt x="1944" y="1375"/>
                    <a:pt x="1957" y="1170"/>
                  </a:cubicBezTo>
                  <a:cubicBezTo>
                    <a:pt x="1957" y="1110"/>
                    <a:pt x="1969" y="1062"/>
                    <a:pt x="1981" y="1002"/>
                  </a:cubicBezTo>
                  <a:cubicBezTo>
                    <a:pt x="2449" y="1050"/>
                    <a:pt x="2918" y="1098"/>
                    <a:pt x="3387" y="1182"/>
                  </a:cubicBezTo>
                  <a:cubicBezTo>
                    <a:pt x="3406" y="1185"/>
                    <a:pt x="3424" y="1186"/>
                    <a:pt x="3442" y="1186"/>
                  </a:cubicBezTo>
                  <a:cubicBezTo>
                    <a:pt x="3802" y="1186"/>
                    <a:pt x="3860" y="629"/>
                    <a:pt x="3459" y="617"/>
                  </a:cubicBezTo>
                  <a:cubicBezTo>
                    <a:pt x="3014" y="605"/>
                    <a:pt x="2570" y="569"/>
                    <a:pt x="2125" y="533"/>
                  </a:cubicBezTo>
                  <a:cubicBezTo>
                    <a:pt x="2137" y="485"/>
                    <a:pt x="2149" y="425"/>
                    <a:pt x="2161" y="365"/>
                  </a:cubicBezTo>
                  <a:cubicBezTo>
                    <a:pt x="2195" y="167"/>
                    <a:pt x="2051" y="0"/>
                    <a:pt x="18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2" name="Google Shape;142;p6"/>
            <p:cNvSpPr/>
            <p:nvPr/>
          </p:nvSpPr>
          <p:spPr>
            <a:xfrm>
              <a:off x="8022989" y="105825"/>
              <a:ext cx="220695" cy="178667"/>
            </a:xfrm>
            <a:custGeom>
              <a:avLst/>
              <a:gdLst/>
              <a:ahLst/>
              <a:cxnLst/>
              <a:rect l="l" t="t" r="r" b="b"/>
              <a:pathLst>
                <a:path w="3219" h="2606" extrusionOk="0">
                  <a:moveTo>
                    <a:pt x="1661" y="0"/>
                  </a:moveTo>
                  <a:cubicBezTo>
                    <a:pt x="1570" y="0"/>
                    <a:pt x="1478" y="41"/>
                    <a:pt x="1419" y="134"/>
                  </a:cubicBezTo>
                  <a:cubicBezTo>
                    <a:pt x="1251" y="374"/>
                    <a:pt x="1155" y="651"/>
                    <a:pt x="1095" y="951"/>
                  </a:cubicBezTo>
                  <a:cubicBezTo>
                    <a:pt x="818" y="951"/>
                    <a:pt x="542" y="963"/>
                    <a:pt x="265" y="975"/>
                  </a:cubicBezTo>
                  <a:cubicBezTo>
                    <a:pt x="1" y="987"/>
                    <a:pt x="1" y="1360"/>
                    <a:pt x="265" y="1372"/>
                  </a:cubicBezTo>
                  <a:cubicBezTo>
                    <a:pt x="530" y="1384"/>
                    <a:pt x="794" y="1396"/>
                    <a:pt x="1071" y="1396"/>
                  </a:cubicBezTo>
                  <a:cubicBezTo>
                    <a:pt x="1059" y="1745"/>
                    <a:pt x="1107" y="2093"/>
                    <a:pt x="1191" y="2406"/>
                  </a:cubicBezTo>
                  <a:cubicBezTo>
                    <a:pt x="1224" y="2545"/>
                    <a:pt x="1328" y="2605"/>
                    <a:pt x="1437" y="2605"/>
                  </a:cubicBezTo>
                  <a:cubicBezTo>
                    <a:pt x="1601" y="2605"/>
                    <a:pt x="1775" y="2467"/>
                    <a:pt x="1732" y="2250"/>
                  </a:cubicBezTo>
                  <a:cubicBezTo>
                    <a:pt x="1672" y="1949"/>
                    <a:pt x="1672" y="1685"/>
                    <a:pt x="1696" y="1408"/>
                  </a:cubicBezTo>
                  <a:lnTo>
                    <a:pt x="1696" y="1408"/>
                  </a:lnTo>
                  <a:cubicBezTo>
                    <a:pt x="2092" y="1420"/>
                    <a:pt x="2489" y="1420"/>
                    <a:pt x="2886" y="1432"/>
                  </a:cubicBezTo>
                  <a:cubicBezTo>
                    <a:pt x="2889" y="1432"/>
                    <a:pt x="2893" y="1432"/>
                    <a:pt x="2897" y="1432"/>
                  </a:cubicBezTo>
                  <a:cubicBezTo>
                    <a:pt x="3215" y="1432"/>
                    <a:pt x="3219" y="915"/>
                    <a:pt x="2907" y="915"/>
                  </a:cubicBezTo>
                  <a:cubicBezTo>
                    <a:pt x="2900" y="915"/>
                    <a:pt x="2893" y="915"/>
                    <a:pt x="2886" y="915"/>
                  </a:cubicBezTo>
                  <a:cubicBezTo>
                    <a:pt x="2513" y="927"/>
                    <a:pt x="2153" y="927"/>
                    <a:pt x="1780" y="939"/>
                  </a:cubicBezTo>
                  <a:cubicBezTo>
                    <a:pt x="1828" y="747"/>
                    <a:pt x="1876" y="555"/>
                    <a:pt x="1936" y="350"/>
                  </a:cubicBezTo>
                  <a:cubicBezTo>
                    <a:pt x="1991" y="140"/>
                    <a:pt x="1828" y="0"/>
                    <a:pt x="16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3" name="Google Shape;143;p6"/>
            <p:cNvSpPr/>
            <p:nvPr/>
          </p:nvSpPr>
          <p:spPr>
            <a:xfrm>
              <a:off x="8442508" y="127147"/>
              <a:ext cx="206708" cy="175376"/>
            </a:xfrm>
            <a:custGeom>
              <a:avLst/>
              <a:gdLst/>
              <a:ahLst/>
              <a:cxnLst/>
              <a:rect l="l" t="t" r="r" b="b"/>
              <a:pathLst>
                <a:path w="3015" h="2558" extrusionOk="0">
                  <a:moveTo>
                    <a:pt x="1413" y="0"/>
                  </a:moveTo>
                  <a:cubicBezTo>
                    <a:pt x="1278" y="0"/>
                    <a:pt x="1142" y="93"/>
                    <a:pt x="1118" y="280"/>
                  </a:cubicBezTo>
                  <a:cubicBezTo>
                    <a:pt x="1094" y="496"/>
                    <a:pt x="1094" y="712"/>
                    <a:pt x="1094" y="929"/>
                  </a:cubicBezTo>
                  <a:cubicBezTo>
                    <a:pt x="806" y="929"/>
                    <a:pt x="529" y="941"/>
                    <a:pt x="253" y="953"/>
                  </a:cubicBezTo>
                  <a:cubicBezTo>
                    <a:pt x="0" y="965"/>
                    <a:pt x="0" y="1338"/>
                    <a:pt x="253" y="1350"/>
                  </a:cubicBezTo>
                  <a:cubicBezTo>
                    <a:pt x="541" y="1374"/>
                    <a:pt x="818" y="1374"/>
                    <a:pt x="1106" y="1386"/>
                  </a:cubicBezTo>
                  <a:cubicBezTo>
                    <a:pt x="1118" y="1698"/>
                    <a:pt x="1154" y="2011"/>
                    <a:pt x="1166" y="2323"/>
                  </a:cubicBezTo>
                  <a:cubicBezTo>
                    <a:pt x="1179" y="2480"/>
                    <a:pt x="1296" y="2558"/>
                    <a:pt x="1413" y="2558"/>
                  </a:cubicBezTo>
                  <a:cubicBezTo>
                    <a:pt x="1530" y="2558"/>
                    <a:pt x="1647" y="2480"/>
                    <a:pt x="1659" y="2323"/>
                  </a:cubicBezTo>
                  <a:cubicBezTo>
                    <a:pt x="1683" y="2023"/>
                    <a:pt x="1707" y="1710"/>
                    <a:pt x="1731" y="1398"/>
                  </a:cubicBezTo>
                  <a:cubicBezTo>
                    <a:pt x="2044" y="1410"/>
                    <a:pt x="2369" y="1410"/>
                    <a:pt x="2693" y="1410"/>
                  </a:cubicBezTo>
                  <a:cubicBezTo>
                    <a:pt x="2697" y="1410"/>
                    <a:pt x="2700" y="1410"/>
                    <a:pt x="2704" y="1410"/>
                  </a:cubicBezTo>
                  <a:cubicBezTo>
                    <a:pt x="3014" y="1410"/>
                    <a:pt x="3014" y="893"/>
                    <a:pt x="2704" y="893"/>
                  </a:cubicBezTo>
                  <a:cubicBezTo>
                    <a:pt x="2700" y="893"/>
                    <a:pt x="2697" y="893"/>
                    <a:pt x="2693" y="893"/>
                  </a:cubicBezTo>
                  <a:lnTo>
                    <a:pt x="1743" y="905"/>
                  </a:lnTo>
                  <a:cubicBezTo>
                    <a:pt x="1743" y="700"/>
                    <a:pt x="1731" y="484"/>
                    <a:pt x="1707" y="280"/>
                  </a:cubicBezTo>
                  <a:cubicBezTo>
                    <a:pt x="1683" y="93"/>
                    <a:pt x="1548" y="0"/>
                    <a:pt x="14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4" name="Google Shape;144;p6"/>
            <p:cNvSpPr/>
            <p:nvPr/>
          </p:nvSpPr>
          <p:spPr>
            <a:xfrm>
              <a:off x="8800665" y="128107"/>
              <a:ext cx="220763" cy="194985"/>
            </a:xfrm>
            <a:custGeom>
              <a:avLst/>
              <a:gdLst/>
              <a:ahLst/>
              <a:cxnLst/>
              <a:rect l="l" t="t" r="r" b="b"/>
              <a:pathLst>
                <a:path w="3220" h="2844" extrusionOk="0">
                  <a:moveTo>
                    <a:pt x="1782" y="1"/>
                  </a:moveTo>
                  <a:cubicBezTo>
                    <a:pt x="1668" y="1"/>
                    <a:pt x="1558" y="63"/>
                    <a:pt x="1520" y="206"/>
                  </a:cubicBezTo>
                  <a:cubicBezTo>
                    <a:pt x="1436" y="482"/>
                    <a:pt x="1376" y="759"/>
                    <a:pt x="1316" y="1035"/>
                  </a:cubicBezTo>
                  <a:cubicBezTo>
                    <a:pt x="967" y="987"/>
                    <a:pt x="619" y="951"/>
                    <a:pt x="270" y="903"/>
                  </a:cubicBezTo>
                  <a:cubicBezTo>
                    <a:pt x="263" y="902"/>
                    <a:pt x="257" y="902"/>
                    <a:pt x="250" y="902"/>
                  </a:cubicBezTo>
                  <a:cubicBezTo>
                    <a:pt x="50" y="902"/>
                    <a:pt x="1" y="1253"/>
                    <a:pt x="222" y="1288"/>
                  </a:cubicBezTo>
                  <a:cubicBezTo>
                    <a:pt x="559" y="1348"/>
                    <a:pt x="895" y="1396"/>
                    <a:pt x="1232" y="1456"/>
                  </a:cubicBezTo>
                  <a:cubicBezTo>
                    <a:pt x="1148" y="1816"/>
                    <a:pt x="1075" y="2189"/>
                    <a:pt x="1003" y="2550"/>
                  </a:cubicBezTo>
                  <a:cubicBezTo>
                    <a:pt x="967" y="2725"/>
                    <a:pt x="1109" y="2843"/>
                    <a:pt x="1244" y="2843"/>
                  </a:cubicBezTo>
                  <a:cubicBezTo>
                    <a:pt x="1331" y="2843"/>
                    <a:pt x="1415" y="2795"/>
                    <a:pt x="1448" y="2682"/>
                  </a:cubicBezTo>
                  <a:cubicBezTo>
                    <a:pt x="1556" y="2297"/>
                    <a:pt x="1677" y="1925"/>
                    <a:pt x="1785" y="1540"/>
                  </a:cubicBezTo>
                  <a:cubicBezTo>
                    <a:pt x="2121" y="1588"/>
                    <a:pt x="2470" y="1648"/>
                    <a:pt x="2806" y="1708"/>
                  </a:cubicBezTo>
                  <a:cubicBezTo>
                    <a:pt x="2826" y="1712"/>
                    <a:pt x="2845" y="1713"/>
                    <a:pt x="2863" y="1713"/>
                  </a:cubicBezTo>
                  <a:cubicBezTo>
                    <a:pt x="3174" y="1713"/>
                    <a:pt x="3219" y="1249"/>
                    <a:pt x="2879" y="1215"/>
                  </a:cubicBezTo>
                  <a:cubicBezTo>
                    <a:pt x="2554" y="1179"/>
                    <a:pt x="2229" y="1143"/>
                    <a:pt x="1905" y="1095"/>
                  </a:cubicBezTo>
                  <a:cubicBezTo>
                    <a:pt x="1965" y="855"/>
                    <a:pt x="2025" y="614"/>
                    <a:pt x="2085" y="362"/>
                  </a:cubicBezTo>
                  <a:cubicBezTo>
                    <a:pt x="2136" y="144"/>
                    <a:pt x="1955" y="1"/>
                    <a:pt x="17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5" name="Google Shape;145;p6"/>
            <p:cNvSpPr/>
            <p:nvPr/>
          </p:nvSpPr>
          <p:spPr>
            <a:xfrm>
              <a:off x="8564476" y="369848"/>
              <a:ext cx="234955" cy="169206"/>
            </a:xfrm>
            <a:custGeom>
              <a:avLst/>
              <a:gdLst/>
              <a:ahLst/>
              <a:cxnLst/>
              <a:rect l="l" t="t" r="r" b="b"/>
              <a:pathLst>
                <a:path w="3427" h="2468" extrusionOk="0">
                  <a:moveTo>
                    <a:pt x="1387" y="0"/>
                  </a:moveTo>
                  <a:cubicBezTo>
                    <a:pt x="1278" y="0"/>
                    <a:pt x="1167" y="76"/>
                    <a:pt x="1143" y="226"/>
                  </a:cubicBezTo>
                  <a:cubicBezTo>
                    <a:pt x="1119" y="454"/>
                    <a:pt x="1106" y="683"/>
                    <a:pt x="1119" y="911"/>
                  </a:cubicBezTo>
                  <a:cubicBezTo>
                    <a:pt x="818" y="911"/>
                    <a:pt x="517" y="923"/>
                    <a:pt x="217" y="935"/>
                  </a:cubicBezTo>
                  <a:cubicBezTo>
                    <a:pt x="1" y="935"/>
                    <a:pt x="1" y="1272"/>
                    <a:pt x="217" y="1272"/>
                  </a:cubicBezTo>
                  <a:cubicBezTo>
                    <a:pt x="517" y="1284"/>
                    <a:pt x="830" y="1296"/>
                    <a:pt x="1131" y="1296"/>
                  </a:cubicBezTo>
                  <a:cubicBezTo>
                    <a:pt x="1143" y="1620"/>
                    <a:pt x="1167" y="1957"/>
                    <a:pt x="1179" y="2269"/>
                  </a:cubicBezTo>
                  <a:cubicBezTo>
                    <a:pt x="1185" y="2402"/>
                    <a:pt x="1287" y="2468"/>
                    <a:pt x="1387" y="2468"/>
                  </a:cubicBezTo>
                  <a:cubicBezTo>
                    <a:pt x="1488" y="2468"/>
                    <a:pt x="1587" y="2402"/>
                    <a:pt x="1587" y="2269"/>
                  </a:cubicBezTo>
                  <a:cubicBezTo>
                    <a:pt x="1599" y="1957"/>
                    <a:pt x="1623" y="1632"/>
                    <a:pt x="1647" y="1308"/>
                  </a:cubicBezTo>
                  <a:cubicBezTo>
                    <a:pt x="2140" y="1320"/>
                    <a:pt x="2633" y="1332"/>
                    <a:pt x="3126" y="1344"/>
                  </a:cubicBezTo>
                  <a:cubicBezTo>
                    <a:pt x="3427" y="1344"/>
                    <a:pt x="3427" y="863"/>
                    <a:pt x="3126" y="863"/>
                  </a:cubicBezTo>
                  <a:cubicBezTo>
                    <a:pt x="2633" y="875"/>
                    <a:pt x="2152" y="887"/>
                    <a:pt x="1659" y="899"/>
                  </a:cubicBezTo>
                  <a:cubicBezTo>
                    <a:pt x="1659" y="671"/>
                    <a:pt x="1647" y="442"/>
                    <a:pt x="1623" y="226"/>
                  </a:cubicBezTo>
                  <a:cubicBezTo>
                    <a:pt x="1605" y="76"/>
                    <a:pt x="1497" y="0"/>
                    <a:pt x="13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6" name="Google Shape;146;p6"/>
            <p:cNvSpPr/>
            <p:nvPr/>
          </p:nvSpPr>
          <p:spPr>
            <a:xfrm>
              <a:off x="8442508" y="591365"/>
              <a:ext cx="206914" cy="175171"/>
            </a:xfrm>
            <a:custGeom>
              <a:avLst/>
              <a:gdLst/>
              <a:ahLst/>
              <a:cxnLst/>
              <a:rect l="l" t="t" r="r" b="b"/>
              <a:pathLst>
                <a:path w="3018" h="2555" extrusionOk="0">
                  <a:moveTo>
                    <a:pt x="1413" y="0"/>
                  </a:moveTo>
                  <a:cubicBezTo>
                    <a:pt x="1278" y="0"/>
                    <a:pt x="1142" y="96"/>
                    <a:pt x="1118" y="289"/>
                  </a:cubicBezTo>
                  <a:cubicBezTo>
                    <a:pt x="1094" y="493"/>
                    <a:pt x="1094" y="709"/>
                    <a:pt x="1094" y="926"/>
                  </a:cubicBezTo>
                  <a:cubicBezTo>
                    <a:pt x="806" y="938"/>
                    <a:pt x="529" y="938"/>
                    <a:pt x="253" y="962"/>
                  </a:cubicBezTo>
                  <a:cubicBezTo>
                    <a:pt x="0" y="974"/>
                    <a:pt x="0" y="1346"/>
                    <a:pt x="253" y="1358"/>
                  </a:cubicBezTo>
                  <a:cubicBezTo>
                    <a:pt x="541" y="1370"/>
                    <a:pt x="818" y="1382"/>
                    <a:pt x="1106" y="1382"/>
                  </a:cubicBezTo>
                  <a:cubicBezTo>
                    <a:pt x="1118" y="1707"/>
                    <a:pt x="1154" y="2020"/>
                    <a:pt x="1166" y="2320"/>
                  </a:cubicBezTo>
                  <a:cubicBezTo>
                    <a:pt x="1179" y="2476"/>
                    <a:pt x="1296" y="2555"/>
                    <a:pt x="1413" y="2555"/>
                  </a:cubicBezTo>
                  <a:cubicBezTo>
                    <a:pt x="1530" y="2555"/>
                    <a:pt x="1647" y="2476"/>
                    <a:pt x="1659" y="2320"/>
                  </a:cubicBezTo>
                  <a:cubicBezTo>
                    <a:pt x="1683" y="2020"/>
                    <a:pt x="1707" y="1719"/>
                    <a:pt x="1731" y="1407"/>
                  </a:cubicBezTo>
                  <a:cubicBezTo>
                    <a:pt x="2044" y="1407"/>
                    <a:pt x="2369" y="1407"/>
                    <a:pt x="2693" y="1419"/>
                  </a:cubicBezTo>
                  <a:cubicBezTo>
                    <a:pt x="3014" y="1419"/>
                    <a:pt x="3018" y="901"/>
                    <a:pt x="2704" y="901"/>
                  </a:cubicBezTo>
                  <a:cubicBezTo>
                    <a:pt x="2700" y="901"/>
                    <a:pt x="2697" y="902"/>
                    <a:pt x="2693" y="902"/>
                  </a:cubicBezTo>
                  <a:lnTo>
                    <a:pt x="1743" y="914"/>
                  </a:lnTo>
                  <a:cubicBezTo>
                    <a:pt x="1743" y="697"/>
                    <a:pt x="1731" y="493"/>
                    <a:pt x="1707" y="289"/>
                  </a:cubicBezTo>
                  <a:cubicBezTo>
                    <a:pt x="1683" y="96"/>
                    <a:pt x="1548" y="0"/>
                    <a:pt x="14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7" name="Google Shape;147;p6"/>
            <p:cNvSpPr/>
            <p:nvPr/>
          </p:nvSpPr>
          <p:spPr>
            <a:xfrm>
              <a:off x="8800665" y="592393"/>
              <a:ext cx="220763" cy="194985"/>
            </a:xfrm>
            <a:custGeom>
              <a:avLst/>
              <a:gdLst/>
              <a:ahLst/>
              <a:cxnLst/>
              <a:rect l="l" t="t" r="r" b="b"/>
              <a:pathLst>
                <a:path w="3220" h="2844" extrusionOk="0">
                  <a:moveTo>
                    <a:pt x="1784" y="0"/>
                  </a:moveTo>
                  <a:cubicBezTo>
                    <a:pt x="1670" y="0"/>
                    <a:pt x="1559" y="65"/>
                    <a:pt x="1520" y="213"/>
                  </a:cubicBezTo>
                  <a:cubicBezTo>
                    <a:pt x="1436" y="478"/>
                    <a:pt x="1376" y="754"/>
                    <a:pt x="1316" y="1031"/>
                  </a:cubicBezTo>
                  <a:cubicBezTo>
                    <a:pt x="967" y="995"/>
                    <a:pt x="619" y="947"/>
                    <a:pt x="270" y="911"/>
                  </a:cubicBezTo>
                  <a:cubicBezTo>
                    <a:pt x="263" y="910"/>
                    <a:pt x="257" y="910"/>
                    <a:pt x="250" y="910"/>
                  </a:cubicBezTo>
                  <a:cubicBezTo>
                    <a:pt x="50" y="910"/>
                    <a:pt x="1" y="1260"/>
                    <a:pt x="222" y="1295"/>
                  </a:cubicBezTo>
                  <a:cubicBezTo>
                    <a:pt x="559" y="1343"/>
                    <a:pt x="895" y="1404"/>
                    <a:pt x="1232" y="1452"/>
                  </a:cubicBezTo>
                  <a:cubicBezTo>
                    <a:pt x="1148" y="1824"/>
                    <a:pt x="1075" y="2185"/>
                    <a:pt x="1003" y="2558"/>
                  </a:cubicBezTo>
                  <a:cubicBezTo>
                    <a:pt x="967" y="2731"/>
                    <a:pt x="1104" y="2843"/>
                    <a:pt x="1238" y="2843"/>
                  </a:cubicBezTo>
                  <a:cubicBezTo>
                    <a:pt x="1327" y="2843"/>
                    <a:pt x="1414" y="2793"/>
                    <a:pt x="1448" y="2678"/>
                  </a:cubicBezTo>
                  <a:cubicBezTo>
                    <a:pt x="1556" y="2305"/>
                    <a:pt x="1677" y="1920"/>
                    <a:pt x="1785" y="1548"/>
                  </a:cubicBezTo>
                  <a:cubicBezTo>
                    <a:pt x="2121" y="1596"/>
                    <a:pt x="2470" y="1656"/>
                    <a:pt x="2806" y="1704"/>
                  </a:cubicBezTo>
                  <a:cubicBezTo>
                    <a:pt x="2826" y="1707"/>
                    <a:pt x="2845" y="1709"/>
                    <a:pt x="2863" y="1709"/>
                  </a:cubicBezTo>
                  <a:cubicBezTo>
                    <a:pt x="3174" y="1709"/>
                    <a:pt x="3219" y="1245"/>
                    <a:pt x="2879" y="1211"/>
                  </a:cubicBezTo>
                  <a:cubicBezTo>
                    <a:pt x="2554" y="1175"/>
                    <a:pt x="2229" y="1139"/>
                    <a:pt x="1905" y="1103"/>
                  </a:cubicBezTo>
                  <a:cubicBezTo>
                    <a:pt x="1965" y="851"/>
                    <a:pt x="2025" y="610"/>
                    <a:pt x="2085" y="370"/>
                  </a:cubicBezTo>
                  <a:cubicBezTo>
                    <a:pt x="2136" y="146"/>
                    <a:pt x="1956" y="0"/>
                    <a:pt x="17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8" name="Google Shape;148;p6"/>
            <p:cNvSpPr/>
            <p:nvPr/>
          </p:nvSpPr>
          <p:spPr>
            <a:xfrm>
              <a:off x="8186162" y="811784"/>
              <a:ext cx="256414" cy="191899"/>
            </a:xfrm>
            <a:custGeom>
              <a:avLst/>
              <a:gdLst/>
              <a:ahLst/>
              <a:cxnLst/>
              <a:rect l="l" t="t" r="r" b="b"/>
              <a:pathLst>
                <a:path w="3740" h="2799" extrusionOk="0">
                  <a:moveTo>
                    <a:pt x="1666" y="1"/>
                  </a:moveTo>
                  <a:cubicBezTo>
                    <a:pt x="1534" y="1"/>
                    <a:pt x="1401" y="91"/>
                    <a:pt x="1395" y="271"/>
                  </a:cubicBezTo>
                  <a:cubicBezTo>
                    <a:pt x="1383" y="379"/>
                    <a:pt x="1383" y="488"/>
                    <a:pt x="1383" y="596"/>
                  </a:cubicBezTo>
                  <a:cubicBezTo>
                    <a:pt x="987" y="608"/>
                    <a:pt x="590" y="632"/>
                    <a:pt x="217" y="680"/>
                  </a:cubicBezTo>
                  <a:cubicBezTo>
                    <a:pt x="1" y="716"/>
                    <a:pt x="1" y="980"/>
                    <a:pt x="217" y="1016"/>
                  </a:cubicBezTo>
                  <a:cubicBezTo>
                    <a:pt x="590" y="1065"/>
                    <a:pt x="987" y="1089"/>
                    <a:pt x="1383" y="1101"/>
                  </a:cubicBezTo>
                  <a:cubicBezTo>
                    <a:pt x="1395" y="1593"/>
                    <a:pt x="1431" y="2098"/>
                    <a:pt x="1455" y="2591"/>
                  </a:cubicBezTo>
                  <a:cubicBezTo>
                    <a:pt x="1461" y="2729"/>
                    <a:pt x="1564" y="2799"/>
                    <a:pt x="1666" y="2799"/>
                  </a:cubicBezTo>
                  <a:cubicBezTo>
                    <a:pt x="1768" y="2799"/>
                    <a:pt x="1870" y="2729"/>
                    <a:pt x="1876" y="2591"/>
                  </a:cubicBezTo>
                  <a:cubicBezTo>
                    <a:pt x="1900" y="2098"/>
                    <a:pt x="1936" y="1605"/>
                    <a:pt x="1948" y="1113"/>
                  </a:cubicBezTo>
                  <a:cubicBezTo>
                    <a:pt x="2441" y="1113"/>
                    <a:pt x="2934" y="1101"/>
                    <a:pt x="3415" y="1101"/>
                  </a:cubicBezTo>
                  <a:cubicBezTo>
                    <a:pt x="3739" y="1101"/>
                    <a:pt x="3739" y="596"/>
                    <a:pt x="3415" y="596"/>
                  </a:cubicBezTo>
                  <a:cubicBezTo>
                    <a:pt x="2934" y="596"/>
                    <a:pt x="2441" y="584"/>
                    <a:pt x="1948" y="584"/>
                  </a:cubicBezTo>
                  <a:cubicBezTo>
                    <a:pt x="1948" y="476"/>
                    <a:pt x="1948" y="367"/>
                    <a:pt x="1936" y="271"/>
                  </a:cubicBezTo>
                  <a:cubicBezTo>
                    <a:pt x="1930" y="91"/>
                    <a:pt x="1798" y="1"/>
                    <a:pt x="16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9" name="Google Shape;149;p6"/>
            <p:cNvSpPr/>
            <p:nvPr/>
          </p:nvSpPr>
          <p:spPr>
            <a:xfrm>
              <a:off x="8564476" y="834066"/>
              <a:ext cx="234955" cy="169000"/>
            </a:xfrm>
            <a:custGeom>
              <a:avLst/>
              <a:gdLst/>
              <a:ahLst/>
              <a:cxnLst/>
              <a:rect l="l" t="t" r="r" b="b"/>
              <a:pathLst>
                <a:path w="3427" h="2465" extrusionOk="0">
                  <a:moveTo>
                    <a:pt x="1387" y="0"/>
                  </a:moveTo>
                  <a:cubicBezTo>
                    <a:pt x="1278" y="0"/>
                    <a:pt x="1167" y="78"/>
                    <a:pt x="1143" y="235"/>
                  </a:cubicBezTo>
                  <a:cubicBezTo>
                    <a:pt x="1119" y="451"/>
                    <a:pt x="1106" y="679"/>
                    <a:pt x="1119" y="908"/>
                  </a:cubicBezTo>
                  <a:cubicBezTo>
                    <a:pt x="818" y="920"/>
                    <a:pt x="517" y="920"/>
                    <a:pt x="217" y="932"/>
                  </a:cubicBezTo>
                  <a:cubicBezTo>
                    <a:pt x="1" y="944"/>
                    <a:pt x="1" y="1268"/>
                    <a:pt x="217" y="1280"/>
                  </a:cubicBezTo>
                  <a:cubicBezTo>
                    <a:pt x="517" y="1293"/>
                    <a:pt x="830" y="1293"/>
                    <a:pt x="1131" y="1305"/>
                  </a:cubicBezTo>
                  <a:cubicBezTo>
                    <a:pt x="1143" y="1629"/>
                    <a:pt x="1167" y="1954"/>
                    <a:pt x="1179" y="2266"/>
                  </a:cubicBezTo>
                  <a:cubicBezTo>
                    <a:pt x="1185" y="2398"/>
                    <a:pt x="1287" y="2465"/>
                    <a:pt x="1387" y="2465"/>
                  </a:cubicBezTo>
                  <a:cubicBezTo>
                    <a:pt x="1488" y="2465"/>
                    <a:pt x="1587" y="2398"/>
                    <a:pt x="1587" y="2266"/>
                  </a:cubicBezTo>
                  <a:cubicBezTo>
                    <a:pt x="1599" y="1954"/>
                    <a:pt x="1623" y="1641"/>
                    <a:pt x="1647" y="1317"/>
                  </a:cubicBezTo>
                  <a:cubicBezTo>
                    <a:pt x="2140" y="1329"/>
                    <a:pt x="2633" y="1329"/>
                    <a:pt x="3126" y="1341"/>
                  </a:cubicBezTo>
                  <a:cubicBezTo>
                    <a:pt x="3427" y="1341"/>
                    <a:pt x="3427" y="872"/>
                    <a:pt x="3126" y="872"/>
                  </a:cubicBezTo>
                  <a:cubicBezTo>
                    <a:pt x="2633" y="872"/>
                    <a:pt x="2152" y="884"/>
                    <a:pt x="1659" y="896"/>
                  </a:cubicBezTo>
                  <a:cubicBezTo>
                    <a:pt x="1659" y="667"/>
                    <a:pt x="1647" y="451"/>
                    <a:pt x="1623" y="235"/>
                  </a:cubicBezTo>
                  <a:cubicBezTo>
                    <a:pt x="1605" y="78"/>
                    <a:pt x="1497" y="0"/>
                    <a:pt x="13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0" name="Google Shape;150;p6"/>
            <p:cNvSpPr/>
            <p:nvPr/>
          </p:nvSpPr>
          <p:spPr>
            <a:xfrm>
              <a:off x="8716878" y="2375963"/>
              <a:ext cx="264847" cy="135337"/>
            </a:xfrm>
            <a:custGeom>
              <a:avLst/>
              <a:gdLst/>
              <a:ahLst/>
              <a:cxnLst/>
              <a:rect l="l" t="t" r="r" b="b"/>
              <a:pathLst>
                <a:path w="3863" h="1974" extrusionOk="0">
                  <a:moveTo>
                    <a:pt x="1881" y="0"/>
                  </a:moveTo>
                  <a:cubicBezTo>
                    <a:pt x="1815" y="0"/>
                    <a:pt x="1746" y="26"/>
                    <a:pt x="1683" y="86"/>
                  </a:cubicBezTo>
                  <a:cubicBezTo>
                    <a:pt x="1563" y="194"/>
                    <a:pt x="1491" y="339"/>
                    <a:pt x="1443" y="483"/>
                  </a:cubicBezTo>
                  <a:cubicBezTo>
                    <a:pt x="1046" y="459"/>
                    <a:pt x="661" y="423"/>
                    <a:pt x="265" y="411"/>
                  </a:cubicBezTo>
                  <a:cubicBezTo>
                    <a:pt x="60" y="411"/>
                    <a:pt x="0" y="747"/>
                    <a:pt x="216" y="783"/>
                  </a:cubicBezTo>
                  <a:cubicBezTo>
                    <a:pt x="601" y="843"/>
                    <a:pt x="974" y="892"/>
                    <a:pt x="1358" y="928"/>
                  </a:cubicBezTo>
                  <a:cubicBezTo>
                    <a:pt x="1358" y="988"/>
                    <a:pt x="1346" y="1036"/>
                    <a:pt x="1346" y="1084"/>
                  </a:cubicBezTo>
                  <a:cubicBezTo>
                    <a:pt x="1346" y="1336"/>
                    <a:pt x="1370" y="1685"/>
                    <a:pt x="1587" y="1841"/>
                  </a:cubicBezTo>
                  <a:lnTo>
                    <a:pt x="1587" y="1853"/>
                  </a:lnTo>
                  <a:cubicBezTo>
                    <a:pt x="1626" y="1936"/>
                    <a:pt x="1700" y="1973"/>
                    <a:pt x="1771" y="1973"/>
                  </a:cubicBezTo>
                  <a:cubicBezTo>
                    <a:pt x="1875" y="1973"/>
                    <a:pt x="1971" y="1893"/>
                    <a:pt x="1935" y="1757"/>
                  </a:cubicBezTo>
                  <a:cubicBezTo>
                    <a:pt x="1935" y="1745"/>
                    <a:pt x="1935" y="1745"/>
                    <a:pt x="1923" y="1733"/>
                  </a:cubicBezTo>
                  <a:cubicBezTo>
                    <a:pt x="2008" y="1565"/>
                    <a:pt x="1947" y="1372"/>
                    <a:pt x="1960" y="1180"/>
                  </a:cubicBezTo>
                  <a:cubicBezTo>
                    <a:pt x="1960" y="1120"/>
                    <a:pt x="1972" y="1060"/>
                    <a:pt x="1984" y="1000"/>
                  </a:cubicBezTo>
                  <a:cubicBezTo>
                    <a:pt x="2452" y="1060"/>
                    <a:pt x="2921" y="1108"/>
                    <a:pt x="3390" y="1180"/>
                  </a:cubicBezTo>
                  <a:cubicBezTo>
                    <a:pt x="3409" y="1183"/>
                    <a:pt x="3428" y="1184"/>
                    <a:pt x="3446" y="1184"/>
                  </a:cubicBezTo>
                  <a:cubicBezTo>
                    <a:pt x="3806" y="1184"/>
                    <a:pt x="3863" y="638"/>
                    <a:pt x="3462" y="627"/>
                  </a:cubicBezTo>
                  <a:cubicBezTo>
                    <a:pt x="3017" y="603"/>
                    <a:pt x="2573" y="579"/>
                    <a:pt x="2128" y="543"/>
                  </a:cubicBezTo>
                  <a:cubicBezTo>
                    <a:pt x="2140" y="483"/>
                    <a:pt x="2152" y="423"/>
                    <a:pt x="2164" y="375"/>
                  </a:cubicBezTo>
                  <a:cubicBezTo>
                    <a:pt x="2199" y="175"/>
                    <a:pt x="2051" y="0"/>
                    <a:pt x="18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1" name="Google Shape;151;p6"/>
            <p:cNvSpPr/>
            <p:nvPr/>
          </p:nvSpPr>
          <p:spPr>
            <a:xfrm>
              <a:off x="7965464" y="458661"/>
              <a:ext cx="220695" cy="178942"/>
            </a:xfrm>
            <a:custGeom>
              <a:avLst/>
              <a:gdLst/>
              <a:ahLst/>
              <a:cxnLst/>
              <a:rect l="l" t="t" r="r" b="b"/>
              <a:pathLst>
                <a:path w="3219" h="2610" extrusionOk="0">
                  <a:moveTo>
                    <a:pt x="1656" y="1"/>
                  </a:moveTo>
                  <a:cubicBezTo>
                    <a:pt x="1567" y="1"/>
                    <a:pt x="1477" y="40"/>
                    <a:pt x="1419" y="132"/>
                  </a:cubicBezTo>
                  <a:cubicBezTo>
                    <a:pt x="1251" y="372"/>
                    <a:pt x="1155" y="661"/>
                    <a:pt x="1095" y="949"/>
                  </a:cubicBezTo>
                  <a:cubicBezTo>
                    <a:pt x="818" y="961"/>
                    <a:pt x="542" y="961"/>
                    <a:pt x="265" y="973"/>
                  </a:cubicBezTo>
                  <a:cubicBezTo>
                    <a:pt x="1" y="985"/>
                    <a:pt x="1" y="1370"/>
                    <a:pt x="265" y="1382"/>
                  </a:cubicBezTo>
                  <a:cubicBezTo>
                    <a:pt x="530" y="1394"/>
                    <a:pt x="794" y="1394"/>
                    <a:pt x="1071" y="1406"/>
                  </a:cubicBezTo>
                  <a:cubicBezTo>
                    <a:pt x="1059" y="1755"/>
                    <a:pt x="1107" y="2091"/>
                    <a:pt x="1191" y="2404"/>
                  </a:cubicBezTo>
                  <a:cubicBezTo>
                    <a:pt x="1224" y="2548"/>
                    <a:pt x="1329" y="2609"/>
                    <a:pt x="1437" y="2609"/>
                  </a:cubicBezTo>
                  <a:cubicBezTo>
                    <a:pt x="1601" y="2609"/>
                    <a:pt x="1775" y="2469"/>
                    <a:pt x="1732" y="2259"/>
                  </a:cubicBezTo>
                  <a:cubicBezTo>
                    <a:pt x="1672" y="1959"/>
                    <a:pt x="1672" y="1682"/>
                    <a:pt x="1696" y="1418"/>
                  </a:cubicBezTo>
                  <a:cubicBezTo>
                    <a:pt x="2092" y="1418"/>
                    <a:pt x="2489" y="1430"/>
                    <a:pt x="2886" y="1442"/>
                  </a:cubicBezTo>
                  <a:cubicBezTo>
                    <a:pt x="2889" y="1442"/>
                    <a:pt x="2893" y="1442"/>
                    <a:pt x="2897" y="1442"/>
                  </a:cubicBezTo>
                  <a:cubicBezTo>
                    <a:pt x="3219" y="1442"/>
                    <a:pt x="3219" y="913"/>
                    <a:pt x="2897" y="913"/>
                  </a:cubicBezTo>
                  <a:cubicBezTo>
                    <a:pt x="2893" y="913"/>
                    <a:pt x="2889" y="913"/>
                    <a:pt x="2886" y="913"/>
                  </a:cubicBezTo>
                  <a:cubicBezTo>
                    <a:pt x="2513" y="925"/>
                    <a:pt x="2153" y="937"/>
                    <a:pt x="1780" y="937"/>
                  </a:cubicBezTo>
                  <a:cubicBezTo>
                    <a:pt x="1828" y="745"/>
                    <a:pt x="1876" y="552"/>
                    <a:pt x="1936" y="348"/>
                  </a:cubicBezTo>
                  <a:cubicBezTo>
                    <a:pt x="1991" y="144"/>
                    <a:pt x="1825" y="1"/>
                    <a:pt x="16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2" name="Google Shape;152;p6"/>
            <p:cNvSpPr/>
            <p:nvPr/>
          </p:nvSpPr>
          <p:spPr>
            <a:xfrm>
              <a:off x="8442508" y="591365"/>
              <a:ext cx="206914" cy="175171"/>
            </a:xfrm>
            <a:custGeom>
              <a:avLst/>
              <a:gdLst/>
              <a:ahLst/>
              <a:cxnLst/>
              <a:rect l="l" t="t" r="r" b="b"/>
              <a:pathLst>
                <a:path w="3018" h="2555" extrusionOk="0">
                  <a:moveTo>
                    <a:pt x="1413" y="0"/>
                  </a:moveTo>
                  <a:cubicBezTo>
                    <a:pt x="1278" y="0"/>
                    <a:pt x="1142" y="96"/>
                    <a:pt x="1118" y="289"/>
                  </a:cubicBezTo>
                  <a:cubicBezTo>
                    <a:pt x="1094" y="493"/>
                    <a:pt x="1094" y="709"/>
                    <a:pt x="1094" y="926"/>
                  </a:cubicBezTo>
                  <a:cubicBezTo>
                    <a:pt x="806" y="938"/>
                    <a:pt x="529" y="938"/>
                    <a:pt x="253" y="962"/>
                  </a:cubicBezTo>
                  <a:cubicBezTo>
                    <a:pt x="0" y="974"/>
                    <a:pt x="0" y="1346"/>
                    <a:pt x="253" y="1358"/>
                  </a:cubicBezTo>
                  <a:cubicBezTo>
                    <a:pt x="541" y="1370"/>
                    <a:pt x="818" y="1382"/>
                    <a:pt x="1106" y="1382"/>
                  </a:cubicBezTo>
                  <a:cubicBezTo>
                    <a:pt x="1118" y="1707"/>
                    <a:pt x="1154" y="2020"/>
                    <a:pt x="1166" y="2320"/>
                  </a:cubicBezTo>
                  <a:cubicBezTo>
                    <a:pt x="1179" y="2476"/>
                    <a:pt x="1296" y="2555"/>
                    <a:pt x="1413" y="2555"/>
                  </a:cubicBezTo>
                  <a:cubicBezTo>
                    <a:pt x="1530" y="2555"/>
                    <a:pt x="1647" y="2476"/>
                    <a:pt x="1659" y="2320"/>
                  </a:cubicBezTo>
                  <a:cubicBezTo>
                    <a:pt x="1683" y="2020"/>
                    <a:pt x="1707" y="1719"/>
                    <a:pt x="1731" y="1407"/>
                  </a:cubicBezTo>
                  <a:cubicBezTo>
                    <a:pt x="2044" y="1407"/>
                    <a:pt x="2369" y="1407"/>
                    <a:pt x="2693" y="1419"/>
                  </a:cubicBezTo>
                  <a:cubicBezTo>
                    <a:pt x="3014" y="1419"/>
                    <a:pt x="3018" y="901"/>
                    <a:pt x="2704" y="901"/>
                  </a:cubicBezTo>
                  <a:cubicBezTo>
                    <a:pt x="2700" y="901"/>
                    <a:pt x="2697" y="902"/>
                    <a:pt x="2693" y="902"/>
                  </a:cubicBezTo>
                  <a:lnTo>
                    <a:pt x="1743" y="914"/>
                  </a:lnTo>
                  <a:cubicBezTo>
                    <a:pt x="1743" y="697"/>
                    <a:pt x="1731" y="493"/>
                    <a:pt x="1707" y="289"/>
                  </a:cubicBezTo>
                  <a:cubicBezTo>
                    <a:pt x="1683" y="96"/>
                    <a:pt x="1548" y="0"/>
                    <a:pt x="14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3" name="Google Shape;153;p6"/>
            <p:cNvSpPr/>
            <p:nvPr/>
          </p:nvSpPr>
          <p:spPr>
            <a:xfrm>
              <a:off x="8800665" y="592393"/>
              <a:ext cx="220763" cy="194985"/>
            </a:xfrm>
            <a:custGeom>
              <a:avLst/>
              <a:gdLst/>
              <a:ahLst/>
              <a:cxnLst/>
              <a:rect l="l" t="t" r="r" b="b"/>
              <a:pathLst>
                <a:path w="3220" h="2844" extrusionOk="0">
                  <a:moveTo>
                    <a:pt x="1784" y="0"/>
                  </a:moveTo>
                  <a:cubicBezTo>
                    <a:pt x="1670" y="0"/>
                    <a:pt x="1559" y="65"/>
                    <a:pt x="1520" y="213"/>
                  </a:cubicBezTo>
                  <a:cubicBezTo>
                    <a:pt x="1436" y="478"/>
                    <a:pt x="1376" y="754"/>
                    <a:pt x="1316" y="1031"/>
                  </a:cubicBezTo>
                  <a:cubicBezTo>
                    <a:pt x="967" y="995"/>
                    <a:pt x="619" y="947"/>
                    <a:pt x="270" y="911"/>
                  </a:cubicBezTo>
                  <a:cubicBezTo>
                    <a:pt x="263" y="910"/>
                    <a:pt x="257" y="910"/>
                    <a:pt x="250" y="910"/>
                  </a:cubicBezTo>
                  <a:cubicBezTo>
                    <a:pt x="50" y="910"/>
                    <a:pt x="1" y="1260"/>
                    <a:pt x="222" y="1295"/>
                  </a:cubicBezTo>
                  <a:cubicBezTo>
                    <a:pt x="559" y="1343"/>
                    <a:pt x="895" y="1404"/>
                    <a:pt x="1232" y="1452"/>
                  </a:cubicBezTo>
                  <a:cubicBezTo>
                    <a:pt x="1148" y="1824"/>
                    <a:pt x="1075" y="2185"/>
                    <a:pt x="1003" y="2558"/>
                  </a:cubicBezTo>
                  <a:cubicBezTo>
                    <a:pt x="967" y="2731"/>
                    <a:pt x="1104" y="2843"/>
                    <a:pt x="1238" y="2843"/>
                  </a:cubicBezTo>
                  <a:cubicBezTo>
                    <a:pt x="1327" y="2843"/>
                    <a:pt x="1414" y="2793"/>
                    <a:pt x="1448" y="2678"/>
                  </a:cubicBezTo>
                  <a:cubicBezTo>
                    <a:pt x="1556" y="2305"/>
                    <a:pt x="1677" y="1920"/>
                    <a:pt x="1785" y="1548"/>
                  </a:cubicBezTo>
                  <a:cubicBezTo>
                    <a:pt x="2121" y="1596"/>
                    <a:pt x="2470" y="1656"/>
                    <a:pt x="2806" y="1704"/>
                  </a:cubicBezTo>
                  <a:cubicBezTo>
                    <a:pt x="2826" y="1707"/>
                    <a:pt x="2845" y="1709"/>
                    <a:pt x="2863" y="1709"/>
                  </a:cubicBezTo>
                  <a:cubicBezTo>
                    <a:pt x="3174" y="1709"/>
                    <a:pt x="3219" y="1245"/>
                    <a:pt x="2879" y="1211"/>
                  </a:cubicBezTo>
                  <a:cubicBezTo>
                    <a:pt x="2554" y="1175"/>
                    <a:pt x="2229" y="1139"/>
                    <a:pt x="1905" y="1103"/>
                  </a:cubicBezTo>
                  <a:cubicBezTo>
                    <a:pt x="1965" y="851"/>
                    <a:pt x="2025" y="610"/>
                    <a:pt x="2085" y="370"/>
                  </a:cubicBezTo>
                  <a:cubicBezTo>
                    <a:pt x="2136" y="146"/>
                    <a:pt x="1956" y="0"/>
                    <a:pt x="17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4" name="Google Shape;154;p6"/>
            <p:cNvSpPr/>
            <p:nvPr/>
          </p:nvSpPr>
          <p:spPr>
            <a:xfrm>
              <a:off x="8186162" y="811784"/>
              <a:ext cx="256414" cy="191899"/>
            </a:xfrm>
            <a:custGeom>
              <a:avLst/>
              <a:gdLst/>
              <a:ahLst/>
              <a:cxnLst/>
              <a:rect l="l" t="t" r="r" b="b"/>
              <a:pathLst>
                <a:path w="3740" h="2799" extrusionOk="0">
                  <a:moveTo>
                    <a:pt x="1666" y="1"/>
                  </a:moveTo>
                  <a:cubicBezTo>
                    <a:pt x="1534" y="1"/>
                    <a:pt x="1401" y="91"/>
                    <a:pt x="1395" y="271"/>
                  </a:cubicBezTo>
                  <a:cubicBezTo>
                    <a:pt x="1383" y="379"/>
                    <a:pt x="1383" y="488"/>
                    <a:pt x="1383" y="596"/>
                  </a:cubicBezTo>
                  <a:cubicBezTo>
                    <a:pt x="987" y="608"/>
                    <a:pt x="590" y="632"/>
                    <a:pt x="217" y="680"/>
                  </a:cubicBezTo>
                  <a:cubicBezTo>
                    <a:pt x="1" y="716"/>
                    <a:pt x="1" y="980"/>
                    <a:pt x="217" y="1016"/>
                  </a:cubicBezTo>
                  <a:cubicBezTo>
                    <a:pt x="590" y="1065"/>
                    <a:pt x="987" y="1089"/>
                    <a:pt x="1383" y="1101"/>
                  </a:cubicBezTo>
                  <a:cubicBezTo>
                    <a:pt x="1395" y="1593"/>
                    <a:pt x="1431" y="2098"/>
                    <a:pt x="1455" y="2591"/>
                  </a:cubicBezTo>
                  <a:cubicBezTo>
                    <a:pt x="1461" y="2729"/>
                    <a:pt x="1564" y="2799"/>
                    <a:pt x="1666" y="2799"/>
                  </a:cubicBezTo>
                  <a:cubicBezTo>
                    <a:pt x="1768" y="2799"/>
                    <a:pt x="1870" y="2729"/>
                    <a:pt x="1876" y="2591"/>
                  </a:cubicBezTo>
                  <a:cubicBezTo>
                    <a:pt x="1900" y="2098"/>
                    <a:pt x="1936" y="1605"/>
                    <a:pt x="1948" y="1113"/>
                  </a:cubicBezTo>
                  <a:cubicBezTo>
                    <a:pt x="2441" y="1113"/>
                    <a:pt x="2934" y="1101"/>
                    <a:pt x="3415" y="1101"/>
                  </a:cubicBezTo>
                  <a:cubicBezTo>
                    <a:pt x="3739" y="1101"/>
                    <a:pt x="3739" y="596"/>
                    <a:pt x="3415" y="596"/>
                  </a:cubicBezTo>
                  <a:cubicBezTo>
                    <a:pt x="2934" y="596"/>
                    <a:pt x="2441" y="584"/>
                    <a:pt x="1948" y="584"/>
                  </a:cubicBezTo>
                  <a:cubicBezTo>
                    <a:pt x="1948" y="476"/>
                    <a:pt x="1948" y="367"/>
                    <a:pt x="1936" y="271"/>
                  </a:cubicBezTo>
                  <a:cubicBezTo>
                    <a:pt x="1930" y="91"/>
                    <a:pt x="1798" y="1"/>
                    <a:pt x="16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5" name="Google Shape;155;p6"/>
            <p:cNvSpPr/>
            <p:nvPr/>
          </p:nvSpPr>
          <p:spPr>
            <a:xfrm>
              <a:off x="8800665" y="1056953"/>
              <a:ext cx="220763" cy="195190"/>
            </a:xfrm>
            <a:custGeom>
              <a:avLst/>
              <a:gdLst/>
              <a:ahLst/>
              <a:cxnLst/>
              <a:rect l="l" t="t" r="r" b="b"/>
              <a:pathLst>
                <a:path w="3220" h="2847" extrusionOk="0">
                  <a:moveTo>
                    <a:pt x="1782" y="1"/>
                  </a:moveTo>
                  <a:cubicBezTo>
                    <a:pt x="1668" y="1"/>
                    <a:pt x="1558" y="62"/>
                    <a:pt x="1520" y="205"/>
                  </a:cubicBezTo>
                  <a:cubicBezTo>
                    <a:pt x="1436" y="482"/>
                    <a:pt x="1376" y="758"/>
                    <a:pt x="1316" y="1035"/>
                  </a:cubicBezTo>
                  <a:cubicBezTo>
                    <a:pt x="967" y="987"/>
                    <a:pt x="619" y="951"/>
                    <a:pt x="270" y="903"/>
                  </a:cubicBezTo>
                  <a:cubicBezTo>
                    <a:pt x="263" y="902"/>
                    <a:pt x="257" y="901"/>
                    <a:pt x="250" y="901"/>
                  </a:cubicBezTo>
                  <a:cubicBezTo>
                    <a:pt x="50" y="901"/>
                    <a:pt x="1" y="1252"/>
                    <a:pt x="222" y="1287"/>
                  </a:cubicBezTo>
                  <a:cubicBezTo>
                    <a:pt x="559" y="1347"/>
                    <a:pt x="895" y="1395"/>
                    <a:pt x="1232" y="1455"/>
                  </a:cubicBezTo>
                  <a:cubicBezTo>
                    <a:pt x="1148" y="1816"/>
                    <a:pt x="1075" y="2189"/>
                    <a:pt x="1003" y="2549"/>
                  </a:cubicBezTo>
                  <a:cubicBezTo>
                    <a:pt x="967" y="2731"/>
                    <a:pt x="1106" y="2846"/>
                    <a:pt x="1240" y="2846"/>
                  </a:cubicBezTo>
                  <a:cubicBezTo>
                    <a:pt x="1328" y="2846"/>
                    <a:pt x="1415" y="2796"/>
                    <a:pt x="1448" y="2682"/>
                  </a:cubicBezTo>
                  <a:cubicBezTo>
                    <a:pt x="1556" y="2297"/>
                    <a:pt x="1677" y="1924"/>
                    <a:pt x="1785" y="1540"/>
                  </a:cubicBezTo>
                  <a:cubicBezTo>
                    <a:pt x="2121" y="1600"/>
                    <a:pt x="2470" y="1648"/>
                    <a:pt x="2806" y="1708"/>
                  </a:cubicBezTo>
                  <a:cubicBezTo>
                    <a:pt x="2826" y="1711"/>
                    <a:pt x="2845" y="1713"/>
                    <a:pt x="2863" y="1713"/>
                  </a:cubicBezTo>
                  <a:cubicBezTo>
                    <a:pt x="3174" y="1713"/>
                    <a:pt x="3219" y="1249"/>
                    <a:pt x="2879" y="1215"/>
                  </a:cubicBezTo>
                  <a:cubicBezTo>
                    <a:pt x="2554" y="1179"/>
                    <a:pt x="2229" y="1143"/>
                    <a:pt x="1905" y="1095"/>
                  </a:cubicBezTo>
                  <a:cubicBezTo>
                    <a:pt x="1965" y="854"/>
                    <a:pt x="2025" y="614"/>
                    <a:pt x="2085" y="362"/>
                  </a:cubicBezTo>
                  <a:cubicBezTo>
                    <a:pt x="2136" y="144"/>
                    <a:pt x="1955" y="1"/>
                    <a:pt x="17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6" name="Google Shape;156;p6"/>
            <p:cNvSpPr/>
            <p:nvPr/>
          </p:nvSpPr>
          <p:spPr>
            <a:xfrm>
              <a:off x="8262362" y="1124013"/>
              <a:ext cx="256414" cy="191282"/>
            </a:xfrm>
            <a:custGeom>
              <a:avLst/>
              <a:gdLst/>
              <a:ahLst/>
              <a:cxnLst/>
              <a:rect l="l" t="t" r="r" b="b"/>
              <a:pathLst>
                <a:path w="3740" h="2790" extrusionOk="0">
                  <a:moveTo>
                    <a:pt x="1666" y="1"/>
                  </a:moveTo>
                  <a:cubicBezTo>
                    <a:pt x="1534" y="1"/>
                    <a:pt x="1401" y="88"/>
                    <a:pt x="1395" y="262"/>
                  </a:cubicBezTo>
                  <a:cubicBezTo>
                    <a:pt x="1383" y="370"/>
                    <a:pt x="1383" y="478"/>
                    <a:pt x="1383" y="587"/>
                  </a:cubicBezTo>
                  <a:cubicBezTo>
                    <a:pt x="987" y="599"/>
                    <a:pt x="590" y="623"/>
                    <a:pt x="217" y="683"/>
                  </a:cubicBezTo>
                  <a:cubicBezTo>
                    <a:pt x="1" y="707"/>
                    <a:pt x="1" y="983"/>
                    <a:pt x="217" y="1007"/>
                  </a:cubicBezTo>
                  <a:cubicBezTo>
                    <a:pt x="590" y="1055"/>
                    <a:pt x="987" y="1079"/>
                    <a:pt x="1383" y="1091"/>
                  </a:cubicBezTo>
                  <a:cubicBezTo>
                    <a:pt x="1395" y="1596"/>
                    <a:pt x="1431" y="2089"/>
                    <a:pt x="1455" y="2582"/>
                  </a:cubicBezTo>
                  <a:cubicBezTo>
                    <a:pt x="1461" y="2720"/>
                    <a:pt x="1564" y="2789"/>
                    <a:pt x="1666" y="2789"/>
                  </a:cubicBezTo>
                  <a:cubicBezTo>
                    <a:pt x="1768" y="2789"/>
                    <a:pt x="1870" y="2720"/>
                    <a:pt x="1876" y="2582"/>
                  </a:cubicBezTo>
                  <a:cubicBezTo>
                    <a:pt x="1900" y="2101"/>
                    <a:pt x="1936" y="1596"/>
                    <a:pt x="1948" y="1103"/>
                  </a:cubicBezTo>
                  <a:cubicBezTo>
                    <a:pt x="2441" y="1103"/>
                    <a:pt x="2934" y="1091"/>
                    <a:pt x="3415" y="1091"/>
                  </a:cubicBezTo>
                  <a:cubicBezTo>
                    <a:pt x="3419" y="1092"/>
                    <a:pt x="3422" y="1092"/>
                    <a:pt x="3426" y="1092"/>
                  </a:cubicBezTo>
                  <a:cubicBezTo>
                    <a:pt x="3739" y="1092"/>
                    <a:pt x="3736" y="587"/>
                    <a:pt x="3415" y="587"/>
                  </a:cubicBezTo>
                  <a:lnTo>
                    <a:pt x="1948" y="587"/>
                  </a:lnTo>
                  <a:cubicBezTo>
                    <a:pt x="1948" y="478"/>
                    <a:pt x="1948" y="370"/>
                    <a:pt x="1936" y="262"/>
                  </a:cubicBezTo>
                  <a:cubicBezTo>
                    <a:pt x="1930" y="88"/>
                    <a:pt x="1798" y="1"/>
                    <a:pt x="16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7" name="Google Shape;157;p6"/>
            <p:cNvSpPr/>
            <p:nvPr/>
          </p:nvSpPr>
          <p:spPr>
            <a:xfrm rot="-5564026">
              <a:off x="8740852" y="1665828"/>
              <a:ext cx="264644" cy="134996"/>
            </a:xfrm>
            <a:custGeom>
              <a:avLst/>
              <a:gdLst/>
              <a:ahLst/>
              <a:cxnLst/>
              <a:rect l="l" t="t" r="r" b="b"/>
              <a:pathLst>
                <a:path w="3860" h="1969" extrusionOk="0">
                  <a:moveTo>
                    <a:pt x="1879" y="0"/>
                  </a:moveTo>
                  <a:cubicBezTo>
                    <a:pt x="1814" y="0"/>
                    <a:pt x="1746" y="25"/>
                    <a:pt x="1683" y="81"/>
                  </a:cubicBezTo>
                  <a:cubicBezTo>
                    <a:pt x="1563" y="189"/>
                    <a:pt x="1491" y="333"/>
                    <a:pt x="1443" y="478"/>
                  </a:cubicBezTo>
                  <a:cubicBezTo>
                    <a:pt x="1046" y="454"/>
                    <a:pt x="661" y="430"/>
                    <a:pt x="265" y="405"/>
                  </a:cubicBezTo>
                  <a:cubicBezTo>
                    <a:pt x="60" y="405"/>
                    <a:pt x="0" y="754"/>
                    <a:pt x="216" y="778"/>
                  </a:cubicBezTo>
                  <a:cubicBezTo>
                    <a:pt x="601" y="838"/>
                    <a:pt x="974" y="886"/>
                    <a:pt x="1358" y="934"/>
                  </a:cubicBezTo>
                  <a:cubicBezTo>
                    <a:pt x="1358" y="983"/>
                    <a:pt x="1346" y="1031"/>
                    <a:pt x="1346" y="1079"/>
                  </a:cubicBezTo>
                  <a:cubicBezTo>
                    <a:pt x="1346" y="1331"/>
                    <a:pt x="1370" y="1692"/>
                    <a:pt x="1587" y="1836"/>
                  </a:cubicBezTo>
                  <a:lnTo>
                    <a:pt x="1587" y="1848"/>
                  </a:lnTo>
                  <a:cubicBezTo>
                    <a:pt x="1626" y="1931"/>
                    <a:pt x="1700" y="1968"/>
                    <a:pt x="1771" y="1968"/>
                  </a:cubicBezTo>
                  <a:cubicBezTo>
                    <a:pt x="1875" y="1968"/>
                    <a:pt x="1971" y="1888"/>
                    <a:pt x="1935" y="1752"/>
                  </a:cubicBezTo>
                  <a:cubicBezTo>
                    <a:pt x="1935" y="1752"/>
                    <a:pt x="1935" y="1740"/>
                    <a:pt x="1923" y="1728"/>
                  </a:cubicBezTo>
                  <a:cubicBezTo>
                    <a:pt x="2008" y="1560"/>
                    <a:pt x="1947" y="1379"/>
                    <a:pt x="1960" y="1175"/>
                  </a:cubicBezTo>
                  <a:cubicBezTo>
                    <a:pt x="1960" y="1115"/>
                    <a:pt x="1972" y="1055"/>
                    <a:pt x="1984" y="1007"/>
                  </a:cubicBezTo>
                  <a:cubicBezTo>
                    <a:pt x="2452" y="1055"/>
                    <a:pt x="2921" y="1103"/>
                    <a:pt x="3390" y="1175"/>
                  </a:cubicBezTo>
                  <a:cubicBezTo>
                    <a:pt x="3413" y="1179"/>
                    <a:pt x="3434" y="1181"/>
                    <a:pt x="3455" y="1181"/>
                  </a:cubicBezTo>
                  <a:cubicBezTo>
                    <a:pt x="3807" y="1181"/>
                    <a:pt x="3860" y="633"/>
                    <a:pt x="3462" y="622"/>
                  </a:cubicBezTo>
                  <a:cubicBezTo>
                    <a:pt x="3017" y="610"/>
                    <a:pt x="2573" y="574"/>
                    <a:pt x="2128" y="538"/>
                  </a:cubicBezTo>
                  <a:cubicBezTo>
                    <a:pt x="2140" y="478"/>
                    <a:pt x="2152" y="430"/>
                    <a:pt x="2164" y="369"/>
                  </a:cubicBezTo>
                  <a:cubicBezTo>
                    <a:pt x="2199" y="169"/>
                    <a:pt x="2050" y="0"/>
                    <a:pt x="18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8" name="Google Shape;158;p6"/>
            <p:cNvSpPr/>
            <p:nvPr/>
          </p:nvSpPr>
          <p:spPr>
            <a:xfrm>
              <a:off x="8501133" y="1350150"/>
              <a:ext cx="206708" cy="175239"/>
            </a:xfrm>
            <a:custGeom>
              <a:avLst/>
              <a:gdLst/>
              <a:ahLst/>
              <a:cxnLst/>
              <a:rect l="l" t="t" r="r" b="b"/>
              <a:pathLst>
                <a:path w="3015" h="2556" extrusionOk="0">
                  <a:moveTo>
                    <a:pt x="1413" y="1"/>
                  </a:moveTo>
                  <a:cubicBezTo>
                    <a:pt x="1278" y="1"/>
                    <a:pt x="1142" y="94"/>
                    <a:pt x="1118" y="280"/>
                  </a:cubicBezTo>
                  <a:cubicBezTo>
                    <a:pt x="1094" y="485"/>
                    <a:pt x="1094" y="701"/>
                    <a:pt x="1094" y="930"/>
                  </a:cubicBezTo>
                  <a:cubicBezTo>
                    <a:pt x="806" y="930"/>
                    <a:pt x="529" y="942"/>
                    <a:pt x="253" y="954"/>
                  </a:cubicBezTo>
                  <a:cubicBezTo>
                    <a:pt x="0" y="966"/>
                    <a:pt x="0" y="1338"/>
                    <a:pt x="253" y="1350"/>
                  </a:cubicBezTo>
                  <a:cubicBezTo>
                    <a:pt x="541" y="1362"/>
                    <a:pt x="818" y="1374"/>
                    <a:pt x="1106" y="1386"/>
                  </a:cubicBezTo>
                  <a:cubicBezTo>
                    <a:pt x="1118" y="1699"/>
                    <a:pt x="1154" y="2011"/>
                    <a:pt x="1166" y="2312"/>
                  </a:cubicBezTo>
                  <a:cubicBezTo>
                    <a:pt x="1179" y="2474"/>
                    <a:pt x="1296" y="2555"/>
                    <a:pt x="1413" y="2555"/>
                  </a:cubicBezTo>
                  <a:cubicBezTo>
                    <a:pt x="1530" y="2555"/>
                    <a:pt x="1647" y="2474"/>
                    <a:pt x="1659" y="2312"/>
                  </a:cubicBezTo>
                  <a:cubicBezTo>
                    <a:pt x="1683" y="2023"/>
                    <a:pt x="1707" y="1711"/>
                    <a:pt x="1731" y="1398"/>
                  </a:cubicBezTo>
                  <a:cubicBezTo>
                    <a:pt x="2044" y="1398"/>
                    <a:pt x="2369" y="1410"/>
                    <a:pt x="2693" y="1410"/>
                  </a:cubicBezTo>
                  <a:cubicBezTo>
                    <a:pt x="2697" y="1411"/>
                    <a:pt x="2700" y="1411"/>
                    <a:pt x="2704" y="1411"/>
                  </a:cubicBezTo>
                  <a:cubicBezTo>
                    <a:pt x="3014" y="1411"/>
                    <a:pt x="3014" y="893"/>
                    <a:pt x="2704" y="893"/>
                  </a:cubicBezTo>
                  <a:cubicBezTo>
                    <a:pt x="2700" y="893"/>
                    <a:pt x="2697" y="893"/>
                    <a:pt x="2693" y="893"/>
                  </a:cubicBezTo>
                  <a:lnTo>
                    <a:pt x="1743" y="905"/>
                  </a:lnTo>
                  <a:cubicBezTo>
                    <a:pt x="1743" y="689"/>
                    <a:pt x="1731" y="485"/>
                    <a:pt x="1707" y="280"/>
                  </a:cubicBezTo>
                  <a:cubicBezTo>
                    <a:pt x="1683" y="94"/>
                    <a:pt x="1548" y="1"/>
                    <a:pt x="1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9" name="Google Shape;159;p6"/>
            <p:cNvSpPr/>
            <p:nvPr/>
          </p:nvSpPr>
          <p:spPr>
            <a:xfrm>
              <a:off x="8800665" y="1056953"/>
              <a:ext cx="220763" cy="195190"/>
            </a:xfrm>
            <a:custGeom>
              <a:avLst/>
              <a:gdLst/>
              <a:ahLst/>
              <a:cxnLst/>
              <a:rect l="l" t="t" r="r" b="b"/>
              <a:pathLst>
                <a:path w="3220" h="2847" extrusionOk="0">
                  <a:moveTo>
                    <a:pt x="1782" y="1"/>
                  </a:moveTo>
                  <a:cubicBezTo>
                    <a:pt x="1668" y="1"/>
                    <a:pt x="1558" y="62"/>
                    <a:pt x="1520" y="205"/>
                  </a:cubicBezTo>
                  <a:cubicBezTo>
                    <a:pt x="1436" y="482"/>
                    <a:pt x="1376" y="758"/>
                    <a:pt x="1316" y="1035"/>
                  </a:cubicBezTo>
                  <a:cubicBezTo>
                    <a:pt x="967" y="987"/>
                    <a:pt x="619" y="951"/>
                    <a:pt x="270" y="903"/>
                  </a:cubicBezTo>
                  <a:cubicBezTo>
                    <a:pt x="263" y="902"/>
                    <a:pt x="257" y="901"/>
                    <a:pt x="250" y="901"/>
                  </a:cubicBezTo>
                  <a:cubicBezTo>
                    <a:pt x="50" y="901"/>
                    <a:pt x="1" y="1252"/>
                    <a:pt x="222" y="1287"/>
                  </a:cubicBezTo>
                  <a:cubicBezTo>
                    <a:pt x="559" y="1347"/>
                    <a:pt x="895" y="1395"/>
                    <a:pt x="1232" y="1455"/>
                  </a:cubicBezTo>
                  <a:cubicBezTo>
                    <a:pt x="1148" y="1816"/>
                    <a:pt x="1075" y="2189"/>
                    <a:pt x="1003" y="2549"/>
                  </a:cubicBezTo>
                  <a:cubicBezTo>
                    <a:pt x="967" y="2731"/>
                    <a:pt x="1106" y="2846"/>
                    <a:pt x="1240" y="2846"/>
                  </a:cubicBezTo>
                  <a:cubicBezTo>
                    <a:pt x="1328" y="2846"/>
                    <a:pt x="1415" y="2796"/>
                    <a:pt x="1448" y="2682"/>
                  </a:cubicBezTo>
                  <a:cubicBezTo>
                    <a:pt x="1556" y="2297"/>
                    <a:pt x="1677" y="1924"/>
                    <a:pt x="1785" y="1540"/>
                  </a:cubicBezTo>
                  <a:cubicBezTo>
                    <a:pt x="2121" y="1600"/>
                    <a:pt x="2470" y="1648"/>
                    <a:pt x="2806" y="1708"/>
                  </a:cubicBezTo>
                  <a:cubicBezTo>
                    <a:pt x="2826" y="1711"/>
                    <a:pt x="2845" y="1713"/>
                    <a:pt x="2863" y="1713"/>
                  </a:cubicBezTo>
                  <a:cubicBezTo>
                    <a:pt x="3174" y="1713"/>
                    <a:pt x="3219" y="1249"/>
                    <a:pt x="2879" y="1215"/>
                  </a:cubicBezTo>
                  <a:cubicBezTo>
                    <a:pt x="2554" y="1179"/>
                    <a:pt x="2229" y="1143"/>
                    <a:pt x="1905" y="1095"/>
                  </a:cubicBezTo>
                  <a:cubicBezTo>
                    <a:pt x="1965" y="854"/>
                    <a:pt x="2025" y="614"/>
                    <a:pt x="2085" y="362"/>
                  </a:cubicBezTo>
                  <a:cubicBezTo>
                    <a:pt x="2136" y="144"/>
                    <a:pt x="1955" y="1"/>
                    <a:pt x="17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0" name="Google Shape;160;p6"/>
            <p:cNvSpPr/>
            <p:nvPr/>
          </p:nvSpPr>
          <p:spPr>
            <a:xfrm>
              <a:off x="8426329" y="1812799"/>
              <a:ext cx="239069" cy="169000"/>
            </a:xfrm>
            <a:custGeom>
              <a:avLst/>
              <a:gdLst/>
              <a:ahLst/>
              <a:cxnLst/>
              <a:rect l="l" t="t" r="r" b="b"/>
              <a:pathLst>
                <a:path w="3487" h="2465" extrusionOk="0">
                  <a:moveTo>
                    <a:pt x="2219" y="0"/>
                  </a:moveTo>
                  <a:cubicBezTo>
                    <a:pt x="2135" y="0"/>
                    <a:pt x="2050" y="38"/>
                    <a:pt x="1996" y="126"/>
                  </a:cubicBezTo>
                  <a:cubicBezTo>
                    <a:pt x="1839" y="355"/>
                    <a:pt x="1755" y="631"/>
                    <a:pt x="1707" y="920"/>
                  </a:cubicBezTo>
                  <a:cubicBezTo>
                    <a:pt x="1226" y="920"/>
                    <a:pt x="733" y="944"/>
                    <a:pt x="253" y="968"/>
                  </a:cubicBezTo>
                  <a:cubicBezTo>
                    <a:pt x="0" y="980"/>
                    <a:pt x="0" y="1340"/>
                    <a:pt x="253" y="1352"/>
                  </a:cubicBezTo>
                  <a:cubicBezTo>
                    <a:pt x="721" y="1376"/>
                    <a:pt x="1202" y="1388"/>
                    <a:pt x="1683" y="1400"/>
                  </a:cubicBezTo>
                  <a:cubicBezTo>
                    <a:pt x="1695" y="1749"/>
                    <a:pt x="1767" y="2086"/>
                    <a:pt x="1900" y="2386"/>
                  </a:cubicBezTo>
                  <a:cubicBezTo>
                    <a:pt x="1922" y="2441"/>
                    <a:pt x="1968" y="2465"/>
                    <a:pt x="2016" y="2465"/>
                  </a:cubicBezTo>
                  <a:cubicBezTo>
                    <a:pt x="2093" y="2465"/>
                    <a:pt x="2176" y="2403"/>
                    <a:pt x="2176" y="2314"/>
                  </a:cubicBezTo>
                  <a:cubicBezTo>
                    <a:pt x="2164" y="2014"/>
                    <a:pt x="2152" y="1701"/>
                    <a:pt x="2188" y="1412"/>
                  </a:cubicBezTo>
                  <a:lnTo>
                    <a:pt x="3162" y="1412"/>
                  </a:lnTo>
                  <a:cubicBezTo>
                    <a:pt x="3486" y="1412"/>
                    <a:pt x="3486" y="908"/>
                    <a:pt x="3162" y="908"/>
                  </a:cubicBezTo>
                  <a:lnTo>
                    <a:pt x="2296" y="908"/>
                  </a:lnTo>
                  <a:cubicBezTo>
                    <a:pt x="2344" y="715"/>
                    <a:pt x="2416" y="523"/>
                    <a:pt x="2477" y="331"/>
                  </a:cubicBezTo>
                  <a:cubicBezTo>
                    <a:pt x="2531" y="135"/>
                    <a:pt x="2377" y="0"/>
                    <a:pt x="22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Tree>
    <p:extLst>
      <p:ext uri="{BB962C8B-B14F-4D97-AF65-F5344CB8AC3E}">
        <p14:creationId xmlns:p14="http://schemas.microsoft.com/office/powerpoint/2010/main" val="26957794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61"/>
        <p:cNvGrpSpPr/>
        <p:nvPr/>
      </p:nvGrpSpPr>
      <p:grpSpPr>
        <a:xfrm>
          <a:off x="0" y="0"/>
          <a:ext cx="0" cy="0"/>
          <a:chOff x="0" y="0"/>
          <a:chExt cx="0" cy="0"/>
        </a:xfrm>
      </p:grpSpPr>
      <p:sp>
        <p:nvSpPr>
          <p:cNvPr id="162" name="Google Shape;162;p7"/>
          <p:cNvSpPr txBox="1">
            <a:spLocks noGrp="1"/>
          </p:cNvSpPr>
          <p:nvPr>
            <p:ph type="title"/>
          </p:nvPr>
        </p:nvSpPr>
        <p:spPr>
          <a:xfrm>
            <a:off x="1204700" y="2430900"/>
            <a:ext cx="5361600" cy="20226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Font typeface="Source Sans Pro"/>
              <a:buNone/>
              <a:defRPr b="0"/>
            </a:lvl1pPr>
            <a:lvl2pPr lvl="1" rtl="0">
              <a:spcBef>
                <a:spcPts val="0"/>
              </a:spcBef>
              <a:spcAft>
                <a:spcPts val="0"/>
              </a:spcAft>
              <a:buSzPts val="2400"/>
              <a:buNone/>
              <a:defRPr sz="4800"/>
            </a:lvl2pPr>
            <a:lvl3pPr lvl="2" rtl="0">
              <a:spcBef>
                <a:spcPts val="0"/>
              </a:spcBef>
              <a:spcAft>
                <a:spcPts val="0"/>
              </a:spcAft>
              <a:buSzPts val="2400"/>
              <a:buNone/>
              <a:defRPr sz="4800"/>
            </a:lvl3pPr>
            <a:lvl4pPr lvl="3" rtl="0">
              <a:spcBef>
                <a:spcPts val="0"/>
              </a:spcBef>
              <a:spcAft>
                <a:spcPts val="0"/>
              </a:spcAft>
              <a:buSzPts val="2400"/>
              <a:buNone/>
              <a:defRPr sz="4800"/>
            </a:lvl4pPr>
            <a:lvl5pPr lvl="4" rtl="0">
              <a:spcBef>
                <a:spcPts val="0"/>
              </a:spcBef>
              <a:spcAft>
                <a:spcPts val="0"/>
              </a:spcAft>
              <a:buSzPts val="2400"/>
              <a:buNone/>
              <a:defRPr sz="4800"/>
            </a:lvl5pPr>
            <a:lvl6pPr lvl="5" rtl="0">
              <a:spcBef>
                <a:spcPts val="0"/>
              </a:spcBef>
              <a:spcAft>
                <a:spcPts val="0"/>
              </a:spcAft>
              <a:buSzPts val="2400"/>
              <a:buNone/>
              <a:defRPr sz="4800"/>
            </a:lvl6pPr>
            <a:lvl7pPr lvl="6" rtl="0">
              <a:spcBef>
                <a:spcPts val="0"/>
              </a:spcBef>
              <a:spcAft>
                <a:spcPts val="0"/>
              </a:spcAft>
              <a:buSzPts val="2400"/>
              <a:buNone/>
              <a:defRPr sz="4800"/>
            </a:lvl7pPr>
            <a:lvl8pPr lvl="7" rtl="0">
              <a:spcBef>
                <a:spcPts val="0"/>
              </a:spcBef>
              <a:spcAft>
                <a:spcPts val="0"/>
              </a:spcAft>
              <a:buSzPts val="2400"/>
              <a:buNone/>
              <a:defRPr sz="4800"/>
            </a:lvl8pPr>
            <a:lvl9pPr lvl="8" rtl="0">
              <a:spcBef>
                <a:spcPts val="0"/>
              </a:spcBef>
              <a:spcAft>
                <a:spcPts val="0"/>
              </a:spcAft>
              <a:buSzPts val="2400"/>
              <a:buNone/>
              <a:defRPr sz="4800"/>
            </a:lvl9pPr>
          </a:lstStyle>
          <a:p>
            <a:endParaRPr/>
          </a:p>
        </p:txBody>
      </p:sp>
      <p:sp>
        <p:nvSpPr>
          <p:cNvPr id="163" name="Google Shape;163;p7"/>
          <p:cNvSpPr txBox="1">
            <a:spLocks noGrp="1"/>
          </p:cNvSpPr>
          <p:nvPr>
            <p:ph type="subTitle" idx="1"/>
          </p:nvPr>
        </p:nvSpPr>
        <p:spPr>
          <a:xfrm flipH="1">
            <a:off x="1203850" y="4607700"/>
            <a:ext cx="5521200" cy="3373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3200"/>
            </a:lvl1pPr>
            <a:lvl2pPr lvl="1" algn="ctr" rtl="0">
              <a:lnSpc>
                <a:spcPct val="100000"/>
              </a:lnSpc>
              <a:spcBef>
                <a:spcPts val="0"/>
              </a:spcBef>
              <a:spcAft>
                <a:spcPts val="0"/>
              </a:spcAft>
              <a:buSzPts val="1000"/>
              <a:buNone/>
              <a:defRPr sz="2000"/>
            </a:lvl2pPr>
            <a:lvl3pPr lvl="2" algn="ctr" rtl="0">
              <a:lnSpc>
                <a:spcPct val="100000"/>
              </a:lnSpc>
              <a:spcBef>
                <a:spcPts val="0"/>
              </a:spcBef>
              <a:spcAft>
                <a:spcPts val="0"/>
              </a:spcAft>
              <a:buSzPts val="1000"/>
              <a:buNone/>
              <a:defRPr sz="2000"/>
            </a:lvl3pPr>
            <a:lvl4pPr lvl="3" algn="ctr" rtl="0">
              <a:lnSpc>
                <a:spcPct val="100000"/>
              </a:lnSpc>
              <a:spcBef>
                <a:spcPts val="0"/>
              </a:spcBef>
              <a:spcAft>
                <a:spcPts val="0"/>
              </a:spcAft>
              <a:buSzPts val="1000"/>
              <a:buNone/>
              <a:defRPr sz="2000"/>
            </a:lvl4pPr>
            <a:lvl5pPr lvl="4" algn="ctr" rtl="0">
              <a:lnSpc>
                <a:spcPct val="100000"/>
              </a:lnSpc>
              <a:spcBef>
                <a:spcPts val="0"/>
              </a:spcBef>
              <a:spcAft>
                <a:spcPts val="0"/>
              </a:spcAft>
              <a:buSzPts val="1000"/>
              <a:buNone/>
              <a:defRPr sz="2000"/>
            </a:lvl5pPr>
            <a:lvl6pPr lvl="5" algn="ctr" rtl="0">
              <a:lnSpc>
                <a:spcPct val="100000"/>
              </a:lnSpc>
              <a:spcBef>
                <a:spcPts val="0"/>
              </a:spcBef>
              <a:spcAft>
                <a:spcPts val="0"/>
              </a:spcAft>
              <a:buSzPts val="1000"/>
              <a:buNone/>
              <a:defRPr sz="2000"/>
            </a:lvl6pPr>
            <a:lvl7pPr lvl="6" algn="ctr" rtl="0">
              <a:lnSpc>
                <a:spcPct val="100000"/>
              </a:lnSpc>
              <a:spcBef>
                <a:spcPts val="0"/>
              </a:spcBef>
              <a:spcAft>
                <a:spcPts val="0"/>
              </a:spcAft>
              <a:buSzPts val="1000"/>
              <a:buNone/>
              <a:defRPr sz="2000"/>
            </a:lvl7pPr>
            <a:lvl8pPr lvl="7" algn="ctr" rtl="0">
              <a:lnSpc>
                <a:spcPct val="100000"/>
              </a:lnSpc>
              <a:spcBef>
                <a:spcPts val="0"/>
              </a:spcBef>
              <a:spcAft>
                <a:spcPts val="0"/>
              </a:spcAft>
              <a:buSzPts val="1000"/>
              <a:buNone/>
              <a:defRPr sz="2000"/>
            </a:lvl8pPr>
            <a:lvl9pPr lvl="8" algn="ctr" rtl="0">
              <a:lnSpc>
                <a:spcPct val="100000"/>
              </a:lnSpc>
              <a:spcBef>
                <a:spcPts val="0"/>
              </a:spcBef>
              <a:spcAft>
                <a:spcPts val="0"/>
              </a:spcAft>
              <a:buSzPts val="1000"/>
              <a:buNone/>
              <a:defRPr sz="2000"/>
            </a:lvl9pPr>
          </a:lstStyle>
          <a:p>
            <a:endParaRPr/>
          </a:p>
        </p:txBody>
      </p:sp>
    </p:spTree>
    <p:extLst>
      <p:ext uri="{BB962C8B-B14F-4D97-AF65-F5344CB8AC3E}">
        <p14:creationId xmlns:p14="http://schemas.microsoft.com/office/powerpoint/2010/main" val="41044231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64"/>
        <p:cNvGrpSpPr/>
        <p:nvPr/>
      </p:nvGrpSpPr>
      <p:grpSpPr>
        <a:xfrm>
          <a:off x="0" y="0"/>
          <a:ext cx="0" cy="0"/>
          <a:chOff x="0" y="0"/>
          <a:chExt cx="0" cy="0"/>
        </a:xfrm>
      </p:grpSpPr>
      <p:sp>
        <p:nvSpPr>
          <p:cNvPr id="165" name="Google Shape;165;p8"/>
          <p:cNvSpPr txBox="1">
            <a:spLocks noGrp="1"/>
          </p:cNvSpPr>
          <p:nvPr>
            <p:ph type="ctrTitle"/>
          </p:nvPr>
        </p:nvSpPr>
        <p:spPr>
          <a:xfrm flipH="1">
            <a:off x="4672600" y="709650"/>
            <a:ext cx="8943000" cy="2693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541C1D"/>
              </a:buClr>
              <a:buSzPts val="3500"/>
              <a:buNone/>
              <a:defRPr b="0"/>
            </a:lvl1pPr>
            <a:lvl2pPr lvl="1" algn="ctr" rtl="0">
              <a:spcBef>
                <a:spcPts val="0"/>
              </a:spcBef>
              <a:spcAft>
                <a:spcPts val="0"/>
              </a:spcAft>
              <a:buClr>
                <a:srgbClr val="541C1D"/>
              </a:buClr>
              <a:buSzPts val="12000"/>
              <a:buNone/>
              <a:defRPr sz="24000">
                <a:solidFill>
                  <a:srgbClr val="541C1D"/>
                </a:solidFill>
              </a:defRPr>
            </a:lvl2pPr>
            <a:lvl3pPr lvl="2" algn="ctr" rtl="0">
              <a:spcBef>
                <a:spcPts val="0"/>
              </a:spcBef>
              <a:spcAft>
                <a:spcPts val="0"/>
              </a:spcAft>
              <a:buClr>
                <a:srgbClr val="541C1D"/>
              </a:buClr>
              <a:buSzPts val="12000"/>
              <a:buNone/>
              <a:defRPr sz="24000">
                <a:solidFill>
                  <a:srgbClr val="541C1D"/>
                </a:solidFill>
              </a:defRPr>
            </a:lvl3pPr>
            <a:lvl4pPr lvl="3" algn="ctr" rtl="0">
              <a:spcBef>
                <a:spcPts val="0"/>
              </a:spcBef>
              <a:spcAft>
                <a:spcPts val="0"/>
              </a:spcAft>
              <a:buClr>
                <a:srgbClr val="541C1D"/>
              </a:buClr>
              <a:buSzPts val="12000"/>
              <a:buNone/>
              <a:defRPr sz="24000">
                <a:solidFill>
                  <a:srgbClr val="541C1D"/>
                </a:solidFill>
              </a:defRPr>
            </a:lvl4pPr>
            <a:lvl5pPr lvl="4" algn="ctr" rtl="0">
              <a:spcBef>
                <a:spcPts val="0"/>
              </a:spcBef>
              <a:spcAft>
                <a:spcPts val="0"/>
              </a:spcAft>
              <a:buClr>
                <a:srgbClr val="541C1D"/>
              </a:buClr>
              <a:buSzPts val="12000"/>
              <a:buNone/>
              <a:defRPr sz="24000">
                <a:solidFill>
                  <a:srgbClr val="541C1D"/>
                </a:solidFill>
              </a:defRPr>
            </a:lvl5pPr>
            <a:lvl6pPr lvl="5" algn="ctr" rtl="0">
              <a:spcBef>
                <a:spcPts val="0"/>
              </a:spcBef>
              <a:spcAft>
                <a:spcPts val="0"/>
              </a:spcAft>
              <a:buClr>
                <a:srgbClr val="541C1D"/>
              </a:buClr>
              <a:buSzPts val="12000"/>
              <a:buNone/>
              <a:defRPr sz="24000">
                <a:solidFill>
                  <a:srgbClr val="541C1D"/>
                </a:solidFill>
              </a:defRPr>
            </a:lvl6pPr>
            <a:lvl7pPr lvl="6" algn="ctr" rtl="0">
              <a:spcBef>
                <a:spcPts val="0"/>
              </a:spcBef>
              <a:spcAft>
                <a:spcPts val="0"/>
              </a:spcAft>
              <a:buClr>
                <a:srgbClr val="541C1D"/>
              </a:buClr>
              <a:buSzPts val="12000"/>
              <a:buNone/>
              <a:defRPr sz="24000">
                <a:solidFill>
                  <a:srgbClr val="541C1D"/>
                </a:solidFill>
              </a:defRPr>
            </a:lvl7pPr>
            <a:lvl8pPr lvl="7" algn="ctr" rtl="0">
              <a:spcBef>
                <a:spcPts val="0"/>
              </a:spcBef>
              <a:spcAft>
                <a:spcPts val="0"/>
              </a:spcAft>
              <a:buClr>
                <a:srgbClr val="541C1D"/>
              </a:buClr>
              <a:buSzPts val="12000"/>
              <a:buNone/>
              <a:defRPr sz="24000">
                <a:solidFill>
                  <a:srgbClr val="541C1D"/>
                </a:solidFill>
              </a:defRPr>
            </a:lvl8pPr>
            <a:lvl9pPr lvl="8" algn="ctr" rtl="0">
              <a:spcBef>
                <a:spcPts val="0"/>
              </a:spcBef>
              <a:spcAft>
                <a:spcPts val="0"/>
              </a:spcAft>
              <a:buClr>
                <a:srgbClr val="541C1D"/>
              </a:buClr>
              <a:buSzPts val="12000"/>
              <a:buNone/>
              <a:defRPr sz="24000">
                <a:solidFill>
                  <a:srgbClr val="541C1D"/>
                </a:solidFill>
              </a:defRPr>
            </a:lvl9pPr>
          </a:lstStyle>
          <a:p>
            <a:endParaRPr/>
          </a:p>
        </p:txBody>
      </p:sp>
      <p:grpSp>
        <p:nvGrpSpPr>
          <p:cNvPr id="166" name="Google Shape;166;p8"/>
          <p:cNvGrpSpPr/>
          <p:nvPr/>
        </p:nvGrpSpPr>
        <p:grpSpPr>
          <a:xfrm rot="10800000">
            <a:off x="305135" y="6469651"/>
            <a:ext cx="3777522" cy="3525782"/>
            <a:chOff x="7280351" y="0"/>
            <a:chExt cx="1888761" cy="1762891"/>
          </a:xfrm>
        </p:grpSpPr>
        <p:sp>
          <p:nvSpPr>
            <p:cNvPr id="167" name="Google Shape;167;p8"/>
            <p:cNvSpPr/>
            <p:nvPr/>
          </p:nvSpPr>
          <p:spPr>
            <a:xfrm>
              <a:off x="7712693" y="55876"/>
              <a:ext cx="264710" cy="134652"/>
            </a:xfrm>
            <a:custGeom>
              <a:avLst/>
              <a:gdLst/>
              <a:ahLst/>
              <a:cxnLst/>
              <a:rect l="l" t="t" r="r" b="b"/>
              <a:pathLst>
                <a:path w="3861" h="1964" extrusionOk="0">
                  <a:moveTo>
                    <a:pt x="1883" y="0"/>
                  </a:moveTo>
                  <a:cubicBezTo>
                    <a:pt x="1816" y="0"/>
                    <a:pt x="1745" y="27"/>
                    <a:pt x="1680" y="88"/>
                  </a:cubicBezTo>
                  <a:cubicBezTo>
                    <a:pt x="1560" y="184"/>
                    <a:pt x="1488" y="329"/>
                    <a:pt x="1440" y="485"/>
                  </a:cubicBezTo>
                  <a:cubicBezTo>
                    <a:pt x="1043" y="449"/>
                    <a:pt x="658" y="425"/>
                    <a:pt x="262" y="413"/>
                  </a:cubicBezTo>
                  <a:cubicBezTo>
                    <a:pt x="258" y="413"/>
                    <a:pt x="255" y="413"/>
                    <a:pt x="251" y="413"/>
                  </a:cubicBezTo>
                  <a:cubicBezTo>
                    <a:pt x="55" y="413"/>
                    <a:pt x="1" y="750"/>
                    <a:pt x="213" y="786"/>
                  </a:cubicBezTo>
                  <a:cubicBezTo>
                    <a:pt x="598" y="846"/>
                    <a:pt x="971" y="882"/>
                    <a:pt x="1355" y="930"/>
                  </a:cubicBezTo>
                  <a:cubicBezTo>
                    <a:pt x="1355" y="978"/>
                    <a:pt x="1343" y="1026"/>
                    <a:pt x="1343" y="1074"/>
                  </a:cubicBezTo>
                  <a:cubicBezTo>
                    <a:pt x="1343" y="1326"/>
                    <a:pt x="1367" y="1687"/>
                    <a:pt x="1584" y="1831"/>
                  </a:cubicBezTo>
                  <a:lnTo>
                    <a:pt x="1584" y="1843"/>
                  </a:lnTo>
                  <a:cubicBezTo>
                    <a:pt x="1623" y="1926"/>
                    <a:pt x="1697" y="1964"/>
                    <a:pt x="1768" y="1964"/>
                  </a:cubicBezTo>
                  <a:cubicBezTo>
                    <a:pt x="1872" y="1964"/>
                    <a:pt x="1968" y="1883"/>
                    <a:pt x="1932" y="1747"/>
                  </a:cubicBezTo>
                  <a:cubicBezTo>
                    <a:pt x="1932" y="1747"/>
                    <a:pt x="1932" y="1735"/>
                    <a:pt x="1920" y="1735"/>
                  </a:cubicBezTo>
                  <a:cubicBezTo>
                    <a:pt x="2005" y="1567"/>
                    <a:pt x="1944" y="1375"/>
                    <a:pt x="1957" y="1170"/>
                  </a:cubicBezTo>
                  <a:cubicBezTo>
                    <a:pt x="1957" y="1110"/>
                    <a:pt x="1969" y="1062"/>
                    <a:pt x="1981" y="1002"/>
                  </a:cubicBezTo>
                  <a:cubicBezTo>
                    <a:pt x="2449" y="1050"/>
                    <a:pt x="2918" y="1098"/>
                    <a:pt x="3387" y="1182"/>
                  </a:cubicBezTo>
                  <a:cubicBezTo>
                    <a:pt x="3406" y="1185"/>
                    <a:pt x="3424" y="1186"/>
                    <a:pt x="3442" y="1186"/>
                  </a:cubicBezTo>
                  <a:cubicBezTo>
                    <a:pt x="3802" y="1186"/>
                    <a:pt x="3860" y="629"/>
                    <a:pt x="3459" y="617"/>
                  </a:cubicBezTo>
                  <a:cubicBezTo>
                    <a:pt x="3014" y="605"/>
                    <a:pt x="2570" y="569"/>
                    <a:pt x="2125" y="533"/>
                  </a:cubicBezTo>
                  <a:cubicBezTo>
                    <a:pt x="2137" y="485"/>
                    <a:pt x="2149" y="425"/>
                    <a:pt x="2161" y="365"/>
                  </a:cubicBezTo>
                  <a:cubicBezTo>
                    <a:pt x="2195" y="167"/>
                    <a:pt x="2051" y="0"/>
                    <a:pt x="18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8" name="Google Shape;168;p8"/>
            <p:cNvSpPr/>
            <p:nvPr/>
          </p:nvSpPr>
          <p:spPr>
            <a:xfrm>
              <a:off x="8170674" y="0"/>
              <a:ext cx="220695" cy="178667"/>
            </a:xfrm>
            <a:custGeom>
              <a:avLst/>
              <a:gdLst/>
              <a:ahLst/>
              <a:cxnLst/>
              <a:rect l="l" t="t" r="r" b="b"/>
              <a:pathLst>
                <a:path w="3219" h="2606" extrusionOk="0">
                  <a:moveTo>
                    <a:pt x="1661" y="0"/>
                  </a:moveTo>
                  <a:cubicBezTo>
                    <a:pt x="1570" y="0"/>
                    <a:pt x="1478" y="41"/>
                    <a:pt x="1419" y="134"/>
                  </a:cubicBezTo>
                  <a:cubicBezTo>
                    <a:pt x="1251" y="374"/>
                    <a:pt x="1155" y="651"/>
                    <a:pt x="1095" y="951"/>
                  </a:cubicBezTo>
                  <a:cubicBezTo>
                    <a:pt x="818" y="951"/>
                    <a:pt x="542" y="963"/>
                    <a:pt x="265" y="975"/>
                  </a:cubicBezTo>
                  <a:cubicBezTo>
                    <a:pt x="1" y="987"/>
                    <a:pt x="1" y="1360"/>
                    <a:pt x="265" y="1372"/>
                  </a:cubicBezTo>
                  <a:cubicBezTo>
                    <a:pt x="530" y="1384"/>
                    <a:pt x="794" y="1396"/>
                    <a:pt x="1071" y="1396"/>
                  </a:cubicBezTo>
                  <a:cubicBezTo>
                    <a:pt x="1059" y="1745"/>
                    <a:pt x="1107" y="2093"/>
                    <a:pt x="1191" y="2406"/>
                  </a:cubicBezTo>
                  <a:cubicBezTo>
                    <a:pt x="1224" y="2545"/>
                    <a:pt x="1328" y="2605"/>
                    <a:pt x="1437" y="2605"/>
                  </a:cubicBezTo>
                  <a:cubicBezTo>
                    <a:pt x="1601" y="2605"/>
                    <a:pt x="1775" y="2467"/>
                    <a:pt x="1732" y="2250"/>
                  </a:cubicBezTo>
                  <a:cubicBezTo>
                    <a:pt x="1672" y="1949"/>
                    <a:pt x="1672" y="1685"/>
                    <a:pt x="1696" y="1408"/>
                  </a:cubicBezTo>
                  <a:lnTo>
                    <a:pt x="1696" y="1408"/>
                  </a:lnTo>
                  <a:cubicBezTo>
                    <a:pt x="2092" y="1420"/>
                    <a:pt x="2489" y="1420"/>
                    <a:pt x="2886" y="1432"/>
                  </a:cubicBezTo>
                  <a:cubicBezTo>
                    <a:pt x="2889" y="1432"/>
                    <a:pt x="2893" y="1432"/>
                    <a:pt x="2897" y="1432"/>
                  </a:cubicBezTo>
                  <a:cubicBezTo>
                    <a:pt x="3215" y="1432"/>
                    <a:pt x="3219" y="915"/>
                    <a:pt x="2907" y="915"/>
                  </a:cubicBezTo>
                  <a:cubicBezTo>
                    <a:pt x="2900" y="915"/>
                    <a:pt x="2893" y="915"/>
                    <a:pt x="2886" y="915"/>
                  </a:cubicBezTo>
                  <a:cubicBezTo>
                    <a:pt x="2513" y="927"/>
                    <a:pt x="2153" y="927"/>
                    <a:pt x="1780" y="939"/>
                  </a:cubicBezTo>
                  <a:cubicBezTo>
                    <a:pt x="1828" y="747"/>
                    <a:pt x="1876" y="555"/>
                    <a:pt x="1936" y="350"/>
                  </a:cubicBezTo>
                  <a:cubicBezTo>
                    <a:pt x="1991" y="140"/>
                    <a:pt x="1828" y="0"/>
                    <a:pt x="16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9" name="Google Shape;169;p8"/>
            <p:cNvSpPr/>
            <p:nvPr/>
          </p:nvSpPr>
          <p:spPr>
            <a:xfrm>
              <a:off x="8590192" y="21322"/>
              <a:ext cx="206708" cy="175376"/>
            </a:xfrm>
            <a:custGeom>
              <a:avLst/>
              <a:gdLst/>
              <a:ahLst/>
              <a:cxnLst/>
              <a:rect l="l" t="t" r="r" b="b"/>
              <a:pathLst>
                <a:path w="3015" h="2558" extrusionOk="0">
                  <a:moveTo>
                    <a:pt x="1413" y="0"/>
                  </a:moveTo>
                  <a:cubicBezTo>
                    <a:pt x="1278" y="0"/>
                    <a:pt x="1142" y="93"/>
                    <a:pt x="1118" y="280"/>
                  </a:cubicBezTo>
                  <a:cubicBezTo>
                    <a:pt x="1094" y="496"/>
                    <a:pt x="1094" y="712"/>
                    <a:pt x="1094" y="929"/>
                  </a:cubicBezTo>
                  <a:cubicBezTo>
                    <a:pt x="806" y="929"/>
                    <a:pt x="529" y="941"/>
                    <a:pt x="253" y="953"/>
                  </a:cubicBezTo>
                  <a:cubicBezTo>
                    <a:pt x="0" y="965"/>
                    <a:pt x="0" y="1338"/>
                    <a:pt x="253" y="1350"/>
                  </a:cubicBezTo>
                  <a:cubicBezTo>
                    <a:pt x="541" y="1374"/>
                    <a:pt x="818" y="1374"/>
                    <a:pt x="1106" y="1386"/>
                  </a:cubicBezTo>
                  <a:cubicBezTo>
                    <a:pt x="1118" y="1698"/>
                    <a:pt x="1154" y="2011"/>
                    <a:pt x="1166" y="2323"/>
                  </a:cubicBezTo>
                  <a:cubicBezTo>
                    <a:pt x="1179" y="2480"/>
                    <a:pt x="1296" y="2558"/>
                    <a:pt x="1413" y="2558"/>
                  </a:cubicBezTo>
                  <a:cubicBezTo>
                    <a:pt x="1530" y="2558"/>
                    <a:pt x="1647" y="2480"/>
                    <a:pt x="1659" y="2323"/>
                  </a:cubicBezTo>
                  <a:cubicBezTo>
                    <a:pt x="1683" y="2023"/>
                    <a:pt x="1707" y="1710"/>
                    <a:pt x="1731" y="1398"/>
                  </a:cubicBezTo>
                  <a:cubicBezTo>
                    <a:pt x="2044" y="1410"/>
                    <a:pt x="2369" y="1410"/>
                    <a:pt x="2693" y="1410"/>
                  </a:cubicBezTo>
                  <a:cubicBezTo>
                    <a:pt x="2697" y="1410"/>
                    <a:pt x="2700" y="1410"/>
                    <a:pt x="2704" y="1410"/>
                  </a:cubicBezTo>
                  <a:cubicBezTo>
                    <a:pt x="3014" y="1410"/>
                    <a:pt x="3014" y="893"/>
                    <a:pt x="2704" y="893"/>
                  </a:cubicBezTo>
                  <a:cubicBezTo>
                    <a:pt x="2700" y="893"/>
                    <a:pt x="2697" y="893"/>
                    <a:pt x="2693" y="893"/>
                  </a:cubicBezTo>
                  <a:lnTo>
                    <a:pt x="1743" y="905"/>
                  </a:lnTo>
                  <a:cubicBezTo>
                    <a:pt x="1743" y="700"/>
                    <a:pt x="1731" y="484"/>
                    <a:pt x="1707" y="280"/>
                  </a:cubicBezTo>
                  <a:cubicBezTo>
                    <a:pt x="1683" y="93"/>
                    <a:pt x="1548" y="0"/>
                    <a:pt x="14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0" name="Google Shape;170;p8"/>
            <p:cNvSpPr/>
            <p:nvPr/>
          </p:nvSpPr>
          <p:spPr>
            <a:xfrm>
              <a:off x="8948349" y="22282"/>
              <a:ext cx="220763" cy="194985"/>
            </a:xfrm>
            <a:custGeom>
              <a:avLst/>
              <a:gdLst/>
              <a:ahLst/>
              <a:cxnLst/>
              <a:rect l="l" t="t" r="r" b="b"/>
              <a:pathLst>
                <a:path w="3220" h="2844" extrusionOk="0">
                  <a:moveTo>
                    <a:pt x="1782" y="1"/>
                  </a:moveTo>
                  <a:cubicBezTo>
                    <a:pt x="1668" y="1"/>
                    <a:pt x="1558" y="63"/>
                    <a:pt x="1520" y="206"/>
                  </a:cubicBezTo>
                  <a:cubicBezTo>
                    <a:pt x="1436" y="482"/>
                    <a:pt x="1376" y="759"/>
                    <a:pt x="1316" y="1035"/>
                  </a:cubicBezTo>
                  <a:cubicBezTo>
                    <a:pt x="967" y="987"/>
                    <a:pt x="619" y="951"/>
                    <a:pt x="270" y="903"/>
                  </a:cubicBezTo>
                  <a:cubicBezTo>
                    <a:pt x="263" y="902"/>
                    <a:pt x="257" y="902"/>
                    <a:pt x="250" y="902"/>
                  </a:cubicBezTo>
                  <a:cubicBezTo>
                    <a:pt x="50" y="902"/>
                    <a:pt x="1" y="1253"/>
                    <a:pt x="222" y="1288"/>
                  </a:cubicBezTo>
                  <a:cubicBezTo>
                    <a:pt x="559" y="1348"/>
                    <a:pt x="895" y="1396"/>
                    <a:pt x="1232" y="1456"/>
                  </a:cubicBezTo>
                  <a:cubicBezTo>
                    <a:pt x="1148" y="1816"/>
                    <a:pt x="1075" y="2189"/>
                    <a:pt x="1003" y="2550"/>
                  </a:cubicBezTo>
                  <a:cubicBezTo>
                    <a:pt x="967" y="2725"/>
                    <a:pt x="1109" y="2843"/>
                    <a:pt x="1244" y="2843"/>
                  </a:cubicBezTo>
                  <a:cubicBezTo>
                    <a:pt x="1331" y="2843"/>
                    <a:pt x="1415" y="2795"/>
                    <a:pt x="1448" y="2682"/>
                  </a:cubicBezTo>
                  <a:cubicBezTo>
                    <a:pt x="1556" y="2297"/>
                    <a:pt x="1677" y="1925"/>
                    <a:pt x="1785" y="1540"/>
                  </a:cubicBezTo>
                  <a:cubicBezTo>
                    <a:pt x="2121" y="1588"/>
                    <a:pt x="2470" y="1648"/>
                    <a:pt x="2806" y="1708"/>
                  </a:cubicBezTo>
                  <a:cubicBezTo>
                    <a:pt x="2826" y="1712"/>
                    <a:pt x="2845" y="1713"/>
                    <a:pt x="2863" y="1713"/>
                  </a:cubicBezTo>
                  <a:cubicBezTo>
                    <a:pt x="3174" y="1713"/>
                    <a:pt x="3219" y="1249"/>
                    <a:pt x="2879" y="1215"/>
                  </a:cubicBezTo>
                  <a:cubicBezTo>
                    <a:pt x="2554" y="1179"/>
                    <a:pt x="2229" y="1143"/>
                    <a:pt x="1905" y="1095"/>
                  </a:cubicBezTo>
                  <a:cubicBezTo>
                    <a:pt x="1965" y="855"/>
                    <a:pt x="2025" y="614"/>
                    <a:pt x="2085" y="362"/>
                  </a:cubicBezTo>
                  <a:cubicBezTo>
                    <a:pt x="2136" y="144"/>
                    <a:pt x="1955" y="1"/>
                    <a:pt x="17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1" name="Google Shape;171;p8"/>
            <p:cNvSpPr/>
            <p:nvPr/>
          </p:nvSpPr>
          <p:spPr>
            <a:xfrm>
              <a:off x="7912751" y="260115"/>
              <a:ext cx="239069" cy="169069"/>
            </a:xfrm>
            <a:custGeom>
              <a:avLst/>
              <a:gdLst/>
              <a:ahLst/>
              <a:cxnLst/>
              <a:rect l="l" t="t" r="r" b="b"/>
              <a:pathLst>
                <a:path w="3487" h="2466" extrusionOk="0">
                  <a:moveTo>
                    <a:pt x="2219" y="0"/>
                  </a:moveTo>
                  <a:cubicBezTo>
                    <a:pt x="2135" y="0"/>
                    <a:pt x="2050" y="39"/>
                    <a:pt x="1996" y="127"/>
                  </a:cubicBezTo>
                  <a:cubicBezTo>
                    <a:pt x="1839" y="367"/>
                    <a:pt x="1755" y="631"/>
                    <a:pt x="1707" y="920"/>
                  </a:cubicBezTo>
                  <a:cubicBezTo>
                    <a:pt x="1226" y="920"/>
                    <a:pt x="733" y="944"/>
                    <a:pt x="253" y="968"/>
                  </a:cubicBezTo>
                  <a:cubicBezTo>
                    <a:pt x="0" y="980"/>
                    <a:pt x="0" y="1341"/>
                    <a:pt x="253" y="1353"/>
                  </a:cubicBezTo>
                  <a:cubicBezTo>
                    <a:pt x="721" y="1377"/>
                    <a:pt x="1202" y="1389"/>
                    <a:pt x="1683" y="1401"/>
                  </a:cubicBezTo>
                  <a:cubicBezTo>
                    <a:pt x="1695" y="1749"/>
                    <a:pt x="1767" y="2086"/>
                    <a:pt x="1900" y="2387"/>
                  </a:cubicBezTo>
                  <a:cubicBezTo>
                    <a:pt x="1922" y="2442"/>
                    <a:pt x="1968" y="2465"/>
                    <a:pt x="2016" y="2465"/>
                  </a:cubicBezTo>
                  <a:cubicBezTo>
                    <a:pt x="2093" y="2465"/>
                    <a:pt x="2176" y="2404"/>
                    <a:pt x="2176" y="2314"/>
                  </a:cubicBezTo>
                  <a:cubicBezTo>
                    <a:pt x="2164" y="2014"/>
                    <a:pt x="2152" y="1701"/>
                    <a:pt x="2188" y="1413"/>
                  </a:cubicBezTo>
                  <a:lnTo>
                    <a:pt x="3162" y="1413"/>
                  </a:lnTo>
                  <a:cubicBezTo>
                    <a:pt x="3486" y="1413"/>
                    <a:pt x="3486" y="908"/>
                    <a:pt x="3162" y="908"/>
                  </a:cubicBezTo>
                  <a:lnTo>
                    <a:pt x="2296" y="908"/>
                  </a:lnTo>
                  <a:cubicBezTo>
                    <a:pt x="2344" y="716"/>
                    <a:pt x="2416" y="523"/>
                    <a:pt x="2477" y="331"/>
                  </a:cubicBezTo>
                  <a:cubicBezTo>
                    <a:pt x="2531" y="135"/>
                    <a:pt x="2377" y="0"/>
                    <a:pt x="22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2" name="Google Shape;172;p8"/>
            <p:cNvSpPr/>
            <p:nvPr/>
          </p:nvSpPr>
          <p:spPr>
            <a:xfrm>
              <a:off x="8333846" y="241741"/>
              <a:ext cx="256414" cy="192105"/>
            </a:xfrm>
            <a:custGeom>
              <a:avLst/>
              <a:gdLst/>
              <a:ahLst/>
              <a:cxnLst/>
              <a:rect l="l" t="t" r="r" b="b"/>
              <a:pathLst>
                <a:path w="3740" h="2802" extrusionOk="0">
                  <a:moveTo>
                    <a:pt x="1666" y="1"/>
                  </a:moveTo>
                  <a:cubicBezTo>
                    <a:pt x="1534" y="1"/>
                    <a:pt x="1401" y="88"/>
                    <a:pt x="1395" y="262"/>
                  </a:cubicBezTo>
                  <a:cubicBezTo>
                    <a:pt x="1383" y="371"/>
                    <a:pt x="1383" y="479"/>
                    <a:pt x="1383" y="587"/>
                  </a:cubicBezTo>
                  <a:cubicBezTo>
                    <a:pt x="987" y="599"/>
                    <a:pt x="590" y="623"/>
                    <a:pt x="217" y="683"/>
                  </a:cubicBezTo>
                  <a:cubicBezTo>
                    <a:pt x="1" y="707"/>
                    <a:pt x="1" y="984"/>
                    <a:pt x="217" y="1008"/>
                  </a:cubicBezTo>
                  <a:cubicBezTo>
                    <a:pt x="590" y="1056"/>
                    <a:pt x="987" y="1092"/>
                    <a:pt x="1383" y="1092"/>
                  </a:cubicBezTo>
                  <a:cubicBezTo>
                    <a:pt x="1395" y="1597"/>
                    <a:pt x="1431" y="2102"/>
                    <a:pt x="1455" y="2594"/>
                  </a:cubicBezTo>
                  <a:cubicBezTo>
                    <a:pt x="1461" y="2733"/>
                    <a:pt x="1564" y="2802"/>
                    <a:pt x="1666" y="2802"/>
                  </a:cubicBezTo>
                  <a:cubicBezTo>
                    <a:pt x="1768" y="2802"/>
                    <a:pt x="1870" y="2733"/>
                    <a:pt x="1876" y="2594"/>
                  </a:cubicBezTo>
                  <a:cubicBezTo>
                    <a:pt x="1900" y="2102"/>
                    <a:pt x="1936" y="1597"/>
                    <a:pt x="1948" y="1104"/>
                  </a:cubicBezTo>
                  <a:cubicBezTo>
                    <a:pt x="2441" y="1104"/>
                    <a:pt x="2934" y="1092"/>
                    <a:pt x="3415" y="1092"/>
                  </a:cubicBezTo>
                  <a:cubicBezTo>
                    <a:pt x="3419" y="1092"/>
                    <a:pt x="3422" y="1092"/>
                    <a:pt x="3426" y="1092"/>
                  </a:cubicBezTo>
                  <a:cubicBezTo>
                    <a:pt x="3739" y="1092"/>
                    <a:pt x="3736" y="587"/>
                    <a:pt x="3415" y="587"/>
                  </a:cubicBezTo>
                  <a:cubicBezTo>
                    <a:pt x="3255" y="591"/>
                    <a:pt x="3093" y="592"/>
                    <a:pt x="2930" y="592"/>
                  </a:cubicBezTo>
                  <a:cubicBezTo>
                    <a:pt x="2605" y="592"/>
                    <a:pt x="2277" y="587"/>
                    <a:pt x="1948" y="587"/>
                  </a:cubicBezTo>
                  <a:cubicBezTo>
                    <a:pt x="1948" y="479"/>
                    <a:pt x="1948" y="371"/>
                    <a:pt x="1936" y="262"/>
                  </a:cubicBezTo>
                  <a:cubicBezTo>
                    <a:pt x="1930" y="88"/>
                    <a:pt x="1798" y="1"/>
                    <a:pt x="16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3" name="Google Shape;173;p8"/>
            <p:cNvSpPr/>
            <p:nvPr/>
          </p:nvSpPr>
          <p:spPr>
            <a:xfrm>
              <a:off x="8712160" y="264023"/>
              <a:ext cx="234955" cy="169206"/>
            </a:xfrm>
            <a:custGeom>
              <a:avLst/>
              <a:gdLst/>
              <a:ahLst/>
              <a:cxnLst/>
              <a:rect l="l" t="t" r="r" b="b"/>
              <a:pathLst>
                <a:path w="3427" h="2468" extrusionOk="0">
                  <a:moveTo>
                    <a:pt x="1387" y="0"/>
                  </a:moveTo>
                  <a:cubicBezTo>
                    <a:pt x="1278" y="0"/>
                    <a:pt x="1167" y="76"/>
                    <a:pt x="1143" y="226"/>
                  </a:cubicBezTo>
                  <a:cubicBezTo>
                    <a:pt x="1119" y="454"/>
                    <a:pt x="1106" y="683"/>
                    <a:pt x="1119" y="911"/>
                  </a:cubicBezTo>
                  <a:cubicBezTo>
                    <a:pt x="818" y="911"/>
                    <a:pt x="517" y="923"/>
                    <a:pt x="217" y="935"/>
                  </a:cubicBezTo>
                  <a:cubicBezTo>
                    <a:pt x="1" y="935"/>
                    <a:pt x="1" y="1272"/>
                    <a:pt x="217" y="1272"/>
                  </a:cubicBezTo>
                  <a:cubicBezTo>
                    <a:pt x="517" y="1284"/>
                    <a:pt x="830" y="1296"/>
                    <a:pt x="1131" y="1296"/>
                  </a:cubicBezTo>
                  <a:cubicBezTo>
                    <a:pt x="1143" y="1620"/>
                    <a:pt x="1167" y="1957"/>
                    <a:pt x="1179" y="2269"/>
                  </a:cubicBezTo>
                  <a:cubicBezTo>
                    <a:pt x="1185" y="2402"/>
                    <a:pt x="1287" y="2468"/>
                    <a:pt x="1387" y="2468"/>
                  </a:cubicBezTo>
                  <a:cubicBezTo>
                    <a:pt x="1488" y="2468"/>
                    <a:pt x="1587" y="2402"/>
                    <a:pt x="1587" y="2269"/>
                  </a:cubicBezTo>
                  <a:cubicBezTo>
                    <a:pt x="1599" y="1957"/>
                    <a:pt x="1623" y="1632"/>
                    <a:pt x="1647" y="1308"/>
                  </a:cubicBezTo>
                  <a:cubicBezTo>
                    <a:pt x="2140" y="1320"/>
                    <a:pt x="2633" y="1332"/>
                    <a:pt x="3126" y="1344"/>
                  </a:cubicBezTo>
                  <a:cubicBezTo>
                    <a:pt x="3427" y="1344"/>
                    <a:pt x="3427" y="863"/>
                    <a:pt x="3126" y="863"/>
                  </a:cubicBezTo>
                  <a:cubicBezTo>
                    <a:pt x="2633" y="875"/>
                    <a:pt x="2152" y="887"/>
                    <a:pt x="1659" y="899"/>
                  </a:cubicBezTo>
                  <a:cubicBezTo>
                    <a:pt x="1659" y="671"/>
                    <a:pt x="1647" y="442"/>
                    <a:pt x="1623" y="226"/>
                  </a:cubicBezTo>
                  <a:cubicBezTo>
                    <a:pt x="1605" y="76"/>
                    <a:pt x="1497" y="0"/>
                    <a:pt x="13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4" name="Google Shape;174;p8"/>
            <p:cNvSpPr/>
            <p:nvPr/>
          </p:nvSpPr>
          <p:spPr>
            <a:xfrm>
              <a:off x="8170674" y="464149"/>
              <a:ext cx="220695" cy="178942"/>
            </a:xfrm>
            <a:custGeom>
              <a:avLst/>
              <a:gdLst/>
              <a:ahLst/>
              <a:cxnLst/>
              <a:rect l="l" t="t" r="r" b="b"/>
              <a:pathLst>
                <a:path w="3219" h="2610" extrusionOk="0">
                  <a:moveTo>
                    <a:pt x="1656" y="1"/>
                  </a:moveTo>
                  <a:cubicBezTo>
                    <a:pt x="1567" y="1"/>
                    <a:pt x="1477" y="40"/>
                    <a:pt x="1419" y="132"/>
                  </a:cubicBezTo>
                  <a:cubicBezTo>
                    <a:pt x="1251" y="372"/>
                    <a:pt x="1155" y="661"/>
                    <a:pt x="1095" y="949"/>
                  </a:cubicBezTo>
                  <a:cubicBezTo>
                    <a:pt x="818" y="961"/>
                    <a:pt x="542" y="961"/>
                    <a:pt x="265" y="973"/>
                  </a:cubicBezTo>
                  <a:cubicBezTo>
                    <a:pt x="1" y="985"/>
                    <a:pt x="1" y="1370"/>
                    <a:pt x="265" y="1382"/>
                  </a:cubicBezTo>
                  <a:cubicBezTo>
                    <a:pt x="530" y="1394"/>
                    <a:pt x="794" y="1394"/>
                    <a:pt x="1071" y="1406"/>
                  </a:cubicBezTo>
                  <a:cubicBezTo>
                    <a:pt x="1059" y="1755"/>
                    <a:pt x="1107" y="2091"/>
                    <a:pt x="1191" y="2404"/>
                  </a:cubicBezTo>
                  <a:cubicBezTo>
                    <a:pt x="1224" y="2548"/>
                    <a:pt x="1329" y="2609"/>
                    <a:pt x="1437" y="2609"/>
                  </a:cubicBezTo>
                  <a:cubicBezTo>
                    <a:pt x="1601" y="2609"/>
                    <a:pt x="1775" y="2469"/>
                    <a:pt x="1732" y="2259"/>
                  </a:cubicBezTo>
                  <a:cubicBezTo>
                    <a:pt x="1672" y="1959"/>
                    <a:pt x="1672" y="1682"/>
                    <a:pt x="1696" y="1418"/>
                  </a:cubicBezTo>
                  <a:cubicBezTo>
                    <a:pt x="2092" y="1418"/>
                    <a:pt x="2489" y="1430"/>
                    <a:pt x="2886" y="1442"/>
                  </a:cubicBezTo>
                  <a:cubicBezTo>
                    <a:pt x="2889" y="1442"/>
                    <a:pt x="2893" y="1442"/>
                    <a:pt x="2897" y="1442"/>
                  </a:cubicBezTo>
                  <a:cubicBezTo>
                    <a:pt x="3219" y="1442"/>
                    <a:pt x="3219" y="913"/>
                    <a:pt x="2897" y="913"/>
                  </a:cubicBezTo>
                  <a:cubicBezTo>
                    <a:pt x="2893" y="913"/>
                    <a:pt x="2889" y="913"/>
                    <a:pt x="2886" y="913"/>
                  </a:cubicBezTo>
                  <a:cubicBezTo>
                    <a:pt x="2513" y="925"/>
                    <a:pt x="2153" y="937"/>
                    <a:pt x="1780" y="937"/>
                  </a:cubicBezTo>
                  <a:cubicBezTo>
                    <a:pt x="1828" y="745"/>
                    <a:pt x="1876" y="552"/>
                    <a:pt x="1936" y="348"/>
                  </a:cubicBezTo>
                  <a:cubicBezTo>
                    <a:pt x="1991" y="144"/>
                    <a:pt x="1825" y="1"/>
                    <a:pt x="16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5" name="Google Shape;175;p8"/>
            <p:cNvSpPr/>
            <p:nvPr/>
          </p:nvSpPr>
          <p:spPr>
            <a:xfrm>
              <a:off x="8590192" y="485540"/>
              <a:ext cx="206914" cy="175171"/>
            </a:xfrm>
            <a:custGeom>
              <a:avLst/>
              <a:gdLst/>
              <a:ahLst/>
              <a:cxnLst/>
              <a:rect l="l" t="t" r="r" b="b"/>
              <a:pathLst>
                <a:path w="3018" h="2555" extrusionOk="0">
                  <a:moveTo>
                    <a:pt x="1413" y="0"/>
                  </a:moveTo>
                  <a:cubicBezTo>
                    <a:pt x="1278" y="0"/>
                    <a:pt x="1142" y="96"/>
                    <a:pt x="1118" y="289"/>
                  </a:cubicBezTo>
                  <a:cubicBezTo>
                    <a:pt x="1094" y="493"/>
                    <a:pt x="1094" y="709"/>
                    <a:pt x="1094" y="926"/>
                  </a:cubicBezTo>
                  <a:cubicBezTo>
                    <a:pt x="806" y="938"/>
                    <a:pt x="529" y="938"/>
                    <a:pt x="253" y="962"/>
                  </a:cubicBezTo>
                  <a:cubicBezTo>
                    <a:pt x="0" y="974"/>
                    <a:pt x="0" y="1346"/>
                    <a:pt x="253" y="1358"/>
                  </a:cubicBezTo>
                  <a:cubicBezTo>
                    <a:pt x="541" y="1370"/>
                    <a:pt x="818" y="1382"/>
                    <a:pt x="1106" y="1382"/>
                  </a:cubicBezTo>
                  <a:cubicBezTo>
                    <a:pt x="1118" y="1707"/>
                    <a:pt x="1154" y="2020"/>
                    <a:pt x="1166" y="2320"/>
                  </a:cubicBezTo>
                  <a:cubicBezTo>
                    <a:pt x="1179" y="2476"/>
                    <a:pt x="1296" y="2555"/>
                    <a:pt x="1413" y="2555"/>
                  </a:cubicBezTo>
                  <a:cubicBezTo>
                    <a:pt x="1530" y="2555"/>
                    <a:pt x="1647" y="2476"/>
                    <a:pt x="1659" y="2320"/>
                  </a:cubicBezTo>
                  <a:cubicBezTo>
                    <a:pt x="1683" y="2020"/>
                    <a:pt x="1707" y="1719"/>
                    <a:pt x="1731" y="1407"/>
                  </a:cubicBezTo>
                  <a:cubicBezTo>
                    <a:pt x="2044" y="1407"/>
                    <a:pt x="2369" y="1407"/>
                    <a:pt x="2693" y="1419"/>
                  </a:cubicBezTo>
                  <a:cubicBezTo>
                    <a:pt x="3014" y="1419"/>
                    <a:pt x="3018" y="901"/>
                    <a:pt x="2704" y="901"/>
                  </a:cubicBezTo>
                  <a:cubicBezTo>
                    <a:pt x="2700" y="901"/>
                    <a:pt x="2697" y="902"/>
                    <a:pt x="2693" y="902"/>
                  </a:cubicBezTo>
                  <a:lnTo>
                    <a:pt x="1743" y="914"/>
                  </a:lnTo>
                  <a:cubicBezTo>
                    <a:pt x="1743" y="697"/>
                    <a:pt x="1731" y="493"/>
                    <a:pt x="1707" y="289"/>
                  </a:cubicBezTo>
                  <a:cubicBezTo>
                    <a:pt x="1683" y="96"/>
                    <a:pt x="1548" y="0"/>
                    <a:pt x="14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6" name="Google Shape;176;p8"/>
            <p:cNvSpPr/>
            <p:nvPr/>
          </p:nvSpPr>
          <p:spPr>
            <a:xfrm>
              <a:off x="8948349" y="486568"/>
              <a:ext cx="220763" cy="194985"/>
            </a:xfrm>
            <a:custGeom>
              <a:avLst/>
              <a:gdLst/>
              <a:ahLst/>
              <a:cxnLst/>
              <a:rect l="l" t="t" r="r" b="b"/>
              <a:pathLst>
                <a:path w="3220" h="2844" extrusionOk="0">
                  <a:moveTo>
                    <a:pt x="1784" y="0"/>
                  </a:moveTo>
                  <a:cubicBezTo>
                    <a:pt x="1670" y="0"/>
                    <a:pt x="1559" y="65"/>
                    <a:pt x="1520" y="213"/>
                  </a:cubicBezTo>
                  <a:cubicBezTo>
                    <a:pt x="1436" y="478"/>
                    <a:pt x="1376" y="754"/>
                    <a:pt x="1316" y="1031"/>
                  </a:cubicBezTo>
                  <a:cubicBezTo>
                    <a:pt x="967" y="995"/>
                    <a:pt x="619" y="947"/>
                    <a:pt x="270" y="911"/>
                  </a:cubicBezTo>
                  <a:cubicBezTo>
                    <a:pt x="263" y="910"/>
                    <a:pt x="257" y="910"/>
                    <a:pt x="250" y="910"/>
                  </a:cubicBezTo>
                  <a:cubicBezTo>
                    <a:pt x="50" y="910"/>
                    <a:pt x="1" y="1260"/>
                    <a:pt x="222" y="1295"/>
                  </a:cubicBezTo>
                  <a:cubicBezTo>
                    <a:pt x="559" y="1343"/>
                    <a:pt x="895" y="1404"/>
                    <a:pt x="1232" y="1452"/>
                  </a:cubicBezTo>
                  <a:cubicBezTo>
                    <a:pt x="1148" y="1824"/>
                    <a:pt x="1075" y="2185"/>
                    <a:pt x="1003" y="2558"/>
                  </a:cubicBezTo>
                  <a:cubicBezTo>
                    <a:pt x="967" y="2731"/>
                    <a:pt x="1104" y="2843"/>
                    <a:pt x="1238" y="2843"/>
                  </a:cubicBezTo>
                  <a:cubicBezTo>
                    <a:pt x="1327" y="2843"/>
                    <a:pt x="1414" y="2793"/>
                    <a:pt x="1448" y="2678"/>
                  </a:cubicBezTo>
                  <a:cubicBezTo>
                    <a:pt x="1556" y="2305"/>
                    <a:pt x="1677" y="1920"/>
                    <a:pt x="1785" y="1548"/>
                  </a:cubicBezTo>
                  <a:cubicBezTo>
                    <a:pt x="2121" y="1596"/>
                    <a:pt x="2470" y="1656"/>
                    <a:pt x="2806" y="1704"/>
                  </a:cubicBezTo>
                  <a:cubicBezTo>
                    <a:pt x="2826" y="1707"/>
                    <a:pt x="2845" y="1709"/>
                    <a:pt x="2863" y="1709"/>
                  </a:cubicBezTo>
                  <a:cubicBezTo>
                    <a:pt x="3174" y="1709"/>
                    <a:pt x="3219" y="1245"/>
                    <a:pt x="2879" y="1211"/>
                  </a:cubicBezTo>
                  <a:cubicBezTo>
                    <a:pt x="2554" y="1175"/>
                    <a:pt x="2229" y="1139"/>
                    <a:pt x="1905" y="1103"/>
                  </a:cubicBezTo>
                  <a:cubicBezTo>
                    <a:pt x="1965" y="851"/>
                    <a:pt x="2025" y="610"/>
                    <a:pt x="2085" y="370"/>
                  </a:cubicBezTo>
                  <a:cubicBezTo>
                    <a:pt x="2136" y="146"/>
                    <a:pt x="1956" y="0"/>
                    <a:pt x="17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7" name="Google Shape;177;p8"/>
            <p:cNvSpPr/>
            <p:nvPr/>
          </p:nvSpPr>
          <p:spPr>
            <a:xfrm>
              <a:off x="7912751" y="724676"/>
              <a:ext cx="239069" cy="168726"/>
            </a:xfrm>
            <a:custGeom>
              <a:avLst/>
              <a:gdLst/>
              <a:ahLst/>
              <a:cxnLst/>
              <a:rect l="l" t="t" r="r" b="b"/>
              <a:pathLst>
                <a:path w="3487" h="2461" extrusionOk="0">
                  <a:moveTo>
                    <a:pt x="2215" y="0"/>
                  </a:moveTo>
                  <a:cubicBezTo>
                    <a:pt x="2132" y="0"/>
                    <a:pt x="2049" y="36"/>
                    <a:pt x="1996" y="118"/>
                  </a:cubicBezTo>
                  <a:cubicBezTo>
                    <a:pt x="1839" y="359"/>
                    <a:pt x="1755" y="635"/>
                    <a:pt x="1707" y="912"/>
                  </a:cubicBezTo>
                  <a:cubicBezTo>
                    <a:pt x="1226" y="924"/>
                    <a:pt x="733" y="936"/>
                    <a:pt x="253" y="960"/>
                  </a:cubicBezTo>
                  <a:cubicBezTo>
                    <a:pt x="0" y="972"/>
                    <a:pt x="0" y="1345"/>
                    <a:pt x="253" y="1357"/>
                  </a:cubicBezTo>
                  <a:cubicBezTo>
                    <a:pt x="721" y="1369"/>
                    <a:pt x="1202" y="1393"/>
                    <a:pt x="1683" y="1405"/>
                  </a:cubicBezTo>
                  <a:cubicBezTo>
                    <a:pt x="1695" y="1741"/>
                    <a:pt x="1767" y="2090"/>
                    <a:pt x="1900" y="2390"/>
                  </a:cubicBezTo>
                  <a:cubicBezTo>
                    <a:pt x="1922" y="2440"/>
                    <a:pt x="1966" y="2460"/>
                    <a:pt x="2012" y="2460"/>
                  </a:cubicBezTo>
                  <a:cubicBezTo>
                    <a:pt x="2091" y="2460"/>
                    <a:pt x="2176" y="2401"/>
                    <a:pt x="2176" y="2318"/>
                  </a:cubicBezTo>
                  <a:cubicBezTo>
                    <a:pt x="2164" y="2018"/>
                    <a:pt x="2152" y="1705"/>
                    <a:pt x="2188" y="1405"/>
                  </a:cubicBezTo>
                  <a:cubicBezTo>
                    <a:pt x="2513" y="1405"/>
                    <a:pt x="2837" y="1417"/>
                    <a:pt x="3162" y="1417"/>
                  </a:cubicBezTo>
                  <a:cubicBezTo>
                    <a:pt x="3486" y="1405"/>
                    <a:pt x="3486" y="900"/>
                    <a:pt x="3162" y="900"/>
                  </a:cubicBezTo>
                  <a:cubicBezTo>
                    <a:pt x="2873" y="900"/>
                    <a:pt x="2585" y="900"/>
                    <a:pt x="2296" y="912"/>
                  </a:cubicBezTo>
                  <a:cubicBezTo>
                    <a:pt x="2344" y="707"/>
                    <a:pt x="2416" y="527"/>
                    <a:pt x="2477" y="323"/>
                  </a:cubicBezTo>
                  <a:cubicBezTo>
                    <a:pt x="2532" y="133"/>
                    <a:pt x="2374" y="0"/>
                    <a:pt x="22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8" name="Google Shape;178;p8"/>
            <p:cNvSpPr/>
            <p:nvPr/>
          </p:nvSpPr>
          <p:spPr>
            <a:xfrm>
              <a:off x="8333846" y="705959"/>
              <a:ext cx="256414" cy="191899"/>
            </a:xfrm>
            <a:custGeom>
              <a:avLst/>
              <a:gdLst/>
              <a:ahLst/>
              <a:cxnLst/>
              <a:rect l="l" t="t" r="r" b="b"/>
              <a:pathLst>
                <a:path w="3740" h="2799" extrusionOk="0">
                  <a:moveTo>
                    <a:pt x="1666" y="1"/>
                  </a:moveTo>
                  <a:cubicBezTo>
                    <a:pt x="1534" y="1"/>
                    <a:pt x="1401" y="91"/>
                    <a:pt x="1395" y="271"/>
                  </a:cubicBezTo>
                  <a:cubicBezTo>
                    <a:pt x="1383" y="379"/>
                    <a:pt x="1383" y="488"/>
                    <a:pt x="1383" y="596"/>
                  </a:cubicBezTo>
                  <a:cubicBezTo>
                    <a:pt x="987" y="608"/>
                    <a:pt x="590" y="632"/>
                    <a:pt x="217" y="680"/>
                  </a:cubicBezTo>
                  <a:cubicBezTo>
                    <a:pt x="1" y="716"/>
                    <a:pt x="1" y="980"/>
                    <a:pt x="217" y="1016"/>
                  </a:cubicBezTo>
                  <a:cubicBezTo>
                    <a:pt x="590" y="1065"/>
                    <a:pt x="987" y="1089"/>
                    <a:pt x="1383" y="1101"/>
                  </a:cubicBezTo>
                  <a:cubicBezTo>
                    <a:pt x="1395" y="1593"/>
                    <a:pt x="1431" y="2098"/>
                    <a:pt x="1455" y="2591"/>
                  </a:cubicBezTo>
                  <a:cubicBezTo>
                    <a:pt x="1461" y="2729"/>
                    <a:pt x="1564" y="2799"/>
                    <a:pt x="1666" y="2799"/>
                  </a:cubicBezTo>
                  <a:cubicBezTo>
                    <a:pt x="1768" y="2799"/>
                    <a:pt x="1870" y="2729"/>
                    <a:pt x="1876" y="2591"/>
                  </a:cubicBezTo>
                  <a:cubicBezTo>
                    <a:pt x="1900" y="2098"/>
                    <a:pt x="1936" y="1605"/>
                    <a:pt x="1948" y="1113"/>
                  </a:cubicBezTo>
                  <a:cubicBezTo>
                    <a:pt x="2441" y="1113"/>
                    <a:pt x="2934" y="1101"/>
                    <a:pt x="3415" y="1101"/>
                  </a:cubicBezTo>
                  <a:cubicBezTo>
                    <a:pt x="3739" y="1101"/>
                    <a:pt x="3739" y="596"/>
                    <a:pt x="3415" y="596"/>
                  </a:cubicBezTo>
                  <a:cubicBezTo>
                    <a:pt x="2934" y="596"/>
                    <a:pt x="2441" y="584"/>
                    <a:pt x="1948" y="584"/>
                  </a:cubicBezTo>
                  <a:cubicBezTo>
                    <a:pt x="1948" y="476"/>
                    <a:pt x="1948" y="367"/>
                    <a:pt x="1936" y="271"/>
                  </a:cubicBezTo>
                  <a:cubicBezTo>
                    <a:pt x="1930" y="91"/>
                    <a:pt x="1798" y="1"/>
                    <a:pt x="16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9" name="Google Shape;179;p8"/>
            <p:cNvSpPr/>
            <p:nvPr/>
          </p:nvSpPr>
          <p:spPr>
            <a:xfrm>
              <a:off x="8712160" y="728241"/>
              <a:ext cx="234955" cy="169000"/>
            </a:xfrm>
            <a:custGeom>
              <a:avLst/>
              <a:gdLst/>
              <a:ahLst/>
              <a:cxnLst/>
              <a:rect l="l" t="t" r="r" b="b"/>
              <a:pathLst>
                <a:path w="3427" h="2465" extrusionOk="0">
                  <a:moveTo>
                    <a:pt x="1387" y="0"/>
                  </a:moveTo>
                  <a:cubicBezTo>
                    <a:pt x="1278" y="0"/>
                    <a:pt x="1167" y="78"/>
                    <a:pt x="1143" y="235"/>
                  </a:cubicBezTo>
                  <a:cubicBezTo>
                    <a:pt x="1119" y="451"/>
                    <a:pt x="1106" y="679"/>
                    <a:pt x="1119" y="908"/>
                  </a:cubicBezTo>
                  <a:cubicBezTo>
                    <a:pt x="818" y="920"/>
                    <a:pt x="517" y="920"/>
                    <a:pt x="217" y="932"/>
                  </a:cubicBezTo>
                  <a:cubicBezTo>
                    <a:pt x="1" y="944"/>
                    <a:pt x="1" y="1268"/>
                    <a:pt x="217" y="1280"/>
                  </a:cubicBezTo>
                  <a:cubicBezTo>
                    <a:pt x="517" y="1293"/>
                    <a:pt x="830" y="1293"/>
                    <a:pt x="1131" y="1305"/>
                  </a:cubicBezTo>
                  <a:cubicBezTo>
                    <a:pt x="1143" y="1629"/>
                    <a:pt x="1167" y="1954"/>
                    <a:pt x="1179" y="2266"/>
                  </a:cubicBezTo>
                  <a:cubicBezTo>
                    <a:pt x="1185" y="2398"/>
                    <a:pt x="1287" y="2465"/>
                    <a:pt x="1387" y="2465"/>
                  </a:cubicBezTo>
                  <a:cubicBezTo>
                    <a:pt x="1488" y="2465"/>
                    <a:pt x="1587" y="2398"/>
                    <a:pt x="1587" y="2266"/>
                  </a:cubicBezTo>
                  <a:cubicBezTo>
                    <a:pt x="1599" y="1954"/>
                    <a:pt x="1623" y="1641"/>
                    <a:pt x="1647" y="1317"/>
                  </a:cubicBezTo>
                  <a:cubicBezTo>
                    <a:pt x="2140" y="1329"/>
                    <a:pt x="2633" y="1329"/>
                    <a:pt x="3126" y="1341"/>
                  </a:cubicBezTo>
                  <a:cubicBezTo>
                    <a:pt x="3427" y="1341"/>
                    <a:pt x="3427" y="872"/>
                    <a:pt x="3126" y="872"/>
                  </a:cubicBezTo>
                  <a:cubicBezTo>
                    <a:pt x="2633" y="872"/>
                    <a:pt x="2152" y="884"/>
                    <a:pt x="1659" y="896"/>
                  </a:cubicBezTo>
                  <a:cubicBezTo>
                    <a:pt x="1659" y="667"/>
                    <a:pt x="1647" y="451"/>
                    <a:pt x="1623" y="235"/>
                  </a:cubicBezTo>
                  <a:cubicBezTo>
                    <a:pt x="1605" y="78"/>
                    <a:pt x="1497" y="0"/>
                    <a:pt x="13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0" name="Google Shape;180;p8"/>
            <p:cNvSpPr/>
            <p:nvPr/>
          </p:nvSpPr>
          <p:spPr>
            <a:xfrm>
              <a:off x="7712488" y="520025"/>
              <a:ext cx="264847" cy="135337"/>
            </a:xfrm>
            <a:custGeom>
              <a:avLst/>
              <a:gdLst/>
              <a:ahLst/>
              <a:cxnLst/>
              <a:rect l="l" t="t" r="r" b="b"/>
              <a:pathLst>
                <a:path w="3863" h="1974" extrusionOk="0">
                  <a:moveTo>
                    <a:pt x="1881" y="0"/>
                  </a:moveTo>
                  <a:cubicBezTo>
                    <a:pt x="1815" y="0"/>
                    <a:pt x="1746" y="26"/>
                    <a:pt x="1683" y="86"/>
                  </a:cubicBezTo>
                  <a:cubicBezTo>
                    <a:pt x="1563" y="194"/>
                    <a:pt x="1491" y="339"/>
                    <a:pt x="1443" y="483"/>
                  </a:cubicBezTo>
                  <a:cubicBezTo>
                    <a:pt x="1046" y="459"/>
                    <a:pt x="661" y="423"/>
                    <a:pt x="265" y="411"/>
                  </a:cubicBezTo>
                  <a:cubicBezTo>
                    <a:pt x="60" y="411"/>
                    <a:pt x="0" y="747"/>
                    <a:pt x="216" y="783"/>
                  </a:cubicBezTo>
                  <a:cubicBezTo>
                    <a:pt x="601" y="843"/>
                    <a:pt x="974" y="892"/>
                    <a:pt x="1358" y="928"/>
                  </a:cubicBezTo>
                  <a:cubicBezTo>
                    <a:pt x="1358" y="988"/>
                    <a:pt x="1346" y="1036"/>
                    <a:pt x="1346" y="1084"/>
                  </a:cubicBezTo>
                  <a:cubicBezTo>
                    <a:pt x="1346" y="1336"/>
                    <a:pt x="1370" y="1685"/>
                    <a:pt x="1587" y="1841"/>
                  </a:cubicBezTo>
                  <a:lnTo>
                    <a:pt x="1587" y="1853"/>
                  </a:lnTo>
                  <a:cubicBezTo>
                    <a:pt x="1626" y="1936"/>
                    <a:pt x="1700" y="1973"/>
                    <a:pt x="1771" y="1973"/>
                  </a:cubicBezTo>
                  <a:cubicBezTo>
                    <a:pt x="1875" y="1973"/>
                    <a:pt x="1971" y="1893"/>
                    <a:pt x="1935" y="1757"/>
                  </a:cubicBezTo>
                  <a:cubicBezTo>
                    <a:pt x="1935" y="1745"/>
                    <a:pt x="1935" y="1745"/>
                    <a:pt x="1923" y="1733"/>
                  </a:cubicBezTo>
                  <a:cubicBezTo>
                    <a:pt x="2008" y="1565"/>
                    <a:pt x="1947" y="1372"/>
                    <a:pt x="1960" y="1180"/>
                  </a:cubicBezTo>
                  <a:cubicBezTo>
                    <a:pt x="1960" y="1120"/>
                    <a:pt x="1972" y="1060"/>
                    <a:pt x="1984" y="1000"/>
                  </a:cubicBezTo>
                  <a:cubicBezTo>
                    <a:pt x="2452" y="1060"/>
                    <a:pt x="2921" y="1108"/>
                    <a:pt x="3390" y="1180"/>
                  </a:cubicBezTo>
                  <a:cubicBezTo>
                    <a:pt x="3409" y="1183"/>
                    <a:pt x="3428" y="1184"/>
                    <a:pt x="3446" y="1184"/>
                  </a:cubicBezTo>
                  <a:cubicBezTo>
                    <a:pt x="3806" y="1184"/>
                    <a:pt x="3863" y="638"/>
                    <a:pt x="3462" y="627"/>
                  </a:cubicBezTo>
                  <a:cubicBezTo>
                    <a:pt x="3017" y="603"/>
                    <a:pt x="2573" y="579"/>
                    <a:pt x="2128" y="543"/>
                  </a:cubicBezTo>
                  <a:cubicBezTo>
                    <a:pt x="2140" y="483"/>
                    <a:pt x="2152" y="423"/>
                    <a:pt x="2164" y="375"/>
                  </a:cubicBezTo>
                  <a:cubicBezTo>
                    <a:pt x="2199" y="175"/>
                    <a:pt x="2051" y="0"/>
                    <a:pt x="18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1" name="Google Shape;181;p8"/>
            <p:cNvSpPr/>
            <p:nvPr/>
          </p:nvSpPr>
          <p:spPr>
            <a:xfrm>
              <a:off x="8170674" y="464149"/>
              <a:ext cx="220695" cy="178942"/>
            </a:xfrm>
            <a:custGeom>
              <a:avLst/>
              <a:gdLst/>
              <a:ahLst/>
              <a:cxnLst/>
              <a:rect l="l" t="t" r="r" b="b"/>
              <a:pathLst>
                <a:path w="3219" h="2610" extrusionOk="0">
                  <a:moveTo>
                    <a:pt x="1656" y="1"/>
                  </a:moveTo>
                  <a:cubicBezTo>
                    <a:pt x="1567" y="1"/>
                    <a:pt x="1477" y="40"/>
                    <a:pt x="1419" y="132"/>
                  </a:cubicBezTo>
                  <a:cubicBezTo>
                    <a:pt x="1251" y="372"/>
                    <a:pt x="1155" y="661"/>
                    <a:pt x="1095" y="949"/>
                  </a:cubicBezTo>
                  <a:cubicBezTo>
                    <a:pt x="818" y="961"/>
                    <a:pt x="542" y="961"/>
                    <a:pt x="265" y="973"/>
                  </a:cubicBezTo>
                  <a:cubicBezTo>
                    <a:pt x="1" y="985"/>
                    <a:pt x="1" y="1370"/>
                    <a:pt x="265" y="1382"/>
                  </a:cubicBezTo>
                  <a:cubicBezTo>
                    <a:pt x="530" y="1394"/>
                    <a:pt x="794" y="1394"/>
                    <a:pt x="1071" y="1406"/>
                  </a:cubicBezTo>
                  <a:cubicBezTo>
                    <a:pt x="1059" y="1755"/>
                    <a:pt x="1107" y="2091"/>
                    <a:pt x="1191" y="2404"/>
                  </a:cubicBezTo>
                  <a:cubicBezTo>
                    <a:pt x="1224" y="2548"/>
                    <a:pt x="1329" y="2609"/>
                    <a:pt x="1437" y="2609"/>
                  </a:cubicBezTo>
                  <a:cubicBezTo>
                    <a:pt x="1601" y="2609"/>
                    <a:pt x="1775" y="2469"/>
                    <a:pt x="1732" y="2259"/>
                  </a:cubicBezTo>
                  <a:cubicBezTo>
                    <a:pt x="1672" y="1959"/>
                    <a:pt x="1672" y="1682"/>
                    <a:pt x="1696" y="1418"/>
                  </a:cubicBezTo>
                  <a:cubicBezTo>
                    <a:pt x="2092" y="1418"/>
                    <a:pt x="2489" y="1430"/>
                    <a:pt x="2886" y="1442"/>
                  </a:cubicBezTo>
                  <a:cubicBezTo>
                    <a:pt x="2889" y="1442"/>
                    <a:pt x="2893" y="1442"/>
                    <a:pt x="2897" y="1442"/>
                  </a:cubicBezTo>
                  <a:cubicBezTo>
                    <a:pt x="3219" y="1442"/>
                    <a:pt x="3219" y="913"/>
                    <a:pt x="2897" y="913"/>
                  </a:cubicBezTo>
                  <a:cubicBezTo>
                    <a:pt x="2893" y="913"/>
                    <a:pt x="2889" y="913"/>
                    <a:pt x="2886" y="913"/>
                  </a:cubicBezTo>
                  <a:cubicBezTo>
                    <a:pt x="2513" y="925"/>
                    <a:pt x="2153" y="937"/>
                    <a:pt x="1780" y="937"/>
                  </a:cubicBezTo>
                  <a:cubicBezTo>
                    <a:pt x="1828" y="745"/>
                    <a:pt x="1876" y="552"/>
                    <a:pt x="1936" y="348"/>
                  </a:cubicBezTo>
                  <a:cubicBezTo>
                    <a:pt x="1991" y="144"/>
                    <a:pt x="1825" y="1"/>
                    <a:pt x="16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2" name="Google Shape;182;p8"/>
            <p:cNvSpPr/>
            <p:nvPr/>
          </p:nvSpPr>
          <p:spPr>
            <a:xfrm>
              <a:off x="8590192" y="485540"/>
              <a:ext cx="206914" cy="175171"/>
            </a:xfrm>
            <a:custGeom>
              <a:avLst/>
              <a:gdLst/>
              <a:ahLst/>
              <a:cxnLst/>
              <a:rect l="l" t="t" r="r" b="b"/>
              <a:pathLst>
                <a:path w="3018" h="2555" extrusionOk="0">
                  <a:moveTo>
                    <a:pt x="1413" y="0"/>
                  </a:moveTo>
                  <a:cubicBezTo>
                    <a:pt x="1278" y="0"/>
                    <a:pt x="1142" y="96"/>
                    <a:pt x="1118" y="289"/>
                  </a:cubicBezTo>
                  <a:cubicBezTo>
                    <a:pt x="1094" y="493"/>
                    <a:pt x="1094" y="709"/>
                    <a:pt x="1094" y="926"/>
                  </a:cubicBezTo>
                  <a:cubicBezTo>
                    <a:pt x="806" y="938"/>
                    <a:pt x="529" y="938"/>
                    <a:pt x="253" y="962"/>
                  </a:cubicBezTo>
                  <a:cubicBezTo>
                    <a:pt x="0" y="974"/>
                    <a:pt x="0" y="1346"/>
                    <a:pt x="253" y="1358"/>
                  </a:cubicBezTo>
                  <a:cubicBezTo>
                    <a:pt x="541" y="1370"/>
                    <a:pt x="818" y="1382"/>
                    <a:pt x="1106" y="1382"/>
                  </a:cubicBezTo>
                  <a:cubicBezTo>
                    <a:pt x="1118" y="1707"/>
                    <a:pt x="1154" y="2020"/>
                    <a:pt x="1166" y="2320"/>
                  </a:cubicBezTo>
                  <a:cubicBezTo>
                    <a:pt x="1179" y="2476"/>
                    <a:pt x="1296" y="2555"/>
                    <a:pt x="1413" y="2555"/>
                  </a:cubicBezTo>
                  <a:cubicBezTo>
                    <a:pt x="1530" y="2555"/>
                    <a:pt x="1647" y="2476"/>
                    <a:pt x="1659" y="2320"/>
                  </a:cubicBezTo>
                  <a:cubicBezTo>
                    <a:pt x="1683" y="2020"/>
                    <a:pt x="1707" y="1719"/>
                    <a:pt x="1731" y="1407"/>
                  </a:cubicBezTo>
                  <a:cubicBezTo>
                    <a:pt x="2044" y="1407"/>
                    <a:pt x="2369" y="1407"/>
                    <a:pt x="2693" y="1419"/>
                  </a:cubicBezTo>
                  <a:cubicBezTo>
                    <a:pt x="3014" y="1419"/>
                    <a:pt x="3018" y="901"/>
                    <a:pt x="2704" y="901"/>
                  </a:cubicBezTo>
                  <a:cubicBezTo>
                    <a:pt x="2700" y="901"/>
                    <a:pt x="2697" y="902"/>
                    <a:pt x="2693" y="902"/>
                  </a:cubicBezTo>
                  <a:lnTo>
                    <a:pt x="1743" y="914"/>
                  </a:lnTo>
                  <a:cubicBezTo>
                    <a:pt x="1743" y="697"/>
                    <a:pt x="1731" y="493"/>
                    <a:pt x="1707" y="289"/>
                  </a:cubicBezTo>
                  <a:cubicBezTo>
                    <a:pt x="1683" y="96"/>
                    <a:pt x="1548" y="0"/>
                    <a:pt x="14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3" name="Google Shape;183;p8"/>
            <p:cNvSpPr/>
            <p:nvPr/>
          </p:nvSpPr>
          <p:spPr>
            <a:xfrm>
              <a:off x="8948349" y="486568"/>
              <a:ext cx="220763" cy="194985"/>
            </a:xfrm>
            <a:custGeom>
              <a:avLst/>
              <a:gdLst/>
              <a:ahLst/>
              <a:cxnLst/>
              <a:rect l="l" t="t" r="r" b="b"/>
              <a:pathLst>
                <a:path w="3220" h="2844" extrusionOk="0">
                  <a:moveTo>
                    <a:pt x="1784" y="0"/>
                  </a:moveTo>
                  <a:cubicBezTo>
                    <a:pt x="1670" y="0"/>
                    <a:pt x="1559" y="65"/>
                    <a:pt x="1520" y="213"/>
                  </a:cubicBezTo>
                  <a:cubicBezTo>
                    <a:pt x="1436" y="478"/>
                    <a:pt x="1376" y="754"/>
                    <a:pt x="1316" y="1031"/>
                  </a:cubicBezTo>
                  <a:cubicBezTo>
                    <a:pt x="967" y="995"/>
                    <a:pt x="619" y="947"/>
                    <a:pt x="270" y="911"/>
                  </a:cubicBezTo>
                  <a:cubicBezTo>
                    <a:pt x="263" y="910"/>
                    <a:pt x="257" y="910"/>
                    <a:pt x="250" y="910"/>
                  </a:cubicBezTo>
                  <a:cubicBezTo>
                    <a:pt x="50" y="910"/>
                    <a:pt x="1" y="1260"/>
                    <a:pt x="222" y="1295"/>
                  </a:cubicBezTo>
                  <a:cubicBezTo>
                    <a:pt x="559" y="1343"/>
                    <a:pt x="895" y="1404"/>
                    <a:pt x="1232" y="1452"/>
                  </a:cubicBezTo>
                  <a:cubicBezTo>
                    <a:pt x="1148" y="1824"/>
                    <a:pt x="1075" y="2185"/>
                    <a:pt x="1003" y="2558"/>
                  </a:cubicBezTo>
                  <a:cubicBezTo>
                    <a:pt x="967" y="2731"/>
                    <a:pt x="1104" y="2843"/>
                    <a:pt x="1238" y="2843"/>
                  </a:cubicBezTo>
                  <a:cubicBezTo>
                    <a:pt x="1327" y="2843"/>
                    <a:pt x="1414" y="2793"/>
                    <a:pt x="1448" y="2678"/>
                  </a:cubicBezTo>
                  <a:cubicBezTo>
                    <a:pt x="1556" y="2305"/>
                    <a:pt x="1677" y="1920"/>
                    <a:pt x="1785" y="1548"/>
                  </a:cubicBezTo>
                  <a:cubicBezTo>
                    <a:pt x="2121" y="1596"/>
                    <a:pt x="2470" y="1656"/>
                    <a:pt x="2806" y="1704"/>
                  </a:cubicBezTo>
                  <a:cubicBezTo>
                    <a:pt x="2826" y="1707"/>
                    <a:pt x="2845" y="1709"/>
                    <a:pt x="2863" y="1709"/>
                  </a:cubicBezTo>
                  <a:cubicBezTo>
                    <a:pt x="3174" y="1709"/>
                    <a:pt x="3219" y="1245"/>
                    <a:pt x="2879" y="1211"/>
                  </a:cubicBezTo>
                  <a:cubicBezTo>
                    <a:pt x="2554" y="1175"/>
                    <a:pt x="2229" y="1139"/>
                    <a:pt x="1905" y="1103"/>
                  </a:cubicBezTo>
                  <a:cubicBezTo>
                    <a:pt x="1965" y="851"/>
                    <a:pt x="2025" y="610"/>
                    <a:pt x="2085" y="370"/>
                  </a:cubicBezTo>
                  <a:cubicBezTo>
                    <a:pt x="2136" y="146"/>
                    <a:pt x="1956" y="0"/>
                    <a:pt x="17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4" name="Google Shape;184;p8"/>
            <p:cNvSpPr/>
            <p:nvPr/>
          </p:nvSpPr>
          <p:spPr>
            <a:xfrm>
              <a:off x="7912751" y="724676"/>
              <a:ext cx="239069" cy="168726"/>
            </a:xfrm>
            <a:custGeom>
              <a:avLst/>
              <a:gdLst/>
              <a:ahLst/>
              <a:cxnLst/>
              <a:rect l="l" t="t" r="r" b="b"/>
              <a:pathLst>
                <a:path w="3487" h="2461" extrusionOk="0">
                  <a:moveTo>
                    <a:pt x="2215" y="0"/>
                  </a:moveTo>
                  <a:cubicBezTo>
                    <a:pt x="2132" y="0"/>
                    <a:pt x="2049" y="36"/>
                    <a:pt x="1996" y="118"/>
                  </a:cubicBezTo>
                  <a:cubicBezTo>
                    <a:pt x="1839" y="359"/>
                    <a:pt x="1755" y="635"/>
                    <a:pt x="1707" y="912"/>
                  </a:cubicBezTo>
                  <a:cubicBezTo>
                    <a:pt x="1226" y="924"/>
                    <a:pt x="733" y="936"/>
                    <a:pt x="253" y="960"/>
                  </a:cubicBezTo>
                  <a:cubicBezTo>
                    <a:pt x="0" y="972"/>
                    <a:pt x="0" y="1345"/>
                    <a:pt x="253" y="1357"/>
                  </a:cubicBezTo>
                  <a:cubicBezTo>
                    <a:pt x="721" y="1369"/>
                    <a:pt x="1202" y="1393"/>
                    <a:pt x="1683" y="1405"/>
                  </a:cubicBezTo>
                  <a:cubicBezTo>
                    <a:pt x="1695" y="1741"/>
                    <a:pt x="1767" y="2090"/>
                    <a:pt x="1900" y="2390"/>
                  </a:cubicBezTo>
                  <a:cubicBezTo>
                    <a:pt x="1922" y="2440"/>
                    <a:pt x="1966" y="2460"/>
                    <a:pt x="2012" y="2460"/>
                  </a:cubicBezTo>
                  <a:cubicBezTo>
                    <a:pt x="2091" y="2460"/>
                    <a:pt x="2176" y="2401"/>
                    <a:pt x="2176" y="2318"/>
                  </a:cubicBezTo>
                  <a:cubicBezTo>
                    <a:pt x="2164" y="2018"/>
                    <a:pt x="2152" y="1705"/>
                    <a:pt x="2188" y="1405"/>
                  </a:cubicBezTo>
                  <a:cubicBezTo>
                    <a:pt x="2513" y="1405"/>
                    <a:pt x="2837" y="1417"/>
                    <a:pt x="3162" y="1417"/>
                  </a:cubicBezTo>
                  <a:cubicBezTo>
                    <a:pt x="3486" y="1405"/>
                    <a:pt x="3486" y="900"/>
                    <a:pt x="3162" y="900"/>
                  </a:cubicBezTo>
                  <a:cubicBezTo>
                    <a:pt x="2873" y="900"/>
                    <a:pt x="2585" y="900"/>
                    <a:pt x="2296" y="912"/>
                  </a:cubicBezTo>
                  <a:cubicBezTo>
                    <a:pt x="2344" y="707"/>
                    <a:pt x="2416" y="527"/>
                    <a:pt x="2477" y="323"/>
                  </a:cubicBezTo>
                  <a:cubicBezTo>
                    <a:pt x="2532" y="133"/>
                    <a:pt x="2374" y="0"/>
                    <a:pt x="22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5" name="Google Shape;185;p8"/>
            <p:cNvSpPr/>
            <p:nvPr/>
          </p:nvSpPr>
          <p:spPr>
            <a:xfrm>
              <a:off x="8333846" y="705959"/>
              <a:ext cx="256414" cy="191899"/>
            </a:xfrm>
            <a:custGeom>
              <a:avLst/>
              <a:gdLst/>
              <a:ahLst/>
              <a:cxnLst/>
              <a:rect l="l" t="t" r="r" b="b"/>
              <a:pathLst>
                <a:path w="3740" h="2799" extrusionOk="0">
                  <a:moveTo>
                    <a:pt x="1666" y="1"/>
                  </a:moveTo>
                  <a:cubicBezTo>
                    <a:pt x="1534" y="1"/>
                    <a:pt x="1401" y="91"/>
                    <a:pt x="1395" y="271"/>
                  </a:cubicBezTo>
                  <a:cubicBezTo>
                    <a:pt x="1383" y="379"/>
                    <a:pt x="1383" y="488"/>
                    <a:pt x="1383" y="596"/>
                  </a:cubicBezTo>
                  <a:cubicBezTo>
                    <a:pt x="987" y="608"/>
                    <a:pt x="590" y="632"/>
                    <a:pt x="217" y="680"/>
                  </a:cubicBezTo>
                  <a:cubicBezTo>
                    <a:pt x="1" y="716"/>
                    <a:pt x="1" y="980"/>
                    <a:pt x="217" y="1016"/>
                  </a:cubicBezTo>
                  <a:cubicBezTo>
                    <a:pt x="590" y="1065"/>
                    <a:pt x="987" y="1089"/>
                    <a:pt x="1383" y="1101"/>
                  </a:cubicBezTo>
                  <a:cubicBezTo>
                    <a:pt x="1395" y="1593"/>
                    <a:pt x="1431" y="2098"/>
                    <a:pt x="1455" y="2591"/>
                  </a:cubicBezTo>
                  <a:cubicBezTo>
                    <a:pt x="1461" y="2729"/>
                    <a:pt x="1564" y="2799"/>
                    <a:pt x="1666" y="2799"/>
                  </a:cubicBezTo>
                  <a:cubicBezTo>
                    <a:pt x="1768" y="2799"/>
                    <a:pt x="1870" y="2729"/>
                    <a:pt x="1876" y="2591"/>
                  </a:cubicBezTo>
                  <a:cubicBezTo>
                    <a:pt x="1900" y="2098"/>
                    <a:pt x="1936" y="1605"/>
                    <a:pt x="1948" y="1113"/>
                  </a:cubicBezTo>
                  <a:cubicBezTo>
                    <a:pt x="2441" y="1113"/>
                    <a:pt x="2934" y="1101"/>
                    <a:pt x="3415" y="1101"/>
                  </a:cubicBezTo>
                  <a:cubicBezTo>
                    <a:pt x="3739" y="1101"/>
                    <a:pt x="3739" y="596"/>
                    <a:pt x="3415" y="596"/>
                  </a:cubicBezTo>
                  <a:cubicBezTo>
                    <a:pt x="2934" y="596"/>
                    <a:pt x="2441" y="584"/>
                    <a:pt x="1948" y="584"/>
                  </a:cubicBezTo>
                  <a:cubicBezTo>
                    <a:pt x="1948" y="476"/>
                    <a:pt x="1948" y="367"/>
                    <a:pt x="1936" y="271"/>
                  </a:cubicBezTo>
                  <a:cubicBezTo>
                    <a:pt x="1930" y="91"/>
                    <a:pt x="1798" y="1"/>
                    <a:pt x="16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6" name="Google Shape;186;p8"/>
            <p:cNvSpPr/>
            <p:nvPr/>
          </p:nvSpPr>
          <p:spPr>
            <a:xfrm>
              <a:off x="8712160" y="728241"/>
              <a:ext cx="234955" cy="169000"/>
            </a:xfrm>
            <a:custGeom>
              <a:avLst/>
              <a:gdLst/>
              <a:ahLst/>
              <a:cxnLst/>
              <a:rect l="l" t="t" r="r" b="b"/>
              <a:pathLst>
                <a:path w="3427" h="2465" extrusionOk="0">
                  <a:moveTo>
                    <a:pt x="1387" y="0"/>
                  </a:moveTo>
                  <a:cubicBezTo>
                    <a:pt x="1278" y="0"/>
                    <a:pt x="1167" y="78"/>
                    <a:pt x="1143" y="235"/>
                  </a:cubicBezTo>
                  <a:cubicBezTo>
                    <a:pt x="1119" y="451"/>
                    <a:pt x="1106" y="679"/>
                    <a:pt x="1119" y="908"/>
                  </a:cubicBezTo>
                  <a:cubicBezTo>
                    <a:pt x="818" y="920"/>
                    <a:pt x="517" y="920"/>
                    <a:pt x="217" y="932"/>
                  </a:cubicBezTo>
                  <a:cubicBezTo>
                    <a:pt x="1" y="944"/>
                    <a:pt x="1" y="1268"/>
                    <a:pt x="217" y="1280"/>
                  </a:cubicBezTo>
                  <a:cubicBezTo>
                    <a:pt x="517" y="1293"/>
                    <a:pt x="830" y="1293"/>
                    <a:pt x="1131" y="1305"/>
                  </a:cubicBezTo>
                  <a:cubicBezTo>
                    <a:pt x="1143" y="1629"/>
                    <a:pt x="1167" y="1954"/>
                    <a:pt x="1179" y="2266"/>
                  </a:cubicBezTo>
                  <a:cubicBezTo>
                    <a:pt x="1185" y="2398"/>
                    <a:pt x="1287" y="2465"/>
                    <a:pt x="1387" y="2465"/>
                  </a:cubicBezTo>
                  <a:cubicBezTo>
                    <a:pt x="1488" y="2465"/>
                    <a:pt x="1587" y="2398"/>
                    <a:pt x="1587" y="2266"/>
                  </a:cubicBezTo>
                  <a:cubicBezTo>
                    <a:pt x="1599" y="1954"/>
                    <a:pt x="1623" y="1641"/>
                    <a:pt x="1647" y="1317"/>
                  </a:cubicBezTo>
                  <a:cubicBezTo>
                    <a:pt x="2140" y="1329"/>
                    <a:pt x="2633" y="1329"/>
                    <a:pt x="3126" y="1341"/>
                  </a:cubicBezTo>
                  <a:cubicBezTo>
                    <a:pt x="3427" y="1341"/>
                    <a:pt x="3427" y="872"/>
                    <a:pt x="3126" y="872"/>
                  </a:cubicBezTo>
                  <a:cubicBezTo>
                    <a:pt x="2633" y="872"/>
                    <a:pt x="2152" y="884"/>
                    <a:pt x="1659" y="896"/>
                  </a:cubicBezTo>
                  <a:cubicBezTo>
                    <a:pt x="1659" y="667"/>
                    <a:pt x="1647" y="451"/>
                    <a:pt x="1623" y="235"/>
                  </a:cubicBezTo>
                  <a:cubicBezTo>
                    <a:pt x="1605" y="78"/>
                    <a:pt x="1497" y="0"/>
                    <a:pt x="13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7" name="Google Shape;187;p8"/>
            <p:cNvSpPr/>
            <p:nvPr/>
          </p:nvSpPr>
          <p:spPr>
            <a:xfrm>
              <a:off x="8590192" y="950100"/>
              <a:ext cx="206708" cy="175239"/>
            </a:xfrm>
            <a:custGeom>
              <a:avLst/>
              <a:gdLst/>
              <a:ahLst/>
              <a:cxnLst/>
              <a:rect l="l" t="t" r="r" b="b"/>
              <a:pathLst>
                <a:path w="3015" h="2556" extrusionOk="0">
                  <a:moveTo>
                    <a:pt x="1413" y="1"/>
                  </a:moveTo>
                  <a:cubicBezTo>
                    <a:pt x="1278" y="1"/>
                    <a:pt x="1142" y="94"/>
                    <a:pt x="1118" y="280"/>
                  </a:cubicBezTo>
                  <a:cubicBezTo>
                    <a:pt x="1094" y="485"/>
                    <a:pt x="1094" y="701"/>
                    <a:pt x="1094" y="930"/>
                  </a:cubicBezTo>
                  <a:cubicBezTo>
                    <a:pt x="806" y="930"/>
                    <a:pt x="529" y="942"/>
                    <a:pt x="253" y="954"/>
                  </a:cubicBezTo>
                  <a:cubicBezTo>
                    <a:pt x="0" y="966"/>
                    <a:pt x="0" y="1338"/>
                    <a:pt x="253" y="1350"/>
                  </a:cubicBezTo>
                  <a:cubicBezTo>
                    <a:pt x="541" y="1362"/>
                    <a:pt x="818" y="1374"/>
                    <a:pt x="1106" y="1386"/>
                  </a:cubicBezTo>
                  <a:cubicBezTo>
                    <a:pt x="1118" y="1699"/>
                    <a:pt x="1154" y="2011"/>
                    <a:pt x="1166" y="2312"/>
                  </a:cubicBezTo>
                  <a:cubicBezTo>
                    <a:pt x="1179" y="2474"/>
                    <a:pt x="1296" y="2555"/>
                    <a:pt x="1413" y="2555"/>
                  </a:cubicBezTo>
                  <a:cubicBezTo>
                    <a:pt x="1530" y="2555"/>
                    <a:pt x="1647" y="2474"/>
                    <a:pt x="1659" y="2312"/>
                  </a:cubicBezTo>
                  <a:cubicBezTo>
                    <a:pt x="1683" y="2023"/>
                    <a:pt x="1707" y="1711"/>
                    <a:pt x="1731" y="1398"/>
                  </a:cubicBezTo>
                  <a:cubicBezTo>
                    <a:pt x="2044" y="1398"/>
                    <a:pt x="2369" y="1410"/>
                    <a:pt x="2693" y="1410"/>
                  </a:cubicBezTo>
                  <a:cubicBezTo>
                    <a:pt x="2697" y="1411"/>
                    <a:pt x="2700" y="1411"/>
                    <a:pt x="2704" y="1411"/>
                  </a:cubicBezTo>
                  <a:cubicBezTo>
                    <a:pt x="3014" y="1411"/>
                    <a:pt x="3014" y="893"/>
                    <a:pt x="2704" y="893"/>
                  </a:cubicBezTo>
                  <a:cubicBezTo>
                    <a:pt x="2700" y="893"/>
                    <a:pt x="2697" y="893"/>
                    <a:pt x="2693" y="893"/>
                  </a:cubicBezTo>
                  <a:lnTo>
                    <a:pt x="1743" y="905"/>
                  </a:lnTo>
                  <a:cubicBezTo>
                    <a:pt x="1743" y="689"/>
                    <a:pt x="1731" y="485"/>
                    <a:pt x="1707" y="280"/>
                  </a:cubicBezTo>
                  <a:cubicBezTo>
                    <a:pt x="1683" y="94"/>
                    <a:pt x="1548" y="1"/>
                    <a:pt x="1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8" name="Google Shape;188;p8"/>
            <p:cNvSpPr/>
            <p:nvPr/>
          </p:nvSpPr>
          <p:spPr>
            <a:xfrm>
              <a:off x="8948349" y="951128"/>
              <a:ext cx="220763" cy="195190"/>
            </a:xfrm>
            <a:custGeom>
              <a:avLst/>
              <a:gdLst/>
              <a:ahLst/>
              <a:cxnLst/>
              <a:rect l="l" t="t" r="r" b="b"/>
              <a:pathLst>
                <a:path w="3220" h="2847" extrusionOk="0">
                  <a:moveTo>
                    <a:pt x="1782" y="1"/>
                  </a:moveTo>
                  <a:cubicBezTo>
                    <a:pt x="1668" y="1"/>
                    <a:pt x="1558" y="62"/>
                    <a:pt x="1520" y="205"/>
                  </a:cubicBezTo>
                  <a:cubicBezTo>
                    <a:pt x="1436" y="482"/>
                    <a:pt x="1376" y="758"/>
                    <a:pt x="1316" y="1035"/>
                  </a:cubicBezTo>
                  <a:cubicBezTo>
                    <a:pt x="967" y="987"/>
                    <a:pt x="619" y="951"/>
                    <a:pt x="270" y="903"/>
                  </a:cubicBezTo>
                  <a:cubicBezTo>
                    <a:pt x="263" y="902"/>
                    <a:pt x="257" y="901"/>
                    <a:pt x="250" y="901"/>
                  </a:cubicBezTo>
                  <a:cubicBezTo>
                    <a:pt x="50" y="901"/>
                    <a:pt x="1" y="1252"/>
                    <a:pt x="222" y="1287"/>
                  </a:cubicBezTo>
                  <a:cubicBezTo>
                    <a:pt x="559" y="1347"/>
                    <a:pt x="895" y="1395"/>
                    <a:pt x="1232" y="1455"/>
                  </a:cubicBezTo>
                  <a:cubicBezTo>
                    <a:pt x="1148" y="1816"/>
                    <a:pt x="1075" y="2189"/>
                    <a:pt x="1003" y="2549"/>
                  </a:cubicBezTo>
                  <a:cubicBezTo>
                    <a:pt x="967" y="2731"/>
                    <a:pt x="1106" y="2846"/>
                    <a:pt x="1240" y="2846"/>
                  </a:cubicBezTo>
                  <a:cubicBezTo>
                    <a:pt x="1328" y="2846"/>
                    <a:pt x="1415" y="2796"/>
                    <a:pt x="1448" y="2682"/>
                  </a:cubicBezTo>
                  <a:cubicBezTo>
                    <a:pt x="1556" y="2297"/>
                    <a:pt x="1677" y="1924"/>
                    <a:pt x="1785" y="1540"/>
                  </a:cubicBezTo>
                  <a:cubicBezTo>
                    <a:pt x="2121" y="1600"/>
                    <a:pt x="2470" y="1648"/>
                    <a:pt x="2806" y="1708"/>
                  </a:cubicBezTo>
                  <a:cubicBezTo>
                    <a:pt x="2826" y="1711"/>
                    <a:pt x="2845" y="1713"/>
                    <a:pt x="2863" y="1713"/>
                  </a:cubicBezTo>
                  <a:cubicBezTo>
                    <a:pt x="3174" y="1713"/>
                    <a:pt x="3219" y="1249"/>
                    <a:pt x="2879" y="1215"/>
                  </a:cubicBezTo>
                  <a:cubicBezTo>
                    <a:pt x="2554" y="1179"/>
                    <a:pt x="2229" y="1143"/>
                    <a:pt x="1905" y="1095"/>
                  </a:cubicBezTo>
                  <a:cubicBezTo>
                    <a:pt x="1965" y="854"/>
                    <a:pt x="2025" y="614"/>
                    <a:pt x="2085" y="362"/>
                  </a:cubicBezTo>
                  <a:cubicBezTo>
                    <a:pt x="2136" y="144"/>
                    <a:pt x="1955" y="1"/>
                    <a:pt x="17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9" name="Google Shape;189;p8"/>
            <p:cNvSpPr/>
            <p:nvPr/>
          </p:nvSpPr>
          <p:spPr>
            <a:xfrm>
              <a:off x="8333846" y="1170588"/>
              <a:ext cx="256414" cy="191282"/>
            </a:xfrm>
            <a:custGeom>
              <a:avLst/>
              <a:gdLst/>
              <a:ahLst/>
              <a:cxnLst/>
              <a:rect l="l" t="t" r="r" b="b"/>
              <a:pathLst>
                <a:path w="3740" h="2790" extrusionOk="0">
                  <a:moveTo>
                    <a:pt x="1666" y="1"/>
                  </a:moveTo>
                  <a:cubicBezTo>
                    <a:pt x="1534" y="1"/>
                    <a:pt x="1401" y="88"/>
                    <a:pt x="1395" y="262"/>
                  </a:cubicBezTo>
                  <a:cubicBezTo>
                    <a:pt x="1383" y="370"/>
                    <a:pt x="1383" y="478"/>
                    <a:pt x="1383" y="587"/>
                  </a:cubicBezTo>
                  <a:cubicBezTo>
                    <a:pt x="987" y="599"/>
                    <a:pt x="590" y="623"/>
                    <a:pt x="217" y="683"/>
                  </a:cubicBezTo>
                  <a:cubicBezTo>
                    <a:pt x="1" y="707"/>
                    <a:pt x="1" y="983"/>
                    <a:pt x="217" y="1007"/>
                  </a:cubicBezTo>
                  <a:cubicBezTo>
                    <a:pt x="590" y="1055"/>
                    <a:pt x="987" y="1079"/>
                    <a:pt x="1383" y="1091"/>
                  </a:cubicBezTo>
                  <a:cubicBezTo>
                    <a:pt x="1395" y="1596"/>
                    <a:pt x="1431" y="2089"/>
                    <a:pt x="1455" y="2582"/>
                  </a:cubicBezTo>
                  <a:cubicBezTo>
                    <a:pt x="1461" y="2720"/>
                    <a:pt x="1564" y="2789"/>
                    <a:pt x="1666" y="2789"/>
                  </a:cubicBezTo>
                  <a:cubicBezTo>
                    <a:pt x="1768" y="2789"/>
                    <a:pt x="1870" y="2720"/>
                    <a:pt x="1876" y="2582"/>
                  </a:cubicBezTo>
                  <a:cubicBezTo>
                    <a:pt x="1900" y="2101"/>
                    <a:pt x="1936" y="1596"/>
                    <a:pt x="1948" y="1103"/>
                  </a:cubicBezTo>
                  <a:cubicBezTo>
                    <a:pt x="2441" y="1103"/>
                    <a:pt x="2934" y="1091"/>
                    <a:pt x="3415" y="1091"/>
                  </a:cubicBezTo>
                  <a:cubicBezTo>
                    <a:pt x="3419" y="1092"/>
                    <a:pt x="3422" y="1092"/>
                    <a:pt x="3426" y="1092"/>
                  </a:cubicBezTo>
                  <a:cubicBezTo>
                    <a:pt x="3739" y="1092"/>
                    <a:pt x="3736" y="587"/>
                    <a:pt x="3415" y="587"/>
                  </a:cubicBezTo>
                  <a:lnTo>
                    <a:pt x="1948" y="587"/>
                  </a:lnTo>
                  <a:cubicBezTo>
                    <a:pt x="1948" y="478"/>
                    <a:pt x="1948" y="370"/>
                    <a:pt x="1936" y="262"/>
                  </a:cubicBezTo>
                  <a:cubicBezTo>
                    <a:pt x="1930" y="88"/>
                    <a:pt x="1798" y="1"/>
                    <a:pt x="16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0" name="Google Shape;190;p8"/>
            <p:cNvSpPr/>
            <p:nvPr/>
          </p:nvSpPr>
          <p:spPr>
            <a:xfrm>
              <a:off x="8788360" y="1192870"/>
              <a:ext cx="234955" cy="169206"/>
            </a:xfrm>
            <a:custGeom>
              <a:avLst/>
              <a:gdLst/>
              <a:ahLst/>
              <a:cxnLst/>
              <a:rect l="l" t="t" r="r" b="b"/>
              <a:pathLst>
                <a:path w="3427" h="2468" extrusionOk="0">
                  <a:moveTo>
                    <a:pt x="1387" y="0"/>
                  </a:moveTo>
                  <a:cubicBezTo>
                    <a:pt x="1278" y="0"/>
                    <a:pt x="1167" y="75"/>
                    <a:pt x="1143" y="225"/>
                  </a:cubicBezTo>
                  <a:cubicBezTo>
                    <a:pt x="1119" y="454"/>
                    <a:pt x="1106" y="670"/>
                    <a:pt x="1119" y="911"/>
                  </a:cubicBezTo>
                  <a:cubicBezTo>
                    <a:pt x="818" y="911"/>
                    <a:pt x="517" y="923"/>
                    <a:pt x="217" y="923"/>
                  </a:cubicBezTo>
                  <a:cubicBezTo>
                    <a:pt x="1" y="935"/>
                    <a:pt x="1" y="1271"/>
                    <a:pt x="217" y="1271"/>
                  </a:cubicBezTo>
                  <a:cubicBezTo>
                    <a:pt x="517" y="1283"/>
                    <a:pt x="830" y="1295"/>
                    <a:pt x="1131" y="1295"/>
                  </a:cubicBezTo>
                  <a:cubicBezTo>
                    <a:pt x="1143" y="1620"/>
                    <a:pt x="1167" y="1944"/>
                    <a:pt x="1179" y="2269"/>
                  </a:cubicBezTo>
                  <a:cubicBezTo>
                    <a:pt x="1185" y="2401"/>
                    <a:pt x="1287" y="2467"/>
                    <a:pt x="1387" y="2467"/>
                  </a:cubicBezTo>
                  <a:cubicBezTo>
                    <a:pt x="1488" y="2467"/>
                    <a:pt x="1587" y="2401"/>
                    <a:pt x="1587" y="2269"/>
                  </a:cubicBezTo>
                  <a:cubicBezTo>
                    <a:pt x="1599" y="1957"/>
                    <a:pt x="1623" y="1632"/>
                    <a:pt x="1647" y="1307"/>
                  </a:cubicBezTo>
                  <a:cubicBezTo>
                    <a:pt x="2140" y="1319"/>
                    <a:pt x="2633" y="1331"/>
                    <a:pt x="3126" y="1331"/>
                  </a:cubicBezTo>
                  <a:cubicBezTo>
                    <a:pt x="3130" y="1332"/>
                    <a:pt x="3133" y="1332"/>
                    <a:pt x="3137" y="1332"/>
                  </a:cubicBezTo>
                  <a:cubicBezTo>
                    <a:pt x="3426" y="1332"/>
                    <a:pt x="3423" y="863"/>
                    <a:pt x="3126" y="863"/>
                  </a:cubicBezTo>
                  <a:cubicBezTo>
                    <a:pt x="2633" y="875"/>
                    <a:pt x="2152" y="887"/>
                    <a:pt x="1659" y="887"/>
                  </a:cubicBezTo>
                  <a:cubicBezTo>
                    <a:pt x="1659" y="670"/>
                    <a:pt x="1647" y="442"/>
                    <a:pt x="1623" y="225"/>
                  </a:cubicBezTo>
                  <a:cubicBezTo>
                    <a:pt x="1605" y="75"/>
                    <a:pt x="1497" y="0"/>
                    <a:pt x="13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1" name="Google Shape;191;p8"/>
            <p:cNvSpPr/>
            <p:nvPr/>
          </p:nvSpPr>
          <p:spPr>
            <a:xfrm rot="-5564026">
              <a:off x="8888536" y="1560003"/>
              <a:ext cx="264644" cy="134996"/>
            </a:xfrm>
            <a:custGeom>
              <a:avLst/>
              <a:gdLst/>
              <a:ahLst/>
              <a:cxnLst/>
              <a:rect l="l" t="t" r="r" b="b"/>
              <a:pathLst>
                <a:path w="3860" h="1969" extrusionOk="0">
                  <a:moveTo>
                    <a:pt x="1879" y="0"/>
                  </a:moveTo>
                  <a:cubicBezTo>
                    <a:pt x="1814" y="0"/>
                    <a:pt x="1746" y="25"/>
                    <a:pt x="1683" y="81"/>
                  </a:cubicBezTo>
                  <a:cubicBezTo>
                    <a:pt x="1563" y="189"/>
                    <a:pt x="1491" y="333"/>
                    <a:pt x="1443" y="478"/>
                  </a:cubicBezTo>
                  <a:cubicBezTo>
                    <a:pt x="1046" y="454"/>
                    <a:pt x="661" y="430"/>
                    <a:pt x="265" y="405"/>
                  </a:cubicBezTo>
                  <a:cubicBezTo>
                    <a:pt x="60" y="405"/>
                    <a:pt x="0" y="754"/>
                    <a:pt x="216" y="778"/>
                  </a:cubicBezTo>
                  <a:cubicBezTo>
                    <a:pt x="601" y="838"/>
                    <a:pt x="974" y="886"/>
                    <a:pt x="1358" y="934"/>
                  </a:cubicBezTo>
                  <a:cubicBezTo>
                    <a:pt x="1358" y="983"/>
                    <a:pt x="1346" y="1031"/>
                    <a:pt x="1346" y="1079"/>
                  </a:cubicBezTo>
                  <a:cubicBezTo>
                    <a:pt x="1346" y="1331"/>
                    <a:pt x="1370" y="1692"/>
                    <a:pt x="1587" y="1836"/>
                  </a:cubicBezTo>
                  <a:lnTo>
                    <a:pt x="1587" y="1848"/>
                  </a:lnTo>
                  <a:cubicBezTo>
                    <a:pt x="1626" y="1931"/>
                    <a:pt x="1700" y="1968"/>
                    <a:pt x="1771" y="1968"/>
                  </a:cubicBezTo>
                  <a:cubicBezTo>
                    <a:pt x="1875" y="1968"/>
                    <a:pt x="1971" y="1888"/>
                    <a:pt x="1935" y="1752"/>
                  </a:cubicBezTo>
                  <a:cubicBezTo>
                    <a:pt x="1935" y="1752"/>
                    <a:pt x="1935" y="1740"/>
                    <a:pt x="1923" y="1728"/>
                  </a:cubicBezTo>
                  <a:cubicBezTo>
                    <a:pt x="2008" y="1560"/>
                    <a:pt x="1947" y="1379"/>
                    <a:pt x="1960" y="1175"/>
                  </a:cubicBezTo>
                  <a:cubicBezTo>
                    <a:pt x="1960" y="1115"/>
                    <a:pt x="1972" y="1055"/>
                    <a:pt x="1984" y="1007"/>
                  </a:cubicBezTo>
                  <a:cubicBezTo>
                    <a:pt x="2452" y="1055"/>
                    <a:pt x="2921" y="1103"/>
                    <a:pt x="3390" y="1175"/>
                  </a:cubicBezTo>
                  <a:cubicBezTo>
                    <a:pt x="3413" y="1179"/>
                    <a:pt x="3434" y="1181"/>
                    <a:pt x="3455" y="1181"/>
                  </a:cubicBezTo>
                  <a:cubicBezTo>
                    <a:pt x="3807" y="1181"/>
                    <a:pt x="3860" y="633"/>
                    <a:pt x="3462" y="622"/>
                  </a:cubicBezTo>
                  <a:cubicBezTo>
                    <a:pt x="3017" y="610"/>
                    <a:pt x="2573" y="574"/>
                    <a:pt x="2128" y="538"/>
                  </a:cubicBezTo>
                  <a:cubicBezTo>
                    <a:pt x="2140" y="478"/>
                    <a:pt x="2152" y="430"/>
                    <a:pt x="2164" y="369"/>
                  </a:cubicBezTo>
                  <a:cubicBezTo>
                    <a:pt x="2199" y="169"/>
                    <a:pt x="2050" y="0"/>
                    <a:pt x="18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2" name="Google Shape;192;p8"/>
            <p:cNvSpPr/>
            <p:nvPr/>
          </p:nvSpPr>
          <p:spPr>
            <a:xfrm>
              <a:off x="8590192" y="950100"/>
              <a:ext cx="206708" cy="175239"/>
            </a:xfrm>
            <a:custGeom>
              <a:avLst/>
              <a:gdLst/>
              <a:ahLst/>
              <a:cxnLst/>
              <a:rect l="l" t="t" r="r" b="b"/>
              <a:pathLst>
                <a:path w="3015" h="2556" extrusionOk="0">
                  <a:moveTo>
                    <a:pt x="1413" y="1"/>
                  </a:moveTo>
                  <a:cubicBezTo>
                    <a:pt x="1278" y="1"/>
                    <a:pt x="1142" y="94"/>
                    <a:pt x="1118" y="280"/>
                  </a:cubicBezTo>
                  <a:cubicBezTo>
                    <a:pt x="1094" y="485"/>
                    <a:pt x="1094" y="701"/>
                    <a:pt x="1094" y="930"/>
                  </a:cubicBezTo>
                  <a:cubicBezTo>
                    <a:pt x="806" y="930"/>
                    <a:pt x="529" y="942"/>
                    <a:pt x="253" y="954"/>
                  </a:cubicBezTo>
                  <a:cubicBezTo>
                    <a:pt x="0" y="966"/>
                    <a:pt x="0" y="1338"/>
                    <a:pt x="253" y="1350"/>
                  </a:cubicBezTo>
                  <a:cubicBezTo>
                    <a:pt x="541" y="1362"/>
                    <a:pt x="818" y="1374"/>
                    <a:pt x="1106" y="1386"/>
                  </a:cubicBezTo>
                  <a:cubicBezTo>
                    <a:pt x="1118" y="1699"/>
                    <a:pt x="1154" y="2011"/>
                    <a:pt x="1166" y="2312"/>
                  </a:cubicBezTo>
                  <a:cubicBezTo>
                    <a:pt x="1179" y="2474"/>
                    <a:pt x="1296" y="2555"/>
                    <a:pt x="1413" y="2555"/>
                  </a:cubicBezTo>
                  <a:cubicBezTo>
                    <a:pt x="1530" y="2555"/>
                    <a:pt x="1647" y="2474"/>
                    <a:pt x="1659" y="2312"/>
                  </a:cubicBezTo>
                  <a:cubicBezTo>
                    <a:pt x="1683" y="2023"/>
                    <a:pt x="1707" y="1711"/>
                    <a:pt x="1731" y="1398"/>
                  </a:cubicBezTo>
                  <a:cubicBezTo>
                    <a:pt x="2044" y="1398"/>
                    <a:pt x="2369" y="1410"/>
                    <a:pt x="2693" y="1410"/>
                  </a:cubicBezTo>
                  <a:cubicBezTo>
                    <a:pt x="2697" y="1411"/>
                    <a:pt x="2700" y="1411"/>
                    <a:pt x="2704" y="1411"/>
                  </a:cubicBezTo>
                  <a:cubicBezTo>
                    <a:pt x="3014" y="1411"/>
                    <a:pt x="3014" y="893"/>
                    <a:pt x="2704" y="893"/>
                  </a:cubicBezTo>
                  <a:cubicBezTo>
                    <a:pt x="2700" y="893"/>
                    <a:pt x="2697" y="893"/>
                    <a:pt x="2693" y="893"/>
                  </a:cubicBezTo>
                  <a:lnTo>
                    <a:pt x="1743" y="905"/>
                  </a:lnTo>
                  <a:cubicBezTo>
                    <a:pt x="1743" y="689"/>
                    <a:pt x="1731" y="485"/>
                    <a:pt x="1707" y="280"/>
                  </a:cubicBezTo>
                  <a:cubicBezTo>
                    <a:pt x="1683" y="94"/>
                    <a:pt x="1548" y="1"/>
                    <a:pt x="1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3" name="Google Shape;193;p8"/>
            <p:cNvSpPr/>
            <p:nvPr/>
          </p:nvSpPr>
          <p:spPr>
            <a:xfrm>
              <a:off x="8948349" y="951128"/>
              <a:ext cx="220763" cy="195190"/>
            </a:xfrm>
            <a:custGeom>
              <a:avLst/>
              <a:gdLst/>
              <a:ahLst/>
              <a:cxnLst/>
              <a:rect l="l" t="t" r="r" b="b"/>
              <a:pathLst>
                <a:path w="3220" h="2847" extrusionOk="0">
                  <a:moveTo>
                    <a:pt x="1782" y="1"/>
                  </a:moveTo>
                  <a:cubicBezTo>
                    <a:pt x="1668" y="1"/>
                    <a:pt x="1558" y="62"/>
                    <a:pt x="1520" y="205"/>
                  </a:cubicBezTo>
                  <a:cubicBezTo>
                    <a:pt x="1436" y="482"/>
                    <a:pt x="1376" y="758"/>
                    <a:pt x="1316" y="1035"/>
                  </a:cubicBezTo>
                  <a:cubicBezTo>
                    <a:pt x="967" y="987"/>
                    <a:pt x="619" y="951"/>
                    <a:pt x="270" y="903"/>
                  </a:cubicBezTo>
                  <a:cubicBezTo>
                    <a:pt x="263" y="902"/>
                    <a:pt x="257" y="901"/>
                    <a:pt x="250" y="901"/>
                  </a:cubicBezTo>
                  <a:cubicBezTo>
                    <a:pt x="50" y="901"/>
                    <a:pt x="1" y="1252"/>
                    <a:pt x="222" y="1287"/>
                  </a:cubicBezTo>
                  <a:cubicBezTo>
                    <a:pt x="559" y="1347"/>
                    <a:pt x="895" y="1395"/>
                    <a:pt x="1232" y="1455"/>
                  </a:cubicBezTo>
                  <a:cubicBezTo>
                    <a:pt x="1148" y="1816"/>
                    <a:pt x="1075" y="2189"/>
                    <a:pt x="1003" y="2549"/>
                  </a:cubicBezTo>
                  <a:cubicBezTo>
                    <a:pt x="967" y="2731"/>
                    <a:pt x="1106" y="2846"/>
                    <a:pt x="1240" y="2846"/>
                  </a:cubicBezTo>
                  <a:cubicBezTo>
                    <a:pt x="1328" y="2846"/>
                    <a:pt x="1415" y="2796"/>
                    <a:pt x="1448" y="2682"/>
                  </a:cubicBezTo>
                  <a:cubicBezTo>
                    <a:pt x="1556" y="2297"/>
                    <a:pt x="1677" y="1924"/>
                    <a:pt x="1785" y="1540"/>
                  </a:cubicBezTo>
                  <a:cubicBezTo>
                    <a:pt x="2121" y="1600"/>
                    <a:pt x="2470" y="1648"/>
                    <a:pt x="2806" y="1708"/>
                  </a:cubicBezTo>
                  <a:cubicBezTo>
                    <a:pt x="2826" y="1711"/>
                    <a:pt x="2845" y="1713"/>
                    <a:pt x="2863" y="1713"/>
                  </a:cubicBezTo>
                  <a:cubicBezTo>
                    <a:pt x="3174" y="1713"/>
                    <a:pt x="3219" y="1249"/>
                    <a:pt x="2879" y="1215"/>
                  </a:cubicBezTo>
                  <a:cubicBezTo>
                    <a:pt x="2554" y="1179"/>
                    <a:pt x="2229" y="1143"/>
                    <a:pt x="1905" y="1095"/>
                  </a:cubicBezTo>
                  <a:cubicBezTo>
                    <a:pt x="1965" y="854"/>
                    <a:pt x="2025" y="614"/>
                    <a:pt x="2085" y="362"/>
                  </a:cubicBezTo>
                  <a:cubicBezTo>
                    <a:pt x="2136" y="144"/>
                    <a:pt x="1955" y="1"/>
                    <a:pt x="17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4" name="Google Shape;194;p8"/>
            <p:cNvSpPr/>
            <p:nvPr/>
          </p:nvSpPr>
          <p:spPr>
            <a:xfrm>
              <a:off x="8333846" y="1170588"/>
              <a:ext cx="256414" cy="191282"/>
            </a:xfrm>
            <a:custGeom>
              <a:avLst/>
              <a:gdLst/>
              <a:ahLst/>
              <a:cxnLst/>
              <a:rect l="l" t="t" r="r" b="b"/>
              <a:pathLst>
                <a:path w="3740" h="2790" extrusionOk="0">
                  <a:moveTo>
                    <a:pt x="1666" y="1"/>
                  </a:moveTo>
                  <a:cubicBezTo>
                    <a:pt x="1534" y="1"/>
                    <a:pt x="1401" y="88"/>
                    <a:pt x="1395" y="262"/>
                  </a:cubicBezTo>
                  <a:cubicBezTo>
                    <a:pt x="1383" y="370"/>
                    <a:pt x="1383" y="478"/>
                    <a:pt x="1383" y="587"/>
                  </a:cubicBezTo>
                  <a:cubicBezTo>
                    <a:pt x="987" y="599"/>
                    <a:pt x="590" y="623"/>
                    <a:pt x="217" y="683"/>
                  </a:cubicBezTo>
                  <a:cubicBezTo>
                    <a:pt x="1" y="707"/>
                    <a:pt x="1" y="983"/>
                    <a:pt x="217" y="1007"/>
                  </a:cubicBezTo>
                  <a:cubicBezTo>
                    <a:pt x="590" y="1055"/>
                    <a:pt x="987" y="1079"/>
                    <a:pt x="1383" y="1091"/>
                  </a:cubicBezTo>
                  <a:cubicBezTo>
                    <a:pt x="1395" y="1596"/>
                    <a:pt x="1431" y="2089"/>
                    <a:pt x="1455" y="2582"/>
                  </a:cubicBezTo>
                  <a:cubicBezTo>
                    <a:pt x="1461" y="2720"/>
                    <a:pt x="1564" y="2789"/>
                    <a:pt x="1666" y="2789"/>
                  </a:cubicBezTo>
                  <a:cubicBezTo>
                    <a:pt x="1768" y="2789"/>
                    <a:pt x="1870" y="2720"/>
                    <a:pt x="1876" y="2582"/>
                  </a:cubicBezTo>
                  <a:cubicBezTo>
                    <a:pt x="1900" y="2101"/>
                    <a:pt x="1936" y="1596"/>
                    <a:pt x="1948" y="1103"/>
                  </a:cubicBezTo>
                  <a:cubicBezTo>
                    <a:pt x="2441" y="1103"/>
                    <a:pt x="2934" y="1091"/>
                    <a:pt x="3415" y="1091"/>
                  </a:cubicBezTo>
                  <a:cubicBezTo>
                    <a:pt x="3419" y="1092"/>
                    <a:pt x="3422" y="1092"/>
                    <a:pt x="3426" y="1092"/>
                  </a:cubicBezTo>
                  <a:cubicBezTo>
                    <a:pt x="3739" y="1092"/>
                    <a:pt x="3736" y="587"/>
                    <a:pt x="3415" y="587"/>
                  </a:cubicBezTo>
                  <a:lnTo>
                    <a:pt x="1948" y="587"/>
                  </a:lnTo>
                  <a:cubicBezTo>
                    <a:pt x="1948" y="478"/>
                    <a:pt x="1948" y="370"/>
                    <a:pt x="1936" y="262"/>
                  </a:cubicBezTo>
                  <a:cubicBezTo>
                    <a:pt x="1930" y="88"/>
                    <a:pt x="1798" y="1"/>
                    <a:pt x="16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5" name="Google Shape;195;p8"/>
            <p:cNvSpPr/>
            <p:nvPr/>
          </p:nvSpPr>
          <p:spPr>
            <a:xfrm>
              <a:off x="7712488" y="520025"/>
              <a:ext cx="264847" cy="135337"/>
            </a:xfrm>
            <a:custGeom>
              <a:avLst/>
              <a:gdLst/>
              <a:ahLst/>
              <a:cxnLst/>
              <a:rect l="l" t="t" r="r" b="b"/>
              <a:pathLst>
                <a:path w="3863" h="1974" extrusionOk="0">
                  <a:moveTo>
                    <a:pt x="1881" y="0"/>
                  </a:moveTo>
                  <a:cubicBezTo>
                    <a:pt x="1815" y="0"/>
                    <a:pt x="1746" y="26"/>
                    <a:pt x="1683" y="86"/>
                  </a:cubicBezTo>
                  <a:cubicBezTo>
                    <a:pt x="1563" y="194"/>
                    <a:pt x="1491" y="339"/>
                    <a:pt x="1443" y="483"/>
                  </a:cubicBezTo>
                  <a:cubicBezTo>
                    <a:pt x="1046" y="459"/>
                    <a:pt x="661" y="423"/>
                    <a:pt x="265" y="411"/>
                  </a:cubicBezTo>
                  <a:cubicBezTo>
                    <a:pt x="60" y="411"/>
                    <a:pt x="0" y="747"/>
                    <a:pt x="216" y="783"/>
                  </a:cubicBezTo>
                  <a:cubicBezTo>
                    <a:pt x="601" y="843"/>
                    <a:pt x="974" y="892"/>
                    <a:pt x="1358" y="928"/>
                  </a:cubicBezTo>
                  <a:cubicBezTo>
                    <a:pt x="1358" y="988"/>
                    <a:pt x="1346" y="1036"/>
                    <a:pt x="1346" y="1084"/>
                  </a:cubicBezTo>
                  <a:cubicBezTo>
                    <a:pt x="1346" y="1336"/>
                    <a:pt x="1370" y="1685"/>
                    <a:pt x="1587" y="1841"/>
                  </a:cubicBezTo>
                  <a:lnTo>
                    <a:pt x="1587" y="1853"/>
                  </a:lnTo>
                  <a:cubicBezTo>
                    <a:pt x="1626" y="1936"/>
                    <a:pt x="1700" y="1973"/>
                    <a:pt x="1771" y="1973"/>
                  </a:cubicBezTo>
                  <a:cubicBezTo>
                    <a:pt x="1875" y="1973"/>
                    <a:pt x="1971" y="1893"/>
                    <a:pt x="1935" y="1757"/>
                  </a:cubicBezTo>
                  <a:cubicBezTo>
                    <a:pt x="1935" y="1745"/>
                    <a:pt x="1935" y="1745"/>
                    <a:pt x="1923" y="1733"/>
                  </a:cubicBezTo>
                  <a:cubicBezTo>
                    <a:pt x="2008" y="1565"/>
                    <a:pt x="1947" y="1372"/>
                    <a:pt x="1960" y="1180"/>
                  </a:cubicBezTo>
                  <a:cubicBezTo>
                    <a:pt x="1960" y="1120"/>
                    <a:pt x="1972" y="1060"/>
                    <a:pt x="1984" y="1000"/>
                  </a:cubicBezTo>
                  <a:cubicBezTo>
                    <a:pt x="2452" y="1060"/>
                    <a:pt x="2921" y="1108"/>
                    <a:pt x="3390" y="1180"/>
                  </a:cubicBezTo>
                  <a:cubicBezTo>
                    <a:pt x="3409" y="1183"/>
                    <a:pt x="3428" y="1184"/>
                    <a:pt x="3446" y="1184"/>
                  </a:cubicBezTo>
                  <a:cubicBezTo>
                    <a:pt x="3806" y="1184"/>
                    <a:pt x="3863" y="638"/>
                    <a:pt x="3462" y="627"/>
                  </a:cubicBezTo>
                  <a:cubicBezTo>
                    <a:pt x="3017" y="603"/>
                    <a:pt x="2573" y="579"/>
                    <a:pt x="2128" y="543"/>
                  </a:cubicBezTo>
                  <a:cubicBezTo>
                    <a:pt x="2140" y="483"/>
                    <a:pt x="2152" y="423"/>
                    <a:pt x="2164" y="375"/>
                  </a:cubicBezTo>
                  <a:cubicBezTo>
                    <a:pt x="2199" y="175"/>
                    <a:pt x="2051" y="0"/>
                    <a:pt x="18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6" name="Google Shape;196;p8"/>
            <p:cNvSpPr/>
            <p:nvPr/>
          </p:nvSpPr>
          <p:spPr>
            <a:xfrm>
              <a:off x="7466088" y="287780"/>
              <a:ext cx="264642" cy="134995"/>
            </a:xfrm>
            <a:custGeom>
              <a:avLst/>
              <a:gdLst/>
              <a:ahLst/>
              <a:cxnLst/>
              <a:rect l="l" t="t" r="r" b="b"/>
              <a:pathLst>
                <a:path w="3860" h="1969" extrusionOk="0">
                  <a:moveTo>
                    <a:pt x="1879" y="0"/>
                  </a:moveTo>
                  <a:cubicBezTo>
                    <a:pt x="1814" y="0"/>
                    <a:pt x="1746" y="25"/>
                    <a:pt x="1683" y="81"/>
                  </a:cubicBezTo>
                  <a:cubicBezTo>
                    <a:pt x="1563" y="189"/>
                    <a:pt x="1491" y="333"/>
                    <a:pt x="1443" y="478"/>
                  </a:cubicBezTo>
                  <a:cubicBezTo>
                    <a:pt x="1046" y="454"/>
                    <a:pt x="661" y="430"/>
                    <a:pt x="265" y="405"/>
                  </a:cubicBezTo>
                  <a:cubicBezTo>
                    <a:pt x="60" y="405"/>
                    <a:pt x="0" y="754"/>
                    <a:pt x="216" y="778"/>
                  </a:cubicBezTo>
                  <a:cubicBezTo>
                    <a:pt x="601" y="838"/>
                    <a:pt x="974" y="886"/>
                    <a:pt x="1358" y="934"/>
                  </a:cubicBezTo>
                  <a:cubicBezTo>
                    <a:pt x="1358" y="983"/>
                    <a:pt x="1346" y="1031"/>
                    <a:pt x="1346" y="1079"/>
                  </a:cubicBezTo>
                  <a:cubicBezTo>
                    <a:pt x="1346" y="1331"/>
                    <a:pt x="1370" y="1692"/>
                    <a:pt x="1587" y="1836"/>
                  </a:cubicBezTo>
                  <a:lnTo>
                    <a:pt x="1587" y="1848"/>
                  </a:lnTo>
                  <a:cubicBezTo>
                    <a:pt x="1626" y="1931"/>
                    <a:pt x="1700" y="1968"/>
                    <a:pt x="1771" y="1968"/>
                  </a:cubicBezTo>
                  <a:cubicBezTo>
                    <a:pt x="1875" y="1968"/>
                    <a:pt x="1971" y="1888"/>
                    <a:pt x="1935" y="1752"/>
                  </a:cubicBezTo>
                  <a:cubicBezTo>
                    <a:pt x="1935" y="1752"/>
                    <a:pt x="1935" y="1740"/>
                    <a:pt x="1923" y="1728"/>
                  </a:cubicBezTo>
                  <a:cubicBezTo>
                    <a:pt x="2008" y="1560"/>
                    <a:pt x="1947" y="1379"/>
                    <a:pt x="1960" y="1175"/>
                  </a:cubicBezTo>
                  <a:cubicBezTo>
                    <a:pt x="1960" y="1115"/>
                    <a:pt x="1972" y="1055"/>
                    <a:pt x="1984" y="1007"/>
                  </a:cubicBezTo>
                  <a:cubicBezTo>
                    <a:pt x="2452" y="1055"/>
                    <a:pt x="2921" y="1103"/>
                    <a:pt x="3390" y="1175"/>
                  </a:cubicBezTo>
                  <a:cubicBezTo>
                    <a:pt x="3413" y="1179"/>
                    <a:pt x="3434" y="1181"/>
                    <a:pt x="3455" y="1181"/>
                  </a:cubicBezTo>
                  <a:cubicBezTo>
                    <a:pt x="3807" y="1181"/>
                    <a:pt x="3860" y="633"/>
                    <a:pt x="3462" y="622"/>
                  </a:cubicBezTo>
                  <a:cubicBezTo>
                    <a:pt x="3017" y="610"/>
                    <a:pt x="2573" y="574"/>
                    <a:pt x="2128" y="538"/>
                  </a:cubicBezTo>
                  <a:cubicBezTo>
                    <a:pt x="2140" y="478"/>
                    <a:pt x="2152" y="430"/>
                    <a:pt x="2164" y="369"/>
                  </a:cubicBezTo>
                  <a:cubicBezTo>
                    <a:pt x="2199" y="169"/>
                    <a:pt x="2050" y="0"/>
                    <a:pt x="18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7" name="Google Shape;197;p8"/>
            <p:cNvSpPr/>
            <p:nvPr/>
          </p:nvSpPr>
          <p:spPr>
            <a:xfrm>
              <a:off x="8170674" y="928572"/>
              <a:ext cx="220695" cy="178667"/>
            </a:xfrm>
            <a:custGeom>
              <a:avLst/>
              <a:gdLst/>
              <a:ahLst/>
              <a:cxnLst/>
              <a:rect l="l" t="t" r="r" b="b"/>
              <a:pathLst>
                <a:path w="3219" h="2606" extrusionOk="0">
                  <a:moveTo>
                    <a:pt x="1655" y="0"/>
                  </a:moveTo>
                  <a:cubicBezTo>
                    <a:pt x="1566" y="0"/>
                    <a:pt x="1477" y="39"/>
                    <a:pt x="1419" y="126"/>
                  </a:cubicBezTo>
                  <a:cubicBezTo>
                    <a:pt x="1251" y="378"/>
                    <a:pt x="1155" y="655"/>
                    <a:pt x="1095" y="943"/>
                  </a:cubicBezTo>
                  <a:cubicBezTo>
                    <a:pt x="818" y="955"/>
                    <a:pt x="542" y="955"/>
                    <a:pt x="265" y="967"/>
                  </a:cubicBezTo>
                  <a:cubicBezTo>
                    <a:pt x="1" y="979"/>
                    <a:pt x="1" y="1364"/>
                    <a:pt x="265" y="1376"/>
                  </a:cubicBezTo>
                  <a:cubicBezTo>
                    <a:pt x="530" y="1388"/>
                    <a:pt x="794" y="1400"/>
                    <a:pt x="1071" y="1400"/>
                  </a:cubicBezTo>
                  <a:cubicBezTo>
                    <a:pt x="1059" y="1748"/>
                    <a:pt x="1107" y="2097"/>
                    <a:pt x="1191" y="2410"/>
                  </a:cubicBezTo>
                  <a:cubicBezTo>
                    <a:pt x="1224" y="2547"/>
                    <a:pt x="1326" y="2606"/>
                    <a:pt x="1433" y="2606"/>
                  </a:cubicBezTo>
                  <a:cubicBezTo>
                    <a:pt x="1598" y="2606"/>
                    <a:pt x="1776" y="2465"/>
                    <a:pt x="1732" y="2253"/>
                  </a:cubicBezTo>
                  <a:cubicBezTo>
                    <a:pt x="1672" y="1953"/>
                    <a:pt x="1672" y="1676"/>
                    <a:pt x="1696" y="1412"/>
                  </a:cubicBezTo>
                  <a:cubicBezTo>
                    <a:pt x="2092" y="1412"/>
                    <a:pt x="2489" y="1424"/>
                    <a:pt x="2886" y="1436"/>
                  </a:cubicBezTo>
                  <a:cubicBezTo>
                    <a:pt x="2889" y="1436"/>
                    <a:pt x="2893" y="1436"/>
                    <a:pt x="2897" y="1436"/>
                  </a:cubicBezTo>
                  <a:cubicBezTo>
                    <a:pt x="3215" y="1436"/>
                    <a:pt x="3219" y="918"/>
                    <a:pt x="2907" y="918"/>
                  </a:cubicBezTo>
                  <a:cubicBezTo>
                    <a:pt x="2900" y="918"/>
                    <a:pt x="2893" y="918"/>
                    <a:pt x="2886" y="919"/>
                  </a:cubicBezTo>
                  <a:cubicBezTo>
                    <a:pt x="2513" y="931"/>
                    <a:pt x="2153" y="931"/>
                    <a:pt x="1780" y="943"/>
                  </a:cubicBezTo>
                  <a:cubicBezTo>
                    <a:pt x="1828" y="751"/>
                    <a:pt x="1876" y="558"/>
                    <a:pt x="1936" y="354"/>
                  </a:cubicBezTo>
                  <a:cubicBezTo>
                    <a:pt x="1991" y="141"/>
                    <a:pt x="1824" y="0"/>
                    <a:pt x="16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8" name="Google Shape;198;p8"/>
            <p:cNvSpPr/>
            <p:nvPr/>
          </p:nvSpPr>
          <p:spPr>
            <a:xfrm>
              <a:off x="8170674" y="928572"/>
              <a:ext cx="220695" cy="178667"/>
            </a:xfrm>
            <a:custGeom>
              <a:avLst/>
              <a:gdLst/>
              <a:ahLst/>
              <a:cxnLst/>
              <a:rect l="l" t="t" r="r" b="b"/>
              <a:pathLst>
                <a:path w="3219" h="2606" extrusionOk="0">
                  <a:moveTo>
                    <a:pt x="1655" y="0"/>
                  </a:moveTo>
                  <a:cubicBezTo>
                    <a:pt x="1566" y="0"/>
                    <a:pt x="1477" y="39"/>
                    <a:pt x="1419" y="126"/>
                  </a:cubicBezTo>
                  <a:cubicBezTo>
                    <a:pt x="1251" y="378"/>
                    <a:pt x="1155" y="655"/>
                    <a:pt x="1095" y="943"/>
                  </a:cubicBezTo>
                  <a:cubicBezTo>
                    <a:pt x="818" y="955"/>
                    <a:pt x="542" y="955"/>
                    <a:pt x="265" y="967"/>
                  </a:cubicBezTo>
                  <a:cubicBezTo>
                    <a:pt x="1" y="979"/>
                    <a:pt x="1" y="1364"/>
                    <a:pt x="265" y="1376"/>
                  </a:cubicBezTo>
                  <a:cubicBezTo>
                    <a:pt x="530" y="1388"/>
                    <a:pt x="794" y="1400"/>
                    <a:pt x="1071" y="1400"/>
                  </a:cubicBezTo>
                  <a:cubicBezTo>
                    <a:pt x="1059" y="1748"/>
                    <a:pt x="1107" y="2097"/>
                    <a:pt x="1191" y="2410"/>
                  </a:cubicBezTo>
                  <a:cubicBezTo>
                    <a:pt x="1224" y="2547"/>
                    <a:pt x="1326" y="2606"/>
                    <a:pt x="1433" y="2606"/>
                  </a:cubicBezTo>
                  <a:cubicBezTo>
                    <a:pt x="1598" y="2606"/>
                    <a:pt x="1776" y="2465"/>
                    <a:pt x="1732" y="2253"/>
                  </a:cubicBezTo>
                  <a:cubicBezTo>
                    <a:pt x="1672" y="1953"/>
                    <a:pt x="1672" y="1676"/>
                    <a:pt x="1696" y="1412"/>
                  </a:cubicBezTo>
                  <a:cubicBezTo>
                    <a:pt x="2092" y="1412"/>
                    <a:pt x="2489" y="1424"/>
                    <a:pt x="2886" y="1436"/>
                  </a:cubicBezTo>
                  <a:cubicBezTo>
                    <a:pt x="2889" y="1436"/>
                    <a:pt x="2893" y="1436"/>
                    <a:pt x="2897" y="1436"/>
                  </a:cubicBezTo>
                  <a:cubicBezTo>
                    <a:pt x="3215" y="1436"/>
                    <a:pt x="3219" y="918"/>
                    <a:pt x="2907" y="918"/>
                  </a:cubicBezTo>
                  <a:cubicBezTo>
                    <a:pt x="2900" y="918"/>
                    <a:pt x="2893" y="918"/>
                    <a:pt x="2886" y="919"/>
                  </a:cubicBezTo>
                  <a:cubicBezTo>
                    <a:pt x="2513" y="931"/>
                    <a:pt x="2153" y="931"/>
                    <a:pt x="1780" y="943"/>
                  </a:cubicBezTo>
                  <a:cubicBezTo>
                    <a:pt x="1828" y="751"/>
                    <a:pt x="1876" y="558"/>
                    <a:pt x="1936" y="354"/>
                  </a:cubicBezTo>
                  <a:cubicBezTo>
                    <a:pt x="1991" y="141"/>
                    <a:pt x="1824" y="0"/>
                    <a:pt x="16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9" name="Google Shape;199;p8"/>
            <p:cNvSpPr/>
            <p:nvPr/>
          </p:nvSpPr>
          <p:spPr>
            <a:xfrm>
              <a:off x="7280351" y="24524"/>
              <a:ext cx="239069" cy="169000"/>
            </a:xfrm>
            <a:custGeom>
              <a:avLst/>
              <a:gdLst/>
              <a:ahLst/>
              <a:cxnLst/>
              <a:rect l="l" t="t" r="r" b="b"/>
              <a:pathLst>
                <a:path w="3487" h="2465" extrusionOk="0">
                  <a:moveTo>
                    <a:pt x="2219" y="0"/>
                  </a:moveTo>
                  <a:cubicBezTo>
                    <a:pt x="2135" y="0"/>
                    <a:pt x="2050" y="38"/>
                    <a:pt x="1996" y="126"/>
                  </a:cubicBezTo>
                  <a:cubicBezTo>
                    <a:pt x="1839" y="355"/>
                    <a:pt x="1755" y="631"/>
                    <a:pt x="1707" y="920"/>
                  </a:cubicBezTo>
                  <a:cubicBezTo>
                    <a:pt x="1226" y="920"/>
                    <a:pt x="733" y="944"/>
                    <a:pt x="253" y="968"/>
                  </a:cubicBezTo>
                  <a:cubicBezTo>
                    <a:pt x="0" y="980"/>
                    <a:pt x="0" y="1340"/>
                    <a:pt x="253" y="1352"/>
                  </a:cubicBezTo>
                  <a:cubicBezTo>
                    <a:pt x="721" y="1376"/>
                    <a:pt x="1202" y="1388"/>
                    <a:pt x="1683" y="1400"/>
                  </a:cubicBezTo>
                  <a:cubicBezTo>
                    <a:pt x="1695" y="1749"/>
                    <a:pt x="1767" y="2086"/>
                    <a:pt x="1900" y="2386"/>
                  </a:cubicBezTo>
                  <a:cubicBezTo>
                    <a:pt x="1922" y="2441"/>
                    <a:pt x="1968" y="2465"/>
                    <a:pt x="2016" y="2465"/>
                  </a:cubicBezTo>
                  <a:cubicBezTo>
                    <a:pt x="2093" y="2465"/>
                    <a:pt x="2176" y="2403"/>
                    <a:pt x="2176" y="2314"/>
                  </a:cubicBezTo>
                  <a:cubicBezTo>
                    <a:pt x="2164" y="2014"/>
                    <a:pt x="2152" y="1701"/>
                    <a:pt x="2188" y="1412"/>
                  </a:cubicBezTo>
                  <a:lnTo>
                    <a:pt x="3162" y="1412"/>
                  </a:lnTo>
                  <a:cubicBezTo>
                    <a:pt x="3486" y="1412"/>
                    <a:pt x="3486" y="908"/>
                    <a:pt x="3162" y="908"/>
                  </a:cubicBezTo>
                  <a:lnTo>
                    <a:pt x="2296" y="908"/>
                  </a:lnTo>
                  <a:cubicBezTo>
                    <a:pt x="2344" y="715"/>
                    <a:pt x="2416" y="523"/>
                    <a:pt x="2477" y="331"/>
                  </a:cubicBezTo>
                  <a:cubicBezTo>
                    <a:pt x="2531" y="135"/>
                    <a:pt x="2377" y="0"/>
                    <a:pt x="22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0" name="Google Shape;200;p8"/>
            <p:cNvSpPr/>
            <p:nvPr/>
          </p:nvSpPr>
          <p:spPr>
            <a:xfrm>
              <a:off x="8574014" y="1429612"/>
              <a:ext cx="239069" cy="169000"/>
            </a:xfrm>
            <a:custGeom>
              <a:avLst/>
              <a:gdLst/>
              <a:ahLst/>
              <a:cxnLst/>
              <a:rect l="l" t="t" r="r" b="b"/>
              <a:pathLst>
                <a:path w="3487" h="2465" extrusionOk="0">
                  <a:moveTo>
                    <a:pt x="2219" y="0"/>
                  </a:moveTo>
                  <a:cubicBezTo>
                    <a:pt x="2135" y="0"/>
                    <a:pt x="2050" y="38"/>
                    <a:pt x="1996" y="126"/>
                  </a:cubicBezTo>
                  <a:cubicBezTo>
                    <a:pt x="1839" y="355"/>
                    <a:pt x="1755" y="631"/>
                    <a:pt x="1707" y="920"/>
                  </a:cubicBezTo>
                  <a:cubicBezTo>
                    <a:pt x="1226" y="920"/>
                    <a:pt x="733" y="944"/>
                    <a:pt x="253" y="968"/>
                  </a:cubicBezTo>
                  <a:cubicBezTo>
                    <a:pt x="0" y="980"/>
                    <a:pt x="0" y="1340"/>
                    <a:pt x="253" y="1352"/>
                  </a:cubicBezTo>
                  <a:cubicBezTo>
                    <a:pt x="721" y="1376"/>
                    <a:pt x="1202" y="1388"/>
                    <a:pt x="1683" y="1400"/>
                  </a:cubicBezTo>
                  <a:cubicBezTo>
                    <a:pt x="1695" y="1749"/>
                    <a:pt x="1767" y="2086"/>
                    <a:pt x="1900" y="2386"/>
                  </a:cubicBezTo>
                  <a:cubicBezTo>
                    <a:pt x="1922" y="2441"/>
                    <a:pt x="1968" y="2465"/>
                    <a:pt x="2016" y="2465"/>
                  </a:cubicBezTo>
                  <a:cubicBezTo>
                    <a:pt x="2093" y="2465"/>
                    <a:pt x="2176" y="2403"/>
                    <a:pt x="2176" y="2314"/>
                  </a:cubicBezTo>
                  <a:cubicBezTo>
                    <a:pt x="2164" y="2014"/>
                    <a:pt x="2152" y="1701"/>
                    <a:pt x="2188" y="1412"/>
                  </a:cubicBezTo>
                  <a:lnTo>
                    <a:pt x="3162" y="1412"/>
                  </a:lnTo>
                  <a:cubicBezTo>
                    <a:pt x="3486" y="1412"/>
                    <a:pt x="3486" y="908"/>
                    <a:pt x="3162" y="908"/>
                  </a:cubicBezTo>
                  <a:lnTo>
                    <a:pt x="2296" y="908"/>
                  </a:lnTo>
                  <a:cubicBezTo>
                    <a:pt x="2344" y="715"/>
                    <a:pt x="2416" y="523"/>
                    <a:pt x="2477" y="331"/>
                  </a:cubicBezTo>
                  <a:cubicBezTo>
                    <a:pt x="2531" y="135"/>
                    <a:pt x="2377" y="0"/>
                    <a:pt x="22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201" name="Google Shape;201;p8"/>
          <p:cNvGrpSpPr/>
          <p:nvPr/>
        </p:nvGrpSpPr>
        <p:grpSpPr>
          <a:xfrm>
            <a:off x="14265335" y="211651"/>
            <a:ext cx="3777522" cy="3525782"/>
            <a:chOff x="7280351" y="0"/>
            <a:chExt cx="1888761" cy="1762891"/>
          </a:xfrm>
        </p:grpSpPr>
        <p:sp>
          <p:nvSpPr>
            <p:cNvPr id="202" name="Google Shape;202;p8"/>
            <p:cNvSpPr/>
            <p:nvPr/>
          </p:nvSpPr>
          <p:spPr>
            <a:xfrm>
              <a:off x="7712693" y="55876"/>
              <a:ext cx="264710" cy="134652"/>
            </a:xfrm>
            <a:custGeom>
              <a:avLst/>
              <a:gdLst/>
              <a:ahLst/>
              <a:cxnLst/>
              <a:rect l="l" t="t" r="r" b="b"/>
              <a:pathLst>
                <a:path w="3861" h="1964" extrusionOk="0">
                  <a:moveTo>
                    <a:pt x="1883" y="0"/>
                  </a:moveTo>
                  <a:cubicBezTo>
                    <a:pt x="1816" y="0"/>
                    <a:pt x="1745" y="27"/>
                    <a:pt x="1680" y="88"/>
                  </a:cubicBezTo>
                  <a:cubicBezTo>
                    <a:pt x="1560" y="184"/>
                    <a:pt x="1488" y="329"/>
                    <a:pt x="1440" y="485"/>
                  </a:cubicBezTo>
                  <a:cubicBezTo>
                    <a:pt x="1043" y="449"/>
                    <a:pt x="658" y="425"/>
                    <a:pt x="262" y="413"/>
                  </a:cubicBezTo>
                  <a:cubicBezTo>
                    <a:pt x="258" y="413"/>
                    <a:pt x="255" y="413"/>
                    <a:pt x="251" y="413"/>
                  </a:cubicBezTo>
                  <a:cubicBezTo>
                    <a:pt x="55" y="413"/>
                    <a:pt x="1" y="750"/>
                    <a:pt x="213" y="786"/>
                  </a:cubicBezTo>
                  <a:cubicBezTo>
                    <a:pt x="598" y="846"/>
                    <a:pt x="971" y="882"/>
                    <a:pt x="1355" y="930"/>
                  </a:cubicBezTo>
                  <a:cubicBezTo>
                    <a:pt x="1355" y="978"/>
                    <a:pt x="1343" y="1026"/>
                    <a:pt x="1343" y="1074"/>
                  </a:cubicBezTo>
                  <a:cubicBezTo>
                    <a:pt x="1343" y="1326"/>
                    <a:pt x="1367" y="1687"/>
                    <a:pt x="1584" y="1831"/>
                  </a:cubicBezTo>
                  <a:lnTo>
                    <a:pt x="1584" y="1843"/>
                  </a:lnTo>
                  <a:cubicBezTo>
                    <a:pt x="1623" y="1926"/>
                    <a:pt x="1697" y="1964"/>
                    <a:pt x="1768" y="1964"/>
                  </a:cubicBezTo>
                  <a:cubicBezTo>
                    <a:pt x="1872" y="1964"/>
                    <a:pt x="1968" y="1883"/>
                    <a:pt x="1932" y="1747"/>
                  </a:cubicBezTo>
                  <a:cubicBezTo>
                    <a:pt x="1932" y="1747"/>
                    <a:pt x="1932" y="1735"/>
                    <a:pt x="1920" y="1735"/>
                  </a:cubicBezTo>
                  <a:cubicBezTo>
                    <a:pt x="2005" y="1567"/>
                    <a:pt x="1944" y="1375"/>
                    <a:pt x="1957" y="1170"/>
                  </a:cubicBezTo>
                  <a:cubicBezTo>
                    <a:pt x="1957" y="1110"/>
                    <a:pt x="1969" y="1062"/>
                    <a:pt x="1981" y="1002"/>
                  </a:cubicBezTo>
                  <a:cubicBezTo>
                    <a:pt x="2449" y="1050"/>
                    <a:pt x="2918" y="1098"/>
                    <a:pt x="3387" y="1182"/>
                  </a:cubicBezTo>
                  <a:cubicBezTo>
                    <a:pt x="3406" y="1185"/>
                    <a:pt x="3424" y="1186"/>
                    <a:pt x="3442" y="1186"/>
                  </a:cubicBezTo>
                  <a:cubicBezTo>
                    <a:pt x="3802" y="1186"/>
                    <a:pt x="3860" y="629"/>
                    <a:pt x="3459" y="617"/>
                  </a:cubicBezTo>
                  <a:cubicBezTo>
                    <a:pt x="3014" y="605"/>
                    <a:pt x="2570" y="569"/>
                    <a:pt x="2125" y="533"/>
                  </a:cubicBezTo>
                  <a:cubicBezTo>
                    <a:pt x="2137" y="485"/>
                    <a:pt x="2149" y="425"/>
                    <a:pt x="2161" y="365"/>
                  </a:cubicBezTo>
                  <a:cubicBezTo>
                    <a:pt x="2195" y="167"/>
                    <a:pt x="2051" y="0"/>
                    <a:pt x="18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3" name="Google Shape;203;p8"/>
            <p:cNvSpPr/>
            <p:nvPr/>
          </p:nvSpPr>
          <p:spPr>
            <a:xfrm>
              <a:off x="8170674" y="0"/>
              <a:ext cx="220695" cy="178667"/>
            </a:xfrm>
            <a:custGeom>
              <a:avLst/>
              <a:gdLst/>
              <a:ahLst/>
              <a:cxnLst/>
              <a:rect l="l" t="t" r="r" b="b"/>
              <a:pathLst>
                <a:path w="3219" h="2606" extrusionOk="0">
                  <a:moveTo>
                    <a:pt x="1661" y="0"/>
                  </a:moveTo>
                  <a:cubicBezTo>
                    <a:pt x="1570" y="0"/>
                    <a:pt x="1478" y="41"/>
                    <a:pt x="1419" y="134"/>
                  </a:cubicBezTo>
                  <a:cubicBezTo>
                    <a:pt x="1251" y="374"/>
                    <a:pt x="1155" y="651"/>
                    <a:pt x="1095" y="951"/>
                  </a:cubicBezTo>
                  <a:cubicBezTo>
                    <a:pt x="818" y="951"/>
                    <a:pt x="542" y="963"/>
                    <a:pt x="265" y="975"/>
                  </a:cubicBezTo>
                  <a:cubicBezTo>
                    <a:pt x="1" y="987"/>
                    <a:pt x="1" y="1360"/>
                    <a:pt x="265" y="1372"/>
                  </a:cubicBezTo>
                  <a:cubicBezTo>
                    <a:pt x="530" y="1384"/>
                    <a:pt x="794" y="1396"/>
                    <a:pt x="1071" y="1396"/>
                  </a:cubicBezTo>
                  <a:cubicBezTo>
                    <a:pt x="1059" y="1745"/>
                    <a:pt x="1107" y="2093"/>
                    <a:pt x="1191" y="2406"/>
                  </a:cubicBezTo>
                  <a:cubicBezTo>
                    <a:pt x="1224" y="2545"/>
                    <a:pt x="1328" y="2605"/>
                    <a:pt x="1437" y="2605"/>
                  </a:cubicBezTo>
                  <a:cubicBezTo>
                    <a:pt x="1601" y="2605"/>
                    <a:pt x="1775" y="2467"/>
                    <a:pt x="1732" y="2250"/>
                  </a:cubicBezTo>
                  <a:cubicBezTo>
                    <a:pt x="1672" y="1949"/>
                    <a:pt x="1672" y="1685"/>
                    <a:pt x="1696" y="1408"/>
                  </a:cubicBezTo>
                  <a:lnTo>
                    <a:pt x="1696" y="1408"/>
                  </a:lnTo>
                  <a:cubicBezTo>
                    <a:pt x="2092" y="1420"/>
                    <a:pt x="2489" y="1420"/>
                    <a:pt x="2886" y="1432"/>
                  </a:cubicBezTo>
                  <a:cubicBezTo>
                    <a:pt x="2889" y="1432"/>
                    <a:pt x="2893" y="1432"/>
                    <a:pt x="2897" y="1432"/>
                  </a:cubicBezTo>
                  <a:cubicBezTo>
                    <a:pt x="3215" y="1432"/>
                    <a:pt x="3219" y="915"/>
                    <a:pt x="2907" y="915"/>
                  </a:cubicBezTo>
                  <a:cubicBezTo>
                    <a:pt x="2900" y="915"/>
                    <a:pt x="2893" y="915"/>
                    <a:pt x="2886" y="915"/>
                  </a:cubicBezTo>
                  <a:cubicBezTo>
                    <a:pt x="2513" y="927"/>
                    <a:pt x="2153" y="927"/>
                    <a:pt x="1780" y="939"/>
                  </a:cubicBezTo>
                  <a:cubicBezTo>
                    <a:pt x="1828" y="747"/>
                    <a:pt x="1876" y="555"/>
                    <a:pt x="1936" y="350"/>
                  </a:cubicBezTo>
                  <a:cubicBezTo>
                    <a:pt x="1991" y="140"/>
                    <a:pt x="1828" y="0"/>
                    <a:pt x="16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4" name="Google Shape;204;p8"/>
            <p:cNvSpPr/>
            <p:nvPr/>
          </p:nvSpPr>
          <p:spPr>
            <a:xfrm>
              <a:off x="8590192" y="21322"/>
              <a:ext cx="206708" cy="175376"/>
            </a:xfrm>
            <a:custGeom>
              <a:avLst/>
              <a:gdLst/>
              <a:ahLst/>
              <a:cxnLst/>
              <a:rect l="l" t="t" r="r" b="b"/>
              <a:pathLst>
                <a:path w="3015" h="2558" extrusionOk="0">
                  <a:moveTo>
                    <a:pt x="1413" y="0"/>
                  </a:moveTo>
                  <a:cubicBezTo>
                    <a:pt x="1278" y="0"/>
                    <a:pt x="1142" y="93"/>
                    <a:pt x="1118" y="280"/>
                  </a:cubicBezTo>
                  <a:cubicBezTo>
                    <a:pt x="1094" y="496"/>
                    <a:pt x="1094" y="712"/>
                    <a:pt x="1094" y="929"/>
                  </a:cubicBezTo>
                  <a:cubicBezTo>
                    <a:pt x="806" y="929"/>
                    <a:pt x="529" y="941"/>
                    <a:pt x="253" y="953"/>
                  </a:cubicBezTo>
                  <a:cubicBezTo>
                    <a:pt x="0" y="965"/>
                    <a:pt x="0" y="1338"/>
                    <a:pt x="253" y="1350"/>
                  </a:cubicBezTo>
                  <a:cubicBezTo>
                    <a:pt x="541" y="1374"/>
                    <a:pt x="818" y="1374"/>
                    <a:pt x="1106" y="1386"/>
                  </a:cubicBezTo>
                  <a:cubicBezTo>
                    <a:pt x="1118" y="1698"/>
                    <a:pt x="1154" y="2011"/>
                    <a:pt x="1166" y="2323"/>
                  </a:cubicBezTo>
                  <a:cubicBezTo>
                    <a:pt x="1179" y="2480"/>
                    <a:pt x="1296" y="2558"/>
                    <a:pt x="1413" y="2558"/>
                  </a:cubicBezTo>
                  <a:cubicBezTo>
                    <a:pt x="1530" y="2558"/>
                    <a:pt x="1647" y="2480"/>
                    <a:pt x="1659" y="2323"/>
                  </a:cubicBezTo>
                  <a:cubicBezTo>
                    <a:pt x="1683" y="2023"/>
                    <a:pt x="1707" y="1710"/>
                    <a:pt x="1731" y="1398"/>
                  </a:cubicBezTo>
                  <a:cubicBezTo>
                    <a:pt x="2044" y="1410"/>
                    <a:pt x="2369" y="1410"/>
                    <a:pt x="2693" y="1410"/>
                  </a:cubicBezTo>
                  <a:cubicBezTo>
                    <a:pt x="2697" y="1410"/>
                    <a:pt x="2700" y="1410"/>
                    <a:pt x="2704" y="1410"/>
                  </a:cubicBezTo>
                  <a:cubicBezTo>
                    <a:pt x="3014" y="1410"/>
                    <a:pt x="3014" y="893"/>
                    <a:pt x="2704" y="893"/>
                  </a:cubicBezTo>
                  <a:cubicBezTo>
                    <a:pt x="2700" y="893"/>
                    <a:pt x="2697" y="893"/>
                    <a:pt x="2693" y="893"/>
                  </a:cubicBezTo>
                  <a:lnTo>
                    <a:pt x="1743" y="905"/>
                  </a:lnTo>
                  <a:cubicBezTo>
                    <a:pt x="1743" y="700"/>
                    <a:pt x="1731" y="484"/>
                    <a:pt x="1707" y="280"/>
                  </a:cubicBezTo>
                  <a:cubicBezTo>
                    <a:pt x="1683" y="93"/>
                    <a:pt x="1548" y="0"/>
                    <a:pt x="14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5" name="Google Shape;205;p8"/>
            <p:cNvSpPr/>
            <p:nvPr/>
          </p:nvSpPr>
          <p:spPr>
            <a:xfrm>
              <a:off x="8948349" y="22282"/>
              <a:ext cx="220763" cy="194985"/>
            </a:xfrm>
            <a:custGeom>
              <a:avLst/>
              <a:gdLst/>
              <a:ahLst/>
              <a:cxnLst/>
              <a:rect l="l" t="t" r="r" b="b"/>
              <a:pathLst>
                <a:path w="3220" h="2844" extrusionOk="0">
                  <a:moveTo>
                    <a:pt x="1782" y="1"/>
                  </a:moveTo>
                  <a:cubicBezTo>
                    <a:pt x="1668" y="1"/>
                    <a:pt x="1558" y="63"/>
                    <a:pt x="1520" y="206"/>
                  </a:cubicBezTo>
                  <a:cubicBezTo>
                    <a:pt x="1436" y="482"/>
                    <a:pt x="1376" y="759"/>
                    <a:pt x="1316" y="1035"/>
                  </a:cubicBezTo>
                  <a:cubicBezTo>
                    <a:pt x="967" y="987"/>
                    <a:pt x="619" y="951"/>
                    <a:pt x="270" y="903"/>
                  </a:cubicBezTo>
                  <a:cubicBezTo>
                    <a:pt x="263" y="902"/>
                    <a:pt x="257" y="902"/>
                    <a:pt x="250" y="902"/>
                  </a:cubicBezTo>
                  <a:cubicBezTo>
                    <a:pt x="50" y="902"/>
                    <a:pt x="1" y="1253"/>
                    <a:pt x="222" y="1288"/>
                  </a:cubicBezTo>
                  <a:cubicBezTo>
                    <a:pt x="559" y="1348"/>
                    <a:pt x="895" y="1396"/>
                    <a:pt x="1232" y="1456"/>
                  </a:cubicBezTo>
                  <a:cubicBezTo>
                    <a:pt x="1148" y="1816"/>
                    <a:pt x="1075" y="2189"/>
                    <a:pt x="1003" y="2550"/>
                  </a:cubicBezTo>
                  <a:cubicBezTo>
                    <a:pt x="967" y="2725"/>
                    <a:pt x="1109" y="2843"/>
                    <a:pt x="1244" y="2843"/>
                  </a:cubicBezTo>
                  <a:cubicBezTo>
                    <a:pt x="1331" y="2843"/>
                    <a:pt x="1415" y="2795"/>
                    <a:pt x="1448" y="2682"/>
                  </a:cubicBezTo>
                  <a:cubicBezTo>
                    <a:pt x="1556" y="2297"/>
                    <a:pt x="1677" y="1925"/>
                    <a:pt x="1785" y="1540"/>
                  </a:cubicBezTo>
                  <a:cubicBezTo>
                    <a:pt x="2121" y="1588"/>
                    <a:pt x="2470" y="1648"/>
                    <a:pt x="2806" y="1708"/>
                  </a:cubicBezTo>
                  <a:cubicBezTo>
                    <a:pt x="2826" y="1712"/>
                    <a:pt x="2845" y="1713"/>
                    <a:pt x="2863" y="1713"/>
                  </a:cubicBezTo>
                  <a:cubicBezTo>
                    <a:pt x="3174" y="1713"/>
                    <a:pt x="3219" y="1249"/>
                    <a:pt x="2879" y="1215"/>
                  </a:cubicBezTo>
                  <a:cubicBezTo>
                    <a:pt x="2554" y="1179"/>
                    <a:pt x="2229" y="1143"/>
                    <a:pt x="1905" y="1095"/>
                  </a:cubicBezTo>
                  <a:cubicBezTo>
                    <a:pt x="1965" y="855"/>
                    <a:pt x="2025" y="614"/>
                    <a:pt x="2085" y="362"/>
                  </a:cubicBezTo>
                  <a:cubicBezTo>
                    <a:pt x="2136" y="144"/>
                    <a:pt x="1955" y="1"/>
                    <a:pt x="17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6" name="Google Shape;206;p8"/>
            <p:cNvSpPr/>
            <p:nvPr/>
          </p:nvSpPr>
          <p:spPr>
            <a:xfrm>
              <a:off x="7912751" y="260115"/>
              <a:ext cx="239069" cy="169069"/>
            </a:xfrm>
            <a:custGeom>
              <a:avLst/>
              <a:gdLst/>
              <a:ahLst/>
              <a:cxnLst/>
              <a:rect l="l" t="t" r="r" b="b"/>
              <a:pathLst>
                <a:path w="3487" h="2466" extrusionOk="0">
                  <a:moveTo>
                    <a:pt x="2219" y="0"/>
                  </a:moveTo>
                  <a:cubicBezTo>
                    <a:pt x="2135" y="0"/>
                    <a:pt x="2050" y="39"/>
                    <a:pt x="1996" y="127"/>
                  </a:cubicBezTo>
                  <a:cubicBezTo>
                    <a:pt x="1839" y="367"/>
                    <a:pt x="1755" y="631"/>
                    <a:pt x="1707" y="920"/>
                  </a:cubicBezTo>
                  <a:cubicBezTo>
                    <a:pt x="1226" y="920"/>
                    <a:pt x="733" y="944"/>
                    <a:pt x="253" y="968"/>
                  </a:cubicBezTo>
                  <a:cubicBezTo>
                    <a:pt x="0" y="980"/>
                    <a:pt x="0" y="1341"/>
                    <a:pt x="253" y="1353"/>
                  </a:cubicBezTo>
                  <a:cubicBezTo>
                    <a:pt x="721" y="1377"/>
                    <a:pt x="1202" y="1389"/>
                    <a:pt x="1683" y="1401"/>
                  </a:cubicBezTo>
                  <a:cubicBezTo>
                    <a:pt x="1695" y="1749"/>
                    <a:pt x="1767" y="2086"/>
                    <a:pt x="1900" y="2387"/>
                  </a:cubicBezTo>
                  <a:cubicBezTo>
                    <a:pt x="1922" y="2442"/>
                    <a:pt x="1968" y="2465"/>
                    <a:pt x="2016" y="2465"/>
                  </a:cubicBezTo>
                  <a:cubicBezTo>
                    <a:pt x="2093" y="2465"/>
                    <a:pt x="2176" y="2404"/>
                    <a:pt x="2176" y="2314"/>
                  </a:cubicBezTo>
                  <a:cubicBezTo>
                    <a:pt x="2164" y="2014"/>
                    <a:pt x="2152" y="1701"/>
                    <a:pt x="2188" y="1413"/>
                  </a:cubicBezTo>
                  <a:lnTo>
                    <a:pt x="3162" y="1413"/>
                  </a:lnTo>
                  <a:cubicBezTo>
                    <a:pt x="3486" y="1413"/>
                    <a:pt x="3486" y="908"/>
                    <a:pt x="3162" y="908"/>
                  </a:cubicBezTo>
                  <a:lnTo>
                    <a:pt x="2296" y="908"/>
                  </a:lnTo>
                  <a:cubicBezTo>
                    <a:pt x="2344" y="716"/>
                    <a:pt x="2416" y="523"/>
                    <a:pt x="2477" y="331"/>
                  </a:cubicBezTo>
                  <a:cubicBezTo>
                    <a:pt x="2531" y="135"/>
                    <a:pt x="2377" y="0"/>
                    <a:pt x="22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7" name="Google Shape;207;p8"/>
            <p:cNvSpPr/>
            <p:nvPr/>
          </p:nvSpPr>
          <p:spPr>
            <a:xfrm>
              <a:off x="8333846" y="241741"/>
              <a:ext cx="256414" cy="192105"/>
            </a:xfrm>
            <a:custGeom>
              <a:avLst/>
              <a:gdLst/>
              <a:ahLst/>
              <a:cxnLst/>
              <a:rect l="l" t="t" r="r" b="b"/>
              <a:pathLst>
                <a:path w="3740" h="2802" extrusionOk="0">
                  <a:moveTo>
                    <a:pt x="1666" y="1"/>
                  </a:moveTo>
                  <a:cubicBezTo>
                    <a:pt x="1534" y="1"/>
                    <a:pt x="1401" y="88"/>
                    <a:pt x="1395" y="262"/>
                  </a:cubicBezTo>
                  <a:cubicBezTo>
                    <a:pt x="1383" y="371"/>
                    <a:pt x="1383" y="479"/>
                    <a:pt x="1383" y="587"/>
                  </a:cubicBezTo>
                  <a:cubicBezTo>
                    <a:pt x="987" y="599"/>
                    <a:pt x="590" y="623"/>
                    <a:pt x="217" y="683"/>
                  </a:cubicBezTo>
                  <a:cubicBezTo>
                    <a:pt x="1" y="707"/>
                    <a:pt x="1" y="984"/>
                    <a:pt x="217" y="1008"/>
                  </a:cubicBezTo>
                  <a:cubicBezTo>
                    <a:pt x="590" y="1056"/>
                    <a:pt x="987" y="1092"/>
                    <a:pt x="1383" y="1092"/>
                  </a:cubicBezTo>
                  <a:cubicBezTo>
                    <a:pt x="1395" y="1597"/>
                    <a:pt x="1431" y="2102"/>
                    <a:pt x="1455" y="2594"/>
                  </a:cubicBezTo>
                  <a:cubicBezTo>
                    <a:pt x="1461" y="2733"/>
                    <a:pt x="1564" y="2802"/>
                    <a:pt x="1666" y="2802"/>
                  </a:cubicBezTo>
                  <a:cubicBezTo>
                    <a:pt x="1768" y="2802"/>
                    <a:pt x="1870" y="2733"/>
                    <a:pt x="1876" y="2594"/>
                  </a:cubicBezTo>
                  <a:cubicBezTo>
                    <a:pt x="1900" y="2102"/>
                    <a:pt x="1936" y="1597"/>
                    <a:pt x="1948" y="1104"/>
                  </a:cubicBezTo>
                  <a:cubicBezTo>
                    <a:pt x="2441" y="1104"/>
                    <a:pt x="2934" y="1092"/>
                    <a:pt x="3415" y="1092"/>
                  </a:cubicBezTo>
                  <a:cubicBezTo>
                    <a:pt x="3419" y="1092"/>
                    <a:pt x="3422" y="1092"/>
                    <a:pt x="3426" y="1092"/>
                  </a:cubicBezTo>
                  <a:cubicBezTo>
                    <a:pt x="3739" y="1092"/>
                    <a:pt x="3736" y="587"/>
                    <a:pt x="3415" y="587"/>
                  </a:cubicBezTo>
                  <a:cubicBezTo>
                    <a:pt x="3255" y="591"/>
                    <a:pt x="3093" y="592"/>
                    <a:pt x="2930" y="592"/>
                  </a:cubicBezTo>
                  <a:cubicBezTo>
                    <a:pt x="2605" y="592"/>
                    <a:pt x="2277" y="587"/>
                    <a:pt x="1948" y="587"/>
                  </a:cubicBezTo>
                  <a:cubicBezTo>
                    <a:pt x="1948" y="479"/>
                    <a:pt x="1948" y="371"/>
                    <a:pt x="1936" y="262"/>
                  </a:cubicBezTo>
                  <a:cubicBezTo>
                    <a:pt x="1930" y="88"/>
                    <a:pt x="1798" y="1"/>
                    <a:pt x="16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8" name="Google Shape;208;p8"/>
            <p:cNvSpPr/>
            <p:nvPr/>
          </p:nvSpPr>
          <p:spPr>
            <a:xfrm>
              <a:off x="8712160" y="264023"/>
              <a:ext cx="234955" cy="169206"/>
            </a:xfrm>
            <a:custGeom>
              <a:avLst/>
              <a:gdLst/>
              <a:ahLst/>
              <a:cxnLst/>
              <a:rect l="l" t="t" r="r" b="b"/>
              <a:pathLst>
                <a:path w="3427" h="2468" extrusionOk="0">
                  <a:moveTo>
                    <a:pt x="1387" y="0"/>
                  </a:moveTo>
                  <a:cubicBezTo>
                    <a:pt x="1278" y="0"/>
                    <a:pt x="1167" y="76"/>
                    <a:pt x="1143" y="226"/>
                  </a:cubicBezTo>
                  <a:cubicBezTo>
                    <a:pt x="1119" y="454"/>
                    <a:pt x="1106" y="683"/>
                    <a:pt x="1119" y="911"/>
                  </a:cubicBezTo>
                  <a:cubicBezTo>
                    <a:pt x="818" y="911"/>
                    <a:pt x="517" y="923"/>
                    <a:pt x="217" y="935"/>
                  </a:cubicBezTo>
                  <a:cubicBezTo>
                    <a:pt x="1" y="935"/>
                    <a:pt x="1" y="1272"/>
                    <a:pt x="217" y="1272"/>
                  </a:cubicBezTo>
                  <a:cubicBezTo>
                    <a:pt x="517" y="1284"/>
                    <a:pt x="830" y="1296"/>
                    <a:pt x="1131" y="1296"/>
                  </a:cubicBezTo>
                  <a:cubicBezTo>
                    <a:pt x="1143" y="1620"/>
                    <a:pt x="1167" y="1957"/>
                    <a:pt x="1179" y="2269"/>
                  </a:cubicBezTo>
                  <a:cubicBezTo>
                    <a:pt x="1185" y="2402"/>
                    <a:pt x="1287" y="2468"/>
                    <a:pt x="1387" y="2468"/>
                  </a:cubicBezTo>
                  <a:cubicBezTo>
                    <a:pt x="1488" y="2468"/>
                    <a:pt x="1587" y="2402"/>
                    <a:pt x="1587" y="2269"/>
                  </a:cubicBezTo>
                  <a:cubicBezTo>
                    <a:pt x="1599" y="1957"/>
                    <a:pt x="1623" y="1632"/>
                    <a:pt x="1647" y="1308"/>
                  </a:cubicBezTo>
                  <a:cubicBezTo>
                    <a:pt x="2140" y="1320"/>
                    <a:pt x="2633" y="1332"/>
                    <a:pt x="3126" y="1344"/>
                  </a:cubicBezTo>
                  <a:cubicBezTo>
                    <a:pt x="3427" y="1344"/>
                    <a:pt x="3427" y="863"/>
                    <a:pt x="3126" y="863"/>
                  </a:cubicBezTo>
                  <a:cubicBezTo>
                    <a:pt x="2633" y="875"/>
                    <a:pt x="2152" y="887"/>
                    <a:pt x="1659" y="899"/>
                  </a:cubicBezTo>
                  <a:cubicBezTo>
                    <a:pt x="1659" y="671"/>
                    <a:pt x="1647" y="442"/>
                    <a:pt x="1623" y="226"/>
                  </a:cubicBezTo>
                  <a:cubicBezTo>
                    <a:pt x="1605" y="76"/>
                    <a:pt x="1497" y="0"/>
                    <a:pt x="13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9" name="Google Shape;209;p8"/>
            <p:cNvSpPr/>
            <p:nvPr/>
          </p:nvSpPr>
          <p:spPr>
            <a:xfrm>
              <a:off x="8170674" y="464149"/>
              <a:ext cx="220695" cy="178942"/>
            </a:xfrm>
            <a:custGeom>
              <a:avLst/>
              <a:gdLst/>
              <a:ahLst/>
              <a:cxnLst/>
              <a:rect l="l" t="t" r="r" b="b"/>
              <a:pathLst>
                <a:path w="3219" h="2610" extrusionOk="0">
                  <a:moveTo>
                    <a:pt x="1656" y="1"/>
                  </a:moveTo>
                  <a:cubicBezTo>
                    <a:pt x="1567" y="1"/>
                    <a:pt x="1477" y="40"/>
                    <a:pt x="1419" y="132"/>
                  </a:cubicBezTo>
                  <a:cubicBezTo>
                    <a:pt x="1251" y="372"/>
                    <a:pt x="1155" y="661"/>
                    <a:pt x="1095" y="949"/>
                  </a:cubicBezTo>
                  <a:cubicBezTo>
                    <a:pt x="818" y="961"/>
                    <a:pt x="542" y="961"/>
                    <a:pt x="265" y="973"/>
                  </a:cubicBezTo>
                  <a:cubicBezTo>
                    <a:pt x="1" y="985"/>
                    <a:pt x="1" y="1370"/>
                    <a:pt x="265" y="1382"/>
                  </a:cubicBezTo>
                  <a:cubicBezTo>
                    <a:pt x="530" y="1394"/>
                    <a:pt x="794" y="1394"/>
                    <a:pt x="1071" y="1406"/>
                  </a:cubicBezTo>
                  <a:cubicBezTo>
                    <a:pt x="1059" y="1755"/>
                    <a:pt x="1107" y="2091"/>
                    <a:pt x="1191" y="2404"/>
                  </a:cubicBezTo>
                  <a:cubicBezTo>
                    <a:pt x="1224" y="2548"/>
                    <a:pt x="1329" y="2609"/>
                    <a:pt x="1437" y="2609"/>
                  </a:cubicBezTo>
                  <a:cubicBezTo>
                    <a:pt x="1601" y="2609"/>
                    <a:pt x="1775" y="2469"/>
                    <a:pt x="1732" y="2259"/>
                  </a:cubicBezTo>
                  <a:cubicBezTo>
                    <a:pt x="1672" y="1959"/>
                    <a:pt x="1672" y="1682"/>
                    <a:pt x="1696" y="1418"/>
                  </a:cubicBezTo>
                  <a:cubicBezTo>
                    <a:pt x="2092" y="1418"/>
                    <a:pt x="2489" y="1430"/>
                    <a:pt x="2886" y="1442"/>
                  </a:cubicBezTo>
                  <a:cubicBezTo>
                    <a:pt x="2889" y="1442"/>
                    <a:pt x="2893" y="1442"/>
                    <a:pt x="2897" y="1442"/>
                  </a:cubicBezTo>
                  <a:cubicBezTo>
                    <a:pt x="3219" y="1442"/>
                    <a:pt x="3219" y="913"/>
                    <a:pt x="2897" y="913"/>
                  </a:cubicBezTo>
                  <a:cubicBezTo>
                    <a:pt x="2893" y="913"/>
                    <a:pt x="2889" y="913"/>
                    <a:pt x="2886" y="913"/>
                  </a:cubicBezTo>
                  <a:cubicBezTo>
                    <a:pt x="2513" y="925"/>
                    <a:pt x="2153" y="937"/>
                    <a:pt x="1780" y="937"/>
                  </a:cubicBezTo>
                  <a:cubicBezTo>
                    <a:pt x="1828" y="745"/>
                    <a:pt x="1876" y="552"/>
                    <a:pt x="1936" y="348"/>
                  </a:cubicBezTo>
                  <a:cubicBezTo>
                    <a:pt x="1991" y="144"/>
                    <a:pt x="1825" y="1"/>
                    <a:pt x="16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0" name="Google Shape;210;p8"/>
            <p:cNvSpPr/>
            <p:nvPr/>
          </p:nvSpPr>
          <p:spPr>
            <a:xfrm>
              <a:off x="8590192" y="485540"/>
              <a:ext cx="206914" cy="175171"/>
            </a:xfrm>
            <a:custGeom>
              <a:avLst/>
              <a:gdLst/>
              <a:ahLst/>
              <a:cxnLst/>
              <a:rect l="l" t="t" r="r" b="b"/>
              <a:pathLst>
                <a:path w="3018" h="2555" extrusionOk="0">
                  <a:moveTo>
                    <a:pt x="1413" y="0"/>
                  </a:moveTo>
                  <a:cubicBezTo>
                    <a:pt x="1278" y="0"/>
                    <a:pt x="1142" y="96"/>
                    <a:pt x="1118" y="289"/>
                  </a:cubicBezTo>
                  <a:cubicBezTo>
                    <a:pt x="1094" y="493"/>
                    <a:pt x="1094" y="709"/>
                    <a:pt x="1094" y="926"/>
                  </a:cubicBezTo>
                  <a:cubicBezTo>
                    <a:pt x="806" y="938"/>
                    <a:pt x="529" y="938"/>
                    <a:pt x="253" y="962"/>
                  </a:cubicBezTo>
                  <a:cubicBezTo>
                    <a:pt x="0" y="974"/>
                    <a:pt x="0" y="1346"/>
                    <a:pt x="253" y="1358"/>
                  </a:cubicBezTo>
                  <a:cubicBezTo>
                    <a:pt x="541" y="1370"/>
                    <a:pt x="818" y="1382"/>
                    <a:pt x="1106" y="1382"/>
                  </a:cubicBezTo>
                  <a:cubicBezTo>
                    <a:pt x="1118" y="1707"/>
                    <a:pt x="1154" y="2020"/>
                    <a:pt x="1166" y="2320"/>
                  </a:cubicBezTo>
                  <a:cubicBezTo>
                    <a:pt x="1179" y="2476"/>
                    <a:pt x="1296" y="2555"/>
                    <a:pt x="1413" y="2555"/>
                  </a:cubicBezTo>
                  <a:cubicBezTo>
                    <a:pt x="1530" y="2555"/>
                    <a:pt x="1647" y="2476"/>
                    <a:pt x="1659" y="2320"/>
                  </a:cubicBezTo>
                  <a:cubicBezTo>
                    <a:pt x="1683" y="2020"/>
                    <a:pt x="1707" y="1719"/>
                    <a:pt x="1731" y="1407"/>
                  </a:cubicBezTo>
                  <a:cubicBezTo>
                    <a:pt x="2044" y="1407"/>
                    <a:pt x="2369" y="1407"/>
                    <a:pt x="2693" y="1419"/>
                  </a:cubicBezTo>
                  <a:cubicBezTo>
                    <a:pt x="3014" y="1419"/>
                    <a:pt x="3018" y="901"/>
                    <a:pt x="2704" y="901"/>
                  </a:cubicBezTo>
                  <a:cubicBezTo>
                    <a:pt x="2700" y="901"/>
                    <a:pt x="2697" y="902"/>
                    <a:pt x="2693" y="902"/>
                  </a:cubicBezTo>
                  <a:lnTo>
                    <a:pt x="1743" y="914"/>
                  </a:lnTo>
                  <a:cubicBezTo>
                    <a:pt x="1743" y="697"/>
                    <a:pt x="1731" y="493"/>
                    <a:pt x="1707" y="289"/>
                  </a:cubicBezTo>
                  <a:cubicBezTo>
                    <a:pt x="1683" y="96"/>
                    <a:pt x="1548" y="0"/>
                    <a:pt x="14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1" name="Google Shape;211;p8"/>
            <p:cNvSpPr/>
            <p:nvPr/>
          </p:nvSpPr>
          <p:spPr>
            <a:xfrm>
              <a:off x="8948349" y="486568"/>
              <a:ext cx="220763" cy="194985"/>
            </a:xfrm>
            <a:custGeom>
              <a:avLst/>
              <a:gdLst/>
              <a:ahLst/>
              <a:cxnLst/>
              <a:rect l="l" t="t" r="r" b="b"/>
              <a:pathLst>
                <a:path w="3220" h="2844" extrusionOk="0">
                  <a:moveTo>
                    <a:pt x="1784" y="0"/>
                  </a:moveTo>
                  <a:cubicBezTo>
                    <a:pt x="1670" y="0"/>
                    <a:pt x="1559" y="65"/>
                    <a:pt x="1520" y="213"/>
                  </a:cubicBezTo>
                  <a:cubicBezTo>
                    <a:pt x="1436" y="478"/>
                    <a:pt x="1376" y="754"/>
                    <a:pt x="1316" y="1031"/>
                  </a:cubicBezTo>
                  <a:cubicBezTo>
                    <a:pt x="967" y="995"/>
                    <a:pt x="619" y="947"/>
                    <a:pt x="270" y="911"/>
                  </a:cubicBezTo>
                  <a:cubicBezTo>
                    <a:pt x="263" y="910"/>
                    <a:pt x="257" y="910"/>
                    <a:pt x="250" y="910"/>
                  </a:cubicBezTo>
                  <a:cubicBezTo>
                    <a:pt x="50" y="910"/>
                    <a:pt x="1" y="1260"/>
                    <a:pt x="222" y="1295"/>
                  </a:cubicBezTo>
                  <a:cubicBezTo>
                    <a:pt x="559" y="1343"/>
                    <a:pt x="895" y="1404"/>
                    <a:pt x="1232" y="1452"/>
                  </a:cubicBezTo>
                  <a:cubicBezTo>
                    <a:pt x="1148" y="1824"/>
                    <a:pt x="1075" y="2185"/>
                    <a:pt x="1003" y="2558"/>
                  </a:cubicBezTo>
                  <a:cubicBezTo>
                    <a:pt x="967" y="2731"/>
                    <a:pt x="1104" y="2843"/>
                    <a:pt x="1238" y="2843"/>
                  </a:cubicBezTo>
                  <a:cubicBezTo>
                    <a:pt x="1327" y="2843"/>
                    <a:pt x="1414" y="2793"/>
                    <a:pt x="1448" y="2678"/>
                  </a:cubicBezTo>
                  <a:cubicBezTo>
                    <a:pt x="1556" y="2305"/>
                    <a:pt x="1677" y="1920"/>
                    <a:pt x="1785" y="1548"/>
                  </a:cubicBezTo>
                  <a:cubicBezTo>
                    <a:pt x="2121" y="1596"/>
                    <a:pt x="2470" y="1656"/>
                    <a:pt x="2806" y="1704"/>
                  </a:cubicBezTo>
                  <a:cubicBezTo>
                    <a:pt x="2826" y="1707"/>
                    <a:pt x="2845" y="1709"/>
                    <a:pt x="2863" y="1709"/>
                  </a:cubicBezTo>
                  <a:cubicBezTo>
                    <a:pt x="3174" y="1709"/>
                    <a:pt x="3219" y="1245"/>
                    <a:pt x="2879" y="1211"/>
                  </a:cubicBezTo>
                  <a:cubicBezTo>
                    <a:pt x="2554" y="1175"/>
                    <a:pt x="2229" y="1139"/>
                    <a:pt x="1905" y="1103"/>
                  </a:cubicBezTo>
                  <a:cubicBezTo>
                    <a:pt x="1965" y="851"/>
                    <a:pt x="2025" y="610"/>
                    <a:pt x="2085" y="370"/>
                  </a:cubicBezTo>
                  <a:cubicBezTo>
                    <a:pt x="2136" y="146"/>
                    <a:pt x="1956" y="0"/>
                    <a:pt x="17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2" name="Google Shape;212;p8"/>
            <p:cNvSpPr/>
            <p:nvPr/>
          </p:nvSpPr>
          <p:spPr>
            <a:xfrm>
              <a:off x="7912751" y="724676"/>
              <a:ext cx="239069" cy="168726"/>
            </a:xfrm>
            <a:custGeom>
              <a:avLst/>
              <a:gdLst/>
              <a:ahLst/>
              <a:cxnLst/>
              <a:rect l="l" t="t" r="r" b="b"/>
              <a:pathLst>
                <a:path w="3487" h="2461" extrusionOk="0">
                  <a:moveTo>
                    <a:pt x="2215" y="0"/>
                  </a:moveTo>
                  <a:cubicBezTo>
                    <a:pt x="2132" y="0"/>
                    <a:pt x="2049" y="36"/>
                    <a:pt x="1996" y="118"/>
                  </a:cubicBezTo>
                  <a:cubicBezTo>
                    <a:pt x="1839" y="359"/>
                    <a:pt x="1755" y="635"/>
                    <a:pt x="1707" y="912"/>
                  </a:cubicBezTo>
                  <a:cubicBezTo>
                    <a:pt x="1226" y="924"/>
                    <a:pt x="733" y="936"/>
                    <a:pt x="253" y="960"/>
                  </a:cubicBezTo>
                  <a:cubicBezTo>
                    <a:pt x="0" y="972"/>
                    <a:pt x="0" y="1345"/>
                    <a:pt x="253" y="1357"/>
                  </a:cubicBezTo>
                  <a:cubicBezTo>
                    <a:pt x="721" y="1369"/>
                    <a:pt x="1202" y="1393"/>
                    <a:pt x="1683" y="1405"/>
                  </a:cubicBezTo>
                  <a:cubicBezTo>
                    <a:pt x="1695" y="1741"/>
                    <a:pt x="1767" y="2090"/>
                    <a:pt x="1900" y="2390"/>
                  </a:cubicBezTo>
                  <a:cubicBezTo>
                    <a:pt x="1922" y="2440"/>
                    <a:pt x="1966" y="2460"/>
                    <a:pt x="2012" y="2460"/>
                  </a:cubicBezTo>
                  <a:cubicBezTo>
                    <a:pt x="2091" y="2460"/>
                    <a:pt x="2176" y="2401"/>
                    <a:pt x="2176" y="2318"/>
                  </a:cubicBezTo>
                  <a:cubicBezTo>
                    <a:pt x="2164" y="2018"/>
                    <a:pt x="2152" y="1705"/>
                    <a:pt x="2188" y="1405"/>
                  </a:cubicBezTo>
                  <a:cubicBezTo>
                    <a:pt x="2513" y="1405"/>
                    <a:pt x="2837" y="1417"/>
                    <a:pt x="3162" y="1417"/>
                  </a:cubicBezTo>
                  <a:cubicBezTo>
                    <a:pt x="3486" y="1405"/>
                    <a:pt x="3486" y="900"/>
                    <a:pt x="3162" y="900"/>
                  </a:cubicBezTo>
                  <a:cubicBezTo>
                    <a:pt x="2873" y="900"/>
                    <a:pt x="2585" y="900"/>
                    <a:pt x="2296" y="912"/>
                  </a:cubicBezTo>
                  <a:cubicBezTo>
                    <a:pt x="2344" y="707"/>
                    <a:pt x="2416" y="527"/>
                    <a:pt x="2477" y="323"/>
                  </a:cubicBezTo>
                  <a:cubicBezTo>
                    <a:pt x="2532" y="133"/>
                    <a:pt x="2374" y="0"/>
                    <a:pt x="22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3" name="Google Shape;213;p8"/>
            <p:cNvSpPr/>
            <p:nvPr/>
          </p:nvSpPr>
          <p:spPr>
            <a:xfrm>
              <a:off x="8333846" y="705959"/>
              <a:ext cx="256414" cy="191899"/>
            </a:xfrm>
            <a:custGeom>
              <a:avLst/>
              <a:gdLst/>
              <a:ahLst/>
              <a:cxnLst/>
              <a:rect l="l" t="t" r="r" b="b"/>
              <a:pathLst>
                <a:path w="3740" h="2799" extrusionOk="0">
                  <a:moveTo>
                    <a:pt x="1666" y="1"/>
                  </a:moveTo>
                  <a:cubicBezTo>
                    <a:pt x="1534" y="1"/>
                    <a:pt x="1401" y="91"/>
                    <a:pt x="1395" y="271"/>
                  </a:cubicBezTo>
                  <a:cubicBezTo>
                    <a:pt x="1383" y="379"/>
                    <a:pt x="1383" y="488"/>
                    <a:pt x="1383" y="596"/>
                  </a:cubicBezTo>
                  <a:cubicBezTo>
                    <a:pt x="987" y="608"/>
                    <a:pt x="590" y="632"/>
                    <a:pt x="217" y="680"/>
                  </a:cubicBezTo>
                  <a:cubicBezTo>
                    <a:pt x="1" y="716"/>
                    <a:pt x="1" y="980"/>
                    <a:pt x="217" y="1016"/>
                  </a:cubicBezTo>
                  <a:cubicBezTo>
                    <a:pt x="590" y="1065"/>
                    <a:pt x="987" y="1089"/>
                    <a:pt x="1383" y="1101"/>
                  </a:cubicBezTo>
                  <a:cubicBezTo>
                    <a:pt x="1395" y="1593"/>
                    <a:pt x="1431" y="2098"/>
                    <a:pt x="1455" y="2591"/>
                  </a:cubicBezTo>
                  <a:cubicBezTo>
                    <a:pt x="1461" y="2729"/>
                    <a:pt x="1564" y="2799"/>
                    <a:pt x="1666" y="2799"/>
                  </a:cubicBezTo>
                  <a:cubicBezTo>
                    <a:pt x="1768" y="2799"/>
                    <a:pt x="1870" y="2729"/>
                    <a:pt x="1876" y="2591"/>
                  </a:cubicBezTo>
                  <a:cubicBezTo>
                    <a:pt x="1900" y="2098"/>
                    <a:pt x="1936" y="1605"/>
                    <a:pt x="1948" y="1113"/>
                  </a:cubicBezTo>
                  <a:cubicBezTo>
                    <a:pt x="2441" y="1113"/>
                    <a:pt x="2934" y="1101"/>
                    <a:pt x="3415" y="1101"/>
                  </a:cubicBezTo>
                  <a:cubicBezTo>
                    <a:pt x="3739" y="1101"/>
                    <a:pt x="3739" y="596"/>
                    <a:pt x="3415" y="596"/>
                  </a:cubicBezTo>
                  <a:cubicBezTo>
                    <a:pt x="2934" y="596"/>
                    <a:pt x="2441" y="584"/>
                    <a:pt x="1948" y="584"/>
                  </a:cubicBezTo>
                  <a:cubicBezTo>
                    <a:pt x="1948" y="476"/>
                    <a:pt x="1948" y="367"/>
                    <a:pt x="1936" y="271"/>
                  </a:cubicBezTo>
                  <a:cubicBezTo>
                    <a:pt x="1930" y="91"/>
                    <a:pt x="1798" y="1"/>
                    <a:pt x="16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4" name="Google Shape;214;p8"/>
            <p:cNvSpPr/>
            <p:nvPr/>
          </p:nvSpPr>
          <p:spPr>
            <a:xfrm>
              <a:off x="8712160" y="728241"/>
              <a:ext cx="234955" cy="169000"/>
            </a:xfrm>
            <a:custGeom>
              <a:avLst/>
              <a:gdLst/>
              <a:ahLst/>
              <a:cxnLst/>
              <a:rect l="l" t="t" r="r" b="b"/>
              <a:pathLst>
                <a:path w="3427" h="2465" extrusionOk="0">
                  <a:moveTo>
                    <a:pt x="1387" y="0"/>
                  </a:moveTo>
                  <a:cubicBezTo>
                    <a:pt x="1278" y="0"/>
                    <a:pt x="1167" y="78"/>
                    <a:pt x="1143" y="235"/>
                  </a:cubicBezTo>
                  <a:cubicBezTo>
                    <a:pt x="1119" y="451"/>
                    <a:pt x="1106" y="679"/>
                    <a:pt x="1119" y="908"/>
                  </a:cubicBezTo>
                  <a:cubicBezTo>
                    <a:pt x="818" y="920"/>
                    <a:pt x="517" y="920"/>
                    <a:pt x="217" y="932"/>
                  </a:cubicBezTo>
                  <a:cubicBezTo>
                    <a:pt x="1" y="944"/>
                    <a:pt x="1" y="1268"/>
                    <a:pt x="217" y="1280"/>
                  </a:cubicBezTo>
                  <a:cubicBezTo>
                    <a:pt x="517" y="1293"/>
                    <a:pt x="830" y="1293"/>
                    <a:pt x="1131" y="1305"/>
                  </a:cubicBezTo>
                  <a:cubicBezTo>
                    <a:pt x="1143" y="1629"/>
                    <a:pt x="1167" y="1954"/>
                    <a:pt x="1179" y="2266"/>
                  </a:cubicBezTo>
                  <a:cubicBezTo>
                    <a:pt x="1185" y="2398"/>
                    <a:pt x="1287" y="2465"/>
                    <a:pt x="1387" y="2465"/>
                  </a:cubicBezTo>
                  <a:cubicBezTo>
                    <a:pt x="1488" y="2465"/>
                    <a:pt x="1587" y="2398"/>
                    <a:pt x="1587" y="2266"/>
                  </a:cubicBezTo>
                  <a:cubicBezTo>
                    <a:pt x="1599" y="1954"/>
                    <a:pt x="1623" y="1641"/>
                    <a:pt x="1647" y="1317"/>
                  </a:cubicBezTo>
                  <a:cubicBezTo>
                    <a:pt x="2140" y="1329"/>
                    <a:pt x="2633" y="1329"/>
                    <a:pt x="3126" y="1341"/>
                  </a:cubicBezTo>
                  <a:cubicBezTo>
                    <a:pt x="3427" y="1341"/>
                    <a:pt x="3427" y="872"/>
                    <a:pt x="3126" y="872"/>
                  </a:cubicBezTo>
                  <a:cubicBezTo>
                    <a:pt x="2633" y="872"/>
                    <a:pt x="2152" y="884"/>
                    <a:pt x="1659" y="896"/>
                  </a:cubicBezTo>
                  <a:cubicBezTo>
                    <a:pt x="1659" y="667"/>
                    <a:pt x="1647" y="451"/>
                    <a:pt x="1623" y="235"/>
                  </a:cubicBezTo>
                  <a:cubicBezTo>
                    <a:pt x="1605" y="78"/>
                    <a:pt x="1497" y="0"/>
                    <a:pt x="13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5" name="Google Shape;215;p8"/>
            <p:cNvSpPr/>
            <p:nvPr/>
          </p:nvSpPr>
          <p:spPr>
            <a:xfrm>
              <a:off x="7712488" y="520025"/>
              <a:ext cx="264847" cy="135337"/>
            </a:xfrm>
            <a:custGeom>
              <a:avLst/>
              <a:gdLst/>
              <a:ahLst/>
              <a:cxnLst/>
              <a:rect l="l" t="t" r="r" b="b"/>
              <a:pathLst>
                <a:path w="3863" h="1974" extrusionOk="0">
                  <a:moveTo>
                    <a:pt x="1881" y="0"/>
                  </a:moveTo>
                  <a:cubicBezTo>
                    <a:pt x="1815" y="0"/>
                    <a:pt x="1746" y="26"/>
                    <a:pt x="1683" y="86"/>
                  </a:cubicBezTo>
                  <a:cubicBezTo>
                    <a:pt x="1563" y="194"/>
                    <a:pt x="1491" y="339"/>
                    <a:pt x="1443" y="483"/>
                  </a:cubicBezTo>
                  <a:cubicBezTo>
                    <a:pt x="1046" y="459"/>
                    <a:pt x="661" y="423"/>
                    <a:pt x="265" y="411"/>
                  </a:cubicBezTo>
                  <a:cubicBezTo>
                    <a:pt x="60" y="411"/>
                    <a:pt x="0" y="747"/>
                    <a:pt x="216" y="783"/>
                  </a:cubicBezTo>
                  <a:cubicBezTo>
                    <a:pt x="601" y="843"/>
                    <a:pt x="974" y="892"/>
                    <a:pt x="1358" y="928"/>
                  </a:cubicBezTo>
                  <a:cubicBezTo>
                    <a:pt x="1358" y="988"/>
                    <a:pt x="1346" y="1036"/>
                    <a:pt x="1346" y="1084"/>
                  </a:cubicBezTo>
                  <a:cubicBezTo>
                    <a:pt x="1346" y="1336"/>
                    <a:pt x="1370" y="1685"/>
                    <a:pt x="1587" y="1841"/>
                  </a:cubicBezTo>
                  <a:lnTo>
                    <a:pt x="1587" y="1853"/>
                  </a:lnTo>
                  <a:cubicBezTo>
                    <a:pt x="1626" y="1936"/>
                    <a:pt x="1700" y="1973"/>
                    <a:pt x="1771" y="1973"/>
                  </a:cubicBezTo>
                  <a:cubicBezTo>
                    <a:pt x="1875" y="1973"/>
                    <a:pt x="1971" y="1893"/>
                    <a:pt x="1935" y="1757"/>
                  </a:cubicBezTo>
                  <a:cubicBezTo>
                    <a:pt x="1935" y="1745"/>
                    <a:pt x="1935" y="1745"/>
                    <a:pt x="1923" y="1733"/>
                  </a:cubicBezTo>
                  <a:cubicBezTo>
                    <a:pt x="2008" y="1565"/>
                    <a:pt x="1947" y="1372"/>
                    <a:pt x="1960" y="1180"/>
                  </a:cubicBezTo>
                  <a:cubicBezTo>
                    <a:pt x="1960" y="1120"/>
                    <a:pt x="1972" y="1060"/>
                    <a:pt x="1984" y="1000"/>
                  </a:cubicBezTo>
                  <a:cubicBezTo>
                    <a:pt x="2452" y="1060"/>
                    <a:pt x="2921" y="1108"/>
                    <a:pt x="3390" y="1180"/>
                  </a:cubicBezTo>
                  <a:cubicBezTo>
                    <a:pt x="3409" y="1183"/>
                    <a:pt x="3428" y="1184"/>
                    <a:pt x="3446" y="1184"/>
                  </a:cubicBezTo>
                  <a:cubicBezTo>
                    <a:pt x="3806" y="1184"/>
                    <a:pt x="3863" y="638"/>
                    <a:pt x="3462" y="627"/>
                  </a:cubicBezTo>
                  <a:cubicBezTo>
                    <a:pt x="3017" y="603"/>
                    <a:pt x="2573" y="579"/>
                    <a:pt x="2128" y="543"/>
                  </a:cubicBezTo>
                  <a:cubicBezTo>
                    <a:pt x="2140" y="483"/>
                    <a:pt x="2152" y="423"/>
                    <a:pt x="2164" y="375"/>
                  </a:cubicBezTo>
                  <a:cubicBezTo>
                    <a:pt x="2199" y="175"/>
                    <a:pt x="2051" y="0"/>
                    <a:pt x="18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6" name="Google Shape;216;p8"/>
            <p:cNvSpPr/>
            <p:nvPr/>
          </p:nvSpPr>
          <p:spPr>
            <a:xfrm>
              <a:off x="8170674" y="464149"/>
              <a:ext cx="220695" cy="178942"/>
            </a:xfrm>
            <a:custGeom>
              <a:avLst/>
              <a:gdLst/>
              <a:ahLst/>
              <a:cxnLst/>
              <a:rect l="l" t="t" r="r" b="b"/>
              <a:pathLst>
                <a:path w="3219" h="2610" extrusionOk="0">
                  <a:moveTo>
                    <a:pt x="1656" y="1"/>
                  </a:moveTo>
                  <a:cubicBezTo>
                    <a:pt x="1567" y="1"/>
                    <a:pt x="1477" y="40"/>
                    <a:pt x="1419" y="132"/>
                  </a:cubicBezTo>
                  <a:cubicBezTo>
                    <a:pt x="1251" y="372"/>
                    <a:pt x="1155" y="661"/>
                    <a:pt x="1095" y="949"/>
                  </a:cubicBezTo>
                  <a:cubicBezTo>
                    <a:pt x="818" y="961"/>
                    <a:pt x="542" y="961"/>
                    <a:pt x="265" y="973"/>
                  </a:cubicBezTo>
                  <a:cubicBezTo>
                    <a:pt x="1" y="985"/>
                    <a:pt x="1" y="1370"/>
                    <a:pt x="265" y="1382"/>
                  </a:cubicBezTo>
                  <a:cubicBezTo>
                    <a:pt x="530" y="1394"/>
                    <a:pt x="794" y="1394"/>
                    <a:pt x="1071" y="1406"/>
                  </a:cubicBezTo>
                  <a:cubicBezTo>
                    <a:pt x="1059" y="1755"/>
                    <a:pt x="1107" y="2091"/>
                    <a:pt x="1191" y="2404"/>
                  </a:cubicBezTo>
                  <a:cubicBezTo>
                    <a:pt x="1224" y="2548"/>
                    <a:pt x="1329" y="2609"/>
                    <a:pt x="1437" y="2609"/>
                  </a:cubicBezTo>
                  <a:cubicBezTo>
                    <a:pt x="1601" y="2609"/>
                    <a:pt x="1775" y="2469"/>
                    <a:pt x="1732" y="2259"/>
                  </a:cubicBezTo>
                  <a:cubicBezTo>
                    <a:pt x="1672" y="1959"/>
                    <a:pt x="1672" y="1682"/>
                    <a:pt x="1696" y="1418"/>
                  </a:cubicBezTo>
                  <a:cubicBezTo>
                    <a:pt x="2092" y="1418"/>
                    <a:pt x="2489" y="1430"/>
                    <a:pt x="2886" y="1442"/>
                  </a:cubicBezTo>
                  <a:cubicBezTo>
                    <a:pt x="2889" y="1442"/>
                    <a:pt x="2893" y="1442"/>
                    <a:pt x="2897" y="1442"/>
                  </a:cubicBezTo>
                  <a:cubicBezTo>
                    <a:pt x="3219" y="1442"/>
                    <a:pt x="3219" y="913"/>
                    <a:pt x="2897" y="913"/>
                  </a:cubicBezTo>
                  <a:cubicBezTo>
                    <a:pt x="2893" y="913"/>
                    <a:pt x="2889" y="913"/>
                    <a:pt x="2886" y="913"/>
                  </a:cubicBezTo>
                  <a:cubicBezTo>
                    <a:pt x="2513" y="925"/>
                    <a:pt x="2153" y="937"/>
                    <a:pt x="1780" y="937"/>
                  </a:cubicBezTo>
                  <a:cubicBezTo>
                    <a:pt x="1828" y="745"/>
                    <a:pt x="1876" y="552"/>
                    <a:pt x="1936" y="348"/>
                  </a:cubicBezTo>
                  <a:cubicBezTo>
                    <a:pt x="1991" y="144"/>
                    <a:pt x="1825" y="1"/>
                    <a:pt x="16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7" name="Google Shape;217;p8"/>
            <p:cNvSpPr/>
            <p:nvPr/>
          </p:nvSpPr>
          <p:spPr>
            <a:xfrm>
              <a:off x="8590192" y="485540"/>
              <a:ext cx="206914" cy="175171"/>
            </a:xfrm>
            <a:custGeom>
              <a:avLst/>
              <a:gdLst/>
              <a:ahLst/>
              <a:cxnLst/>
              <a:rect l="l" t="t" r="r" b="b"/>
              <a:pathLst>
                <a:path w="3018" h="2555" extrusionOk="0">
                  <a:moveTo>
                    <a:pt x="1413" y="0"/>
                  </a:moveTo>
                  <a:cubicBezTo>
                    <a:pt x="1278" y="0"/>
                    <a:pt x="1142" y="96"/>
                    <a:pt x="1118" y="289"/>
                  </a:cubicBezTo>
                  <a:cubicBezTo>
                    <a:pt x="1094" y="493"/>
                    <a:pt x="1094" y="709"/>
                    <a:pt x="1094" y="926"/>
                  </a:cubicBezTo>
                  <a:cubicBezTo>
                    <a:pt x="806" y="938"/>
                    <a:pt x="529" y="938"/>
                    <a:pt x="253" y="962"/>
                  </a:cubicBezTo>
                  <a:cubicBezTo>
                    <a:pt x="0" y="974"/>
                    <a:pt x="0" y="1346"/>
                    <a:pt x="253" y="1358"/>
                  </a:cubicBezTo>
                  <a:cubicBezTo>
                    <a:pt x="541" y="1370"/>
                    <a:pt x="818" y="1382"/>
                    <a:pt x="1106" y="1382"/>
                  </a:cubicBezTo>
                  <a:cubicBezTo>
                    <a:pt x="1118" y="1707"/>
                    <a:pt x="1154" y="2020"/>
                    <a:pt x="1166" y="2320"/>
                  </a:cubicBezTo>
                  <a:cubicBezTo>
                    <a:pt x="1179" y="2476"/>
                    <a:pt x="1296" y="2555"/>
                    <a:pt x="1413" y="2555"/>
                  </a:cubicBezTo>
                  <a:cubicBezTo>
                    <a:pt x="1530" y="2555"/>
                    <a:pt x="1647" y="2476"/>
                    <a:pt x="1659" y="2320"/>
                  </a:cubicBezTo>
                  <a:cubicBezTo>
                    <a:pt x="1683" y="2020"/>
                    <a:pt x="1707" y="1719"/>
                    <a:pt x="1731" y="1407"/>
                  </a:cubicBezTo>
                  <a:cubicBezTo>
                    <a:pt x="2044" y="1407"/>
                    <a:pt x="2369" y="1407"/>
                    <a:pt x="2693" y="1419"/>
                  </a:cubicBezTo>
                  <a:cubicBezTo>
                    <a:pt x="3014" y="1419"/>
                    <a:pt x="3018" y="901"/>
                    <a:pt x="2704" y="901"/>
                  </a:cubicBezTo>
                  <a:cubicBezTo>
                    <a:pt x="2700" y="901"/>
                    <a:pt x="2697" y="902"/>
                    <a:pt x="2693" y="902"/>
                  </a:cubicBezTo>
                  <a:lnTo>
                    <a:pt x="1743" y="914"/>
                  </a:lnTo>
                  <a:cubicBezTo>
                    <a:pt x="1743" y="697"/>
                    <a:pt x="1731" y="493"/>
                    <a:pt x="1707" y="289"/>
                  </a:cubicBezTo>
                  <a:cubicBezTo>
                    <a:pt x="1683" y="96"/>
                    <a:pt x="1548" y="0"/>
                    <a:pt x="14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8" name="Google Shape;218;p8"/>
            <p:cNvSpPr/>
            <p:nvPr/>
          </p:nvSpPr>
          <p:spPr>
            <a:xfrm>
              <a:off x="8948349" y="486568"/>
              <a:ext cx="220763" cy="194985"/>
            </a:xfrm>
            <a:custGeom>
              <a:avLst/>
              <a:gdLst/>
              <a:ahLst/>
              <a:cxnLst/>
              <a:rect l="l" t="t" r="r" b="b"/>
              <a:pathLst>
                <a:path w="3220" h="2844" extrusionOk="0">
                  <a:moveTo>
                    <a:pt x="1784" y="0"/>
                  </a:moveTo>
                  <a:cubicBezTo>
                    <a:pt x="1670" y="0"/>
                    <a:pt x="1559" y="65"/>
                    <a:pt x="1520" y="213"/>
                  </a:cubicBezTo>
                  <a:cubicBezTo>
                    <a:pt x="1436" y="478"/>
                    <a:pt x="1376" y="754"/>
                    <a:pt x="1316" y="1031"/>
                  </a:cubicBezTo>
                  <a:cubicBezTo>
                    <a:pt x="967" y="995"/>
                    <a:pt x="619" y="947"/>
                    <a:pt x="270" y="911"/>
                  </a:cubicBezTo>
                  <a:cubicBezTo>
                    <a:pt x="263" y="910"/>
                    <a:pt x="257" y="910"/>
                    <a:pt x="250" y="910"/>
                  </a:cubicBezTo>
                  <a:cubicBezTo>
                    <a:pt x="50" y="910"/>
                    <a:pt x="1" y="1260"/>
                    <a:pt x="222" y="1295"/>
                  </a:cubicBezTo>
                  <a:cubicBezTo>
                    <a:pt x="559" y="1343"/>
                    <a:pt x="895" y="1404"/>
                    <a:pt x="1232" y="1452"/>
                  </a:cubicBezTo>
                  <a:cubicBezTo>
                    <a:pt x="1148" y="1824"/>
                    <a:pt x="1075" y="2185"/>
                    <a:pt x="1003" y="2558"/>
                  </a:cubicBezTo>
                  <a:cubicBezTo>
                    <a:pt x="967" y="2731"/>
                    <a:pt x="1104" y="2843"/>
                    <a:pt x="1238" y="2843"/>
                  </a:cubicBezTo>
                  <a:cubicBezTo>
                    <a:pt x="1327" y="2843"/>
                    <a:pt x="1414" y="2793"/>
                    <a:pt x="1448" y="2678"/>
                  </a:cubicBezTo>
                  <a:cubicBezTo>
                    <a:pt x="1556" y="2305"/>
                    <a:pt x="1677" y="1920"/>
                    <a:pt x="1785" y="1548"/>
                  </a:cubicBezTo>
                  <a:cubicBezTo>
                    <a:pt x="2121" y="1596"/>
                    <a:pt x="2470" y="1656"/>
                    <a:pt x="2806" y="1704"/>
                  </a:cubicBezTo>
                  <a:cubicBezTo>
                    <a:pt x="2826" y="1707"/>
                    <a:pt x="2845" y="1709"/>
                    <a:pt x="2863" y="1709"/>
                  </a:cubicBezTo>
                  <a:cubicBezTo>
                    <a:pt x="3174" y="1709"/>
                    <a:pt x="3219" y="1245"/>
                    <a:pt x="2879" y="1211"/>
                  </a:cubicBezTo>
                  <a:cubicBezTo>
                    <a:pt x="2554" y="1175"/>
                    <a:pt x="2229" y="1139"/>
                    <a:pt x="1905" y="1103"/>
                  </a:cubicBezTo>
                  <a:cubicBezTo>
                    <a:pt x="1965" y="851"/>
                    <a:pt x="2025" y="610"/>
                    <a:pt x="2085" y="370"/>
                  </a:cubicBezTo>
                  <a:cubicBezTo>
                    <a:pt x="2136" y="146"/>
                    <a:pt x="1956" y="0"/>
                    <a:pt x="17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9" name="Google Shape;219;p8"/>
            <p:cNvSpPr/>
            <p:nvPr/>
          </p:nvSpPr>
          <p:spPr>
            <a:xfrm>
              <a:off x="7912751" y="724676"/>
              <a:ext cx="239069" cy="168726"/>
            </a:xfrm>
            <a:custGeom>
              <a:avLst/>
              <a:gdLst/>
              <a:ahLst/>
              <a:cxnLst/>
              <a:rect l="l" t="t" r="r" b="b"/>
              <a:pathLst>
                <a:path w="3487" h="2461" extrusionOk="0">
                  <a:moveTo>
                    <a:pt x="2215" y="0"/>
                  </a:moveTo>
                  <a:cubicBezTo>
                    <a:pt x="2132" y="0"/>
                    <a:pt x="2049" y="36"/>
                    <a:pt x="1996" y="118"/>
                  </a:cubicBezTo>
                  <a:cubicBezTo>
                    <a:pt x="1839" y="359"/>
                    <a:pt x="1755" y="635"/>
                    <a:pt x="1707" y="912"/>
                  </a:cubicBezTo>
                  <a:cubicBezTo>
                    <a:pt x="1226" y="924"/>
                    <a:pt x="733" y="936"/>
                    <a:pt x="253" y="960"/>
                  </a:cubicBezTo>
                  <a:cubicBezTo>
                    <a:pt x="0" y="972"/>
                    <a:pt x="0" y="1345"/>
                    <a:pt x="253" y="1357"/>
                  </a:cubicBezTo>
                  <a:cubicBezTo>
                    <a:pt x="721" y="1369"/>
                    <a:pt x="1202" y="1393"/>
                    <a:pt x="1683" y="1405"/>
                  </a:cubicBezTo>
                  <a:cubicBezTo>
                    <a:pt x="1695" y="1741"/>
                    <a:pt x="1767" y="2090"/>
                    <a:pt x="1900" y="2390"/>
                  </a:cubicBezTo>
                  <a:cubicBezTo>
                    <a:pt x="1922" y="2440"/>
                    <a:pt x="1966" y="2460"/>
                    <a:pt x="2012" y="2460"/>
                  </a:cubicBezTo>
                  <a:cubicBezTo>
                    <a:pt x="2091" y="2460"/>
                    <a:pt x="2176" y="2401"/>
                    <a:pt x="2176" y="2318"/>
                  </a:cubicBezTo>
                  <a:cubicBezTo>
                    <a:pt x="2164" y="2018"/>
                    <a:pt x="2152" y="1705"/>
                    <a:pt x="2188" y="1405"/>
                  </a:cubicBezTo>
                  <a:cubicBezTo>
                    <a:pt x="2513" y="1405"/>
                    <a:pt x="2837" y="1417"/>
                    <a:pt x="3162" y="1417"/>
                  </a:cubicBezTo>
                  <a:cubicBezTo>
                    <a:pt x="3486" y="1405"/>
                    <a:pt x="3486" y="900"/>
                    <a:pt x="3162" y="900"/>
                  </a:cubicBezTo>
                  <a:cubicBezTo>
                    <a:pt x="2873" y="900"/>
                    <a:pt x="2585" y="900"/>
                    <a:pt x="2296" y="912"/>
                  </a:cubicBezTo>
                  <a:cubicBezTo>
                    <a:pt x="2344" y="707"/>
                    <a:pt x="2416" y="527"/>
                    <a:pt x="2477" y="323"/>
                  </a:cubicBezTo>
                  <a:cubicBezTo>
                    <a:pt x="2532" y="133"/>
                    <a:pt x="2374" y="0"/>
                    <a:pt x="22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0" name="Google Shape;220;p8"/>
            <p:cNvSpPr/>
            <p:nvPr/>
          </p:nvSpPr>
          <p:spPr>
            <a:xfrm>
              <a:off x="8333846" y="705959"/>
              <a:ext cx="256414" cy="191899"/>
            </a:xfrm>
            <a:custGeom>
              <a:avLst/>
              <a:gdLst/>
              <a:ahLst/>
              <a:cxnLst/>
              <a:rect l="l" t="t" r="r" b="b"/>
              <a:pathLst>
                <a:path w="3740" h="2799" extrusionOk="0">
                  <a:moveTo>
                    <a:pt x="1666" y="1"/>
                  </a:moveTo>
                  <a:cubicBezTo>
                    <a:pt x="1534" y="1"/>
                    <a:pt x="1401" y="91"/>
                    <a:pt x="1395" y="271"/>
                  </a:cubicBezTo>
                  <a:cubicBezTo>
                    <a:pt x="1383" y="379"/>
                    <a:pt x="1383" y="488"/>
                    <a:pt x="1383" y="596"/>
                  </a:cubicBezTo>
                  <a:cubicBezTo>
                    <a:pt x="987" y="608"/>
                    <a:pt x="590" y="632"/>
                    <a:pt x="217" y="680"/>
                  </a:cubicBezTo>
                  <a:cubicBezTo>
                    <a:pt x="1" y="716"/>
                    <a:pt x="1" y="980"/>
                    <a:pt x="217" y="1016"/>
                  </a:cubicBezTo>
                  <a:cubicBezTo>
                    <a:pt x="590" y="1065"/>
                    <a:pt x="987" y="1089"/>
                    <a:pt x="1383" y="1101"/>
                  </a:cubicBezTo>
                  <a:cubicBezTo>
                    <a:pt x="1395" y="1593"/>
                    <a:pt x="1431" y="2098"/>
                    <a:pt x="1455" y="2591"/>
                  </a:cubicBezTo>
                  <a:cubicBezTo>
                    <a:pt x="1461" y="2729"/>
                    <a:pt x="1564" y="2799"/>
                    <a:pt x="1666" y="2799"/>
                  </a:cubicBezTo>
                  <a:cubicBezTo>
                    <a:pt x="1768" y="2799"/>
                    <a:pt x="1870" y="2729"/>
                    <a:pt x="1876" y="2591"/>
                  </a:cubicBezTo>
                  <a:cubicBezTo>
                    <a:pt x="1900" y="2098"/>
                    <a:pt x="1936" y="1605"/>
                    <a:pt x="1948" y="1113"/>
                  </a:cubicBezTo>
                  <a:cubicBezTo>
                    <a:pt x="2441" y="1113"/>
                    <a:pt x="2934" y="1101"/>
                    <a:pt x="3415" y="1101"/>
                  </a:cubicBezTo>
                  <a:cubicBezTo>
                    <a:pt x="3739" y="1101"/>
                    <a:pt x="3739" y="596"/>
                    <a:pt x="3415" y="596"/>
                  </a:cubicBezTo>
                  <a:cubicBezTo>
                    <a:pt x="2934" y="596"/>
                    <a:pt x="2441" y="584"/>
                    <a:pt x="1948" y="584"/>
                  </a:cubicBezTo>
                  <a:cubicBezTo>
                    <a:pt x="1948" y="476"/>
                    <a:pt x="1948" y="367"/>
                    <a:pt x="1936" y="271"/>
                  </a:cubicBezTo>
                  <a:cubicBezTo>
                    <a:pt x="1930" y="91"/>
                    <a:pt x="1798" y="1"/>
                    <a:pt x="16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1" name="Google Shape;221;p8"/>
            <p:cNvSpPr/>
            <p:nvPr/>
          </p:nvSpPr>
          <p:spPr>
            <a:xfrm>
              <a:off x="8712160" y="728241"/>
              <a:ext cx="234955" cy="169000"/>
            </a:xfrm>
            <a:custGeom>
              <a:avLst/>
              <a:gdLst/>
              <a:ahLst/>
              <a:cxnLst/>
              <a:rect l="l" t="t" r="r" b="b"/>
              <a:pathLst>
                <a:path w="3427" h="2465" extrusionOk="0">
                  <a:moveTo>
                    <a:pt x="1387" y="0"/>
                  </a:moveTo>
                  <a:cubicBezTo>
                    <a:pt x="1278" y="0"/>
                    <a:pt x="1167" y="78"/>
                    <a:pt x="1143" y="235"/>
                  </a:cubicBezTo>
                  <a:cubicBezTo>
                    <a:pt x="1119" y="451"/>
                    <a:pt x="1106" y="679"/>
                    <a:pt x="1119" y="908"/>
                  </a:cubicBezTo>
                  <a:cubicBezTo>
                    <a:pt x="818" y="920"/>
                    <a:pt x="517" y="920"/>
                    <a:pt x="217" y="932"/>
                  </a:cubicBezTo>
                  <a:cubicBezTo>
                    <a:pt x="1" y="944"/>
                    <a:pt x="1" y="1268"/>
                    <a:pt x="217" y="1280"/>
                  </a:cubicBezTo>
                  <a:cubicBezTo>
                    <a:pt x="517" y="1293"/>
                    <a:pt x="830" y="1293"/>
                    <a:pt x="1131" y="1305"/>
                  </a:cubicBezTo>
                  <a:cubicBezTo>
                    <a:pt x="1143" y="1629"/>
                    <a:pt x="1167" y="1954"/>
                    <a:pt x="1179" y="2266"/>
                  </a:cubicBezTo>
                  <a:cubicBezTo>
                    <a:pt x="1185" y="2398"/>
                    <a:pt x="1287" y="2465"/>
                    <a:pt x="1387" y="2465"/>
                  </a:cubicBezTo>
                  <a:cubicBezTo>
                    <a:pt x="1488" y="2465"/>
                    <a:pt x="1587" y="2398"/>
                    <a:pt x="1587" y="2266"/>
                  </a:cubicBezTo>
                  <a:cubicBezTo>
                    <a:pt x="1599" y="1954"/>
                    <a:pt x="1623" y="1641"/>
                    <a:pt x="1647" y="1317"/>
                  </a:cubicBezTo>
                  <a:cubicBezTo>
                    <a:pt x="2140" y="1329"/>
                    <a:pt x="2633" y="1329"/>
                    <a:pt x="3126" y="1341"/>
                  </a:cubicBezTo>
                  <a:cubicBezTo>
                    <a:pt x="3427" y="1341"/>
                    <a:pt x="3427" y="872"/>
                    <a:pt x="3126" y="872"/>
                  </a:cubicBezTo>
                  <a:cubicBezTo>
                    <a:pt x="2633" y="872"/>
                    <a:pt x="2152" y="884"/>
                    <a:pt x="1659" y="896"/>
                  </a:cubicBezTo>
                  <a:cubicBezTo>
                    <a:pt x="1659" y="667"/>
                    <a:pt x="1647" y="451"/>
                    <a:pt x="1623" y="235"/>
                  </a:cubicBezTo>
                  <a:cubicBezTo>
                    <a:pt x="1605" y="78"/>
                    <a:pt x="1497" y="0"/>
                    <a:pt x="13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2" name="Google Shape;222;p8"/>
            <p:cNvSpPr/>
            <p:nvPr/>
          </p:nvSpPr>
          <p:spPr>
            <a:xfrm>
              <a:off x="8590192" y="950100"/>
              <a:ext cx="206708" cy="175239"/>
            </a:xfrm>
            <a:custGeom>
              <a:avLst/>
              <a:gdLst/>
              <a:ahLst/>
              <a:cxnLst/>
              <a:rect l="l" t="t" r="r" b="b"/>
              <a:pathLst>
                <a:path w="3015" h="2556" extrusionOk="0">
                  <a:moveTo>
                    <a:pt x="1413" y="1"/>
                  </a:moveTo>
                  <a:cubicBezTo>
                    <a:pt x="1278" y="1"/>
                    <a:pt x="1142" y="94"/>
                    <a:pt x="1118" y="280"/>
                  </a:cubicBezTo>
                  <a:cubicBezTo>
                    <a:pt x="1094" y="485"/>
                    <a:pt x="1094" y="701"/>
                    <a:pt x="1094" y="930"/>
                  </a:cubicBezTo>
                  <a:cubicBezTo>
                    <a:pt x="806" y="930"/>
                    <a:pt x="529" y="942"/>
                    <a:pt x="253" y="954"/>
                  </a:cubicBezTo>
                  <a:cubicBezTo>
                    <a:pt x="0" y="966"/>
                    <a:pt x="0" y="1338"/>
                    <a:pt x="253" y="1350"/>
                  </a:cubicBezTo>
                  <a:cubicBezTo>
                    <a:pt x="541" y="1362"/>
                    <a:pt x="818" y="1374"/>
                    <a:pt x="1106" y="1386"/>
                  </a:cubicBezTo>
                  <a:cubicBezTo>
                    <a:pt x="1118" y="1699"/>
                    <a:pt x="1154" y="2011"/>
                    <a:pt x="1166" y="2312"/>
                  </a:cubicBezTo>
                  <a:cubicBezTo>
                    <a:pt x="1179" y="2474"/>
                    <a:pt x="1296" y="2555"/>
                    <a:pt x="1413" y="2555"/>
                  </a:cubicBezTo>
                  <a:cubicBezTo>
                    <a:pt x="1530" y="2555"/>
                    <a:pt x="1647" y="2474"/>
                    <a:pt x="1659" y="2312"/>
                  </a:cubicBezTo>
                  <a:cubicBezTo>
                    <a:pt x="1683" y="2023"/>
                    <a:pt x="1707" y="1711"/>
                    <a:pt x="1731" y="1398"/>
                  </a:cubicBezTo>
                  <a:cubicBezTo>
                    <a:pt x="2044" y="1398"/>
                    <a:pt x="2369" y="1410"/>
                    <a:pt x="2693" y="1410"/>
                  </a:cubicBezTo>
                  <a:cubicBezTo>
                    <a:pt x="2697" y="1411"/>
                    <a:pt x="2700" y="1411"/>
                    <a:pt x="2704" y="1411"/>
                  </a:cubicBezTo>
                  <a:cubicBezTo>
                    <a:pt x="3014" y="1411"/>
                    <a:pt x="3014" y="893"/>
                    <a:pt x="2704" y="893"/>
                  </a:cubicBezTo>
                  <a:cubicBezTo>
                    <a:pt x="2700" y="893"/>
                    <a:pt x="2697" y="893"/>
                    <a:pt x="2693" y="893"/>
                  </a:cubicBezTo>
                  <a:lnTo>
                    <a:pt x="1743" y="905"/>
                  </a:lnTo>
                  <a:cubicBezTo>
                    <a:pt x="1743" y="689"/>
                    <a:pt x="1731" y="485"/>
                    <a:pt x="1707" y="280"/>
                  </a:cubicBezTo>
                  <a:cubicBezTo>
                    <a:pt x="1683" y="94"/>
                    <a:pt x="1548" y="1"/>
                    <a:pt x="1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3" name="Google Shape;223;p8"/>
            <p:cNvSpPr/>
            <p:nvPr/>
          </p:nvSpPr>
          <p:spPr>
            <a:xfrm>
              <a:off x="8948349" y="951128"/>
              <a:ext cx="220763" cy="195190"/>
            </a:xfrm>
            <a:custGeom>
              <a:avLst/>
              <a:gdLst/>
              <a:ahLst/>
              <a:cxnLst/>
              <a:rect l="l" t="t" r="r" b="b"/>
              <a:pathLst>
                <a:path w="3220" h="2847" extrusionOk="0">
                  <a:moveTo>
                    <a:pt x="1782" y="1"/>
                  </a:moveTo>
                  <a:cubicBezTo>
                    <a:pt x="1668" y="1"/>
                    <a:pt x="1558" y="62"/>
                    <a:pt x="1520" y="205"/>
                  </a:cubicBezTo>
                  <a:cubicBezTo>
                    <a:pt x="1436" y="482"/>
                    <a:pt x="1376" y="758"/>
                    <a:pt x="1316" y="1035"/>
                  </a:cubicBezTo>
                  <a:cubicBezTo>
                    <a:pt x="967" y="987"/>
                    <a:pt x="619" y="951"/>
                    <a:pt x="270" y="903"/>
                  </a:cubicBezTo>
                  <a:cubicBezTo>
                    <a:pt x="263" y="902"/>
                    <a:pt x="257" y="901"/>
                    <a:pt x="250" y="901"/>
                  </a:cubicBezTo>
                  <a:cubicBezTo>
                    <a:pt x="50" y="901"/>
                    <a:pt x="1" y="1252"/>
                    <a:pt x="222" y="1287"/>
                  </a:cubicBezTo>
                  <a:cubicBezTo>
                    <a:pt x="559" y="1347"/>
                    <a:pt x="895" y="1395"/>
                    <a:pt x="1232" y="1455"/>
                  </a:cubicBezTo>
                  <a:cubicBezTo>
                    <a:pt x="1148" y="1816"/>
                    <a:pt x="1075" y="2189"/>
                    <a:pt x="1003" y="2549"/>
                  </a:cubicBezTo>
                  <a:cubicBezTo>
                    <a:pt x="967" y="2731"/>
                    <a:pt x="1106" y="2846"/>
                    <a:pt x="1240" y="2846"/>
                  </a:cubicBezTo>
                  <a:cubicBezTo>
                    <a:pt x="1328" y="2846"/>
                    <a:pt x="1415" y="2796"/>
                    <a:pt x="1448" y="2682"/>
                  </a:cubicBezTo>
                  <a:cubicBezTo>
                    <a:pt x="1556" y="2297"/>
                    <a:pt x="1677" y="1924"/>
                    <a:pt x="1785" y="1540"/>
                  </a:cubicBezTo>
                  <a:cubicBezTo>
                    <a:pt x="2121" y="1600"/>
                    <a:pt x="2470" y="1648"/>
                    <a:pt x="2806" y="1708"/>
                  </a:cubicBezTo>
                  <a:cubicBezTo>
                    <a:pt x="2826" y="1711"/>
                    <a:pt x="2845" y="1713"/>
                    <a:pt x="2863" y="1713"/>
                  </a:cubicBezTo>
                  <a:cubicBezTo>
                    <a:pt x="3174" y="1713"/>
                    <a:pt x="3219" y="1249"/>
                    <a:pt x="2879" y="1215"/>
                  </a:cubicBezTo>
                  <a:cubicBezTo>
                    <a:pt x="2554" y="1179"/>
                    <a:pt x="2229" y="1143"/>
                    <a:pt x="1905" y="1095"/>
                  </a:cubicBezTo>
                  <a:cubicBezTo>
                    <a:pt x="1965" y="854"/>
                    <a:pt x="2025" y="614"/>
                    <a:pt x="2085" y="362"/>
                  </a:cubicBezTo>
                  <a:cubicBezTo>
                    <a:pt x="2136" y="144"/>
                    <a:pt x="1955" y="1"/>
                    <a:pt x="17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4" name="Google Shape;224;p8"/>
            <p:cNvSpPr/>
            <p:nvPr/>
          </p:nvSpPr>
          <p:spPr>
            <a:xfrm>
              <a:off x="8333846" y="1170588"/>
              <a:ext cx="256414" cy="191282"/>
            </a:xfrm>
            <a:custGeom>
              <a:avLst/>
              <a:gdLst/>
              <a:ahLst/>
              <a:cxnLst/>
              <a:rect l="l" t="t" r="r" b="b"/>
              <a:pathLst>
                <a:path w="3740" h="2790" extrusionOk="0">
                  <a:moveTo>
                    <a:pt x="1666" y="1"/>
                  </a:moveTo>
                  <a:cubicBezTo>
                    <a:pt x="1534" y="1"/>
                    <a:pt x="1401" y="88"/>
                    <a:pt x="1395" y="262"/>
                  </a:cubicBezTo>
                  <a:cubicBezTo>
                    <a:pt x="1383" y="370"/>
                    <a:pt x="1383" y="478"/>
                    <a:pt x="1383" y="587"/>
                  </a:cubicBezTo>
                  <a:cubicBezTo>
                    <a:pt x="987" y="599"/>
                    <a:pt x="590" y="623"/>
                    <a:pt x="217" y="683"/>
                  </a:cubicBezTo>
                  <a:cubicBezTo>
                    <a:pt x="1" y="707"/>
                    <a:pt x="1" y="983"/>
                    <a:pt x="217" y="1007"/>
                  </a:cubicBezTo>
                  <a:cubicBezTo>
                    <a:pt x="590" y="1055"/>
                    <a:pt x="987" y="1079"/>
                    <a:pt x="1383" y="1091"/>
                  </a:cubicBezTo>
                  <a:cubicBezTo>
                    <a:pt x="1395" y="1596"/>
                    <a:pt x="1431" y="2089"/>
                    <a:pt x="1455" y="2582"/>
                  </a:cubicBezTo>
                  <a:cubicBezTo>
                    <a:pt x="1461" y="2720"/>
                    <a:pt x="1564" y="2789"/>
                    <a:pt x="1666" y="2789"/>
                  </a:cubicBezTo>
                  <a:cubicBezTo>
                    <a:pt x="1768" y="2789"/>
                    <a:pt x="1870" y="2720"/>
                    <a:pt x="1876" y="2582"/>
                  </a:cubicBezTo>
                  <a:cubicBezTo>
                    <a:pt x="1900" y="2101"/>
                    <a:pt x="1936" y="1596"/>
                    <a:pt x="1948" y="1103"/>
                  </a:cubicBezTo>
                  <a:cubicBezTo>
                    <a:pt x="2441" y="1103"/>
                    <a:pt x="2934" y="1091"/>
                    <a:pt x="3415" y="1091"/>
                  </a:cubicBezTo>
                  <a:cubicBezTo>
                    <a:pt x="3419" y="1092"/>
                    <a:pt x="3422" y="1092"/>
                    <a:pt x="3426" y="1092"/>
                  </a:cubicBezTo>
                  <a:cubicBezTo>
                    <a:pt x="3739" y="1092"/>
                    <a:pt x="3736" y="587"/>
                    <a:pt x="3415" y="587"/>
                  </a:cubicBezTo>
                  <a:lnTo>
                    <a:pt x="1948" y="587"/>
                  </a:lnTo>
                  <a:cubicBezTo>
                    <a:pt x="1948" y="478"/>
                    <a:pt x="1948" y="370"/>
                    <a:pt x="1936" y="262"/>
                  </a:cubicBezTo>
                  <a:cubicBezTo>
                    <a:pt x="1930" y="88"/>
                    <a:pt x="1798" y="1"/>
                    <a:pt x="16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5" name="Google Shape;225;p8"/>
            <p:cNvSpPr/>
            <p:nvPr/>
          </p:nvSpPr>
          <p:spPr>
            <a:xfrm>
              <a:off x="8788360" y="1192870"/>
              <a:ext cx="234955" cy="169206"/>
            </a:xfrm>
            <a:custGeom>
              <a:avLst/>
              <a:gdLst/>
              <a:ahLst/>
              <a:cxnLst/>
              <a:rect l="l" t="t" r="r" b="b"/>
              <a:pathLst>
                <a:path w="3427" h="2468" extrusionOk="0">
                  <a:moveTo>
                    <a:pt x="1387" y="0"/>
                  </a:moveTo>
                  <a:cubicBezTo>
                    <a:pt x="1278" y="0"/>
                    <a:pt x="1167" y="75"/>
                    <a:pt x="1143" y="225"/>
                  </a:cubicBezTo>
                  <a:cubicBezTo>
                    <a:pt x="1119" y="454"/>
                    <a:pt x="1106" y="670"/>
                    <a:pt x="1119" y="911"/>
                  </a:cubicBezTo>
                  <a:cubicBezTo>
                    <a:pt x="818" y="911"/>
                    <a:pt x="517" y="923"/>
                    <a:pt x="217" y="923"/>
                  </a:cubicBezTo>
                  <a:cubicBezTo>
                    <a:pt x="1" y="935"/>
                    <a:pt x="1" y="1271"/>
                    <a:pt x="217" y="1271"/>
                  </a:cubicBezTo>
                  <a:cubicBezTo>
                    <a:pt x="517" y="1283"/>
                    <a:pt x="830" y="1295"/>
                    <a:pt x="1131" y="1295"/>
                  </a:cubicBezTo>
                  <a:cubicBezTo>
                    <a:pt x="1143" y="1620"/>
                    <a:pt x="1167" y="1944"/>
                    <a:pt x="1179" y="2269"/>
                  </a:cubicBezTo>
                  <a:cubicBezTo>
                    <a:pt x="1185" y="2401"/>
                    <a:pt x="1287" y="2467"/>
                    <a:pt x="1387" y="2467"/>
                  </a:cubicBezTo>
                  <a:cubicBezTo>
                    <a:pt x="1488" y="2467"/>
                    <a:pt x="1587" y="2401"/>
                    <a:pt x="1587" y="2269"/>
                  </a:cubicBezTo>
                  <a:cubicBezTo>
                    <a:pt x="1599" y="1957"/>
                    <a:pt x="1623" y="1632"/>
                    <a:pt x="1647" y="1307"/>
                  </a:cubicBezTo>
                  <a:cubicBezTo>
                    <a:pt x="2140" y="1319"/>
                    <a:pt x="2633" y="1331"/>
                    <a:pt x="3126" y="1331"/>
                  </a:cubicBezTo>
                  <a:cubicBezTo>
                    <a:pt x="3130" y="1332"/>
                    <a:pt x="3133" y="1332"/>
                    <a:pt x="3137" y="1332"/>
                  </a:cubicBezTo>
                  <a:cubicBezTo>
                    <a:pt x="3426" y="1332"/>
                    <a:pt x="3423" y="863"/>
                    <a:pt x="3126" y="863"/>
                  </a:cubicBezTo>
                  <a:cubicBezTo>
                    <a:pt x="2633" y="875"/>
                    <a:pt x="2152" y="887"/>
                    <a:pt x="1659" y="887"/>
                  </a:cubicBezTo>
                  <a:cubicBezTo>
                    <a:pt x="1659" y="670"/>
                    <a:pt x="1647" y="442"/>
                    <a:pt x="1623" y="225"/>
                  </a:cubicBezTo>
                  <a:cubicBezTo>
                    <a:pt x="1605" y="75"/>
                    <a:pt x="1497" y="0"/>
                    <a:pt x="13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6" name="Google Shape;226;p8"/>
            <p:cNvSpPr/>
            <p:nvPr/>
          </p:nvSpPr>
          <p:spPr>
            <a:xfrm rot="-5564026">
              <a:off x="8888536" y="1560003"/>
              <a:ext cx="264644" cy="134996"/>
            </a:xfrm>
            <a:custGeom>
              <a:avLst/>
              <a:gdLst/>
              <a:ahLst/>
              <a:cxnLst/>
              <a:rect l="l" t="t" r="r" b="b"/>
              <a:pathLst>
                <a:path w="3860" h="1969" extrusionOk="0">
                  <a:moveTo>
                    <a:pt x="1879" y="0"/>
                  </a:moveTo>
                  <a:cubicBezTo>
                    <a:pt x="1814" y="0"/>
                    <a:pt x="1746" y="25"/>
                    <a:pt x="1683" y="81"/>
                  </a:cubicBezTo>
                  <a:cubicBezTo>
                    <a:pt x="1563" y="189"/>
                    <a:pt x="1491" y="333"/>
                    <a:pt x="1443" y="478"/>
                  </a:cubicBezTo>
                  <a:cubicBezTo>
                    <a:pt x="1046" y="454"/>
                    <a:pt x="661" y="430"/>
                    <a:pt x="265" y="405"/>
                  </a:cubicBezTo>
                  <a:cubicBezTo>
                    <a:pt x="60" y="405"/>
                    <a:pt x="0" y="754"/>
                    <a:pt x="216" y="778"/>
                  </a:cubicBezTo>
                  <a:cubicBezTo>
                    <a:pt x="601" y="838"/>
                    <a:pt x="974" y="886"/>
                    <a:pt x="1358" y="934"/>
                  </a:cubicBezTo>
                  <a:cubicBezTo>
                    <a:pt x="1358" y="983"/>
                    <a:pt x="1346" y="1031"/>
                    <a:pt x="1346" y="1079"/>
                  </a:cubicBezTo>
                  <a:cubicBezTo>
                    <a:pt x="1346" y="1331"/>
                    <a:pt x="1370" y="1692"/>
                    <a:pt x="1587" y="1836"/>
                  </a:cubicBezTo>
                  <a:lnTo>
                    <a:pt x="1587" y="1848"/>
                  </a:lnTo>
                  <a:cubicBezTo>
                    <a:pt x="1626" y="1931"/>
                    <a:pt x="1700" y="1968"/>
                    <a:pt x="1771" y="1968"/>
                  </a:cubicBezTo>
                  <a:cubicBezTo>
                    <a:pt x="1875" y="1968"/>
                    <a:pt x="1971" y="1888"/>
                    <a:pt x="1935" y="1752"/>
                  </a:cubicBezTo>
                  <a:cubicBezTo>
                    <a:pt x="1935" y="1752"/>
                    <a:pt x="1935" y="1740"/>
                    <a:pt x="1923" y="1728"/>
                  </a:cubicBezTo>
                  <a:cubicBezTo>
                    <a:pt x="2008" y="1560"/>
                    <a:pt x="1947" y="1379"/>
                    <a:pt x="1960" y="1175"/>
                  </a:cubicBezTo>
                  <a:cubicBezTo>
                    <a:pt x="1960" y="1115"/>
                    <a:pt x="1972" y="1055"/>
                    <a:pt x="1984" y="1007"/>
                  </a:cubicBezTo>
                  <a:cubicBezTo>
                    <a:pt x="2452" y="1055"/>
                    <a:pt x="2921" y="1103"/>
                    <a:pt x="3390" y="1175"/>
                  </a:cubicBezTo>
                  <a:cubicBezTo>
                    <a:pt x="3413" y="1179"/>
                    <a:pt x="3434" y="1181"/>
                    <a:pt x="3455" y="1181"/>
                  </a:cubicBezTo>
                  <a:cubicBezTo>
                    <a:pt x="3807" y="1181"/>
                    <a:pt x="3860" y="633"/>
                    <a:pt x="3462" y="622"/>
                  </a:cubicBezTo>
                  <a:cubicBezTo>
                    <a:pt x="3017" y="610"/>
                    <a:pt x="2573" y="574"/>
                    <a:pt x="2128" y="538"/>
                  </a:cubicBezTo>
                  <a:cubicBezTo>
                    <a:pt x="2140" y="478"/>
                    <a:pt x="2152" y="430"/>
                    <a:pt x="2164" y="369"/>
                  </a:cubicBezTo>
                  <a:cubicBezTo>
                    <a:pt x="2199" y="169"/>
                    <a:pt x="2050" y="0"/>
                    <a:pt x="18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7" name="Google Shape;227;p8"/>
            <p:cNvSpPr/>
            <p:nvPr/>
          </p:nvSpPr>
          <p:spPr>
            <a:xfrm>
              <a:off x="8590192" y="950100"/>
              <a:ext cx="206708" cy="175239"/>
            </a:xfrm>
            <a:custGeom>
              <a:avLst/>
              <a:gdLst/>
              <a:ahLst/>
              <a:cxnLst/>
              <a:rect l="l" t="t" r="r" b="b"/>
              <a:pathLst>
                <a:path w="3015" h="2556" extrusionOk="0">
                  <a:moveTo>
                    <a:pt x="1413" y="1"/>
                  </a:moveTo>
                  <a:cubicBezTo>
                    <a:pt x="1278" y="1"/>
                    <a:pt x="1142" y="94"/>
                    <a:pt x="1118" y="280"/>
                  </a:cubicBezTo>
                  <a:cubicBezTo>
                    <a:pt x="1094" y="485"/>
                    <a:pt x="1094" y="701"/>
                    <a:pt x="1094" y="930"/>
                  </a:cubicBezTo>
                  <a:cubicBezTo>
                    <a:pt x="806" y="930"/>
                    <a:pt x="529" y="942"/>
                    <a:pt x="253" y="954"/>
                  </a:cubicBezTo>
                  <a:cubicBezTo>
                    <a:pt x="0" y="966"/>
                    <a:pt x="0" y="1338"/>
                    <a:pt x="253" y="1350"/>
                  </a:cubicBezTo>
                  <a:cubicBezTo>
                    <a:pt x="541" y="1362"/>
                    <a:pt x="818" y="1374"/>
                    <a:pt x="1106" y="1386"/>
                  </a:cubicBezTo>
                  <a:cubicBezTo>
                    <a:pt x="1118" y="1699"/>
                    <a:pt x="1154" y="2011"/>
                    <a:pt x="1166" y="2312"/>
                  </a:cubicBezTo>
                  <a:cubicBezTo>
                    <a:pt x="1179" y="2474"/>
                    <a:pt x="1296" y="2555"/>
                    <a:pt x="1413" y="2555"/>
                  </a:cubicBezTo>
                  <a:cubicBezTo>
                    <a:pt x="1530" y="2555"/>
                    <a:pt x="1647" y="2474"/>
                    <a:pt x="1659" y="2312"/>
                  </a:cubicBezTo>
                  <a:cubicBezTo>
                    <a:pt x="1683" y="2023"/>
                    <a:pt x="1707" y="1711"/>
                    <a:pt x="1731" y="1398"/>
                  </a:cubicBezTo>
                  <a:cubicBezTo>
                    <a:pt x="2044" y="1398"/>
                    <a:pt x="2369" y="1410"/>
                    <a:pt x="2693" y="1410"/>
                  </a:cubicBezTo>
                  <a:cubicBezTo>
                    <a:pt x="2697" y="1411"/>
                    <a:pt x="2700" y="1411"/>
                    <a:pt x="2704" y="1411"/>
                  </a:cubicBezTo>
                  <a:cubicBezTo>
                    <a:pt x="3014" y="1411"/>
                    <a:pt x="3014" y="893"/>
                    <a:pt x="2704" y="893"/>
                  </a:cubicBezTo>
                  <a:cubicBezTo>
                    <a:pt x="2700" y="893"/>
                    <a:pt x="2697" y="893"/>
                    <a:pt x="2693" y="893"/>
                  </a:cubicBezTo>
                  <a:lnTo>
                    <a:pt x="1743" y="905"/>
                  </a:lnTo>
                  <a:cubicBezTo>
                    <a:pt x="1743" y="689"/>
                    <a:pt x="1731" y="485"/>
                    <a:pt x="1707" y="280"/>
                  </a:cubicBezTo>
                  <a:cubicBezTo>
                    <a:pt x="1683" y="94"/>
                    <a:pt x="1548" y="1"/>
                    <a:pt x="1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8" name="Google Shape;228;p8"/>
            <p:cNvSpPr/>
            <p:nvPr/>
          </p:nvSpPr>
          <p:spPr>
            <a:xfrm>
              <a:off x="8948349" y="951128"/>
              <a:ext cx="220763" cy="195190"/>
            </a:xfrm>
            <a:custGeom>
              <a:avLst/>
              <a:gdLst/>
              <a:ahLst/>
              <a:cxnLst/>
              <a:rect l="l" t="t" r="r" b="b"/>
              <a:pathLst>
                <a:path w="3220" h="2847" extrusionOk="0">
                  <a:moveTo>
                    <a:pt x="1782" y="1"/>
                  </a:moveTo>
                  <a:cubicBezTo>
                    <a:pt x="1668" y="1"/>
                    <a:pt x="1558" y="62"/>
                    <a:pt x="1520" y="205"/>
                  </a:cubicBezTo>
                  <a:cubicBezTo>
                    <a:pt x="1436" y="482"/>
                    <a:pt x="1376" y="758"/>
                    <a:pt x="1316" y="1035"/>
                  </a:cubicBezTo>
                  <a:cubicBezTo>
                    <a:pt x="967" y="987"/>
                    <a:pt x="619" y="951"/>
                    <a:pt x="270" y="903"/>
                  </a:cubicBezTo>
                  <a:cubicBezTo>
                    <a:pt x="263" y="902"/>
                    <a:pt x="257" y="901"/>
                    <a:pt x="250" y="901"/>
                  </a:cubicBezTo>
                  <a:cubicBezTo>
                    <a:pt x="50" y="901"/>
                    <a:pt x="1" y="1252"/>
                    <a:pt x="222" y="1287"/>
                  </a:cubicBezTo>
                  <a:cubicBezTo>
                    <a:pt x="559" y="1347"/>
                    <a:pt x="895" y="1395"/>
                    <a:pt x="1232" y="1455"/>
                  </a:cubicBezTo>
                  <a:cubicBezTo>
                    <a:pt x="1148" y="1816"/>
                    <a:pt x="1075" y="2189"/>
                    <a:pt x="1003" y="2549"/>
                  </a:cubicBezTo>
                  <a:cubicBezTo>
                    <a:pt x="967" y="2731"/>
                    <a:pt x="1106" y="2846"/>
                    <a:pt x="1240" y="2846"/>
                  </a:cubicBezTo>
                  <a:cubicBezTo>
                    <a:pt x="1328" y="2846"/>
                    <a:pt x="1415" y="2796"/>
                    <a:pt x="1448" y="2682"/>
                  </a:cubicBezTo>
                  <a:cubicBezTo>
                    <a:pt x="1556" y="2297"/>
                    <a:pt x="1677" y="1924"/>
                    <a:pt x="1785" y="1540"/>
                  </a:cubicBezTo>
                  <a:cubicBezTo>
                    <a:pt x="2121" y="1600"/>
                    <a:pt x="2470" y="1648"/>
                    <a:pt x="2806" y="1708"/>
                  </a:cubicBezTo>
                  <a:cubicBezTo>
                    <a:pt x="2826" y="1711"/>
                    <a:pt x="2845" y="1713"/>
                    <a:pt x="2863" y="1713"/>
                  </a:cubicBezTo>
                  <a:cubicBezTo>
                    <a:pt x="3174" y="1713"/>
                    <a:pt x="3219" y="1249"/>
                    <a:pt x="2879" y="1215"/>
                  </a:cubicBezTo>
                  <a:cubicBezTo>
                    <a:pt x="2554" y="1179"/>
                    <a:pt x="2229" y="1143"/>
                    <a:pt x="1905" y="1095"/>
                  </a:cubicBezTo>
                  <a:cubicBezTo>
                    <a:pt x="1965" y="854"/>
                    <a:pt x="2025" y="614"/>
                    <a:pt x="2085" y="362"/>
                  </a:cubicBezTo>
                  <a:cubicBezTo>
                    <a:pt x="2136" y="144"/>
                    <a:pt x="1955" y="1"/>
                    <a:pt x="17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9" name="Google Shape;229;p8"/>
            <p:cNvSpPr/>
            <p:nvPr/>
          </p:nvSpPr>
          <p:spPr>
            <a:xfrm>
              <a:off x="8333846" y="1170588"/>
              <a:ext cx="256414" cy="191282"/>
            </a:xfrm>
            <a:custGeom>
              <a:avLst/>
              <a:gdLst/>
              <a:ahLst/>
              <a:cxnLst/>
              <a:rect l="l" t="t" r="r" b="b"/>
              <a:pathLst>
                <a:path w="3740" h="2790" extrusionOk="0">
                  <a:moveTo>
                    <a:pt x="1666" y="1"/>
                  </a:moveTo>
                  <a:cubicBezTo>
                    <a:pt x="1534" y="1"/>
                    <a:pt x="1401" y="88"/>
                    <a:pt x="1395" y="262"/>
                  </a:cubicBezTo>
                  <a:cubicBezTo>
                    <a:pt x="1383" y="370"/>
                    <a:pt x="1383" y="478"/>
                    <a:pt x="1383" y="587"/>
                  </a:cubicBezTo>
                  <a:cubicBezTo>
                    <a:pt x="987" y="599"/>
                    <a:pt x="590" y="623"/>
                    <a:pt x="217" y="683"/>
                  </a:cubicBezTo>
                  <a:cubicBezTo>
                    <a:pt x="1" y="707"/>
                    <a:pt x="1" y="983"/>
                    <a:pt x="217" y="1007"/>
                  </a:cubicBezTo>
                  <a:cubicBezTo>
                    <a:pt x="590" y="1055"/>
                    <a:pt x="987" y="1079"/>
                    <a:pt x="1383" y="1091"/>
                  </a:cubicBezTo>
                  <a:cubicBezTo>
                    <a:pt x="1395" y="1596"/>
                    <a:pt x="1431" y="2089"/>
                    <a:pt x="1455" y="2582"/>
                  </a:cubicBezTo>
                  <a:cubicBezTo>
                    <a:pt x="1461" y="2720"/>
                    <a:pt x="1564" y="2789"/>
                    <a:pt x="1666" y="2789"/>
                  </a:cubicBezTo>
                  <a:cubicBezTo>
                    <a:pt x="1768" y="2789"/>
                    <a:pt x="1870" y="2720"/>
                    <a:pt x="1876" y="2582"/>
                  </a:cubicBezTo>
                  <a:cubicBezTo>
                    <a:pt x="1900" y="2101"/>
                    <a:pt x="1936" y="1596"/>
                    <a:pt x="1948" y="1103"/>
                  </a:cubicBezTo>
                  <a:cubicBezTo>
                    <a:pt x="2441" y="1103"/>
                    <a:pt x="2934" y="1091"/>
                    <a:pt x="3415" y="1091"/>
                  </a:cubicBezTo>
                  <a:cubicBezTo>
                    <a:pt x="3419" y="1092"/>
                    <a:pt x="3422" y="1092"/>
                    <a:pt x="3426" y="1092"/>
                  </a:cubicBezTo>
                  <a:cubicBezTo>
                    <a:pt x="3739" y="1092"/>
                    <a:pt x="3736" y="587"/>
                    <a:pt x="3415" y="587"/>
                  </a:cubicBezTo>
                  <a:lnTo>
                    <a:pt x="1948" y="587"/>
                  </a:lnTo>
                  <a:cubicBezTo>
                    <a:pt x="1948" y="478"/>
                    <a:pt x="1948" y="370"/>
                    <a:pt x="1936" y="262"/>
                  </a:cubicBezTo>
                  <a:cubicBezTo>
                    <a:pt x="1930" y="88"/>
                    <a:pt x="1798" y="1"/>
                    <a:pt x="16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0" name="Google Shape;230;p8"/>
            <p:cNvSpPr/>
            <p:nvPr/>
          </p:nvSpPr>
          <p:spPr>
            <a:xfrm>
              <a:off x="7712488" y="520025"/>
              <a:ext cx="264847" cy="135337"/>
            </a:xfrm>
            <a:custGeom>
              <a:avLst/>
              <a:gdLst/>
              <a:ahLst/>
              <a:cxnLst/>
              <a:rect l="l" t="t" r="r" b="b"/>
              <a:pathLst>
                <a:path w="3863" h="1974" extrusionOk="0">
                  <a:moveTo>
                    <a:pt x="1881" y="0"/>
                  </a:moveTo>
                  <a:cubicBezTo>
                    <a:pt x="1815" y="0"/>
                    <a:pt x="1746" y="26"/>
                    <a:pt x="1683" y="86"/>
                  </a:cubicBezTo>
                  <a:cubicBezTo>
                    <a:pt x="1563" y="194"/>
                    <a:pt x="1491" y="339"/>
                    <a:pt x="1443" y="483"/>
                  </a:cubicBezTo>
                  <a:cubicBezTo>
                    <a:pt x="1046" y="459"/>
                    <a:pt x="661" y="423"/>
                    <a:pt x="265" y="411"/>
                  </a:cubicBezTo>
                  <a:cubicBezTo>
                    <a:pt x="60" y="411"/>
                    <a:pt x="0" y="747"/>
                    <a:pt x="216" y="783"/>
                  </a:cubicBezTo>
                  <a:cubicBezTo>
                    <a:pt x="601" y="843"/>
                    <a:pt x="974" y="892"/>
                    <a:pt x="1358" y="928"/>
                  </a:cubicBezTo>
                  <a:cubicBezTo>
                    <a:pt x="1358" y="988"/>
                    <a:pt x="1346" y="1036"/>
                    <a:pt x="1346" y="1084"/>
                  </a:cubicBezTo>
                  <a:cubicBezTo>
                    <a:pt x="1346" y="1336"/>
                    <a:pt x="1370" y="1685"/>
                    <a:pt x="1587" y="1841"/>
                  </a:cubicBezTo>
                  <a:lnTo>
                    <a:pt x="1587" y="1853"/>
                  </a:lnTo>
                  <a:cubicBezTo>
                    <a:pt x="1626" y="1936"/>
                    <a:pt x="1700" y="1973"/>
                    <a:pt x="1771" y="1973"/>
                  </a:cubicBezTo>
                  <a:cubicBezTo>
                    <a:pt x="1875" y="1973"/>
                    <a:pt x="1971" y="1893"/>
                    <a:pt x="1935" y="1757"/>
                  </a:cubicBezTo>
                  <a:cubicBezTo>
                    <a:pt x="1935" y="1745"/>
                    <a:pt x="1935" y="1745"/>
                    <a:pt x="1923" y="1733"/>
                  </a:cubicBezTo>
                  <a:cubicBezTo>
                    <a:pt x="2008" y="1565"/>
                    <a:pt x="1947" y="1372"/>
                    <a:pt x="1960" y="1180"/>
                  </a:cubicBezTo>
                  <a:cubicBezTo>
                    <a:pt x="1960" y="1120"/>
                    <a:pt x="1972" y="1060"/>
                    <a:pt x="1984" y="1000"/>
                  </a:cubicBezTo>
                  <a:cubicBezTo>
                    <a:pt x="2452" y="1060"/>
                    <a:pt x="2921" y="1108"/>
                    <a:pt x="3390" y="1180"/>
                  </a:cubicBezTo>
                  <a:cubicBezTo>
                    <a:pt x="3409" y="1183"/>
                    <a:pt x="3428" y="1184"/>
                    <a:pt x="3446" y="1184"/>
                  </a:cubicBezTo>
                  <a:cubicBezTo>
                    <a:pt x="3806" y="1184"/>
                    <a:pt x="3863" y="638"/>
                    <a:pt x="3462" y="627"/>
                  </a:cubicBezTo>
                  <a:cubicBezTo>
                    <a:pt x="3017" y="603"/>
                    <a:pt x="2573" y="579"/>
                    <a:pt x="2128" y="543"/>
                  </a:cubicBezTo>
                  <a:cubicBezTo>
                    <a:pt x="2140" y="483"/>
                    <a:pt x="2152" y="423"/>
                    <a:pt x="2164" y="375"/>
                  </a:cubicBezTo>
                  <a:cubicBezTo>
                    <a:pt x="2199" y="175"/>
                    <a:pt x="2051" y="0"/>
                    <a:pt x="18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1" name="Google Shape;231;p8"/>
            <p:cNvSpPr/>
            <p:nvPr/>
          </p:nvSpPr>
          <p:spPr>
            <a:xfrm>
              <a:off x="7466088" y="287780"/>
              <a:ext cx="264642" cy="134995"/>
            </a:xfrm>
            <a:custGeom>
              <a:avLst/>
              <a:gdLst/>
              <a:ahLst/>
              <a:cxnLst/>
              <a:rect l="l" t="t" r="r" b="b"/>
              <a:pathLst>
                <a:path w="3860" h="1969" extrusionOk="0">
                  <a:moveTo>
                    <a:pt x="1879" y="0"/>
                  </a:moveTo>
                  <a:cubicBezTo>
                    <a:pt x="1814" y="0"/>
                    <a:pt x="1746" y="25"/>
                    <a:pt x="1683" y="81"/>
                  </a:cubicBezTo>
                  <a:cubicBezTo>
                    <a:pt x="1563" y="189"/>
                    <a:pt x="1491" y="333"/>
                    <a:pt x="1443" y="478"/>
                  </a:cubicBezTo>
                  <a:cubicBezTo>
                    <a:pt x="1046" y="454"/>
                    <a:pt x="661" y="430"/>
                    <a:pt x="265" y="405"/>
                  </a:cubicBezTo>
                  <a:cubicBezTo>
                    <a:pt x="60" y="405"/>
                    <a:pt x="0" y="754"/>
                    <a:pt x="216" y="778"/>
                  </a:cubicBezTo>
                  <a:cubicBezTo>
                    <a:pt x="601" y="838"/>
                    <a:pt x="974" y="886"/>
                    <a:pt x="1358" y="934"/>
                  </a:cubicBezTo>
                  <a:cubicBezTo>
                    <a:pt x="1358" y="983"/>
                    <a:pt x="1346" y="1031"/>
                    <a:pt x="1346" y="1079"/>
                  </a:cubicBezTo>
                  <a:cubicBezTo>
                    <a:pt x="1346" y="1331"/>
                    <a:pt x="1370" y="1692"/>
                    <a:pt x="1587" y="1836"/>
                  </a:cubicBezTo>
                  <a:lnTo>
                    <a:pt x="1587" y="1848"/>
                  </a:lnTo>
                  <a:cubicBezTo>
                    <a:pt x="1626" y="1931"/>
                    <a:pt x="1700" y="1968"/>
                    <a:pt x="1771" y="1968"/>
                  </a:cubicBezTo>
                  <a:cubicBezTo>
                    <a:pt x="1875" y="1968"/>
                    <a:pt x="1971" y="1888"/>
                    <a:pt x="1935" y="1752"/>
                  </a:cubicBezTo>
                  <a:cubicBezTo>
                    <a:pt x="1935" y="1752"/>
                    <a:pt x="1935" y="1740"/>
                    <a:pt x="1923" y="1728"/>
                  </a:cubicBezTo>
                  <a:cubicBezTo>
                    <a:pt x="2008" y="1560"/>
                    <a:pt x="1947" y="1379"/>
                    <a:pt x="1960" y="1175"/>
                  </a:cubicBezTo>
                  <a:cubicBezTo>
                    <a:pt x="1960" y="1115"/>
                    <a:pt x="1972" y="1055"/>
                    <a:pt x="1984" y="1007"/>
                  </a:cubicBezTo>
                  <a:cubicBezTo>
                    <a:pt x="2452" y="1055"/>
                    <a:pt x="2921" y="1103"/>
                    <a:pt x="3390" y="1175"/>
                  </a:cubicBezTo>
                  <a:cubicBezTo>
                    <a:pt x="3413" y="1179"/>
                    <a:pt x="3434" y="1181"/>
                    <a:pt x="3455" y="1181"/>
                  </a:cubicBezTo>
                  <a:cubicBezTo>
                    <a:pt x="3807" y="1181"/>
                    <a:pt x="3860" y="633"/>
                    <a:pt x="3462" y="622"/>
                  </a:cubicBezTo>
                  <a:cubicBezTo>
                    <a:pt x="3017" y="610"/>
                    <a:pt x="2573" y="574"/>
                    <a:pt x="2128" y="538"/>
                  </a:cubicBezTo>
                  <a:cubicBezTo>
                    <a:pt x="2140" y="478"/>
                    <a:pt x="2152" y="430"/>
                    <a:pt x="2164" y="369"/>
                  </a:cubicBezTo>
                  <a:cubicBezTo>
                    <a:pt x="2199" y="169"/>
                    <a:pt x="2050" y="0"/>
                    <a:pt x="18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2" name="Google Shape;232;p8"/>
            <p:cNvSpPr/>
            <p:nvPr/>
          </p:nvSpPr>
          <p:spPr>
            <a:xfrm>
              <a:off x="8170674" y="928572"/>
              <a:ext cx="220695" cy="178667"/>
            </a:xfrm>
            <a:custGeom>
              <a:avLst/>
              <a:gdLst/>
              <a:ahLst/>
              <a:cxnLst/>
              <a:rect l="l" t="t" r="r" b="b"/>
              <a:pathLst>
                <a:path w="3219" h="2606" extrusionOk="0">
                  <a:moveTo>
                    <a:pt x="1655" y="0"/>
                  </a:moveTo>
                  <a:cubicBezTo>
                    <a:pt x="1566" y="0"/>
                    <a:pt x="1477" y="39"/>
                    <a:pt x="1419" y="126"/>
                  </a:cubicBezTo>
                  <a:cubicBezTo>
                    <a:pt x="1251" y="378"/>
                    <a:pt x="1155" y="655"/>
                    <a:pt x="1095" y="943"/>
                  </a:cubicBezTo>
                  <a:cubicBezTo>
                    <a:pt x="818" y="955"/>
                    <a:pt x="542" y="955"/>
                    <a:pt x="265" y="967"/>
                  </a:cubicBezTo>
                  <a:cubicBezTo>
                    <a:pt x="1" y="979"/>
                    <a:pt x="1" y="1364"/>
                    <a:pt x="265" y="1376"/>
                  </a:cubicBezTo>
                  <a:cubicBezTo>
                    <a:pt x="530" y="1388"/>
                    <a:pt x="794" y="1400"/>
                    <a:pt x="1071" y="1400"/>
                  </a:cubicBezTo>
                  <a:cubicBezTo>
                    <a:pt x="1059" y="1748"/>
                    <a:pt x="1107" y="2097"/>
                    <a:pt x="1191" y="2410"/>
                  </a:cubicBezTo>
                  <a:cubicBezTo>
                    <a:pt x="1224" y="2547"/>
                    <a:pt x="1326" y="2606"/>
                    <a:pt x="1433" y="2606"/>
                  </a:cubicBezTo>
                  <a:cubicBezTo>
                    <a:pt x="1598" y="2606"/>
                    <a:pt x="1776" y="2465"/>
                    <a:pt x="1732" y="2253"/>
                  </a:cubicBezTo>
                  <a:cubicBezTo>
                    <a:pt x="1672" y="1953"/>
                    <a:pt x="1672" y="1676"/>
                    <a:pt x="1696" y="1412"/>
                  </a:cubicBezTo>
                  <a:cubicBezTo>
                    <a:pt x="2092" y="1412"/>
                    <a:pt x="2489" y="1424"/>
                    <a:pt x="2886" y="1436"/>
                  </a:cubicBezTo>
                  <a:cubicBezTo>
                    <a:pt x="2889" y="1436"/>
                    <a:pt x="2893" y="1436"/>
                    <a:pt x="2897" y="1436"/>
                  </a:cubicBezTo>
                  <a:cubicBezTo>
                    <a:pt x="3215" y="1436"/>
                    <a:pt x="3219" y="918"/>
                    <a:pt x="2907" y="918"/>
                  </a:cubicBezTo>
                  <a:cubicBezTo>
                    <a:pt x="2900" y="918"/>
                    <a:pt x="2893" y="918"/>
                    <a:pt x="2886" y="919"/>
                  </a:cubicBezTo>
                  <a:cubicBezTo>
                    <a:pt x="2513" y="931"/>
                    <a:pt x="2153" y="931"/>
                    <a:pt x="1780" y="943"/>
                  </a:cubicBezTo>
                  <a:cubicBezTo>
                    <a:pt x="1828" y="751"/>
                    <a:pt x="1876" y="558"/>
                    <a:pt x="1936" y="354"/>
                  </a:cubicBezTo>
                  <a:cubicBezTo>
                    <a:pt x="1991" y="141"/>
                    <a:pt x="1824" y="0"/>
                    <a:pt x="16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3" name="Google Shape;233;p8"/>
            <p:cNvSpPr/>
            <p:nvPr/>
          </p:nvSpPr>
          <p:spPr>
            <a:xfrm>
              <a:off x="8170674" y="928572"/>
              <a:ext cx="220695" cy="178667"/>
            </a:xfrm>
            <a:custGeom>
              <a:avLst/>
              <a:gdLst/>
              <a:ahLst/>
              <a:cxnLst/>
              <a:rect l="l" t="t" r="r" b="b"/>
              <a:pathLst>
                <a:path w="3219" h="2606" extrusionOk="0">
                  <a:moveTo>
                    <a:pt x="1655" y="0"/>
                  </a:moveTo>
                  <a:cubicBezTo>
                    <a:pt x="1566" y="0"/>
                    <a:pt x="1477" y="39"/>
                    <a:pt x="1419" y="126"/>
                  </a:cubicBezTo>
                  <a:cubicBezTo>
                    <a:pt x="1251" y="378"/>
                    <a:pt x="1155" y="655"/>
                    <a:pt x="1095" y="943"/>
                  </a:cubicBezTo>
                  <a:cubicBezTo>
                    <a:pt x="818" y="955"/>
                    <a:pt x="542" y="955"/>
                    <a:pt x="265" y="967"/>
                  </a:cubicBezTo>
                  <a:cubicBezTo>
                    <a:pt x="1" y="979"/>
                    <a:pt x="1" y="1364"/>
                    <a:pt x="265" y="1376"/>
                  </a:cubicBezTo>
                  <a:cubicBezTo>
                    <a:pt x="530" y="1388"/>
                    <a:pt x="794" y="1400"/>
                    <a:pt x="1071" y="1400"/>
                  </a:cubicBezTo>
                  <a:cubicBezTo>
                    <a:pt x="1059" y="1748"/>
                    <a:pt x="1107" y="2097"/>
                    <a:pt x="1191" y="2410"/>
                  </a:cubicBezTo>
                  <a:cubicBezTo>
                    <a:pt x="1224" y="2547"/>
                    <a:pt x="1326" y="2606"/>
                    <a:pt x="1433" y="2606"/>
                  </a:cubicBezTo>
                  <a:cubicBezTo>
                    <a:pt x="1598" y="2606"/>
                    <a:pt x="1776" y="2465"/>
                    <a:pt x="1732" y="2253"/>
                  </a:cubicBezTo>
                  <a:cubicBezTo>
                    <a:pt x="1672" y="1953"/>
                    <a:pt x="1672" y="1676"/>
                    <a:pt x="1696" y="1412"/>
                  </a:cubicBezTo>
                  <a:cubicBezTo>
                    <a:pt x="2092" y="1412"/>
                    <a:pt x="2489" y="1424"/>
                    <a:pt x="2886" y="1436"/>
                  </a:cubicBezTo>
                  <a:cubicBezTo>
                    <a:pt x="2889" y="1436"/>
                    <a:pt x="2893" y="1436"/>
                    <a:pt x="2897" y="1436"/>
                  </a:cubicBezTo>
                  <a:cubicBezTo>
                    <a:pt x="3215" y="1436"/>
                    <a:pt x="3219" y="918"/>
                    <a:pt x="2907" y="918"/>
                  </a:cubicBezTo>
                  <a:cubicBezTo>
                    <a:pt x="2900" y="918"/>
                    <a:pt x="2893" y="918"/>
                    <a:pt x="2886" y="919"/>
                  </a:cubicBezTo>
                  <a:cubicBezTo>
                    <a:pt x="2513" y="931"/>
                    <a:pt x="2153" y="931"/>
                    <a:pt x="1780" y="943"/>
                  </a:cubicBezTo>
                  <a:cubicBezTo>
                    <a:pt x="1828" y="751"/>
                    <a:pt x="1876" y="558"/>
                    <a:pt x="1936" y="354"/>
                  </a:cubicBezTo>
                  <a:cubicBezTo>
                    <a:pt x="1991" y="141"/>
                    <a:pt x="1824" y="0"/>
                    <a:pt x="16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4" name="Google Shape;234;p8"/>
            <p:cNvSpPr/>
            <p:nvPr/>
          </p:nvSpPr>
          <p:spPr>
            <a:xfrm>
              <a:off x="7280351" y="24524"/>
              <a:ext cx="239069" cy="169000"/>
            </a:xfrm>
            <a:custGeom>
              <a:avLst/>
              <a:gdLst/>
              <a:ahLst/>
              <a:cxnLst/>
              <a:rect l="l" t="t" r="r" b="b"/>
              <a:pathLst>
                <a:path w="3487" h="2465" extrusionOk="0">
                  <a:moveTo>
                    <a:pt x="2219" y="0"/>
                  </a:moveTo>
                  <a:cubicBezTo>
                    <a:pt x="2135" y="0"/>
                    <a:pt x="2050" y="38"/>
                    <a:pt x="1996" y="126"/>
                  </a:cubicBezTo>
                  <a:cubicBezTo>
                    <a:pt x="1839" y="355"/>
                    <a:pt x="1755" y="631"/>
                    <a:pt x="1707" y="920"/>
                  </a:cubicBezTo>
                  <a:cubicBezTo>
                    <a:pt x="1226" y="920"/>
                    <a:pt x="733" y="944"/>
                    <a:pt x="253" y="968"/>
                  </a:cubicBezTo>
                  <a:cubicBezTo>
                    <a:pt x="0" y="980"/>
                    <a:pt x="0" y="1340"/>
                    <a:pt x="253" y="1352"/>
                  </a:cubicBezTo>
                  <a:cubicBezTo>
                    <a:pt x="721" y="1376"/>
                    <a:pt x="1202" y="1388"/>
                    <a:pt x="1683" y="1400"/>
                  </a:cubicBezTo>
                  <a:cubicBezTo>
                    <a:pt x="1695" y="1749"/>
                    <a:pt x="1767" y="2086"/>
                    <a:pt x="1900" y="2386"/>
                  </a:cubicBezTo>
                  <a:cubicBezTo>
                    <a:pt x="1922" y="2441"/>
                    <a:pt x="1968" y="2465"/>
                    <a:pt x="2016" y="2465"/>
                  </a:cubicBezTo>
                  <a:cubicBezTo>
                    <a:pt x="2093" y="2465"/>
                    <a:pt x="2176" y="2403"/>
                    <a:pt x="2176" y="2314"/>
                  </a:cubicBezTo>
                  <a:cubicBezTo>
                    <a:pt x="2164" y="2014"/>
                    <a:pt x="2152" y="1701"/>
                    <a:pt x="2188" y="1412"/>
                  </a:cubicBezTo>
                  <a:lnTo>
                    <a:pt x="3162" y="1412"/>
                  </a:lnTo>
                  <a:cubicBezTo>
                    <a:pt x="3486" y="1412"/>
                    <a:pt x="3486" y="908"/>
                    <a:pt x="3162" y="908"/>
                  </a:cubicBezTo>
                  <a:lnTo>
                    <a:pt x="2296" y="908"/>
                  </a:lnTo>
                  <a:cubicBezTo>
                    <a:pt x="2344" y="715"/>
                    <a:pt x="2416" y="523"/>
                    <a:pt x="2477" y="331"/>
                  </a:cubicBezTo>
                  <a:cubicBezTo>
                    <a:pt x="2531" y="135"/>
                    <a:pt x="2377" y="0"/>
                    <a:pt x="22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5" name="Google Shape;235;p8"/>
            <p:cNvSpPr/>
            <p:nvPr/>
          </p:nvSpPr>
          <p:spPr>
            <a:xfrm>
              <a:off x="8574014" y="1429612"/>
              <a:ext cx="239069" cy="169000"/>
            </a:xfrm>
            <a:custGeom>
              <a:avLst/>
              <a:gdLst/>
              <a:ahLst/>
              <a:cxnLst/>
              <a:rect l="l" t="t" r="r" b="b"/>
              <a:pathLst>
                <a:path w="3487" h="2465" extrusionOk="0">
                  <a:moveTo>
                    <a:pt x="2219" y="0"/>
                  </a:moveTo>
                  <a:cubicBezTo>
                    <a:pt x="2135" y="0"/>
                    <a:pt x="2050" y="38"/>
                    <a:pt x="1996" y="126"/>
                  </a:cubicBezTo>
                  <a:cubicBezTo>
                    <a:pt x="1839" y="355"/>
                    <a:pt x="1755" y="631"/>
                    <a:pt x="1707" y="920"/>
                  </a:cubicBezTo>
                  <a:cubicBezTo>
                    <a:pt x="1226" y="920"/>
                    <a:pt x="733" y="944"/>
                    <a:pt x="253" y="968"/>
                  </a:cubicBezTo>
                  <a:cubicBezTo>
                    <a:pt x="0" y="980"/>
                    <a:pt x="0" y="1340"/>
                    <a:pt x="253" y="1352"/>
                  </a:cubicBezTo>
                  <a:cubicBezTo>
                    <a:pt x="721" y="1376"/>
                    <a:pt x="1202" y="1388"/>
                    <a:pt x="1683" y="1400"/>
                  </a:cubicBezTo>
                  <a:cubicBezTo>
                    <a:pt x="1695" y="1749"/>
                    <a:pt x="1767" y="2086"/>
                    <a:pt x="1900" y="2386"/>
                  </a:cubicBezTo>
                  <a:cubicBezTo>
                    <a:pt x="1922" y="2441"/>
                    <a:pt x="1968" y="2465"/>
                    <a:pt x="2016" y="2465"/>
                  </a:cubicBezTo>
                  <a:cubicBezTo>
                    <a:pt x="2093" y="2465"/>
                    <a:pt x="2176" y="2403"/>
                    <a:pt x="2176" y="2314"/>
                  </a:cubicBezTo>
                  <a:cubicBezTo>
                    <a:pt x="2164" y="2014"/>
                    <a:pt x="2152" y="1701"/>
                    <a:pt x="2188" y="1412"/>
                  </a:cubicBezTo>
                  <a:lnTo>
                    <a:pt x="3162" y="1412"/>
                  </a:lnTo>
                  <a:cubicBezTo>
                    <a:pt x="3486" y="1412"/>
                    <a:pt x="3486" y="908"/>
                    <a:pt x="3162" y="908"/>
                  </a:cubicBezTo>
                  <a:lnTo>
                    <a:pt x="2296" y="908"/>
                  </a:lnTo>
                  <a:cubicBezTo>
                    <a:pt x="2344" y="715"/>
                    <a:pt x="2416" y="523"/>
                    <a:pt x="2477" y="331"/>
                  </a:cubicBezTo>
                  <a:cubicBezTo>
                    <a:pt x="2531" y="135"/>
                    <a:pt x="2377" y="0"/>
                    <a:pt x="22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Tree>
    <p:extLst>
      <p:ext uri="{BB962C8B-B14F-4D97-AF65-F5344CB8AC3E}">
        <p14:creationId xmlns:p14="http://schemas.microsoft.com/office/powerpoint/2010/main" val="5674902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36"/>
        <p:cNvGrpSpPr/>
        <p:nvPr/>
      </p:nvGrpSpPr>
      <p:grpSpPr>
        <a:xfrm>
          <a:off x="0" y="0"/>
          <a:ext cx="0" cy="0"/>
          <a:chOff x="0" y="0"/>
          <a:chExt cx="0" cy="0"/>
        </a:xfrm>
      </p:grpSpPr>
      <p:sp>
        <p:nvSpPr>
          <p:cNvPr id="237" name="Google Shape;237;p9"/>
          <p:cNvSpPr txBox="1">
            <a:spLocks noGrp="1"/>
          </p:cNvSpPr>
          <p:nvPr>
            <p:ph type="title"/>
          </p:nvPr>
        </p:nvSpPr>
        <p:spPr>
          <a:xfrm>
            <a:off x="1439500" y="4132950"/>
            <a:ext cx="7867200" cy="36408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vl1pPr>
            <a:lvl2pPr lvl="1" rtl="0">
              <a:spcBef>
                <a:spcPts val="0"/>
              </a:spcBef>
              <a:spcAft>
                <a:spcPts val="0"/>
              </a:spcAft>
              <a:buSzPts val="4200"/>
              <a:buNone/>
              <a:defRPr sz="8400"/>
            </a:lvl2pPr>
            <a:lvl3pPr lvl="2" rtl="0">
              <a:spcBef>
                <a:spcPts val="0"/>
              </a:spcBef>
              <a:spcAft>
                <a:spcPts val="0"/>
              </a:spcAft>
              <a:buSzPts val="4200"/>
              <a:buNone/>
              <a:defRPr sz="8400"/>
            </a:lvl3pPr>
            <a:lvl4pPr lvl="3" rtl="0">
              <a:spcBef>
                <a:spcPts val="0"/>
              </a:spcBef>
              <a:spcAft>
                <a:spcPts val="0"/>
              </a:spcAft>
              <a:buSzPts val="4200"/>
              <a:buNone/>
              <a:defRPr sz="8400"/>
            </a:lvl4pPr>
            <a:lvl5pPr lvl="4" rtl="0">
              <a:spcBef>
                <a:spcPts val="0"/>
              </a:spcBef>
              <a:spcAft>
                <a:spcPts val="0"/>
              </a:spcAft>
              <a:buSzPts val="4200"/>
              <a:buNone/>
              <a:defRPr sz="8400"/>
            </a:lvl5pPr>
            <a:lvl6pPr lvl="5" rtl="0">
              <a:spcBef>
                <a:spcPts val="0"/>
              </a:spcBef>
              <a:spcAft>
                <a:spcPts val="0"/>
              </a:spcAft>
              <a:buSzPts val="4200"/>
              <a:buNone/>
              <a:defRPr sz="8400"/>
            </a:lvl6pPr>
            <a:lvl7pPr lvl="6" rtl="0">
              <a:spcBef>
                <a:spcPts val="0"/>
              </a:spcBef>
              <a:spcAft>
                <a:spcPts val="0"/>
              </a:spcAft>
              <a:buSzPts val="4200"/>
              <a:buNone/>
              <a:defRPr sz="8400"/>
            </a:lvl7pPr>
            <a:lvl8pPr lvl="7" rtl="0">
              <a:spcBef>
                <a:spcPts val="0"/>
              </a:spcBef>
              <a:spcAft>
                <a:spcPts val="0"/>
              </a:spcAft>
              <a:buSzPts val="4200"/>
              <a:buNone/>
              <a:defRPr sz="8400"/>
            </a:lvl8pPr>
            <a:lvl9pPr lvl="8" rtl="0">
              <a:spcBef>
                <a:spcPts val="0"/>
              </a:spcBef>
              <a:spcAft>
                <a:spcPts val="0"/>
              </a:spcAft>
              <a:buSzPts val="4200"/>
              <a:buNone/>
              <a:defRPr sz="8400"/>
            </a:lvl9pPr>
          </a:lstStyle>
          <a:p>
            <a:endParaRPr/>
          </a:p>
        </p:txBody>
      </p:sp>
      <p:sp>
        <p:nvSpPr>
          <p:cNvPr id="238" name="Google Shape;238;p9"/>
          <p:cNvSpPr txBox="1">
            <a:spLocks noGrp="1"/>
          </p:cNvSpPr>
          <p:nvPr>
            <p:ph type="subTitle" idx="1"/>
          </p:nvPr>
        </p:nvSpPr>
        <p:spPr>
          <a:xfrm>
            <a:off x="1439500" y="7599826"/>
            <a:ext cx="5536200" cy="939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100"/>
              <a:buNone/>
              <a:defRPr sz="2800"/>
            </a:lvl1pPr>
            <a:lvl2pPr lvl="1" rtl="0">
              <a:lnSpc>
                <a:spcPct val="100000"/>
              </a:lnSpc>
              <a:spcBef>
                <a:spcPts val="0"/>
              </a:spcBef>
              <a:spcAft>
                <a:spcPts val="0"/>
              </a:spcAft>
              <a:buSzPts val="2100"/>
              <a:buNone/>
              <a:defRPr sz="4200"/>
            </a:lvl2pPr>
            <a:lvl3pPr lvl="2" rtl="0">
              <a:lnSpc>
                <a:spcPct val="100000"/>
              </a:lnSpc>
              <a:spcBef>
                <a:spcPts val="0"/>
              </a:spcBef>
              <a:spcAft>
                <a:spcPts val="0"/>
              </a:spcAft>
              <a:buSzPts val="2100"/>
              <a:buNone/>
              <a:defRPr sz="4200"/>
            </a:lvl3pPr>
            <a:lvl4pPr lvl="3" rtl="0">
              <a:lnSpc>
                <a:spcPct val="100000"/>
              </a:lnSpc>
              <a:spcBef>
                <a:spcPts val="0"/>
              </a:spcBef>
              <a:spcAft>
                <a:spcPts val="0"/>
              </a:spcAft>
              <a:buSzPts val="2100"/>
              <a:buNone/>
              <a:defRPr sz="4200"/>
            </a:lvl4pPr>
            <a:lvl5pPr lvl="4" rtl="0">
              <a:lnSpc>
                <a:spcPct val="100000"/>
              </a:lnSpc>
              <a:spcBef>
                <a:spcPts val="0"/>
              </a:spcBef>
              <a:spcAft>
                <a:spcPts val="0"/>
              </a:spcAft>
              <a:buSzPts val="2100"/>
              <a:buNone/>
              <a:defRPr sz="4200"/>
            </a:lvl5pPr>
            <a:lvl6pPr lvl="5" rtl="0">
              <a:lnSpc>
                <a:spcPct val="100000"/>
              </a:lnSpc>
              <a:spcBef>
                <a:spcPts val="0"/>
              </a:spcBef>
              <a:spcAft>
                <a:spcPts val="0"/>
              </a:spcAft>
              <a:buSzPts val="2100"/>
              <a:buNone/>
              <a:defRPr sz="4200"/>
            </a:lvl6pPr>
            <a:lvl7pPr lvl="6" rtl="0">
              <a:lnSpc>
                <a:spcPct val="100000"/>
              </a:lnSpc>
              <a:spcBef>
                <a:spcPts val="0"/>
              </a:spcBef>
              <a:spcAft>
                <a:spcPts val="0"/>
              </a:spcAft>
              <a:buSzPts val="2100"/>
              <a:buNone/>
              <a:defRPr sz="4200"/>
            </a:lvl7pPr>
            <a:lvl8pPr lvl="7" rtl="0">
              <a:lnSpc>
                <a:spcPct val="100000"/>
              </a:lnSpc>
              <a:spcBef>
                <a:spcPts val="0"/>
              </a:spcBef>
              <a:spcAft>
                <a:spcPts val="0"/>
              </a:spcAft>
              <a:buSzPts val="2100"/>
              <a:buNone/>
              <a:defRPr sz="4200"/>
            </a:lvl8pPr>
            <a:lvl9pPr lvl="8" rtl="0">
              <a:lnSpc>
                <a:spcPct val="100000"/>
              </a:lnSpc>
              <a:spcBef>
                <a:spcPts val="0"/>
              </a:spcBef>
              <a:spcAft>
                <a:spcPts val="0"/>
              </a:spcAft>
              <a:buSzPts val="2100"/>
              <a:buNone/>
              <a:defRPr sz="4200"/>
            </a:lvl9pPr>
          </a:lstStyle>
          <a:p>
            <a:endParaRPr/>
          </a:p>
        </p:txBody>
      </p:sp>
      <p:sp>
        <p:nvSpPr>
          <p:cNvPr id="239" name="Google Shape;239;p9"/>
          <p:cNvSpPr txBox="1">
            <a:spLocks noGrp="1"/>
          </p:cNvSpPr>
          <p:nvPr>
            <p:ph type="title" idx="2" hasCustomPrompt="1"/>
          </p:nvPr>
        </p:nvSpPr>
        <p:spPr>
          <a:xfrm flipH="1">
            <a:off x="1439500" y="2450100"/>
            <a:ext cx="4608600" cy="2279400"/>
          </a:xfrm>
          <a:prstGeom prst="rect">
            <a:avLst/>
          </a:prstGeom>
          <a:noFill/>
        </p:spPr>
        <p:txBody>
          <a:bodyPr spcFirstLastPara="1" wrap="square" lIns="91425" tIns="91425" rIns="91425" bIns="91425" anchor="t" anchorCtr="0">
            <a:noAutofit/>
          </a:bodyPr>
          <a:lstStyle>
            <a:lvl1pPr lvl="0" rtl="0">
              <a:spcBef>
                <a:spcPts val="0"/>
              </a:spcBef>
              <a:spcAft>
                <a:spcPts val="0"/>
              </a:spcAft>
              <a:buSzPts val="3600"/>
              <a:buNone/>
              <a:defRPr sz="14400"/>
            </a:lvl1pPr>
            <a:lvl2pPr lvl="1" rtl="0">
              <a:spcBef>
                <a:spcPts val="0"/>
              </a:spcBef>
              <a:spcAft>
                <a:spcPts val="0"/>
              </a:spcAft>
              <a:buSzPts val="3600"/>
              <a:buFont typeface="Fira Sans Extra Condensed Medium"/>
              <a:buNone/>
              <a:defRPr sz="72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3600"/>
              <a:buFont typeface="Fira Sans Extra Condensed Medium"/>
              <a:buNone/>
              <a:defRPr sz="72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3600"/>
              <a:buFont typeface="Fira Sans Extra Condensed Medium"/>
              <a:buNone/>
              <a:defRPr sz="72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3600"/>
              <a:buFont typeface="Fira Sans Extra Condensed Medium"/>
              <a:buNone/>
              <a:defRPr sz="72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3600"/>
              <a:buFont typeface="Fira Sans Extra Condensed Medium"/>
              <a:buNone/>
              <a:defRPr sz="72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3600"/>
              <a:buFont typeface="Fira Sans Extra Condensed Medium"/>
              <a:buNone/>
              <a:defRPr sz="72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3600"/>
              <a:buFont typeface="Fira Sans Extra Condensed Medium"/>
              <a:buNone/>
              <a:defRPr sz="72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3600"/>
              <a:buFont typeface="Fira Sans Extra Condensed Medium"/>
              <a:buNone/>
              <a:defRPr sz="7200">
                <a:latin typeface="Fira Sans Extra Condensed Medium"/>
                <a:ea typeface="Fira Sans Extra Condensed Medium"/>
                <a:cs typeface="Fira Sans Extra Condensed Medium"/>
                <a:sym typeface="Fira Sans Extra Condensed Medium"/>
              </a:defRPr>
            </a:lvl9pPr>
          </a:lstStyle>
          <a:p>
            <a:r>
              <a:t>xx%</a:t>
            </a:r>
          </a:p>
        </p:txBody>
      </p:sp>
    </p:spTree>
    <p:extLst>
      <p:ext uri="{BB962C8B-B14F-4D97-AF65-F5344CB8AC3E}">
        <p14:creationId xmlns:p14="http://schemas.microsoft.com/office/powerpoint/2010/main" val="21670820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40"/>
        <p:cNvGrpSpPr/>
        <p:nvPr/>
      </p:nvGrpSpPr>
      <p:grpSpPr>
        <a:xfrm>
          <a:off x="0" y="0"/>
          <a:ext cx="0" cy="0"/>
          <a:chOff x="0" y="0"/>
          <a:chExt cx="0" cy="0"/>
        </a:xfrm>
      </p:grpSpPr>
      <p:pic>
        <p:nvPicPr>
          <p:cNvPr id="241" name="Google Shape;241;p10"/>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30849" y="-78689"/>
            <a:ext cx="18349738" cy="10374702"/>
          </a:xfrm>
          <a:prstGeom prst="rect">
            <a:avLst/>
          </a:prstGeom>
          <a:noFill/>
          <a:ln>
            <a:noFill/>
          </a:ln>
        </p:spPr>
      </p:pic>
      <p:grpSp>
        <p:nvGrpSpPr>
          <p:cNvPr id="242" name="Google Shape;242;p10"/>
          <p:cNvGrpSpPr/>
          <p:nvPr/>
        </p:nvGrpSpPr>
        <p:grpSpPr>
          <a:xfrm>
            <a:off x="3098300" y="346901"/>
            <a:ext cx="11429664" cy="9592774"/>
            <a:chOff x="1717918" y="395196"/>
            <a:chExt cx="5377653" cy="4513397"/>
          </a:xfrm>
        </p:grpSpPr>
        <p:sp>
          <p:nvSpPr>
            <p:cNvPr id="243" name="Google Shape;243;p10"/>
            <p:cNvSpPr/>
            <p:nvPr/>
          </p:nvSpPr>
          <p:spPr>
            <a:xfrm>
              <a:off x="1896012" y="395196"/>
              <a:ext cx="5199559" cy="4267876"/>
            </a:xfrm>
            <a:custGeom>
              <a:avLst/>
              <a:gdLst/>
              <a:ahLst/>
              <a:cxnLst/>
              <a:rect l="l" t="t" r="r" b="b"/>
              <a:pathLst>
                <a:path w="14189" h="13118" extrusionOk="0">
                  <a:moveTo>
                    <a:pt x="10181" y="0"/>
                  </a:moveTo>
                  <a:cubicBezTo>
                    <a:pt x="9821" y="369"/>
                    <a:pt x="9378" y="636"/>
                    <a:pt x="8893" y="795"/>
                  </a:cubicBezTo>
                  <a:cubicBezTo>
                    <a:pt x="8487" y="919"/>
                    <a:pt x="8065" y="971"/>
                    <a:pt x="7641" y="971"/>
                  </a:cubicBezTo>
                  <a:cubicBezTo>
                    <a:pt x="7121" y="971"/>
                    <a:pt x="6597" y="894"/>
                    <a:pt x="6090" y="778"/>
                  </a:cubicBezTo>
                  <a:cubicBezTo>
                    <a:pt x="5898" y="737"/>
                    <a:pt x="5697" y="678"/>
                    <a:pt x="5505" y="611"/>
                  </a:cubicBezTo>
                  <a:cubicBezTo>
                    <a:pt x="5438" y="829"/>
                    <a:pt x="5346" y="1038"/>
                    <a:pt x="5220" y="1222"/>
                  </a:cubicBezTo>
                  <a:cubicBezTo>
                    <a:pt x="4678" y="2011"/>
                    <a:pt x="3780" y="2477"/>
                    <a:pt x="2828" y="2477"/>
                  </a:cubicBezTo>
                  <a:cubicBezTo>
                    <a:pt x="2811" y="2477"/>
                    <a:pt x="2794" y="2477"/>
                    <a:pt x="2777" y="2477"/>
                  </a:cubicBezTo>
                  <a:lnTo>
                    <a:pt x="2777" y="2477"/>
                  </a:lnTo>
                  <a:cubicBezTo>
                    <a:pt x="2920" y="3313"/>
                    <a:pt x="2560" y="4192"/>
                    <a:pt x="1983" y="4819"/>
                  </a:cubicBezTo>
                  <a:cubicBezTo>
                    <a:pt x="1707" y="5112"/>
                    <a:pt x="1389" y="5371"/>
                    <a:pt x="1046" y="5580"/>
                  </a:cubicBezTo>
                  <a:cubicBezTo>
                    <a:pt x="1288" y="5898"/>
                    <a:pt x="1431" y="6342"/>
                    <a:pt x="1531" y="6743"/>
                  </a:cubicBezTo>
                  <a:cubicBezTo>
                    <a:pt x="1648" y="7203"/>
                    <a:pt x="1748" y="7672"/>
                    <a:pt x="1690" y="8140"/>
                  </a:cubicBezTo>
                  <a:cubicBezTo>
                    <a:pt x="1615" y="8776"/>
                    <a:pt x="1238" y="9353"/>
                    <a:pt x="770" y="9788"/>
                  </a:cubicBezTo>
                  <a:cubicBezTo>
                    <a:pt x="527" y="10006"/>
                    <a:pt x="276" y="10198"/>
                    <a:pt x="0" y="10366"/>
                  </a:cubicBezTo>
                  <a:cubicBezTo>
                    <a:pt x="44" y="10363"/>
                    <a:pt x="88" y="10362"/>
                    <a:pt x="132" y="10362"/>
                  </a:cubicBezTo>
                  <a:cubicBezTo>
                    <a:pt x="438" y="10362"/>
                    <a:pt x="735" y="10413"/>
                    <a:pt x="1021" y="10508"/>
                  </a:cubicBezTo>
                  <a:cubicBezTo>
                    <a:pt x="1556" y="10700"/>
                    <a:pt x="1991" y="11110"/>
                    <a:pt x="2376" y="11528"/>
                  </a:cubicBezTo>
                  <a:cubicBezTo>
                    <a:pt x="2769" y="11947"/>
                    <a:pt x="3162" y="12415"/>
                    <a:pt x="3413" y="12942"/>
                  </a:cubicBezTo>
                  <a:cubicBezTo>
                    <a:pt x="4451" y="12189"/>
                    <a:pt x="5647" y="11671"/>
                    <a:pt x="6919" y="11587"/>
                  </a:cubicBezTo>
                  <a:cubicBezTo>
                    <a:pt x="7050" y="11577"/>
                    <a:pt x="7182" y="11572"/>
                    <a:pt x="7314" y="11572"/>
                  </a:cubicBezTo>
                  <a:cubicBezTo>
                    <a:pt x="8681" y="11572"/>
                    <a:pt x="10069" y="12119"/>
                    <a:pt x="10984" y="13118"/>
                  </a:cubicBezTo>
                  <a:cubicBezTo>
                    <a:pt x="11043" y="12323"/>
                    <a:pt x="11327" y="11570"/>
                    <a:pt x="11796" y="10934"/>
                  </a:cubicBezTo>
                  <a:cubicBezTo>
                    <a:pt x="12406" y="10131"/>
                    <a:pt x="13285" y="9596"/>
                    <a:pt x="14188" y="9111"/>
                  </a:cubicBezTo>
                  <a:cubicBezTo>
                    <a:pt x="13686" y="8508"/>
                    <a:pt x="13377" y="7772"/>
                    <a:pt x="13285" y="7003"/>
                  </a:cubicBezTo>
                  <a:cubicBezTo>
                    <a:pt x="13184" y="5999"/>
                    <a:pt x="13452" y="4986"/>
                    <a:pt x="14055" y="4175"/>
                  </a:cubicBezTo>
                  <a:cubicBezTo>
                    <a:pt x="12850" y="3840"/>
                    <a:pt x="11620" y="3338"/>
                    <a:pt x="10917" y="2326"/>
                  </a:cubicBezTo>
                  <a:cubicBezTo>
                    <a:pt x="10449" y="1648"/>
                    <a:pt x="10273" y="829"/>
                    <a:pt x="101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4" name="Google Shape;244;p10"/>
            <p:cNvSpPr/>
            <p:nvPr/>
          </p:nvSpPr>
          <p:spPr>
            <a:xfrm>
              <a:off x="1717918" y="545066"/>
              <a:ext cx="5334779" cy="4363527"/>
            </a:xfrm>
            <a:custGeom>
              <a:avLst/>
              <a:gdLst/>
              <a:ahLst/>
              <a:cxnLst/>
              <a:rect l="l" t="t" r="r" b="b"/>
              <a:pathLst>
                <a:path w="14558" h="13412" extrusionOk="0">
                  <a:moveTo>
                    <a:pt x="10175" y="456"/>
                  </a:moveTo>
                  <a:cubicBezTo>
                    <a:pt x="10324" y="1424"/>
                    <a:pt x="10620" y="2352"/>
                    <a:pt x="11345" y="3054"/>
                  </a:cubicBezTo>
                  <a:cubicBezTo>
                    <a:pt x="12054" y="3732"/>
                    <a:pt x="13002" y="4105"/>
                    <a:pt x="13939" y="4376"/>
                  </a:cubicBezTo>
                  <a:lnTo>
                    <a:pt x="13939" y="4376"/>
                  </a:lnTo>
                  <a:cubicBezTo>
                    <a:pt x="13426" y="5193"/>
                    <a:pt x="13192" y="6153"/>
                    <a:pt x="13286" y="7120"/>
                  </a:cubicBezTo>
                  <a:cubicBezTo>
                    <a:pt x="13287" y="7131"/>
                    <a:pt x="13290" y="7141"/>
                    <a:pt x="13293" y="7150"/>
                  </a:cubicBezTo>
                  <a:lnTo>
                    <a:pt x="13293" y="7150"/>
                  </a:lnTo>
                  <a:cubicBezTo>
                    <a:pt x="13293" y="7154"/>
                    <a:pt x="13294" y="7158"/>
                    <a:pt x="13294" y="7162"/>
                  </a:cubicBezTo>
                  <a:cubicBezTo>
                    <a:pt x="13409" y="7899"/>
                    <a:pt x="13700" y="8594"/>
                    <a:pt x="14142" y="9181"/>
                  </a:cubicBezTo>
                  <a:lnTo>
                    <a:pt x="14142" y="9181"/>
                  </a:lnTo>
                  <a:cubicBezTo>
                    <a:pt x="12619" y="10045"/>
                    <a:pt x="11383" y="11152"/>
                    <a:pt x="11102" y="12923"/>
                  </a:cubicBezTo>
                  <a:lnTo>
                    <a:pt x="11102" y="12923"/>
                  </a:lnTo>
                  <a:cubicBezTo>
                    <a:pt x="10105" y="12012"/>
                    <a:pt x="8890" y="11616"/>
                    <a:pt x="7650" y="11616"/>
                  </a:cubicBezTo>
                  <a:cubicBezTo>
                    <a:pt x="6273" y="11616"/>
                    <a:pt x="4866" y="12104"/>
                    <a:pt x="3693" y="12918"/>
                  </a:cubicBezTo>
                  <a:lnTo>
                    <a:pt x="3693" y="12918"/>
                  </a:lnTo>
                  <a:cubicBezTo>
                    <a:pt x="3047" y="11746"/>
                    <a:pt x="1977" y="10660"/>
                    <a:pt x="644" y="10470"/>
                  </a:cubicBezTo>
                  <a:lnTo>
                    <a:pt x="644" y="10470"/>
                  </a:lnTo>
                  <a:cubicBezTo>
                    <a:pt x="1280" y="9982"/>
                    <a:pt x="1838" y="9368"/>
                    <a:pt x="2000" y="8559"/>
                  </a:cubicBezTo>
                  <a:cubicBezTo>
                    <a:pt x="2167" y="7709"/>
                    <a:pt x="1889" y="6589"/>
                    <a:pt x="1410" y="5840"/>
                  </a:cubicBezTo>
                  <a:lnTo>
                    <a:pt x="1410" y="5840"/>
                  </a:lnTo>
                  <a:cubicBezTo>
                    <a:pt x="2426" y="5137"/>
                    <a:pt x="3173" y="4098"/>
                    <a:pt x="3075" y="2829"/>
                  </a:cubicBezTo>
                  <a:lnTo>
                    <a:pt x="3075" y="2829"/>
                  </a:lnTo>
                  <a:cubicBezTo>
                    <a:pt x="4231" y="2748"/>
                    <a:pt x="5273" y="2085"/>
                    <a:pt x="5706" y="991"/>
                  </a:cubicBezTo>
                  <a:lnTo>
                    <a:pt x="5706" y="991"/>
                  </a:lnTo>
                  <a:cubicBezTo>
                    <a:pt x="6307" y="1186"/>
                    <a:pt x="6959" y="1302"/>
                    <a:pt x="7603" y="1302"/>
                  </a:cubicBezTo>
                  <a:cubicBezTo>
                    <a:pt x="8536" y="1302"/>
                    <a:pt x="9453" y="1058"/>
                    <a:pt x="10175" y="456"/>
                  </a:cubicBezTo>
                  <a:close/>
                  <a:moveTo>
                    <a:pt x="10302" y="0"/>
                  </a:moveTo>
                  <a:cubicBezTo>
                    <a:pt x="10265" y="0"/>
                    <a:pt x="10228" y="13"/>
                    <a:pt x="10199" y="43"/>
                  </a:cubicBezTo>
                  <a:cubicBezTo>
                    <a:pt x="9506" y="731"/>
                    <a:pt x="8576" y="1000"/>
                    <a:pt x="7627" y="1000"/>
                  </a:cubicBezTo>
                  <a:cubicBezTo>
                    <a:pt x="6960" y="1000"/>
                    <a:pt x="6284" y="867"/>
                    <a:pt x="5673" y="653"/>
                  </a:cubicBezTo>
                  <a:cubicBezTo>
                    <a:pt x="5658" y="649"/>
                    <a:pt x="5643" y="647"/>
                    <a:pt x="5629" y="647"/>
                  </a:cubicBezTo>
                  <a:cubicBezTo>
                    <a:pt x="5561" y="647"/>
                    <a:pt x="5501" y="692"/>
                    <a:pt x="5480" y="754"/>
                  </a:cubicBezTo>
                  <a:cubicBezTo>
                    <a:pt x="5112" y="1858"/>
                    <a:pt x="4058" y="2510"/>
                    <a:pt x="2920" y="2527"/>
                  </a:cubicBezTo>
                  <a:cubicBezTo>
                    <a:pt x="2812" y="2527"/>
                    <a:pt x="2745" y="2628"/>
                    <a:pt x="2770" y="2728"/>
                  </a:cubicBezTo>
                  <a:cubicBezTo>
                    <a:pt x="2946" y="3983"/>
                    <a:pt x="2134" y="5020"/>
                    <a:pt x="1130" y="5664"/>
                  </a:cubicBezTo>
                  <a:cubicBezTo>
                    <a:pt x="1055" y="5715"/>
                    <a:pt x="1030" y="5807"/>
                    <a:pt x="1080" y="5882"/>
                  </a:cubicBezTo>
                  <a:cubicBezTo>
                    <a:pt x="1548" y="6551"/>
                    <a:pt x="1858" y="7672"/>
                    <a:pt x="1707" y="8475"/>
                  </a:cubicBezTo>
                  <a:cubicBezTo>
                    <a:pt x="1540" y="9362"/>
                    <a:pt x="837" y="9989"/>
                    <a:pt x="126" y="10466"/>
                  </a:cubicBezTo>
                  <a:cubicBezTo>
                    <a:pt x="1" y="10550"/>
                    <a:pt x="51" y="10751"/>
                    <a:pt x="210" y="10759"/>
                  </a:cubicBezTo>
                  <a:cubicBezTo>
                    <a:pt x="225" y="10759"/>
                    <a:pt x="239" y="10759"/>
                    <a:pt x="254" y="10759"/>
                  </a:cubicBezTo>
                  <a:cubicBezTo>
                    <a:pt x="1714" y="10759"/>
                    <a:pt x="2868" y="11993"/>
                    <a:pt x="3514" y="13227"/>
                  </a:cubicBezTo>
                  <a:cubicBezTo>
                    <a:pt x="3543" y="13278"/>
                    <a:pt x="3594" y="13302"/>
                    <a:pt x="3647" y="13302"/>
                  </a:cubicBezTo>
                  <a:cubicBezTo>
                    <a:pt x="3673" y="13302"/>
                    <a:pt x="3699" y="13296"/>
                    <a:pt x="3724" y="13286"/>
                  </a:cubicBezTo>
                  <a:cubicBezTo>
                    <a:pt x="4874" y="12446"/>
                    <a:pt x="6278" y="11928"/>
                    <a:pt x="7649" y="11928"/>
                  </a:cubicBezTo>
                  <a:cubicBezTo>
                    <a:pt x="8900" y="11928"/>
                    <a:pt x="10124" y="12359"/>
                    <a:pt x="11102" y="13369"/>
                  </a:cubicBezTo>
                  <a:cubicBezTo>
                    <a:pt x="11134" y="13399"/>
                    <a:pt x="11172" y="13412"/>
                    <a:pt x="11209" y="13412"/>
                  </a:cubicBezTo>
                  <a:cubicBezTo>
                    <a:pt x="11289" y="13412"/>
                    <a:pt x="11364" y="13352"/>
                    <a:pt x="11370" y="13260"/>
                  </a:cubicBezTo>
                  <a:cubicBezTo>
                    <a:pt x="11537" y="11345"/>
                    <a:pt x="12876" y="10232"/>
                    <a:pt x="14457" y="9362"/>
                  </a:cubicBezTo>
                  <a:cubicBezTo>
                    <a:pt x="14541" y="9312"/>
                    <a:pt x="14557" y="9186"/>
                    <a:pt x="14490" y="9119"/>
                  </a:cubicBezTo>
                  <a:cubicBezTo>
                    <a:pt x="14034" y="8559"/>
                    <a:pt x="13731" y="7891"/>
                    <a:pt x="13618" y="7175"/>
                  </a:cubicBezTo>
                  <a:lnTo>
                    <a:pt x="13618" y="7175"/>
                  </a:lnTo>
                  <a:cubicBezTo>
                    <a:pt x="13621" y="7161"/>
                    <a:pt x="13622" y="7145"/>
                    <a:pt x="13620" y="7128"/>
                  </a:cubicBezTo>
                  <a:cubicBezTo>
                    <a:pt x="13520" y="6150"/>
                    <a:pt x="13779" y="5179"/>
                    <a:pt x="14340" y="4376"/>
                  </a:cubicBezTo>
                  <a:cubicBezTo>
                    <a:pt x="14390" y="4284"/>
                    <a:pt x="14348" y="4175"/>
                    <a:pt x="14248" y="4142"/>
                  </a:cubicBezTo>
                  <a:cubicBezTo>
                    <a:pt x="13344" y="3891"/>
                    <a:pt x="12416" y="3581"/>
                    <a:pt x="11696" y="2945"/>
                  </a:cubicBezTo>
                  <a:cubicBezTo>
                    <a:pt x="10876" y="2226"/>
                    <a:pt x="10592" y="1205"/>
                    <a:pt x="10466" y="151"/>
                  </a:cubicBezTo>
                  <a:cubicBezTo>
                    <a:pt x="10461" y="60"/>
                    <a:pt x="10381" y="0"/>
                    <a:pt x="103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245" name="Google Shape;245;p10"/>
          <p:cNvSpPr txBox="1">
            <a:spLocks noGrp="1"/>
          </p:cNvSpPr>
          <p:nvPr>
            <p:ph type="title"/>
          </p:nvPr>
        </p:nvSpPr>
        <p:spPr>
          <a:xfrm>
            <a:off x="5357000" y="3870000"/>
            <a:ext cx="7576800" cy="35358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Clr>
                <a:schemeClr val="accent3"/>
              </a:buClr>
              <a:buSzPts val="3500"/>
              <a:buNone/>
              <a:defRPr sz="13000">
                <a:solidFill>
                  <a:schemeClr val="accent3"/>
                </a:solidFill>
              </a:defRPr>
            </a:lvl1pPr>
            <a:lvl2pPr lvl="1" algn="ctr" rtl="0">
              <a:spcBef>
                <a:spcPts val="0"/>
              </a:spcBef>
              <a:spcAft>
                <a:spcPts val="0"/>
              </a:spcAft>
              <a:buSzPts val="4200"/>
              <a:buNone/>
              <a:defRPr sz="8400"/>
            </a:lvl2pPr>
            <a:lvl3pPr lvl="2" algn="ctr" rtl="0">
              <a:spcBef>
                <a:spcPts val="0"/>
              </a:spcBef>
              <a:spcAft>
                <a:spcPts val="0"/>
              </a:spcAft>
              <a:buSzPts val="4200"/>
              <a:buNone/>
              <a:defRPr sz="8400"/>
            </a:lvl3pPr>
            <a:lvl4pPr lvl="3" algn="ctr" rtl="0">
              <a:spcBef>
                <a:spcPts val="0"/>
              </a:spcBef>
              <a:spcAft>
                <a:spcPts val="0"/>
              </a:spcAft>
              <a:buSzPts val="4200"/>
              <a:buNone/>
              <a:defRPr sz="8400"/>
            </a:lvl4pPr>
            <a:lvl5pPr lvl="4" algn="ctr" rtl="0">
              <a:spcBef>
                <a:spcPts val="0"/>
              </a:spcBef>
              <a:spcAft>
                <a:spcPts val="0"/>
              </a:spcAft>
              <a:buSzPts val="4200"/>
              <a:buNone/>
              <a:defRPr sz="8400"/>
            </a:lvl5pPr>
            <a:lvl6pPr lvl="5" algn="ctr" rtl="0">
              <a:spcBef>
                <a:spcPts val="0"/>
              </a:spcBef>
              <a:spcAft>
                <a:spcPts val="0"/>
              </a:spcAft>
              <a:buSzPts val="4200"/>
              <a:buNone/>
              <a:defRPr sz="8400"/>
            </a:lvl6pPr>
            <a:lvl7pPr lvl="6" algn="ctr" rtl="0">
              <a:spcBef>
                <a:spcPts val="0"/>
              </a:spcBef>
              <a:spcAft>
                <a:spcPts val="0"/>
              </a:spcAft>
              <a:buSzPts val="4200"/>
              <a:buNone/>
              <a:defRPr sz="8400"/>
            </a:lvl7pPr>
            <a:lvl8pPr lvl="7" algn="ctr" rtl="0">
              <a:spcBef>
                <a:spcPts val="0"/>
              </a:spcBef>
              <a:spcAft>
                <a:spcPts val="0"/>
              </a:spcAft>
              <a:buSzPts val="4200"/>
              <a:buNone/>
              <a:defRPr sz="8400"/>
            </a:lvl8pPr>
            <a:lvl9pPr lvl="8" algn="ctr" rtl="0">
              <a:spcBef>
                <a:spcPts val="0"/>
              </a:spcBef>
              <a:spcAft>
                <a:spcPts val="0"/>
              </a:spcAft>
              <a:buSzPts val="4200"/>
              <a:buNone/>
              <a:defRPr sz="8400"/>
            </a:lvl9pPr>
          </a:lstStyle>
          <a:p>
            <a:endParaRPr/>
          </a:p>
        </p:txBody>
      </p:sp>
    </p:spTree>
    <p:extLst>
      <p:ext uri="{BB962C8B-B14F-4D97-AF65-F5344CB8AC3E}">
        <p14:creationId xmlns:p14="http://schemas.microsoft.com/office/powerpoint/2010/main" val="13959527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246"/>
        <p:cNvGrpSpPr/>
        <p:nvPr/>
      </p:nvGrpSpPr>
      <p:grpSpPr>
        <a:xfrm>
          <a:off x="0" y="0"/>
          <a:ext cx="0" cy="0"/>
          <a:chOff x="0" y="0"/>
          <a:chExt cx="0" cy="0"/>
        </a:xfrm>
      </p:grpSpPr>
      <p:pic>
        <p:nvPicPr>
          <p:cNvPr id="247" name="Google Shape;247;p11"/>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30849" y="-78689"/>
            <a:ext cx="18349738" cy="10374702"/>
          </a:xfrm>
          <a:prstGeom prst="rect">
            <a:avLst/>
          </a:prstGeom>
          <a:noFill/>
          <a:ln>
            <a:noFill/>
          </a:ln>
        </p:spPr>
      </p:pic>
      <p:sp>
        <p:nvSpPr>
          <p:cNvPr id="248" name="Google Shape;248;p11"/>
          <p:cNvSpPr/>
          <p:nvPr/>
        </p:nvSpPr>
        <p:spPr>
          <a:xfrm>
            <a:off x="833601" y="1920250"/>
            <a:ext cx="15955706" cy="6175728"/>
          </a:xfrm>
          <a:custGeom>
            <a:avLst/>
            <a:gdLst/>
            <a:ahLst/>
            <a:cxnLst/>
            <a:rect l="l" t="t" r="r" b="b"/>
            <a:pathLst>
              <a:path w="20028" h="9613" extrusionOk="0">
                <a:moveTo>
                  <a:pt x="4049" y="1"/>
                </a:moveTo>
                <a:cubicBezTo>
                  <a:pt x="2685" y="2544"/>
                  <a:pt x="1355" y="6283"/>
                  <a:pt x="0" y="8927"/>
                </a:cubicBezTo>
                <a:cubicBezTo>
                  <a:pt x="4509" y="8417"/>
                  <a:pt x="8985" y="7823"/>
                  <a:pt x="13402" y="7162"/>
                </a:cubicBezTo>
                <a:cubicBezTo>
                  <a:pt x="13469" y="7254"/>
                  <a:pt x="13519" y="7346"/>
                  <a:pt x="13569" y="7438"/>
                </a:cubicBezTo>
                <a:cubicBezTo>
                  <a:pt x="13996" y="8174"/>
                  <a:pt x="14364" y="8919"/>
                  <a:pt x="14992" y="9613"/>
                </a:cubicBezTo>
                <a:cubicBezTo>
                  <a:pt x="15176" y="8977"/>
                  <a:pt x="15376" y="8341"/>
                  <a:pt x="15594" y="7714"/>
                </a:cubicBezTo>
                <a:cubicBezTo>
                  <a:pt x="17066" y="7898"/>
                  <a:pt x="18539" y="8057"/>
                  <a:pt x="20028" y="8199"/>
                </a:cubicBezTo>
                <a:cubicBezTo>
                  <a:pt x="19308" y="5790"/>
                  <a:pt x="18514" y="3389"/>
                  <a:pt x="17652" y="988"/>
                </a:cubicBezTo>
                <a:cubicBezTo>
                  <a:pt x="13327" y="603"/>
                  <a:pt x="8458" y="360"/>
                  <a:pt x="4049" y="1"/>
                </a:cubicBezTo>
                <a:close/>
              </a:path>
            </a:pathLst>
          </a:custGeom>
          <a:solidFill>
            <a:schemeClr val="accen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49" name="Google Shape;249;p11"/>
          <p:cNvSpPr/>
          <p:nvPr/>
        </p:nvSpPr>
        <p:spPr>
          <a:xfrm>
            <a:off x="981781" y="2306995"/>
            <a:ext cx="16240914" cy="6381950"/>
          </a:xfrm>
          <a:custGeom>
            <a:avLst/>
            <a:gdLst/>
            <a:ahLst/>
            <a:cxnLst/>
            <a:rect l="l" t="t" r="r" b="b"/>
            <a:pathLst>
              <a:path w="20386" h="9934" extrusionOk="0">
                <a:moveTo>
                  <a:pt x="4321" y="326"/>
                </a:moveTo>
                <a:cubicBezTo>
                  <a:pt x="8780" y="687"/>
                  <a:pt x="13263" y="904"/>
                  <a:pt x="17722" y="1304"/>
                </a:cubicBezTo>
                <a:lnTo>
                  <a:pt x="17722" y="1304"/>
                </a:lnTo>
                <a:cubicBezTo>
                  <a:pt x="18535" y="3583"/>
                  <a:pt x="19296" y="5878"/>
                  <a:pt x="19995" y="8187"/>
                </a:cubicBezTo>
                <a:lnTo>
                  <a:pt x="19995" y="8187"/>
                </a:lnTo>
                <a:cubicBezTo>
                  <a:pt x="18587" y="8050"/>
                  <a:pt x="17185" y="7898"/>
                  <a:pt x="15776" y="7723"/>
                </a:cubicBezTo>
                <a:cubicBezTo>
                  <a:pt x="15709" y="7723"/>
                  <a:pt x="15642" y="7764"/>
                  <a:pt x="15625" y="7831"/>
                </a:cubicBezTo>
                <a:cubicBezTo>
                  <a:pt x="15440" y="8367"/>
                  <a:pt x="15266" y="8909"/>
                  <a:pt x="15105" y="9457"/>
                </a:cubicBezTo>
                <a:lnTo>
                  <a:pt x="15105" y="9457"/>
                </a:lnTo>
                <a:cubicBezTo>
                  <a:pt x="14564" y="8771"/>
                  <a:pt x="14172" y="7994"/>
                  <a:pt x="13718" y="7246"/>
                </a:cubicBezTo>
                <a:cubicBezTo>
                  <a:pt x="13691" y="7199"/>
                  <a:pt x="13638" y="7174"/>
                  <a:pt x="13584" y="7174"/>
                </a:cubicBezTo>
                <a:cubicBezTo>
                  <a:pt x="13570" y="7174"/>
                  <a:pt x="13556" y="7175"/>
                  <a:pt x="13542" y="7179"/>
                </a:cubicBezTo>
                <a:cubicBezTo>
                  <a:pt x="9189" y="7826"/>
                  <a:pt x="4820" y="8402"/>
                  <a:pt x="450" y="8905"/>
                </a:cubicBezTo>
                <a:lnTo>
                  <a:pt x="450" y="8905"/>
                </a:lnTo>
                <a:cubicBezTo>
                  <a:pt x="1854" y="6097"/>
                  <a:pt x="2860" y="3102"/>
                  <a:pt x="4321" y="326"/>
                </a:cubicBezTo>
                <a:close/>
                <a:moveTo>
                  <a:pt x="4216" y="0"/>
                </a:moveTo>
                <a:cubicBezTo>
                  <a:pt x="4161" y="0"/>
                  <a:pt x="4122" y="27"/>
                  <a:pt x="4101" y="65"/>
                </a:cubicBezTo>
                <a:lnTo>
                  <a:pt x="4101" y="65"/>
                </a:lnTo>
                <a:cubicBezTo>
                  <a:pt x="4097" y="71"/>
                  <a:pt x="4093" y="78"/>
                  <a:pt x="4089" y="85"/>
                </a:cubicBezTo>
                <a:cubicBezTo>
                  <a:pt x="2558" y="2971"/>
                  <a:pt x="1529" y="6100"/>
                  <a:pt x="40" y="9011"/>
                </a:cubicBezTo>
                <a:cubicBezTo>
                  <a:pt x="0" y="9098"/>
                  <a:pt x="51" y="9246"/>
                  <a:pt x="164" y="9246"/>
                </a:cubicBezTo>
                <a:cubicBezTo>
                  <a:pt x="170" y="9246"/>
                  <a:pt x="176" y="9246"/>
                  <a:pt x="182" y="9245"/>
                </a:cubicBezTo>
                <a:cubicBezTo>
                  <a:pt x="4634" y="8739"/>
                  <a:pt x="9078" y="8160"/>
                  <a:pt x="13506" y="7498"/>
                </a:cubicBezTo>
                <a:lnTo>
                  <a:pt x="13506" y="7498"/>
                </a:lnTo>
                <a:cubicBezTo>
                  <a:pt x="13993" y="8322"/>
                  <a:pt x="14428" y="9164"/>
                  <a:pt x="15065" y="9889"/>
                </a:cubicBezTo>
                <a:cubicBezTo>
                  <a:pt x="15095" y="9920"/>
                  <a:pt x="15134" y="9934"/>
                  <a:pt x="15172" y="9934"/>
                </a:cubicBezTo>
                <a:cubicBezTo>
                  <a:pt x="15238" y="9934"/>
                  <a:pt x="15303" y="9892"/>
                  <a:pt x="15324" y="9822"/>
                </a:cubicBezTo>
                <a:cubicBezTo>
                  <a:pt x="15496" y="9223"/>
                  <a:pt x="15681" y="8630"/>
                  <a:pt x="15882" y="8045"/>
                </a:cubicBezTo>
                <a:lnTo>
                  <a:pt x="15882" y="8045"/>
                </a:lnTo>
                <a:cubicBezTo>
                  <a:pt x="17319" y="8224"/>
                  <a:pt x="18764" y="8379"/>
                  <a:pt x="20210" y="8517"/>
                </a:cubicBezTo>
                <a:cubicBezTo>
                  <a:pt x="20310" y="8517"/>
                  <a:pt x="20385" y="8417"/>
                  <a:pt x="20360" y="8317"/>
                </a:cubicBezTo>
                <a:cubicBezTo>
                  <a:pt x="19633" y="5899"/>
                  <a:pt x="18838" y="3498"/>
                  <a:pt x="17985" y="1114"/>
                </a:cubicBezTo>
                <a:cubicBezTo>
                  <a:pt x="17968" y="1047"/>
                  <a:pt x="17901" y="997"/>
                  <a:pt x="17834" y="997"/>
                </a:cubicBezTo>
                <a:cubicBezTo>
                  <a:pt x="13308" y="595"/>
                  <a:pt x="8757" y="377"/>
                  <a:pt x="4231" y="1"/>
                </a:cubicBezTo>
                <a:cubicBezTo>
                  <a:pt x="4226" y="1"/>
                  <a:pt x="4221" y="0"/>
                  <a:pt x="4216" y="0"/>
                </a:cubicBez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50" name="Google Shape;250;p11"/>
          <p:cNvSpPr txBox="1">
            <a:spLocks noGrp="1"/>
          </p:cNvSpPr>
          <p:nvPr>
            <p:ph type="title" hasCustomPrompt="1"/>
          </p:nvPr>
        </p:nvSpPr>
        <p:spPr>
          <a:xfrm>
            <a:off x="3513100" y="3438400"/>
            <a:ext cx="11262000" cy="24462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3"/>
              </a:buClr>
              <a:buSzPts val="8000"/>
              <a:buNone/>
              <a:defRPr sz="16000">
                <a:solidFill>
                  <a:schemeClr val="accent3"/>
                </a:solidFill>
              </a:defRPr>
            </a:lvl1pPr>
            <a:lvl2pPr lvl="1" algn="ctr" rtl="0">
              <a:spcBef>
                <a:spcPts val="0"/>
              </a:spcBef>
              <a:spcAft>
                <a:spcPts val="0"/>
              </a:spcAft>
              <a:buSzPts val="12000"/>
              <a:buNone/>
              <a:defRPr sz="24000"/>
            </a:lvl2pPr>
            <a:lvl3pPr lvl="2" algn="ctr" rtl="0">
              <a:spcBef>
                <a:spcPts val="0"/>
              </a:spcBef>
              <a:spcAft>
                <a:spcPts val="0"/>
              </a:spcAft>
              <a:buSzPts val="12000"/>
              <a:buNone/>
              <a:defRPr sz="24000"/>
            </a:lvl3pPr>
            <a:lvl4pPr lvl="3" algn="ctr" rtl="0">
              <a:spcBef>
                <a:spcPts val="0"/>
              </a:spcBef>
              <a:spcAft>
                <a:spcPts val="0"/>
              </a:spcAft>
              <a:buSzPts val="12000"/>
              <a:buNone/>
              <a:defRPr sz="24000"/>
            </a:lvl4pPr>
            <a:lvl5pPr lvl="4" algn="ctr" rtl="0">
              <a:spcBef>
                <a:spcPts val="0"/>
              </a:spcBef>
              <a:spcAft>
                <a:spcPts val="0"/>
              </a:spcAft>
              <a:buSzPts val="12000"/>
              <a:buNone/>
              <a:defRPr sz="24000"/>
            </a:lvl5pPr>
            <a:lvl6pPr lvl="5" algn="ctr" rtl="0">
              <a:spcBef>
                <a:spcPts val="0"/>
              </a:spcBef>
              <a:spcAft>
                <a:spcPts val="0"/>
              </a:spcAft>
              <a:buSzPts val="12000"/>
              <a:buNone/>
              <a:defRPr sz="24000"/>
            </a:lvl6pPr>
            <a:lvl7pPr lvl="6" algn="ctr" rtl="0">
              <a:spcBef>
                <a:spcPts val="0"/>
              </a:spcBef>
              <a:spcAft>
                <a:spcPts val="0"/>
              </a:spcAft>
              <a:buSzPts val="12000"/>
              <a:buNone/>
              <a:defRPr sz="24000"/>
            </a:lvl7pPr>
            <a:lvl8pPr lvl="7" algn="ctr" rtl="0">
              <a:spcBef>
                <a:spcPts val="0"/>
              </a:spcBef>
              <a:spcAft>
                <a:spcPts val="0"/>
              </a:spcAft>
              <a:buSzPts val="12000"/>
              <a:buNone/>
              <a:defRPr sz="24000"/>
            </a:lvl8pPr>
            <a:lvl9pPr lvl="8" algn="ctr" rtl="0">
              <a:spcBef>
                <a:spcPts val="0"/>
              </a:spcBef>
              <a:spcAft>
                <a:spcPts val="0"/>
              </a:spcAft>
              <a:buSzPts val="12000"/>
              <a:buNone/>
              <a:defRPr sz="24000"/>
            </a:lvl9pPr>
          </a:lstStyle>
          <a:p>
            <a:r>
              <a:t>xx%</a:t>
            </a:r>
          </a:p>
        </p:txBody>
      </p:sp>
      <p:sp>
        <p:nvSpPr>
          <p:cNvPr id="251" name="Google Shape;251;p11"/>
          <p:cNvSpPr txBox="1">
            <a:spLocks noGrp="1"/>
          </p:cNvSpPr>
          <p:nvPr>
            <p:ph type="subTitle" idx="1"/>
          </p:nvPr>
        </p:nvSpPr>
        <p:spPr>
          <a:xfrm>
            <a:off x="1980900" y="5588890"/>
            <a:ext cx="14325600" cy="87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3"/>
              </a:buClr>
              <a:buSzPts val="2100"/>
              <a:buNone/>
              <a:defRPr sz="3200" b="1">
                <a:solidFill>
                  <a:schemeClr val="accent3"/>
                </a:solidFill>
              </a:defRPr>
            </a:lvl1pPr>
            <a:lvl2pPr lvl="1" algn="ctr" rtl="0">
              <a:lnSpc>
                <a:spcPct val="100000"/>
              </a:lnSpc>
              <a:spcBef>
                <a:spcPts val="0"/>
              </a:spcBef>
              <a:spcAft>
                <a:spcPts val="0"/>
              </a:spcAft>
              <a:buClr>
                <a:schemeClr val="accent3"/>
              </a:buClr>
              <a:buSzPts val="2100"/>
              <a:buNone/>
              <a:defRPr sz="4200">
                <a:solidFill>
                  <a:schemeClr val="accent3"/>
                </a:solidFill>
              </a:defRPr>
            </a:lvl2pPr>
            <a:lvl3pPr lvl="2" algn="ctr" rtl="0">
              <a:lnSpc>
                <a:spcPct val="100000"/>
              </a:lnSpc>
              <a:spcBef>
                <a:spcPts val="0"/>
              </a:spcBef>
              <a:spcAft>
                <a:spcPts val="0"/>
              </a:spcAft>
              <a:buClr>
                <a:schemeClr val="accent3"/>
              </a:buClr>
              <a:buSzPts val="2100"/>
              <a:buNone/>
              <a:defRPr sz="4200">
                <a:solidFill>
                  <a:schemeClr val="accent3"/>
                </a:solidFill>
              </a:defRPr>
            </a:lvl3pPr>
            <a:lvl4pPr lvl="3" algn="ctr" rtl="0">
              <a:lnSpc>
                <a:spcPct val="100000"/>
              </a:lnSpc>
              <a:spcBef>
                <a:spcPts val="0"/>
              </a:spcBef>
              <a:spcAft>
                <a:spcPts val="0"/>
              </a:spcAft>
              <a:buClr>
                <a:schemeClr val="accent3"/>
              </a:buClr>
              <a:buSzPts val="2100"/>
              <a:buNone/>
              <a:defRPr sz="4200">
                <a:solidFill>
                  <a:schemeClr val="accent3"/>
                </a:solidFill>
              </a:defRPr>
            </a:lvl4pPr>
            <a:lvl5pPr lvl="4" algn="ctr" rtl="0">
              <a:lnSpc>
                <a:spcPct val="100000"/>
              </a:lnSpc>
              <a:spcBef>
                <a:spcPts val="0"/>
              </a:spcBef>
              <a:spcAft>
                <a:spcPts val="0"/>
              </a:spcAft>
              <a:buClr>
                <a:schemeClr val="accent3"/>
              </a:buClr>
              <a:buSzPts val="2100"/>
              <a:buNone/>
              <a:defRPr sz="4200">
                <a:solidFill>
                  <a:schemeClr val="accent3"/>
                </a:solidFill>
              </a:defRPr>
            </a:lvl5pPr>
            <a:lvl6pPr lvl="5" algn="ctr" rtl="0">
              <a:lnSpc>
                <a:spcPct val="100000"/>
              </a:lnSpc>
              <a:spcBef>
                <a:spcPts val="0"/>
              </a:spcBef>
              <a:spcAft>
                <a:spcPts val="0"/>
              </a:spcAft>
              <a:buClr>
                <a:schemeClr val="accent3"/>
              </a:buClr>
              <a:buSzPts val="2100"/>
              <a:buNone/>
              <a:defRPr sz="4200">
                <a:solidFill>
                  <a:schemeClr val="accent3"/>
                </a:solidFill>
              </a:defRPr>
            </a:lvl6pPr>
            <a:lvl7pPr lvl="6" algn="ctr" rtl="0">
              <a:lnSpc>
                <a:spcPct val="100000"/>
              </a:lnSpc>
              <a:spcBef>
                <a:spcPts val="0"/>
              </a:spcBef>
              <a:spcAft>
                <a:spcPts val="0"/>
              </a:spcAft>
              <a:buClr>
                <a:schemeClr val="accent3"/>
              </a:buClr>
              <a:buSzPts val="2100"/>
              <a:buNone/>
              <a:defRPr sz="4200">
                <a:solidFill>
                  <a:schemeClr val="accent3"/>
                </a:solidFill>
              </a:defRPr>
            </a:lvl7pPr>
            <a:lvl8pPr lvl="7" algn="ctr" rtl="0">
              <a:lnSpc>
                <a:spcPct val="100000"/>
              </a:lnSpc>
              <a:spcBef>
                <a:spcPts val="0"/>
              </a:spcBef>
              <a:spcAft>
                <a:spcPts val="0"/>
              </a:spcAft>
              <a:buClr>
                <a:schemeClr val="accent3"/>
              </a:buClr>
              <a:buSzPts val="2100"/>
              <a:buNone/>
              <a:defRPr sz="4200">
                <a:solidFill>
                  <a:schemeClr val="accent3"/>
                </a:solidFill>
              </a:defRPr>
            </a:lvl8pPr>
            <a:lvl9pPr lvl="8" algn="ctr" rtl="0">
              <a:lnSpc>
                <a:spcPct val="100000"/>
              </a:lnSpc>
              <a:spcBef>
                <a:spcPts val="0"/>
              </a:spcBef>
              <a:spcAft>
                <a:spcPts val="0"/>
              </a:spcAft>
              <a:buClr>
                <a:schemeClr val="accent3"/>
              </a:buClr>
              <a:buSzPts val="2100"/>
              <a:buNone/>
              <a:defRPr sz="4200">
                <a:solidFill>
                  <a:schemeClr val="accent3"/>
                </a:solidFill>
              </a:defRPr>
            </a:lvl9pPr>
          </a:lstStyle>
          <a:p>
            <a:endParaRPr/>
          </a:p>
        </p:txBody>
      </p:sp>
    </p:spTree>
    <p:extLst>
      <p:ext uri="{BB962C8B-B14F-4D97-AF65-F5344CB8AC3E}">
        <p14:creationId xmlns:p14="http://schemas.microsoft.com/office/powerpoint/2010/main" val="42848830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52"/>
        <p:cNvGrpSpPr/>
        <p:nvPr/>
      </p:nvGrpSpPr>
      <p:grpSpPr>
        <a:xfrm>
          <a:off x="0" y="0"/>
          <a:ext cx="0" cy="0"/>
          <a:chOff x="0" y="0"/>
          <a:chExt cx="0" cy="0"/>
        </a:xfrm>
      </p:grpSpPr>
    </p:spTree>
    <p:extLst>
      <p:ext uri="{BB962C8B-B14F-4D97-AF65-F5344CB8AC3E}">
        <p14:creationId xmlns:p14="http://schemas.microsoft.com/office/powerpoint/2010/main" val="21361201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3 columns">
  <p:cSld name="Title and 3 columns">
    <p:spTree>
      <p:nvGrpSpPr>
        <p:cNvPr id="1" name="Shape 253"/>
        <p:cNvGrpSpPr/>
        <p:nvPr/>
      </p:nvGrpSpPr>
      <p:grpSpPr>
        <a:xfrm>
          <a:off x="0" y="0"/>
          <a:ext cx="0" cy="0"/>
          <a:chOff x="0" y="0"/>
          <a:chExt cx="0" cy="0"/>
        </a:xfrm>
      </p:grpSpPr>
      <p:sp>
        <p:nvSpPr>
          <p:cNvPr id="254" name="Google Shape;254;p13"/>
          <p:cNvSpPr txBox="1">
            <a:spLocks noGrp="1"/>
          </p:cNvSpPr>
          <p:nvPr>
            <p:ph type="subTitle" idx="1"/>
          </p:nvPr>
        </p:nvSpPr>
        <p:spPr>
          <a:xfrm flipH="1">
            <a:off x="7521600" y="6254950"/>
            <a:ext cx="3244800" cy="165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55" name="Google Shape;255;p13"/>
          <p:cNvSpPr txBox="1">
            <a:spLocks noGrp="1"/>
          </p:cNvSpPr>
          <p:nvPr>
            <p:ph type="subTitle" idx="2"/>
          </p:nvPr>
        </p:nvSpPr>
        <p:spPr>
          <a:xfrm flipH="1">
            <a:off x="12719050" y="6254950"/>
            <a:ext cx="3244800" cy="165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56" name="Google Shape;256;p13"/>
          <p:cNvSpPr txBox="1">
            <a:spLocks noGrp="1"/>
          </p:cNvSpPr>
          <p:nvPr>
            <p:ph type="subTitle" idx="3"/>
          </p:nvPr>
        </p:nvSpPr>
        <p:spPr>
          <a:xfrm flipH="1">
            <a:off x="2388600" y="6255000"/>
            <a:ext cx="3195600" cy="165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57" name="Google Shape;257;p13"/>
          <p:cNvSpPr txBox="1">
            <a:spLocks noGrp="1"/>
          </p:cNvSpPr>
          <p:nvPr>
            <p:ph type="title" hasCustomPrompt="1"/>
          </p:nvPr>
        </p:nvSpPr>
        <p:spPr>
          <a:xfrm>
            <a:off x="2503800" y="4542400"/>
            <a:ext cx="2965200" cy="1102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algn="ctr" rtl="0">
              <a:spcBef>
                <a:spcPts val="0"/>
              </a:spcBef>
              <a:spcAft>
                <a:spcPts val="0"/>
              </a:spcAft>
              <a:buSzPts val="3000"/>
              <a:buNone/>
              <a:defRPr sz="6000"/>
            </a:lvl2pPr>
            <a:lvl3pPr lvl="2" algn="ctr" rtl="0">
              <a:spcBef>
                <a:spcPts val="0"/>
              </a:spcBef>
              <a:spcAft>
                <a:spcPts val="0"/>
              </a:spcAft>
              <a:buSzPts val="3000"/>
              <a:buNone/>
              <a:defRPr sz="6000"/>
            </a:lvl3pPr>
            <a:lvl4pPr lvl="3" algn="ctr" rtl="0">
              <a:spcBef>
                <a:spcPts val="0"/>
              </a:spcBef>
              <a:spcAft>
                <a:spcPts val="0"/>
              </a:spcAft>
              <a:buSzPts val="3000"/>
              <a:buNone/>
              <a:defRPr sz="6000"/>
            </a:lvl4pPr>
            <a:lvl5pPr lvl="4" algn="ctr" rtl="0">
              <a:spcBef>
                <a:spcPts val="0"/>
              </a:spcBef>
              <a:spcAft>
                <a:spcPts val="0"/>
              </a:spcAft>
              <a:buSzPts val="3000"/>
              <a:buNone/>
              <a:defRPr sz="6000"/>
            </a:lvl5pPr>
            <a:lvl6pPr lvl="5" algn="ctr" rtl="0">
              <a:spcBef>
                <a:spcPts val="0"/>
              </a:spcBef>
              <a:spcAft>
                <a:spcPts val="0"/>
              </a:spcAft>
              <a:buSzPts val="3000"/>
              <a:buNone/>
              <a:defRPr sz="6000"/>
            </a:lvl6pPr>
            <a:lvl7pPr lvl="6" algn="ctr" rtl="0">
              <a:spcBef>
                <a:spcPts val="0"/>
              </a:spcBef>
              <a:spcAft>
                <a:spcPts val="0"/>
              </a:spcAft>
              <a:buSzPts val="3000"/>
              <a:buNone/>
              <a:defRPr sz="6000"/>
            </a:lvl7pPr>
            <a:lvl8pPr lvl="7" algn="ctr" rtl="0">
              <a:spcBef>
                <a:spcPts val="0"/>
              </a:spcBef>
              <a:spcAft>
                <a:spcPts val="0"/>
              </a:spcAft>
              <a:buSzPts val="3000"/>
              <a:buNone/>
              <a:defRPr sz="6000"/>
            </a:lvl8pPr>
            <a:lvl9pPr lvl="8" algn="ctr" rtl="0">
              <a:spcBef>
                <a:spcPts val="0"/>
              </a:spcBef>
              <a:spcAft>
                <a:spcPts val="0"/>
              </a:spcAft>
              <a:buSzPts val="3000"/>
              <a:buNone/>
              <a:defRPr sz="6000"/>
            </a:lvl9pPr>
          </a:lstStyle>
          <a:p>
            <a:r>
              <a:t>xx%</a:t>
            </a:r>
          </a:p>
        </p:txBody>
      </p:sp>
      <p:sp>
        <p:nvSpPr>
          <p:cNvPr id="258" name="Google Shape;258;p13"/>
          <p:cNvSpPr txBox="1">
            <a:spLocks noGrp="1"/>
          </p:cNvSpPr>
          <p:nvPr>
            <p:ph type="title" idx="4" hasCustomPrompt="1"/>
          </p:nvPr>
        </p:nvSpPr>
        <p:spPr>
          <a:xfrm>
            <a:off x="7637600" y="4542400"/>
            <a:ext cx="3012600" cy="1102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algn="ctr" rtl="0">
              <a:spcBef>
                <a:spcPts val="0"/>
              </a:spcBef>
              <a:spcAft>
                <a:spcPts val="0"/>
              </a:spcAft>
              <a:buSzPts val="3000"/>
              <a:buNone/>
              <a:defRPr sz="6000"/>
            </a:lvl2pPr>
            <a:lvl3pPr lvl="2" algn="ctr" rtl="0">
              <a:spcBef>
                <a:spcPts val="0"/>
              </a:spcBef>
              <a:spcAft>
                <a:spcPts val="0"/>
              </a:spcAft>
              <a:buSzPts val="3000"/>
              <a:buNone/>
              <a:defRPr sz="6000"/>
            </a:lvl3pPr>
            <a:lvl4pPr lvl="3" algn="ctr" rtl="0">
              <a:spcBef>
                <a:spcPts val="0"/>
              </a:spcBef>
              <a:spcAft>
                <a:spcPts val="0"/>
              </a:spcAft>
              <a:buSzPts val="3000"/>
              <a:buNone/>
              <a:defRPr sz="6000"/>
            </a:lvl4pPr>
            <a:lvl5pPr lvl="4" algn="ctr" rtl="0">
              <a:spcBef>
                <a:spcPts val="0"/>
              </a:spcBef>
              <a:spcAft>
                <a:spcPts val="0"/>
              </a:spcAft>
              <a:buSzPts val="3000"/>
              <a:buNone/>
              <a:defRPr sz="6000"/>
            </a:lvl5pPr>
            <a:lvl6pPr lvl="5" algn="ctr" rtl="0">
              <a:spcBef>
                <a:spcPts val="0"/>
              </a:spcBef>
              <a:spcAft>
                <a:spcPts val="0"/>
              </a:spcAft>
              <a:buSzPts val="3000"/>
              <a:buNone/>
              <a:defRPr sz="6000"/>
            </a:lvl6pPr>
            <a:lvl7pPr lvl="6" algn="ctr" rtl="0">
              <a:spcBef>
                <a:spcPts val="0"/>
              </a:spcBef>
              <a:spcAft>
                <a:spcPts val="0"/>
              </a:spcAft>
              <a:buSzPts val="3000"/>
              <a:buNone/>
              <a:defRPr sz="6000"/>
            </a:lvl7pPr>
            <a:lvl8pPr lvl="7" algn="ctr" rtl="0">
              <a:spcBef>
                <a:spcPts val="0"/>
              </a:spcBef>
              <a:spcAft>
                <a:spcPts val="0"/>
              </a:spcAft>
              <a:buSzPts val="3000"/>
              <a:buNone/>
              <a:defRPr sz="6000"/>
            </a:lvl8pPr>
            <a:lvl9pPr lvl="8" algn="ctr" rtl="0">
              <a:spcBef>
                <a:spcPts val="0"/>
              </a:spcBef>
              <a:spcAft>
                <a:spcPts val="0"/>
              </a:spcAft>
              <a:buSzPts val="3000"/>
              <a:buNone/>
              <a:defRPr sz="6000"/>
            </a:lvl9pPr>
          </a:lstStyle>
          <a:p>
            <a:r>
              <a:t>xx%</a:t>
            </a:r>
          </a:p>
        </p:txBody>
      </p:sp>
      <p:sp>
        <p:nvSpPr>
          <p:cNvPr id="259" name="Google Shape;259;p13"/>
          <p:cNvSpPr txBox="1">
            <a:spLocks noGrp="1"/>
          </p:cNvSpPr>
          <p:nvPr>
            <p:ph type="title" idx="5" hasCustomPrompt="1"/>
          </p:nvPr>
        </p:nvSpPr>
        <p:spPr>
          <a:xfrm>
            <a:off x="12839350" y="4542400"/>
            <a:ext cx="3004200" cy="1102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algn="ctr" rtl="0">
              <a:spcBef>
                <a:spcPts val="0"/>
              </a:spcBef>
              <a:spcAft>
                <a:spcPts val="0"/>
              </a:spcAft>
              <a:buSzPts val="3000"/>
              <a:buNone/>
              <a:defRPr sz="6000"/>
            </a:lvl2pPr>
            <a:lvl3pPr lvl="2" algn="ctr" rtl="0">
              <a:spcBef>
                <a:spcPts val="0"/>
              </a:spcBef>
              <a:spcAft>
                <a:spcPts val="0"/>
              </a:spcAft>
              <a:buSzPts val="3000"/>
              <a:buNone/>
              <a:defRPr sz="6000"/>
            </a:lvl3pPr>
            <a:lvl4pPr lvl="3" algn="ctr" rtl="0">
              <a:spcBef>
                <a:spcPts val="0"/>
              </a:spcBef>
              <a:spcAft>
                <a:spcPts val="0"/>
              </a:spcAft>
              <a:buSzPts val="3000"/>
              <a:buNone/>
              <a:defRPr sz="6000"/>
            </a:lvl4pPr>
            <a:lvl5pPr lvl="4" algn="ctr" rtl="0">
              <a:spcBef>
                <a:spcPts val="0"/>
              </a:spcBef>
              <a:spcAft>
                <a:spcPts val="0"/>
              </a:spcAft>
              <a:buSzPts val="3000"/>
              <a:buNone/>
              <a:defRPr sz="6000"/>
            </a:lvl5pPr>
            <a:lvl6pPr lvl="5" algn="ctr" rtl="0">
              <a:spcBef>
                <a:spcPts val="0"/>
              </a:spcBef>
              <a:spcAft>
                <a:spcPts val="0"/>
              </a:spcAft>
              <a:buSzPts val="3000"/>
              <a:buNone/>
              <a:defRPr sz="6000"/>
            </a:lvl6pPr>
            <a:lvl7pPr lvl="6" algn="ctr" rtl="0">
              <a:spcBef>
                <a:spcPts val="0"/>
              </a:spcBef>
              <a:spcAft>
                <a:spcPts val="0"/>
              </a:spcAft>
              <a:buSzPts val="3000"/>
              <a:buNone/>
              <a:defRPr sz="6000"/>
            </a:lvl7pPr>
            <a:lvl8pPr lvl="7" algn="ctr" rtl="0">
              <a:spcBef>
                <a:spcPts val="0"/>
              </a:spcBef>
              <a:spcAft>
                <a:spcPts val="0"/>
              </a:spcAft>
              <a:buSzPts val="3000"/>
              <a:buNone/>
              <a:defRPr sz="6000"/>
            </a:lvl8pPr>
            <a:lvl9pPr lvl="8" algn="ctr" rtl="0">
              <a:spcBef>
                <a:spcPts val="0"/>
              </a:spcBef>
              <a:spcAft>
                <a:spcPts val="0"/>
              </a:spcAft>
              <a:buSzPts val="3000"/>
              <a:buNone/>
              <a:defRPr sz="6000"/>
            </a:lvl9pPr>
          </a:lstStyle>
          <a:p>
            <a:r>
              <a:t>xx%</a:t>
            </a:r>
          </a:p>
        </p:txBody>
      </p:sp>
      <p:grpSp>
        <p:nvGrpSpPr>
          <p:cNvPr id="260" name="Google Shape;260;p13"/>
          <p:cNvGrpSpPr/>
          <p:nvPr/>
        </p:nvGrpSpPr>
        <p:grpSpPr>
          <a:xfrm>
            <a:off x="14888221" y="1129116"/>
            <a:ext cx="3531666" cy="2802988"/>
            <a:chOff x="7101094" y="572788"/>
            <a:chExt cx="2108709" cy="1401494"/>
          </a:xfrm>
        </p:grpSpPr>
        <p:sp>
          <p:nvSpPr>
            <p:cNvPr id="261" name="Google Shape;261;p13"/>
            <p:cNvSpPr/>
            <p:nvPr/>
          </p:nvSpPr>
          <p:spPr>
            <a:xfrm rot="10800000">
              <a:off x="7732422" y="1397361"/>
              <a:ext cx="1477373" cy="46475"/>
            </a:xfrm>
            <a:custGeom>
              <a:avLst/>
              <a:gdLst/>
              <a:ahLst/>
              <a:cxnLst/>
              <a:rect l="l" t="t" r="r" b="b"/>
              <a:pathLst>
                <a:path w="7826" h="502" extrusionOk="0">
                  <a:moveTo>
                    <a:pt x="780" y="1"/>
                  </a:moveTo>
                  <a:cubicBezTo>
                    <a:pt x="596" y="1"/>
                    <a:pt x="412" y="4"/>
                    <a:pt x="229" y="14"/>
                  </a:cubicBezTo>
                  <a:cubicBezTo>
                    <a:pt x="60" y="26"/>
                    <a:pt x="0" y="290"/>
                    <a:pt x="181" y="326"/>
                  </a:cubicBezTo>
                  <a:cubicBezTo>
                    <a:pt x="953" y="476"/>
                    <a:pt x="1755" y="502"/>
                    <a:pt x="2552" y="502"/>
                  </a:cubicBezTo>
                  <a:cubicBezTo>
                    <a:pt x="2971" y="502"/>
                    <a:pt x="3389" y="494"/>
                    <a:pt x="3799" y="494"/>
                  </a:cubicBezTo>
                  <a:cubicBezTo>
                    <a:pt x="5061" y="494"/>
                    <a:pt x="6335" y="482"/>
                    <a:pt x="7598" y="374"/>
                  </a:cubicBezTo>
                  <a:cubicBezTo>
                    <a:pt x="7810" y="351"/>
                    <a:pt x="7826" y="25"/>
                    <a:pt x="7609" y="25"/>
                  </a:cubicBezTo>
                  <a:cubicBezTo>
                    <a:pt x="7606" y="25"/>
                    <a:pt x="7602" y="25"/>
                    <a:pt x="7598" y="26"/>
                  </a:cubicBezTo>
                  <a:cubicBezTo>
                    <a:pt x="6478" y="80"/>
                    <a:pt x="5359" y="135"/>
                    <a:pt x="4231" y="135"/>
                  </a:cubicBezTo>
                  <a:cubicBezTo>
                    <a:pt x="4123" y="135"/>
                    <a:pt x="4015" y="135"/>
                    <a:pt x="3907" y="134"/>
                  </a:cubicBezTo>
                  <a:cubicBezTo>
                    <a:pt x="2876" y="124"/>
                    <a:pt x="1819" y="1"/>
                    <a:pt x="7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solidFill>
                  <a:schemeClr val="accent2"/>
                </a:solidFill>
              </a:endParaRPr>
            </a:p>
          </p:txBody>
        </p:sp>
        <p:sp>
          <p:nvSpPr>
            <p:cNvPr id="262" name="Google Shape;262;p13"/>
            <p:cNvSpPr/>
            <p:nvPr/>
          </p:nvSpPr>
          <p:spPr>
            <a:xfrm rot="10800000">
              <a:off x="8253341" y="1194662"/>
              <a:ext cx="956462" cy="69150"/>
            </a:xfrm>
            <a:custGeom>
              <a:avLst/>
              <a:gdLst/>
              <a:ahLst/>
              <a:cxnLst/>
              <a:rect l="l" t="t" r="r" b="b"/>
              <a:pathLst>
                <a:path w="15953" h="747" extrusionOk="0">
                  <a:moveTo>
                    <a:pt x="14696" y="0"/>
                  </a:moveTo>
                  <a:cubicBezTo>
                    <a:pt x="13740" y="0"/>
                    <a:pt x="12771" y="77"/>
                    <a:pt x="11829" y="95"/>
                  </a:cubicBezTo>
                  <a:cubicBezTo>
                    <a:pt x="10507" y="119"/>
                    <a:pt x="9172" y="155"/>
                    <a:pt x="7850" y="179"/>
                  </a:cubicBezTo>
                  <a:cubicBezTo>
                    <a:pt x="6564" y="191"/>
                    <a:pt x="5278" y="215"/>
                    <a:pt x="3991" y="227"/>
                  </a:cubicBezTo>
                  <a:cubicBezTo>
                    <a:pt x="3882" y="228"/>
                    <a:pt x="3773" y="228"/>
                    <a:pt x="3664" y="228"/>
                  </a:cubicBezTo>
                  <a:cubicBezTo>
                    <a:pt x="3250" y="228"/>
                    <a:pt x="2833" y="223"/>
                    <a:pt x="2417" y="223"/>
                  </a:cubicBezTo>
                  <a:cubicBezTo>
                    <a:pt x="1671" y="223"/>
                    <a:pt x="926" y="242"/>
                    <a:pt x="193" y="347"/>
                  </a:cubicBezTo>
                  <a:cubicBezTo>
                    <a:pt x="0" y="371"/>
                    <a:pt x="85" y="624"/>
                    <a:pt x="229" y="648"/>
                  </a:cubicBezTo>
                  <a:cubicBezTo>
                    <a:pt x="807" y="724"/>
                    <a:pt x="1396" y="746"/>
                    <a:pt x="1985" y="746"/>
                  </a:cubicBezTo>
                  <a:cubicBezTo>
                    <a:pt x="2694" y="746"/>
                    <a:pt x="3404" y="714"/>
                    <a:pt x="4100" y="708"/>
                  </a:cubicBezTo>
                  <a:cubicBezTo>
                    <a:pt x="5386" y="684"/>
                    <a:pt x="6672" y="672"/>
                    <a:pt x="7970" y="648"/>
                  </a:cubicBezTo>
                  <a:cubicBezTo>
                    <a:pt x="9220" y="624"/>
                    <a:pt x="10471" y="600"/>
                    <a:pt x="11721" y="576"/>
                  </a:cubicBezTo>
                  <a:cubicBezTo>
                    <a:pt x="13031" y="540"/>
                    <a:pt x="14390" y="600"/>
                    <a:pt x="15700" y="419"/>
                  </a:cubicBezTo>
                  <a:cubicBezTo>
                    <a:pt x="15940" y="395"/>
                    <a:pt x="15952" y="59"/>
                    <a:pt x="15700" y="35"/>
                  </a:cubicBezTo>
                  <a:cubicBezTo>
                    <a:pt x="15368" y="10"/>
                    <a:pt x="15033" y="0"/>
                    <a:pt x="146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solidFill>
                  <a:schemeClr val="accent2"/>
                </a:solidFill>
              </a:endParaRPr>
            </a:p>
          </p:txBody>
        </p:sp>
        <p:sp>
          <p:nvSpPr>
            <p:cNvPr id="263" name="Google Shape;263;p13"/>
            <p:cNvSpPr/>
            <p:nvPr/>
          </p:nvSpPr>
          <p:spPr>
            <a:xfrm rot="10800000">
              <a:off x="7935681" y="998712"/>
              <a:ext cx="1273870" cy="67124"/>
            </a:xfrm>
            <a:custGeom>
              <a:avLst/>
              <a:gdLst/>
              <a:ahLst/>
              <a:cxnLst/>
              <a:rect l="l" t="t" r="r" b="b"/>
              <a:pathLst>
                <a:path w="23114" h="725" extrusionOk="0">
                  <a:moveTo>
                    <a:pt x="215" y="0"/>
                  </a:moveTo>
                  <a:cubicBezTo>
                    <a:pt x="44" y="0"/>
                    <a:pt x="1" y="290"/>
                    <a:pt x="178" y="325"/>
                  </a:cubicBezTo>
                  <a:cubicBezTo>
                    <a:pt x="1419" y="578"/>
                    <a:pt x="2707" y="630"/>
                    <a:pt x="3985" y="630"/>
                  </a:cubicBezTo>
                  <a:cubicBezTo>
                    <a:pt x="4526" y="630"/>
                    <a:pt x="5066" y="621"/>
                    <a:pt x="5599" y="614"/>
                  </a:cubicBezTo>
                  <a:cubicBezTo>
                    <a:pt x="7523" y="578"/>
                    <a:pt x="9446" y="505"/>
                    <a:pt x="11381" y="493"/>
                  </a:cubicBezTo>
                  <a:cubicBezTo>
                    <a:pt x="11830" y="491"/>
                    <a:pt x="12278" y="489"/>
                    <a:pt x="12726" y="489"/>
                  </a:cubicBezTo>
                  <a:cubicBezTo>
                    <a:pt x="14177" y="489"/>
                    <a:pt x="15628" y="505"/>
                    <a:pt x="17079" y="542"/>
                  </a:cubicBezTo>
                  <a:cubicBezTo>
                    <a:pt x="18886" y="575"/>
                    <a:pt x="20704" y="724"/>
                    <a:pt x="22513" y="724"/>
                  </a:cubicBezTo>
                  <a:cubicBezTo>
                    <a:pt x="22641" y="724"/>
                    <a:pt x="22769" y="723"/>
                    <a:pt x="22897" y="722"/>
                  </a:cubicBezTo>
                  <a:cubicBezTo>
                    <a:pt x="23114" y="722"/>
                    <a:pt x="23102" y="421"/>
                    <a:pt x="22897" y="397"/>
                  </a:cubicBezTo>
                  <a:cubicBezTo>
                    <a:pt x="21010" y="181"/>
                    <a:pt x="19087" y="193"/>
                    <a:pt x="17199" y="157"/>
                  </a:cubicBezTo>
                  <a:cubicBezTo>
                    <a:pt x="15748" y="120"/>
                    <a:pt x="14291" y="104"/>
                    <a:pt x="12836" y="104"/>
                  </a:cubicBezTo>
                  <a:cubicBezTo>
                    <a:pt x="12387" y="104"/>
                    <a:pt x="11938" y="106"/>
                    <a:pt x="11489" y="109"/>
                  </a:cubicBezTo>
                  <a:cubicBezTo>
                    <a:pt x="9602" y="121"/>
                    <a:pt x="7715" y="181"/>
                    <a:pt x="5816" y="217"/>
                  </a:cubicBezTo>
                  <a:cubicBezTo>
                    <a:pt x="5510" y="225"/>
                    <a:pt x="5205" y="228"/>
                    <a:pt x="4900" y="228"/>
                  </a:cubicBezTo>
                  <a:cubicBezTo>
                    <a:pt x="3336" y="228"/>
                    <a:pt x="1785" y="131"/>
                    <a:pt x="226" y="1"/>
                  </a:cubicBezTo>
                  <a:cubicBezTo>
                    <a:pt x="222" y="0"/>
                    <a:pt x="219" y="0"/>
                    <a:pt x="2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solidFill>
                  <a:schemeClr val="accent2"/>
                </a:solidFill>
              </a:endParaRPr>
            </a:p>
          </p:txBody>
        </p:sp>
        <p:sp>
          <p:nvSpPr>
            <p:cNvPr id="264" name="Google Shape;264;p13"/>
            <p:cNvSpPr/>
            <p:nvPr/>
          </p:nvSpPr>
          <p:spPr>
            <a:xfrm rot="10800000">
              <a:off x="7617609" y="769618"/>
              <a:ext cx="1590784" cy="64530"/>
            </a:xfrm>
            <a:custGeom>
              <a:avLst/>
              <a:gdLst/>
              <a:ahLst/>
              <a:cxnLst/>
              <a:rect l="l" t="t" r="r" b="b"/>
              <a:pathLst>
                <a:path w="28863" h="697" extrusionOk="0">
                  <a:moveTo>
                    <a:pt x="1361" y="1"/>
                  </a:moveTo>
                  <a:cubicBezTo>
                    <a:pt x="964" y="1"/>
                    <a:pt x="566" y="5"/>
                    <a:pt x="169" y="15"/>
                  </a:cubicBezTo>
                  <a:cubicBezTo>
                    <a:pt x="0" y="27"/>
                    <a:pt x="12" y="256"/>
                    <a:pt x="169" y="280"/>
                  </a:cubicBezTo>
                  <a:cubicBezTo>
                    <a:pt x="2525" y="520"/>
                    <a:pt x="4917" y="520"/>
                    <a:pt x="7285" y="568"/>
                  </a:cubicBezTo>
                  <a:cubicBezTo>
                    <a:pt x="9653" y="628"/>
                    <a:pt x="12033" y="664"/>
                    <a:pt x="14402" y="676"/>
                  </a:cubicBezTo>
                  <a:cubicBezTo>
                    <a:pt x="15789" y="690"/>
                    <a:pt x="17180" y="696"/>
                    <a:pt x="18571" y="696"/>
                  </a:cubicBezTo>
                  <a:cubicBezTo>
                    <a:pt x="19554" y="696"/>
                    <a:pt x="20537" y="693"/>
                    <a:pt x="21518" y="688"/>
                  </a:cubicBezTo>
                  <a:cubicBezTo>
                    <a:pt x="21786" y="686"/>
                    <a:pt x="22056" y="685"/>
                    <a:pt x="22325" y="685"/>
                  </a:cubicBezTo>
                  <a:cubicBezTo>
                    <a:pt x="23122" y="685"/>
                    <a:pt x="23923" y="693"/>
                    <a:pt x="24725" y="693"/>
                  </a:cubicBezTo>
                  <a:cubicBezTo>
                    <a:pt x="26035" y="693"/>
                    <a:pt x="27346" y="670"/>
                    <a:pt x="28634" y="544"/>
                  </a:cubicBezTo>
                  <a:cubicBezTo>
                    <a:pt x="28863" y="520"/>
                    <a:pt x="28863" y="195"/>
                    <a:pt x="28634" y="183"/>
                  </a:cubicBezTo>
                  <a:cubicBezTo>
                    <a:pt x="28050" y="154"/>
                    <a:pt x="27464" y="142"/>
                    <a:pt x="26876" y="142"/>
                  </a:cubicBezTo>
                  <a:cubicBezTo>
                    <a:pt x="25093" y="142"/>
                    <a:pt x="23299" y="247"/>
                    <a:pt x="21518" y="256"/>
                  </a:cubicBezTo>
                  <a:cubicBezTo>
                    <a:pt x="20334" y="268"/>
                    <a:pt x="19147" y="274"/>
                    <a:pt x="17960" y="274"/>
                  </a:cubicBezTo>
                  <a:cubicBezTo>
                    <a:pt x="16773" y="274"/>
                    <a:pt x="15586" y="268"/>
                    <a:pt x="14402" y="256"/>
                  </a:cubicBezTo>
                  <a:cubicBezTo>
                    <a:pt x="12033" y="244"/>
                    <a:pt x="9653" y="207"/>
                    <a:pt x="7285" y="147"/>
                  </a:cubicBezTo>
                  <a:cubicBezTo>
                    <a:pt x="5314" y="107"/>
                    <a:pt x="3335" y="1"/>
                    <a:pt x="13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solidFill>
                  <a:schemeClr val="accent2"/>
                </a:solidFill>
              </a:endParaRPr>
            </a:p>
          </p:txBody>
        </p:sp>
        <p:sp>
          <p:nvSpPr>
            <p:cNvPr id="265" name="Google Shape;265;p13"/>
            <p:cNvSpPr/>
            <p:nvPr/>
          </p:nvSpPr>
          <p:spPr>
            <a:xfrm rot="10800000">
              <a:off x="7313485" y="572788"/>
              <a:ext cx="1895570" cy="106748"/>
            </a:xfrm>
            <a:custGeom>
              <a:avLst/>
              <a:gdLst/>
              <a:ahLst/>
              <a:cxnLst/>
              <a:rect l="l" t="t" r="r" b="b"/>
              <a:pathLst>
                <a:path w="34393" h="1153" extrusionOk="0">
                  <a:moveTo>
                    <a:pt x="3647" y="1"/>
                  </a:moveTo>
                  <a:cubicBezTo>
                    <a:pt x="2499" y="1"/>
                    <a:pt x="1350" y="15"/>
                    <a:pt x="205" y="64"/>
                  </a:cubicBezTo>
                  <a:cubicBezTo>
                    <a:pt x="12" y="76"/>
                    <a:pt x="0" y="377"/>
                    <a:pt x="205" y="377"/>
                  </a:cubicBezTo>
                  <a:cubicBezTo>
                    <a:pt x="4604" y="521"/>
                    <a:pt x="9016" y="425"/>
                    <a:pt x="13404" y="497"/>
                  </a:cubicBezTo>
                  <a:cubicBezTo>
                    <a:pt x="17804" y="557"/>
                    <a:pt x="22203" y="665"/>
                    <a:pt x="26603" y="834"/>
                  </a:cubicBezTo>
                  <a:cubicBezTo>
                    <a:pt x="27865" y="882"/>
                    <a:pt x="29127" y="942"/>
                    <a:pt x="30389" y="1002"/>
                  </a:cubicBezTo>
                  <a:cubicBezTo>
                    <a:pt x="31482" y="1054"/>
                    <a:pt x="32592" y="1153"/>
                    <a:pt x="33697" y="1153"/>
                  </a:cubicBezTo>
                  <a:cubicBezTo>
                    <a:pt x="33857" y="1153"/>
                    <a:pt x="34016" y="1151"/>
                    <a:pt x="34176" y="1146"/>
                  </a:cubicBezTo>
                  <a:cubicBezTo>
                    <a:pt x="34392" y="1146"/>
                    <a:pt x="34380" y="846"/>
                    <a:pt x="34176" y="821"/>
                  </a:cubicBezTo>
                  <a:cubicBezTo>
                    <a:pt x="31976" y="557"/>
                    <a:pt x="29728" y="581"/>
                    <a:pt x="27516" y="497"/>
                  </a:cubicBezTo>
                  <a:cubicBezTo>
                    <a:pt x="25341" y="413"/>
                    <a:pt x="23165" y="353"/>
                    <a:pt x="20977" y="293"/>
                  </a:cubicBezTo>
                  <a:cubicBezTo>
                    <a:pt x="16589" y="160"/>
                    <a:pt x="12190" y="64"/>
                    <a:pt x="7790" y="28"/>
                  </a:cubicBezTo>
                  <a:cubicBezTo>
                    <a:pt x="6411" y="22"/>
                    <a:pt x="5029" y="1"/>
                    <a:pt x="36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solidFill>
                  <a:schemeClr val="accent2"/>
                </a:solidFill>
              </a:endParaRPr>
            </a:p>
          </p:txBody>
        </p:sp>
        <p:grpSp>
          <p:nvGrpSpPr>
            <p:cNvPr id="266" name="Google Shape;266;p13"/>
            <p:cNvGrpSpPr/>
            <p:nvPr/>
          </p:nvGrpSpPr>
          <p:grpSpPr>
            <a:xfrm rot="10800000">
              <a:off x="7101094" y="1577376"/>
              <a:ext cx="2108629" cy="396905"/>
              <a:chOff x="7592562" y="1151009"/>
              <a:chExt cx="2262964" cy="280142"/>
            </a:xfrm>
          </p:grpSpPr>
          <p:sp>
            <p:nvSpPr>
              <p:cNvPr id="267" name="Google Shape;267;p13"/>
              <p:cNvSpPr/>
              <p:nvPr/>
            </p:nvSpPr>
            <p:spPr>
              <a:xfrm>
                <a:off x="7592562" y="1151009"/>
                <a:ext cx="1520439" cy="47377"/>
              </a:xfrm>
              <a:custGeom>
                <a:avLst/>
                <a:gdLst/>
                <a:ahLst/>
                <a:cxnLst/>
                <a:rect l="l" t="t" r="r" b="b"/>
                <a:pathLst>
                  <a:path w="23114" h="725" extrusionOk="0">
                    <a:moveTo>
                      <a:pt x="215" y="0"/>
                    </a:moveTo>
                    <a:cubicBezTo>
                      <a:pt x="44" y="0"/>
                      <a:pt x="1" y="290"/>
                      <a:pt x="178" y="325"/>
                    </a:cubicBezTo>
                    <a:cubicBezTo>
                      <a:pt x="1419" y="578"/>
                      <a:pt x="2707" y="630"/>
                      <a:pt x="3985" y="630"/>
                    </a:cubicBezTo>
                    <a:cubicBezTo>
                      <a:pt x="4526" y="630"/>
                      <a:pt x="5066" y="621"/>
                      <a:pt x="5599" y="614"/>
                    </a:cubicBezTo>
                    <a:cubicBezTo>
                      <a:pt x="7523" y="578"/>
                      <a:pt x="9446" y="505"/>
                      <a:pt x="11381" y="493"/>
                    </a:cubicBezTo>
                    <a:cubicBezTo>
                      <a:pt x="11830" y="491"/>
                      <a:pt x="12278" y="489"/>
                      <a:pt x="12726" y="489"/>
                    </a:cubicBezTo>
                    <a:cubicBezTo>
                      <a:pt x="14177" y="489"/>
                      <a:pt x="15628" y="505"/>
                      <a:pt x="17079" y="542"/>
                    </a:cubicBezTo>
                    <a:cubicBezTo>
                      <a:pt x="18886" y="575"/>
                      <a:pt x="20704" y="724"/>
                      <a:pt x="22513" y="724"/>
                    </a:cubicBezTo>
                    <a:cubicBezTo>
                      <a:pt x="22641" y="724"/>
                      <a:pt x="22769" y="723"/>
                      <a:pt x="22897" y="722"/>
                    </a:cubicBezTo>
                    <a:cubicBezTo>
                      <a:pt x="23114" y="722"/>
                      <a:pt x="23102" y="421"/>
                      <a:pt x="22897" y="397"/>
                    </a:cubicBezTo>
                    <a:cubicBezTo>
                      <a:pt x="21010" y="181"/>
                      <a:pt x="19087" y="193"/>
                      <a:pt x="17199" y="157"/>
                    </a:cubicBezTo>
                    <a:cubicBezTo>
                      <a:pt x="15748" y="120"/>
                      <a:pt x="14291" y="104"/>
                      <a:pt x="12836" y="104"/>
                    </a:cubicBezTo>
                    <a:cubicBezTo>
                      <a:pt x="12387" y="104"/>
                      <a:pt x="11938" y="106"/>
                      <a:pt x="11489" y="109"/>
                    </a:cubicBezTo>
                    <a:cubicBezTo>
                      <a:pt x="9602" y="121"/>
                      <a:pt x="7715" y="181"/>
                      <a:pt x="5816" y="217"/>
                    </a:cubicBezTo>
                    <a:cubicBezTo>
                      <a:pt x="5510" y="225"/>
                      <a:pt x="5205" y="228"/>
                      <a:pt x="4900" y="228"/>
                    </a:cubicBezTo>
                    <a:cubicBezTo>
                      <a:pt x="3336" y="228"/>
                      <a:pt x="1785" y="131"/>
                      <a:pt x="226" y="1"/>
                    </a:cubicBezTo>
                    <a:cubicBezTo>
                      <a:pt x="222" y="0"/>
                      <a:pt x="219" y="0"/>
                      <a:pt x="2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solidFill>
                    <a:schemeClr val="accent2"/>
                  </a:solidFill>
                </a:endParaRPr>
              </a:p>
            </p:txBody>
          </p:sp>
          <p:sp>
            <p:nvSpPr>
              <p:cNvPr id="268" name="Google Shape;268;p13"/>
              <p:cNvSpPr/>
              <p:nvPr/>
            </p:nvSpPr>
            <p:spPr>
              <a:xfrm>
                <a:off x="7593943" y="1246676"/>
                <a:ext cx="1898608" cy="45547"/>
              </a:xfrm>
              <a:custGeom>
                <a:avLst/>
                <a:gdLst/>
                <a:ahLst/>
                <a:cxnLst/>
                <a:rect l="l" t="t" r="r" b="b"/>
                <a:pathLst>
                  <a:path w="28863" h="697" extrusionOk="0">
                    <a:moveTo>
                      <a:pt x="1361" y="1"/>
                    </a:moveTo>
                    <a:cubicBezTo>
                      <a:pt x="964" y="1"/>
                      <a:pt x="566" y="5"/>
                      <a:pt x="169" y="15"/>
                    </a:cubicBezTo>
                    <a:cubicBezTo>
                      <a:pt x="0" y="27"/>
                      <a:pt x="12" y="256"/>
                      <a:pt x="169" y="280"/>
                    </a:cubicBezTo>
                    <a:cubicBezTo>
                      <a:pt x="2525" y="520"/>
                      <a:pt x="4917" y="520"/>
                      <a:pt x="7285" y="568"/>
                    </a:cubicBezTo>
                    <a:cubicBezTo>
                      <a:pt x="9653" y="628"/>
                      <a:pt x="12033" y="664"/>
                      <a:pt x="14402" y="676"/>
                    </a:cubicBezTo>
                    <a:cubicBezTo>
                      <a:pt x="15789" y="690"/>
                      <a:pt x="17180" y="696"/>
                      <a:pt x="18571" y="696"/>
                    </a:cubicBezTo>
                    <a:cubicBezTo>
                      <a:pt x="19554" y="696"/>
                      <a:pt x="20537" y="693"/>
                      <a:pt x="21518" y="688"/>
                    </a:cubicBezTo>
                    <a:cubicBezTo>
                      <a:pt x="21786" y="686"/>
                      <a:pt x="22056" y="685"/>
                      <a:pt x="22325" y="685"/>
                    </a:cubicBezTo>
                    <a:cubicBezTo>
                      <a:pt x="23122" y="685"/>
                      <a:pt x="23923" y="693"/>
                      <a:pt x="24725" y="693"/>
                    </a:cubicBezTo>
                    <a:cubicBezTo>
                      <a:pt x="26035" y="693"/>
                      <a:pt x="27346" y="670"/>
                      <a:pt x="28634" y="544"/>
                    </a:cubicBezTo>
                    <a:cubicBezTo>
                      <a:pt x="28863" y="520"/>
                      <a:pt x="28863" y="195"/>
                      <a:pt x="28634" y="183"/>
                    </a:cubicBezTo>
                    <a:cubicBezTo>
                      <a:pt x="28050" y="154"/>
                      <a:pt x="27464" y="142"/>
                      <a:pt x="26876" y="142"/>
                    </a:cubicBezTo>
                    <a:cubicBezTo>
                      <a:pt x="25093" y="142"/>
                      <a:pt x="23299" y="247"/>
                      <a:pt x="21518" y="256"/>
                    </a:cubicBezTo>
                    <a:cubicBezTo>
                      <a:pt x="20334" y="268"/>
                      <a:pt x="19147" y="274"/>
                      <a:pt x="17960" y="274"/>
                    </a:cubicBezTo>
                    <a:cubicBezTo>
                      <a:pt x="16773" y="274"/>
                      <a:pt x="15586" y="268"/>
                      <a:pt x="14402" y="256"/>
                    </a:cubicBezTo>
                    <a:cubicBezTo>
                      <a:pt x="12033" y="244"/>
                      <a:pt x="9653" y="207"/>
                      <a:pt x="7285" y="147"/>
                    </a:cubicBezTo>
                    <a:cubicBezTo>
                      <a:pt x="5314" y="107"/>
                      <a:pt x="3335" y="1"/>
                      <a:pt x="13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solidFill>
                    <a:schemeClr val="accent2"/>
                  </a:solidFill>
                </a:endParaRPr>
              </a:p>
            </p:txBody>
          </p:sp>
          <p:sp>
            <p:nvSpPr>
              <p:cNvPr id="269" name="Google Shape;269;p13"/>
              <p:cNvSpPr/>
              <p:nvPr/>
            </p:nvSpPr>
            <p:spPr>
              <a:xfrm>
                <a:off x="7593154" y="1355805"/>
                <a:ext cx="2262372" cy="75346"/>
              </a:xfrm>
              <a:custGeom>
                <a:avLst/>
                <a:gdLst/>
                <a:ahLst/>
                <a:cxnLst/>
                <a:rect l="l" t="t" r="r" b="b"/>
                <a:pathLst>
                  <a:path w="34393" h="1153" extrusionOk="0">
                    <a:moveTo>
                      <a:pt x="3647" y="1"/>
                    </a:moveTo>
                    <a:cubicBezTo>
                      <a:pt x="2499" y="1"/>
                      <a:pt x="1350" y="15"/>
                      <a:pt x="205" y="64"/>
                    </a:cubicBezTo>
                    <a:cubicBezTo>
                      <a:pt x="12" y="76"/>
                      <a:pt x="0" y="377"/>
                      <a:pt x="205" y="377"/>
                    </a:cubicBezTo>
                    <a:cubicBezTo>
                      <a:pt x="4604" y="521"/>
                      <a:pt x="9016" y="425"/>
                      <a:pt x="13404" y="497"/>
                    </a:cubicBezTo>
                    <a:cubicBezTo>
                      <a:pt x="17804" y="557"/>
                      <a:pt x="22203" y="665"/>
                      <a:pt x="26603" y="834"/>
                    </a:cubicBezTo>
                    <a:cubicBezTo>
                      <a:pt x="27865" y="882"/>
                      <a:pt x="29127" y="942"/>
                      <a:pt x="30389" y="1002"/>
                    </a:cubicBezTo>
                    <a:cubicBezTo>
                      <a:pt x="31482" y="1054"/>
                      <a:pt x="32592" y="1153"/>
                      <a:pt x="33697" y="1153"/>
                    </a:cubicBezTo>
                    <a:cubicBezTo>
                      <a:pt x="33857" y="1153"/>
                      <a:pt x="34016" y="1151"/>
                      <a:pt x="34176" y="1146"/>
                    </a:cubicBezTo>
                    <a:cubicBezTo>
                      <a:pt x="34392" y="1146"/>
                      <a:pt x="34380" y="846"/>
                      <a:pt x="34176" y="821"/>
                    </a:cubicBezTo>
                    <a:cubicBezTo>
                      <a:pt x="31976" y="557"/>
                      <a:pt x="29728" y="581"/>
                      <a:pt x="27516" y="497"/>
                    </a:cubicBezTo>
                    <a:cubicBezTo>
                      <a:pt x="25341" y="413"/>
                      <a:pt x="23165" y="353"/>
                      <a:pt x="20977" y="293"/>
                    </a:cubicBezTo>
                    <a:cubicBezTo>
                      <a:pt x="16589" y="160"/>
                      <a:pt x="12190" y="64"/>
                      <a:pt x="7790" y="28"/>
                    </a:cubicBezTo>
                    <a:cubicBezTo>
                      <a:pt x="6411" y="22"/>
                      <a:pt x="5029" y="1"/>
                      <a:pt x="36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solidFill>
                    <a:schemeClr val="accent2"/>
                  </a:solidFill>
                </a:endParaRPr>
              </a:p>
            </p:txBody>
          </p:sp>
        </p:grpSp>
      </p:grpSp>
      <p:sp>
        <p:nvSpPr>
          <p:cNvPr id="270" name="Google Shape;270;p13"/>
          <p:cNvSpPr txBox="1">
            <a:spLocks noGrp="1"/>
          </p:cNvSpPr>
          <p:nvPr>
            <p:ph type="title" idx="6"/>
          </p:nvPr>
        </p:nvSpPr>
        <p:spPr>
          <a:xfrm>
            <a:off x="1215726" y="862434"/>
            <a:ext cx="15591600" cy="1461600"/>
          </a:xfrm>
          <a:prstGeom prst="rect">
            <a:avLst/>
          </a:prstGeom>
        </p:spPr>
        <p:txBody>
          <a:bodyPr spcFirstLastPara="1" wrap="square" lIns="91425" tIns="91425" rIns="91425" bIns="91425" anchor="t" anchorCtr="0">
            <a:noAutofit/>
          </a:bodyPr>
          <a:lstStyle>
            <a:lvl1pPr lvl="0" rtl="0">
              <a:spcBef>
                <a:spcPts val="0"/>
              </a:spcBef>
              <a:spcAft>
                <a:spcPts val="0"/>
              </a:spcAft>
              <a:buSzPts val="5000"/>
              <a:buNone/>
              <a:defRPr/>
            </a:lvl1pPr>
            <a:lvl2pPr lvl="1" rtl="0">
              <a:spcBef>
                <a:spcPts val="0"/>
              </a:spcBef>
              <a:spcAft>
                <a:spcPts val="0"/>
              </a:spcAft>
              <a:buSzPts val="2400"/>
              <a:buNone/>
              <a:defRPr sz="4800"/>
            </a:lvl2pPr>
            <a:lvl3pPr lvl="2" rtl="0">
              <a:spcBef>
                <a:spcPts val="0"/>
              </a:spcBef>
              <a:spcAft>
                <a:spcPts val="0"/>
              </a:spcAft>
              <a:buSzPts val="2400"/>
              <a:buNone/>
              <a:defRPr sz="4800"/>
            </a:lvl3pPr>
            <a:lvl4pPr lvl="3" rtl="0">
              <a:spcBef>
                <a:spcPts val="0"/>
              </a:spcBef>
              <a:spcAft>
                <a:spcPts val="0"/>
              </a:spcAft>
              <a:buSzPts val="2400"/>
              <a:buNone/>
              <a:defRPr sz="4800"/>
            </a:lvl4pPr>
            <a:lvl5pPr lvl="4" rtl="0">
              <a:spcBef>
                <a:spcPts val="0"/>
              </a:spcBef>
              <a:spcAft>
                <a:spcPts val="0"/>
              </a:spcAft>
              <a:buSzPts val="2400"/>
              <a:buNone/>
              <a:defRPr sz="4800"/>
            </a:lvl5pPr>
            <a:lvl6pPr lvl="5" rtl="0">
              <a:spcBef>
                <a:spcPts val="0"/>
              </a:spcBef>
              <a:spcAft>
                <a:spcPts val="0"/>
              </a:spcAft>
              <a:buSzPts val="2400"/>
              <a:buNone/>
              <a:defRPr sz="4800"/>
            </a:lvl6pPr>
            <a:lvl7pPr lvl="6" rtl="0">
              <a:spcBef>
                <a:spcPts val="0"/>
              </a:spcBef>
              <a:spcAft>
                <a:spcPts val="0"/>
              </a:spcAft>
              <a:buSzPts val="2400"/>
              <a:buNone/>
              <a:defRPr sz="4800"/>
            </a:lvl7pPr>
            <a:lvl8pPr lvl="7" rtl="0">
              <a:spcBef>
                <a:spcPts val="0"/>
              </a:spcBef>
              <a:spcAft>
                <a:spcPts val="0"/>
              </a:spcAft>
              <a:buSzPts val="2400"/>
              <a:buNone/>
              <a:defRPr sz="4800"/>
            </a:lvl8pPr>
            <a:lvl9pPr lvl="8" rtl="0">
              <a:spcBef>
                <a:spcPts val="0"/>
              </a:spcBef>
              <a:spcAft>
                <a:spcPts val="0"/>
              </a:spcAft>
              <a:buSzPts val="2400"/>
              <a:buNone/>
              <a:defRPr sz="4800"/>
            </a:lvl9pPr>
          </a:lstStyle>
          <a:p>
            <a:endParaRPr/>
          </a:p>
        </p:txBody>
      </p:sp>
    </p:spTree>
    <p:extLst>
      <p:ext uri="{BB962C8B-B14F-4D97-AF65-F5344CB8AC3E}">
        <p14:creationId xmlns:p14="http://schemas.microsoft.com/office/powerpoint/2010/main" val="35551149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271"/>
        <p:cNvGrpSpPr/>
        <p:nvPr/>
      </p:nvGrpSpPr>
      <p:grpSpPr>
        <a:xfrm>
          <a:off x="0" y="0"/>
          <a:ext cx="0" cy="0"/>
          <a:chOff x="0" y="0"/>
          <a:chExt cx="0" cy="0"/>
        </a:xfrm>
      </p:grpSpPr>
      <p:sp>
        <p:nvSpPr>
          <p:cNvPr id="272" name="Google Shape;272;p14"/>
          <p:cNvSpPr txBox="1">
            <a:spLocks noGrp="1"/>
          </p:cNvSpPr>
          <p:nvPr>
            <p:ph type="title"/>
          </p:nvPr>
        </p:nvSpPr>
        <p:spPr>
          <a:xfrm>
            <a:off x="1231800" y="890050"/>
            <a:ext cx="15824400" cy="11454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2400"/>
              <a:buNone/>
              <a:defRPr sz="4800"/>
            </a:lvl2pPr>
            <a:lvl3pPr lvl="2" rtl="0">
              <a:spcBef>
                <a:spcPts val="0"/>
              </a:spcBef>
              <a:spcAft>
                <a:spcPts val="0"/>
              </a:spcAft>
              <a:buSzPts val="2400"/>
              <a:buNone/>
              <a:defRPr sz="4800"/>
            </a:lvl3pPr>
            <a:lvl4pPr lvl="3" rtl="0">
              <a:spcBef>
                <a:spcPts val="0"/>
              </a:spcBef>
              <a:spcAft>
                <a:spcPts val="0"/>
              </a:spcAft>
              <a:buSzPts val="2400"/>
              <a:buNone/>
              <a:defRPr sz="4800"/>
            </a:lvl4pPr>
            <a:lvl5pPr lvl="4" rtl="0">
              <a:spcBef>
                <a:spcPts val="0"/>
              </a:spcBef>
              <a:spcAft>
                <a:spcPts val="0"/>
              </a:spcAft>
              <a:buSzPts val="2400"/>
              <a:buNone/>
              <a:defRPr sz="4800"/>
            </a:lvl5pPr>
            <a:lvl6pPr lvl="5" rtl="0">
              <a:spcBef>
                <a:spcPts val="0"/>
              </a:spcBef>
              <a:spcAft>
                <a:spcPts val="0"/>
              </a:spcAft>
              <a:buSzPts val="2400"/>
              <a:buNone/>
              <a:defRPr sz="4800"/>
            </a:lvl6pPr>
            <a:lvl7pPr lvl="6" rtl="0">
              <a:spcBef>
                <a:spcPts val="0"/>
              </a:spcBef>
              <a:spcAft>
                <a:spcPts val="0"/>
              </a:spcAft>
              <a:buSzPts val="2400"/>
              <a:buNone/>
              <a:defRPr sz="4800"/>
            </a:lvl7pPr>
            <a:lvl8pPr lvl="7" rtl="0">
              <a:spcBef>
                <a:spcPts val="0"/>
              </a:spcBef>
              <a:spcAft>
                <a:spcPts val="0"/>
              </a:spcAft>
              <a:buSzPts val="2400"/>
              <a:buNone/>
              <a:defRPr sz="4800"/>
            </a:lvl8pPr>
            <a:lvl9pPr lvl="8" rtl="0">
              <a:spcBef>
                <a:spcPts val="0"/>
              </a:spcBef>
              <a:spcAft>
                <a:spcPts val="0"/>
              </a:spcAft>
              <a:buSzPts val="2400"/>
              <a:buNone/>
              <a:defRPr sz="4800"/>
            </a:lvl9pPr>
          </a:lstStyle>
          <a:p>
            <a:endParaRPr/>
          </a:p>
        </p:txBody>
      </p:sp>
      <p:sp>
        <p:nvSpPr>
          <p:cNvPr id="273" name="Google Shape;273;p14"/>
          <p:cNvSpPr txBox="1">
            <a:spLocks noGrp="1"/>
          </p:cNvSpPr>
          <p:nvPr>
            <p:ph type="subTitle" idx="1"/>
          </p:nvPr>
        </p:nvSpPr>
        <p:spPr>
          <a:xfrm>
            <a:off x="4188442" y="7940900"/>
            <a:ext cx="4727400" cy="98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400" b="0">
                <a:solidFill>
                  <a:schemeClr val="dk1"/>
                </a:solidFill>
              </a:defRPr>
            </a:lvl1pPr>
            <a:lvl2pPr lvl="1" algn="ctr" rtl="0">
              <a:lnSpc>
                <a:spcPct val="100000"/>
              </a:lnSpc>
              <a:spcBef>
                <a:spcPts val="0"/>
              </a:spcBef>
              <a:spcAft>
                <a:spcPts val="0"/>
              </a:spcAft>
              <a:buSzPts val="2800"/>
              <a:buNone/>
              <a:defRPr sz="5600"/>
            </a:lvl2pPr>
            <a:lvl3pPr lvl="2" algn="ctr" rtl="0">
              <a:lnSpc>
                <a:spcPct val="100000"/>
              </a:lnSpc>
              <a:spcBef>
                <a:spcPts val="0"/>
              </a:spcBef>
              <a:spcAft>
                <a:spcPts val="0"/>
              </a:spcAft>
              <a:buSzPts val="2800"/>
              <a:buNone/>
              <a:defRPr sz="5600"/>
            </a:lvl3pPr>
            <a:lvl4pPr lvl="3" algn="ctr" rtl="0">
              <a:lnSpc>
                <a:spcPct val="100000"/>
              </a:lnSpc>
              <a:spcBef>
                <a:spcPts val="0"/>
              </a:spcBef>
              <a:spcAft>
                <a:spcPts val="0"/>
              </a:spcAft>
              <a:buSzPts val="2800"/>
              <a:buNone/>
              <a:defRPr sz="5600"/>
            </a:lvl4pPr>
            <a:lvl5pPr lvl="4" algn="ctr" rtl="0">
              <a:lnSpc>
                <a:spcPct val="100000"/>
              </a:lnSpc>
              <a:spcBef>
                <a:spcPts val="0"/>
              </a:spcBef>
              <a:spcAft>
                <a:spcPts val="0"/>
              </a:spcAft>
              <a:buSzPts val="2800"/>
              <a:buNone/>
              <a:defRPr sz="5600"/>
            </a:lvl5pPr>
            <a:lvl6pPr lvl="5" algn="ctr" rtl="0">
              <a:lnSpc>
                <a:spcPct val="100000"/>
              </a:lnSpc>
              <a:spcBef>
                <a:spcPts val="0"/>
              </a:spcBef>
              <a:spcAft>
                <a:spcPts val="0"/>
              </a:spcAft>
              <a:buSzPts val="2800"/>
              <a:buNone/>
              <a:defRPr sz="5600"/>
            </a:lvl6pPr>
            <a:lvl7pPr lvl="6" algn="ctr" rtl="0">
              <a:lnSpc>
                <a:spcPct val="100000"/>
              </a:lnSpc>
              <a:spcBef>
                <a:spcPts val="0"/>
              </a:spcBef>
              <a:spcAft>
                <a:spcPts val="0"/>
              </a:spcAft>
              <a:buSzPts val="2800"/>
              <a:buNone/>
              <a:defRPr sz="5600"/>
            </a:lvl7pPr>
            <a:lvl8pPr lvl="7" algn="ctr" rtl="0">
              <a:lnSpc>
                <a:spcPct val="100000"/>
              </a:lnSpc>
              <a:spcBef>
                <a:spcPts val="0"/>
              </a:spcBef>
              <a:spcAft>
                <a:spcPts val="0"/>
              </a:spcAft>
              <a:buSzPts val="2800"/>
              <a:buNone/>
              <a:defRPr sz="5600"/>
            </a:lvl8pPr>
            <a:lvl9pPr lvl="8" algn="ctr" rtl="0">
              <a:lnSpc>
                <a:spcPct val="100000"/>
              </a:lnSpc>
              <a:spcBef>
                <a:spcPts val="0"/>
              </a:spcBef>
              <a:spcAft>
                <a:spcPts val="0"/>
              </a:spcAft>
              <a:buSzPts val="2800"/>
              <a:buNone/>
              <a:defRPr sz="5600"/>
            </a:lvl9pPr>
          </a:lstStyle>
          <a:p>
            <a:endParaRPr/>
          </a:p>
        </p:txBody>
      </p:sp>
      <p:sp>
        <p:nvSpPr>
          <p:cNvPr id="274" name="Google Shape;274;p14"/>
          <p:cNvSpPr txBox="1">
            <a:spLocks noGrp="1"/>
          </p:cNvSpPr>
          <p:nvPr>
            <p:ph type="subTitle" idx="2"/>
          </p:nvPr>
        </p:nvSpPr>
        <p:spPr>
          <a:xfrm>
            <a:off x="9357592" y="7940900"/>
            <a:ext cx="4727400" cy="98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400" b="0">
                <a:solidFill>
                  <a:schemeClr val="dk1"/>
                </a:solidFill>
              </a:defRPr>
            </a:lvl1pPr>
            <a:lvl2pPr lvl="1" algn="ctr" rtl="0">
              <a:lnSpc>
                <a:spcPct val="100000"/>
              </a:lnSpc>
              <a:spcBef>
                <a:spcPts val="0"/>
              </a:spcBef>
              <a:spcAft>
                <a:spcPts val="0"/>
              </a:spcAft>
              <a:buSzPts val="2800"/>
              <a:buNone/>
              <a:defRPr sz="5600"/>
            </a:lvl2pPr>
            <a:lvl3pPr lvl="2" algn="ctr" rtl="0">
              <a:lnSpc>
                <a:spcPct val="100000"/>
              </a:lnSpc>
              <a:spcBef>
                <a:spcPts val="0"/>
              </a:spcBef>
              <a:spcAft>
                <a:spcPts val="0"/>
              </a:spcAft>
              <a:buSzPts val="2800"/>
              <a:buNone/>
              <a:defRPr sz="5600"/>
            </a:lvl3pPr>
            <a:lvl4pPr lvl="3" algn="ctr" rtl="0">
              <a:lnSpc>
                <a:spcPct val="100000"/>
              </a:lnSpc>
              <a:spcBef>
                <a:spcPts val="0"/>
              </a:spcBef>
              <a:spcAft>
                <a:spcPts val="0"/>
              </a:spcAft>
              <a:buSzPts val="2800"/>
              <a:buNone/>
              <a:defRPr sz="5600"/>
            </a:lvl4pPr>
            <a:lvl5pPr lvl="4" algn="ctr" rtl="0">
              <a:lnSpc>
                <a:spcPct val="100000"/>
              </a:lnSpc>
              <a:spcBef>
                <a:spcPts val="0"/>
              </a:spcBef>
              <a:spcAft>
                <a:spcPts val="0"/>
              </a:spcAft>
              <a:buSzPts val="2800"/>
              <a:buNone/>
              <a:defRPr sz="5600"/>
            </a:lvl5pPr>
            <a:lvl6pPr lvl="5" algn="ctr" rtl="0">
              <a:lnSpc>
                <a:spcPct val="100000"/>
              </a:lnSpc>
              <a:spcBef>
                <a:spcPts val="0"/>
              </a:spcBef>
              <a:spcAft>
                <a:spcPts val="0"/>
              </a:spcAft>
              <a:buSzPts val="2800"/>
              <a:buNone/>
              <a:defRPr sz="5600"/>
            </a:lvl6pPr>
            <a:lvl7pPr lvl="6" algn="ctr" rtl="0">
              <a:lnSpc>
                <a:spcPct val="100000"/>
              </a:lnSpc>
              <a:spcBef>
                <a:spcPts val="0"/>
              </a:spcBef>
              <a:spcAft>
                <a:spcPts val="0"/>
              </a:spcAft>
              <a:buSzPts val="2800"/>
              <a:buNone/>
              <a:defRPr sz="5600"/>
            </a:lvl7pPr>
            <a:lvl8pPr lvl="7" algn="ctr" rtl="0">
              <a:lnSpc>
                <a:spcPct val="100000"/>
              </a:lnSpc>
              <a:spcBef>
                <a:spcPts val="0"/>
              </a:spcBef>
              <a:spcAft>
                <a:spcPts val="0"/>
              </a:spcAft>
              <a:buSzPts val="2800"/>
              <a:buNone/>
              <a:defRPr sz="5600"/>
            </a:lvl8pPr>
            <a:lvl9pPr lvl="8" algn="ctr" rtl="0">
              <a:lnSpc>
                <a:spcPct val="100000"/>
              </a:lnSpc>
              <a:spcBef>
                <a:spcPts val="0"/>
              </a:spcBef>
              <a:spcAft>
                <a:spcPts val="0"/>
              </a:spcAft>
              <a:buSzPts val="2800"/>
              <a:buNone/>
              <a:defRPr sz="5600"/>
            </a:lvl9pPr>
          </a:lstStyle>
          <a:p>
            <a:endParaRPr/>
          </a:p>
        </p:txBody>
      </p:sp>
      <p:sp>
        <p:nvSpPr>
          <p:cNvPr id="275" name="Google Shape;275;p14"/>
          <p:cNvSpPr txBox="1">
            <a:spLocks noGrp="1"/>
          </p:cNvSpPr>
          <p:nvPr>
            <p:ph type="title" idx="3" hasCustomPrompt="1"/>
          </p:nvPr>
        </p:nvSpPr>
        <p:spPr>
          <a:xfrm>
            <a:off x="5001850" y="3031652"/>
            <a:ext cx="3099600" cy="135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400"/>
              <a:buNone/>
              <a:defRPr sz="8800"/>
            </a:lvl1pPr>
            <a:lvl2pPr lvl="1" algn="ctr" rtl="0">
              <a:spcBef>
                <a:spcPts val="0"/>
              </a:spcBef>
              <a:spcAft>
                <a:spcPts val="0"/>
              </a:spcAft>
              <a:buSzPts val="12000"/>
              <a:buNone/>
              <a:defRPr sz="24000"/>
            </a:lvl2pPr>
            <a:lvl3pPr lvl="2" algn="ctr" rtl="0">
              <a:spcBef>
                <a:spcPts val="0"/>
              </a:spcBef>
              <a:spcAft>
                <a:spcPts val="0"/>
              </a:spcAft>
              <a:buSzPts val="12000"/>
              <a:buNone/>
              <a:defRPr sz="24000"/>
            </a:lvl3pPr>
            <a:lvl4pPr lvl="3" algn="ctr" rtl="0">
              <a:spcBef>
                <a:spcPts val="0"/>
              </a:spcBef>
              <a:spcAft>
                <a:spcPts val="0"/>
              </a:spcAft>
              <a:buSzPts val="12000"/>
              <a:buNone/>
              <a:defRPr sz="24000"/>
            </a:lvl4pPr>
            <a:lvl5pPr lvl="4" algn="ctr" rtl="0">
              <a:spcBef>
                <a:spcPts val="0"/>
              </a:spcBef>
              <a:spcAft>
                <a:spcPts val="0"/>
              </a:spcAft>
              <a:buSzPts val="12000"/>
              <a:buNone/>
              <a:defRPr sz="24000"/>
            </a:lvl5pPr>
            <a:lvl6pPr lvl="5" algn="ctr" rtl="0">
              <a:spcBef>
                <a:spcPts val="0"/>
              </a:spcBef>
              <a:spcAft>
                <a:spcPts val="0"/>
              </a:spcAft>
              <a:buSzPts val="12000"/>
              <a:buNone/>
              <a:defRPr sz="24000"/>
            </a:lvl6pPr>
            <a:lvl7pPr lvl="6" algn="ctr" rtl="0">
              <a:spcBef>
                <a:spcPts val="0"/>
              </a:spcBef>
              <a:spcAft>
                <a:spcPts val="0"/>
              </a:spcAft>
              <a:buSzPts val="12000"/>
              <a:buNone/>
              <a:defRPr sz="24000"/>
            </a:lvl7pPr>
            <a:lvl8pPr lvl="7" algn="ctr" rtl="0">
              <a:spcBef>
                <a:spcPts val="0"/>
              </a:spcBef>
              <a:spcAft>
                <a:spcPts val="0"/>
              </a:spcAft>
              <a:buSzPts val="12000"/>
              <a:buNone/>
              <a:defRPr sz="24000"/>
            </a:lvl8pPr>
            <a:lvl9pPr lvl="8" algn="ctr" rtl="0">
              <a:spcBef>
                <a:spcPts val="0"/>
              </a:spcBef>
              <a:spcAft>
                <a:spcPts val="0"/>
              </a:spcAft>
              <a:buSzPts val="12000"/>
              <a:buNone/>
              <a:defRPr sz="24000"/>
            </a:lvl9pPr>
          </a:lstStyle>
          <a:p>
            <a:r>
              <a:t>xx%</a:t>
            </a:r>
          </a:p>
        </p:txBody>
      </p:sp>
      <p:sp>
        <p:nvSpPr>
          <p:cNvPr id="276" name="Google Shape;276;p14"/>
          <p:cNvSpPr txBox="1">
            <a:spLocks noGrp="1"/>
          </p:cNvSpPr>
          <p:nvPr>
            <p:ph type="title" idx="4" hasCustomPrompt="1"/>
          </p:nvPr>
        </p:nvSpPr>
        <p:spPr>
          <a:xfrm>
            <a:off x="10179036" y="3096830"/>
            <a:ext cx="3099600" cy="1283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400"/>
              <a:buNone/>
              <a:defRPr sz="8800"/>
            </a:lvl1pPr>
            <a:lvl2pPr lvl="1" algn="ctr" rtl="0">
              <a:spcBef>
                <a:spcPts val="0"/>
              </a:spcBef>
              <a:spcAft>
                <a:spcPts val="0"/>
              </a:spcAft>
              <a:buSzPts val="12000"/>
              <a:buNone/>
              <a:defRPr sz="24000"/>
            </a:lvl2pPr>
            <a:lvl3pPr lvl="2" algn="ctr" rtl="0">
              <a:spcBef>
                <a:spcPts val="0"/>
              </a:spcBef>
              <a:spcAft>
                <a:spcPts val="0"/>
              </a:spcAft>
              <a:buSzPts val="12000"/>
              <a:buNone/>
              <a:defRPr sz="24000"/>
            </a:lvl3pPr>
            <a:lvl4pPr lvl="3" algn="ctr" rtl="0">
              <a:spcBef>
                <a:spcPts val="0"/>
              </a:spcBef>
              <a:spcAft>
                <a:spcPts val="0"/>
              </a:spcAft>
              <a:buSzPts val="12000"/>
              <a:buNone/>
              <a:defRPr sz="24000"/>
            </a:lvl4pPr>
            <a:lvl5pPr lvl="4" algn="ctr" rtl="0">
              <a:spcBef>
                <a:spcPts val="0"/>
              </a:spcBef>
              <a:spcAft>
                <a:spcPts val="0"/>
              </a:spcAft>
              <a:buSzPts val="12000"/>
              <a:buNone/>
              <a:defRPr sz="24000"/>
            </a:lvl5pPr>
            <a:lvl6pPr lvl="5" algn="ctr" rtl="0">
              <a:spcBef>
                <a:spcPts val="0"/>
              </a:spcBef>
              <a:spcAft>
                <a:spcPts val="0"/>
              </a:spcAft>
              <a:buSzPts val="12000"/>
              <a:buNone/>
              <a:defRPr sz="24000"/>
            </a:lvl6pPr>
            <a:lvl7pPr lvl="6" algn="ctr" rtl="0">
              <a:spcBef>
                <a:spcPts val="0"/>
              </a:spcBef>
              <a:spcAft>
                <a:spcPts val="0"/>
              </a:spcAft>
              <a:buSzPts val="12000"/>
              <a:buNone/>
              <a:defRPr sz="24000"/>
            </a:lvl7pPr>
            <a:lvl8pPr lvl="7" algn="ctr" rtl="0">
              <a:spcBef>
                <a:spcPts val="0"/>
              </a:spcBef>
              <a:spcAft>
                <a:spcPts val="0"/>
              </a:spcAft>
              <a:buSzPts val="12000"/>
              <a:buNone/>
              <a:defRPr sz="24000"/>
            </a:lvl8pPr>
            <a:lvl9pPr lvl="8" algn="ctr" rtl="0">
              <a:spcBef>
                <a:spcPts val="0"/>
              </a:spcBef>
              <a:spcAft>
                <a:spcPts val="0"/>
              </a:spcAft>
              <a:buSzPts val="12000"/>
              <a:buNone/>
              <a:defRPr sz="24000"/>
            </a:lvl9pPr>
          </a:lstStyle>
          <a:p>
            <a:r>
              <a:t>xx%</a:t>
            </a:r>
          </a:p>
        </p:txBody>
      </p:sp>
      <p:sp>
        <p:nvSpPr>
          <p:cNvPr id="277" name="Google Shape;277;p14"/>
          <p:cNvSpPr txBox="1">
            <a:spLocks noGrp="1"/>
          </p:cNvSpPr>
          <p:nvPr>
            <p:ph type="title" idx="5" hasCustomPrompt="1"/>
          </p:nvPr>
        </p:nvSpPr>
        <p:spPr>
          <a:xfrm>
            <a:off x="5002338" y="6494088"/>
            <a:ext cx="3099600" cy="1283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400"/>
              <a:buNone/>
              <a:defRPr sz="8800"/>
            </a:lvl1pPr>
            <a:lvl2pPr lvl="1" algn="ctr" rtl="0">
              <a:spcBef>
                <a:spcPts val="0"/>
              </a:spcBef>
              <a:spcAft>
                <a:spcPts val="0"/>
              </a:spcAft>
              <a:buSzPts val="12000"/>
              <a:buNone/>
              <a:defRPr sz="24000"/>
            </a:lvl2pPr>
            <a:lvl3pPr lvl="2" algn="ctr" rtl="0">
              <a:spcBef>
                <a:spcPts val="0"/>
              </a:spcBef>
              <a:spcAft>
                <a:spcPts val="0"/>
              </a:spcAft>
              <a:buSzPts val="12000"/>
              <a:buNone/>
              <a:defRPr sz="24000"/>
            </a:lvl3pPr>
            <a:lvl4pPr lvl="3" algn="ctr" rtl="0">
              <a:spcBef>
                <a:spcPts val="0"/>
              </a:spcBef>
              <a:spcAft>
                <a:spcPts val="0"/>
              </a:spcAft>
              <a:buSzPts val="12000"/>
              <a:buNone/>
              <a:defRPr sz="24000"/>
            </a:lvl4pPr>
            <a:lvl5pPr lvl="4" algn="ctr" rtl="0">
              <a:spcBef>
                <a:spcPts val="0"/>
              </a:spcBef>
              <a:spcAft>
                <a:spcPts val="0"/>
              </a:spcAft>
              <a:buSzPts val="12000"/>
              <a:buNone/>
              <a:defRPr sz="24000"/>
            </a:lvl5pPr>
            <a:lvl6pPr lvl="5" algn="ctr" rtl="0">
              <a:spcBef>
                <a:spcPts val="0"/>
              </a:spcBef>
              <a:spcAft>
                <a:spcPts val="0"/>
              </a:spcAft>
              <a:buSzPts val="12000"/>
              <a:buNone/>
              <a:defRPr sz="24000"/>
            </a:lvl6pPr>
            <a:lvl7pPr lvl="6" algn="ctr" rtl="0">
              <a:spcBef>
                <a:spcPts val="0"/>
              </a:spcBef>
              <a:spcAft>
                <a:spcPts val="0"/>
              </a:spcAft>
              <a:buSzPts val="12000"/>
              <a:buNone/>
              <a:defRPr sz="24000"/>
            </a:lvl7pPr>
            <a:lvl8pPr lvl="7" algn="ctr" rtl="0">
              <a:spcBef>
                <a:spcPts val="0"/>
              </a:spcBef>
              <a:spcAft>
                <a:spcPts val="0"/>
              </a:spcAft>
              <a:buSzPts val="12000"/>
              <a:buNone/>
              <a:defRPr sz="24000"/>
            </a:lvl8pPr>
            <a:lvl9pPr lvl="8" algn="ctr" rtl="0">
              <a:spcBef>
                <a:spcPts val="0"/>
              </a:spcBef>
              <a:spcAft>
                <a:spcPts val="0"/>
              </a:spcAft>
              <a:buSzPts val="12000"/>
              <a:buNone/>
              <a:defRPr sz="24000"/>
            </a:lvl9pPr>
          </a:lstStyle>
          <a:p>
            <a:r>
              <a:t>xx%</a:t>
            </a:r>
          </a:p>
        </p:txBody>
      </p:sp>
      <p:sp>
        <p:nvSpPr>
          <p:cNvPr id="278" name="Google Shape;278;p14"/>
          <p:cNvSpPr txBox="1">
            <a:spLocks noGrp="1"/>
          </p:cNvSpPr>
          <p:nvPr>
            <p:ph type="title" idx="6" hasCustomPrompt="1"/>
          </p:nvPr>
        </p:nvSpPr>
        <p:spPr>
          <a:xfrm>
            <a:off x="10179524" y="6494088"/>
            <a:ext cx="3099600" cy="1283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400"/>
              <a:buNone/>
              <a:defRPr sz="8800"/>
            </a:lvl1pPr>
            <a:lvl2pPr lvl="1" algn="ctr" rtl="0">
              <a:spcBef>
                <a:spcPts val="0"/>
              </a:spcBef>
              <a:spcAft>
                <a:spcPts val="0"/>
              </a:spcAft>
              <a:buSzPts val="12000"/>
              <a:buNone/>
              <a:defRPr sz="24000"/>
            </a:lvl2pPr>
            <a:lvl3pPr lvl="2" algn="ctr" rtl="0">
              <a:spcBef>
                <a:spcPts val="0"/>
              </a:spcBef>
              <a:spcAft>
                <a:spcPts val="0"/>
              </a:spcAft>
              <a:buSzPts val="12000"/>
              <a:buNone/>
              <a:defRPr sz="24000"/>
            </a:lvl3pPr>
            <a:lvl4pPr lvl="3" algn="ctr" rtl="0">
              <a:spcBef>
                <a:spcPts val="0"/>
              </a:spcBef>
              <a:spcAft>
                <a:spcPts val="0"/>
              </a:spcAft>
              <a:buSzPts val="12000"/>
              <a:buNone/>
              <a:defRPr sz="24000"/>
            </a:lvl4pPr>
            <a:lvl5pPr lvl="4" algn="ctr" rtl="0">
              <a:spcBef>
                <a:spcPts val="0"/>
              </a:spcBef>
              <a:spcAft>
                <a:spcPts val="0"/>
              </a:spcAft>
              <a:buSzPts val="12000"/>
              <a:buNone/>
              <a:defRPr sz="24000"/>
            </a:lvl5pPr>
            <a:lvl6pPr lvl="5" algn="ctr" rtl="0">
              <a:spcBef>
                <a:spcPts val="0"/>
              </a:spcBef>
              <a:spcAft>
                <a:spcPts val="0"/>
              </a:spcAft>
              <a:buSzPts val="12000"/>
              <a:buNone/>
              <a:defRPr sz="24000"/>
            </a:lvl6pPr>
            <a:lvl7pPr lvl="6" algn="ctr" rtl="0">
              <a:spcBef>
                <a:spcPts val="0"/>
              </a:spcBef>
              <a:spcAft>
                <a:spcPts val="0"/>
              </a:spcAft>
              <a:buSzPts val="12000"/>
              <a:buNone/>
              <a:defRPr sz="24000"/>
            </a:lvl7pPr>
            <a:lvl8pPr lvl="7" algn="ctr" rtl="0">
              <a:spcBef>
                <a:spcPts val="0"/>
              </a:spcBef>
              <a:spcAft>
                <a:spcPts val="0"/>
              </a:spcAft>
              <a:buSzPts val="12000"/>
              <a:buNone/>
              <a:defRPr sz="24000"/>
            </a:lvl8pPr>
            <a:lvl9pPr lvl="8" algn="ctr" rtl="0">
              <a:spcBef>
                <a:spcPts val="0"/>
              </a:spcBef>
              <a:spcAft>
                <a:spcPts val="0"/>
              </a:spcAft>
              <a:buSzPts val="12000"/>
              <a:buNone/>
              <a:defRPr sz="24000"/>
            </a:lvl9pPr>
          </a:lstStyle>
          <a:p>
            <a:r>
              <a:t>xx%</a:t>
            </a:r>
          </a:p>
        </p:txBody>
      </p:sp>
      <p:sp>
        <p:nvSpPr>
          <p:cNvPr id="279" name="Google Shape;279;p14"/>
          <p:cNvSpPr txBox="1">
            <a:spLocks noGrp="1"/>
          </p:cNvSpPr>
          <p:nvPr>
            <p:ph type="subTitle" idx="7"/>
          </p:nvPr>
        </p:nvSpPr>
        <p:spPr>
          <a:xfrm>
            <a:off x="3949900" y="3989814"/>
            <a:ext cx="5204400" cy="72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3200" b="1">
                <a:solidFill>
                  <a:schemeClr val="dk1"/>
                </a:solidFill>
              </a:defRPr>
            </a:lvl1pPr>
            <a:lvl2pPr lvl="1" algn="ctr" rtl="0">
              <a:lnSpc>
                <a:spcPct val="100000"/>
              </a:lnSpc>
              <a:spcBef>
                <a:spcPts val="0"/>
              </a:spcBef>
              <a:spcAft>
                <a:spcPts val="0"/>
              </a:spcAft>
              <a:buNone/>
              <a:defRPr sz="3200" b="1">
                <a:solidFill>
                  <a:schemeClr val="dk1"/>
                </a:solidFill>
              </a:defRPr>
            </a:lvl2pPr>
            <a:lvl3pPr lvl="2" algn="ctr" rtl="0">
              <a:lnSpc>
                <a:spcPct val="100000"/>
              </a:lnSpc>
              <a:spcBef>
                <a:spcPts val="0"/>
              </a:spcBef>
              <a:spcAft>
                <a:spcPts val="0"/>
              </a:spcAft>
              <a:buNone/>
              <a:defRPr sz="3200" b="1">
                <a:solidFill>
                  <a:schemeClr val="dk1"/>
                </a:solidFill>
              </a:defRPr>
            </a:lvl3pPr>
            <a:lvl4pPr lvl="3" algn="ctr" rtl="0">
              <a:lnSpc>
                <a:spcPct val="100000"/>
              </a:lnSpc>
              <a:spcBef>
                <a:spcPts val="0"/>
              </a:spcBef>
              <a:spcAft>
                <a:spcPts val="0"/>
              </a:spcAft>
              <a:buNone/>
              <a:defRPr sz="3200" b="1">
                <a:solidFill>
                  <a:schemeClr val="dk1"/>
                </a:solidFill>
              </a:defRPr>
            </a:lvl4pPr>
            <a:lvl5pPr lvl="4" algn="ctr" rtl="0">
              <a:lnSpc>
                <a:spcPct val="100000"/>
              </a:lnSpc>
              <a:spcBef>
                <a:spcPts val="0"/>
              </a:spcBef>
              <a:spcAft>
                <a:spcPts val="0"/>
              </a:spcAft>
              <a:buNone/>
              <a:defRPr sz="3200" b="1">
                <a:solidFill>
                  <a:schemeClr val="dk1"/>
                </a:solidFill>
              </a:defRPr>
            </a:lvl5pPr>
            <a:lvl6pPr lvl="5" algn="ctr" rtl="0">
              <a:lnSpc>
                <a:spcPct val="100000"/>
              </a:lnSpc>
              <a:spcBef>
                <a:spcPts val="0"/>
              </a:spcBef>
              <a:spcAft>
                <a:spcPts val="0"/>
              </a:spcAft>
              <a:buNone/>
              <a:defRPr sz="3200" b="1">
                <a:solidFill>
                  <a:schemeClr val="dk1"/>
                </a:solidFill>
              </a:defRPr>
            </a:lvl6pPr>
            <a:lvl7pPr lvl="6" algn="ctr" rtl="0">
              <a:lnSpc>
                <a:spcPct val="100000"/>
              </a:lnSpc>
              <a:spcBef>
                <a:spcPts val="0"/>
              </a:spcBef>
              <a:spcAft>
                <a:spcPts val="0"/>
              </a:spcAft>
              <a:buNone/>
              <a:defRPr sz="3200" b="1">
                <a:solidFill>
                  <a:schemeClr val="dk1"/>
                </a:solidFill>
              </a:defRPr>
            </a:lvl7pPr>
            <a:lvl8pPr lvl="7" algn="ctr" rtl="0">
              <a:lnSpc>
                <a:spcPct val="100000"/>
              </a:lnSpc>
              <a:spcBef>
                <a:spcPts val="0"/>
              </a:spcBef>
              <a:spcAft>
                <a:spcPts val="0"/>
              </a:spcAft>
              <a:buNone/>
              <a:defRPr sz="3200" b="1">
                <a:solidFill>
                  <a:schemeClr val="dk1"/>
                </a:solidFill>
              </a:defRPr>
            </a:lvl8pPr>
            <a:lvl9pPr lvl="8" algn="ctr" rtl="0">
              <a:lnSpc>
                <a:spcPct val="100000"/>
              </a:lnSpc>
              <a:spcBef>
                <a:spcPts val="0"/>
              </a:spcBef>
              <a:spcAft>
                <a:spcPts val="0"/>
              </a:spcAft>
              <a:buNone/>
              <a:defRPr sz="3200" b="1">
                <a:solidFill>
                  <a:schemeClr val="dk1"/>
                </a:solidFill>
              </a:defRPr>
            </a:lvl9pPr>
          </a:lstStyle>
          <a:p>
            <a:endParaRPr/>
          </a:p>
        </p:txBody>
      </p:sp>
      <p:sp>
        <p:nvSpPr>
          <p:cNvPr id="280" name="Google Shape;280;p14"/>
          <p:cNvSpPr txBox="1">
            <a:spLocks noGrp="1"/>
          </p:cNvSpPr>
          <p:nvPr>
            <p:ph type="subTitle" idx="8"/>
          </p:nvPr>
        </p:nvSpPr>
        <p:spPr>
          <a:xfrm>
            <a:off x="9181300" y="3989814"/>
            <a:ext cx="5080200" cy="72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3200" b="1">
                <a:solidFill>
                  <a:schemeClr val="dk1"/>
                </a:solidFill>
              </a:defRPr>
            </a:lvl1pPr>
            <a:lvl2pPr lvl="1" algn="ctr" rtl="0">
              <a:lnSpc>
                <a:spcPct val="100000"/>
              </a:lnSpc>
              <a:spcBef>
                <a:spcPts val="0"/>
              </a:spcBef>
              <a:spcAft>
                <a:spcPts val="0"/>
              </a:spcAft>
              <a:buNone/>
              <a:defRPr sz="3200" b="1">
                <a:solidFill>
                  <a:schemeClr val="dk1"/>
                </a:solidFill>
              </a:defRPr>
            </a:lvl2pPr>
            <a:lvl3pPr lvl="2" algn="ctr" rtl="0">
              <a:lnSpc>
                <a:spcPct val="100000"/>
              </a:lnSpc>
              <a:spcBef>
                <a:spcPts val="0"/>
              </a:spcBef>
              <a:spcAft>
                <a:spcPts val="0"/>
              </a:spcAft>
              <a:buNone/>
              <a:defRPr sz="3200" b="1">
                <a:solidFill>
                  <a:schemeClr val="dk1"/>
                </a:solidFill>
              </a:defRPr>
            </a:lvl3pPr>
            <a:lvl4pPr lvl="3" algn="ctr" rtl="0">
              <a:lnSpc>
                <a:spcPct val="100000"/>
              </a:lnSpc>
              <a:spcBef>
                <a:spcPts val="0"/>
              </a:spcBef>
              <a:spcAft>
                <a:spcPts val="0"/>
              </a:spcAft>
              <a:buNone/>
              <a:defRPr sz="3200" b="1">
                <a:solidFill>
                  <a:schemeClr val="dk1"/>
                </a:solidFill>
              </a:defRPr>
            </a:lvl4pPr>
            <a:lvl5pPr lvl="4" algn="ctr" rtl="0">
              <a:lnSpc>
                <a:spcPct val="100000"/>
              </a:lnSpc>
              <a:spcBef>
                <a:spcPts val="0"/>
              </a:spcBef>
              <a:spcAft>
                <a:spcPts val="0"/>
              </a:spcAft>
              <a:buNone/>
              <a:defRPr sz="3200" b="1">
                <a:solidFill>
                  <a:schemeClr val="dk1"/>
                </a:solidFill>
              </a:defRPr>
            </a:lvl5pPr>
            <a:lvl6pPr lvl="5" algn="ctr" rtl="0">
              <a:lnSpc>
                <a:spcPct val="100000"/>
              </a:lnSpc>
              <a:spcBef>
                <a:spcPts val="0"/>
              </a:spcBef>
              <a:spcAft>
                <a:spcPts val="0"/>
              </a:spcAft>
              <a:buNone/>
              <a:defRPr sz="3200" b="1">
                <a:solidFill>
                  <a:schemeClr val="dk1"/>
                </a:solidFill>
              </a:defRPr>
            </a:lvl6pPr>
            <a:lvl7pPr lvl="6" algn="ctr" rtl="0">
              <a:lnSpc>
                <a:spcPct val="100000"/>
              </a:lnSpc>
              <a:spcBef>
                <a:spcPts val="0"/>
              </a:spcBef>
              <a:spcAft>
                <a:spcPts val="0"/>
              </a:spcAft>
              <a:buNone/>
              <a:defRPr sz="3200" b="1">
                <a:solidFill>
                  <a:schemeClr val="dk1"/>
                </a:solidFill>
              </a:defRPr>
            </a:lvl7pPr>
            <a:lvl8pPr lvl="7" algn="ctr" rtl="0">
              <a:lnSpc>
                <a:spcPct val="100000"/>
              </a:lnSpc>
              <a:spcBef>
                <a:spcPts val="0"/>
              </a:spcBef>
              <a:spcAft>
                <a:spcPts val="0"/>
              </a:spcAft>
              <a:buNone/>
              <a:defRPr sz="3200" b="1">
                <a:solidFill>
                  <a:schemeClr val="dk1"/>
                </a:solidFill>
              </a:defRPr>
            </a:lvl8pPr>
            <a:lvl9pPr lvl="8" algn="ctr" rtl="0">
              <a:lnSpc>
                <a:spcPct val="100000"/>
              </a:lnSpc>
              <a:spcBef>
                <a:spcPts val="0"/>
              </a:spcBef>
              <a:spcAft>
                <a:spcPts val="0"/>
              </a:spcAft>
              <a:buNone/>
              <a:defRPr sz="3200" b="1">
                <a:solidFill>
                  <a:schemeClr val="dk1"/>
                </a:solidFill>
              </a:defRPr>
            </a:lvl9pPr>
          </a:lstStyle>
          <a:p>
            <a:endParaRPr/>
          </a:p>
        </p:txBody>
      </p:sp>
      <p:sp>
        <p:nvSpPr>
          <p:cNvPr id="281" name="Google Shape;281;p14"/>
          <p:cNvSpPr txBox="1">
            <a:spLocks noGrp="1"/>
          </p:cNvSpPr>
          <p:nvPr>
            <p:ph type="subTitle" idx="9"/>
          </p:nvPr>
        </p:nvSpPr>
        <p:spPr>
          <a:xfrm>
            <a:off x="9134150" y="7395200"/>
            <a:ext cx="5204400" cy="72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3200" b="1">
                <a:solidFill>
                  <a:schemeClr val="dk1"/>
                </a:solidFill>
              </a:defRPr>
            </a:lvl1pPr>
            <a:lvl2pPr lvl="1" algn="ctr" rtl="0">
              <a:lnSpc>
                <a:spcPct val="100000"/>
              </a:lnSpc>
              <a:spcBef>
                <a:spcPts val="0"/>
              </a:spcBef>
              <a:spcAft>
                <a:spcPts val="0"/>
              </a:spcAft>
              <a:buNone/>
              <a:defRPr sz="3200" b="1">
                <a:solidFill>
                  <a:schemeClr val="dk1"/>
                </a:solidFill>
              </a:defRPr>
            </a:lvl2pPr>
            <a:lvl3pPr lvl="2" algn="ctr" rtl="0">
              <a:lnSpc>
                <a:spcPct val="100000"/>
              </a:lnSpc>
              <a:spcBef>
                <a:spcPts val="0"/>
              </a:spcBef>
              <a:spcAft>
                <a:spcPts val="0"/>
              </a:spcAft>
              <a:buNone/>
              <a:defRPr sz="3200" b="1">
                <a:solidFill>
                  <a:schemeClr val="dk1"/>
                </a:solidFill>
              </a:defRPr>
            </a:lvl3pPr>
            <a:lvl4pPr lvl="3" algn="ctr" rtl="0">
              <a:lnSpc>
                <a:spcPct val="100000"/>
              </a:lnSpc>
              <a:spcBef>
                <a:spcPts val="0"/>
              </a:spcBef>
              <a:spcAft>
                <a:spcPts val="0"/>
              </a:spcAft>
              <a:buNone/>
              <a:defRPr sz="3200" b="1">
                <a:solidFill>
                  <a:schemeClr val="dk1"/>
                </a:solidFill>
              </a:defRPr>
            </a:lvl4pPr>
            <a:lvl5pPr lvl="4" algn="ctr" rtl="0">
              <a:lnSpc>
                <a:spcPct val="100000"/>
              </a:lnSpc>
              <a:spcBef>
                <a:spcPts val="0"/>
              </a:spcBef>
              <a:spcAft>
                <a:spcPts val="0"/>
              </a:spcAft>
              <a:buNone/>
              <a:defRPr sz="3200" b="1">
                <a:solidFill>
                  <a:schemeClr val="dk1"/>
                </a:solidFill>
              </a:defRPr>
            </a:lvl5pPr>
            <a:lvl6pPr lvl="5" algn="ctr" rtl="0">
              <a:lnSpc>
                <a:spcPct val="100000"/>
              </a:lnSpc>
              <a:spcBef>
                <a:spcPts val="0"/>
              </a:spcBef>
              <a:spcAft>
                <a:spcPts val="0"/>
              </a:spcAft>
              <a:buNone/>
              <a:defRPr sz="3200" b="1">
                <a:solidFill>
                  <a:schemeClr val="dk1"/>
                </a:solidFill>
              </a:defRPr>
            </a:lvl6pPr>
            <a:lvl7pPr lvl="6" algn="ctr" rtl="0">
              <a:lnSpc>
                <a:spcPct val="100000"/>
              </a:lnSpc>
              <a:spcBef>
                <a:spcPts val="0"/>
              </a:spcBef>
              <a:spcAft>
                <a:spcPts val="0"/>
              </a:spcAft>
              <a:buNone/>
              <a:defRPr sz="3200" b="1">
                <a:solidFill>
                  <a:schemeClr val="dk1"/>
                </a:solidFill>
              </a:defRPr>
            </a:lvl7pPr>
            <a:lvl8pPr lvl="7" algn="ctr" rtl="0">
              <a:lnSpc>
                <a:spcPct val="100000"/>
              </a:lnSpc>
              <a:spcBef>
                <a:spcPts val="0"/>
              </a:spcBef>
              <a:spcAft>
                <a:spcPts val="0"/>
              </a:spcAft>
              <a:buNone/>
              <a:defRPr sz="3200" b="1">
                <a:solidFill>
                  <a:schemeClr val="dk1"/>
                </a:solidFill>
              </a:defRPr>
            </a:lvl8pPr>
            <a:lvl9pPr lvl="8" algn="ctr" rtl="0">
              <a:lnSpc>
                <a:spcPct val="100000"/>
              </a:lnSpc>
              <a:spcBef>
                <a:spcPts val="0"/>
              </a:spcBef>
              <a:spcAft>
                <a:spcPts val="0"/>
              </a:spcAft>
              <a:buNone/>
              <a:defRPr sz="3200" b="1">
                <a:solidFill>
                  <a:schemeClr val="dk1"/>
                </a:solidFill>
              </a:defRPr>
            </a:lvl9pPr>
          </a:lstStyle>
          <a:p>
            <a:endParaRPr/>
          </a:p>
        </p:txBody>
      </p:sp>
      <p:sp>
        <p:nvSpPr>
          <p:cNvPr id="282" name="Google Shape;282;p14"/>
          <p:cNvSpPr txBox="1">
            <a:spLocks noGrp="1"/>
          </p:cNvSpPr>
          <p:nvPr>
            <p:ph type="subTitle" idx="13"/>
          </p:nvPr>
        </p:nvSpPr>
        <p:spPr>
          <a:xfrm>
            <a:off x="4186392" y="4532058"/>
            <a:ext cx="4727400" cy="98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400" b="0">
                <a:solidFill>
                  <a:schemeClr val="dk1"/>
                </a:solidFill>
              </a:defRPr>
            </a:lvl1pPr>
            <a:lvl2pPr lvl="1" algn="ctr" rtl="0">
              <a:lnSpc>
                <a:spcPct val="100000"/>
              </a:lnSpc>
              <a:spcBef>
                <a:spcPts val="0"/>
              </a:spcBef>
              <a:spcAft>
                <a:spcPts val="0"/>
              </a:spcAft>
              <a:buSzPts val="2800"/>
              <a:buNone/>
              <a:defRPr sz="5600"/>
            </a:lvl2pPr>
            <a:lvl3pPr lvl="2" algn="ctr" rtl="0">
              <a:lnSpc>
                <a:spcPct val="100000"/>
              </a:lnSpc>
              <a:spcBef>
                <a:spcPts val="0"/>
              </a:spcBef>
              <a:spcAft>
                <a:spcPts val="0"/>
              </a:spcAft>
              <a:buSzPts val="2800"/>
              <a:buNone/>
              <a:defRPr sz="5600"/>
            </a:lvl3pPr>
            <a:lvl4pPr lvl="3" algn="ctr" rtl="0">
              <a:lnSpc>
                <a:spcPct val="100000"/>
              </a:lnSpc>
              <a:spcBef>
                <a:spcPts val="0"/>
              </a:spcBef>
              <a:spcAft>
                <a:spcPts val="0"/>
              </a:spcAft>
              <a:buSzPts val="2800"/>
              <a:buNone/>
              <a:defRPr sz="5600"/>
            </a:lvl4pPr>
            <a:lvl5pPr lvl="4" algn="ctr" rtl="0">
              <a:lnSpc>
                <a:spcPct val="100000"/>
              </a:lnSpc>
              <a:spcBef>
                <a:spcPts val="0"/>
              </a:spcBef>
              <a:spcAft>
                <a:spcPts val="0"/>
              </a:spcAft>
              <a:buSzPts val="2800"/>
              <a:buNone/>
              <a:defRPr sz="5600"/>
            </a:lvl5pPr>
            <a:lvl6pPr lvl="5" algn="ctr" rtl="0">
              <a:lnSpc>
                <a:spcPct val="100000"/>
              </a:lnSpc>
              <a:spcBef>
                <a:spcPts val="0"/>
              </a:spcBef>
              <a:spcAft>
                <a:spcPts val="0"/>
              </a:spcAft>
              <a:buSzPts val="2800"/>
              <a:buNone/>
              <a:defRPr sz="5600"/>
            </a:lvl6pPr>
            <a:lvl7pPr lvl="6" algn="ctr" rtl="0">
              <a:lnSpc>
                <a:spcPct val="100000"/>
              </a:lnSpc>
              <a:spcBef>
                <a:spcPts val="0"/>
              </a:spcBef>
              <a:spcAft>
                <a:spcPts val="0"/>
              </a:spcAft>
              <a:buSzPts val="2800"/>
              <a:buNone/>
              <a:defRPr sz="5600"/>
            </a:lvl7pPr>
            <a:lvl8pPr lvl="7" algn="ctr" rtl="0">
              <a:lnSpc>
                <a:spcPct val="100000"/>
              </a:lnSpc>
              <a:spcBef>
                <a:spcPts val="0"/>
              </a:spcBef>
              <a:spcAft>
                <a:spcPts val="0"/>
              </a:spcAft>
              <a:buSzPts val="2800"/>
              <a:buNone/>
              <a:defRPr sz="5600"/>
            </a:lvl8pPr>
            <a:lvl9pPr lvl="8" algn="ctr" rtl="0">
              <a:lnSpc>
                <a:spcPct val="100000"/>
              </a:lnSpc>
              <a:spcBef>
                <a:spcPts val="0"/>
              </a:spcBef>
              <a:spcAft>
                <a:spcPts val="0"/>
              </a:spcAft>
              <a:buSzPts val="2800"/>
              <a:buNone/>
              <a:defRPr sz="5600"/>
            </a:lvl9pPr>
          </a:lstStyle>
          <a:p>
            <a:endParaRPr/>
          </a:p>
        </p:txBody>
      </p:sp>
      <p:sp>
        <p:nvSpPr>
          <p:cNvPr id="283" name="Google Shape;283;p14"/>
          <p:cNvSpPr txBox="1">
            <a:spLocks noGrp="1"/>
          </p:cNvSpPr>
          <p:nvPr>
            <p:ph type="subTitle" idx="14"/>
          </p:nvPr>
        </p:nvSpPr>
        <p:spPr>
          <a:xfrm>
            <a:off x="9365592" y="4527258"/>
            <a:ext cx="4727400" cy="98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400" b="0">
                <a:solidFill>
                  <a:schemeClr val="dk1"/>
                </a:solidFill>
              </a:defRPr>
            </a:lvl1pPr>
            <a:lvl2pPr lvl="1" algn="ctr" rtl="0">
              <a:lnSpc>
                <a:spcPct val="100000"/>
              </a:lnSpc>
              <a:spcBef>
                <a:spcPts val="0"/>
              </a:spcBef>
              <a:spcAft>
                <a:spcPts val="0"/>
              </a:spcAft>
              <a:buSzPts val="2800"/>
              <a:buNone/>
              <a:defRPr sz="5600"/>
            </a:lvl2pPr>
            <a:lvl3pPr lvl="2" algn="ctr" rtl="0">
              <a:lnSpc>
                <a:spcPct val="100000"/>
              </a:lnSpc>
              <a:spcBef>
                <a:spcPts val="0"/>
              </a:spcBef>
              <a:spcAft>
                <a:spcPts val="0"/>
              </a:spcAft>
              <a:buSzPts val="2800"/>
              <a:buNone/>
              <a:defRPr sz="5600"/>
            </a:lvl3pPr>
            <a:lvl4pPr lvl="3" algn="ctr" rtl="0">
              <a:lnSpc>
                <a:spcPct val="100000"/>
              </a:lnSpc>
              <a:spcBef>
                <a:spcPts val="0"/>
              </a:spcBef>
              <a:spcAft>
                <a:spcPts val="0"/>
              </a:spcAft>
              <a:buSzPts val="2800"/>
              <a:buNone/>
              <a:defRPr sz="5600"/>
            </a:lvl4pPr>
            <a:lvl5pPr lvl="4" algn="ctr" rtl="0">
              <a:lnSpc>
                <a:spcPct val="100000"/>
              </a:lnSpc>
              <a:spcBef>
                <a:spcPts val="0"/>
              </a:spcBef>
              <a:spcAft>
                <a:spcPts val="0"/>
              </a:spcAft>
              <a:buSzPts val="2800"/>
              <a:buNone/>
              <a:defRPr sz="5600"/>
            </a:lvl5pPr>
            <a:lvl6pPr lvl="5" algn="ctr" rtl="0">
              <a:lnSpc>
                <a:spcPct val="100000"/>
              </a:lnSpc>
              <a:spcBef>
                <a:spcPts val="0"/>
              </a:spcBef>
              <a:spcAft>
                <a:spcPts val="0"/>
              </a:spcAft>
              <a:buSzPts val="2800"/>
              <a:buNone/>
              <a:defRPr sz="5600"/>
            </a:lvl6pPr>
            <a:lvl7pPr lvl="6" algn="ctr" rtl="0">
              <a:lnSpc>
                <a:spcPct val="100000"/>
              </a:lnSpc>
              <a:spcBef>
                <a:spcPts val="0"/>
              </a:spcBef>
              <a:spcAft>
                <a:spcPts val="0"/>
              </a:spcAft>
              <a:buSzPts val="2800"/>
              <a:buNone/>
              <a:defRPr sz="5600"/>
            </a:lvl7pPr>
            <a:lvl8pPr lvl="7" algn="ctr" rtl="0">
              <a:lnSpc>
                <a:spcPct val="100000"/>
              </a:lnSpc>
              <a:spcBef>
                <a:spcPts val="0"/>
              </a:spcBef>
              <a:spcAft>
                <a:spcPts val="0"/>
              </a:spcAft>
              <a:buSzPts val="2800"/>
              <a:buNone/>
              <a:defRPr sz="5600"/>
            </a:lvl8pPr>
            <a:lvl9pPr lvl="8" algn="ctr" rtl="0">
              <a:lnSpc>
                <a:spcPct val="100000"/>
              </a:lnSpc>
              <a:spcBef>
                <a:spcPts val="0"/>
              </a:spcBef>
              <a:spcAft>
                <a:spcPts val="0"/>
              </a:spcAft>
              <a:buSzPts val="2800"/>
              <a:buNone/>
              <a:defRPr sz="5600"/>
            </a:lvl9pPr>
          </a:lstStyle>
          <a:p>
            <a:endParaRPr/>
          </a:p>
        </p:txBody>
      </p:sp>
      <p:sp>
        <p:nvSpPr>
          <p:cNvPr id="284" name="Google Shape;284;p14"/>
          <p:cNvSpPr txBox="1">
            <a:spLocks noGrp="1"/>
          </p:cNvSpPr>
          <p:nvPr>
            <p:ph type="subTitle" idx="15"/>
          </p:nvPr>
        </p:nvSpPr>
        <p:spPr>
          <a:xfrm>
            <a:off x="3947900" y="7395200"/>
            <a:ext cx="5204400" cy="72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3200" b="1">
                <a:solidFill>
                  <a:schemeClr val="dk1"/>
                </a:solidFill>
              </a:defRPr>
            </a:lvl1pPr>
            <a:lvl2pPr lvl="1" algn="ctr" rtl="0">
              <a:lnSpc>
                <a:spcPct val="100000"/>
              </a:lnSpc>
              <a:spcBef>
                <a:spcPts val="0"/>
              </a:spcBef>
              <a:spcAft>
                <a:spcPts val="0"/>
              </a:spcAft>
              <a:buNone/>
              <a:defRPr sz="3200" b="1">
                <a:solidFill>
                  <a:schemeClr val="dk1"/>
                </a:solidFill>
              </a:defRPr>
            </a:lvl2pPr>
            <a:lvl3pPr lvl="2" algn="ctr" rtl="0">
              <a:lnSpc>
                <a:spcPct val="100000"/>
              </a:lnSpc>
              <a:spcBef>
                <a:spcPts val="0"/>
              </a:spcBef>
              <a:spcAft>
                <a:spcPts val="0"/>
              </a:spcAft>
              <a:buNone/>
              <a:defRPr sz="3200" b="1">
                <a:solidFill>
                  <a:schemeClr val="dk1"/>
                </a:solidFill>
              </a:defRPr>
            </a:lvl3pPr>
            <a:lvl4pPr lvl="3" algn="ctr" rtl="0">
              <a:lnSpc>
                <a:spcPct val="100000"/>
              </a:lnSpc>
              <a:spcBef>
                <a:spcPts val="0"/>
              </a:spcBef>
              <a:spcAft>
                <a:spcPts val="0"/>
              </a:spcAft>
              <a:buNone/>
              <a:defRPr sz="3200" b="1">
                <a:solidFill>
                  <a:schemeClr val="dk1"/>
                </a:solidFill>
              </a:defRPr>
            </a:lvl4pPr>
            <a:lvl5pPr lvl="4" algn="ctr" rtl="0">
              <a:lnSpc>
                <a:spcPct val="100000"/>
              </a:lnSpc>
              <a:spcBef>
                <a:spcPts val="0"/>
              </a:spcBef>
              <a:spcAft>
                <a:spcPts val="0"/>
              </a:spcAft>
              <a:buNone/>
              <a:defRPr sz="3200" b="1">
                <a:solidFill>
                  <a:schemeClr val="dk1"/>
                </a:solidFill>
              </a:defRPr>
            </a:lvl5pPr>
            <a:lvl6pPr lvl="5" algn="ctr" rtl="0">
              <a:lnSpc>
                <a:spcPct val="100000"/>
              </a:lnSpc>
              <a:spcBef>
                <a:spcPts val="0"/>
              </a:spcBef>
              <a:spcAft>
                <a:spcPts val="0"/>
              </a:spcAft>
              <a:buNone/>
              <a:defRPr sz="3200" b="1">
                <a:solidFill>
                  <a:schemeClr val="dk1"/>
                </a:solidFill>
              </a:defRPr>
            </a:lvl6pPr>
            <a:lvl7pPr lvl="6" algn="ctr" rtl="0">
              <a:lnSpc>
                <a:spcPct val="100000"/>
              </a:lnSpc>
              <a:spcBef>
                <a:spcPts val="0"/>
              </a:spcBef>
              <a:spcAft>
                <a:spcPts val="0"/>
              </a:spcAft>
              <a:buNone/>
              <a:defRPr sz="3200" b="1">
                <a:solidFill>
                  <a:schemeClr val="dk1"/>
                </a:solidFill>
              </a:defRPr>
            </a:lvl7pPr>
            <a:lvl8pPr lvl="7" algn="ctr" rtl="0">
              <a:lnSpc>
                <a:spcPct val="100000"/>
              </a:lnSpc>
              <a:spcBef>
                <a:spcPts val="0"/>
              </a:spcBef>
              <a:spcAft>
                <a:spcPts val="0"/>
              </a:spcAft>
              <a:buNone/>
              <a:defRPr sz="3200" b="1">
                <a:solidFill>
                  <a:schemeClr val="dk1"/>
                </a:solidFill>
              </a:defRPr>
            </a:lvl8pPr>
            <a:lvl9pPr lvl="8" algn="ctr" rtl="0">
              <a:lnSpc>
                <a:spcPct val="100000"/>
              </a:lnSpc>
              <a:spcBef>
                <a:spcPts val="0"/>
              </a:spcBef>
              <a:spcAft>
                <a:spcPts val="0"/>
              </a:spcAft>
              <a:buNone/>
              <a:defRPr sz="3200" b="1">
                <a:solidFill>
                  <a:schemeClr val="dk1"/>
                </a:solidFill>
              </a:defRPr>
            </a:lvl9pPr>
          </a:lstStyle>
          <a:p>
            <a:endParaRPr/>
          </a:p>
        </p:txBody>
      </p:sp>
      <p:grpSp>
        <p:nvGrpSpPr>
          <p:cNvPr id="285" name="Google Shape;285;p14"/>
          <p:cNvGrpSpPr/>
          <p:nvPr/>
        </p:nvGrpSpPr>
        <p:grpSpPr>
          <a:xfrm>
            <a:off x="14265335" y="211651"/>
            <a:ext cx="3777522" cy="3525782"/>
            <a:chOff x="7280351" y="0"/>
            <a:chExt cx="1888761" cy="1762891"/>
          </a:xfrm>
        </p:grpSpPr>
        <p:sp>
          <p:nvSpPr>
            <p:cNvPr id="286" name="Google Shape;286;p14"/>
            <p:cNvSpPr/>
            <p:nvPr/>
          </p:nvSpPr>
          <p:spPr>
            <a:xfrm>
              <a:off x="7712693" y="55876"/>
              <a:ext cx="264710" cy="134652"/>
            </a:xfrm>
            <a:custGeom>
              <a:avLst/>
              <a:gdLst/>
              <a:ahLst/>
              <a:cxnLst/>
              <a:rect l="l" t="t" r="r" b="b"/>
              <a:pathLst>
                <a:path w="3861" h="1964" extrusionOk="0">
                  <a:moveTo>
                    <a:pt x="1883" y="0"/>
                  </a:moveTo>
                  <a:cubicBezTo>
                    <a:pt x="1816" y="0"/>
                    <a:pt x="1745" y="27"/>
                    <a:pt x="1680" y="88"/>
                  </a:cubicBezTo>
                  <a:cubicBezTo>
                    <a:pt x="1560" y="184"/>
                    <a:pt x="1488" y="329"/>
                    <a:pt x="1440" y="485"/>
                  </a:cubicBezTo>
                  <a:cubicBezTo>
                    <a:pt x="1043" y="449"/>
                    <a:pt x="658" y="425"/>
                    <a:pt x="262" y="413"/>
                  </a:cubicBezTo>
                  <a:cubicBezTo>
                    <a:pt x="258" y="413"/>
                    <a:pt x="255" y="413"/>
                    <a:pt x="251" y="413"/>
                  </a:cubicBezTo>
                  <a:cubicBezTo>
                    <a:pt x="55" y="413"/>
                    <a:pt x="1" y="750"/>
                    <a:pt x="213" y="786"/>
                  </a:cubicBezTo>
                  <a:cubicBezTo>
                    <a:pt x="598" y="846"/>
                    <a:pt x="971" y="882"/>
                    <a:pt x="1355" y="930"/>
                  </a:cubicBezTo>
                  <a:cubicBezTo>
                    <a:pt x="1355" y="978"/>
                    <a:pt x="1343" y="1026"/>
                    <a:pt x="1343" y="1074"/>
                  </a:cubicBezTo>
                  <a:cubicBezTo>
                    <a:pt x="1343" y="1326"/>
                    <a:pt x="1367" y="1687"/>
                    <a:pt x="1584" y="1831"/>
                  </a:cubicBezTo>
                  <a:lnTo>
                    <a:pt x="1584" y="1843"/>
                  </a:lnTo>
                  <a:cubicBezTo>
                    <a:pt x="1623" y="1926"/>
                    <a:pt x="1697" y="1964"/>
                    <a:pt x="1768" y="1964"/>
                  </a:cubicBezTo>
                  <a:cubicBezTo>
                    <a:pt x="1872" y="1964"/>
                    <a:pt x="1968" y="1883"/>
                    <a:pt x="1932" y="1747"/>
                  </a:cubicBezTo>
                  <a:cubicBezTo>
                    <a:pt x="1932" y="1747"/>
                    <a:pt x="1932" y="1735"/>
                    <a:pt x="1920" y="1735"/>
                  </a:cubicBezTo>
                  <a:cubicBezTo>
                    <a:pt x="2005" y="1567"/>
                    <a:pt x="1944" y="1375"/>
                    <a:pt x="1957" y="1170"/>
                  </a:cubicBezTo>
                  <a:cubicBezTo>
                    <a:pt x="1957" y="1110"/>
                    <a:pt x="1969" y="1062"/>
                    <a:pt x="1981" y="1002"/>
                  </a:cubicBezTo>
                  <a:cubicBezTo>
                    <a:pt x="2449" y="1050"/>
                    <a:pt x="2918" y="1098"/>
                    <a:pt x="3387" y="1182"/>
                  </a:cubicBezTo>
                  <a:cubicBezTo>
                    <a:pt x="3406" y="1185"/>
                    <a:pt x="3424" y="1186"/>
                    <a:pt x="3442" y="1186"/>
                  </a:cubicBezTo>
                  <a:cubicBezTo>
                    <a:pt x="3802" y="1186"/>
                    <a:pt x="3860" y="629"/>
                    <a:pt x="3459" y="617"/>
                  </a:cubicBezTo>
                  <a:cubicBezTo>
                    <a:pt x="3014" y="605"/>
                    <a:pt x="2570" y="569"/>
                    <a:pt x="2125" y="533"/>
                  </a:cubicBezTo>
                  <a:cubicBezTo>
                    <a:pt x="2137" y="485"/>
                    <a:pt x="2149" y="425"/>
                    <a:pt x="2161" y="365"/>
                  </a:cubicBezTo>
                  <a:cubicBezTo>
                    <a:pt x="2195" y="167"/>
                    <a:pt x="2051" y="0"/>
                    <a:pt x="18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7" name="Google Shape;287;p14"/>
            <p:cNvSpPr/>
            <p:nvPr/>
          </p:nvSpPr>
          <p:spPr>
            <a:xfrm>
              <a:off x="8170674" y="0"/>
              <a:ext cx="220695" cy="178667"/>
            </a:xfrm>
            <a:custGeom>
              <a:avLst/>
              <a:gdLst/>
              <a:ahLst/>
              <a:cxnLst/>
              <a:rect l="l" t="t" r="r" b="b"/>
              <a:pathLst>
                <a:path w="3219" h="2606" extrusionOk="0">
                  <a:moveTo>
                    <a:pt x="1661" y="0"/>
                  </a:moveTo>
                  <a:cubicBezTo>
                    <a:pt x="1570" y="0"/>
                    <a:pt x="1478" y="41"/>
                    <a:pt x="1419" y="134"/>
                  </a:cubicBezTo>
                  <a:cubicBezTo>
                    <a:pt x="1251" y="374"/>
                    <a:pt x="1155" y="651"/>
                    <a:pt x="1095" y="951"/>
                  </a:cubicBezTo>
                  <a:cubicBezTo>
                    <a:pt x="818" y="951"/>
                    <a:pt x="542" y="963"/>
                    <a:pt x="265" y="975"/>
                  </a:cubicBezTo>
                  <a:cubicBezTo>
                    <a:pt x="1" y="987"/>
                    <a:pt x="1" y="1360"/>
                    <a:pt x="265" y="1372"/>
                  </a:cubicBezTo>
                  <a:cubicBezTo>
                    <a:pt x="530" y="1384"/>
                    <a:pt x="794" y="1396"/>
                    <a:pt x="1071" y="1396"/>
                  </a:cubicBezTo>
                  <a:cubicBezTo>
                    <a:pt x="1059" y="1745"/>
                    <a:pt x="1107" y="2093"/>
                    <a:pt x="1191" y="2406"/>
                  </a:cubicBezTo>
                  <a:cubicBezTo>
                    <a:pt x="1224" y="2545"/>
                    <a:pt x="1328" y="2605"/>
                    <a:pt x="1437" y="2605"/>
                  </a:cubicBezTo>
                  <a:cubicBezTo>
                    <a:pt x="1601" y="2605"/>
                    <a:pt x="1775" y="2467"/>
                    <a:pt x="1732" y="2250"/>
                  </a:cubicBezTo>
                  <a:cubicBezTo>
                    <a:pt x="1672" y="1949"/>
                    <a:pt x="1672" y="1685"/>
                    <a:pt x="1696" y="1408"/>
                  </a:cubicBezTo>
                  <a:lnTo>
                    <a:pt x="1696" y="1408"/>
                  </a:lnTo>
                  <a:cubicBezTo>
                    <a:pt x="2092" y="1420"/>
                    <a:pt x="2489" y="1420"/>
                    <a:pt x="2886" y="1432"/>
                  </a:cubicBezTo>
                  <a:cubicBezTo>
                    <a:pt x="2889" y="1432"/>
                    <a:pt x="2893" y="1432"/>
                    <a:pt x="2897" y="1432"/>
                  </a:cubicBezTo>
                  <a:cubicBezTo>
                    <a:pt x="3215" y="1432"/>
                    <a:pt x="3219" y="915"/>
                    <a:pt x="2907" y="915"/>
                  </a:cubicBezTo>
                  <a:cubicBezTo>
                    <a:pt x="2900" y="915"/>
                    <a:pt x="2893" y="915"/>
                    <a:pt x="2886" y="915"/>
                  </a:cubicBezTo>
                  <a:cubicBezTo>
                    <a:pt x="2513" y="927"/>
                    <a:pt x="2153" y="927"/>
                    <a:pt x="1780" y="939"/>
                  </a:cubicBezTo>
                  <a:cubicBezTo>
                    <a:pt x="1828" y="747"/>
                    <a:pt x="1876" y="555"/>
                    <a:pt x="1936" y="350"/>
                  </a:cubicBezTo>
                  <a:cubicBezTo>
                    <a:pt x="1991" y="140"/>
                    <a:pt x="1828" y="0"/>
                    <a:pt x="16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8" name="Google Shape;288;p14"/>
            <p:cNvSpPr/>
            <p:nvPr/>
          </p:nvSpPr>
          <p:spPr>
            <a:xfrm>
              <a:off x="8590192" y="21322"/>
              <a:ext cx="206708" cy="175376"/>
            </a:xfrm>
            <a:custGeom>
              <a:avLst/>
              <a:gdLst/>
              <a:ahLst/>
              <a:cxnLst/>
              <a:rect l="l" t="t" r="r" b="b"/>
              <a:pathLst>
                <a:path w="3015" h="2558" extrusionOk="0">
                  <a:moveTo>
                    <a:pt x="1413" y="0"/>
                  </a:moveTo>
                  <a:cubicBezTo>
                    <a:pt x="1278" y="0"/>
                    <a:pt x="1142" y="93"/>
                    <a:pt x="1118" y="280"/>
                  </a:cubicBezTo>
                  <a:cubicBezTo>
                    <a:pt x="1094" y="496"/>
                    <a:pt x="1094" y="712"/>
                    <a:pt x="1094" y="929"/>
                  </a:cubicBezTo>
                  <a:cubicBezTo>
                    <a:pt x="806" y="929"/>
                    <a:pt x="529" y="941"/>
                    <a:pt x="253" y="953"/>
                  </a:cubicBezTo>
                  <a:cubicBezTo>
                    <a:pt x="0" y="965"/>
                    <a:pt x="0" y="1338"/>
                    <a:pt x="253" y="1350"/>
                  </a:cubicBezTo>
                  <a:cubicBezTo>
                    <a:pt x="541" y="1374"/>
                    <a:pt x="818" y="1374"/>
                    <a:pt x="1106" y="1386"/>
                  </a:cubicBezTo>
                  <a:cubicBezTo>
                    <a:pt x="1118" y="1698"/>
                    <a:pt x="1154" y="2011"/>
                    <a:pt x="1166" y="2323"/>
                  </a:cubicBezTo>
                  <a:cubicBezTo>
                    <a:pt x="1179" y="2480"/>
                    <a:pt x="1296" y="2558"/>
                    <a:pt x="1413" y="2558"/>
                  </a:cubicBezTo>
                  <a:cubicBezTo>
                    <a:pt x="1530" y="2558"/>
                    <a:pt x="1647" y="2480"/>
                    <a:pt x="1659" y="2323"/>
                  </a:cubicBezTo>
                  <a:cubicBezTo>
                    <a:pt x="1683" y="2023"/>
                    <a:pt x="1707" y="1710"/>
                    <a:pt x="1731" y="1398"/>
                  </a:cubicBezTo>
                  <a:cubicBezTo>
                    <a:pt x="2044" y="1410"/>
                    <a:pt x="2369" y="1410"/>
                    <a:pt x="2693" y="1410"/>
                  </a:cubicBezTo>
                  <a:cubicBezTo>
                    <a:pt x="2697" y="1410"/>
                    <a:pt x="2700" y="1410"/>
                    <a:pt x="2704" y="1410"/>
                  </a:cubicBezTo>
                  <a:cubicBezTo>
                    <a:pt x="3014" y="1410"/>
                    <a:pt x="3014" y="893"/>
                    <a:pt x="2704" y="893"/>
                  </a:cubicBezTo>
                  <a:cubicBezTo>
                    <a:pt x="2700" y="893"/>
                    <a:pt x="2697" y="893"/>
                    <a:pt x="2693" y="893"/>
                  </a:cubicBezTo>
                  <a:lnTo>
                    <a:pt x="1743" y="905"/>
                  </a:lnTo>
                  <a:cubicBezTo>
                    <a:pt x="1743" y="700"/>
                    <a:pt x="1731" y="484"/>
                    <a:pt x="1707" y="280"/>
                  </a:cubicBezTo>
                  <a:cubicBezTo>
                    <a:pt x="1683" y="93"/>
                    <a:pt x="1548" y="0"/>
                    <a:pt x="14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9" name="Google Shape;289;p14"/>
            <p:cNvSpPr/>
            <p:nvPr/>
          </p:nvSpPr>
          <p:spPr>
            <a:xfrm>
              <a:off x="8948349" y="22282"/>
              <a:ext cx="220763" cy="194985"/>
            </a:xfrm>
            <a:custGeom>
              <a:avLst/>
              <a:gdLst/>
              <a:ahLst/>
              <a:cxnLst/>
              <a:rect l="l" t="t" r="r" b="b"/>
              <a:pathLst>
                <a:path w="3220" h="2844" extrusionOk="0">
                  <a:moveTo>
                    <a:pt x="1782" y="1"/>
                  </a:moveTo>
                  <a:cubicBezTo>
                    <a:pt x="1668" y="1"/>
                    <a:pt x="1558" y="63"/>
                    <a:pt x="1520" y="206"/>
                  </a:cubicBezTo>
                  <a:cubicBezTo>
                    <a:pt x="1436" y="482"/>
                    <a:pt x="1376" y="759"/>
                    <a:pt x="1316" y="1035"/>
                  </a:cubicBezTo>
                  <a:cubicBezTo>
                    <a:pt x="967" y="987"/>
                    <a:pt x="619" y="951"/>
                    <a:pt x="270" y="903"/>
                  </a:cubicBezTo>
                  <a:cubicBezTo>
                    <a:pt x="263" y="902"/>
                    <a:pt x="257" y="902"/>
                    <a:pt x="250" y="902"/>
                  </a:cubicBezTo>
                  <a:cubicBezTo>
                    <a:pt x="50" y="902"/>
                    <a:pt x="1" y="1253"/>
                    <a:pt x="222" y="1288"/>
                  </a:cubicBezTo>
                  <a:cubicBezTo>
                    <a:pt x="559" y="1348"/>
                    <a:pt x="895" y="1396"/>
                    <a:pt x="1232" y="1456"/>
                  </a:cubicBezTo>
                  <a:cubicBezTo>
                    <a:pt x="1148" y="1816"/>
                    <a:pt x="1075" y="2189"/>
                    <a:pt x="1003" y="2550"/>
                  </a:cubicBezTo>
                  <a:cubicBezTo>
                    <a:pt x="967" y="2725"/>
                    <a:pt x="1109" y="2843"/>
                    <a:pt x="1244" y="2843"/>
                  </a:cubicBezTo>
                  <a:cubicBezTo>
                    <a:pt x="1331" y="2843"/>
                    <a:pt x="1415" y="2795"/>
                    <a:pt x="1448" y="2682"/>
                  </a:cubicBezTo>
                  <a:cubicBezTo>
                    <a:pt x="1556" y="2297"/>
                    <a:pt x="1677" y="1925"/>
                    <a:pt x="1785" y="1540"/>
                  </a:cubicBezTo>
                  <a:cubicBezTo>
                    <a:pt x="2121" y="1588"/>
                    <a:pt x="2470" y="1648"/>
                    <a:pt x="2806" y="1708"/>
                  </a:cubicBezTo>
                  <a:cubicBezTo>
                    <a:pt x="2826" y="1712"/>
                    <a:pt x="2845" y="1713"/>
                    <a:pt x="2863" y="1713"/>
                  </a:cubicBezTo>
                  <a:cubicBezTo>
                    <a:pt x="3174" y="1713"/>
                    <a:pt x="3219" y="1249"/>
                    <a:pt x="2879" y="1215"/>
                  </a:cubicBezTo>
                  <a:cubicBezTo>
                    <a:pt x="2554" y="1179"/>
                    <a:pt x="2229" y="1143"/>
                    <a:pt x="1905" y="1095"/>
                  </a:cubicBezTo>
                  <a:cubicBezTo>
                    <a:pt x="1965" y="855"/>
                    <a:pt x="2025" y="614"/>
                    <a:pt x="2085" y="362"/>
                  </a:cubicBezTo>
                  <a:cubicBezTo>
                    <a:pt x="2136" y="144"/>
                    <a:pt x="1955" y="1"/>
                    <a:pt x="17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0" name="Google Shape;290;p14"/>
            <p:cNvSpPr/>
            <p:nvPr/>
          </p:nvSpPr>
          <p:spPr>
            <a:xfrm>
              <a:off x="8712160" y="264023"/>
              <a:ext cx="234955" cy="169206"/>
            </a:xfrm>
            <a:custGeom>
              <a:avLst/>
              <a:gdLst/>
              <a:ahLst/>
              <a:cxnLst/>
              <a:rect l="l" t="t" r="r" b="b"/>
              <a:pathLst>
                <a:path w="3427" h="2468" extrusionOk="0">
                  <a:moveTo>
                    <a:pt x="1387" y="0"/>
                  </a:moveTo>
                  <a:cubicBezTo>
                    <a:pt x="1278" y="0"/>
                    <a:pt x="1167" y="76"/>
                    <a:pt x="1143" y="226"/>
                  </a:cubicBezTo>
                  <a:cubicBezTo>
                    <a:pt x="1119" y="454"/>
                    <a:pt x="1106" y="683"/>
                    <a:pt x="1119" y="911"/>
                  </a:cubicBezTo>
                  <a:cubicBezTo>
                    <a:pt x="818" y="911"/>
                    <a:pt x="517" y="923"/>
                    <a:pt x="217" y="935"/>
                  </a:cubicBezTo>
                  <a:cubicBezTo>
                    <a:pt x="1" y="935"/>
                    <a:pt x="1" y="1272"/>
                    <a:pt x="217" y="1272"/>
                  </a:cubicBezTo>
                  <a:cubicBezTo>
                    <a:pt x="517" y="1284"/>
                    <a:pt x="830" y="1296"/>
                    <a:pt x="1131" y="1296"/>
                  </a:cubicBezTo>
                  <a:cubicBezTo>
                    <a:pt x="1143" y="1620"/>
                    <a:pt x="1167" y="1957"/>
                    <a:pt x="1179" y="2269"/>
                  </a:cubicBezTo>
                  <a:cubicBezTo>
                    <a:pt x="1185" y="2402"/>
                    <a:pt x="1287" y="2468"/>
                    <a:pt x="1387" y="2468"/>
                  </a:cubicBezTo>
                  <a:cubicBezTo>
                    <a:pt x="1488" y="2468"/>
                    <a:pt x="1587" y="2402"/>
                    <a:pt x="1587" y="2269"/>
                  </a:cubicBezTo>
                  <a:cubicBezTo>
                    <a:pt x="1599" y="1957"/>
                    <a:pt x="1623" y="1632"/>
                    <a:pt x="1647" y="1308"/>
                  </a:cubicBezTo>
                  <a:cubicBezTo>
                    <a:pt x="2140" y="1320"/>
                    <a:pt x="2633" y="1332"/>
                    <a:pt x="3126" y="1344"/>
                  </a:cubicBezTo>
                  <a:cubicBezTo>
                    <a:pt x="3427" y="1344"/>
                    <a:pt x="3427" y="863"/>
                    <a:pt x="3126" y="863"/>
                  </a:cubicBezTo>
                  <a:cubicBezTo>
                    <a:pt x="2633" y="875"/>
                    <a:pt x="2152" y="887"/>
                    <a:pt x="1659" y="899"/>
                  </a:cubicBezTo>
                  <a:cubicBezTo>
                    <a:pt x="1659" y="671"/>
                    <a:pt x="1647" y="442"/>
                    <a:pt x="1623" y="226"/>
                  </a:cubicBezTo>
                  <a:cubicBezTo>
                    <a:pt x="1605" y="76"/>
                    <a:pt x="1497" y="0"/>
                    <a:pt x="13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1" name="Google Shape;291;p14"/>
            <p:cNvSpPr/>
            <p:nvPr/>
          </p:nvSpPr>
          <p:spPr>
            <a:xfrm>
              <a:off x="8170674" y="464149"/>
              <a:ext cx="220695" cy="178942"/>
            </a:xfrm>
            <a:custGeom>
              <a:avLst/>
              <a:gdLst/>
              <a:ahLst/>
              <a:cxnLst/>
              <a:rect l="l" t="t" r="r" b="b"/>
              <a:pathLst>
                <a:path w="3219" h="2610" extrusionOk="0">
                  <a:moveTo>
                    <a:pt x="1656" y="1"/>
                  </a:moveTo>
                  <a:cubicBezTo>
                    <a:pt x="1567" y="1"/>
                    <a:pt x="1477" y="40"/>
                    <a:pt x="1419" y="132"/>
                  </a:cubicBezTo>
                  <a:cubicBezTo>
                    <a:pt x="1251" y="372"/>
                    <a:pt x="1155" y="661"/>
                    <a:pt x="1095" y="949"/>
                  </a:cubicBezTo>
                  <a:cubicBezTo>
                    <a:pt x="818" y="961"/>
                    <a:pt x="542" y="961"/>
                    <a:pt x="265" y="973"/>
                  </a:cubicBezTo>
                  <a:cubicBezTo>
                    <a:pt x="1" y="985"/>
                    <a:pt x="1" y="1370"/>
                    <a:pt x="265" y="1382"/>
                  </a:cubicBezTo>
                  <a:cubicBezTo>
                    <a:pt x="530" y="1394"/>
                    <a:pt x="794" y="1394"/>
                    <a:pt x="1071" y="1406"/>
                  </a:cubicBezTo>
                  <a:cubicBezTo>
                    <a:pt x="1059" y="1755"/>
                    <a:pt x="1107" y="2091"/>
                    <a:pt x="1191" y="2404"/>
                  </a:cubicBezTo>
                  <a:cubicBezTo>
                    <a:pt x="1224" y="2548"/>
                    <a:pt x="1329" y="2609"/>
                    <a:pt x="1437" y="2609"/>
                  </a:cubicBezTo>
                  <a:cubicBezTo>
                    <a:pt x="1601" y="2609"/>
                    <a:pt x="1775" y="2469"/>
                    <a:pt x="1732" y="2259"/>
                  </a:cubicBezTo>
                  <a:cubicBezTo>
                    <a:pt x="1672" y="1959"/>
                    <a:pt x="1672" y="1682"/>
                    <a:pt x="1696" y="1418"/>
                  </a:cubicBezTo>
                  <a:cubicBezTo>
                    <a:pt x="2092" y="1418"/>
                    <a:pt x="2489" y="1430"/>
                    <a:pt x="2886" y="1442"/>
                  </a:cubicBezTo>
                  <a:cubicBezTo>
                    <a:pt x="2889" y="1442"/>
                    <a:pt x="2893" y="1442"/>
                    <a:pt x="2897" y="1442"/>
                  </a:cubicBezTo>
                  <a:cubicBezTo>
                    <a:pt x="3219" y="1442"/>
                    <a:pt x="3219" y="913"/>
                    <a:pt x="2897" y="913"/>
                  </a:cubicBezTo>
                  <a:cubicBezTo>
                    <a:pt x="2893" y="913"/>
                    <a:pt x="2889" y="913"/>
                    <a:pt x="2886" y="913"/>
                  </a:cubicBezTo>
                  <a:cubicBezTo>
                    <a:pt x="2513" y="925"/>
                    <a:pt x="2153" y="937"/>
                    <a:pt x="1780" y="937"/>
                  </a:cubicBezTo>
                  <a:cubicBezTo>
                    <a:pt x="1828" y="745"/>
                    <a:pt x="1876" y="552"/>
                    <a:pt x="1936" y="348"/>
                  </a:cubicBezTo>
                  <a:cubicBezTo>
                    <a:pt x="1991" y="144"/>
                    <a:pt x="1825" y="1"/>
                    <a:pt x="16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2" name="Google Shape;292;p14"/>
            <p:cNvSpPr/>
            <p:nvPr/>
          </p:nvSpPr>
          <p:spPr>
            <a:xfrm>
              <a:off x="8590192" y="485540"/>
              <a:ext cx="206914" cy="175171"/>
            </a:xfrm>
            <a:custGeom>
              <a:avLst/>
              <a:gdLst/>
              <a:ahLst/>
              <a:cxnLst/>
              <a:rect l="l" t="t" r="r" b="b"/>
              <a:pathLst>
                <a:path w="3018" h="2555" extrusionOk="0">
                  <a:moveTo>
                    <a:pt x="1413" y="0"/>
                  </a:moveTo>
                  <a:cubicBezTo>
                    <a:pt x="1278" y="0"/>
                    <a:pt x="1142" y="96"/>
                    <a:pt x="1118" y="289"/>
                  </a:cubicBezTo>
                  <a:cubicBezTo>
                    <a:pt x="1094" y="493"/>
                    <a:pt x="1094" y="709"/>
                    <a:pt x="1094" y="926"/>
                  </a:cubicBezTo>
                  <a:cubicBezTo>
                    <a:pt x="806" y="938"/>
                    <a:pt x="529" y="938"/>
                    <a:pt x="253" y="962"/>
                  </a:cubicBezTo>
                  <a:cubicBezTo>
                    <a:pt x="0" y="974"/>
                    <a:pt x="0" y="1346"/>
                    <a:pt x="253" y="1358"/>
                  </a:cubicBezTo>
                  <a:cubicBezTo>
                    <a:pt x="541" y="1370"/>
                    <a:pt x="818" y="1382"/>
                    <a:pt x="1106" y="1382"/>
                  </a:cubicBezTo>
                  <a:cubicBezTo>
                    <a:pt x="1118" y="1707"/>
                    <a:pt x="1154" y="2020"/>
                    <a:pt x="1166" y="2320"/>
                  </a:cubicBezTo>
                  <a:cubicBezTo>
                    <a:pt x="1179" y="2476"/>
                    <a:pt x="1296" y="2555"/>
                    <a:pt x="1413" y="2555"/>
                  </a:cubicBezTo>
                  <a:cubicBezTo>
                    <a:pt x="1530" y="2555"/>
                    <a:pt x="1647" y="2476"/>
                    <a:pt x="1659" y="2320"/>
                  </a:cubicBezTo>
                  <a:cubicBezTo>
                    <a:pt x="1683" y="2020"/>
                    <a:pt x="1707" y="1719"/>
                    <a:pt x="1731" y="1407"/>
                  </a:cubicBezTo>
                  <a:cubicBezTo>
                    <a:pt x="2044" y="1407"/>
                    <a:pt x="2369" y="1407"/>
                    <a:pt x="2693" y="1419"/>
                  </a:cubicBezTo>
                  <a:cubicBezTo>
                    <a:pt x="3014" y="1419"/>
                    <a:pt x="3018" y="901"/>
                    <a:pt x="2704" y="901"/>
                  </a:cubicBezTo>
                  <a:cubicBezTo>
                    <a:pt x="2700" y="901"/>
                    <a:pt x="2697" y="902"/>
                    <a:pt x="2693" y="902"/>
                  </a:cubicBezTo>
                  <a:lnTo>
                    <a:pt x="1743" y="914"/>
                  </a:lnTo>
                  <a:cubicBezTo>
                    <a:pt x="1743" y="697"/>
                    <a:pt x="1731" y="493"/>
                    <a:pt x="1707" y="289"/>
                  </a:cubicBezTo>
                  <a:cubicBezTo>
                    <a:pt x="1683" y="96"/>
                    <a:pt x="1548" y="0"/>
                    <a:pt x="14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3" name="Google Shape;293;p14"/>
            <p:cNvSpPr/>
            <p:nvPr/>
          </p:nvSpPr>
          <p:spPr>
            <a:xfrm>
              <a:off x="8948349" y="486568"/>
              <a:ext cx="220763" cy="194985"/>
            </a:xfrm>
            <a:custGeom>
              <a:avLst/>
              <a:gdLst/>
              <a:ahLst/>
              <a:cxnLst/>
              <a:rect l="l" t="t" r="r" b="b"/>
              <a:pathLst>
                <a:path w="3220" h="2844" extrusionOk="0">
                  <a:moveTo>
                    <a:pt x="1784" y="0"/>
                  </a:moveTo>
                  <a:cubicBezTo>
                    <a:pt x="1670" y="0"/>
                    <a:pt x="1559" y="65"/>
                    <a:pt x="1520" y="213"/>
                  </a:cubicBezTo>
                  <a:cubicBezTo>
                    <a:pt x="1436" y="478"/>
                    <a:pt x="1376" y="754"/>
                    <a:pt x="1316" y="1031"/>
                  </a:cubicBezTo>
                  <a:cubicBezTo>
                    <a:pt x="967" y="995"/>
                    <a:pt x="619" y="947"/>
                    <a:pt x="270" y="911"/>
                  </a:cubicBezTo>
                  <a:cubicBezTo>
                    <a:pt x="263" y="910"/>
                    <a:pt x="257" y="910"/>
                    <a:pt x="250" y="910"/>
                  </a:cubicBezTo>
                  <a:cubicBezTo>
                    <a:pt x="50" y="910"/>
                    <a:pt x="1" y="1260"/>
                    <a:pt x="222" y="1295"/>
                  </a:cubicBezTo>
                  <a:cubicBezTo>
                    <a:pt x="559" y="1343"/>
                    <a:pt x="895" y="1404"/>
                    <a:pt x="1232" y="1452"/>
                  </a:cubicBezTo>
                  <a:cubicBezTo>
                    <a:pt x="1148" y="1824"/>
                    <a:pt x="1075" y="2185"/>
                    <a:pt x="1003" y="2558"/>
                  </a:cubicBezTo>
                  <a:cubicBezTo>
                    <a:pt x="967" y="2731"/>
                    <a:pt x="1104" y="2843"/>
                    <a:pt x="1238" y="2843"/>
                  </a:cubicBezTo>
                  <a:cubicBezTo>
                    <a:pt x="1327" y="2843"/>
                    <a:pt x="1414" y="2793"/>
                    <a:pt x="1448" y="2678"/>
                  </a:cubicBezTo>
                  <a:cubicBezTo>
                    <a:pt x="1556" y="2305"/>
                    <a:pt x="1677" y="1920"/>
                    <a:pt x="1785" y="1548"/>
                  </a:cubicBezTo>
                  <a:cubicBezTo>
                    <a:pt x="2121" y="1596"/>
                    <a:pt x="2470" y="1656"/>
                    <a:pt x="2806" y="1704"/>
                  </a:cubicBezTo>
                  <a:cubicBezTo>
                    <a:pt x="2826" y="1707"/>
                    <a:pt x="2845" y="1709"/>
                    <a:pt x="2863" y="1709"/>
                  </a:cubicBezTo>
                  <a:cubicBezTo>
                    <a:pt x="3174" y="1709"/>
                    <a:pt x="3219" y="1245"/>
                    <a:pt x="2879" y="1211"/>
                  </a:cubicBezTo>
                  <a:cubicBezTo>
                    <a:pt x="2554" y="1175"/>
                    <a:pt x="2229" y="1139"/>
                    <a:pt x="1905" y="1103"/>
                  </a:cubicBezTo>
                  <a:cubicBezTo>
                    <a:pt x="1965" y="851"/>
                    <a:pt x="2025" y="610"/>
                    <a:pt x="2085" y="370"/>
                  </a:cubicBezTo>
                  <a:cubicBezTo>
                    <a:pt x="2136" y="146"/>
                    <a:pt x="1956" y="0"/>
                    <a:pt x="17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4" name="Google Shape;294;p14"/>
            <p:cNvSpPr/>
            <p:nvPr/>
          </p:nvSpPr>
          <p:spPr>
            <a:xfrm>
              <a:off x="8170674" y="464149"/>
              <a:ext cx="220695" cy="178942"/>
            </a:xfrm>
            <a:custGeom>
              <a:avLst/>
              <a:gdLst/>
              <a:ahLst/>
              <a:cxnLst/>
              <a:rect l="l" t="t" r="r" b="b"/>
              <a:pathLst>
                <a:path w="3219" h="2610" extrusionOk="0">
                  <a:moveTo>
                    <a:pt x="1656" y="1"/>
                  </a:moveTo>
                  <a:cubicBezTo>
                    <a:pt x="1567" y="1"/>
                    <a:pt x="1477" y="40"/>
                    <a:pt x="1419" y="132"/>
                  </a:cubicBezTo>
                  <a:cubicBezTo>
                    <a:pt x="1251" y="372"/>
                    <a:pt x="1155" y="661"/>
                    <a:pt x="1095" y="949"/>
                  </a:cubicBezTo>
                  <a:cubicBezTo>
                    <a:pt x="818" y="961"/>
                    <a:pt x="542" y="961"/>
                    <a:pt x="265" y="973"/>
                  </a:cubicBezTo>
                  <a:cubicBezTo>
                    <a:pt x="1" y="985"/>
                    <a:pt x="1" y="1370"/>
                    <a:pt x="265" y="1382"/>
                  </a:cubicBezTo>
                  <a:cubicBezTo>
                    <a:pt x="530" y="1394"/>
                    <a:pt x="794" y="1394"/>
                    <a:pt x="1071" y="1406"/>
                  </a:cubicBezTo>
                  <a:cubicBezTo>
                    <a:pt x="1059" y="1755"/>
                    <a:pt x="1107" y="2091"/>
                    <a:pt x="1191" y="2404"/>
                  </a:cubicBezTo>
                  <a:cubicBezTo>
                    <a:pt x="1224" y="2548"/>
                    <a:pt x="1329" y="2609"/>
                    <a:pt x="1437" y="2609"/>
                  </a:cubicBezTo>
                  <a:cubicBezTo>
                    <a:pt x="1601" y="2609"/>
                    <a:pt x="1775" y="2469"/>
                    <a:pt x="1732" y="2259"/>
                  </a:cubicBezTo>
                  <a:cubicBezTo>
                    <a:pt x="1672" y="1959"/>
                    <a:pt x="1672" y="1682"/>
                    <a:pt x="1696" y="1418"/>
                  </a:cubicBezTo>
                  <a:cubicBezTo>
                    <a:pt x="2092" y="1418"/>
                    <a:pt x="2489" y="1430"/>
                    <a:pt x="2886" y="1442"/>
                  </a:cubicBezTo>
                  <a:cubicBezTo>
                    <a:pt x="2889" y="1442"/>
                    <a:pt x="2893" y="1442"/>
                    <a:pt x="2897" y="1442"/>
                  </a:cubicBezTo>
                  <a:cubicBezTo>
                    <a:pt x="3219" y="1442"/>
                    <a:pt x="3219" y="913"/>
                    <a:pt x="2897" y="913"/>
                  </a:cubicBezTo>
                  <a:cubicBezTo>
                    <a:pt x="2893" y="913"/>
                    <a:pt x="2889" y="913"/>
                    <a:pt x="2886" y="913"/>
                  </a:cubicBezTo>
                  <a:cubicBezTo>
                    <a:pt x="2513" y="925"/>
                    <a:pt x="2153" y="937"/>
                    <a:pt x="1780" y="937"/>
                  </a:cubicBezTo>
                  <a:cubicBezTo>
                    <a:pt x="1828" y="745"/>
                    <a:pt x="1876" y="552"/>
                    <a:pt x="1936" y="348"/>
                  </a:cubicBezTo>
                  <a:cubicBezTo>
                    <a:pt x="1991" y="144"/>
                    <a:pt x="1825" y="1"/>
                    <a:pt x="16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5" name="Google Shape;295;p14"/>
            <p:cNvSpPr/>
            <p:nvPr/>
          </p:nvSpPr>
          <p:spPr>
            <a:xfrm>
              <a:off x="8590192" y="485540"/>
              <a:ext cx="206914" cy="175171"/>
            </a:xfrm>
            <a:custGeom>
              <a:avLst/>
              <a:gdLst/>
              <a:ahLst/>
              <a:cxnLst/>
              <a:rect l="l" t="t" r="r" b="b"/>
              <a:pathLst>
                <a:path w="3018" h="2555" extrusionOk="0">
                  <a:moveTo>
                    <a:pt x="1413" y="0"/>
                  </a:moveTo>
                  <a:cubicBezTo>
                    <a:pt x="1278" y="0"/>
                    <a:pt x="1142" y="96"/>
                    <a:pt x="1118" y="289"/>
                  </a:cubicBezTo>
                  <a:cubicBezTo>
                    <a:pt x="1094" y="493"/>
                    <a:pt x="1094" y="709"/>
                    <a:pt x="1094" y="926"/>
                  </a:cubicBezTo>
                  <a:cubicBezTo>
                    <a:pt x="806" y="938"/>
                    <a:pt x="529" y="938"/>
                    <a:pt x="253" y="962"/>
                  </a:cubicBezTo>
                  <a:cubicBezTo>
                    <a:pt x="0" y="974"/>
                    <a:pt x="0" y="1346"/>
                    <a:pt x="253" y="1358"/>
                  </a:cubicBezTo>
                  <a:cubicBezTo>
                    <a:pt x="541" y="1370"/>
                    <a:pt x="818" y="1382"/>
                    <a:pt x="1106" y="1382"/>
                  </a:cubicBezTo>
                  <a:cubicBezTo>
                    <a:pt x="1118" y="1707"/>
                    <a:pt x="1154" y="2020"/>
                    <a:pt x="1166" y="2320"/>
                  </a:cubicBezTo>
                  <a:cubicBezTo>
                    <a:pt x="1179" y="2476"/>
                    <a:pt x="1296" y="2555"/>
                    <a:pt x="1413" y="2555"/>
                  </a:cubicBezTo>
                  <a:cubicBezTo>
                    <a:pt x="1530" y="2555"/>
                    <a:pt x="1647" y="2476"/>
                    <a:pt x="1659" y="2320"/>
                  </a:cubicBezTo>
                  <a:cubicBezTo>
                    <a:pt x="1683" y="2020"/>
                    <a:pt x="1707" y="1719"/>
                    <a:pt x="1731" y="1407"/>
                  </a:cubicBezTo>
                  <a:cubicBezTo>
                    <a:pt x="2044" y="1407"/>
                    <a:pt x="2369" y="1407"/>
                    <a:pt x="2693" y="1419"/>
                  </a:cubicBezTo>
                  <a:cubicBezTo>
                    <a:pt x="3014" y="1419"/>
                    <a:pt x="3018" y="901"/>
                    <a:pt x="2704" y="901"/>
                  </a:cubicBezTo>
                  <a:cubicBezTo>
                    <a:pt x="2700" y="901"/>
                    <a:pt x="2697" y="902"/>
                    <a:pt x="2693" y="902"/>
                  </a:cubicBezTo>
                  <a:lnTo>
                    <a:pt x="1743" y="914"/>
                  </a:lnTo>
                  <a:cubicBezTo>
                    <a:pt x="1743" y="697"/>
                    <a:pt x="1731" y="493"/>
                    <a:pt x="1707" y="289"/>
                  </a:cubicBezTo>
                  <a:cubicBezTo>
                    <a:pt x="1683" y="96"/>
                    <a:pt x="1548" y="0"/>
                    <a:pt x="14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6" name="Google Shape;296;p14"/>
            <p:cNvSpPr/>
            <p:nvPr/>
          </p:nvSpPr>
          <p:spPr>
            <a:xfrm>
              <a:off x="8948349" y="486568"/>
              <a:ext cx="220763" cy="194985"/>
            </a:xfrm>
            <a:custGeom>
              <a:avLst/>
              <a:gdLst/>
              <a:ahLst/>
              <a:cxnLst/>
              <a:rect l="l" t="t" r="r" b="b"/>
              <a:pathLst>
                <a:path w="3220" h="2844" extrusionOk="0">
                  <a:moveTo>
                    <a:pt x="1784" y="0"/>
                  </a:moveTo>
                  <a:cubicBezTo>
                    <a:pt x="1670" y="0"/>
                    <a:pt x="1559" y="65"/>
                    <a:pt x="1520" y="213"/>
                  </a:cubicBezTo>
                  <a:cubicBezTo>
                    <a:pt x="1436" y="478"/>
                    <a:pt x="1376" y="754"/>
                    <a:pt x="1316" y="1031"/>
                  </a:cubicBezTo>
                  <a:cubicBezTo>
                    <a:pt x="967" y="995"/>
                    <a:pt x="619" y="947"/>
                    <a:pt x="270" y="911"/>
                  </a:cubicBezTo>
                  <a:cubicBezTo>
                    <a:pt x="263" y="910"/>
                    <a:pt x="257" y="910"/>
                    <a:pt x="250" y="910"/>
                  </a:cubicBezTo>
                  <a:cubicBezTo>
                    <a:pt x="50" y="910"/>
                    <a:pt x="1" y="1260"/>
                    <a:pt x="222" y="1295"/>
                  </a:cubicBezTo>
                  <a:cubicBezTo>
                    <a:pt x="559" y="1343"/>
                    <a:pt x="895" y="1404"/>
                    <a:pt x="1232" y="1452"/>
                  </a:cubicBezTo>
                  <a:cubicBezTo>
                    <a:pt x="1148" y="1824"/>
                    <a:pt x="1075" y="2185"/>
                    <a:pt x="1003" y="2558"/>
                  </a:cubicBezTo>
                  <a:cubicBezTo>
                    <a:pt x="967" y="2731"/>
                    <a:pt x="1104" y="2843"/>
                    <a:pt x="1238" y="2843"/>
                  </a:cubicBezTo>
                  <a:cubicBezTo>
                    <a:pt x="1327" y="2843"/>
                    <a:pt x="1414" y="2793"/>
                    <a:pt x="1448" y="2678"/>
                  </a:cubicBezTo>
                  <a:cubicBezTo>
                    <a:pt x="1556" y="2305"/>
                    <a:pt x="1677" y="1920"/>
                    <a:pt x="1785" y="1548"/>
                  </a:cubicBezTo>
                  <a:cubicBezTo>
                    <a:pt x="2121" y="1596"/>
                    <a:pt x="2470" y="1656"/>
                    <a:pt x="2806" y="1704"/>
                  </a:cubicBezTo>
                  <a:cubicBezTo>
                    <a:pt x="2826" y="1707"/>
                    <a:pt x="2845" y="1709"/>
                    <a:pt x="2863" y="1709"/>
                  </a:cubicBezTo>
                  <a:cubicBezTo>
                    <a:pt x="3174" y="1709"/>
                    <a:pt x="3219" y="1245"/>
                    <a:pt x="2879" y="1211"/>
                  </a:cubicBezTo>
                  <a:cubicBezTo>
                    <a:pt x="2554" y="1175"/>
                    <a:pt x="2229" y="1139"/>
                    <a:pt x="1905" y="1103"/>
                  </a:cubicBezTo>
                  <a:cubicBezTo>
                    <a:pt x="1965" y="851"/>
                    <a:pt x="2025" y="610"/>
                    <a:pt x="2085" y="370"/>
                  </a:cubicBezTo>
                  <a:cubicBezTo>
                    <a:pt x="2136" y="146"/>
                    <a:pt x="1956" y="0"/>
                    <a:pt x="17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7" name="Google Shape;297;p14"/>
            <p:cNvSpPr/>
            <p:nvPr/>
          </p:nvSpPr>
          <p:spPr>
            <a:xfrm>
              <a:off x="8590192" y="950100"/>
              <a:ext cx="206708" cy="175239"/>
            </a:xfrm>
            <a:custGeom>
              <a:avLst/>
              <a:gdLst/>
              <a:ahLst/>
              <a:cxnLst/>
              <a:rect l="l" t="t" r="r" b="b"/>
              <a:pathLst>
                <a:path w="3015" h="2556" extrusionOk="0">
                  <a:moveTo>
                    <a:pt x="1413" y="1"/>
                  </a:moveTo>
                  <a:cubicBezTo>
                    <a:pt x="1278" y="1"/>
                    <a:pt x="1142" y="94"/>
                    <a:pt x="1118" y="280"/>
                  </a:cubicBezTo>
                  <a:cubicBezTo>
                    <a:pt x="1094" y="485"/>
                    <a:pt x="1094" y="701"/>
                    <a:pt x="1094" y="930"/>
                  </a:cubicBezTo>
                  <a:cubicBezTo>
                    <a:pt x="806" y="930"/>
                    <a:pt x="529" y="942"/>
                    <a:pt x="253" y="954"/>
                  </a:cubicBezTo>
                  <a:cubicBezTo>
                    <a:pt x="0" y="966"/>
                    <a:pt x="0" y="1338"/>
                    <a:pt x="253" y="1350"/>
                  </a:cubicBezTo>
                  <a:cubicBezTo>
                    <a:pt x="541" y="1362"/>
                    <a:pt x="818" y="1374"/>
                    <a:pt x="1106" y="1386"/>
                  </a:cubicBezTo>
                  <a:cubicBezTo>
                    <a:pt x="1118" y="1699"/>
                    <a:pt x="1154" y="2011"/>
                    <a:pt x="1166" y="2312"/>
                  </a:cubicBezTo>
                  <a:cubicBezTo>
                    <a:pt x="1179" y="2474"/>
                    <a:pt x="1296" y="2555"/>
                    <a:pt x="1413" y="2555"/>
                  </a:cubicBezTo>
                  <a:cubicBezTo>
                    <a:pt x="1530" y="2555"/>
                    <a:pt x="1647" y="2474"/>
                    <a:pt x="1659" y="2312"/>
                  </a:cubicBezTo>
                  <a:cubicBezTo>
                    <a:pt x="1683" y="2023"/>
                    <a:pt x="1707" y="1711"/>
                    <a:pt x="1731" y="1398"/>
                  </a:cubicBezTo>
                  <a:cubicBezTo>
                    <a:pt x="2044" y="1398"/>
                    <a:pt x="2369" y="1410"/>
                    <a:pt x="2693" y="1410"/>
                  </a:cubicBezTo>
                  <a:cubicBezTo>
                    <a:pt x="2697" y="1411"/>
                    <a:pt x="2700" y="1411"/>
                    <a:pt x="2704" y="1411"/>
                  </a:cubicBezTo>
                  <a:cubicBezTo>
                    <a:pt x="3014" y="1411"/>
                    <a:pt x="3014" y="893"/>
                    <a:pt x="2704" y="893"/>
                  </a:cubicBezTo>
                  <a:cubicBezTo>
                    <a:pt x="2700" y="893"/>
                    <a:pt x="2697" y="893"/>
                    <a:pt x="2693" y="893"/>
                  </a:cubicBezTo>
                  <a:lnTo>
                    <a:pt x="1743" y="905"/>
                  </a:lnTo>
                  <a:cubicBezTo>
                    <a:pt x="1743" y="689"/>
                    <a:pt x="1731" y="485"/>
                    <a:pt x="1707" y="280"/>
                  </a:cubicBezTo>
                  <a:cubicBezTo>
                    <a:pt x="1683" y="94"/>
                    <a:pt x="1548" y="1"/>
                    <a:pt x="1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8" name="Google Shape;298;p14"/>
            <p:cNvSpPr/>
            <p:nvPr/>
          </p:nvSpPr>
          <p:spPr>
            <a:xfrm>
              <a:off x="8948349" y="951128"/>
              <a:ext cx="220763" cy="195190"/>
            </a:xfrm>
            <a:custGeom>
              <a:avLst/>
              <a:gdLst/>
              <a:ahLst/>
              <a:cxnLst/>
              <a:rect l="l" t="t" r="r" b="b"/>
              <a:pathLst>
                <a:path w="3220" h="2847" extrusionOk="0">
                  <a:moveTo>
                    <a:pt x="1782" y="1"/>
                  </a:moveTo>
                  <a:cubicBezTo>
                    <a:pt x="1668" y="1"/>
                    <a:pt x="1558" y="62"/>
                    <a:pt x="1520" y="205"/>
                  </a:cubicBezTo>
                  <a:cubicBezTo>
                    <a:pt x="1436" y="482"/>
                    <a:pt x="1376" y="758"/>
                    <a:pt x="1316" y="1035"/>
                  </a:cubicBezTo>
                  <a:cubicBezTo>
                    <a:pt x="967" y="987"/>
                    <a:pt x="619" y="951"/>
                    <a:pt x="270" y="903"/>
                  </a:cubicBezTo>
                  <a:cubicBezTo>
                    <a:pt x="263" y="902"/>
                    <a:pt x="257" y="901"/>
                    <a:pt x="250" y="901"/>
                  </a:cubicBezTo>
                  <a:cubicBezTo>
                    <a:pt x="50" y="901"/>
                    <a:pt x="1" y="1252"/>
                    <a:pt x="222" y="1287"/>
                  </a:cubicBezTo>
                  <a:cubicBezTo>
                    <a:pt x="559" y="1347"/>
                    <a:pt x="895" y="1395"/>
                    <a:pt x="1232" y="1455"/>
                  </a:cubicBezTo>
                  <a:cubicBezTo>
                    <a:pt x="1148" y="1816"/>
                    <a:pt x="1075" y="2189"/>
                    <a:pt x="1003" y="2549"/>
                  </a:cubicBezTo>
                  <a:cubicBezTo>
                    <a:pt x="967" y="2731"/>
                    <a:pt x="1106" y="2846"/>
                    <a:pt x="1240" y="2846"/>
                  </a:cubicBezTo>
                  <a:cubicBezTo>
                    <a:pt x="1328" y="2846"/>
                    <a:pt x="1415" y="2796"/>
                    <a:pt x="1448" y="2682"/>
                  </a:cubicBezTo>
                  <a:cubicBezTo>
                    <a:pt x="1556" y="2297"/>
                    <a:pt x="1677" y="1924"/>
                    <a:pt x="1785" y="1540"/>
                  </a:cubicBezTo>
                  <a:cubicBezTo>
                    <a:pt x="2121" y="1600"/>
                    <a:pt x="2470" y="1648"/>
                    <a:pt x="2806" y="1708"/>
                  </a:cubicBezTo>
                  <a:cubicBezTo>
                    <a:pt x="2826" y="1711"/>
                    <a:pt x="2845" y="1713"/>
                    <a:pt x="2863" y="1713"/>
                  </a:cubicBezTo>
                  <a:cubicBezTo>
                    <a:pt x="3174" y="1713"/>
                    <a:pt x="3219" y="1249"/>
                    <a:pt x="2879" y="1215"/>
                  </a:cubicBezTo>
                  <a:cubicBezTo>
                    <a:pt x="2554" y="1179"/>
                    <a:pt x="2229" y="1143"/>
                    <a:pt x="1905" y="1095"/>
                  </a:cubicBezTo>
                  <a:cubicBezTo>
                    <a:pt x="1965" y="854"/>
                    <a:pt x="2025" y="614"/>
                    <a:pt x="2085" y="362"/>
                  </a:cubicBezTo>
                  <a:cubicBezTo>
                    <a:pt x="2136" y="144"/>
                    <a:pt x="1955" y="1"/>
                    <a:pt x="17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9" name="Google Shape;299;p14"/>
            <p:cNvSpPr/>
            <p:nvPr/>
          </p:nvSpPr>
          <p:spPr>
            <a:xfrm>
              <a:off x="8788360" y="1192870"/>
              <a:ext cx="234955" cy="169206"/>
            </a:xfrm>
            <a:custGeom>
              <a:avLst/>
              <a:gdLst/>
              <a:ahLst/>
              <a:cxnLst/>
              <a:rect l="l" t="t" r="r" b="b"/>
              <a:pathLst>
                <a:path w="3427" h="2468" extrusionOk="0">
                  <a:moveTo>
                    <a:pt x="1387" y="0"/>
                  </a:moveTo>
                  <a:cubicBezTo>
                    <a:pt x="1278" y="0"/>
                    <a:pt x="1167" y="75"/>
                    <a:pt x="1143" y="225"/>
                  </a:cubicBezTo>
                  <a:cubicBezTo>
                    <a:pt x="1119" y="454"/>
                    <a:pt x="1106" y="670"/>
                    <a:pt x="1119" y="911"/>
                  </a:cubicBezTo>
                  <a:cubicBezTo>
                    <a:pt x="818" y="911"/>
                    <a:pt x="517" y="923"/>
                    <a:pt x="217" y="923"/>
                  </a:cubicBezTo>
                  <a:cubicBezTo>
                    <a:pt x="1" y="935"/>
                    <a:pt x="1" y="1271"/>
                    <a:pt x="217" y="1271"/>
                  </a:cubicBezTo>
                  <a:cubicBezTo>
                    <a:pt x="517" y="1283"/>
                    <a:pt x="830" y="1295"/>
                    <a:pt x="1131" y="1295"/>
                  </a:cubicBezTo>
                  <a:cubicBezTo>
                    <a:pt x="1143" y="1620"/>
                    <a:pt x="1167" y="1944"/>
                    <a:pt x="1179" y="2269"/>
                  </a:cubicBezTo>
                  <a:cubicBezTo>
                    <a:pt x="1185" y="2401"/>
                    <a:pt x="1287" y="2467"/>
                    <a:pt x="1387" y="2467"/>
                  </a:cubicBezTo>
                  <a:cubicBezTo>
                    <a:pt x="1488" y="2467"/>
                    <a:pt x="1587" y="2401"/>
                    <a:pt x="1587" y="2269"/>
                  </a:cubicBezTo>
                  <a:cubicBezTo>
                    <a:pt x="1599" y="1957"/>
                    <a:pt x="1623" y="1632"/>
                    <a:pt x="1647" y="1307"/>
                  </a:cubicBezTo>
                  <a:cubicBezTo>
                    <a:pt x="2140" y="1319"/>
                    <a:pt x="2633" y="1331"/>
                    <a:pt x="3126" y="1331"/>
                  </a:cubicBezTo>
                  <a:cubicBezTo>
                    <a:pt x="3130" y="1332"/>
                    <a:pt x="3133" y="1332"/>
                    <a:pt x="3137" y="1332"/>
                  </a:cubicBezTo>
                  <a:cubicBezTo>
                    <a:pt x="3426" y="1332"/>
                    <a:pt x="3423" y="863"/>
                    <a:pt x="3126" y="863"/>
                  </a:cubicBezTo>
                  <a:cubicBezTo>
                    <a:pt x="2633" y="875"/>
                    <a:pt x="2152" y="887"/>
                    <a:pt x="1659" y="887"/>
                  </a:cubicBezTo>
                  <a:cubicBezTo>
                    <a:pt x="1659" y="670"/>
                    <a:pt x="1647" y="442"/>
                    <a:pt x="1623" y="225"/>
                  </a:cubicBezTo>
                  <a:cubicBezTo>
                    <a:pt x="1605" y="75"/>
                    <a:pt x="1497" y="0"/>
                    <a:pt x="13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0" name="Google Shape;300;p14"/>
            <p:cNvSpPr/>
            <p:nvPr/>
          </p:nvSpPr>
          <p:spPr>
            <a:xfrm rot="-5564026">
              <a:off x="8888536" y="1560003"/>
              <a:ext cx="264644" cy="134996"/>
            </a:xfrm>
            <a:custGeom>
              <a:avLst/>
              <a:gdLst/>
              <a:ahLst/>
              <a:cxnLst/>
              <a:rect l="l" t="t" r="r" b="b"/>
              <a:pathLst>
                <a:path w="3860" h="1969" extrusionOk="0">
                  <a:moveTo>
                    <a:pt x="1879" y="0"/>
                  </a:moveTo>
                  <a:cubicBezTo>
                    <a:pt x="1814" y="0"/>
                    <a:pt x="1746" y="25"/>
                    <a:pt x="1683" y="81"/>
                  </a:cubicBezTo>
                  <a:cubicBezTo>
                    <a:pt x="1563" y="189"/>
                    <a:pt x="1491" y="333"/>
                    <a:pt x="1443" y="478"/>
                  </a:cubicBezTo>
                  <a:cubicBezTo>
                    <a:pt x="1046" y="454"/>
                    <a:pt x="661" y="430"/>
                    <a:pt x="265" y="405"/>
                  </a:cubicBezTo>
                  <a:cubicBezTo>
                    <a:pt x="60" y="405"/>
                    <a:pt x="0" y="754"/>
                    <a:pt x="216" y="778"/>
                  </a:cubicBezTo>
                  <a:cubicBezTo>
                    <a:pt x="601" y="838"/>
                    <a:pt x="974" y="886"/>
                    <a:pt x="1358" y="934"/>
                  </a:cubicBezTo>
                  <a:cubicBezTo>
                    <a:pt x="1358" y="983"/>
                    <a:pt x="1346" y="1031"/>
                    <a:pt x="1346" y="1079"/>
                  </a:cubicBezTo>
                  <a:cubicBezTo>
                    <a:pt x="1346" y="1331"/>
                    <a:pt x="1370" y="1692"/>
                    <a:pt x="1587" y="1836"/>
                  </a:cubicBezTo>
                  <a:lnTo>
                    <a:pt x="1587" y="1848"/>
                  </a:lnTo>
                  <a:cubicBezTo>
                    <a:pt x="1626" y="1931"/>
                    <a:pt x="1700" y="1968"/>
                    <a:pt x="1771" y="1968"/>
                  </a:cubicBezTo>
                  <a:cubicBezTo>
                    <a:pt x="1875" y="1968"/>
                    <a:pt x="1971" y="1888"/>
                    <a:pt x="1935" y="1752"/>
                  </a:cubicBezTo>
                  <a:cubicBezTo>
                    <a:pt x="1935" y="1752"/>
                    <a:pt x="1935" y="1740"/>
                    <a:pt x="1923" y="1728"/>
                  </a:cubicBezTo>
                  <a:cubicBezTo>
                    <a:pt x="2008" y="1560"/>
                    <a:pt x="1947" y="1379"/>
                    <a:pt x="1960" y="1175"/>
                  </a:cubicBezTo>
                  <a:cubicBezTo>
                    <a:pt x="1960" y="1115"/>
                    <a:pt x="1972" y="1055"/>
                    <a:pt x="1984" y="1007"/>
                  </a:cubicBezTo>
                  <a:cubicBezTo>
                    <a:pt x="2452" y="1055"/>
                    <a:pt x="2921" y="1103"/>
                    <a:pt x="3390" y="1175"/>
                  </a:cubicBezTo>
                  <a:cubicBezTo>
                    <a:pt x="3413" y="1179"/>
                    <a:pt x="3434" y="1181"/>
                    <a:pt x="3455" y="1181"/>
                  </a:cubicBezTo>
                  <a:cubicBezTo>
                    <a:pt x="3807" y="1181"/>
                    <a:pt x="3860" y="633"/>
                    <a:pt x="3462" y="622"/>
                  </a:cubicBezTo>
                  <a:cubicBezTo>
                    <a:pt x="3017" y="610"/>
                    <a:pt x="2573" y="574"/>
                    <a:pt x="2128" y="538"/>
                  </a:cubicBezTo>
                  <a:cubicBezTo>
                    <a:pt x="2140" y="478"/>
                    <a:pt x="2152" y="430"/>
                    <a:pt x="2164" y="369"/>
                  </a:cubicBezTo>
                  <a:cubicBezTo>
                    <a:pt x="2199" y="169"/>
                    <a:pt x="2050" y="0"/>
                    <a:pt x="18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1" name="Google Shape;301;p14"/>
            <p:cNvSpPr/>
            <p:nvPr/>
          </p:nvSpPr>
          <p:spPr>
            <a:xfrm>
              <a:off x="8590192" y="950100"/>
              <a:ext cx="206708" cy="175239"/>
            </a:xfrm>
            <a:custGeom>
              <a:avLst/>
              <a:gdLst/>
              <a:ahLst/>
              <a:cxnLst/>
              <a:rect l="l" t="t" r="r" b="b"/>
              <a:pathLst>
                <a:path w="3015" h="2556" extrusionOk="0">
                  <a:moveTo>
                    <a:pt x="1413" y="1"/>
                  </a:moveTo>
                  <a:cubicBezTo>
                    <a:pt x="1278" y="1"/>
                    <a:pt x="1142" y="94"/>
                    <a:pt x="1118" y="280"/>
                  </a:cubicBezTo>
                  <a:cubicBezTo>
                    <a:pt x="1094" y="485"/>
                    <a:pt x="1094" y="701"/>
                    <a:pt x="1094" y="930"/>
                  </a:cubicBezTo>
                  <a:cubicBezTo>
                    <a:pt x="806" y="930"/>
                    <a:pt x="529" y="942"/>
                    <a:pt x="253" y="954"/>
                  </a:cubicBezTo>
                  <a:cubicBezTo>
                    <a:pt x="0" y="966"/>
                    <a:pt x="0" y="1338"/>
                    <a:pt x="253" y="1350"/>
                  </a:cubicBezTo>
                  <a:cubicBezTo>
                    <a:pt x="541" y="1362"/>
                    <a:pt x="818" y="1374"/>
                    <a:pt x="1106" y="1386"/>
                  </a:cubicBezTo>
                  <a:cubicBezTo>
                    <a:pt x="1118" y="1699"/>
                    <a:pt x="1154" y="2011"/>
                    <a:pt x="1166" y="2312"/>
                  </a:cubicBezTo>
                  <a:cubicBezTo>
                    <a:pt x="1179" y="2474"/>
                    <a:pt x="1296" y="2555"/>
                    <a:pt x="1413" y="2555"/>
                  </a:cubicBezTo>
                  <a:cubicBezTo>
                    <a:pt x="1530" y="2555"/>
                    <a:pt x="1647" y="2474"/>
                    <a:pt x="1659" y="2312"/>
                  </a:cubicBezTo>
                  <a:cubicBezTo>
                    <a:pt x="1683" y="2023"/>
                    <a:pt x="1707" y="1711"/>
                    <a:pt x="1731" y="1398"/>
                  </a:cubicBezTo>
                  <a:cubicBezTo>
                    <a:pt x="2044" y="1398"/>
                    <a:pt x="2369" y="1410"/>
                    <a:pt x="2693" y="1410"/>
                  </a:cubicBezTo>
                  <a:cubicBezTo>
                    <a:pt x="2697" y="1411"/>
                    <a:pt x="2700" y="1411"/>
                    <a:pt x="2704" y="1411"/>
                  </a:cubicBezTo>
                  <a:cubicBezTo>
                    <a:pt x="3014" y="1411"/>
                    <a:pt x="3014" y="893"/>
                    <a:pt x="2704" y="893"/>
                  </a:cubicBezTo>
                  <a:cubicBezTo>
                    <a:pt x="2700" y="893"/>
                    <a:pt x="2697" y="893"/>
                    <a:pt x="2693" y="893"/>
                  </a:cubicBezTo>
                  <a:lnTo>
                    <a:pt x="1743" y="905"/>
                  </a:lnTo>
                  <a:cubicBezTo>
                    <a:pt x="1743" y="689"/>
                    <a:pt x="1731" y="485"/>
                    <a:pt x="1707" y="280"/>
                  </a:cubicBezTo>
                  <a:cubicBezTo>
                    <a:pt x="1683" y="94"/>
                    <a:pt x="1548" y="1"/>
                    <a:pt x="1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2" name="Google Shape;302;p14"/>
            <p:cNvSpPr/>
            <p:nvPr/>
          </p:nvSpPr>
          <p:spPr>
            <a:xfrm>
              <a:off x="8948349" y="951128"/>
              <a:ext cx="220763" cy="195190"/>
            </a:xfrm>
            <a:custGeom>
              <a:avLst/>
              <a:gdLst/>
              <a:ahLst/>
              <a:cxnLst/>
              <a:rect l="l" t="t" r="r" b="b"/>
              <a:pathLst>
                <a:path w="3220" h="2847" extrusionOk="0">
                  <a:moveTo>
                    <a:pt x="1782" y="1"/>
                  </a:moveTo>
                  <a:cubicBezTo>
                    <a:pt x="1668" y="1"/>
                    <a:pt x="1558" y="62"/>
                    <a:pt x="1520" y="205"/>
                  </a:cubicBezTo>
                  <a:cubicBezTo>
                    <a:pt x="1436" y="482"/>
                    <a:pt x="1376" y="758"/>
                    <a:pt x="1316" y="1035"/>
                  </a:cubicBezTo>
                  <a:cubicBezTo>
                    <a:pt x="967" y="987"/>
                    <a:pt x="619" y="951"/>
                    <a:pt x="270" y="903"/>
                  </a:cubicBezTo>
                  <a:cubicBezTo>
                    <a:pt x="263" y="902"/>
                    <a:pt x="257" y="901"/>
                    <a:pt x="250" y="901"/>
                  </a:cubicBezTo>
                  <a:cubicBezTo>
                    <a:pt x="50" y="901"/>
                    <a:pt x="1" y="1252"/>
                    <a:pt x="222" y="1287"/>
                  </a:cubicBezTo>
                  <a:cubicBezTo>
                    <a:pt x="559" y="1347"/>
                    <a:pt x="895" y="1395"/>
                    <a:pt x="1232" y="1455"/>
                  </a:cubicBezTo>
                  <a:cubicBezTo>
                    <a:pt x="1148" y="1816"/>
                    <a:pt x="1075" y="2189"/>
                    <a:pt x="1003" y="2549"/>
                  </a:cubicBezTo>
                  <a:cubicBezTo>
                    <a:pt x="967" y="2731"/>
                    <a:pt x="1106" y="2846"/>
                    <a:pt x="1240" y="2846"/>
                  </a:cubicBezTo>
                  <a:cubicBezTo>
                    <a:pt x="1328" y="2846"/>
                    <a:pt x="1415" y="2796"/>
                    <a:pt x="1448" y="2682"/>
                  </a:cubicBezTo>
                  <a:cubicBezTo>
                    <a:pt x="1556" y="2297"/>
                    <a:pt x="1677" y="1924"/>
                    <a:pt x="1785" y="1540"/>
                  </a:cubicBezTo>
                  <a:cubicBezTo>
                    <a:pt x="2121" y="1600"/>
                    <a:pt x="2470" y="1648"/>
                    <a:pt x="2806" y="1708"/>
                  </a:cubicBezTo>
                  <a:cubicBezTo>
                    <a:pt x="2826" y="1711"/>
                    <a:pt x="2845" y="1713"/>
                    <a:pt x="2863" y="1713"/>
                  </a:cubicBezTo>
                  <a:cubicBezTo>
                    <a:pt x="3174" y="1713"/>
                    <a:pt x="3219" y="1249"/>
                    <a:pt x="2879" y="1215"/>
                  </a:cubicBezTo>
                  <a:cubicBezTo>
                    <a:pt x="2554" y="1179"/>
                    <a:pt x="2229" y="1143"/>
                    <a:pt x="1905" y="1095"/>
                  </a:cubicBezTo>
                  <a:cubicBezTo>
                    <a:pt x="1965" y="854"/>
                    <a:pt x="2025" y="614"/>
                    <a:pt x="2085" y="362"/>
                  </a:cubicBezTo>
                  <a:cubicBezTo>
                    <a:pt x="2136" y="144"/>
                    <a:pt x="1955" y="1"/>
                    <a:pt x="17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3" name="Google Shape;303;p14"/>
            <p:cNvSpPr/>
            <p:nvPr/>
          </p:nvSpPr>
          <p:spPr>
            <a:xfrm>
              <a:off x="7466088" y="287780"/>
              <a:ext cx="264642" cy="134995"/>
            </a:xfrm>
            <a:custGeom>
              <a:avLst/>
              <a:gdLst/>
              <a:ahLst/>
              <a:cxnLst/>
              <a:rect l="l" t="t" r="r" b="b"/>
              <a:pathLst>
                <a:path w="3860" h="1969" extrusionOk="0">
                  <a:moveTo>
                    <a:pt x="1879" y="0"/>
                  </a:moveTo>
                  <a:cubicBezTo>
                    <a:pt x="1814" y="0"/>
                    <a:pt x="1746" y="25"/>
                    <a:pt x="1683" y="81"/>
                  </a:cubicBezTo>
                  <a:cubicBezTo>
                    <a:pt x="1563" y="189"/>
                    <a:pt x="1491" y="333"/>
                    <a:pt x="1443" y="478"/>
                  </a:cubicBezTo>
                  <a:cubicBezTo>
                    <a:pt x="1046" y="454"/>
                    <a:pt x="661" y="430"/>
                    <a:pt x="265" y="405"/>
                  </a:cubicBezTo>
                  <a:cubicBezTo>
                    <a:pt x="60" y="405"/>
                    <a:pt x="0" y="754"/>
                    <a:pt x="216" y="778"/>
                  </a:cubicBezTo>
                  <a:cubicBezTo>
                    <a:pt x="601" y="838"/>
                    <a:pt x="974" y="886"/>
                    <a:pt x="1358" y="934"/>
                  </a:cubicBezTo>
                  <a:cubicBezTo>
                    <a:pt x="1358" y="983"/>
                    <a:pt x="1346" y="1031"/>
                    <a:pt x="1346" y="1079"/>
                  </a:cubicBezTo>
                  <a:cubicBezTo>
                    <a:pt x="1346" y="1331"/>
                    <a:pt x="1370" y="1692"/>
                    <a:pt x="1587" y="1836"/>
                  </a:cubicBezTo>
                  <a:lnTo>
                    <a:pt x="1587" y="1848"/>
                  </a:lnTo>
                  <a:cubicBezTo>
                    <a:pt x="1626" y="1931"/>
                    <a:pt x="1700" y="1968"/>
                    <a:pt x="1771" y="1968"/>
                  </a:cubicBezTo>
                  <a:cubicBezTo>
                    <a:pt x="1875" y="1968"/>
                    <a:pt x="1971" y="1888"/>
                    <a:pt x="1935" y="1752"/>
                  </a:cubicBezTo>
                  <a:cubicBezTo>
                    <a:pt x="1935" y="1752"/>
                    <a:pt x="1935" y="1740"/>
                    <a:pt x="1923" y="1728"/>
                  </a:cubicBezTo>
                  <a:cubicBezTo>
                    <a:pt x="2008" y="1560"/>
                    <a:pt x="1947" y="1379"/>
                    <a:pt x="1960" y="1175"/>
                  </a:cubicBezTo>
                  <a:cubicBezTo>
                    <a:pt x="1960" y="1115"/>
                    <a:pt x="1972" y="1055"/>
                    <a:pt x="1984" y="1007"/>
                  </a:cubicBezTo>
                  <a:cubicBezTo>
                    <a:pt x="2452" y="1055"/>
                    <a:pt x="2921" y="1103"/>
                    <a:pt x="3390" y="1175"/>
                  </a:cubicBezTo>
                  <a:cubicBezTo>
                    <a:pt x="3413" y="1179"/>
                    <a:pt x="3434" y="1181"/>
                    <a:pt x="3455" y="1181"/>
                  </a:cubicBezTo>
                  <a:cubicBezTo>
                    <a:pt x="3807" y="1181"/>
                    <a:pt x="3860" y="633"/>
                    <a:pt x="3462" y="622"/>
                  </a:cubicBezTo>
                  <a:cubicBezTo>
                    <a:pt x="3017" y="610"/>
                    <a:pt x="2573" y="574"/>
                    <a:pt x="2128" y="538"/>
                  </a:cubicBezTo>
                  <a:cubicBezTo>
                    <a:pt x="2140" y="478"/>
                    <a:pt x="2152" y="430"/>
                    <a:pt x="2164" y="369"/>
                  </a:cubicBezTo>
                  <a:cubicBezTo>
                    <a:pt x="2199" y="169"/>
                    <a:pt x="2050" y="0"/>
                    <a:pt x="18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4" name="Google Shape;304;p14"/>
            <p:cNvSpPr/>
            <p:nvPr/>
          </p:nvSpPr>
          <p:spPr>
            <a:xfrm>
              <a:off x="8170674" y="928572"/>
              <a:ext cx="220695" cy="178667"/>
            </a:xfrm>
            <a:custGeom>
              <a:avLst/>
              <a:gdLst/>
              <a:ahLst/>
              <a:cxnLst/>
              <a:rect l="l" t="t" r="r" b="b"/>
              <a:pathLst>
                <a:path w="3219" h="2606" extrusionOk="0">
                  <a:moveTo>
                    <a:pt x="1655" y="0"/>
                  </a:moveTo>
                  <a:cubicBezTo>
                    <a:pt x="1566" y="0"/>
                    <a:pt x="1477" y="39"/>
                    <a:pt x="1419" y="126"/>
                  </a:cubicBezTo>
                  <a:cubicBezTo>
                    <a:pt x="1251" y="378"/>
                    <a:pt x="1155" y="655"/>
                    <a:pt x="1095" y="943"/>
                  </a:cubicBezTo>
                  <a:cubicBezTo>
                    <a:pt x="818" y="955"/>
                    <a:pt x="542" y="955"/>
                    <a:pt x="265" y="967"/>
                  </a:cubicBezTo>
                  <a:cubicBezTo>
                    <a:pt x="1" y="979"/>
                    <a:pt x="1" y="1364"/>
                    <a:pt x="265" y="1376"/>
                  </a:cubicBezTo>
                  <a:cubicBezTo>
                    <a:pt x="530" y="1388"/>
                    <a:pt x="794" y="1400"/>
                    <a:pt x="1071" y="1400"/>
                  </a:cubicBezTo>
                  <a:cubicBezTo>
                    <a:pt x="1059" y="1748"/>
                    <a:pt x="1107" y="2097"/>
                    <a:pt x="1191" y="2410"/>
                  </a:cubicBezTo>
                  <a:cubicBezTo>
                    <a:pt x="1224" y="2547"/>
                    <a:pt x="1326" y="2606"/>
                    <a:pt x="1433" y="2606"/>
                  </a:cubicBezTo>
                  <a:cubicBezTo>
                    <a:pt x="1598" y="2606"/>
                    <a:pt x="1776" y="2465"/>
                    <a:pt x="1732" y="2253"/>
                  </a:cubicBezTo>
                  <a:cubicBezTo>
                    <a:pt x="1672" y="1953"/>
                    <a:pt x="1672" y="1676"/>
                    <a:pt x="1696" y="1412"/>
                  </a:cubicBezTo>
                  <a:cubicBezTo>
                    <a:pt x="2092" y="1412"/>
                    <a:pt x="2489" y="1424"/>
                    <a:pt x="2886" y="1436"/>
                  </a:cubicBezTo>
                  <a:cubicBezTo>
                    <a:pt x="2889" y="1436"/>
                    <a:pt x="2893" y="1436"/>
                    <a:pt x="2897" y="1436"/>
                  </a:cubicBezTo>
                  <a:cubicBezTo>
                    <a:pt x="3215" y="1436"/>
                    <a:pt x="3219" y="918"/>
                    <a:pt x="2907" y="918"/>
                  </a:cubicBezTo>
                  <a:cubicBezTo>
                    <a:pt x="2900" y="918"/>
                    <a:pt x="2893" y="918"/>
                    <a:pt x="2886" y="919"/>
                  </a:cubicBezTo>
                  <a:cubicBezTo>
                    <a:pt x="2513" y="931"/>
                    <a:pt x="2153" y="931"/>
                    <a:pt x="1780" y="943"/>
                  </a:cubicBezTo>
                  <a:cubicBezTo>
                    <a:pt x="1828" y="751"/>
                    <a:pt x="1876" y="558"/>
                    <a:pt x="1936" y="354"/>
                  </a:cubicBezTo>
                  <a:cubicBezTo>
                    <a:pt x="1991" y="141"/>
                    <a:pt x="1824" y="0"/>
                    <a:pt x="16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5" name="Google Shape;305;p14"/>
            <p:cNvSpPr/>
            <p:nvPr/>
          </p:nvSpPr>
          <p:spPr>
            <a:xfrm>
              <a:off x="8170674" y="928572"/>
              <a:ext cx="220695" cy="178667"/>
            </a:xfrm>
            <a:custGeom>
              <a:avLst/>
              <a:gdLst/>
              <a:ahLst/>
              <a:cxnLst/>
              <a:rect l="l" t="t" r="r" b="b"/>
              <a:pathLst>
                <a:path w="3219" h="2606" extrusionOk="0">
                  <a:moveTo>
                    <a:pt x="1655" y="0"/>
                  </a:moveTo>
                  <a:cubicBezTo>
                    <a:pt x="1566" y="0"/>
                    <a:pt x="1477" y="39"/>
                    <a:pt x="1419" y="126"/>
                  </a:cubicBezTo>
                  <a:cubicBezTo>
                    <a:pt x="1251" y="378"/>
                    <a:pt x="1155" y="655"/>
                    <a:pt x="1095" y="943"/>
                  </a:cubicBezTo>
                  <a:cubicBezTo>
                    <a:pt x="818" y="955"/>
                    <a:pt x="542" y="955"/>
                    <a:pt x="265" y="967"/>
                  </a:cubicBezTo>
                  <a:cubicBezTo>
                    <a:pt x="1" y="979"/>
                    <a:pt x="1" y="1364"/>
                    <a:pt x="265" y="1376"/>
                  </a:cubicBezTo>
                  <a:cubicBezTo>
                    <a:pt x="530" y="1388"/>
                    <a:pt x="794" y="1400"/>
                    <a:pt x="1071" y="1400"/>
                  </a:cubicBezTo>
                  <a:cubicBezTo>
                    <a:pt x="1059" y="1748"/>
                    <a:pt x="1107" y="2097"/>
                    <a:pt x="1191" y="2410"/>
                  </a:cubicBezTo>
                  <a:cubicBezTo>
                    <a:pt x="1224" y="2547"/>
                    <a:pt x="1326" y="2606"/>
                    <a:pt x="1433" y="2606"/>
                  </a:cubicBezTo>
                  <a:cubicBezTo>
                    <a:pt x="1598" y="2606"/>
                    <a:pt x="1776" y="2465"/>
                    <a:pt x="1732" y="2253"/>
                  </a:cubicBezTo>
                  <a:cubicBezTo>
                    <a:pt x="1672" y="1953"/>
                    <a:pt x="1672" y="1676"/>
                    <a:pt x="1696" y="1412"/>
                  </a:cubicBezTo>
                  <a:cubicBezTo>
                    <a:pt x="2092" y="1412"/>
                    <a:pt x="2489" y="1424"/>
                    <a:pt x="2886" y="1436"/>
                  </a:cubicBezTo>
                  <a:cubicBezTo>
                    <a:pt x="2889" y="1436"/>
                    <a:pt x="2893" y="1436"/>
                    <a:pt x="2897" y="1436"/>
                  </a:cubicBezTo>
                  <a:cubicBezTo>
                    <a:pt x="3215" y="1436"/>
                    <a:pt x="3219" y="918"/>
                    <a:pt x="2907" y="918"/>
                  </a:cubicBezTo>
                  <a:cubicBezTo>
                    <a:pt x="2900" y="918"/>
                    <a:pt x="2893" y="918"/>
                    <a:pt x="2886" y="919"/>
                  </a:cubicBezTo>
                  <a:cubicBezTo>
                    <a:pt x="2513" y="931"/>
                    <a:pt x="2153" y="931"/>
                    <a:pt x="1780" y="943"/>
                  </a:cubicBezTo>
                  <a:cubicBezTo>
                    <a:pt x="1828" y="751"/>
                    <a:pt x="1876" y="558"/>
                    <a:pt x="1936" y="354"/>
                  </a:cubicBezTo>
                  <a:cubicBezTo>
                    <a:pt x="1991" y="141"/>
                    <a:pt x="1824" y="0"/>
                    <a:pt x="16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6" name="Google Shape;306;p14"/>
            <p:cNvSpPr/>
            <p:nvPr/>
          </p:nvSpPr>
          <p:spPr>
            <a:xfrm>
              <a:off x="7280351" y="24524"/>
              <a:ext cx="239069" cy="169000"/>
            </a:xfrm>
            <a:custGeom>
              <a:avLst/>
              <a:gdLst/>
              <a:ahLst/>
              <a:cxnLst/>
              <a:rect l="l" t="t" r="r" b="b"/>
              <a:pathLst>
                <a:path w="3487" h="2465" extrusionOk="0">
                  <a:moveTo>
                    <a:pt x="2219" y="0"/>
                  </a:moveTo>
                  <a:cubicBezTo>
                    <a:pt x="2135" y="0"/>
                    <a:pt x="2050" y="38"/>
                    <a:pt x="1996" y="126"/>
                  </a:cubicBezTo>
                  <a:cubicBezTo>
                    <a:pt x="1839" y="355"/>
                    <a:pt x="1755" y="631"/>
                    <a:pt x="1707" y="920"/>
                  </a:cubicBezTo>
                  <a:cubicBezTo>
                    <a:pt x="1226" y="920"/>
                    <a:pt x="733" y="944"/>
                    <a:pt x="253" y="968"/>
                  </a:cubicBezTo>
                  <a:cubicBezTo>
                    <a:pt x="0" y="980"/>
                    <a:pt x="0" y="1340"/>
                    <a:pt x="253" y="1352"/>
                  </a:cubicBezTo>
                  <a:cubicBezTo>
                    <a:pt x="721" y="1376"/>
                    <a:pt x="1202" y="1388"/>
                    <a:pt x="1683" y="1400"/>
                  </a:cubicBezTo>
                  <a:cubicBezTo>
                    <a:pt x="1695" y="1749"/>
                    <a:pt x="1767" y="2086"/>
                    <a:pt x="1900" y="2386"/>
                  </a:cubicBezTo>
                  <a:cubicBezTo>
                    <a:pt x="1922" y="2441"/>
                    <a:pt x="1968" y="2465"/>
                    <a:pt x="2016" y="2465"/>
                  </a:cubicBezTo>
                  <a:cubicBezTo>
                    <a:pt x="2093" y="2465"/>
                    <a:pt x="2176" y="2403"/>
                    <a:pt x="2176" y="2314"/>
                  </a:cubicBezTo>
                  <a:cubicBezTo>
                    <a:pt x="2164" y="2014"/>
                    <a:pt x="2152" y="1701"/>
                    <a:pt x="2188" y="1412"/>
                  </a:cubicBezTo>
                  <a:lnTo>
                    <a:pt x="3162" y="1412"/>
                  </a:lnTo>
                  <a:cubicBezTo>
                    <a:pt x="3486" y="1412"/>
                    <a:pt x="3486" y="908"/>
                    <a:pt x="3162" y="908"/>
                  </a:cubicBezTo>
                  <a:lnTo>
                    <a:pt x="2296" y="908"/>
                  </a:lnTo>
                  <a:cubicBezTo>
                    <a:pt x="2344" y="715"/>
                    <a:pt x="2416" y="523"/>
                    <a:pt x="2477" y="331"/>
                  </a:cubicBezTo>
                  <a:cubicBezTo>
                    <a:pt x="2531" y="135"/>
                    <a:pt x="2377" y="0"/>
                    <a:pt x="22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7" name="Google Shape;307;p14"/>
            <p:cNvSpPr/>
            <p:nvPr/>
          </p:nvSpPr>
          <p:spPr>
            <a:xfrm>
              <a:off x="8574014" y="1429612"/>
              <a:ext cx="239069" cy="169000"/>
            </a:xfrm>
            <a:custGeom>
              <a:avLst/>
              <a:gdLst/>
              <a:ahLst/>
              <a:cxnLst/>
              <a:rect l="l" t="t" r="r" b="b"/>
              <a:pathLst>
                <a:path w="3487" h="2465" extrusionOk="0">
                  <a:moveTo>
                    <a:pt x="2219" y="0"/>
                  </a:moveTo>
                  <a:cubicBezTo>
                    <a:pt x="2135" y="0"/>
                    <a:pt x="2050" y="38"/>
                    <a:pt x="1996" y="126"/>
                  </a:cubicBezTo>
                  <a:cubicBezTo>
                    <a:pt x="1839" y="355"/>
                    <a:pt x="1755" y="631"/>
                    <a:pt x="1707" y="920"/>
                  </a:cubicBezTo>
                  <a:cubicBezTo>
                    <a:pt x="1226" y="920"/>
                    <a:pt x="733" y="944"/>
                    <a:pt x="253" y="968"/>
                  </a:cubicBezTo>
                  <a:cubicBezTo>
                    <a:pt x="0" y="980"/>
                    <a:pt x="0" y="1340"/>
                    <a:pt x="253" y="1352"/>
                  </a:cubicBezTo>
                  <a:cubicBezTo>
                    <a:pt x="721" y="1376"/>
                    <a:pt x="1202" y="1388"/>
                    <a:pt x="1683" y="1400"/>
                  </a:cubicBezTo>
                  <a:cubicBezTo>
                    <a:pt x="1695" y="1749"/>
                    <a:pt x="1767" y="2086"/>
                    <a:pt x="1900" y="2386"/>
                  </a:cubicBezTo>
                  <a:cubicBezTo>
                    <a:pt x="1922" y="2441"/>
                    <a:pt x="1968" y="2465"/>
                    <a:pt x="2016" y="2465"/>
                  </a:cubicBezTo>
                  <a:cubicBezTo>
                    <a:pt x="2093" y="2465"/>
                    <a:pt x="2176" y="2403"/>
                    <a:pt x="2176" y="2314"/>
                  </a:cubicBezTo>
                  <a:cubicBezTo>
                    <a:pt x="2164" y="2014"/>
                    <a:pt x="2152" y="1701"/>
                    <a:pt x="2188" y="1412"/>
                  </a:cubicBezTo>
                  <a:lnTo>
                    <a:pt x="3162" y="1412"/>
                  </a:lnTo>
                  <a:cubicBezTo>
                    <a:pt x="3486" y="1412"/>
                    <a:pt x="3486" y="908"/>
                    <a:pt x="3162" y="908"/>
                  </a:cubicBezTo>
                  <a:lnTo>
                    <a:pt x="2296" y="908"/>
                  </a:lnTo>
                  <a:cubicBezTo>
                    <a:pt x="2344" y="715"/>
                    <a:pt x="2416" y="523"/>
                    <a:pt x="2477" y="331"/>
                  </a:cubicBezTo>
                  <a:cubicBezTo>
                    <a:pt x="2531" y="135"/>
                    <a:pt x="2377" y="0"/>
                    <a:pt x="22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308" name="Google Shape;308;p14"/>
          <p:cNvSpPr/>
          <p:nvPr/>
        </p:nvSpPr>
        <p:spPr>
          <a:xfrm>
            <a:off x="17481706" y="4214811"/>
            <a:ext cx="529284" cy="269990"/>
          </a:xfrm>
          <a:custGeom>
            <a:avLst/>
            <a:gdLst/>
            <a:ahLst/>
            <a:cxnLst/>
            <a:rect l="l" t="t" r="r" b="b"/>
            <a:pathLst>
              <a:path w="3860" h="1969" extrusionOk="0">
                <a:moveTo>
                  <a:pt x="1879" y="0"/>
                </a:moveTo>
                <a:cubicBezTo>
                  <a:pt x="1814" y="0"/>
                  <a:pt x="1746" y="25"/>
                  <a:pt x="1683" y="81"/>
                </a:cubicBezTo>
                <a:cubicBezTo>
                  <a:pt x="1563" y="189"/>
                  <a:pt x="1491" y="333"/>
                  <a:pt x="1443" y="478"/>
                </a:cubicBezTo>
                <a:cubicBezTo>
                  <a:pt x="1046" y="454"/>
                  <a:pt x="661" y="430"/>
                  <a:pt x="265" y="405"/>
                </a:cubicBezTo>
                <a:cubicBezTo>
                  <a:pt x="60" y="405"/>
                  <a:pt x="0" y="754"/>
                  <a:pt x="216" y="778"/>
                </a:cubicBezTo>
                <a:cubicBezTo>
                  <a:pt x="601" y="838"/>
                  <a:pt x="974" y="886"/>
                  <a:pt x="1358" y="934"/>
                </a:cubicBezTo>
                <a:cubicBezTo>
                  <a:pt x="1358" y="983"/>
                  <a:pt x="1346" y="1031"/>
                  <a:pt x="1346" y="1079"/>
                </a:cubicBezTo>
                <a:cubicBezTo>
                  <a:pt x="1346" y="1331"/>
                  <a:pt x="1370" y="1692"/>
                  <a:pt x="1587" y="1836"/>
                </a:cubicBezTo>
                <a:lnTo>
                  <a:pt x="1587" y="1848"/>
                </a:lnTo>
                <a:cubicBezTo>
                  <a:pt x="1626" y="1931"/>
                  <a:pt x="1700" y="1968"/>
                  <a:pt x="1771" y="1968"/>
                </a:cubicBezTo>
                <a:cubicBezTo>
                  <a:pt x="1875" y="1968"/>
                  <a:pt x="1971" y="1888"/>
                  <a:pt x="1935" y="1752"/>
                </a:cubicBezTo>
                <a:cubicBezTo>
                  <a:pt x="1935" y="1752"/>
                  <a:pt x="1935" y="1740"/>
                  <a:pt x="1923" y="1728"/>
                </a:cubicBezTo>
                <a:cubicBezTo>
                  <a:pt x="2008" y="1560"/>
                  <a:pt x="1947" y="1379"/>
                  <a:pt x="1960" y="1175"/>
                </a:cubicBezTo>
                <a:cubicBezTo>
                  <a:pt x="1960" y="1115"/>
                  <a:pt x="1972" y="1055"/>
                  <a:pt x="1984" y="1007"/>
                </a:cubicBezTo>
                <a:cubicBezTo>
                  <a:pt x="2452" y="1055"/>
                  <a:pt x="2921" y="1103"/>
                  <a:pt x="3390" y="1175"/>
                </a:cubicBezTo>
                <a:cubicBezTo>
                  <a:pt x="3413" y="1179"/>
                  <a:pt x="3434" y="1181"/>
                  <a:pt x="3455" y="1181"/>
                </a:cubicBezTo>
                <a:cubicBezTo>
                  <a:pt x="3807" y="1181"/>
                  <a:pt x="3860" y="633"/>
                  <a:pt x="3462" y="622"/>
                </a:cubicBezTo>
                <a:cubicBezTo>
                  <a:pt x="3017" y="610"/>
                  <a:pt x="2573" y="574"/>
                  <a:pt x="2128" y="538"/>
                </a:cubicBezTo>
                <a:cubicBezTo>
                  <a:pt x="2140" y="478"/>
                  <a:pt x="2152" y="430"/>
                  <a:pt x="2164" y="369"/>
                </a:cubicBezTo>
                <a:cubicBezTo>
                  <a:pt x="2199" y="169"/>
                  <a:pt x="2050" y="0"/>
                  <a:pt x="1879" y="0"/>
                </a:cubicBezTo>
                <a:close/>
              </a:path>
            </a:pathLst>
          </a:custGeom>
          <a:solidFill>
            <a:schemeClr val="accen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Tree>
    <p:extLst>
      <p:ext uri="{BB962C8B-B14F-4D97-AF65-F5344CB8AC3E}">
        <p14:creationId xmlns:p14="http://schemas.microsoft.com/office/powerpoint/2010/main" val="12717243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309"/>
        <p:cNvGrpSpPr/>
        <p:nvPr/>
      </p:nvGrpSpPr>
      <p:grpSpPr>
        <a:xfrm>
          <a:off x="0" y="0"/>
          <a:ext cx="0" cy="0"/>
          <a:chOff x="0" y="0"/>
          <a:chExt cx="0" cy="0"/>
        </a:xfrm>
      </p:grpSpPr>
      <p:sp>
        <p:nvSpPr>
          <p:cNvPr id="310" name="Google Shape;310;p15"/>
          <p:cNvSpPr txBox="1">
            <a:spLocks noGrp="1"/>
          </p:cNvSpPr>
          <p:nvPr>
            <p:ph type="subTitle" idx="1"/>
          </p:nvPr>
        </p:nvSpPr>
        <p:spPr>
          <a:xfrm>
            <a:off x="1536088" y="4489818"/>
            <a:ext cx="4367400" cy="114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400"/>
            </a:lvl1pPr>
            <a:lvl2pPr lvl="1" algn="ctr" rtl="0">
              <a:lnSpc>
                <a:spcPct val="100000"/>
              </a:lnSpc>
              <a:spcBef>
                <a:spcPts val="3200"/>
              </a:spcBef>
              <a:spcAft>
                <a:spcPts val="0"/>
              </a:spcAft>
              <a:buNone/>
              <a:defRPr sz="2400"/>
            </a:lvl2pPr>
            <a:lvl3pPr lvl="2" algn="ctr" rtl="0">
              <a:lnSpc>
                <a:spcPct val="100000"/>
              </a:lnSpc>
              <a:spcBef>
                <a:spcPts val="3200"/>
              </a:spcBef>
              <a:spcAft>
                <a:spcPts val="0"/>
              </a:spcAft>
              <a:buNone/>
              <a:defRPr sz="2400"/>
            </a:lvl3pPr>
            <a:lvl4pPr lvl="3" algn="ctr" rtl="0">
              <a:lnSpc>
                <a:spcPct val="100000"/>
              </a:lnSpc>
              <a:spcBef>
                <a:spcPts val="3200"/>
              </a:spcBef>
              <a:spcAft>
                <a:spcPts val="0"/>
              </a:spcAft>
              <a:buNone/>
              <a:defRPr sz="2400"/>
            </a:lvl4pPr>
            <a:lvl5pPr lvl="4" algn="ctr" rtl="0">
              <a:lnSpc>
                <a:spcPct val="100000"/>
              </a:lnSpc>
              <a:spcBef>
                <a:spcPts val="3200"/>
              </a:spcBef>
              <a:spcAft>
                <a:spcPts val="0"/>
              </a:spcAft>
              <a:buNone/>
              <a:defRPr sz="2400"/>
            </a:lvl5pPr>
            <a:lvl6pPr lvl="5" algn="ctr" rtl="0">
              <a:lnSpc>
                <a:spcPct val="100000"/>
              </a:lnSpc>
              <a:spcBef>
                <a:spcPts val="3200"/>
              </a:spcBef>
              <a:spcAft>
                <a:spcPts val="0"/>
              </a:spcAft>
              <a:buNone/>
              <a:defRPr sz="2400"/>
            </a:lvl6pPr>
            <a:lvl7pPr lvl="6" algn="ctr" rtl="0">
              <a:lnSpc>
                <a:spcPct val="100000"/>
              </a:lnSpc>
              <a:spcBef>
                <a:spcPts val="3200"/>
              </a:spcBef>
              <a:spcAft>
                <a:spcPts val="0"/>
              </a:spcAft>
              <a:buNone/>
              <a:defRPr sz="2400"/>
            </a:lvl7pPr>
            <a:lvl8pPr lvl="7" algn="ctr" rtl="0">
              <a:lnSpc>
                <a:spcPct val="100000"/>
              </a:lnSpc>
              <a:spcBef>
                <a:spcPts val="3200"/>
              </a:spcBef>
              <a:spcAft>
                <a:spcPts val="0"/>
              </a:spcAft>
              <a:buNone/>
              <a:defRPr sz="2400"/>
            </a:lvl8pPr>
            <a:lvl9pPr lvl="8" algn="ctr" rtl="0">
              <a:lnSpc>
                <a:spcPct val="100000"/>
              </a:lnSpc>
              <a:spcBef>
                <a:spcPts val="3200"/>
              </a:spcBef>
              <a:spcAft>
                <a:spcPts val="3200"/>
              </a:spcAft>
              <a:buNone/>
              <a:defRPr sz="2400"/>
            </a:lvl9pPr>
          </a:lstStyle>
          <a:p>
            <a:endParaRPr/>
          </a:p>
        </p:txBody>
      </p:sp>
      <p:sp>
        <p:nvSpPr>
          <p:cNvPr id="311" name="Google Shape;311;p15"/>
          <p:cNvSpPr txBox="1">
            <a:spLocks noGrp="1"/>
          </p:cNvSpPr>
          <p:nvPr>
            <p:ph type="subTitle" idx="2"/>
          </p:nvPr>
        </p:nvSpPr>
        <p:spPr>
          <a:xfrm>
            <a:off x="12415428" y="4489818"/>
            <a:ext cx="4367400" cy="114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400"/>
            </a:lvl1pPr>
            <a:lvl2pPr lvl="1" algn="ctr" rtl="0">
              <a:lnSpc>
                <a:spcPct val="100000"/>
              </a:lnSpc>
              <a:spcBef>
                <a:spcPts val="3200"/>
              </a:spcBef>
              <a:spcAft>
                <a:spcPts val="0"/>
              </a:spcAft>
              <a:buNone/>
              <a:defRPr sz="2400"/>
            </a:lvl2pPr>
            <a:lvl3pPr lvl="2" algn="ctr" rtl="0">
              <a:lnSpc>
                <a:spcPct val="100000"/>
              </a:lnSpc>
              <a:spcBef>
                <a:spcPts val="3200"/>
              </a:spcBef>
              <a:spcAft>
                <a:spcPts val="0"/>
              </a:spcAft>
              <a:buNone/>
              <a:defRPr sz="2400"/>
            </a:lvl3pPr>
            <a:lvl4pPr lvl="3" algn="ctr" rtl="0">
              <a:lnSpc>
                <a:spcPct val="100000"/>
              </a:lnSpc>
              <a:spcBef>
                <a:spcPts val="3200"/>
              </a:spcBef>
              <a:spcAft>
                <a:spcPts val="0"/>
              </a:spcAft>
              <a:buNone/>
              <a:defRPr sz="2400"/>
            </a:lvl4pPr>
            <a:lvl5pPr lvl="4" algn="ctr" rtl="0">
              <a:lnSpc>
                <a:spcPct val="100000"/>
              </a:lnSpc>
              <a:spcBef>
                <a:spcPts val="3200"/>
              </a:spcBef>
              <a:spcAft>
                <a:spcPts val="0"/>
              </a:spcAft>
              <a:buNone/>
              <a:defRPr sz="2400"/>
            </a:lvl5pPr>
            <a:lvl6pPr lvl="5" algn="ctr" rtl="0">
              <a:lnSpc>
                <a:spcPct val="100000"/>
              </a:lnSpc>
              <a:spcBef>
                <a:spcPts val="3200"/>
              </a:spcBef>
              <a:spcAft>
                <a:spcPts val="0"/>
              </a:spcAft>
              <a:buNone/>
              <a:defRPr sz="2400"/>
            </a:lvl6pPr>
            <a:lvl7pPr lvl="6" algn="ctr" rtl="0">
              <a:lnSpc>
                <a:spcPct val="100000"/>
              </a:lnSpc>
              <a:spcBef>
                <a:spcPts val="3200"/>
              </a:spcBef>
              <a:spcAft>
                <a:spcPts val="0"/>
              </a:spcAft>
              <a:buNone/>
              <a:defRPr sz="2400"/>
            </a:lvl7pPr>
            <a:lvl8pPr lvl="7" algn="ctr" rtl="0">
              <a:lnSpc>
                <a:spcPct val="100000"/>
              </a:lnSpc>
              <a:spcBef>
                <a:spcPts val="3200"/>
              </a:spcBef>
              <a:spcAft>
                <a:spcPts val="0"/>
              </a:spcAft>
              <a:buNone/>
              <a:defRPr sz="2400"/>
            </a:lvl8pPr>
            <a:lvl9pPr lvl="8" algn="ctr" rtl="0">
              <a:lnSpc>
                <a:spcPct val="100000"/>
              </a:lnSpc>
              <a:spcBef>
                <a:spcPts val="3200"/>
              </a:spcBef>
              <a:spcAft>
                <a:spcPts val="3200"/>
              </a:spcAft>
              <a:buNone/>
              <a:defRPr sz="2400"/>
            </a:lvl9pPr>
          </a:lstStyle>
          <a:p>
            <a:endParaRPr/>
          </a:p>
        </p:txBody>
      </p:sp>
      <p:sp>
        <p:nvSpPr>
          <p:cNvPr id="312" name="Google Shape;312;p15"/>
          <p:cNvSpPr txBox="1">
            <a:spLocks noGrp="1"/>
          </p:cNvSpPr>
          <p:nvPr>
            <p:ph type="subTitle" idx="3"/>
          </p:nvPr>
        </p:nvSpPr>
        <p:spPr>
          <a:xfrm>
            <a:off x="6960300" y="7787904"/>
            <a:ext cx="4367400" cy="114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400"/>
            </a:lvl1pPr>
            <a:lvl2pPr lvl="1" algn="ctr" rtl="0">
              <a:lnSpc>
                <a:spcPct val="100000"/>
              </a:lnSpc>
              <a:spcBef>
                <a:spcPts val="3200"/>
              </a:spcBef>
              <a:spcAft>
                <a:spcPts val="0"/>
              </a:spcAft>
              <a:buNone/>
              <a:defRPr sz="2400"/>
            </a:lvl2pPr>
            <a:lvl3pPr lvl="2" algn="ctr" rtl="0">
              <a:lnSpc>
                <a:spcPct val="100000"/>
              </a:lnSpc>
              <a:spcBef>
                <a:spcPts val="3200"/>
              </a:spcBef>
              <a:spcAft>
                <a:spcPts val="0"/>
              </a:spcAft>
              <a:buNone/>
              <a:defRPr sz="2400"/>
            </a:lvl3pPr>
            <a:lvl4pPr lvl="3" algn="ctr" rtl="0">
              <a:lnSpc>
                <a:spcPct val="100000"/>
              </a:lnSpc>
              <a:spcBef>
                <a:spcPts val="3200"/>
              </a:spcBef>
              <a:spcAft>
                <a:spcPts val="0"/>
              </a:spcAft>
              <a:buNone/>
              <a:defRPr sz="2400"/>
            </a:lvl4pPr>
            <a:lvl5pPr lvl="4" algn="ctr" rtl="0">
              <a:lnSpc>
                <a:spcPct val="100000"/>
              </a:lnSpc>
              <a:spcBef>
                <a:spcPts val="3200"/>
              </a:spcBef>
              <a:spcAft>
                <a:spcPts val="0"/>
              </a:spcAft>
              <a:buNone/>
              <a:defRPr sz="2400"/>
            </a:lvl5pPr>
            <a:lvl6pPr lvl="5" algn="ctr" rtl="0">
              <a:lnSpc>
                <a:spcPct val="100000"/>
              </a:lnSpc>
              <a:spcBef>
                <a:spcPts val="3200"/>
              </a:spcBef>
              <a:spcAft>
                <a:spcPts val="0"/>
              </a:spcAft>
              <a:buNone/>
              <a:defRPr sz="2400"/>
            </a:lvl6pPr>
            <a:lvl7pPr lvl="6" algn="ctr" rtl="0">
              <a:lnSpc>
                <a:spcPct val="100000"/>
              </a:lnSpc>
              <a:spcBef>
                <a:spcPts val="3200"/>
              </a:spcBef>
              <a:spcAft>
                <a:spcPts val="0"/>
              </a:spcAft>
              <a:buNone/>
              <a:defRPr sz="2400"/>
            </a:lvl7pPr>
            <a:lvl8pPr lvl="7" algn="ctr" rtl="0">
              <a:lnSpc>
                <a:spcPct val="100000"/>
              </a:lnSpc>
              <a:spcBef>
                <a:spcPts val="3200"/>
              </a:spcBef>
              <a:spcAft>
                <a:spcPts val="0"/>
              </a:spcAft>
              <a:buNone/>
              <a:defRPr sz="2400"/>
            </a:lvl8pPr>
            <a:lvl9pPr lvl="8" algn="ctr" rtl="0">
              <a:lnSpc>
                <a:spcPct val="100000"/>
              </a:lnSpc>
              <a:spcBef>
                <a:spcPts val="3200"/>
              </a:spcBef>
              <a:spcAft>
                <a:spcPts val="3200"/>
              </a:spcAft>
              <a:buNone/>
              <a:defRPr sz="2400"/>
            </a:lvl9pPr>
          </a:lstStyle>
          <a:p>
            <a:endParaRPr/>
          </a:p>
        </p:txBody>
      </p:sp>
      <p:sp>
        <p:nvSpPr>
          <p:cNvPr id="313" name="Google Shape;313;p15"/>
          <p:cNvSpPr txBox="1">
            <a:spLocks noGrp="1"/>
          </p:cNvSpPr>
          <p:nvPr>
            <p:ph type="subTitle" idx="4"/>
          </p:nvPr>
        </p:nvSpPr>
        <p:spPr>
          <a:xfrm>
            <a:off x="6960300" y="4489818"/>
            <a:ext cx="4367400" cy="114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400"/>
            </a:lvl1pPr>
            <a:lvl2pPr lvl="1" algn="ctr" rtl="0">
              <a:lnSpc>
                <a:spcPct val="100000"/>
              </a:lnSpc>
              <a:spcBef>
                <a:spcPts val="3200"/>
              </a:spcBef>
              <a:spcAft>
                <a:spcPts val="0"/>
              </a:spcAft>
              <a:buNone/>
              <a:defRPr sz="2400"/>
            </a:lvl2pPr>
            <a:lvl3pPr lvl="2" algn="ctr" rtl="0">
              <a:lnSpc>
                <a:spcPct val="100000"/>
              </a:lnSpc>
              <a:spcBef>
                <a:spcPts val="3200"/>
              </a:spcBef>
              <a:spcAft>
                <a:spcPts val="0"/>
              </a:spcAft>
              <a:buNone/>
              <a:defRPr sz="2400"/>
            </a:lvl3pPr>
            <a:lvl4pPr lvl="3" algn="ctr" rtl="0">
              <a:lnSpc>
                <a:spcPct val="100000"/>
              </a:lnSpc>
              <a:spcBef>
                <a:spcPts val="3200"/>
              </a:spcBef>
              <a:spcAft>
                <a:spcPts val="0"/>
              </a:spcAft>
              <a:buNone/>
              <a:defRPr sz="2400"/>
            </a:lvl4pPr>
            <a:lvl5pPr lvl="4" algn="ctr" rtl="0">
              <a:lnSpc>
                <a:spcPct val="100000"/>
              </a:lnSpc>
              <a:spcBef>
                <a:spcPts val="3200"/>
              </a:spcBef>
              <a:spcAft>
                <a:spcPts val="0"/>
              </a:spcAft>
              <a:buNone/>
              <a:defRPr sz="2400"/>
            </a:lvl5pPr>
            <a:lvl6pPr lvl="5" algn="ctr" rtl="0">
              <a:lnSpc>
                <a:spcPct val="100000"/>
              </a:lnSpc>
              <a:spcBef>
                <a:spcPts val="3200"/>
              </a:spcBef>
              <a:spcAft>
                <a:spcPts val="0"/>
              </a:spcAft>
              <a:buNone/>
              <a:defRPr sz="2400"/>
            </a:lvl6pPr>
            <a:lvl7pPr lvl="6" algn="ctr" rtl="0">
              <a:lnSpc>
                <a:spcPct val="100000"/>
              </a:lnSpc>
              <a:spcBef>
                <a:spcPts val="3200"/>
              </a:spcBef>
              <a:spcAft>
                <a:spcPts val="0"/>
              </a:spcAft>
              <a:buNone/>
              <a:defRPr sz="2400"/>
            </a:lvl7pPr>
            <a:lvl8pPr lvl="7" algn="ctr" rtl="0">
              <a:lnSpc>
                <a:spcPct val="100000"/>
              </a:lnSpc>
              <a:spcBef>
                <a:spcPts val="3200"/>
              </a:spcBef>
              <a:spcAft>
                <a:spcPts val="0"/>
              </a:spcAft>
              <a:buNone/>
              <a:defRPr sz="2400"/>
            </a:lvl8pPr>
            <a:lvl9pPr lvl="8" algn="ctr" rtl="0">
              <a:lnSpc>
                <a:spcPct val="100000"/>
              </a:lnSpc>
              <a:spcBef>
                <a:spcPts val="3200"/>
              </a:spcBef>
              <a:spcAft>
                <a:spcPts val="3200"/>
              </a:spcAft>
              <a:buNone/>
              <a:defRPr sz="2400"/>
            </a:lvl9pPr>
          </a:lstStyle>
          <a:p>
            <a:endParaRPr/>
          </a:p>
        </p:txBody>
      </p:sp>
      <p:grpSp>
        <p:nvGrpSpPr>
          <p:cNvPr id="314" name="Google Shape;314;p15"/>
          <p:cNvGrpSpPr/>
          <p:nvPr/>
        </p:nvGrpSpPr>
        <p:grpSpPr>
          <a:xfrm rot="10800000">
            <a:off x="15747779" y="2444176"/>
            <a:ext cx="2673842" cy="363668"/>
            <a:chOff x="7591575" y="960850"/>
            <a:chExt cx="1049388" cy="128341"/>
          </a:xfrm>
        </p:grpSpPr>
        <p:sp>
          <p:nvSpPr>
            <p:cNvPr id="315" name="Google Shape;315;p15"/>
            <p:cNvSpPr/>
            <p:nvPr/>
          </p:nvSpPr>
          <p:spPr>
            <a:xfrm>
              <a:off x="7592364" y="960850"/>
              <a:ext cx="514794" cy="32804"/>
            </a:xfrm>
            <a:custGeom>
              <a:avLst/>
              <a:gdLst/>
              <a:ahLst/>
              <a:cxnLst/>
              <a:rect l="l" t="t" r="r" b="b"/>
              <a:pathLst>
                <a:path w="7826" h="502" extrusionOk="0">
                  <a:moveTo>
                    <a:pt x="780" y="1"/>
                  </a:moveTo>
                  <a:cubicBezTo>
                    <a:pt x="596" y="1"/>
                    <a:pt x="412" y="4"/>
                    <a:pt x="229" y="14"/>
                  </a:cubicBezTo>
                  <a:cubicBezTo>
                    <a:pt x="60" y="26"/>
                    <a:pt x="0" y="290"/>
                    <a:pt x="181" y="326"/>
                  </a:cubicBezTo>
                  <a:cubicBezTo>
                    <a:pt x="953" y="476"/>
                    <a:pt x="1755" y="502"/>
                    <a:pt x="2552" y="502"/>
                  </a:cubicBezTo>
                  <a:cubicBezTo>
                    <a:pt x="2971" y="502"/>
                    <a:pt x="3389" y="494"/>
                    <a:pt x="3799" y="494"/>
                  </a:cubicBezTo>
                  <a:cubicBezTo>
                    <a:pt x="5061" y="494"/>
                    <a:pt x="6335" y="482"/>
                    <a:pt x="7598" y="374"/>
                  </a:cubicBezTo>
                  <a:cubicBezTo>
                    <a:pt x="7810" y="351"/>
                    <a:pt x="7826" y="25"/>
                    <a:pt x="7609" y="25"/>
                  </a:cubicBezTo>
                  <a:cubicBezTo>
                    <a:pt x="7606" y="25"/>
                    <a:pt x="7602" y="25"/>
                    <a:pt x="7598" y="26"/>
                  </a:cubicBezTo>
                  <a:cubicBezTo>
                    <a:pt x="6478" y="80"/>
                    <a:pt x="5359" y="135"/>
                    <a:pt x="4231" y="135"/>
                  </a:cubicBezTo>
                  <a:cubicBezTo>
                    <a:pt x="4123" y="135"/>
                    <a:pt x="4015" y="135"/>
                    <a:pt x="3907" y="134"/>
                  </a:cubicBezTo>
                  <a:cubicBezTo>
                    <a:pt x="2876" y="124"/>
                    <a:pt x="1819" y="1"/>
                    <a:pt x="7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solidFill>
                  <a:schemeClr val="accent2"/>
                </a:solidFill>
              </a:endParaRPr>
            </a:p>
          </p:txBody>
        </p:sp>
        <p:sp>
          <p:nvSpPr>
            <p:cNvPr id="316" name="Google Shape;316;p15"/>
            <p:cNvSpPr/>
            <p:nvPr/>
          </p:nvSpPr>
          <p:spPr>
            <a:xfrm>
              <a:off x="7591575" y="1040377"/>
              <a:ext cx="1049388" cy="48815"/>
            </a:xfrm>
            <a:custGeom>
              <a:avLst/>
              <a:gdLst/>
              <a:ahLst/>
              <a:cxnLst/>
              <a:rect l="l" t="t" r="r" b="b"/>
              <a:pathLst>
                <a:path w="15953" h="747" extrusionOk="0">
                  <a:moveTo>
                    <a:pt x="14696" y="0"/>
                  </a:moveTo>
                  <a:cubicBezTo>
                    <a:pt x="13740" y="0"/>
                    <a:pt x="12771" y="77"/>
                    <a:pt x="11829" y="95"/>
                  </a:cubicBezTo>
                  <a:cubicBezTo>
                    <a:pt x="10507" y="119"/>
                    <a:pt x="9172" y="155"/>
                    <a:pt x="7850" y="179"/>
                  </a:cubicBezTo>
                  <a:cubicBezTo>
                    <a:pt x="6564" y="191"/>
                    <a:pt x="5278" y="215"/>
                    <a:pt x="3991" y="227"/>
                  </a:cubicBezTo>
                  <a:cubicBezTo>
                    <a:pt x="3882" y="228"/>
                    <a:pt x="3773" y="228"/>
                    <a:pt x="3664" y="228"/>
                  </a:cubicBezTo>
                  <a:cubicBezTo>
                    <a:pt x="3250" y="228"/>
                    <a:pt x="2833" y="223"/>
                    <a:pt x="2417" y="223"/>
                  </a:cubicBezTo>
                  <a:cubicBezTo>
                    <a:pt x="1671" y="223"/>
                    <a:pt x="926" y="242"/>
                    <a:pt x="193" y="347"/>
                  </a:cubicBezTo>
                  <a:cubicBezTo>
                    <a:pt x="0" y="371"/>
                    <a:pt x="85" y="624"/>
                    <a:pt x="229" y="648"/>
                  </a:cubicBezTo>
                  <a:cubicBezTo>
                    <a:pt x="807" y="724"/>
                    <a:pt x="1396" y="746"/>
                    <a:pt x="1985" y="746"/>
                  </a:cubicBezTo>
                  <a:cubicBezTo>
                    <a:pt x="2694" y="746"/>
                    <a:pt x="3404" y="714"/>
                    <a:pt x="4100" y="708"/>
                  </a:cubicBezTo>
                  <a:cubicBezTo>
                    <a:pt x="5386" y="684"/>
                    <a:pt x="6672" y="672"/>
                    <a:pt x="7970" y="648"/>
                  </a:cubicBezTo>
                  <a:cubicBezTo>
                    <a:pt x="9220" y="624"/>
                    <a:pt x="10471" y="600"/>
                    <a:pt x="11721" y="576"/>
                  </a:cubicBezTo>
                  <a:cubicBezTo>
                    <a:pt x="13031" y="540"/>
                    <a:pt x="14390" y="600"/>
                    <a:pt x="15700" y="419"/>
                  </a:cubicBezTo>
                  <a:cubicBezTo>
                    <a:pt x="15940" y="395"/>
                    <a:pt x="15952" y="59"/>
                    <a:pt x="15700" y="35"/>
                  </a:cubicBezTo>
                  <a:cubicBezTo>
                    <a:pt x="15368" y="10"/>
                    <a:pt x="15033" y="0"/>
                    <a:pt x="146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solidFill>
                  <a:schemeClr val="accent2"/>
                </a:solidFill>
              </a:endParaRPr>
            </a:p>
          </p:txBody>
        </p:sp>
      </p:grpSp>
      <p:sp>
        <p:nvSpPr>
          <p:cNvPr id="317" name="Google Shape;317;p15"/>
          <p:cNvSpPr txBox="1">
            <a:spLocks noGrp="1"/>
          </p:cNvSpPr>
          <p:nvPr>
            <p:ph type="subTitle" idx="5"/>
          </p:nvPr>
        </p:nvSpPr>
        <p:spPr>
          <a:xfrm>
            <a:off x="1535398" y="7787904"/>
            <a:ext cx="4367400" cy="114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400"/>
            </a:lvl1pPr>
            <a:lvl2pPr lvl="1" algn="ctr" rtl="0">
              <a:lnSpc>
                <a:spcPct val="100000"/>
              </a:lnSpc>
              <a:spcBef>
                <a:spcPts val="3200"/>
              </a:spcBef>
              <a:spcAft>
                <a:spcPts val="0"/>
              </a:spcAft>
              <a:buNone/>
              <a:defRPr sz="2400"/>
            </a:lvl2pPr>
            <a:lvl3pPr lvl="2" algn="ctr" rtl="0">
              <a:lnSpc>
                <a:spcPct val="100000"/>
              </a:lnSpc>
              <a:spcBef>
                <a:spcPts val="3200"/>
              </a:spcBef>
              <a:spcAft>
                <a:spcPts val="0"/>
              </a:spcAft>
              <a:buNone/>
              <a:defRPr sz="2400"/>
            </a:lvl3pPr>
            <a:lvl4pPr lvl="3" algn="ctr" rtl="0">
              <a:lnSpc>
                <a:spcPct val="100000"/>
              </a:lnSpc>
              <a:spcBef>
                <a:spcPts val="3200"/>
              </a:spcBef>
              <a:spcAft>
                <a:spcPts val="0"/>
              </a:spcAft>
              <a:buNone/>
              <a:defRPr sz="2400"/>
            </a:lvl4pPr>
            <a:lvl5pPr lvl="4" algn="ctr" rtl="0">
              <a:lnSpc>
                <a:spcPct val="100000"/>
              </a:lnSpc>
              <a:spcBef>
                <a:spcPts val="3200"/>
              </a:spcBef>
              <a:spcAft>
                <a:spcPts val="0"/>
              </a:spcAft>
              <a:buNone/>
              <a:defRPr sz="2400"/>
            </a:lvl5pPr>
            <a:lvl6pPr lvl="5" algn="ctr" rtl="0">
              <a:lnSpc>
                <a:spcPct val="100000"/>
              </a:lnSpc>
              <a:spcBef>
                <a:spcPts val="3200"/>
              </a:spcBef>
              <a:spcAft>
                <a:spcPts val="0"/>
              </a:spcAft>
              <a:buNone/>
              <a:defRPr sz="2400"/>
            </a:lvl6pPr>
            <a:lvl7pPr lvl="6" algn="ctr" rtl="0">
              <a:lnSpc>
                <a:spcPct val="100000"/>
              </a:lnSpc>
              <a:spcBef>
                <a:spcPts val="3200"/>
              </a:spcBef>
              <a:spcAft>
                <a:spcPts val="0"/>
              </a:spcAft>
              <a:buNone/>
              <a:defRPr sz="2400"/>
            </a:lvl7pPr>
            <a:lvl8pPr lvl="7" algn="ctr" rtl="0">
              <a:lnSpc>
                <a:spcPct val="100000"/>
              </a:lnSpc>
              <a:spcBef>
                <a:spcPts val="3200"/>
              </a:spcBef>
              <a:spcAft>
                <a:spcPts val="0"/>
              </a:spcAft>
              <a:buNone/>
              <a:defRPr sz="2400"/>
            </a:lvl8pPr>
            <a:lvl9pPr lvl="8" algn="ctr" rtl="0">
              <a:lnSpc>
                <a:spcPct val="100000"/>
              </a:lnSpc>
              <a:spcBef>
                <a:spcPts val="3200"/>
              </a:spcBef>
              <a:spcAft>
                <a:spcPts val="3200"/>
              </a:spcAft>
              <a:buNone/>
              <a:defRPr sz="2400"/>
            </a:lvl9pPr>
          </a:lstStyle>
          <a:p>
            <a:endParaRPr/>
          </a:p>
        </p:txBody>
      </p:sp>
      <p:sp>
        <p:nvSpPr>
          <p:cNvPr id="318" name="Google Shape;318;p15"/>
          <p:cNvSpPr txBox="1">
            <a:spLocks noGrp="1"/>
          </p:cNvSpPr>
          <p:nvPr>
            <p:ph type="subTitle" idx="6"/>
          </p:nvPr>
        </p:nvSpPr>
        <p:spPr>
          <a:xfrm>
            <a:off x="12415330" y="7787904"/>
            <a:ext cx="4367400" cy="114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400"/>
            </a:lvl1pPr>
            <a:lvl2pPr lvl="1" algn="ctr" rtl="0">
              <a:lnSpc>
                <a:spcPct val="100000"/>
              </a:lnSpc>
              <a:spcBef>
                <a:spcPts val="3200"/>
              </a:spcBef>
              <a:spcAft>
                <a:spcPts val="0"/>
              </a:spcAft>
              <a:buNone/>
              <a:defRPr sz="2400"/>
            </a:lvl2pPr>
            <a:lvl3pPr lvl="2" algn="ctr" rtl="0">
              <a:lnSpc>
                <a:spcPct val="100000"/>
              </a:lnSpc>
              <a:spcBef>
                <a:spcPts val="3200"/>
              </a:spcBef>
              <a:spcAft>
                <a:spcPts val="0"/>
              </a:spcAft>
              <a:buNone/>
              <a:defRPr sz="2400"/>
            </a:lvl3pPr>
            <a:lvl4pPr lvl="3" algn="ctr" rtl="0">
              <a:lnSpc>
                <a:spcPct val="100000"/>
              </a:lnSpc>
              <a:spcBef>
                <a:spcPts val="3200"/>
              </a:spcBef>
              <a:spcAft>
                <a:spcPts val="0"/>
              </a:spcAft>
              <a:buNone/>
              <a:defRPr sz="2400"/>
            </a:lvl4pPr>
            <a:lvl5pPr lvl="4" algn="ctr" rtl="0">
              <a:lnSpc>
                <a:spcPct val="100000"/>
              </a:lnSpc>
              <a:spcBef>
                <a:spcPts val="3200"/>
              </a:spcBef>
              <a:spcAft>
                <a:spcPts val="0"/>
              </a:spcAft>
              <a:buNone/>
              <a:defRPr sz="2400"/>
            </a:lvl5pPr>
            <a:lvl6pPr lvl="5" algn="ctr" rtl="0">
              <a:lnSpc>
                <a:spcPct val="100000"/>
              </a:lnSpc>
              <a:spcBef>
                <a:spcPts val="3200"/>
              </a:spcBef>
              <a:spcAft>
                <a:spcPts val="0"/>
              </a:spcAft>
              <a:buNone/>
              <a:defRPr sz="2400"/>
            </a:lvl6pPr>
            <a:lvl7pPr lvl="6" algn="ctr" rtl="0">
              <a:lnSpc>
                <a:spcPct val="100000"/>
              </a:lnSpc>
              <a:spcBef>
                <a:spcPts val="3200"/>
              </a:spcBef>
              <a:spcAft>
                <a:spcPts val="0"/>
              </a:spcAft>
              <a:buNone/>
              <a:defRPr sz="2400"/>
            </a:lvl7pPr>
            <a:lvl8pPr lvl="7" algn="ctr" rtl="0">
              <a:lnSpc>
                <a:spcPct val="100000"/>
              </a:lnSpc>
              <a:spcBef>
                <a:spcPts val="3200"/>
              </a:spcBef>
              <a:spcAft>
                <a:spcPts val="0"/>
              </a:spcAft>
              <a:buNone/>
              <a:defRPr sz="2400"/>
            </a:lvl8pPr>
            <a:lvl9pPr lvl="8" algn="ctr" rtl="0">
              <a:lnSpc>
                <a:spcPct val="100000"/>
              </a:lnSpc>
              <a:spcBef>
                <a:spcPts val="3200"/>
              </a:spcBef>
              <a:spcAft>
                <a:spcPts val="3200"/>
              </a:spcAft>
              <a:buNone/>
              <a:defRPr sz="2400"/>
            </a:lvl9pPr>
          </a:lstStyle>
          <a:p>
            <a:endParaRPr/>
          </a:p>
        </p:txBody>
      </p:sp>
      <p:sp>
        <p:nvSpPr>
          <p:cNvPr id="319" name="Google Shape;319;p15"/>
          <p:cNvSpPr txBox="1">
            <a:spLocks noGrp="1"/>
          </p:cNvSpPr>
          <p:nvPr>
            <p:ph type="title"/>
          </p:nvPr>
        </p:nvSpPr>
        <p:spPr>
          <a:xfrm>
            <a:off x="1209596" y="876242"/>
            <a:ext cx="15646800" cy="11454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000"/>
              <a:buNone/>
              <a:defRPr sz="6000"/>
            </a:lvl2pPr>
            <a:lvl3pPr lvl="2" rtl="0">
              <a:spcBef>
                <a:spcPts val="0"/>
              </a:spcBef>
              <a:spcAft>
                <a:spcPts val="0"/>
              </a:spcAft>
              <a:buSzPts val="3000"/>
              <a:buNone/>
              <a:defRPr sz="6000"/>
            </a:lvl3pPr>
            <a:lvl4pPr lvl="3" rtl="0">
              <a:spcBef>
                <a:spcPts val="0"/>
              </a:spcBef>
              <a:spcAft>
                <a:spcPts val="0"/>
              </a:spcAft>
              <a:buSzPts val="3000"/>
              <a:buNone/>
              <a:defRPr sz="6000"/>
            </a:lvl4pPr>
            <a:lvl5pPr lvl="4" rtl="0">
              <a:spcBef>
                <a:spcPts val="0"/>
              </a:spcBef>
              <a:spcAft>
                <a:spcPts val="0"/>
              </a:spcAft>
              <a:buSzPts val="3000"/>
              <a:buNone/>
              <a:defRPr sz="6000"/>
            </a:lvl5pPr>
            <a:lvl6pPr lvl="5" rtl="0">
              <a:spcBef>
                <a:spcPts val="0"/>
              </a:spcBef>
              <a:spcAft>
                <a:spcPts val="0"/>
              </a:spcAft>
              <a:buSzPts val="3000"/>
              <a:buNone/>
              <a:defRPr sz="6000"/>
            </a:lvl6pPr>
            <a:lvl7pPr lvl="6" rtl="0">
              <a:spcBef>
                <a:spcPts val="0"/>
              </a:spcBef>
              <a:spcAft>
                <a:spcPts val="0"/>
              </a:spcAft>
              <a:buSzPts val="3000"/>
              <a:buNone/>
              <a:defRPr sz="6000"/>
            </a:lvl7pPr>
            <a:lvl8pPr lvl="7" rtl="0">
              <a:spcBef>
                <a:spcPts val="0"/>
              </a:spcBef>
              <a:spcAft>
                <a:spcPts val="0"/>
              </a:spcAft>
              <a:buSzPts val="3000"/>
              <a:buNone/>
              <a:defRPr sz="6000"/>
            </a:lvl8pPr>
            <a:lvl9pPr lvl="8" rtl="0">
              <a:spcBef>
                <a:spcPts val="0"/>
              </a:spcBef>
              <a:spcAft>
                <a:spcPts val="0"/>
              </a:spcAft>
              <a:buSzPts val="3000"/>
              <a:buNone/>
              <a:defRPr sz="6000"/>
            </a:lvl9pPr>
          </a:lstStyle>
          <a:p>
            <a:endParaRPr/>
          </a:p>
        </p:txBody>
      </p:sp>
      <p:sp>
        <p:nvSpPr>
          <p:cNvPr id="320" name="Google Shape;320;p15"/>
          <p:cNvSpPr txBox="1">
            <a:spLocks noGrp="1"/>
          </p:cNvSpPr>
          <p:nvPr>
            <p:ph type="title" idx="7" hasCustomPrompt="1"/>
          </p:nvPr>
        </p:nvSpPr>
        <p:spPr>
          <a:xfrm>
            <a:off x="2169300" y="3031652"/>
            <a:ext cx="3099600" cy="1353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3"/>
              </a:buClr>
              <a:buSzPts val="4400"/>
              <a:buNone/>
              <a:defRPr sz="6000">
                <a:solidFill>
                  <a:schemeClr val="accent3"/>
                </a:solidFill>
              </a:defRPr>
            </a:lvl1pPr>
            <a:lvl2pPr lvl="1" algn="ctr" rtl="0">
              <a:spcBef>
                <a:spcPts val="0"/>
              </a:spcBef>
              <a:spcAft>
                <a:spcPts val="0"/>
              </a:spcAft>
              <a:buClr>
                <a:schemeClr val="accent3"/>
              </a:buClr>
              <a:buSzPts val="12000"/>
              <a:buNone/>
              <a:defRPr sz="24000">
                <a:solidFill>
                  <a:schemeClr val="accent3"/>
                </a:solidFill>
              </a:defRPr>
            </a:lvl2pPr>
            <a:lvl3pPr lvl="2" algn="ctr" rtl="0">
              <a:spcBef>
                <a:spcPts val="0"/>
              </a:spcBef>
              <a:spcAft>
                <a:spcPts val="0"/>
              </a:spcAft>
              <a:buClr>
                <a:schemeClr val="accent3"/>
              </a:buClr>
              <a:buSzPts val="12000"/>
              <a:buNone/>
              <a:defRPr sz="24000">
                <a:solidFill>
                  <a:schemeClr val="accent3"/>
                </a:solidFill>
              </a:defRPr>
            </a:lvl3pPr>
            <a:lvl4pPr lvl="3" algn="ctr" rtl="0">
              <a:spcBef>
                <a:spcPts val="0"/>
              </a:spcBef>
              <a:spcAft>
                <a:spcPts val="0"/>
              </a:spcAft>
              <a:buClr>
                <a:schemeClr val="accent3"/>
              </a:buClr>
              <a:buSzPts val="12000"/>
              <a:buNone/>
              <a:defRPr sz="24000">
                <a:solidFill>
                  <a:schemeClr val="accent3"/>
                </a:solidFill>
              </a:defRPr>
            </a:lvl4pPr>
            <a:lvl5pPr lvl="4" algn="ctr" rtl="0">
              <a:spcBef>
                <a:spcPts val="0"/>
              </a:spcBef>
              <a:spcAft>
                <a:spcPts val="0"/>
              </a:spcAft>
              <a:buClr>
                <a:schemeClr val="accent3"/>
              </a:buClr>
              <a:buSzPts val="12000"/>
              <a:buNone/>
              <a:defRPr sz="24000">
                <a:solidFill>
                  <a:schemeClr val="accent3"/>
                </a:solidFill>
              </a:defRPr>
            </a:lvl5pPr>
            <a:lvl6pPr lvl="5" algn="ctr" rtl="0">
              <a:spcBef>
                <a:spcPts val="0"/>
              </a:spcBef>
              <a:spcAft>
                <a:spcPts val="0"/>
              </a:spcAft>
              <a:buClr>
                <a:schemeClr val="accent3"/>
              </a:buClr>
              <a:buSzPts val="12000"/>
              <a:buNone/>
              <a:defRPr sz="24000">
                <a:solidFill>
                  <a:schemeClr val="accent3"/>
                </a:solidFill>
              </a:defRPr>
            </a:lvl6pPr>
            <a:lvl7pPr lvl="6" algn="ctr" rtl="0">
              <a:spcBef>
                <a:spcPts val="0"/>
              </a:spcBef>
              <a:spcAft>
                <a:spcPts val="0"/>
              </a:spcAft>
              <a:buClr>
                <a:schemeClr val="accent3"/>
              </a:buClr>
              <a:buSzPts val="12000"/>
              <a:buNone/>
              <a:defRPr sz="24000">
                <a:solidFill>
                  <a:schemeClr val="accent3"/>
                </a:solidFill>
              </a:defRPr>
            </a:lvl7pPr>
            <a:lvl8pPr lvl="7" algn="ctr" rtl="0">
              <a:spcBef>
                <a:spcPts val="0"/>
              </a:spcBef>
              <a:spcAft>
                <a:spcPts val="0"/>
              </a:spcAft>
              <a:buClr>
                <a:schemeClr val="accent3"/>
              </a:buClr>
              <a:buSzPts val="12000"/>
              <a:buNone/>
              <a:defRPr sz="24000">
                <a:solidFill>
                  <a:schemeClr val="accent3"/>
                </a:solidFill>
              </a:defRPr>
            </a:lvl8pPr>
            <a:lvl9pPr lvl="8" algn="ctr" rtl="0">
              <a:spcBef>
                <a:spcPts val="0"/>
              </a:spcBef>
              <a:spcAft>
                <a:spcPts val="0"/>
              </a:spcAft>
              <a:buClr>
                <a:schemeClr val="accent3"/>
              </a:buClr>
              <a:buSzPts val="12000"/>
              <a:buNone/>
              <a:defRPr sz="24000">
                <a:solidFill>
                  <a:schemeClr val="accent3"/>
                </a:solidFill>
              </a:defRPr>
            </a:lvl9pPr>
          </a:lstStyle>
          <a:p>
            <a:r>
              <a:t>xx%</a:t>
            </a:r>
          </a:p>
        </p:txBody>
      </p:sp>
      <p:sp>
        <p:nvSpPr>
          <p:cNvPr id="321" name="Google Shape;321;p15"/>
          <p:cNvSpPr txBox="1">
            <a:spLocks noGrp="1"/>
          </p:cNvSpPr>
          <p:nvPr>
            <p:ph type="title" idx="8" hasCustomPrompt="1"/>
          </p:nvPr>
        </p:nvSpPr>
        <p:spPr>
          <a:xfrm>
            <a:off x="2169300" y="6355352"/>
            <a:ext cx="3099600" cy="1353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3"/>
              </a:buClr>
              <a:buSzPts val="4400"/>
              <a:buNone/>
              <a:defRPr sz="6000">
                <a:solidFill>
                  <a:schemeClr val="accent3"/>
                </a:solidFill>
              </a:defRPr>
            </a:lvl1pPr>
            <a:lvl2pPr lvl="1" algn="ctr" rtl="0">
              <a:spcBef>
                <a:spcPts val="0"/>
              </a:spcBef>
              <a:spcAft>
                <a:spcPts val="0"/>
              </a:spcAft>
              <a:buClr>
                <a:schemeClr val="accent3"/>
              </a:buClr>
              <a:buSzPts val="12000"/>
              <a:buNone/>
              <a:defRPr sz="24000">
                <a:solidFill>
                  <a:schemeClr val="accent3"/>
                </a:solidFill>
              </a:defRPr>
            </a:lvl2pPr>
            <a:lvl3pPr lvl="2" algn="ctr" rtl="0">
              <a:spcBef>
                <a:spcPts val="0"/>
              </a:spcBef>
              <a:spcAft>
                <a:spcPts val="0"/>
              </a:spcAft>
              <a:buClr>
                <a:schemeClr val="accent3"/>
              </a:buClr>
              <a:buSzPts val="12000"/>
              <a:buNone/>
              <a:defRPr sz="24000">
                <a:solidFill>
                  <a:schemeClr val="accent3"/>
                </a:solidFill>
              </a:defRPr>
            </a:lvl3pPr>
            <a:lvl4pPr lvl="3" algn="ctr" rtl="0">
              <a:spcBef>
                <a:spcPts val="0"/>
              </a:spcBef>
              <a:spcAft>
                <a:spcPts val="0"/>
              </a:spcAft>
              <a:buClr>
                <a:schemeClr val="accent3"/>
              </a:buClr>
              <a:buSzPts val="12000"/>
              <a:buNone/>
              <a:defRPr sz="24000">
                <a:solidFill>
                  <a:schemeClr val="accent3"/>
                </a:solidFill>
              </a:defRPr>
            </a:lvl4pPr>
            <a:lvl5pPr lvl="4" algn="ctr" rtl="0">
              <a:spcBef>
                <a:spcPts val="0"/>
              </a:spcBef>
              <a:spcAft>
                <a:spcPts val="0"/>
              </a:spcAft>
              <a:buClr>
                <a:schemeClr val="accent3"/>
              </a:buClr>
              <a:buSzPts val="12000"/>
              <a:buNone/>
              <a:defRPr sz="24000">
                <a:solidFill>
                  <a:schemeClr val="accent3"/>
                </a:solidFill>
              </a:defRPr>
            </a:lvl5pPr>
            <a:lvl6pPr lvl="5" algn="ctr" rtl="0">
              <a:spcBef>
                <a:spcPts val="0"/>
              </a:spcBef>
              <a:spcAft>
                <a:spcPts val="0"/>
              </a:spcAft>
              <a:buClr>
                <a:schemeClr val="accent3"/>
              </a:buClr>
              <a:buSzPts val="12000"/>
              <a:buNone/>
              <a:defRPr sz="24000">
                <a:solidFill>
                  <a:schemeClr val="accent3"/>
                </a:solidFill>
              </a:defRPr>
            </a:lvl6pPr>
            <a:lvl7pPr lvl="6" algn="ctr" rtl="0">
              <a:spcBef>
                <a:spcPts val="0"/>
              </a:spcBef>
              <a:spcAft>
                <a:spcPts val="0"/>
              </a:spcAft>
              <a:buClr>
                <a:schemeClr val="accent3"/>
              </a:buClr>
              <a:buSzPts val="12000"/>
              <a:buNone/>
              <a:defRPr sz="24000">
                <a:solidFill>
                  <a:schemeClr val="accent3"/>
                </a:solidFill>
              </a:defRPr>
            </a:lvl7pPr>
            <a:lvl8pPr lvl="7" algn="ctr" rtl="0">
              <a:spcBef>
                <a:spcPts val="0"/>
              </a:spcBef>
              <a:spcAft>
                <a:spcPts val="0"/>
              </a:spcAft>
              <a:buClr>
                <a:schemeClr val="accent3"/>
              </a:buClr>
              <a:buSzPts val="12000"/>
              <a:buNone/>
              <a:defRPr sz="24000">
                <a:solidFill>
                  <a:schemeClr val="accent3"/>
                </a:solidFill>
              </a:defRPr>
            </a:lvl8pPr>
            <a:lvl9pPr lvl="8" algn="ctr" rtl="0">
              <a:spcBef>
                <a:spcPts val="0"/>
              </a:spcBef>
              <a:spcAft>
                <a:spcPts val="0"/>
              </a:spcAft>
              <a:buClr>
                <a:schemeClr val="accent3"/>
              </a:buClr>
              <a:buSzPts val="12000"/>
              <a:buNone/>
              <a:defRPr sz="24000">
                <a:solidFill>
                  <a:schemeClr val="accent3"/>
                </a:solidFill>
              </a:defRPr>
            </a:lvl9pPr>
          </a:lstStyle>
          <a:p>
            <a:r>
              <a:t>xx%</a:t>
            </a:r>
          </a:p>
        </p:txBody>
      </p:sp>
      <p:sp>
        <p:nvSpPr>
          <p:cNvPr id="322" name="Google Shape;322;p15"/>
          <p:cNvSpPr txBox="1">
            <a:spLocks noGrp="1"/>
          </p:cNvSpPr>
          <p:nvPr>
            <p:ph type="title" idx="9" hasCustomPrompt="1"/>
          </p:nvPr>
        </p:nvSpPr>
        <p:spPr>
          <a:xfrm>
            <a:off x="7580600" y="3031652"/>
            <a:ext cx="3099600" cy="1353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3"/>
              </a:buClr>
              <a:buSzPts val="4400"/>
              <a:buNone/>
              <a:defRPr sz="6000">
                <a:solidFill>
                  <a:schemeClr val="accent3"/>
                </a:solidFill>
              </a:defRPr>
            </a:lvl1pPr>
            <a:lvl2pPr lvl="1" algn="ctr" rtl="0">
              <a:spcBef>
                <a:spcPts val="0"/>
              </a:spcBef>
              <a:spcAft>
                <a:spcPts val="0"/>
              </a:spcAft>
              <a:buClr>
                <a:schemeClr val="accent3"/>
              </a:buClr>
              <a:buSzPts val="12000"/>
              <a:buNone/>
              <a:defRPr sz="24000">
                <a:solidFill>
                  <a:schemeClr val="accent3"/>
                </a:solidFill>
              </a:defRPr>
            </a:lvl2pPr>
            <a:lvl3pPr lvl="2" algn="ctr" rtl="0">
              <a:spcBef>
                <a:spcPts val="0"/>
              </a:spcBef>
              <a:spcAft>
                <a:spcPts val="0"/>
              </a:spcAft>
              <a:buClr>
                <a:schemeClr val="accent3"/>
              </a:buClr>
              <a:buSzPts val="12000"/>
              <a:buNone/>
              <a:defRPr sz="24000">
                <a:solidFill>
                  <a:schemeClr val="accent3"/>
                </a:solidFill>
              </a:defRPr>
            </a:lvl3pPr>
            <a:lvl4pPr lvl="3" algn="ctr" rtl="0">
              <a:spcBef>
                <a:spcPts val="0"/>
              </a:spcBef>
              <a:spcAft>
                <a:spcPts val="0"/>
              </a:spcAft>
              <a:buClr>
                <a:schemeClr val="accent3"/>
              </a:buClr>
              <a:buSzPts val="12000"/>
              <a:buNone/>
              <a:defRPr sz="24000">
                <a:solidFill>
                  <a:schemeClr val="accent3"/>
                </a:solidFill>
              </a:defRPr>
            </a:lvl4pPr>
            <a:lvl5pPr lvl="4" algn="ctr" rtl="0">
              <a:spcBef>
                <a:spcPts val="0"/>
              </a:spcBef>
              <a:spcAft>
                <a:spcPts val="0"/>
              </a:spcAft>
              <a:buClr>
                <a:schemeClr val="accent3"/>
              </a:buClr>
              <a:buSzPts val="12000"/>
              <a:buNone/>
              <a:defRPr sz="24000">
                <a:solidFill>
                  <a:schemeClr val="accent3"/>
                </a:solidFill>
              </a:defRPr>
            </a:lvl5pPr>
            <a:lvl6pPr lvl="5" algn="ctr" rtl="0">
              <a:spcBef>
                <a:spcPts val="0"/>
              </a:spcBef>
              <a:spcAft>
                <a:spcPts val="0"/>
              </a:spcAft>
              <a:buClr>
                <a:schemeClr val="accent3"/>
              </a:buClr>
              <a:buSzPts val="12000"/>
              <a:buNone/>
              <a:defRPr sz="24000">
                <a:solidFill>
                  <a:schemeClr val="accent3"/>
                </a:solidFill>
              </a:defRPr>
            </a:lvl6pPr>
            <a:lvl7pPr lvl="6" algn="ctr" rtl="0">
              <a:spcBef>
                <a:spcPts val="0"/>
              </a:spcBef>
              <a:spcAft>
                <a:spcPts val="0"/>
              </a:spcAft>
              <a:buClr>
                <a:schemeClr val="accent3"/>
              </a:buClr>
              <a:buSzPts val="12000"/>
              <a:buNone/>
              <a:defRPr sz="24000">
                <a:solidFill>
                  <a:schemeClr val="accent3"/>
                </a:solidFill>
              </a:defRPr>
            </a:lvl7pPr>
            <a:lvl8pPr lvl="7" algn="ctr" rtl="0">
              <a:spcBef>
                <a:spcPts val="0"/>
              </a:spcBef>
              <a:spcAft>
                <a:spcPts val="0"/>
              </a:spcAft>
              <a:buClr>
                <a:schemeClr val="accent3"/>
              </a:buClr>
              <a:buSzPts val="12000"/>
              <a:buNone/>
              <a:defRPr sz="24000">
                <a:solidFill>
                  <a:schemeClr val="accent3"/>
                </a:solidFill>
              </a:defRPr>
            </a:lvl8pPr>
            <a:lvl9pPr lvl="8" algn="ctr" rtl="0">
              <a:spcBef>
                <a:spcPts val="0"/>
              </a:spcBef>
              <a:spcAft>
                <a:spcPts val="0"/>
              </a:spcAft>
              <a:buClr>
                <a:schemeClr val="accent3"/>
              </a:buClr>
              <a:buSzPts val="12000"/>
              <a:buNone/>
              <a:defRPr sz="24000">
                <a:solidFill>
                  <a:schemeClr val="accent3"/>
                </a:solidFill>
              </a:defRPr>
            </a:lvl9pPr>
          </a:lstStyle>
          <a:p>
            <a:r>
              <a:t>xx%</a:t>
            </a:r>
          </a:p>
        </p:txBody>
      </p:sp>
      <p:sp>
        <p:nvSpPr>
          <p:cNvPr id="323" name="Google Shape;323;p15"/>
          <p:cNvSpPr txBox="1">
            <a:spLocks noGrp="1"/>
          </p:cNvSpPr>
          <p:nvPr>
            <p:ph type="title" idx="13" hasCustomPrompt="1"/>
          </p:nvPr>
        </p:nvSpPr>
        <p:spPr>
          <a:xfrm>
            <a:off x="7580600" y="6355352"/>
            <a:ext cx="3099600" cy="1353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3"/>
              </a:buClr>
              <a:buSzPts val="4400"/>
              <a:buNone/>
              <a:defRPr sz="6000">
                <a:solidFill>
                  <a:schemeClr val="accent3"/>
                </a:solidFill>
              </a:defRPr>
            </a:lvl1pPr>
            <a:lvl2pPr lvl="1" algn="ctr" rtl="0">
              <a:spcBef>
                <a:spcPts val="0"/>
              </a:spcBef>
              <a:spcAft>
                <a:spcPts val="0"/>
              </a:spcAft>
              <a:buClr>
                <a:schemeClr val="accent3"/>
              </a:buClr>
              <a:buSzPts val="12000"/>
              <a:buNone/>
              <a:defRPr sz="24000">
                <a:solidFill>
                  <a:schemeClr val="accent3"/>
                </a:solidFill>
              </a:defRPr>
            </a:lvl2pPr>
            <a:lvl3pPr lvl="2" algn="ctr" rtl="0">
              <a:spcBef>
                <a:spcPts val="0"/>
              </a:spcBef>
              <a:spcAft>
                <a:spcPts val="0"/>
              </a:spcAft>
              <a:buClr>
                <a:schemeClr val="accent3"/>
              </a:buClr>
              <a:buSzPts val="12000"/>
              <a:buNone/>
              <a:defRPr sz="24000">
                <a:solidFill>
                  <a:schemeClr val="accent3"/>
                </a:solidFill>
              </a:defRPr>
            </a:lvl3pPr>
            <a:lvl4pPr lvl="3" algn="ctr" rtl="0">
              <a:spcBef>
                <a:spcPts val="0"/>
              </a:spcBef>
              <a:spcAft>
                <a:spcPts val="0"/>
              </a:spcAft>
              <a:buClr>
                <a:schemeClr val="accent3"/>
              </a:buClr>
              <a:buSzPts val="12000"/>
              <a:buNone/>
              <a:defRPr sz="24000">
                <a:solidFill>
                  <a:schemeClr val="accent3"/>
                </a:solidFill>
              </a:defRPr>
            </a:lvl4pPr>
            <a:lvl5pPr lvl="4" algn="ctr" rtl="0">
              <a:spcBef>
                <a:spcPts val="0"/>
              </a:spcBef>
              <a:spcAft>
                <a:spcPts val="0"/>
              </a:spcAft>
              <a:buClr>
                <a:schemeClr val="accent3"/>
              </a:buClr>
              <a:buSzPts val="12000"/>
              <a:buNone/>
              <a:defRPr sz="24000">
                <a:solidFill>
                  <a:schemeClr val="accent3"/>
                </a:solidFill>
              </a:defRPr>
            </a:lvl5pPr>
            <a:lvl6pPr lvl="5" algn="ctr" rtl="0">
              <a:spcBef>
                <a:spcPts val="0"/>
              </a:spcBef>
              <a:spcAft>
                <a:spcPts val="0"/>
              </a:spcAft>
              <a:buClr>
                <a:schemeClr val="accent3"/>
              </a:buClr>
              <a:buSzPts val="12000"/>
              <a:buNone/>
              <a:defRPr sz="24000">
                <a:solidFill>
                  <a:schemeClr val="accent3"/>
                </a:solidFill>
              </a:defRPr>
            </a:lvl6pPr>
            <a:lvl7pPr lvl="6" algn="ctr" rtl="0">
              <a:spcBef>
                <a:spcPts val="0"/>
              </a:spcBef>
              <a:spcAft>
                <a:spcPts val="0"/>
              </a:spcAft>
              <a:buClr>
                <a:schemeClr val="accent3"/>
              </a:buClr>
              <a:buSzPts val="12000"/>
              <a:buNone/>
              <a:defRPr sz="24000">
                <a:solidFill>
                  <a:schemeClr val="accent3"/>
                </a:solidFill>
              </a:defRPr>
            </a:lvl7pPr>
            <a:lvl8pPr lvl="7" algn="ctr" rtl="0">
              <a:spcBef>
                <a:spcPts val="0"/>
              </a:spcBef>
              <a:spcAft>
                <a:spcPts val="0"/>
              </a:spcAft>
              <a:buClr>
                <a:schemeClr val="accent3"/>
              </a:buClr>
              <a:buSzPts val="12000"/>
              <a:buNone/>
              <a:defRPr sz="24000">
                <a:solidFill>
                  <a:schemeClr val="accent3"/>
                </a:solidFill>
              </a:defRPr>
            </a:lvl8pPr>
            <a:lvl9pPr lvl="8" algn="ctr" rtl="0">
              <a:spcBef>
                <a:spcPts val="0"/>
              </a:spcBef>
              <a:spcAft>
                <a:spcPts val="0"/>
              </a:spcAft>
              <a:buClr>
                <a:schemeClr val="accent3"/>
              </a:buClr>
              <a:buSzPts val="12000"/>
              <a:buNone/>
              <a:defRPr sz="24000">
                <a:solidFill>
                  <a:schemeClr val="accent3"/>
                </a:solidFill>
              </a:defRPr>
            </a:lvl9pPr>
          </a:lstStyle>
          <a:p>
            <a:r>
              <a:t>xx%</a:t>
            </a:r>
          </a:p>
        </p:txBody>
      </p:sp>
      <p:sp>
        <p:nvSpPr>
          <p:cNvPr id="324" name="Google Shape;324;p15"/>
          <p:cNvSpPr txBox="1">
            <a:spLocks noGrp="1"/>
          </p:cNvSpPr>
          <p:nvPr>
            <p:ph type="title" idx="14" hasCustomPrompt="1"/>
          </p:nvPr>
        </p:nvSpPr>
        <p:spPr>
          <a:xfrm>
            <a:off x="13101800" y="3031652"/>
            <a:ext cx="3099600" cy="1353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3"/>
              </a:buClr>
              <a:buSzPts val="4400"/>
              <a:buNone/>
              <a:defRPr sz="6000">
                <a:solidFill>
                  <a:schemeClr val="accent3"/>
                </a:solidFill>
              </a:defRPr>
            </a:lvl1pPr>
            <a:lvl2pPr lvl="1" algn="ctr" rtl="0">
              <a:spcBef>
                <a:spcPts val="0"/>
              </a:spcBef>
              <a:spcAft>
                <a:spcPts val="0"/>
              </a:spcAft>
              <a:buClr>
                <a:schemeClr val="accent3"/>
              </a:buClr>
              <a:buSzPts val="12000"/>
              <a:buNone/>
              <a:defRPr sz="24000">
                <a:solidFill>
                  <a:schemeClr val="accent3"/>
                </a:solidFill>
              </a:defRPr>
            </a:lvl2pPr>
            <a:lvl3pPr lvl="2" algn="ctr" rtl="0">
              <a:spcBef>
                <a:spcPts val="0"/>
              </a:spcBef>
              <a:spcAft>
                <a:spcPts val="0"/>
              </a:spcAft>
              <a:buClr>
                <a:schemeClr val="accent3"/>
              </a:buClr>
              <a:buSzPts val="12000"/>
              <a:buNone/>
              <a:defRPr sz="24000">
                <a:solidFill>
                  <a:schemeClr val="accent3"/>
                </a:solidFill>
              </a:defRPr>
            </a:lvl3pPr>
            <a:lvl4pPr lvl="3" algn="ctr" rtl="0">
              <a:spcBef>
                <a:spcPts val="0"/>
              </a:spcBef>
              <a:spcAft>
                <a:spcPts val="0"/>
              </a:spcAft>
              <a:buClr>
                <a:schemeClr val="accent3"/>
              </a:buClr>
              <a:buSzPts val="12000"/>
              <a:buNone/>
              <a:defRPr sz="24000">
                <a:solidFill>
                  <a:schemeClr val="accent3"/>
                </a:solidFill>
              </a:defRPr>
            </a:lvl4pPr>
            <a:lvl5pPr lvl="4" algn="ctr" rtl="0">
              <a:spcBef>
                <a:spcPts val="0"/>
              </a:spcBef>
              <a:spcAft>
                <a:spcPts val="0"/>
              </a:spcAft>
              <a:buClr>
                <a:schemeClr val="accent3"/>
              </a:buClr>
              <a:buSzPts val="12000"/>
              <a:buNone/>
              <a:defRPr sz="24000">
                <a:solidFill>
                  <a:schemeClr val="accent3"/>
                </a:solidFill>
              </a:defRPr>
            </a:lvl5pPr>
            <a:lvl6pPr lvl="5" algn="ctr" rtl="0">
              <a:spcBef>
                <a:spcPts val="0"/>
              </a:spcBef>
              <a:spcAft>
                <a:spcPts val="0"/>
              </a:spcAft>
              <a:buClr>
                <a:schemeClr val="accent3"/>
              </a:buClr>
              <a:buSzPts val="12000"/>
              <a:buNone/>
              <a:defRPr sz="24000">
                <a:solidFill>
                  <a:schemeClr val="accent3"/>
                </a:solidFill>
              </a:defRPr>
            </a:lvl6pPr>
            <a:lvl7pPr lvl="6" algn="ctr" rtl="0">
              <a:spcBef>
                <a:spcPts val="0"/>
              </a:spcBef>
              <a:spcAft>
                <a:spcPts val="0"/>
              </a:spcAft>
              <a:buClr>
                <a:schemeClr val="accent3"/>
              </a:buClr>
              <a:buSzPts val="12000"/>
              <a:buNone/>
              <a:defRPr sz="24000">
                <a:solidFill>
                  <a:schemeClr val="accent3"/>
                </a:solidFill>
              </a:defRPr>
            </a:lvl7pPr>
            <a:lvl8pPr lvl="7" algn="ctr" rtl="0">
              <a:spcBef>
                <a:spcPts val="0"/>
              </a:spcBef>
              <a:spcAft>
                <a:spcPts val="0"/>
              </a:spcAft>
              <a:buClr>
                <a:schemeClr val="accent3"/>
              </a:buClr>
              <a:buSzPts val="12000"/>
              <a:buNone/>
              <a:defRPr sz="24000">
                <a:solidFill>
                  <a:schemeClr val="accent3"/>
                </a:solidFill>
              </a:defRPr>
            </a:lvl8pPr>
            <a:lvl9pPr lvl="8" algn="ctr" rtl="0">
              <a:spcBef>
                <a:spcPts val="0"/>
              </a:spcBef>
              <a:spcAft>
                <a:spcPts val="0"/>
              </a:spcAft>
              <a:buClr>
                <a:schemeClr val="accent3"/>
              </a:buClr>
              <a:buSzPts val="12000"/>
              <a:buNone/>
              <a:defRPr sz="24000">
                <a:solidFill>
                  <a:schemeClr val="accent3"/>
                </a:solidFill>
              </a:defRPr>
            </a:lvl9pPr>
          </a:lstStyle>
          <a:p>
            <a:r>
              <a:t>xx%</a:t>
            </a:r>
          </a:p>
        </p:txBody>
      </p:sp>
      <p:sp>
        <p:nvSpPr>
          <p:cNvPr id="325" name="Google Shape;325;p15"/>
          <p:cNvSpPr txBox="1">
            <a:spLocks noGrp="1"/>
          </p:cNvSpPr>
          <p:nvPr>
            <p:ph type="title" idx="15" hasCustomPrompt="1"/>
          </p:nvPr>
        </p:nvSpPr>
        <p:spPr>
          <a:xfrm>
            <a:off x="13101800" y="6355352"/>
            <a:ext cx="3099600" cy="1353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3"/>
              </a:buClr>
              <a:buSzPts val="4400"/>
              <a:buNone/>
              <a:defRPr sz="6000">
                <a:solidFill>
                  <a:schemeClr val="accent3"/>
                </a:solidFill>
              </a:defRPr>
            </a:lvl1pPr>
            <a:lvl2pPr lvl="1" algn="ctr" rtl="0">
              <a:spcBef>
                <a:spcPts val="0"/>
              </a:spcBef>
              <a:spcAft>
                <a:spcPts val="0"/>
              </a:spcAft>
              <a:buClr>
                <a:schemeClr val="accent3"/>
              </a:buClr>
              <a:buSzPts val="12000"/>
              <a:buNone/>
              <a:defRPr sz="24000">
                <a:solidFill>
                  <a:schemeClr val="accent3"/>
                </a:solidFill>
              </a:defRPr>
            </a:lvl2pPr>
            <a:lvl3pPr lvl="2" algn="ctr" rtl="0">
              <a:spcBef>
                <a:spcPts val="0"/>
              </a:spcBef>
              <a:spcAft>
                <a:spcPts val="0"/>
              </a:spcAft>
              <a:buClr>
                <a:schemeClr val="accent3"/>
              </a:buClr>
              <a:buSzPts val="12000"/>
              <a:buNone/>
              <a:defRPr sz="24000">
                <a:solidFill>
                  <a:schemeClr val="accent3"/>
                </a:solidFill>
              </a:defRPr>
            </a:lvl3pPr>
            <a:lvl4pPr lvl="3" algn="ctr" rtl="0">
              <a:spcBef>
                <a:spcPts val="0"/>
              </a:spcBef>
              <a:spcAft>
                <a:spcPts val="0"/>
              </a:spcAft>
              <a:buClr>
                <a:schemeClr val="accent3"/>
              </a:buClr>
              <a:buSzPts val="12000"/>
              <a:buNone/>
              <a:defRPr sz="24000">
                <a:solidFill>
                  <a:schemeClr val="accent3"/>
                </a:solidFill>
              </a:defRPr>
            </a:lvl4pPr>
            <a:lvl5pPr lvl="4" algn="ctr" rtl="0">
              <a:spcBef>
                <a:spcPts val="0"/>
              </a:spcBef>
              <a:spcAft>
                <a:spcPts val="0"/>
              </a:spcAft>
              <a:buClr>
                <a:schemeClr val="accent3"/>
              </a:buClr>
              <a:buSzPts val="12000"/>
              <a:buNone/>
              <a:defRPr sz="24000">
                <a:solidFill>
                  <a:schemeClr val="accent3"/>
                </a:solidFill>
              </a:defRPr>
            </a:lvl5pPr>
            <a:lvl6pPr lvl="5" algn="ctr" rtl="0">
              <a:spcBef>
                <a:spcPts val="0"/>
              </a:spcBef>
              <a:spcAft>
                <a:spcPts val="0"/>
              </a:spcAft>
              <a:buClr>
                <a:schemeClr val="accent3"/>
              </a:buClr>
              <a:buSzPts val="12000"/>
              <a:buNone/>
              <a:defRPr sz="24000">
                <a:solidFill>
                  <a:schemeClr val="accent3"/>
                </a:solidFill>
              </a:defRPr>
            </a:lvl6pPr>
            <a:lvl7pPr lvl="6" algn="ctr" rtl="0">
              <a:spcBef>
                <a:spcPts val="0"/>
              </a:spcBef>
              <a:spcAft>
                <a:spcPts val="0"/>
              </a:spcAft>
              <a:buClr>
                <a:schemeClr val="accent3"/>
              </a:buClr>
              <a:buSzPts val="12000"/>
              <a:buNone/>
              <a:defRPr sz="24000">
                <a:solidFill>
                  <a:schemeClr val="accent3"/>
                </a:solidFill>
              </a:defRPr>
            </a:lvl7pPr>
            <a:lvl8pPr lvl="7" algn="ctr" rtl="0">
              <a:spcBef>
                <a:spcPts val="0"/>
              </a:spcBef>
              <a:spcAft>
                <a:spcPts val="0"/>
              </a:spcAft>
              <a:buClr>
                <a:schemeClr val="accent3"/>
              </a:buClr>
              <a:buSzPts val="12000"/>
              <a:buNone/>
              <a:defRPr sz="24000">
                <a:solidFill>
                  <a:schemeClr val="accent3"/>
                </a:solidFill>
              </a:defRPr>
            </a:lvl8pPr>
            <a:lvl9pPr lvl="8" algn="ctr" rtl="0">
              <a:spcBef>
                <a:spcPts val="0"/>
              </a:spcBef>
              <a:spcAft>
                <a:spcPts val="0"/>
              </a:spcAft>
              <a:buClr>
                <a:schemeClr val="accent3"/>
              </a:buClr>
              <a:buSzPts val="12000"/>
              <a:buNone/>
              <a:defRPr sz="24000">
                <a:solidFill>
                  <a:schemeClr val="accent3"/>
                </a:solidFill>
              </a:defRPr>
            </a:lvl9pPr>
          </a:lstStyle>
          <a:p>
            <a:r>
              <a:t>xx%</a:t>
            </a:r>
          </a:p>
        </p:txBody>
      </p:sp>
      <p:grpSp>
        <p:nvGrpSpPr>
          <p:cNvPr id="326" name="Google Shape;326;p15"/>
          <p:cNvGrpSpPr/>
          <p:nvPr/>
        </p:nvGrpSpPr>
        <p:grpSpPr>
          <a:xfrm rot="10800000">
            <a:off x="15747779" y="1826126"/>
            <a:ext cx="2673842" cy="363668"/>
            <a:chOff x="7591575" y="960850"/>
            <a:chExt cx="1049388" cy="128341"/>
          </a:xfrm>
        </p:grpSpPr>
        <p:sp>
          <p:nvSpPr>
            <p:cNvPr id="327" name="Google Shape;327;p15"/>
            <p:cNvSpPr/>
            <p:nvPr/>
          </p:nvSpPr>
          <p:spPr>
            <a:xfrm>
              <a:off x="7592364" y="960850"/>
              <a:ext cx="514794" cy="32804"/>
            </a:xfrm>
            <a:custGeom>
              <a:avLst/>
              <a:gdLst/>
              <a:ahLst/>
              <a:cxnLst/>
              <a:rect l="l" t="t" r="r" b="b"/>
              <a:pathLst>
                <a:path w="7826" h="502" extrusionOk="0">
                  <a:moveTo>
                    <a:pt x="780" y="1"/>
                  </a:moveTo>
                  <a:cubicBezTo>
                    <a:pt x="596" y="1"/>
                    <a:pt x="412" y="4"/>
                    <a:pt x="229" y="14"/>
                  </a:cubicBezTo>
                  <a:cubicBezTo>
                    <a:pt x="60" y="26"/>
                    <a:pt x="0" y="290"/>
                    <a:pt x="181" y="326"/>
                  </a:cubicBezTo>
                  <a:cubicBezTo>
                    <a:pt x="953" y="476"/>
                    <a:pt x="1755" y="502"/>
                    <a:pt x="2552" y="502"/>
                  </a:cubicBezTo>
                  <a:cubicBezTo>
                    <a:pt x="2971" y="502"/>
                    <a:pt x="3389" y="494"/>
                    <a:pt x="3799" y="494"/>
                  </a:cubicBezTo>
                  <a:cubicBezTo>
                    <a:pt x="5061" y="494"/>
                    <a:pt x="6335" y="482"/>
                    <a:pt x="7598" y="374"/>
                  </a:cubicBezTo>
                  <a:cubicBezTo>
                    <a:pt x="7810" y="351"/>
                    <a:pt x="7826" y="25"/>
                    <a:pt x="7609" y="25"/>
                  </a:cubicBezTo>
                  <a:cubicBezTo>
                    <a:pt x="7606" y="25"/>
                    <a:pt x="7602" y="25"/>
                    <a:pt x="7598" y="26"/>
                  </a:cubicBezTo>
                  <a:cubicBezTo>
                    <a:pt x="6478" y="80"/>
                    <a:pt x="5359" y="135"/>
                    <a:pt x="4231" y="135"/>
                  </a:cubicBezTo>
                  <a:cubicBezTo>
                    <a:pt x="4123" y="135"/>
                    <a:pt x="4015" y="135"/>
                    <a:pt x="3907" y="134"/>
                  </a:cubicBezTo>
                  <a:cubicBezTo>
                    <a:pt x="2876" y="124"/>
                    <a:pt x="1819" y="1"/>
                    <a:pt x="7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solidFill>
                  <a:schemeClr val="accent2"/>
                </a:solidFill>
              </a:endParaRPr>
            </a:p>
          </p:txBody>
        </p:sp>
        <p:sp>
          <p:nvSpPr>
            <p:cNvPr id="328" name="Google Shape;328;p15"/>
            <p:cNvSpPr/>
            <p:nvPr/>
          </p:nvSpPr>
          <p:spPr>
            <a:xfrm>
              <a:off x="7591575" y="1040377"/>
              <a:ext cx="1049388" cy="48815"/>
            </a:xfrm>
            <a:custGeom>
              <a:avLst/>
              <a:gdLst/>
              <a:ahLst/>
              <a:cxnLst/>
              <a:rect l="l" t="t" r="r" b="b"/>
              <a:pathLst>
                <a:path w="15953" h="747" extrusionOk="0">
                  <a:moveTo>
                    <a:pt x="14696" y="0"/>
                  </a:moveTo>
                  <a:cubicBezTo>
                    <a:pt x="13740" y="0"/>
                    <a:pt x="12771" y="77"/>
                    <a:pt x="11829" y="95"/>
                  </a:cubicBezTo>
                  <a:cubicBezTo>
                    <a:pt x="10507" y="119"/>
                    <a:pt x="9172" y="155"/>
                    <a:pt x="7850" y="179"/>
                  </a:cubicBezTo>
                  <a:cubicBezTo>
                    <a:pt x="6564" y="191"/>
                    <a:pt x="5278" y="215"/>
                    <a:pt x="3991" y="227"/>
                  </a:cubicBezTo>
                  <a:cubicBezTo>
                    <a:pt x="3882" y="228"/>
                    <a:pt x="3773" y="228"/>
                    <a:pt x="3664" y="228"/>
                  </a:cubicBezTo>
                  <a:cubicBezTo>
                    <a:pt x="3250" y="228"/>
                    <a:pt x="2833" y="223"/>
                    <a:pt x="2417" y="223"/>
                  </a:cubicBezTo>
                  <a:cubicBezTo>
                    <a:pt x="1671" y="223"/>
                    <a:pt x="926" y="242"/>
                    <a:pt x="193" y="347"/>
                  </a:cubicBezTo>
                  <a:cubicBezTo>
                    <a:pt x="0" y="371"/>
                    <a:pt x="85" y="624"/>
                    <a:pt x="229" y="648"/>
                  </a:cubicBezTo>
                  <a:cubicBezTo>
                    <a:pt x="807" y="724"/>
                    <a:pt x="1396" y="746"/>
                    <a:pt x="1985" y="746"/>
                  </a:cubicBezTo>
                  <a:cubicBezTo>
                    <a:pt x="2694" y="746"/>
                    <a:pt x="3404" y="714"/>
                    <a:pt x="4100" y="708"/>
                  </a:cubicBezTo>
                  <a:cubicBezTo>
                    <a:pt x="5386" y="684"/>
                    <a:pt x="6672" y="672"/>
                    <a:pt x="7970" y="648"/>
                  </a:cubicBezTo>
                  <a:cubicBezTo>
                    <a:pt x="9220" y="624"/>
                    <a:pt x="10471" y="600"/>
                    <a:pt x="11721" y="576"/>
                  </a:cubicBezTo>
                  <a:cubicBezTo>
                    <a:pt x="13031" y="540"/>
                    <a:pt x="14390" y="600"/>
                    <a:pt x="15700" y="419"/>
                  </a:cubicBezTo>
                  <a:cubicBezTo>
                    <a:pt x="15940" y="395"/>
                    <a:pt x="15952" y="59"/>
                    <a:pt x="15700" y="35"/>
                  </a:cubicBezTo>
                  <a:cubicBezTo>
                    <a:pt x="15368" y="10"/>
                    <a:pt x="15033" y="0"/>
                    <a:pt x="146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solidFill>
                  <a:schemeClr val="accent2"/>
                </a:solidFill>
              </a:endParaRPr>
            </a:p>
          </p:txBody>
        </p:sp>
      </p:grpSp>
      <p:grpSp>
        <p:nvGrpSpPr>
          <p:cNvPr id="329" name="Google Shape;329;p15"/>
          <p:cNvGrpSpPr/>
          <p:nvPr/>
        </p:nvGrpSpPr>
        <p:grpSpPr>
          <a:xfrm rot="10800000">
            <a:off x="15747779" y="1235526"/>
            <a:ext cx="2673842" cy="363668"/>
            <a:chOff x="7591575" y="960850"/>
            <a:chExt cx="1049388" cy="128341"/>
          </a:xfrm>
        </p:grpSpPr>
        <p:sp>
          <p:nvSpPr>
            <p:cNvPr id="330" name="Google Shape;330;p15"/>
            <p:cNvSpPr/>
            <p:nvPr/>
          </p:nvSpPr>
          <p:spPr>
            <a:xfrm>
              <a:off x="7592364" y="960850"/>
              <a:ext cx="514794" cy="32804"/>
            </a:xfrm>
            <a:custGeom>
              <a:avLst/>
              <a:gdLst/>
              <a:ahLst/>
              <a:cxnLst/>
              <a:rect l="l" t="t" r="r" b="b"/>
              <a:pathLst>
                <a:path w="7826" h="502" extrusionOk="0">
                  <a:moveTo>
                    <a:pt x="780" y="1"/>
                  </a:moveTo>
                  <a:cubicBezTo>
                    <a:pt x="596" y="1"/>
                    <a:pt x="412" y="4"/>
                    <a:pt x="229" y="14"/>
                  </a:cubicBezTo>
                  <a:cubicBezTo>
                    <a:pt x="60" y="26"/>
                    <a:pt x="0" y="290"/>
                    <a:pt x="181" y="326"/>
                  </a:cubicBezTo>
                  <a:cubicBezTo>
                    <a:pt x="953" y="476"/>
                    <a:pt x="1755" y="502"/>
                    <a:pt x="2552" y="502"/>
                  </a:cubicBezTo>
                  <a:cubicBezTo>
                    <a:pt x="2971" y="502"/>
                    <a:pt x="3389" y="494"/>
                    <a:pt x="3799" y="494"/>
                  </a:cubicBezTo>
                  <a:cubicBezTo>
                    <a:pt x="5061" y="494"/>
                    <a:pt x="6335" y="482"/>
                    <a:pt x="7598" y="374"/>
                  </a:cubicBezTo>
                  <a:cubicBezTo>
                    <a:pt x="7810" y="351"/>
                    <a:pt x="7826" y="25"/>
                    <a:pt x="7609" y="25"/>
                  </a:cubicBezTo>
                  <a:cubicBezTo>
                    <a:pt x="7606" y="25"/>
                    <a:pt x="7602" y="25"/>
                    <a:pt x="7598" y="26"/>
                  </a:cubicBezTo>
                  <a:cubicBezTo>
                    <a:pt x="6478" y="80"/>
                    <a:pt x="5359" y="135"/>
                    <a:pt x="4231" y="135"/>
                  </a:cubicBezTo>
                  <a:cubicBezTo>
                    <a:pt x="4123" y="135"/>
                    <a:pt x="4015" y="135"/>
                    <a:pt x="3907" y="134"/>
                  </a:cubicBezTo>
                  <a:cubicBezTo>
                    <a:pt x="2876" y="124"/>
                    <a:pt x="1819" y="1"/>
                    <a:pt x="7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solidFill>
                  <a:schemeClr val="accent2"/>
                </a:solidFill>
              </a:endParaRPr>
            </a:p>
          </p:txBody>
        </p:sp>
        <p:sp>
          <p:nvSpPr>
            <p:cNvPr id="331" name="Google Shape;331;p15"/>
            <p:cNvSpPr/>
            <p:nvPr/>
          </p:nvSpPr>
          <p:spPr>
            <a:xfrm>
              <a:off x="7591575" y="1040377"/>
              <a:ext cx="1049388" cy="48815"/>
            </a:xfrm>
            <a:custGeom>
              <a:avLst/>
              <a:gdLst/>
              <a:ahLst/>
              <a:cxnLst/>
              <a:rect l="l" t="t" r="r" b="b"/>
              <a:pathLst>
                <a:path w="15953" h="747" extrusionOk="0">
                  <a:moveTo>
                    <a:pt x="14696" y="0"/>
                  </a:moveTo>
                  <a:cubicBezTo>
                    <a:pt x="13740" y="0"/>
                    <a:pt x="12771" y="77"/>
                    <a:pt x="11829" y="95"/>
                  </a:cubicBezTo>
                  <a:cubicBezTo>
                    <a:pt x="10507" y="119"/>
                    <a:pt x="9172" y="155"/>
                    <a:pt x="7850" y="179"/>
                  </a:cubicBezTo>
                  <a:cubicBezTo>
                    <a:pt x="6564" y="191"/>
                    <a:pt x="5278" y="215"/>
                    <a:pt x="3991" y="227"/>
                  </a:cubicBezTo>
                  <a:cubicBezTo>
                    <a:pt x="3882" y="228"/>
                    <a:pt x="3773" y="228"/>
                    <a:pt x="3664" y="228"/>
                  </a:cubicBezTo>
                  <a:cubicBezTo>
                    <a:pt x="3250" y="228"/>
                    <a:pt x="2833" y="223"/>
                    <a:pt x="2417" y="223"/>
                  </a:cubicBezTo>
                  <a:cubicBezTo>
                    <a:pt x="1671" y="223"/>
                    <a:pt x="926" y="242"/>
                    <a:pt x="193" y="347"/>
                  </a:cubicBezTo>
                  <a:cubicBezTo>
                    <a:pt x="0" y="371"/>
                    <a:pt x="85" y="624"/>
                    <a:pt x="229" y="648"/>
                  </a:cubicBezTo>
                  <a:cubicBezTo>
                    <a:pt x="807" y="724"/>
                    <a:pt x="1396" y="746"/>
                    <a:pt x="1985" y="746"/>
                  </a:cubicBezTo>
                  <a:cubicBezTo>
                    <a:pt x="2694" y="746"/>
                    <a:pt x="3404" y="714"/>
                    <a:pt x="4100" y="708"/>
                  </a:cubicBezTo>
                  <a:cubicBezTo>
                    <a:pt x="5386" y="684"/>
                    <a:pt x="6672" y="672"/>
                    <a:pt x="7970" y="648"/>
                  </a:cubicBezTo>
                  <a:cubicBezTo>
                    <a:pt x="9220" y="624"/>
                    <a:pt x="10471" y="600"/>
                    <a:pt x="11721" y="576"/>
                  </a:cubicBezTo>
                  <a:cubicBezTo>
                    <a:pt x="13031" y="540"/>
                    <a:pt x="14390" y="600"/>
                    <a:pt x="15700" y="419"/>
                  </a:cubicBezTo>
                  <a:cubicBezTo>
                    <a:pt x="15940" y="395"/>
                    <a:pt x="15952" y="59"/>
                    <a:pt x="15700" y="35"/>
                  </a:cubicBezTo>
                  <a:cubicBezTo>
                    <a:pt x="15368" y="10"/>
                    <a:pt x="15033" y="0"/>
                    <a:pt x="146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solidFill>
                  <a:schemeClr val="accent2"/>
                </a:solidFill>
              </a:endParaRPr>
            </a:p>
          </p:txBody>
        </p:sp>
      </p:grpSp>
      <p:sp>
        <p:nvSpPr>
          <p:cNvPr id="332" name="Google Shape;332;p15"/>
          <p:cNvSpPr/>
          <p:nvPr/>
        </p:nvSpPr>
        <p:spPr>
          <a:xfrm rot="10800000">
            <a:off x="2141008" y="7714109"/>
            <a:ext cx="3077892" cy="158098"/>
          </a:xfrm>
          <a:custGeom>
            <a:avLst/>
            <a:gdLst/>
            <a:ahLst/>
            <a:cxnLst/>
            <a:rect l="l" t="t" r="r" b="b"/>
            <a:pathLst>
              <a:path w="15953" h="747" extrusionOk="0">
                <a:moveTo>
                  <a:pt x="14696" y="0"/>
                </a:moveTo>
                <a:cubicBezTo>
                  <a:pt x="13740" y="0"/>
                  <a:pt x="12771" y="77"/>
                  <a:pt x="11829" y="95"/>
                </a:cubicBezTo>
                <a:cubicBezTo>
                  <a:pt x="10507" y="119"/>
                  <a:pt x="9172" y="155"/>
                  <a:pt x="7850" y="179"/>
                </a:cubicBezTo>
                <a:cubicBezTo>
                  <a:pt x="6564" y="191"/>
                  <a:pt x="5278" y="215"/>
                  <a:pt x="3991" y="227"/>
                </a:cubicBezTo>
                <a:cubicBezTo>
                  <a:pt x="3882" y="228"/>
                  <a:pt x="3773" y="228"/>
                  <a:pt x="3664" y="228"/>
                </a:cubicBezTo>
                <a:cubicBezTo>
                  <a:pt x="3250" y="228"/>
                  <a:pt x="2833" y="223"/>
                  <a:pt x="2417" y="223"/>
                </a:cubicBezTo>
                <a:cubicBezTo>
                  <a:pt x="1671" y="223"/>
                  <a:pt x="926" y="242"/>
                  <a:pt x="193" y="347"/>
                </a:cubicBezTo>
                <a:cubicBezTo>
                  <a:pt x="0" y="371"/>
                  <a:pt x="85" y="624"/>
                  <a:pt x="229" y="648"/>
                </a:cubicBezTo>
                <a:cubicBezTo>
                  <a:pt x="807" y="724"/>
                  <a:pt x="1396" y="746"/>
                  <a:pt x="1985" y="746"/>
                </a:cubicBezTo>
                <a:cubicBezTo>
                  <a:pt x="2694" y="746"/>
                  <a:pt x="3404" y="714"/>
                  <a:pt x="4100" y="708"/>
                </a:cubicBezTo>
                <a:cubicBezTo>
                  <a:pt x="5386" y="684"/>
                  <a:pt x="6672" y="672"/>
                  <a:pt x="7970" y="648"/>
                </a:cubicBezTo>
                <a:cubicBezTo>
                  <a:pt x="9220" y="624"/>
                  <a:pt x="10471" y="600"/>
                  <a:pt x="11721" y="576"/>
                </a:cubicBezTo>
                <a:cubicBezTo>
                  <a:pt x="13031" y="540"/>
                  <a:pt x="14390" y="600"/>
                  <a:pt x="15700" y="419"/>
                </a:cubicBezTo>
                <a:cubicBezTo>
                  <a:pt x="15940" y="395"/>
                  <a:pt x="15952" y="59"/>
                  <a:pt x="15700" y="35"/>
                </a:cubicBezTo>
                <a:cubicBezTo>
                  <a:pt x="15368" y="10"/>
                  <a:pt x="15033" y="0"/>
                  <a:pt x="14696" y="0"/>
                </a:cubicBez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solidFill>
                <a:schemeClr val="accent2"/>
              </a:solidFill>
            </a:endParaRPr>
          </a:p>
        </p:txBody>
      </p:sp>
      <p:sp>
        <p:nvSpPr>
          <p:cNvPr id="333" name="Google Shape;333;p15"/>
          <p:cNvSpPr/>
          <p:nvPr/>
        </p:nvSpPr>
        <p:spPr>
          <a:xfrm rot="10800000">
            <a:off x="7666858" y="7714109"/>
            <a:ext cx="3077892" cy="158098"/>
          </a:xfrm>
          <a:custGeom>
            <a:avLst/>
            <a:gdLst/>
            <a:ahLst/>
            <a:cxnLst/>
            <a:rect l="l" t="t" r="r" b="b"/>
            <a:pathLst>
              <a:path w="15953" h="747" extrusionOk="0">
                <a:moveTo>
                  <a:pt x="14696" y="0"/>
                </a:moveTo>
                <a:cubicBezTo>
                  <a:pt x="13740" y="0"/>
                  <a:pt x="12771" y="77"/>
                  <a:pt x="11829" y="95"/>
                </a:cubicBezTo>
                <a:cubicBezTo>
                  <a:pt x="10507" y="119"/>
                  <a:pt x="9172" y="155"/>
                  <a:pt x="7850" y="179"/>
                </a:cubicBezTo>
                <a:cubicBezTo>
                  <a:pt x="6564" y="191"/>
                  <a:pt x="5278" y="215"/>
                  <a:pt x="3991" y="227"/>
                </a:cubicBezTo>
                <a:cubicBezTo>
                  <a:pt x="3882" y="228"/>
                  <a:pt x="3773" y="228"/>
                  <a:pt x="3664" y="228"/>
                </a:cubicBezTo>
                <a:cubicBezTo>
                  <a:pt x="3250" y="228"/>
                  <a:pt x="2833" y="223"/>
                  <a:pt x="2417" y="223"/>
                </a:cubicBezTo>
                <a:cubicBezTo>
                  <a:pt x="1671" y="223"/>
                  <a:pt x="926" y="242"/>
                  <a:pt x="193" y="347"/>
                </a:cubicBezTo>
                <a:cubicBezTo>
                  <a:pt x="0" y="371"/>
                  <a:pt x="85" y="624"/>
                  <a:pt x="229" y="648"/>
                </a:cubicBezTo>
                <a:cubicBezTo>
                  <a:pt x="807" y="724"/>
                  <a:pt x="1396" y="746"/>
                  <a:pt x="1985" y="746"/>
                </a:cubicBezTo>
                <a:cubicBezTo>
                  <a:pt x="2694" y="746"/>
                  <a:pt x="3404" y="714"/>
                  <a:pt x="4100" y="708"/>
                </a:cubicBezTo>
                <a:cubicBezTo>
                  <a:pt x="5386" y="684"/>
                  <a:pt x="6672" y="672"/>
                  <a:pt x="7970" y="648"/>
                </a:cubicBezTo>
                <a:cubicBezTo>
                  <a:pt x="9220" y="624"/>
                  <a:pt x="10471" y="600"/>
                  <a:pt x="11721" y="576"/>
                </a:cubicBezTo>
                <a:cubicBezTo>
                  <a:pt x="13031" y="540"/>
                  <a:pt x="14390" y="600"/>
                  <a:pt x="15700" y="419"/>
                </a:cubicBezTo>
                <a:cubicBezTo>
                  <a:pt x="15940" y="395"/>
                  <a:pt x="15952" y="59"/>
                  <a:pt x="15700" y="35"/>
                </a:cubicBezTo>
                <a:cubicBezTo>
                  <a:pt x="15368" y="10"/>
                  <a:pt x="15033" y="0"/>
                  <a:pt x="14696" y="0"/>
                </a:cubicBez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solidFill>
                <a:schemeClr val="accent2"/>
              </a:solidFill>
            </a:endParaRPr>
          </a:p>
        </p:txBody>
      </p:sp>
      <p:sp>
        <p:nvSpPr>
          <p:cNvPr id="334" name="Google Shape;334;p15"/>
          <p:cNvSpPr/>
          <p:nvPr/>
        </p:nvSpPr>
        <p:spPr>
          <a:xfrm rot="10800000">
            <a:off x="13105058" y="7714109"/>
            <a:ext cx="3077892" cy="158098"/>
          </a:xfrm>
          <a:custGeom>
            <a:avLst/>
            <a:gdLst/>
            <a:ahLst/>
            <a:cxnLst/>
            <a:rect l="l" t="t" r="r" b="b"/>
            <a:pathLst>
              <a:path w="15953" h="747" extrusionOk="0">
                <a:moveTo>
                  <a:pt x="14696" y="0"/>
                </a:moveTo>
                <a:cubicBezTo>
                  <a:pt x="13740" y="0"/>
                  <a:pt x="12771" y="77"/>
                  <a:pt x="11829" y="95"/>
                </a:cubicBezTo>
                <a:cubicBezTo>
                  <a:pt x="10507" y="119"/>
                  <a:pt x="9172" y="155"/>
                  <a:pt x="7850" y="179"/>
                </a:cubicBezTo>
                <a:cubicBezTo>
                  <a:pt x="6564" y="191"/>
                  <a:pt x="5278" y="215"/>
                  <a:pt x="3991" y="227"/>
                </a:cubicBezTo>
                <a:cubicBezTo>
                  <a:pt x="3882" y="228"/>
                  <a:pt x="3773" y="228"/>
                  <a:pt x="3664" y="228"/>
                </a:cubicBezTo>
                <a:cubicBezTo>
                  <a:pt x="3250" y="228"/>
                  <a:pt x="2833" y="223"/>
                  <a:pt x="2417" y="223"/>
                </a:cubicBezTo>
                <a:cubicBezTo>
                  <a:pt x="1671" y="223"/>
                  <a:pt x="926" y="242"/>
                  <a:pt x="193" y="347"/>
                </a:cubicBezTo>
                <a:cubicBezTo>
                  <a:pt x="0" y="371"/>
                  <a:pt x="85" y="624"/>
                  <a:pt x="229" y="648"/>
                </a:cubicBezTo>
                <a:cubicBezTo>
                  <a:pt x="807" y="724"/>
                  <a:pt x="1396" y="746"/>
                  <a:pt x="1985" y="746"/>
                </a:cubicBezTo>
                <a:cubicBezTo>
                  <a:pt x="2694" y="746"/>
                  <a:pt x="3404" y="714"/>
                  <a:pt x="4100" y="708"/>
                </a:cubicBezTo>
                <a:cubicBezTo>
                  <a:pt x="5386" y="684"/>
                  <a:pt x="6672" y="672"/>
                  <a:pt x="7970" y="648"/>
                </a:cubicBezTo>
                <a:cubicBezTo>
                  <a:pt x="9220" y="624"/>
                  <a:pt x="10471" y="600"/>
                  <a:pt x="11721" y="576"/>
                </a:cubicBezTo>
                <a:cubicBezTo>
                  <a:pt x="13031" y="540"/>
                  <a:pt x="14390" y="600"/>
                  <a:pt x="15700" y="419"/>
                </a:cubicBezTo>
                <a:cubicBezTo>
                  <a:pt x="15940" y="395"/>
                  <a:pt x="15952" y="59"/>
                  <a:pt x="15700" y="35"/>
                </a:cubicBezTo>
                <a:cubicBezTo>
                  <a:pt x="15368" y="10"/>
                  <a:pt x="15033" y="0"/>
                  <a:pt x="14696" y="0"/>
                </a:cubicBez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solidFill>
                <a:schemeClr val="accent2"/>
              </a:solidFill>
            </a:endParaRPr>
          </a:p>
        </p:txBody>
      </p:sp>
      <p:sp>
        <p:nvSpPr>
          <p:cNvPr id="335" name="Google Shape;335;p15"/>
          <p:cNvSpPr/>
          <p:nvPr/>
        </p:nvSpPr>
        <p:spPr>
          <a:xfrm rot="10800000">
            <a:off x="2109432" y="4429979"/>
            <a:ext cx="3077892" cy="158098"/>
          </a:xfrm>
          <a:custGeom>
            <a:avLst/>
            <a:gdLst/>
            <a:ahLst/>
            <a:cxnLst/>
            <a:rect l="l" t="t" r="r" b="b"/>
            <a:pathLst>
              <a:path w="15953" h="747" extrusionOk="0">
                <a:moveTo>
                  <a:pt x="14696" y="0"/>
                </a:moveTo>
                <a:cubicBezTo>
                  <a:pt x="13740" y="0"/>
                  <a:pt x="12771" y="77"/>
                  <a:pt x="11829" y="95"/>
                </a:cubicBezTo>
                <a:cubicBezTo>
                  <a:pt x="10507" y="119"/>
                  <a:pt x="9172" y="155"/>
                  <a:pt x="7850" y="179"/>
                </a:cubicBezTo>
                <a:cubicBezTo>
                  <a:pt x="6564" y="191"/>
                  <a:pt x="5278" y="215"/>
                  <a:pt x="3991" y="227"/>
                </a:cubicBezTo>
                <a:cubicBezTo>
                  <a:pt x="3882" y="228"/>
                  <a:pt x="3773" y="228"/>
                  <a:pt x="3664" y="228"/>
                </a:cubicBezTo>
                <a:cubicBezTo>
                  <a:pt x="3250" y="228"/>
                  <a:pt x="2833" y="223"/>
                  <a:pt x="2417" y="223"/>
                </a:cubicBezTo>
                <a:cubicBezTo>
                  <a:pt x="1671" y="223"/>
                  <a:pt x="926" y="242"/>
                  <a:pt x="193" y="347"/>
                </a:cubicBezTo>
                <a:cubicBezTo>
                  <a:pt x="0" y="371"/>
                  <a:pt x="85" y="624"/>
                  <a:pt x="229" y="648"/>
                </a:cubicBezTo>
                <a:cubicBezTo>
                  <a:pt x="807" y="724"/>
                  <a:pt x="1396" y="746"/>
                  <a:pt x="1985" y="746"/>
                </a:cubicBezTo>
                <a:cubicBezTo>
                  <a:pt x="2694" y="746"/>
                  <a:pt x="3404" y="714"/>
                  <a:pt x="4100" y="708"/>
                </a:cubicBezTo>
                <a:cubicBezTo>
                  <a:pt x="5386" y="684"/>
                  <a:pt x="6672" y="672"/>
                  <a:pt x="7970" y="648"/>
                </a:cubicBezTo>
                <a:cubicBezTo>
                  <a:pt x="9220" y="624"/>
                  <a:pt x="10471" y="600"/>
                  <a:pt x="11721" y="576"/>
                </a:cubicBezTo>
                <a:cubicBezTo>
                  <a:pt x="13031" y="540"/>
                  <a:pt x="14390" y="600"/>
                  <a:pt x="15700" y="419"/>
                </a:cubicBezTo>
                <a:cubicBezTo>
                  <a:pt x="15940" y="395"/>
                  <a:pt x="15952" y="59"/>
                  <a:pt x="15700" y="35"/>
                </a:cubicBezTo>
                <a:cubicBezTo>
                  <a:pt x="15368" y="10"/>
                  <a:pt x="15033" y="0"/>
                  <a:pt x="14696" y="0"/>
                </a:cubicBez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solidFill>
                <a:schemeClr val="accent2"/>
              </a:solidFill>
            </a:endParaRPr>
          </a:p>
        </p:txBody>
      </p:sp>
      <p:sp>
        <p:nvSpPr>
          <p:cNvPr id="336" name="Google Shape;336;p15"/>
          <p:cNvSpPr/>
          <p:nvPr/>
        </p:nvSpPr>
        <p:spPr>
          <a:xfrm rot="10800000">
            <a:off x="7635282" y="4429979"/>
            <a:ext cx="3077892" cy="158098"/>
          </a:xfrm>
          <a:custGeom>
            <a:avLst/>
            <a:gdLst/>
            <a:ahLst/>
            <a:cxnLst/>
            <a:rect l="l" t="t" r="r" b="b"/>
            <a:pathLst>
              <a:path w="15953" h="747" extrusionOk="0">
                <a:moveTo>
                  <a:pt x="14696" y="0"/>
                </a:moveTo>
                <a:cubicBezTo>
                  <a:pt x="13740" y="0"/>
                  <a:pt x="12771" y="77"/>
                  <a:pt x="11829" y="95"/>
                </a:cubicBezTo>
                <a:cubicBezTo>
                  <a:pt x="10507" y="119"/>
                  <a:pt x="9172" y="155"/>
                  <a:pt x="7850" y="179"/>
                </a:cubicBezTo>
                <a:cubicBezTo>
                  <a:pt x="6564" y="191"/>
                  <a:pt x="5278" y="215"/>
                  <a:pt x="3991" y="227"/>
                </a:cubicBezTo>
                <a:cubicBezTo>
                  <a:pt x="3882" y="228"/>
                  <a:pt x="3773" y="228"/>
                  <a:pt x="3664" y="228"/>
                </a:cubicBezTo>
                <a:cubicBezTo>
                  <a:pt x="3250" y="228"/>
                  <a:pt x="2833" y="223"/>
                  <a:pt x="2417" y="223"/>
                </a:cubicBezTo>
                <a:cubicBezTo>
                  <a:pt x="1671" y="223"/>
                  <a:pt x="926" y="242"/>
                  <a:pt x="193" y="347"/>
                </a:cubicBezTo>
                <a:cubicBezTo>
                  <a:pt x="0" y="371"/>
                  <a:pt x="85" y="624"/>
                  <a:pt x="229" y="648"/>
                </a:cubicBezTo>
                <a:cubicBezTo>
                  <a:pt x="807" y="724"/>
                  <a:pt x="1396" y="746"/>
                  <a:pt x="1985" y="746"/>
                </a:cubicBezTo>
                <a:cubicBezTo>
                  <a:pt x="2694" y="746"/>
                  <a:pt x="3404" y="714"/>
                  <a:pt x="4100" y="708"/>
                </a:cubicBezTo>
                <a:cubicBezTo>
                  <a:pt x="5386" y="684"/>
                  <a:pt x="6672" y="672"/>
                  <a:pt x="7970" y="648"/>
                </a:cubicBezTo>
                <a:cubicBezTo>
                  <a:pt x="9220" y="624"/>
                  <a:pt x="10471" y="600"/>
                  <a:pt x="11721" y="576"/>
                </a:cubicBezTo>
                <a:cubicBezTo>
                  <a:pt x="13031" y="540"/>
                  <a:pt x="14390" y="600"/>
                  <a:pt x="15700" y="419"/>
                </a:cubicBezTo>
                <a:cubicBezTo>
                  <a:pt x="15940" y="395"/>
                  <a:pt x="15952" y="59"/>
                  <a:pt x="15700" y="35"/>
                </a:cubicBezTo>
                <a:cubicBezTo>
                  <a:pt x="15368" y="10"/>
                  <a:pt x="15033" y="0"/>
                  <a:pt x="14696" y="0"/>
                </a:cubicBez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solidFill>
                <a:schemeClr val="accent2"/>
              </a:solidFill>
            </a:endParaRPr>
          </a:p>
        </p:txBody>
      </p:sp>
      <p:sp>
        <p:nvSpPr>
          <p:cNvPr id="337" name="Google Shape;337;p15"/>
          <p:cNvSpPr/>
          <p:nvPr/>
        </p:nvSpPr>
        <p:spPr>
          <a:xfrm rot="10800000">
            <a:off x="13073482" y="4429979"/>
            <a:ext cx="3077892" cy="158098"/>
          </a:xfrm>
          <a:custGeom>
            <a:avLst/>
            <a:gdLst/>
            <a:ahLst/>
            <a:cxnLst/>
            <a:rect l="l" t="t" r="r" b="b"/>
            <a:pathLst>
              <a:path w="15953" h="747" extrusionOk="0">
                <a:moveTo>
                  <a:pt x="14696" y="0"/>
                </a:moveTo>
                <a:cubicBezTo>
                  <a:pt x="13740" y="0"/>
                  <a:pt x="12771" y="77"/>
                  <a:pt x="11829" y="95"/>
                </a:cubicBezTo>
                <a:cubicBezTo>
                  <a:pt x="10507" y="119"/>
                  <a:pt x="9172" y="155"/>
                  <a:pt x="7850" y="179"/>
                </a:cubicBezTo>
                <a:cubicBezTo>
                  <a:pt x="6564" y="191"/>
                  <a:pt x="5278" y="215"/>
                  <a:pt x="3991" y="227"/>
                </a:cubicBezTo>
                <a:cubicBezTo>
                  <a:pt x="3882" y="228"/>
                  <a:pt x="3773" y="228"/>
                  <a:pt x="3664" y="228"/>
                </a:cubicBezTo>
                <a:cubicBezTo>
                  <a:pt x="3250" y="228"/>
                  <a:pt x="2833" y="223"/>
                  <a:pt x="2417" y="223"/>
                </a:cubicBezTo>
                <a:cubicBezTo>
                  <a:pt x="1671" y="223"/>
                  <a:pt x="926" y="242"/>
                  <a:pt x="193" y="347"/>
                </a:cubicBezTo>
                <a:cubicBezTo>
                  <a:pt x="0" y="371"/>
                  <a:pt x="85" y="624"/>
                  <a:pt x="229" y="648"/>
                </a:cubicBezTo>
                <a:cubicBezTo>
                  <a:pt x="807" y="724"/>
                  <a:pt x="1396" y="746"/>
                  <a:pt x="1985" y="746"/>
                </a:cubicBezTo>
                <a:cubicBezTo>
                  <a:pt x="2694" y="746"/>
                  <a:pt x="3404" y="714"/>
                  <a:pt x="4100" y="708"/>
                </a:cubicBezTo>
                <a:cubicBezTo>
                  <a:pt x="5386" y="684"/>
                  <a:pt x="6672" y="672"/>
                  <a:pt x="7970" y="648"/>
                </a:cubicBezTo>
                <a:cubicBezTo>
                  <a:pt x="9220" y="624"/>
                  <a:pt x="10471" y="600"/>
                  <a:pt x="11721" y="576"/>
                </a:cubicBezTo>
                <a:cubicBezTo>
                  <a:pt x="13031" y="540"/>
                  <a:pt x="14390" y="600"/>
                  <a:pt x="15700" y="419"/>
                </a:cubicBezTo>
                <a:cubicBezTo>
                  <a:pt x="15940" y="395"/>
                  <a:pt x="15952" y="59"/>
                  <a:pt x="15700" y="35"/>
                </a:cubicBezTo>
                <a:cubicBezTo>
                  <a:pt x="15368" y="10"/>
                  <a:pt x="15033" y="0"/>
                  <a:pt x="14696" y="0"/>
                </a:cubicBez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solidFill>
                <a:schemeClr val="accent2"/>
              </a:solidFill>
            </a:endParaRPr>
          </a:p>
        </p:txBody>
      </p:sp>
    </p:spTree>
    <p:extLst>
      <p:ext uri="{BB962C8B-B14F-4D97-AF65-F5344CB8AC3E}">
        <p14:creationId xmlns:p14="http://schemas.microsoft.com/office/powerpoint/2010/main" val="8441855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p:cSld name="1_Title and two columns">
    <p:spTree>
      <p:nvGrpSpPr>
        <p:cNvPr id="1" name="Shape 338"/>
        <p:cNvGrpSpPr/>
        <p:nvPr/>
      </p:nvGrpSpPr>
      <p:grpSpPr>
        <a:xfrm>
          <a:off x="0" y="0"/>
          <a:ext cx="0" cy="0"/>
          <a:chOff x="0" y="0"/>
          <a:chExt cx="0" cy="0"/>
        </a:xfrm>
      </p:grpSpPr>
      <p:sp>
        <p:nvSpPr>
          <p:cNvPr id="339" name="Google Shape;339;p16"/>
          <p:cNvSpPr txBox="1">
            <a:spLocks noGrp="1"/>
          </p:cNvSpPr>
          <p:nvPr>
            <p:ph type="ctrTitle"/>
          </p:nvPr>
        </p:nvSpPr>
        <p:spPr>
          <a:xfrm flipH="1">
            <a:off x="1722976" y="2278350"/>
            <a:ext cx="5626200" cy="2584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3500"/>
              <a:buNone/>
              <a:defRPr/>
            </a:lvl1pPr>
            <a:lvl2pPr lvl="1" algn="ctr" rtl="0">
              <a:spcBef>
                <a:spcPts val="0"/>
              </a:spcBef>
              <a:spcAft>
                <a:spcPts val="0"/>
              </a:spcAft>
              <a:buSzPts val="3000"/>
              <a:buNone/>
              <a:defRPr sz="6000"/>
            </a:lvl2pPr>
            <a:lvl3pPr lvl="2" algn="ctr" rtl="0">
              <a:spcBef>
                <a:spcPts val="0"/>
              </a:spcBef>
              <a:spcAft>
                <a:spcPts val="0"/>
              </a:spcAft>
              <a:buSzPts val="3000"/>
              <a:buNone/>
              <a:defRPr sz="6000"/>
            </a:lvl3pPr>
            <a:lvl4pPr lvl="3" algn="ctr" rtl="0">
              <a:spcBef>
                <a:spcPts val="0"/>
              </a:spcBef>
              <a:spcAft>
                <a:spcPts val="0"/>
              </a:spcAft>
              <a:buSzPts val="3000"/>
              <a:buNone/>
              <a:defRPr sz="6000"/>
            </a:lvl4pPr>
            <a:lvl5pPr lvl="4" algn="ctr" rtl="0">
              <a:spcBef>
                <a:spcPts val="0"/>
              </a:spcBef>
              <a:spcAft>
                <a:spcPts val="0"/>
              </a:spcAft>
              <a:buSzPts val="3000"/>
              <a:buNone/>
              <a:defRPr sz="6000"/>
            </a:lvl5pPr>
            <a:lvl6pPr lvl="5" algn="ctr" rtl="0">
              <a:spcBef>
                <a:spcPts val="0"/>
              </a:spcBef>
              <a:spcAft>
                <a:spcPts val="0"/>
              </a:spcAft>
              <a:buSzPts val="3000"/>
              <a:buNone/>
              <a:defRPr sz="6000"/>
            </a:lvl6pPr>
            <a:lvl7pPr lvl="6" algn="ctr" rtl="0">
              <a:spcBef>
                <a:spcPts val="0"/>
              </a:spcBef>
              <a:spcAft>
                <a:spcPts val="0"/>
              </a:spcAft>
              <a:buSzPts val="3000"/>
              <a:buNone/>
              <a:defRPr sz="6000"/>
            </a:lvl7pPr>
            <a:lvl8pPr lvl="7" algn="ctr" rtl="0">
              <a:spcBef>
                <a:spcPts val="0"/>
              </a:spcBef>
              <a:spcAft>
                <a:spcPts val="0"/>
              </a:spcAft>
              <a:buSzPts val="3000"/>
              <a:buNone/>
              <a:defRPr sz="6000"/>
            </a:lvl8pPr>
            <a:lvl9pPr lvl="8" algn="ctr" rtl="0">
              <a:spcBef>
                <a:spcPts val="0"/>
              </a:spcBef>
              <a:spcAft>
                <a:spcPts val="0"/>
              </a:spcAft>
              <a:buSzPts val="3000"/>
              <a:buNone/>
              <a:defRPr sz="6000"/>
            </a:lvl9pPr>
          </a:lstStyle>
          <a:p>
            <a:endParaRPr/>
          </a:p>
        </p:txBody>
      </p:sp>
      <p:sp>
        <p:nvSpPr>
          <p:cNvPr id="340" name="Google Shape;340;p16"/>
          <p:cNvSpPr txBox="1">
            <a:spLocks noGrp="1"/>
          </p:cNvSpPr>
          <p:nvPr>
            <p:ph type="subTitle" idx="1"/>
          </p:nvPr>
        </p:nvSpPr>
        <p:spPr>
          <a:xfrm flipH="1">
            <a:off x="1965400" y="5476950"/>
            <a:ext cx="5141400" cy="213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sz="2800">
                <a:solidFill>
                  <a:schemeClr val="dk1"/>
                </a:solidFill>
              </a:defRPr>
            </a:lvl1pPr>
            <a:lvl2pPr lvl="1" algn="ctr" rtl="0">
              <a:lnSpc>
                <a:spcPct val="100000"/>
              </a:lnSpc>
              <a:spcBef>
                <a:spcPts val="0"/>
              </a:spcBef>
              <a:spcAft>
                <a:spcPts val="0"/>
              </a:spcAft>
              <a:buSzPts val="1000"/>
              <a:buNone/>
              <a:defRPr sz="2000"/>
            </a:lvl2pPr>
            <a:lvl3pPr lvl="2" algn="ctr" rtl="0">
              <a:lnSpc>
                <a:spcPct val="100000"/>
              </a:lnSpc>
              <a:spcBef>
                <a:spcPts val="0"/>
              </a:spcBef>
              <a:spcAft>
                <a:spcPts val="0"/>
              </a:spcAft>
              <a:buSzPts val="1000"/>
              <a:buNone/>
              <a:defRPr sz="2000"/>
            </a:lvl3pPr>
            <a:lvl4pPr lvl="3" algn="ctr" rtl="0">
              <a:lnSpc>
                <a:spcPct val="100000"/>
              </a:lnSpc>
              <a:spcBef>
                <a:spcPts val="0"/>
              </a:spcBef>
              <a:spcAft>
                <a:spcPts val="0"/>
              </a:spcAft>
              <a:buSzPts val="1000"/>
              <a:buNone/>
              <a:defRPr sz="2000"/>
            </a:lvl4pPr>
            <a:lvl5pPr lvl="4" algn="ctr" rtl="0">
              <a:lnSpc>
                <a:spcPct val="100000"/>
              </a:lnSpc>
              <a:spcBef>
                <a:spcPts val="0"/>
              </a:spcBef>
              <a:spcAft>
                <a:spcPts val="0"/>
              </a:spcAft>
              <a:buSzPts val="1000"/>
              <a:buNone/>
              <a:defRPr sz="2000"/>
            </a:lvl5pPr>
            <a:lvl6pPr lvl="5" algn="ctr" rtl="0">
              <a:lnSpc>
                <a:spcPct val="100000"/>
              </a:lnSpc>
              <a:spcBef>
                <a:spcPts val="0"/>
              </a:spcBef>
              <a:spcAft>
                <a:spcPts val="0"/>
              </a:spcAft>
              <a:buSzPts val="1000"/>
              <a:buNone/>
              <a:defRPr sz="2000"/>
            </a:lvl6pPr>
            <a:lvl7pPr lvl="6" algn="ctr" rtl="0">
              <a:lnSpc>
                <a:spcPct val="100000"/>
              </a:lnSpc>
              <a:spcBef>
                <a:spcPts val="0"/>
              </a:spcBef>
              <a:spcAft>
                <a:spcPts val="0"/>
              </a:spcAft>
              <a:buSzPts val="1000"/>
              <a:buNone/>
              <a:defRPr sz="2000"/>
            </a:lvl7pPr>
            <a:lvl8pPr lvl="7" algn="ctr" rtl="0">
              <a:lnSpc>
                <a:spcPct val="100000"/>
              </a:lnSpc>
              <a:spcBef>
                <a:spcPts val="0"/>
              </a:spcBef>
              <a:spcAft>
                <a:spcPts val="0"/>
              </a:spcAft>
              <a:buSzPts val="1000"/>
              <a:buNone/>
              <a:defRPr sz="2000"/>
            </a:lvl8pPr>
            <a:lvl9pPr lvl="8" algn="ctr" rtl="0">
              <a:lnSpc>
                <a:spcPct val="100000"/>
              </a:lnSpc>
              <a:spcBef>
                <a:spcPts val="0"/>
              </a:spcBef>
              <a:spcAft>
                <a:spcPts val="0"/>
              </a:spcAft>
              <a:buSzPts val="1000"/>
              <a:buNone/>
              <a:defRPr sz="2000"/>
            </a:lvl9pPr>
          </a:lstStyle>
          <a:p>
            <a:endParaRPr/>
          </a:p>
        </p:txBody>
      </p:sp>
      <p:sp>
        <p:nvSpPr>
          <p:cNvPr id="341" name="Google Shape;341;p16"/>
          <p:cNvSpPr txBox="1">
            <a:spLocks noGrp="1"/>
          </p:cNvSpPr>
          <p:nvPr>
            <p:ph type="ctrTitle" idx="2"/>
          </p:nvPr>
        </p:nvSpPr>
        <p:spPr>
          <a:xfrm flipH="1">
            <a:off x="11099850" y="2278350"/>
            <a:ext cx="5626200" cy="2584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a:lvl1pPr>
            <a:lvl2pPr lvl="1" algn="ctr" rtl="0">
              <a:spcBef>
                <a:spcPts val="0"/>
              </a:spcBef>
              <a:spcAft>
                <a:spcPts val="0"/>
              </a:spcAft>
              <a:buSzPts val="3000"/>
              <a:buNone/>
              <a:defRPr sz="6000"/>
            </a:lvl2pPr>
            <a:lvl3pPr lvl="2" algn="ctr" rtl="0">
              <a:spcBef>
                <a:spcPts val="0"/>
              </a:spcBef>
              <a:spcAft>
                <a:spcPts val="0"/>
              </a:spcAft>
              <a:buSzPts val="3000"/>
              <a:buNone/>
              <a:defRPr sz="6000"/>
            </a:lvl3pPr>
            <a:lvl4pPr lvl="3" algn="ctr" rtl="0">
              <a:spcBef>
                <a:spcPts val="0"/>
              </a:spcBef>
              <a:spcAft>
                <a:spcPts val="0"/>
              </a:spcAft>
              <a:buSzPts val="3000"/>
              <a:buNone/>
              <a:defRPr sz="6000"/>
            </a:lvl4pPr>
            <a:lvl5pPr lvl="4" algn="ctr" rtl="0">
              <a:spcBef>
                <a:spcPts val="0"/>
              </a:spcBef>
              <a:spcAft>
                <a:spcPts val="0"/>
              </a:spcAft>
              <a:buSzPts val="3000"/>
              <a:buNone/>
              <a:defRPr sz="6000"/>
            </a:lvl5pPr>
            <a:lvl6pPr lvl="5" algn="ctr" rtl="0">
              <a:spcBef>
                <a:spcPts val="0"/>
              </a:spcBef>
              <a:spcAft>
                <a:spcPts val="0"/>
              </a:spcAft>
              <a:buSzPts val="3000"/>
              <a:buNone/>
              <a:defRPr sz="6000"/>
            </a:lvl6pPr>
            <a:lvl7pPr lvl="6" algn="ctr" rtl="0">
              <a:spcBef>
                <a:spcPts val="0"/>
              </a:spcBef>
              <a:spcAft>
                <a:spcPts val="0"/>
              </a:spcAft>
              <a:buSzPts val="3000"/>
              <a:buNone/>
              <a:defRPr sz="6000"/>
            </a:lvl7pPr>
            <a:lvl8pPr lvl="7" algn="ctr" rtl="0">
              <a:spcBef>
                <a:spcPts val="0"/>
              </a:spcBef>
              <a:spcAft>
                <a:spcPts val="0"/>
              </a:spcAft>
              <a:buSzPts val="3000"/>
              <a:buNone/>
              <a:defRPr sz="6000"/>
            </a:lvl8pPr>
            <a:lvl9pPr lvl="8" algn="ctr" rtl="0">
              <a:spcBef>
                <a:spcPts val="0"/>
              </a:spcBef>
              <a:spcAft>
                <a:spcPts val="0"/>
              </a:spcAft>
              <a:buSzPts val="3000"/>
              <a:buNone/>
              <a:defRPr sz="6000"/>
            </a:lvl9pPr>
          </a:lstStyle>
          <a:p>
            <a:endParaRPr/>
          </a:p>
        </p:txBody>
      </p:sp>
      <p:sp>
        <p:nvSpPr>
          <p:cNvPr id="342" name="Google Shape;342;p16"/>
          <p:cNvSpPr txBox="1">
            <a:spLocks noGrp="1"/>
          </p:cNvSpPr>
          <p:nvPr>
            <p:ph type="subTitle" idx="3"/>
          </p:nvPr>
        </p:nvSpPr>
        <p:spPr>
          <a:xfrm flipH="1">
            <a:off x="11342258" y="5476950"/>
            <a:ext cx="5141400" cy="213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sz="2800">
                <a:solidFill>
                  <a:schemeClr val="dk1"/>
                </a:solidFill>
              </a:defRPr>
            </a:lvl1pPr>
            <a:lvl2pPr lvl="1" algn="ctr" rtl="0">
              <a:lnSpc>
                <a:spcPct val="100000"/>
              </a:lnSpc>
              <a:spcBef>
                <a:spcPts val="0"/>
              </a:spcBef>
              <a:spcAft>
                <a:spcPts val="0"/>
              </a:spcAft>
              <a:buSzPts val="1000"/>
              <a:buNone/>
              <a:defRPr sz="2000"/>
            </a:lvl2pPr>
            <a:lvl3pPr lvl="2" algn="ctr" rtl="0">
              <a:lnSpc>
                <a:spcPct val="100000"/>
              </a:lnSpc>
              <a:spcBef>
                <a:spcPts val="0"/>
              </a:spcBef>
              <a:spcAft>
                <a:spcPts val="0"/>
              </a:spcAft>
              <a:buSzPts val="1000"/>
              <a:buNone/>
              <a:defRPr sz="2000"/>
            </a:lvl3pPr>
            <a:lvl4pPr lvl="3" algn="ctr" rtl="0">
              <a:lnSpc>
                <a:spcPct val="100000"/>
              </a:lnSpc>
              <a:spcBef>
                <a:spcPts val="0"/>
              </a:spcBef>
              <a:spcAft>
                <a:spcPts val="0"/>
              </a:spcAft>
              <a:buSzPts val="1000"/>
              <a:buNone/>
              <a:defRPr sz="2000"/>
            </a:lvl4pPr>
            <a:lvl5pPr lvl="4" algn="ctr" rtl="0">
              <a:lnSpc>
                <a:spcPct val="100000"/>
              </a:lnSpc>
              <a:spcBef>
                <a:spcPts val="0"/>
              </a:spcBef>
              <a:spcAft>
                <a:spcPts val="0"/>
              </a:spcAft>
              <a:buSzPts val="1000"/>
              <a:buNone/>
              <a:defRPr sz="2000"/>
            </a:lvl5pPr>
            <a:lvl6pPr lvl="5" algn="ctr" rtl="0">
              <a:lnSpc>
                <a:spcPct val="100000"/>
              </a:lnSpc>
              <a:spcBef>
                <a:spcPts val="0"/>
              </a:spcBef>
              <a:spcAft>
                <a:spcPts val="0"/>
              </a:spcAft>
              <a:buSzPts val="1000"/>
              <a:buNone/>
              <a:defRPr sz="2000"/>
            </a:lvl6pPr>
            <a:lvl7pPr lvl="6" algn="ctr" rtl="0">
              <a:lnSpc>
                <a:spcPct val="100000"/>
              </a:lnSpc>
              <a:spcBef>
                <a:spcPts val="0"/>
              </a:spcBef>
              <a:spcAft>
                <a:spcPts val="0"/>
              </a:spcAft>
              <a:buSzPts val="1000"/>
              <a:buNone/>
              <a:defRPr sz="2000"/>
            </a:lvl7pPr>
            <a:lvl8pPr lvl="7" algn="ctr" rtl="0">
              <a:lnSpc>
                <a:spcPct val="100000"/>
              </a:lnSpc>
              <a:spcBef>
                <a:spcPts val="0"/>
              </a:spcBef>
              <a:spcAft>
                <a:spcPts val="0"/>
              </a:spcAft>
              <a:buSzPts val="1000"/>
              <a:buNone/>
              <a:defRPr sz="2000"/>
            </a:lvl8pPr>
            <a:lvl9pPr lvl="8" algn="ctr" rtl="0">
              <a:lnSpc>
                <a:spcPct val="100000"/>
              </a:lnSpc>
              <a:spcBef>
                <a:spcPts val="0"/>
              </a:spcBef>
              <a:spcAft>
                <a:spcPts val="0"/>
              </a:spcAft>
              <a:buSzPts val="1000"/>
              <a:buNone/>
              <a:defRPr sz="2000"/>
            </a:lvl9pPr>
          </a:lstStyle>
          <a:p>
            <a:endParaRPr/>
          </a:p>
        </p:txBody>
      </p:sp>
      <p:grpSp>
        <p:nvGrpSpPr>
          <p:cNvPr id="343" name="Google Shape;343;p16"/>
          <p:cNvGrpSpPr/>
          <p:nvPr/>
        </p:nvGrpSpPr>
        <p:grpSpPr>
          <a:xfrm>
            <a:off x="8668911" y="-13430"/>
            <a:ext cx="951542" cy="10190340"/>
            <a:chOff x="4334455" y="-6715"/>
            <a:chExt cx="475771" cy="5095170"/>
          </a:xfrm>
        </p:grpSpPr>
        <p:grpSp>
          <p:nvGrpSpPr>
            <p:cNvPr id="344" name="Google Shape;344;p16"/>
            <p:cNvGrpSpPr/>
            <p:nvPr/>
          </p:nvGrpSpPr>
          <p:grpSpPr>
            <a:xfrm rot="5254883">
              <a:off x="3312404" y="1075021"/>
              <a:ext cx="2519873" cy="369761"/>
              <a:chOff x="6803285" y="880113"/>
              <a:chExt cx="2519897" cy="369764"/>
            </a:xfrm>
          </p:grpSpPr>
          <p:sp>
            <p:nvSpPr>
              <p:cNvPr id="345" name="Google Shape;345;p16"/>
              <p:cNvSpPr/>
              <p:nvPr/>
            </p:nvSpPr>
            <p:spPr>
              <a:xfrm rot="-2700000">
                <a:off x="7770175" y="987835"/>
                <a:ext cx="239072" cy="168729"/>
              </a:xfrm>
              <a:custGeom>
                <a:avLst/>
                <a:gdLst/>
                <a:ahLst/>
                <a:cxnLst/>
                <a:rect l="l" t="t" r="r" b="b"/>
                <a:pathLst>
                  <a:path w="3487" h="2461" extrusionOk="0">
                    <a:moveTo>
                      <a:pt x="2215" y="0"/>
                    </a:moveTo>
                    <a:cubicBezTo>
                      <a:pt x="2132" y="0"/>
                      <a:pt x="2049" y="36"/>
                      <a:pt x="1996" y="118"/>
                    </a:cubicBezTo>
                    <a:cubicBezTo>
                      <a:pt x="1839" y="359"/>
                      <a:pt x="1755" y="635"/>
                      <a:pt x="1707" y="912"/>
                    </a:cubicBezTo>
                    <a:cubicBezTo>
                      <a:pt x="1226" y="924"/>
                      <a:pt x="733" y="936"/>
                      <a:pt x="253" y="960"/>
                    </a:cubicBezTo>
                    <a:cubicBezTo>
                      <a:pt x="0" y="972"/>
                      <a:pt x="0" y="1345"/>
                      <a:pt x="253" y="1357"/>
                    </a:cubicBezTo>
                    <a:cubicBezTo>
                      <a:pt x="721" y="1369"/>
                      <a:pt x="1202" y="1393"/>
                      <a:pt x="1683" y="1405"/>
                    </a:cubicBezTo>
                    <a:cubicBezTo>
                      <a:pt x="1695" y="1741"/>
                      <a:pt x="1767" y="2090"/>
                      <a:pt x="1900" y="2390"/>
                    </a:cubicBezTo>
                    <a:cubicBezTo>
                      <a:pt x="1922" y="2440"/>
                      <a:pt x="1966" y="2460"/>
                      <a:pt x="2012" y="2460"/>
                    </a:cubicBezTo>
                    <a:cubicBezTo>
                      <a:pt x="2091" y="2460"/>
                      <a:pt x="2176" y="2401"/>
                      <a:pt x="2176" y="2318"/>
                    </a:cubicBezTo>
                    <a:cubicBezTo>
                      <a:pt x="2164" y="2018"/>
                      <a:pt x="2152" y="1705"/>
                      <a:pt x="2188" y="1405"/>
                    </a:cubicBezTo>
                    <a:cubicBezTo>
                      <a:pt x="2513" y="1405"/>
                      <a:pt x="2837" y="1417"/>
                      <a:pt x="3162" y="1417"/>
                    </a:cubicBezTo>
                    <a:cubicBezTo>
                      <a:pt x="3486" y="1405"/>
                      <a:pt x="3486" y="900"/>
                      <a:pt x="3162" y="900"/>
                    </a:cubicBezTo>
                    <a:cubicBezTo>
                      <a:pt x="2873" y="900"/>
                      <a:pt x="2585" y="900"/>
                      <a:pt x="2296" y="912"/>
                    </a:cubicBezTo>
                    <a:cubicBezTo>
                      <a:pt x="2344" y="707"/>
                      <a:pt x="2416" y="527"/>
                      <a:pt x="2477" y="323"/>
                    </a:cubicBezTo>
                    <a:cubicBezTo>
                      <a:pt x="2532" y="133"/>
                      <a:pt x="2374" y="0"/>
                      <a:pt x="22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46" name="Google Shape;346;p16"/>
              <p:cNvSpPr/>
              <p:nvPr/>
            </p:nvSpPr>
            <p:spPr>
              <a:xfrm rot="-2700000">
                <a:off x="7468280" y="980509"/>
                <a:ext cx="264851" cy="135340"/>
              </a:xfrm>
              <a:custGeom>
                <a:avLst/>
                <a:gdLst/>
                <a:ahLst/>
                <a:cxnLst/>
                <a:rect l="l" t="t" r="r" b="b"/>
                <a:pathLst>
                  <a:path w="3863" h="1974" extrusionOk="0">
                    <a:moveTo>
                      <a:pt x="1881" y="0"/>
                    </a:moveTo>
                    <a:cubicBezTo>
                      <a:pt x="1815" y="0"/>
                      <a:pt x="1746" y="26"/>
                      <a:pt x="1683" y="86"/>
                    </a:cubicBezTo>
                    <a:cubicBezTo>
                      <a:pt x="1563" y="194"/>
                      <a:pt x="1491" y="339"/>
                      <a:pt x="1443" y="483"/>
                    </a:cubicBezTo>
                    <a:cubicBezTo>
                      <a:pt x="1046" y="459"/>
                      <a:pt x="661" y="423"/>
                      <a:pt x="265" y="411"/>
                    </a:cubicBezTo>
                    <a:cubicBezTo>
                      <a:pt x="60" y="411"/>
                      <a:pt x="0" y="747"/>
                      <a:pt x="216" y="783"/>
                    </a:cubicBezTo>
                    <a:cubicBezTo>
                      <a:pt x="601" y="843"/>
                      <a:pt x="974" y="892"/>
                      <a:pt x="1358" y="928"/>
                    </a:cubicBezTo>
                    <a:cubicBezTo>
                      <a:pt x="1358" y="988"/>
                      <a:pt x="1346" y="1036"/>
                      <a:pt x="1346" y="1084"/>
                    </a:cubicBezTo>
                    <a:cubicBezTo>
                      <a:pt x="1346" y="1336"/>
                      <a:pt x="1370" y="1685"/>
                      <a:pt x="1587" y="1841"/>
                    </a:cubicBezTo>
                    <a:lnTo>
                      <a:pt x="1587" y="1853"/>
                    </a:lnTo>
                    <a:cubicBezTo>
                      <a:pt x="1626" y="1936"/>
                      <a:pt x="1700" y="1973"/>
                      <a:pt x="1771" y="1973"/>
                    </a:cubicBezTo>
                    <a:cubicBezTo>
                      <a:pt x="1875" y="1973"/>
                      <a:pt x="1971" y="1893"/>
                      <a:pt x="1935" y="1757"/>
                    </a:cubicBezTo>
                    <a:cubicBezTo>
                      <a:pt x="1935" y="1745"/>
                      <a:pt x="1935" y="1745"/>
                      <a:pt x="1923" y="1733"/>
                    </a:cubicBezTo>
                    <a:cubicBezTo>
                      <a:pt x="2008" y="1565"/>
                      <a:pt x="1947" y="1372"/>
                      <a:pt x="1960" y="1180"/>
                    </a:cubicBezTo>
                    <a:cubicBezTo>
                      <a:pt x="1960" y="1120"/>
                      <a:pt x="1972" y="1060"/>
                      <a:pt x="1984" y="1000"/>
                    </a:cubicBezTo>
                    <a:cubicBezTo>
                      <a:pt x="2452" y="1060"/>
                      <a:pt x="2921" y="1108"/>
                      <a:pt x="3390" y="1180"/>
                    </a:cubicBezTo>
                    <a:cubicBezTo>
                      <a:pt x="3409" y="1183"/>
                      <a:pt x="3428" y="1184"/>
                      <a:pt x="3446" y="1184"/>
                    </a:cubicBezTo>
                    <a:cubicBezTo>
                      <a:pt x="3806" y="1184"/>
                      <a:pt x="3863" y="638"/>
                      <a:pt x="3462" y="627"/>
                    </a:cubicBezTo>
                    <a:cubicBezTo>
                      <a:pt x="3017" y="603"/>
                      <a:pt x="2573" y="579"/>
                      <a:pt x="2128" y="543"/>
                    </a:cubicBezTo>
                    <a:cubicBezTo>
                      <a:pt x="2140" y="483"/>
                      <a:pt x="2152" y="423"/>
                      <a:pt x="2164" y="375"/>
                    </a:cubicBezTo>
                    <a:cubicBezTo>
                      <a:pt x="2199" y="175"/>
                      <a:pt x="2051" y="0"/>
                      <a:pt x="18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47" name="Google Shape;347;p16"/>
              <p:cNvSpPr/>
              <p:nvPr/>
            </p:nvSpPr>
            <p:spPr>
              <a:xfrm rot="-2700000">
                <a:off x="7770175" y="987835"/>
                <a:ext cx="239072" cy="168729"/>
              </a:xfrm>
              <a:custGeom>
                <a:avLst/>
                <a:gdLst/>
                <a:ahLst/>
                <a:cxnLst/>
                <a:rect l="l" t="t" r="r" b="b"/>
                <a:pathLst>
                  <a:path w="3487" h="2461" extrusionOk="0">
                    <a:moveTo>
                      <a:pt x="2215" y="0"/>
                    </a:moveTo>
                    <a:cubicBezTo>
                      <a:pt x="2132" y="0"/>
                      <a:pt x="2049" y="36"/>
                      <a:pt x="1996" y="118"/>
                    </a:cubicBezTo>
                    <a:cubicBezTo>
                      <a:pt x="1839" y="359"/>
                      <a:pt x="1755" y="635"/>
                      <a:pt x="1707" y="912"/>
                    </a:cubicBezTo>
                    <a:cubicBezTo>
                      <a:pt x="1226" y="924"/>
                      <a:pt x="733" y="936"/>
                      <a:pt x="253" y="960"/>
                    </a:cubicBezTo>
                    <a:cubicBezTo>
                      <a:pt x="0" y="972"/>
                      <a:pt x="0" y="1345"/>
                      <a:pt x="253" y="1357"/>
                    </a:cubicBezTo>
                    <a:cubicBezTo>
                      <a:pt x="721" y="1369"/>
                      <a:pt x="1202" y="1393"/>
                      <a:pt x="1683" y="1405"/>
                    </a:cubicBezTo>
                    <a:cubicBezTo>
                      <a:pt x="1695" y="1741"/>
                      <a:pt x="1767" y="2090"/>
                      <a:pt x="1900" y="2390"/>
                    </a:cubicBezTo>
                    <a:cubicBezTo>
                      <a:pt x="1922" y="2440"/>
                      <a:pt x="1966" y="2460"/>
                      <a:pt x="2012" y="2460"/>
                    </a:cubicBezTo>
                    <a:cubicBezTo>
                      <a:pt x="2091" y="2460"/>
                      <a:pt x="2176" y="2401"/>
                      <a:pt x="2176" y="2318"/>
                    </a:cubicBezTo>
                    <a:cubicBezTo>
                      <a:pt x="2164" y="2018"/>
                      <a:pt x="2152" y="1705"/>
                      <a:pt x="2188" y="1405"/>
                    </a:cubicBezTo>
                    <a:cubicBezTo>
                      <a:pt x="2513" y="1405"/>
                      <a:pt x="2837" y="1417"/>
                      <a:pt x="3162" y="1417"/>
                    </a:cubicBezTo>
                    <a:cubicBezTo>
                      <a:pt x="3486" y="1405"/>
                      <a:pt x="3486" y="900"/>
                      <a:pt x="3162" y="900"/>
                    </a:cubicBezTo>
                    <a:cubicBezTo>
                      <a:pt x="2873" y="900"/>
                      <a:pt x="2585" y="900"/>
                      <a:pt x="2296" y="912"/>
                    </a:cubicBezTo>
                    <a:cubicBezTo>
                      <a:pt x="2344" y="707"/>
                      <a:pt x="2416" y="527"/>
                      <a:pt x="2477" y="323"/>
                    </a:cubicBezTo>
                    <a:cubicBezTo>
                      <a:pt x="2532" y="133"/>
                      <a:pt x="2374" y="0"/>
                      <a:pt x="22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48" name="Google Shape;348;p16"/>
              <p:cNvSpPr/>
              <p:nvPr/>
            </p:nvSpPr>
            <p:spPr>
              <a:xfrm rot="-2700000">
                <a:off x="8388671" y="995947"/>
                <a:ext cx="256418" cy="191285"/>
              </a:xfrm>
              <a:custGeom>
                <a:avLst/>
                <a:gdLst/>
                <a:ahLst/>
                <a:cxnLst/>
                <a:rect l="l" t="t" r="r" b="b"/>
                <a:pathLst>
                  <a:path w="3740" h="2790" extrusionOk="0">
                    <a:moveTo>
                      <a:pt x="1666" y="1"/>
                    </a:moveTo>
                    <a:cubicBezTo>
                      <a:pt x="1534" y="1"/>
                      <a:pt x="1401" y="88"/>
                      <a:pt x="1395" y="262"/>
                    </a:cubicBezTo>
                    <a:cubicBezTo>
                      <a:pt x="1383" y="370"/>
                      <a:pt x="1383" y="478"/>
                      <a:pt x="1383" y="587"/>
                    </a:cubicBezTo>
                    <a:cubicBezTo>
                      <a:pt x="987" y="599"/>
                      <a:pt x="590" y="623"/>
                      <a:pt x="217" y="683"/>
                    </a:cubicBezTo>
                    <a:cubicBezTo>
                      <a:pt x="1" y="707"/>
                      <a:pt x="1" y="983"/>
                      <a:pt x="217" y="1007"/>
                    </a:cubicBezTo>
                    <a:cubicBezTo>
                      <a:pt x="590" y="1055"/>
                      <a:pt x="987" y="1079"/>
                      <a:pt x="1383" y="1091"/>
                    </a:cubicBezTo>
                    <a:cubicBezTo>
                      <a:pt x="1395" y="1596"/>
                      <a:pt x="1431" y="2089"/>
                      <a:pt x="1455" y="2582"/>
                    </a:cubicBezTo>
                    <a:cubicBezTo>
                      <a:pt x="1461" y="2720"/>
                      <a:pt x="1564" y="2789"/>
                      <a:pt x="1666" y="2789"/>
                    </a:cubicBezTo>
                    <a:cubicBezTo>
                      <a:pt x="1768" y="2789"/>
                      <a:pt x="1870" y="2720"/>
                      <a:pt x="1876" y="2582"/>
                    </a:cubicBezTo>
                    <a:cubicBezTo>
                      <a:pt x="1900" y="2101"/>
                      <a:pt x="1936" y="1596"/>
                      <a:pt x="1948" y="1103"/>
                    </a:cubicBezTo>
                    <a:cubicBezTo>
                      <a:pt x="2441" y="1103"/>
                      <a:pt x="2934" y="1091"/>
                      <a:pt x="3415" y="1091"/>
                    </a:cubicBezTo>
                    <a:cubicBezTo>
                      <a:pt x="3419" y="1092"/>
                      <a:pt x="3422" y="1092"/>
                      <a:pt x="3426" y="1092"/>
                    </a:cubicBezTo>
                    <a:cubicBezTo>
                      <a:pt x="3739" y="1092"/>
                      <a:pt x="3736" y="587"/>
                      <a:pt x="3415" y="587"/>
                    </a:cubicBezTo>
                    <a:lnTo>
                      <a:pt x="1948" y="587"/>
                    </a:lnTo>
                    <a:cubicBezTo>
                      <a:pt x="1948" y="478"/>
                      <a:pt x="1948" y="370"/>
                      <a:pt x="1936" y="262"/>
                    </a:cubicBezTo>
                    <a:cubicBezTo>
                      <a:pt x="1930" y="88"/>
                      <a:pt x="1798" y="1"/>
                      <a:pt x="16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49" name="Google Shape;349;p16"/>
              <p:cNvSpPr/>
              <p:nvPr/>
            </p:nvSpPr>
            <p:spPr>
              <a:xfrm rot="-8263958">
                <a:off x="9047545" y="1024093"/>
                <a:ext cx="264640" cy="134994"/>
              </a:xfrm>
              <a:custGeom>
                <a:avLst/>
                <a:gdLst/>
                <a:ahLst/>
                <a:cxnLst/>
                <a:rect l="l" t="t" r="r" b="b"/>
                <a:pathLst>
                  <a:path w="3860" h="1969" extrusionOk="0">
                    <a:moveTo>
                      <a:pt x="1879" y="0"/>
                    </a:moveTo>
                    <a:cubicBezTo>
                      <a:pt x="1814" y="0"/>
                      <a:pt x="1746" y="25"/>
                      <a:pt x="1683" y="81"/>
                    </a:cubicBezTo>
                    <a:cubicBezTo>
                      <a:pt x="1563" y="189"/>
                      <a:pt x="1491" y="333"/>
                      <a:pt x="1443" y="478"/>
                    </a:cubicBezTo>
                    <a:cubicBezTo>
                      <a:pt x="1046" y="454"/>
                      <a:pt x="661" y="430"/>
                      <a:pt x="265" y="405"/>
                    </a:cubicBezTo>
                    <a:cubicBezTo>
                      <a:pt x="60" y="405"/>
                      <a:pt x="0" y="754"/>
                      <a:pt x="216" y="778"/>
                    </a:cubicBezTo>
                    <a:cubicBezTo>
                      <a:pt x="601" y="838"/>
                      <a:pt x="974" y="886"/>
                      <a:pt x="1358" y="934"/>
                    </a:cubicBezTo>
                    <a:cubicBezTo>
                      <a:pt x="1358" y="983"/>
                      <a:pt x="1346" y="1031"/>
                      <a:pt x="1346" y="1079"/>
                    </a:cubicBezTo>
                    <a:cubicBezTo>
                      <a:pt x="1346" y="1331"/>
                      <a:pt x="1370" y="1692"/>
                      <a:pt x="1587" y="1836"/>
                    </a:cubicBezTo>
                    <a:lnTo>
                      <a:pt x="1587" y="1848"/>
                    </a:lnTo>
                    <a:cubicBezTo>
                      <a:pt x="1626" y="1931"/>
                      <a:pt x="1700" y="1968"/>
                      <a:pt x="1771" y="1968"/>
                    </a:cubicBezTo>
                    <a:cubicBezTo>
                      <a:pt x="1875" y="1968"/>
                      <a:pt x="1971" y="1888"/>
                      <a:pt x="1935" y="1752"/>
                    </a:cubicBezTo>
                    <a:cubicBezTo>
                      <a:pt x="1935" y="1752"/>
                      <a:pt x="1935" y="1740"/>
                      <a:pt x="1923" y="1728"/>
                    </a:cubicBezTo>
                    <a:cubicBezTo>
                      <a:pt x="2008" y="1560"/>
                      <a:pt x="1947" y="1379"/>
                      <a:pt x="1960" y="1175"/>
                    </a:cubicBezTo>
                    <a:cubicBezTo>
                      <a:pt x="1960" y="1115"/>
                      <a:pt x="1972" y="1055"/>
                      <a:pt x="1984" y="1007"/>
                    </a:cubicBezTo>
                    <a:cubicBezTo>
                      <a:pt x="2452" y="1055"/>
                      <a:pt x="2921" y="1103"/>
                      <a:pt x="3390" y="1175"/>
                    </a:cubicBezTo>
                    <a:cubicBezTo>
                      <a:pt x="3413" y="1179"/>
                      <a:pt x="3434" y="1181"/>
                      <a:pt x="3455" y="1181"/>
                    </a:cubicBezTo>
                    <a:cubicBezTo>
                      <a:pt x="3807" y="1181"/>
                      <a:pt x="3860" y="633"/>
                      <a:pt x="3462" y="622"/>
                    </a:cubicBezTo>
                    <a:cubicBezTo>
                      <a:pt x="3017" y="610"/>
                      <a:pt x="2573" y="574"/>
                      <a:pt x="2128" y="538"/>
                    </a:cubicBezTo>
                    <a:cubicBezTo>
                      <a:pt x="2140" y="478"/>
                      <a:pt x="2152" y="430"/>
                      <a:pt x="2164" y="369"/>
                    </a:cubicBezTo>
                    <a:cubicBezTo>
                      <a:pt x="2199" y="169"/>
                      <a:pt x="2050" y="0"/>
                      <a:pt x="18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50" name="Google Shape;350;p16"/>
              <p:cNvSpPr/>
              <p:nvPr/>
            </p:nvSpPr>
            <p:spPr>
              <a:xfrm rot="-2700000">
                <a:off x="8388671" y="995947"/>
                <a:ext cx="256418" cy="191285"/>
              </a:xfrm>
              <a:custGeom>
                <a:avLst/>
                <a:gdLst/>
                <a:ahLst/>
                <a:cxnLst/>
                <a:rect l="l" t="t" r="r" b="b"/>
                <a:pathLst>
                  <a:path w="3740" h="2790" extrusionOk="0">
                    <a:moveTo>
                      <a:pt x="1666" y="1"/>
                    </a:moveTo>
                    <a:cubicBezTo>
                      <a:pt x="1534" y="1"/>
                      <a:pt x="1401" y="88"/>
                      <a:pt x="1395" y="262"/>
                    </a:cubicBezTo>
                    <a:cubicBezTo>
                      <a:pt x="1383" y="370"/>
                      <a:pt x="1383" y="478"/>
                      <a:pt x="1383" y="587"/>
                    </a:cubicBezTo>
                    <a:cubicBezTo>
                      <a:pt x="987" y="599"/>
                      <a:pt x="590" y="623"/>
                      <a:pt x="217" y="683"/>
                    </a:cubicBezTo>
                    <a:cubicBezTo>
                      <a:pt x="1" y="707"/>
                      <a:pt x="1" y="983"/>
                      <a:pt x="217" y="1007"/>
                    </a:cubicBezTo>
                    <a:cubicBezTo>
                      <a:pt x="590" y="1055"/>
                      <a:pt x="987" y="1079"/>
                      <a:pt x="1383" y="1091"/>
                    </a:cubicBezTo>
                    <a:cubicBezTo>
                      <a:pt x="1395" y="1596"/>
                      <a:pt x="1431" y="2089"/>
                      <a:pt x="1455" y="2582"/>
                    </a:cubicBezTo>
                    <a:cubicBezTo>
                      <a:pt x="1461" y="2720"/>
                      <a:pt x="1564" y="2789"/>
                      <a:pt x="1666" y="2789"/>
                    </a:cubicBezTo>
                    <a:cubicBezTo>
                      <a:pt x="1768" y="2789"/>
                      <a:pt x="1870" y="2720"/>
                      <a:pt x="1876" y="2582"/>
                    </a:cubicBezTo>
                    <a:cubicBezTo>
                      <a:pt x="1900" y="2101"/>
                      <a:pt x="1936" y="1596"/>
                      <a:pt x="1948" y="1103"/>
                    </a:cubicBezTo>
                    <a:cubicBezTo>
                      <a:pt x="2441" y="1103"/>
                      <a:pt x="2934" y="1091"/>
                      <a:pt x="3415" y="1091"/>
                    </a:cubicBezTo>
                    <a:cubicBezTo>
                      <a:pt x="3419" y="1092"/>
                      <a:pt x="3422" y="1092"/>
                      <a:pt x="3426" y="1092"/>
                    </a:cubicBezTo>
                    <a:cubicBezTo>
                      <a:pt x="3739" y="1092"/>
                      <a:pt x="3736" y="587"/>
                      <a:pt x="3415" y="587"/>
                    </a:cubicBezTo>
                    <a:lnTo>
                      <a:pt x="1948" y="587"/>
                    </a:lnTo>
                    <a:cubicBezTo>
                      <a:pt x="1948" y="478"/>
                      <a:pt x="1948" y="370"/>
                      <a:pt x="1936" y="262"/>
                    </a:cubicBezTo>
                    <a:cubicBezTo>
                      <a:pt x="1930" y="88"/>
                      <a:pt x="1798" y="1"/>
                      <a:pt x="16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51" name="Google Shape;351;p16"/>
              <p:cNvSpPr/>
              <p:nvPr/>
            </p:nvSpPr>
            <p:spPr>
              <a:xfrm rot="-2700000">
                <a:off x="7468280" y="980509"/>
                <a:ext cx="264851" cy="135340"/>
              </a:xfrm>
              <a:custGeom>
                <a:avLst/>
                <a:gdLst/>
                <a:ahLst/>
                <a:cxnLst/>
                <a:rect l="l" t="t" r="r" b="b"/>
                <a:pathLst>
                  <a:path w="3863" h="1974" extrusionOk="0">
                    <a:moveTo>
                      <a:pt x="1881" y="0"/>
                    </a:moveTo>
                    <a:cubicBezTo>
                      <a:pt x="1815" y="0"/>
                      <a:pt x="1746" y="26"/>
                      <a:pt x="1683" y="86"/>
                    </a:cubicBezTo>
                    <a:cubicBezTo>
                      <a:pt x="1563" y="194"/>
                      <a:pt x="1491" y="339"/>
                      <a:pt x="1443" y="483"/>
                    </a:cubicBezTo>
                    <a:cubicBezTo>
                      <a:pt x="1046" y="459"/>
                      <a:pt x="661" y="423"/>
                      <a:pt x="265" y="411"/>
                    </a:cubicBezTo>
                    <a:cubicBezTo>
                      <a:pt x="60" y="411"/>
                      <a:pt x="0" y="747"/>
                      <a:pt x="216" y="783"/>
                    </a:cubicBezTo>
                    <a:cubicBezTo>
                      <a:pt x="601" y="843"/>
                      <a:pt x="974" y="892"/>
                      <a:pt x="1358" y="928"/>
                    </a:cubicBezTo>
                    <a:cubicBezTo>
                      <a:pt x="1358" y="988"/>
                      <a:pt x="1346" y="1036"/>
                      <a:pt x="1346" y="1084"/>
                    </a:cubicBezTo>
                    <a:cubicBezTo>
                      <a:pt x="1346" y="1336"/>
                      <a:pt x="1370" y="1685"/>
                      <a:pt x="1587" y="1841"/>
                    </a:cubicBezTo>
                    <a:lnTo>
                      <a:pt x="1587" y="1853"/>
                    </a:lnTo>
                    <a:cubicBezTo>
                      <a:pt x="1626" y="1936"/>
                      <a:pt x="1700" y="1973"/>
                      <a:pt x="1771" y="1973"/>
                    </a:cubicBezTo>
                    <a:cubicBezTo>
                      <a:pt x="1875" y="1973"/>
                      <a:pt x="1971" y="1893"/>
                      <a:pt x="1935" y="1757"/>
                    </a:cubicBezTo>
                    <a:cubicBezTo>
                      <a:pt x="1935" y="1745"/>
                      <a:pt x="1935" y="1745"/>
                      <a:pt x="1923" y="1733"/>
                    </a:cubicBezTo>
                    <a:cubicBezTo>
                      <a:pt x="2008" y="1565"/>
                      <a:pt x="1947" y="1372"/>
                      <a:pt x="1960" y="1180"/>
                    </a:cubicBezTo>
                    <a:cubicBezTo>
                      <a:pt x="1960" y="1120"/>
                      <a:pt x="1972" y="1060"/>
                      <a:pt x="1984" y="1000"/>
                    </a:cubicBezTo>
                    <a:cubicBezTo>
                      <a:pt x="2452" y="1060"/>
                      <a:pt x="2921" y="1108"/>
                      <a:pt x="3390" y="1180"/>
                    </a:cubicBezTo>
                    <a:cubicBezTo>
                      <a:pt x="3409" y="1183"/>
                      <a:pt x="3428" y="1184"/>
                      <a:pt x="3446" y="1184"/>
                    </a:cubicBezTo>
                    <a:cubicBezTo>
                      <a:pt x="3806" y="1184"/>
                      <a:pt x="3863" y="638"/>
                      <a:pt x="3462" y="627"/>
                    </a:cubicBezTo>
                    <a:cubicBezTo>
                      <a:pt x="3017" y="603"/>
                      <a:pt x="2573" y="579"/>
                      <a:pt x="2128" y="543"/>
                    </a:cubicBezTo>
                    <a:cubicBezTo>
                      <a:pt x="2140" y="483"/>
                      <a:pt x="2152" y="423"/>
                      <a:pt x="2164" y="375"/>
                    </a:cubicBezTo>
                    <a:cubicBezTo>
                      <a:pt x="2199" y="175"/>
                      <a:pt x="2051" y="0"/>
                      <a:pt x="18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52" name="Google Shape;352;p16"/>
              <p:cNvSpPr/>
              <p:nvPr/>
            </p:nvSpPr>
            <p:spPr>
              <a:xfrm rot="-2700000">
                <a:off x="7129739" y="990641"/>
                <a:ext cx="264646" cy="134997"/>
              </a:xfrm>
              <a:custGeom>
                <a:avLst/>
                <a:gdLst/>
                <a:ahLst/>
                <a:cxnLst/>
                <a:rect l="l" t="t" r="r" b="b"/>
                <a:pathLst>
                  <a:path w="3860" h="1969" extrusionOk="0">
                    <a:moveTo>
                      <a:pt x="1879" y="0"/>
                    </a:moveTo>
                    <a:cubicBezTo>
                      <a:pt x="1814" y="0"/>
                      <a:pt x="1746" y="25"/>
                      <a:pt x="1683" y="81"/>
                    </a:cubicBezTo>
                    <a:cubicBezTo>
                      <a:pt x="1563" y="189"/>
                      <a:pt x="1491" y="333"/>
                      <a:pt x="1443" y="478"/>
                    </a:cubicBezTo>
                    <a:cubicBezTo>
                      <a:pt x="1046" y="454"/>
                      <a:pt x="661" y="430"/>
                      <a:pt x="265" y="405"/>
                    </a:cubicBezTo>
                    <a:cubicBezTo>
                      <a:pt x="60" y="405"/>
                      <a:pt x="0" y="754"/>
                      <a:pt x="216" y="778"/>
                    </a:cubicBezTo>
                    <a:cubicBezTo>
                      <a:pt x="601" y="838"/>
                      <a:pt x="974" y="886"/>
                      <a:pt x="1358" y="934"/>
                    </a:cubicBezTo>
                    <a:cubicBezTo>
                      <a:pt x="1358" y="983"/>
                      <a:pt x="1346" y="1031"/>
                      <a:pt x="1346" y="1079"/>
                    </a:cubicBezTo>
                    <a:cubicBezTo>
                      <a:pt x="1346" y="1331"/>
                      <a:pt x="1370" y="1692"/>
                      <a:pt x="1587" y="1836"/>
                    </a:cubicBezTo>
                    <a:lnTo>
                      <a:pt x="1587" y="1848"/>
                    </a:lnTo>
                    <a:cubicBezTo>
                      <a:pt x="1626" y="1931"/>
                      <a:pt x="1700" y="1968"/>
                      <a:pt x="1771" y="1968"/>
                    </a:cubicBezTo>
                    <a:cubicBezTo>
                      <a:pt x="1875" y="1968"/>
                      <a:pt x="1971" y="1888"/>
                      <a:pt x="1935" y="1752"/>
                    </a:cubicBezTo>
                    <a:cubicBezTo>
                      <a:pt x="1935" y="1752"/>
                      <a:pt x="1935" y="1740"/>
                      <a:pt x="1923" y="1728"/>
                    </a:cubicBezTo>
                    <a:cubicBezTo>
                      <a:pt x="2008" y="1560"/>
                      <a:pt x="1947" y="1379"/>
                      <a:pt x="1960" y="1175"/>
                    </a:cubicBezTo>
                    <a:cubicBezTo>
                      <a:pt x="1960" y="1115"/>
                      <a:pt x="1972" y="1055"/>
                      <a:pt x="1984" y="1007"/>
                    </a:cubicBezTo>
                    <a:cubicBezTo>
                      <a:pt x="2452" y="1055"/>
                      <a:pt x="2921" y="1103"/>
                      <a:pt x="3390" y="1175"/>
                    </a:cubicBezTo>
                    <a:cubicBezTo>
                      <a:pt x="3413" y="1179"/>
                      <a:pt x="3434" y="1181"/>
                      <a:pt x="3455" y="1181"/>
                    </a:cubicBezTo>
                    <a:cubicBezTo>
                      <a:pt x="3807" y="1181"/>
                      <a:pt x="3860" y="633"/>
                      <a:pt x="3462" y="622"/>
                    </a:cubicBezTo>
                    <a:cubicBezTo>
                      <a:pt x="3017" y="610"/>
                      <a:pt x="2573" y="574"/>
                      <a:pt x="2128" y="538"/>
                    </a:cubicBezTo>
                    <a:cubicBezTo>
                      <a:pt x="2140" y="478"/>
                      <a:pt x="2152" y="430"/>
                      <a:pt x="2164" y="369"/>
                    </a:cubicBezTo>
                    <a:cubicBezTo>
                      <a:pt x="2199" y="169"/>
                      <a:pt x="2050" y="0"/>
                      <a:pt x="18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53" name="Google Shape;353;p16"/>
              <p:cNvSpPr/>
              <p:nvPr/>
            </p:nvSpPr>
            <p:spPr>
              <a:xfrm rot="-2700000">
                <a:off x="8102933" y="954674"/>
                <a:ext cx="220698" cy="178670"/>
              </a:xfrm>
              <a:custGeom>
                <a:avLst/>
                <a:gdLst/>
                <a:ahLst/>
                <a:cxnLst/>
                <a:rect l="l" t="t" r="r" b="b"/>
                <a:pathLst>
                  <a:path w="3219" h="2606" extrusionOk="0">
                    <a:moveTo>
                      <a:pt x="1655" y="0"/>
                    </a:moveTo>
                    <a:cubicBezTo>
                      <a:pt x="1566" y="0"/>
                      <a:pt x="1477" y="39"/>
                      <a:pt x="1419" y="126"/>
                    </a:cubicBezTo>
                    <a:cubicBezTo>
                      <a:pt x="1251" y="378"/>
                      <a:pt x="1155" y="655"/>
                      <a:pt x="1095" y="943"/>
                    </a:cubicBezTo>
                    <a:cubicBezTo>
                      <a:pt x="818" y="955"/>
                      <a:pt x="542" y="955"/>
                      <a:pt x="265" y="967"/>
                    </a:cubicBezTo>
                    <a:cubicBezTo>
                      <a:pt x="1" y="979"/>
                      <a:pt x="1" y="1364"/>
                      <a:pt x="265" y="1376"/>
                    </a:cubicBezTo>
                    <a:cubicBezTo>
                      <a:pt x="530" y="1388"/>
                      <a:pt x="794" y="1400"/>
                      <a:pt x="1071" y="1400"/>
                    </a:cubicBezTo>
                    <a:cubicBezTo>
                      <a:pt x="1059" y="1748"/>
                      <a:pt x="1107" y="2097"/>
                      <a:pt x="1191" y="2410"/>
                    </a:cubicBezTo>
                    <a:cubicBezTo>
                      <a:pt x="1224" y="2547"/>
                      <a:pt x="1326" y="2606"/>
                      <a:pt x="1433" y="2606"/>
                    </a:cubicBezTo>
                    <a:cubicBezTo>
                      <a:pt x="1598" y="2606"/>
                      <a:pt x="1776" y="2465"/>
                      <a:pt x="1732" y="2253"/>
                    </a:cubicBezTo>
                    <a:cubicBezTo>
                      <a:pt x="1672" y="1953"/>
                      <a:pt x="1672" y="1676"/>
                      <a:pt x="1696" y="1412"/>
                    </a:cubicBezTo>
                    <a:cubicBezTo>
                      <a:pt x="2092" y="1412"/>
                      <a:pt x="2489" y="1424"/>
                      <a:pt x="2886" y="1436"/>
                    </a:cubicBezTo>
                    <a:cubicBezTo>
                      <a:pt x="2889" y="1436"/>
                      <a:pt x="2893" y="1436"/>
                      <a:pt x="2897" y="1436"/>
                    </a:cubicBezTo>
                    <a:cubicBezTo>
                      <a:pt x="3215" y="1436"/>
                      <a:pt x="3219" y="918"/>
                      <a:pt x="2907" y="918"/>
                    </a:cubicBezTo>
                    <a:cubicBezTo>
                      <a:pt x="2900" y="918"/>
                      <a:pt x="2893" y="918"/>
                      <a:pt x="2886" y="919"/>
                    </a:cubicBezTo>
                    <a:cubicBezTo>
                      <a:pt x="2513" y="931"/>
                      <a:pt x="2153" y="931"/>
                      <a:pt x="1780" y="943"/>
                    </a:cubicBezTo>
                    <a:cubicBezTo>
                      <a:pt x="1828" y="751"/>
                      <a:pt x="1876" y="558"/>
                      <a:pt x="1936" y="354"/>
                    </a:cubicBezTo>
                    <a:cubicBezTo>
                      <a:pt x="1991" y="141"/>
                      <a:pt x="1824" y="0"/>
                      <a:pt x="16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54" name="Google Shape;354;p16"/>
              <p:cNvSpPr/>
              <p:nvPr/>
            </p:nvSpPr>
            <p:spPr>
              <a:xfrm rot="-2700000">
                <a:off x="8102933" y="954674"/>
                <a:ext cx="220698" cy="178670"/>
              </a:xfrm>
              <a:custGeom>
                <a:avLst/>
                <a:gdLst/>
                <a:ahLst/>
                <a:cxnLst/>
                <a:rect l="l" t="t" r="r" b="b"/>
                <a:pathLst>
                  <a:path w="3219" h="2606" extrusionOk="0">
                    <a:moveTo>
                      <a:pt x="1655" y="0"/>
                    </a:moveTo>
                    <a:cubicBezTo>
                      <a:pt x="1566" y="0"/>
                      <a:pt x="1477" y="39"/>
                      <a:pt x="1419" y="126"/>
                    </a:cubicBezTo>
                    <a:cubicBezTo>
                      <a:pt x="1251" y="378"/>
                      <a:pt x="1155" y="655"/>
                      <a:pt x="1095" y="943"/>
                    </a:cubicBezTo>
                    <a:cubicBezTo>
                      <a:pt x="818" y="955"/>
                      <a:pt x="542" y="955"/>
                      <a:pt x="265" y="967"/>
                    </a:cubicBezTo>
                    <a:cubicBezTo>
                      <a:pt x="1" y="979"/>
                      <a:pt x="1" y="1364"/>
                      <a:pt x="265" y="1376"/>
                    </a:cubicBezTo>
                    <a:cubicBezTo>
                      <a:pt x="530" y="1388"/>
                      <a:pt x="794" y="1400"/>
                      <a:pt x="1071" y="1400"/>
                    </a:cubicBezTo>
                    <a:cubicBezTo>
                      <a:pt x="1059" y="1748"/>
                      <a:pt x="1107" y="2097"/>
                      <a:pt x="1191" y="2410"/>
                    </a:cubicBezTo>
                    <a:cubicBezTo>
                      <a:pt x="1224" y="2547"/>
                      <a:pt x="1326" y="2606"/>
                      <a:pt x="1433" y="2606"/>
                    </a:cubicBezTo>
                    <a:cubicBezTo>
                      <a:pt x="1598" y="2606"/>
                      <a:pt x="1776" y="2465"/>
                      <a:pt x="1732" y="2253"/>
                    </a:cubicBezTo>
                    <a:cubicBezTo>
                      <a:pt x="1672" y="1953"/>
                      <a:pt x="1672" y="1676"/>
                      <a:pt x="1696" y="1412"/>
                    </a:cubicBezTo>
                    <a:cubicBezTo>
                      <a:pt x="2092" y="1412"/>
                      <a:pt x="2489" y="1424"/>
                      <a:pt x="2886" y="1436"/>
                    </a:cubicBezTo>
                    <a:cubicBezTo>
                      <a:pt x="2889" y="1436"/>
                      <a:pt x="2893" y="1436"/>
                      <a:pt x="2897" y="1436"/>
                    </a:cubicBezTo>
                    <a:cubicBezTo>
                      <a:pt x="3215" y="1436"/>
                      <a:pt x="3219" y="918"/>
                      <a:pt x="2907" y="918"/>
                    </a:cubicBezTo>
                    <a:cubicBezTo>
                      <a:pt x="2900" y="918"/>
                      <a:pt x="2893" y="918"/>
                      <a:pt x="2886" y="919"/>
                    </a:cubicBezTo>
                    <a:cubicBezTo>
                      <a:pt x="2513" y="931"/>
                      <a:pt x="2153" y="931"/>
                      <a:pt x="1780" y="943"/>
                    </a:cubicBezTo>
                    <a:cubicBezTo>
                      <a:pt x="1828" y="751"/>
                      <a:pt x="1876" y="558"/>
                      <a:pt x="1936" y="354"/>
                    </a:cubicBezTo>
                    <a:cubicBezTo>
                      <a:pt x="1991" y="141"/>
                      <a:pt x="1824" y="0"/>
                      <a:pt x="16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55" name="Google Shape;355;p16"/>
              <p:cNvSpPr/>
              <p:nvPr/>
            </p:nvSpPr>
            <p:spPr>
              <a:xfrm rot="-2700000">
                <a:off x="6828025" y="939888"/>
                <a:ext cx="239072" cy="169003"/>
              </a:xfrm>
              <a:custGeom>
                <a:avLst/>
                <a:gdLst/>
                <a:ahLst/>
                <a:cxnLst/>
                <a:rect l="l" t="t" r="r" b="b"/>
                <a:pathLst>
                  <a:path w="3487" h="2465" extrusionOk="0">
                    <a:moveTo>
                      <a:pt x="2219" y="0"/>
                    </a:moveTo>
                    <a:cubicBezTo>
                      <a:pt x="2135" y="0"/>
                      <a:pt x="2050" y="38"/>
                      <a:pt x="1996" y="126"/>
                    </a:cubicBezTo>
                    <a:cubicBezTo>
                      <a:pt x="1839" y="355"/>
                      <a:pt x="1755" y="631"/>
                      <a:pt x="1707" y="920"/>
                    </a:cubicBezTo>
                    <a:cubicBezTo>
                      <a:pt x="1226" y="920"/>
                      <a:pt x="733" y="944"/>
                      <a:pt x="253" y="968"/>
                    </a:cubicBezTo>
                    <a:cubicBezTo>
                      <a:pt x="0" y="980"/>
                      <a:pt x="0" y="1340"/>
                      <a:pt x="253" y="1352"/>
                    </a:cubicBezTo>
                    <a:cubicBezTo>
                      <a:pt x="721" y="1376"/>
                      <a:pt x="1202" y="1388"/>
                      <a:pt x="1683" y="1400"/>
                    </a:cubicBezTo>
                    <a:cubicBezTo>
                      <a:pt x="1695" y="1749"/>
                      <a:pt x="1767" y="2086"/>
                      <a:pt x="1900" y="2386"/>
                    </a:cubicBezTo>
                    <a:cubicBezTo>
                      <a:pt x="1922" y="2441"/>
                      <a:pt x="1968" y="2465"/>
                      <a:pt x="2016" y="2465"/>
                    </a:cubicBezTo>
                    <a:cubicBezTo>
                      <a:pt x="2093" y="2465"/>
                      <a:pt x="2176" y="2403"/>
                      <a:pt x="2176" y="2314"/>
                    </a:cubicBezTo>
                    <a:cubicBezTo>
                      <a:pt x="2164" y="2014"/>
                      <a:pt x="2152" y="1701"/>
                      <a:pt x="2188" y="1412"/>
                    </a:cubicBezTo>
                    <a:lnTo>
                      <a:pt x="3162" y="1412"/>
                    </a:lnTo>
                    <a:cubicBezTo>
                      <a:pt x="3486" y="1412"/>
                      <a:pt x="3486" y="908"/>
                      <a:pt x="3162" y="908"/>
                    </a:cubicBezTo>
                    <a:lnTo>
                      <a:pt x="2296" y="908"/>
                    </a:lnTo>
                    <a:cubicBezTo>
                      <a:pt x="2344" y="715"/>
                      <a:pt x="2416" y="523"/>
                      <a:pt x="2477" y="331"/>
                    </a:cubicBezTo>
                    <a:cubicBezTo>
                      <a:pt x="2531" y="135"/>
                      <a:pt x="2377" y="0"/>
                      <a:pt x="22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56" name="Google Shape;356;p16"/>
              <p:cNvSpPr/>
              <p:nvPr/>
            </p:nvSpPr>
            <p:spPr>
              <a:xfrm rot="-2700000">
                <a:off x="8736311" y="1018677"/>
                <a:ext cx="239072" cy="169003"/>
              </a:xfrm>
              <a:custGeom>
                <a:avLst/>
                <a:gdLst/>
                <a:ahLst/>
                <a:cxnLst/>
                <a:rect l="l" t="t" r="r" b="b"/>
                <a:pathLst>
                  <a:path w="3487" h="2465" extrusionOk="0">
                    <a:moveTo>
                      <a:pt x="2219" y="0"/>
                    </a:moveTo>
                    <a:cubicBezTo>
                      <a:pt x="2135" y="0"/>
                      <a:pt x="2050" y="38"/>
                      <a:pt x="1996" y="126"/>
                    </a:cubicBezTo>
                    <a:cubicBezTo>
                      <a:pt x="1839" y="355"/>
                      <a:pt x="1755" y="631"/>
                      <a:pt x="1707" y="920"/>
                    </a:cubicBezTo>
                    <a:cubicBezTo>
                      <a:pt x="1226" y="920"/>
                      <a:pt x="733" y="944"/>
                      <a:pt x="253" y="968"/>
                    </a:cubicBezTo>
                    <a:cubicBezTo>
                      <a:pt x="0" y="980"/>
                      <a:pt x="0" y="1340"/>
                      <a:pt x="253" y="1352"/>
                    </a:cubicBezTo>
                    <a:cubicBezTo>
                      <a:pt x="721" y="1376"/>
                      <a:pt x="1202" y="1388"/>
                      <a:pt x="1683" y="1400"/>
                    </a:cubicBezTo>
                    <a:cubicBezTo>
                      <a:pt x="1695" y="1749"/>
                      <a:pt x="1767" y="2086"/>
                      <a:pt x="1900" y="2386"/>
                    </a:cubicBezTo>
                    <a:cubicBezTo>
                      <a:pt x="1922" y="2441"/>
                      <a:pt x="1968" y="2465"/>
                      <a:pt x="2016" y="2465"/>
                    </a:cubicBezTo>
                    <a:cubicBezTo>
                      <a:pt x="2093" y="2465"/>
                      <a:pt x="2176" y="2403"/>
                      <a:pt x="2176" y="2314"/>
                    </a:cubicBezTo>
                    <a:cubicBezTo>
                      <a:pt x="2164" y="2014"/>
                      <a:pt x="2152" y="1701"/>
                      <a:pt x="2188" y="1412"/>
                    </a:cubicBezTo>
                    <a:lnTo>
                      <a:pt x="3162" y="1412"/>
                    </a:lnTo>
                    <a:cubicBezTo>
                      <a:pt x="3486" y="1412"/>
                      <a:pt x="3486" y="908"/>
                      <a:pt x="3162" y="908"/>
                    </a:cubicBezTo>
                    <a:lnTo>
                      <a:pt x="2296" y="908"/>
                    </a:lnTo>
                    <a:cubicBezTo>
                      <a:pt x="2344" y="715"/>
                      <a:pt x="2416" y="523"/>
                      <a:pt x="2477" y="331"/>
                    </a:cubicBezTo>
                    <a:cubicBezTo>
                      <a:pt x="2531" y="135"/>
                      <a:pt x="2377" y="0"/>
                      <a:pt x="22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357" name="Google Shape;357;p16"/>
            <p:cNvGrpSpPr/>
            <p:nvPr/>
          </p:nvGrpSpPr>
          <p:grpSpPr>
            <a:xfrm rot="-126541">
              <a:off x="4384167" y="2574330"/>
              <a:ext cx="375655" cy="2508062"/>
              <a:chOff x="4226189" y="2542825"/>
              <a:chExt cx="375663" cy="2508119"/>
            </a:xfrm>
          </p:grpSpPr>
          <p:grpSp>
            <p:nvGrpSpPr>
              <p:cNvPr id="358" name="Google Shape;358;p16"/>
              <p:cNvGrpSpPr/>
              <p:nvPr/>
            </p:nvGrpSpPr>
            <p:grpSpPr>
              <a:xfrm rot="-5400000">
                <a:off x="3312651" y="3767642"/>
                <a:ext cx="2196839" cy="369764"/>
                <a:chOff x="6803285" y="880113"/>
                <a:chExt cx="2196839" cy="369764"/>
              </a:xfrm>
            </p:grpSpPr>
            <p:sp>
              <p:nvSpPr>
                <p:cNvPr id="359" name="Google Shape;359;p16"/>
                <p:cNvSpPr/>
                <p:nvPr/>
              </p:nvSpPr>
              <p:spPr>
                <a:xfrm rot="-2700000">
                  <a:off x="7770175" y="987835"/>
                  <a:ext cx="239072" cy="168729"/>
                </a:xfrm>
                <a:custGeom>
                  <a:avLst/>
                  <a:gdLst/>
                  <a:ahLst/>
                  <a:cxnLst/>
                  <a:rect l="l" t="t" r="r" b="b"/>
                  <a:pathLst>
                    <a:path w="3487" h="2461" extrusionOk="0">
                      <a:moveTo>
                        <a:pt x="2215" y="0"/>
                      </a:moveTo>
                      <a:cubicBezTo>
                        <a:pt x="2132" y="0"/>
                        <a:pt x="2049" y="36"/>
                        <a:pt x="1996" y="118"/>
                      </a:cubicBezTo>
                      <a:cubicBezTo>
                        <a:pt x="1839" y="359"/>
                        <a:pt x="1755" y="635"/>
                        <a:pt x="1707" y="912"/>
                      </a:cubicBezTo>
                      <a:cubicBezTo>
                        <a:pt x="1226" y="924"/>
                        <a:pt x="733" y="936"/>
                        <a:pt x="253" y="960"/>
                      </a:cubicBezTo>
                      <a:cubicBezTo>
                        <a:pt x="0" y="972"/>
                        <a:pt x="0" y="1345"/>
                        <a:pt x="253" y="1357"/>
                      </a:cubicBezTo>
                      <a:cubicBezTo>
                        <a:pt x="721" y="1369"/>
                        <a:pt x="1202" y="1393"/>
                        <a:pt x="1683" y="1405"/>
                      </a:cubicBezTo>
                      <a:cubicBezTo>
                        <a:pt x="1695" y="1741"/>
                        <a:pt x="1767" y="2090"/>
                        <a:pt x="1900" y="2390"/>
                      </a:cubicBezTo>
                      <a:cubicBezTo>
                        <a:pt x="1922" y="2440"/>
                        <a:pt x="1966" y="2460"/>
                        <a:pt x="2012" y="2460"/>
                      </a:cubicBezTo>
                      <a:cubicBezTo>
                        <a:pt x="2091" y="2460"/>
                        <a:pt x="2176" y="2401"/>
                        <a:pt x="2176" y="2318"/>
                      </a:cubicBezTo>
                      <a:cubicBezTo>
                        <a:pt x="2164" y="2018"/>
                        <a:pt x="2152" y="1705"/>
                        <a:pt x="2188" y="1405"/>
                      </a:cubicBezTo>
                      <a:cubicBezTo>
                        <a:pt x="2513" y="1405"/>
                        <a:pt x="2837" y="1417"/>
                        <a:pt x="3162" y="1417"/>
                      </a:cubicBezTo>
                      <a:cubicBezTo>
                        <a:pt x="3486" y="1405"/>
                        <a:pt x="3486" y="900"/>
                        <a:pt x="3162" y="900"/>
                      </a:cubicBezTo>
                      <a:cubicBezTo>
                        <a:pt x="2873" y="900"/>
                        <a:pt x="2585" y="900"/>
                        <a:pt x="2296" y="912"/>
                      </a:cubicBezTo>
                      <a:cubicBezTo>
                        <a:pt x="2344" y="707"/>
                        <a:pt x="2416" y="527"/>
                        <a:pt x="2477" y="323"/>
                      </a:cubicBezTo>
                      <a:cubicBezTo>
                        <a:pt x="2532" y="133"/>
                        <a:pt x="2374" y="0"/>
                        <a:pt x="22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0" name="Google Shape;360;p16"/>
                <p:cNvSpPr/>
                <p:nvPr/>
              </p:nvSpPr>
              <p:spPr>
                <a:xfrm rot="-2700000">
                  <a:off x="7468280" y="980509"/>
                  <a:ext cx="264851" cy="135340"/>
                </a:xfrm>
                <a:custGeom>
                  <a:avLst/>
                  <a:gdLst/>
                  <a:ahLst/>
                  <a:cxnLst/>
                  <a:rect l="l" t="t" r="r" b="b"/>
                  <a:pathLst>
                    <a:path w="3863" h="1974" extrusionOk="0">
                      <a:moveTo>
                        <a:pt x="1881" y="0"/>
                      </a:moveTo>
                      <a:cubicBezTo>
                        <a:pt x="1815" y="0"/>
                        <a:pt x="1746" y="26"/>
                        <a:pt x="1683" y="86"/>
                      </a:cubicBezTo>
                      <a:cubicBezTo>
                        <a:pt x="1563" y="194"/>
                        <a:pt x="1491" y="339"/>
                        <a:pt x="1443" y="483"/>
                      </a:cubicBezTo>
                      <a:cubicBezTo>
                        <a:pt x="1046" y="459"/>
                        <a:pt x="661" y="423"/>
                        <a:pt x="265" y="411"/>
                      </a:cubicBezTo>
                      <a:cubicBezTo>
                        <a:pt x="60" y="411"/>
                        <a:pt x="0" y="747"/>
                        <a:pt x="216" y="783"/>
                      </a:cubicBezTo>
                      <a:cubicBezTo>
                        <a:pt x="601" y="843"/>
                        <a:pt x="974" y="892"/>
                        <a:pt x="1358" y="928"/>
                      </a:cubicBezTo>
                      <a:cubicBezTo>
                        <a:pt x="1358" y="988"/>
                        <a:pt x="1346" y="1036"/>
                        <a:pt x="1346" y="1084"/>
                      </a:cubicBezTo>
                      <a:cubicBezTo>
                        <a:pt x="1346" y="1336"/>
                        <a:pt x="1370" y="1685"/>
                        <a:pt x="1587" y="1841"/>
                      </a:cubicBezTo>
                      <a:lnTo>
                        <a:pt x="1587" y="1853"/>
                      </a:lnTo>
                      <a:cubicBezTo>
                        <a:pt x="1626" y="1936"/>
                        <a:pt x="1700" y="1973"/>
                        <a:pt x="1771" y="1973"/>
                      </a:cubicBezTo>
                      <a:cubicBezTo>
                        <a:pt x="1875" y="1973"/>
                        <a:pt x="1971" y="1893"/>
                        <a:pt x="1935" y="1757"/>
                      </a:cubicBezTo>
                      <a:cubicBezTo>
                        <a:pt x="1935" y="1745"/>
                        <a:pt x="1935" y="1745"/>
                        <a:pt x="1923" y="1733"/>
                      </a:cubicBezTo>
                      <a:cubicBezTo>
                        <a:pt x="2008" y="1565"/>
                        <a:pt x="1947" y="1372"/>
                        <a:pt x="1960" y="1180"/>
                      </a:cubicBezTo>
                      <a:cubicBezTo>
                        <a:pt x="1960" y="1120"/>
                        <a:pt x="1972" y="1060"/>
                        <a:pt x="1984" y="1000"/>
                      </a:cubicBezTo>
                      <a:cubicBezTo>
                        <a:pt x="2452" y="1060"/>
                        <a:pt x="2921" y="1108"/>
                        <a:pt x="3390" y="1180"/>
                      </a:cubicBezTo>
                      <a:cubicBezTo>
                        <a:pt x="3409" y="1183"/>
                        <a:pt x="3428" y="1184"/>
                        <a:pt x="3446" y="1184"/>
                      </a:cubicBezTo>
                      <a:cubicBezTo>
                        <a:pt x="3806" y="1184"/>
                        <a:pt x="3863" y="638"/>
                        <a:pt x="3462" y="627"/>
                      </a:cubicBezTo>
                      <a:cubicBezTo>
                        <a:pt x="3017" y="603"/>
                        <a:pt x="2573" y="579"/>
                        <a:pt x="2128" y="543"/>
                      </a:cubicBezTo>
                      <a:cubicBezTo>
                        <a:pt x="2140" y="483"/>
                        <a:pt x="2152" y="423"/>
                        <a:pt x="2164" y="375"/>
                      </a:cubicBezTo>
                      <a:cubicBezTo>
                        <a:pt x="2199" y="175"/>
                        <a:pt x="2051" y="0"/>
                        <a:pt x="18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1" name="Google Shape;361;p16"/>
                <p:cNvSpPr/>
                <p:nvPr/>
              </p:nvSpPr>
              <p:spPr>
                <a:xfrm rot="-2700000">
                  <a:off x="7770175" y="987835"/>
                  <a:ext cx="239072" cy="168729"/>
                </a:xfrm>
                <a:custGeom>
                  <a:avLst/>
                  <a:gdLst/>
                  <a:ahLst/>
                  <a:cxnLst/>
                  <a:rect l="l" t="t" r="r" b="b"/>
                  <a:pathLst>
                    <a:path w="3487" h="2461" extrusionOk="0">
                      <a:moveTo>
                        <a:pt x="2215" y="0"/>
                      </a:moveTo>
                      <a:cubicBezTo>
                        <a:pt x="2132" y="0"/>
                        <a:pt x="2049" y="36"/>
                        <a:pt x="1996" y="118"/>
                      </a:cubicBezTo>
                      <a:cubicBezTo>
                        <a:pt x="1839" y="359"/>
                        <a:pt x="1755" y="635"/>
                        <a:pt x="1707" y="912"/>
                      </a:cubicBezTo>
                      <a:cubicBezTo>
                        <a:pt x="1226" y="924"/>
                        <a:pt x="733" y="936"/>
                        <a:pt x="253" y="960"/>
                      </a:cubicBezTo>
                      <a:cubicBezTo>
                        <a:pt x="0" y="972"/>
                        <a:pt x="0" y="1345"/>
                        <a:pt x="253" y="1357"/>
                      </a:cubicBezTo>
                      <a:cubicBezTo>
                        <a:pt x="721" y="1369"/>
                        <a:pt x="1202" y="1393"/>
                        <a:pt x="1683" y="1405"/>
                      </a:cubicBezTo>
                      <a:cubicBezTo>
                        <a:pt x="1695" y="1741"/>
                        <a:pt x="1767" y="2090"/>
                        <a:pt x="1900" y="2390"/>
                      </a:cubicBezTo>
                      <a:cubicBezTo>
                        <a:pt x="1922" y="2440"/>
                        <a:pt x="1966" y="2460"/>
                        <a:pt x="2012" y="2460"/>
                      </a:cubicBezTo>
                      <a:cubicBezTo>
                        <a:pt x="2091" y="2460"/>
                        <a:pt x="2176" y="2401"/>
                        <a:pt x="2176" y="2318"/>
                      </a:cubicBezTo>
                      <a:cubicBezTo>
                        <a:pt x="2164" y="2018"/>
                        <a:pt x="2152" y="1705"/>
                        <a:pt x="2188" y="1405"/>
                      </a:cubicBezTo>
                      <a:cubicBezTo>
                        <a:pt x="2513" y="1405"/>
                        <a:pt x="2837" y="1417"/>
                        <a:pt x="3162" y="1417"/>
                      </a:cubicBezTo>
                      <a:cubicBezTo>
                        <a:pt x="3486" y="1405"/>
                        <a:pt x="3486" y="900"/>
                        <a:pt x="3162" y="900"/>
                      </a:cubicBezTo>
                      <a:cubicBezTo>
                        <a:pt x="2873" y="900"/>
                        <a:pt x="2585" y="900"/>
                        <a:pt x="2296" y="912"/>
                      </a:cubicBezTo>
                      <a:cubicBezTo>
                        <a:pt x="2344" y="707"/>
                        <a:pt x="2416" y="527"/>
                        <a:pt x="2477" y="323"/>
                      </a:cubicBezTo>
                      <a:cubicBezTo>
                        <a:pt x="2532" y="133"/>
                        <a:pt x="2374" y="0"/>
                        <a:pt x="22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2" name="Google Shape;362;p16"/>
                <p:cNvSpPr/>
                <p:nvPr/>
              </p:nvSpPr>
              <p:spPr>
                <a:xfrm rot="-2700000">
                  <a:off x="8388671" y="995947"/>
                  <a:ext cx="256418" cy="191285"/>
                </a:xfrm>
                <a:custGeom>
                  <a:avLst/>
                  <a:gdLst/>
                  <a:ahLst/>
                  <a:cxnLst/>
                  <a:rect l="l" t="t" r="r" b="b"/>
                  <a:pathLst>
                    <a:path w="3740" h="2790" extrusionOk="0">
                      <a:moveTo>
                        <a:pt x="1666" y="1"/>
                      </a:moveTo>
                      <a:cubicBezTo>
                        <a:pt x="1534" y="1"/>
                        <a:pt x="1401" y="88"/>
                        <a:pt x="1395" y="262"/>
                      </a:cubicBezTo>
                      <a:cubicBezTo>
                        <a:pt x="1383" y="370"/>
                        <a:pt x="1383" y="478"/>
                        <a:pt x="1383" y="587"/>
                      </a:cubicBezTo>
                      <a:cubicBezTo>
                        <a:pt x="987" y="599"/>
                        <a:pt x="590" y="623"/>
                        <a:pt x="217" y="683"/>
                      </a:cubicBezTo>
                      <a:cubicBezTo>
                        <a:pt x="1" y="707"/>
                        <a:pt x="1" y="983"/>
                        <a:pt x="217" y="1007"/>
                      </a:cubicBezTo>
                      <a:cubicBezTo>
                        <a:pt x="590" y="1055"/>
                        <a:pt x="987" y="1079"/>
                        <a:pt x="1383" y="1091"/>
                      </a:cubicBezTo>
                      <a:cubicBezTo>
                        <a:pt x="1395" y="1596"/>
                        <a:pt x="1431" y="2089"/>
                        <a:pt x="1455" y="2582"/>
                      </a:cubicBezTo>
                      <a:cubicBezTo>
                        <a:pt x="1461" y="2720"/>
                        <a:pt x="1564" y="2789"/>
                        <a:pt x="1666" y="2789"/>
                      </a:cubicBezTo>
                      <a:cubicBezTo>
                        <a:pt x="1768" y="2789"/>
                        <a:pt x="1870" y="2720"/>
                        <a:pt x="1876" y="2582"/>
                      </a:cubicBezTo>
                      <a:cubicBezTo>
                        <a:pt x="1900" y="2101"/>
                        <a:pt x="1936" y="1596"/>
                        <a:pt x="1948" y="1103"/>
                      </a:cubicBezTo>
                      <a:cubicBezTo>
                        <a:pt x="2441" y="1103"/>
                        <a:pt x="2934" y="1091"/>
                        <a:pt x="3415" y="1091"/>
                      </a:cubicBezTo>
                      <a:cubicBezTo>
                        <a:pt x="3419" y="1092"/>
                        <a:pt x="3422" y="1092"/>
                        <a:pt x="3426" y="1092"/>
                      </a:cubicBezTo>
                      <a:cubicBezTo>
                        <a:pt x="3739" y="1092"/>
                        <a:pt x="3736" y="587"/>
                        <a:pt x="3415" y="587"/>
                      </a:cubicBezTo>
                      <a:lnTo>
                        <a:pt x="1948" y="587"/>
                      </a:lnTo>
                      <a:cubicBezTo>
                        <a:pt x="1948" y="478"/>
                        <a:pt x="1948" y="370"/>
                        <a:pt x="1936" y="262"/>
                      </a:cubicBezTo>
                      <a:cubicBezTo>
                        <a:pt x="1930" y="88"/>
                        <a:pt x="1798" y="1"/>
                        <a:pt x="16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3" name="Google Shape;363;p16"/>
                <p:cNvSpPr/>
                <p:nvPr/>
              </p:nvSpPr>
              <p:spPr>
                <a:xfrm rot="-2700000">
                  <a:off x="8388671" y="995947"/>
                  <a:ext cx="256418" cy="191285"/>
                </a:xfrm>
                <a:custGeom>
                  <a:avLst/>
                  <a:gdLst/>
                  <a:ahLst/>
                  <a:cxnLst/>
                  <a:rect l="l" t="t" r="r" b="b"/>
                  <a:pathLst>
                    <a:path w="3740" h="2790" extrusionOk="0">
                      <a:moveTo>
                        <a:pt x="1666" y="1"/>
                      </a:moveTo>
                      <a:cubicBezTo>
                        <a:pt x="1534" y="1"/>
                        <a:pt x="1401" y="88"/>
                        <a:pt x="1395" y="262"/>
                      </a:cubicBezTo>
                      <a:cubicBezTo>
                        <a:pt x="1383" y="370"/>
                        <a:pt x="1383" y="478"/>
                        <a:pt x="1383" y="587"/>
                      </a:cubicBezTo>
                      <a:cubicBezTo>
                        <a:pt x="987" y="599"/>
                        <a:pt x="590" y="623"/>
                        <a:pt x="217" y="683"/>
                      </a:cubicBezTo>
                      <a:cubicBezTo>
                        <a:pt x="1" y="707"/>
                        <a:pt x="1" y="983"/>
                        <a:pt x="217" y="1007"/>
                      </a:cubicBezTo>
                      <a:cubicBezTo>
                        <a:pt x="590" y="1055"/>
                        <a:pt x="987" y="1079"/>
                        <a:pt x="1383" y="1091"/>
                      </a:cubicBezTo>
                      <a:cubicBezTo>
                        <a:pt x="1395" y="1596"/>
                        <a:pt x="1431" y="2089"/>
                        <a:pt x="1455" y="2582"/>
                      </a:cubicBezTo>
                      <a:cubicBezTo>
                        <a:pt x="1461" y="2720"/>
                        <a:pt x="1564" y="2789"/>
                        <a:pt x="1666" y="2789"/>
                      </a:cubicBezTo>
                      <a:cubicBezTo>
                        <a:pt x="1768" y="2789"/>
                        <a:pt x="1870" y="2720"/>
                        <a:pt x="1876" y="2582"/>
                      </a:cubicBezTo>
                      <a:cubicBezTo>
                        <a:pt x="1900" y="2101"/>
                        <a:pt x="1936" y="1596"/>
                        <a:pt x="1948" y="1103"/>
                      </a:cubicBezTo>
                      <a:cubicBezTo>
                        <a:pt x="2441" y="1103"/>
                        <a:pt x="2934" y="1091"/>
                        <a:pt x="3415" y="1091"/>
                      </a:cubicBezTo>
                      <a:cubicBezTo>
                        <a:pt x="3419" y="1092"/>
                        <a:pt x="3422" y="1092"/>
                        <a:pt x="3426" y="1092"/>
                      </a:cubicBezTo>
                      <a:cubicBezTo>
                        <a:pt x="3739" y="1092"/>
                        <a:pt x="3736" y="587"/>
                        <a:pt x="3415" y="587"/>
                      </a:cubicBezTo>
                      <a:lnTo>
                        <a:pt x="1948" y="587"/>
                      </a:lnTo>
                      <a:cubicBezTo>
                        <a:pt x="1948" y="478"/>
                        <a:pt x="1948" y="370"/>
                        <a:pt x="1936" y="262"/>
                      </a:cubicBezTo>
                      <a:cubicBezTo>
                        <a:pt x="1930" y="88"/>
                        <a:pt x="1798" y="1"/>
                        <a:pt x="16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4" name="Google Shape;364;p16"/>
                <p:cNvSpPr/>
                <p:nvPr/>
              </p:nvSpPr>
              <p:spPr>
                <a:xfrm rot="-2700000">
                  <a:off x="7468280" y="980509"/>
                  <a:ext cx="264851" cy="135340"/>
                </a:xfrm>
                <a:custGeom>
                  <a:avLst/>
                  <a:gdLst/>
                  <a:ahLst/>
                  <a:cxnLst/>
                  <a:rect l="l" t="t" r="r" b="b"/>
                  <a:pathLst>
                    <a:path w="3863" h="1974" extrusionOk="0">
                      <a:moveTo>
                        <a:pt x="1881" y="0"/>
                      </a:moveTo>
                      <a:cubicBezTo>
                        <a:pt x="1815" y="0"/>
                        <a:pt x="1746" y="26"/>
                        <a:pt x="1683" y="86"/>
                      </a:cubicBezTo>
                      <a:cubicBezTo>
                        <a:pt x="1563" y="194"/>
                        <a:pt x="1491" y="339"/>
                        <a:pt x="1443" y="483"/>
                      </a:cubicBezTo>
                      <a:cubicBezTo>
                        <a:pt x="1046" y="459"/>
                        <a:pt x="661" y="423"/>
                        <a:pt x="265" y="411"/>
                      </a:cubicBezTo>
                      <a:cubicBezTo>
                        <a:pt x="60" y="411"/>
                        <a:pt x="0" y="747"/>
                        <a:pt x="216" y="783"/>
                      </a:cubicBezTo>
                      <a:cubicBezTo>
                        <a:pt x="601" y="843"/>
                        <a:pt x="974" y="892"/>
                        <a:pt x="1358" y="928"/>
                      </a:cubicBezTo>
                      <a:cubicBezTo>
                        <a:pt x="1358" y="988"/>
                        <a:pt x="1346" y="1036"/>
                        <a:pt x="1346" y="1084"/>
                      </a:cubicBezTo>
                      <a:cubicBezTo>
                        <a:pt x="1346" y="1336"/>
                        <a:pt x="1370" y="1685"/>
                        <a:pt x="1587" y="1841"/>
                      </a:cubicBezTo>
                      <a:lnTo>
                        <a:pt x="1587" y="1853"/>
                      </a:lnTo>
                      <a:cubicBezTo>
                        <a:pt x="1626" y="1936"/>
                        <a:pt x="1700" y="1973"/>
                        <a:pt x="1771" y="1973"/>
                      </a:cubicBezTo>
                      <a:cubicBezTo>
                        <a:pt x="1875" y="1973"/>
                        <a:pt x="1971" y="1893"/>
                        <a:pt x="1935" y="1757"/>
                      </a:cubicBezTo>
                      <a:cubicBezTo>
                        <a:pt x="1935" y="1745"/>
                        <a:pt x="1935" y="1745"/>
                        <a:pt x="1923" y="1733"/>
                      </a:cubicBezTo>
                      <a:cubicBezTo>
                        <a:pt x="2008" y="1565"/>
                        <a:pt x="1947" y="1372"/>
                        <a:pt x="1960" y="1180"/>
                      </a:cubicBezTo>
                      <a:cubicBezTo>
                        <a:pt x="1960" y="1120"/>
                        <a:pt x="1972" y="1060"/>
                        <a:pt x="1984" y="1000"/>
                      </a:cubicBezTo>
                      <a:cubicBezTo>
                        <a:pt x="2452" y="1060"/>
                        <a:pt x="2921" y="1108"/>
                        <a:pt x="3390" y="1180"/>
                      </a:cubicBezTo>
                      <a:cubicBezTo>
                        <a:pt x="3409" y="1183"/>
                        <a:pt x="3428" y="1184"/>
                        <a:pt x="3446" y="1184"/>
                      </a:cubicBezTo>
                      <a:cubicBezTo>
                        <a:pt x="3806" y="1184"/>
                        <a:pt x="3863" y="638"/>
                        <a:pt x="3462" y="627"/>
                      </a:cubicBezTo>
                      <a:cubicBezTo>
                        <a:pt x="3017" y="603"/>
                        <a:pt x="2573" y="579"/>
                        <a:pt x="2128" y="543"/>
                      </a:cubicBezTo>
                      <a:cubicBezTo>
                        <a:pt x="2140" y="483"/>
                        <a:pt x="2152" y="423"/>
                        <a:pt x="2164" y="375"/>
                      </a:cubicBezTo>
                      <a:cubicBezTo>
                        <a:pt x="2199" y="175"/>
                        <a:pt x="2051" y="0"/>
                        <a:pt x="18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5" name="Google Shape;365;p16"/>
                <p:cNvSpPr/>
                <p:nvPr/>
              </p:nvSpPr>
              <p:spPr>
                <a:xfrm rot="-2700000">
                  <a:off x="7129739" y="990641"/>
                  <a:ext cx="264646" cy="134997"/>
                </a:xfrm>
                <a:custGeom>
                  <a:avLst/>
                  <a:gdLst/>
                  <a:ahLst/>
                  <a:cxnLst/>
                  <a:rect l="l" t="t" r="r" b="b"/>
                  <a:pathLst>
                    <a:path w="3860" h="1969" extrusionOk="0">
                      <a:moveTo>
                        <a:pt x="1879" y="0"/>
                      </a:moveTo>
                      <a:cubicBezTo>
                        <a:pt x="1814" y="0"/>
                        <a:pt x="1746" y="25"/>
                        <a:pt x="1683" y="81"/>
                      </a:cubicBezTo>
                      <a:cubicBezTo>
                        <a:pt x="1563" y="189"/>
                        <a:pt x="1491" y="333"/>
                        <a:pt x="1443" y="478"/>
                      </a:cubicBezTo>
                      <a:cubicBezTo>
                        <a:pt x="1046" y="454"/>
                        <a:pt x="661" y="430"/>
                        <a:pt x="265" y="405"/>
                      </a:cubicBezTo>
                      <a:cubicBezTo>
                        <a:pt x="60" y="405"/>
                        <a:pt x="0" y="754"/>
                        <a:pt x="216" y="778"/>
                      </a:cubicBezTo>
                      <a:cubicBezTo>
                        <a:pt x="601" y="838"/>
                        <a:pt x="974" y="886"/>
                        <a:pt x="1358" y="934"/>
                      </a:cubicBezTo>
                      <a:cubicBezTo>
                        <a:pt x="1358" y="983"/>
                        <a:pt x="1346" y="1031"/>
                        <a:pt x="1346" y="1079"/>
                      </a:cubicBezTo>
                      <a:cubicBezTo>
                        <a:pt x="1346" y="1331"/>
                        <a:pt x="1370" y="1692"/>
                        <a:pt x="1587" y="1836"/>
                      </a:cubicBezTo>
                      <a:lnTo>
                        <a:pt x="1587" y="1848"/>
                      </a:lnTo>
                      <a:cubicBezTo>
                        <a:pt x="1626" y="1931"/>
                        <a:pt x="1700" y="1968"/>
                        <a:pt x="1771" y="1968"/>
                      </a:cubicBezTo>
                      <a:cubicBezTo>
                        <a:pt x="1875" y="1968"/>
                        <a:pt x="1971" y="1888"/>
                        <a:pt x="1935" y="1752"/>
                      </a:cubicBezTo>
                      <a:cubicBezTo>
                        <a:pt x="1935" y="1752"/>
                        <a:pt x="1935" y="1740"/>
                        <a:pt x="1923" y="1728"/>
                      </a:cubicBezTo>
                      <a:cubicBezTo>
                        <a:pt x="2008" y="1560"/>
                        <a:pt x="1947" y="1379"/>
                        <a:pt x="1960" y="1175"/>
                      </a:cubicBezTo>
                      <a:cubicBezTo>
                        <a:pt x="1960" y="1115"/>
                        <a:pt x="1972" y="1055"/>
                        <a:pt x="1984" y="1007"/>
                      </a:cubicBezTo>
                      <a:cubicBezTo>
                        <a:pt x="2452" y="1055"/>
                        <a:pt x="2921" y="1103"/>
                        <a:pt x="3390" y="1175"/>
                      </a:cubicBezTo>
                      <a:cubicBezTo>
                        <a:pt x="3413" y="1179"/>
                        <a:pt x="3434" y="1181"/>
                        <a:pt x="3455" y="1181"/>
                      </a:cubicBezTo>
                      <a:cubicBezTo>
                        <a:pt x="3807" y="1181"/>
                        <a:pt x="3860" y="633"/>
                        <a:pt x="3462" y="622"/>
                      </a:cubicBezTo>
                      <a:cubicBezTo>
                        <a:pt x="3017" y="610"/>
                        <a:pt x="2573" y="574"/>
                        <a:pt x="2128" y="538"/>
                      </a:cubicBezTo>
                      <a:cubicBezTo>
                        <a:pt x="2140" y="478"/>
                        <a:pt x="2152" y="430"/>
                        <a:pt x="2164" y="369"/>
                      </a:cubicBezTo>
                      <a:cubicBezTo>
                        <a:pt x="2199" y="169"/>
                        <a:pt x="2050" y="0"/>
                        <a:pt x="18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6" name="Google Shape;366;p16"/>
                <p:cNvSpPr/>
                <p:nvPr/>
              </p:nvSpPr>
              <p:spPr>
                <a:xfrm rot="-2700000">
                  <a:off x="8102933" y="954674"/>
                  <a:ext cx="220698" cy="178670"/>
                </a:xfrm>
                <a:custGeom>
                  <a:avLst/>
                  <a:gdLst/>
                  <a:ahLst/>
                  <a:cxnLst/>
                  <a:rect l="l" t="t" r="r" b="b"/>
                  <a:pathLst>
                    <a:path w="3219" h="2606" extrusionOk="0">
                      <a:moveTo>
                        <a:pt x="1655" y="0"/>
                      </a:moveTo>
                      <a:cubicBezTo>
                        <a:pt x="1566" y="0"/>
                        <a:pt x="1477" y="39"/>
                        <a:pt x="1419" y="126"/>
                      </a:cubicBezTo>
                      <a:cubicBezTo>
                        <a:pt x="1251" y="378"/>
                        <a:pt x="1155" y="655"/>
                        <a:pt x="1095" y="943"/>
                      </a:cubicBezTo>
                      <a:cubicBezTo>
                        <a:pt x="818" y="955"/>
                        <a:pt x="542" y="955"/>
                        <a:pt x="265" y="967"/>
                      </a:cubicBezTo>
                      <a:cubicBezTo>
                        <a:pt x="1" y="979"/>
                        <a:pt x="1" y="1364"/>
                        <a:pt x="265" y="1376"/>
                      </a:cubicBezTo>
                      <a:cubicBezTo>
                        <a:pt x="530" y="1388"/>
                        <a:pt x="794" y="1400"/>
                        <a:pt x="1071" y="1400"/>
                      </a:cubicBezTo>
                      <a:cubicBezTo>
                        <a:pt x="1059" y="1748"/>
                        <a:pt x="1107" y="2097"/>
                        <a:pt x="1191" y="2410"/>
                      </a:cubicBezTo>
                      <a:cubicBezTo>
                        <a:pt x="1224" y="2547"/>
                        <a:pt x="1326" y="2606"/>
                        <a:pt x="1433" y="2606"/>
                      </a:cubicBezTo>
                      <a:cubicBezTo>
                        <a:pt x="1598" y="2606"/>
                        <a:pt x="1776" y="2465"/>
                        <a:pt x="1732" y="2253"/>
                      </a:cubicBezTo>
                      <a:cubicBezTo>
                        <a:pt x="1672" y="1953"/>
                        <a:pt x="1672" y="1676"/>
                        <a:pt x="1696" y="1412"/>
                      </a:cubicBezTo>
                      <a:cubicBezTo>
                        <a:pt x="2092" y="1412"/>
                        <a:pt x="2489" y="1424"/>
                        <a:pt x="2886" y="1436"/>
                      </a:cubicBezTo>
                      <a:cubicBezTo>
                        <a:pt x="2889" y="1436"/>
                        <a:pt x="2893" y="1436"/>
                        <a:pt x="2897" y="1436"/>
                      </a:cubicBezTo>
                      <a:cubicBezTo>
                        <a:pt x="3215" y="1436"/>
                        <a:pt x="3219" y="918"/>
                        <a:pt x="2907" y="918"/>
                      </a:cubicBezTo>
                      <a:cubicBezTo>
                        <a:pt x="2900" y="918"/>
                        <a:pt x="2893" y="918"/>
                        <a:pt x="2886" y="919"/>
                      </a:cubicBezTo>
                      <a:cubicBezTo>
                        <a:pt x="2513" y="931"/>
                        <a:pt x="2153" y="931"/>
                        <a:pt x="1780" y="943"/>
                      </a:cubicBezTo>
                      <a:cubicBezTo>
                        <a:pt x="1828" y="751"/>
                        <a:pt x="1876" y="558"/>
                        <a:pt x="1936" y="354"/>
                      </a:cubicBezTo>
                      <a:cubicBezTo>
                        <a:pt x="1991" y="141"/>
                        <a:pt x="1824" y="0"/>
                        <a:pt x="16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7" name="Google Shape;367;p16"/>
                <p:cNvSpPr/>
                <p:nvPr/>
              </p:nvSpPr>
              <p:spPr>
                <a:xfrm rot="-2700000">
                  <a:off x="8102933" y="954674"/>
                  <a:ext cx="220698" cy="178670"/>
                </a:xfrm>
                <a:custGeom>
                  <a:avLst/>
                  <a:gdLst/>
                  <a:ahLst/>
                  <a:cxnLst/>
                  <a:rect l="l" t="t" r="r" b="b"/>
                  <a:pathLst>
                    <a:path w="3219" h="2606" extrusionOk="0">
                      <a:moveTo>
                        <a:pt x="1655" y="0"/>
                      </a:moveTo>
                      <a:cubicBezTo>
                        <a:pt x="1566" y="0"/>
                        <a:pt x="1477" y="39"/>
                        <a:pt x="1419" y="126"/>
                      </a:cubicBezTo>
                      <a:cubicBezTo>
                        <a:pt x="1251" y="378"/>
                        <a:pt x="1155" y="655"/>
                        <a:pt x="1095" y="943"/>
                      </a:cubicBezTo>
                      <a:cubicBezTo>
                        <a:pt x="818" y="955"/>
                        <a:pt x="542" y="955"/>
                        <a:pt x="265" y="967"/>
                      </a:cubicBezTo>
                      <a:cubicBezTo>
                        <a:pt x="1" y="979"/>
                        <a:pt x="1" y="1364"/>
                        <a:pt x="265" y="1376"/>
                      </a:cubicBezTo>
                      <a:cubicBezTo>
                        <a:pt x="530" y="1388"/>
                        <a:pt x="794" y="1400"/>
                        <a:pt x="1071" y="1400"/>
                      </a:cubicBezTo>
                      <a:cubicBezTo>
                        <a:pt x="1059" y="1748"/>
                        <a:pt x="1107" y="2097"/>
                        <a:pt x="1191" y="2410"/>
                      </a:cubicBezTo>
                      <a:cubicBezTo>
                        <a:pt x="1224" y="2547"/>
                        <a:pt x="1326" y="2606"/>
                        <a:pt x="1433" y="2606"/>
                      </a:cubicBezTo>
                      <a:cubicBezTo>
                        <a:pt x="1598" y="2606"/>
                        <a:pt x="1776" y="2465"/>
                        <a:pt x="1732" y="2253"/>
                      </a:cubicBezTo>
                      <a:cubicBezTo>
                        <a:pt x="1672" y="1953"/>
                        <a:pt x="1672" y="1676"/>
                        <a:pt x="1696" y="1412"/>
                      </a:cubicBezTo>
                      <a:cubicBezTo>
                        <a:pt x="2092" y="1412"/>
                        <a:pt x="2489" y="1424"/>
                        <a:pt x="2886" y="1436"/>
                      </a:cubicBezTo>
                      <a:cubicBezTo>
                        <a:pt x="2889" y="1436"/>
                        <a:pt x="2893" y="1436"/>
                        <a:pt x="2897" y="1436"/>
                      </a:cubicBezTo>
                      <a:cubicBezTo>
                        <a:pt x="3215" y="1436"/>
                        <a:pt x="3219" y="918"/>
                        <a:pt x="2907" y="918"/>
                      </a:cubicBezTo>
                      <a:cubicBezTo>
                        <a:pt x="2900" y="918"/>
                        <a:pt x="2893" y="918"/>
                        <a:pt x="2886" y="919"/>
                      </a:cubicBezTo>
                      <a:cubicBezTo>
                        <a:pt x="2513" y="931"/>
                        <a:pt x="2153" y="931"/>
                        <a:pt x="1780" y="943"/>
                      </a:cubicBezTo>
                      <a:cubicBezTo>
                        <a:pt x="1828" y="751"/>
                        <a:pt x="1876" y="558"/>
                        <a:pt x="1936" y="354"/>
                      </a:cubicBezTo>
                      <a:cubicBezTo>
                        <a:pt x="1991" y="141"/>
                        <a:pt x="1824" y="0"/>
                        <a:pt x="16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8" name="Google Shape;368;p16"/>
                <p:cNvSpPr/>
                <p:nvPr/>
              </p:nvSpPr>
              <p:spPr>
                <a:xfrm rot="-2700000">
                  <a:off x="6828025" y="939888"/>
                  <a:ext cx="239072" cy="169003"/>
                </a:xfrm>
                <a:custGeom>
                  <a:avLst/>
                  <a:gdLst/>
                  <a:ahLst/>
                  <a:cxnLst/>
                  <a:rect l="l" t="t" r="r" b="b"/>
                  <a:pathLst>
                    <a:path w="3487" h="2465" extrusionOk="0">
                      <a:moveTo>
                        <a:pt x="2219" y="0"/>
                      </a:moveTo>
                      <a:cubicBezTo>
                        <a:pt x="2135" y="0"/>
                        <a:pt x="2050" y="38"/>
                        <a:pt x="1996" y="126"/>
                      </a:cubicBezTo>
                      <a:cubicBezTo>
                        <a:pt x="1839" y="355"/>
                        <a:pt x="1755" y="631"/>
                        <a:pt x="1707" y="920"/>
                      </a:cubicBezTo>
                      <a:cubicBezTo>
                        <a:pt x="1226" y="920"/>
                        <a:pt x="733" y="944"/>
                        <a:pt x="253" y="968"/>
                      </a:cubicBezTo>
                      <a:cubicBezTo>
                        <a:pt x="0" y="980"/>
                        <a:pt x="0" y="1340"/>
                        <a:pt x="253" y="1352"/>
                      </a:cubicBezTo>
                      <a:cubicBezTo>
                        <a:pt x="721" y="1376"/>
                        <a:pt x="1202" y="1388"/>
                        <a:pt x="1683" y="1400"/>
                      </a:cubicBezTo>
                      <a:cubicBezTo>
                        <a:pt x="1695" y="1749"/>
                        <a:pt x="1767" y="2086"/>
                        <a:pt x="1900" y="2386"/>
                      </a:cubicBezTo>
                      <a:cubicBezTo>
                        <a:pt x="1922" y="2441"/>
                        <a:pt x="1968" y="2465"/>
                        <a:pt x="2016" y="2465"/>
                      </a:cubicBezTo>
                      <a:cubicBezTo>
                        <a:pt x="2093" y="2465"/>
                        <a:pt x="2176" y="2403"/>
                        <a:pt x="2176" y="2314"/>
                      </a:cubicBezTo>
                      <a:cubicBezTo>
                        <a:pt x="2164" y="2014"/>
                        <a:pt x="2152" y="1701"/>
                        <a:pt x="2188" y="1412"/>
                      </a:cubicBezTo>
                      <a:lnTo>
                        <a:pt x="3162" y="1412"/>
                      </a:lnTo>
                      <a:cubicBezTo>
                        <a:pt x="3486" y="1412"/>
                        <a:pt x="3486" y="908"/>
                        <a:pt x="3162" y="908"/>
                      </a:cubicBezTo>
                      <a:lnTo>
                        <a:pt x="2296" y="908"/>
                      </a:lnTo>
                      <a:cubicBezTo>
                        <a:pt x="2344" y="715"/>
                        <a:pt x="2416" y="523"/>
                        <a:pt x="2477" y="331"/>
                      </a:cubicBezTo>
                      <a:cubicBezTo>
                        <a:pt x="2531" y="135"/>
                        <a:pt x="2377" y="0"/>
                        <a:pt x="22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9" name="Google Shape;369;p16"/>
                <p:cNvSpPr/>
                <p:nvPr/>
              </p:nvSpPr>
              <p:spPr>
                <a:xfrm rot="-2700000">
                  <a:off x="8736311" y="1018677"/>
                  <a:ext cx="239072" cy="169003"/>
                </a:xfrm>
                <a:custGeom>
                  <a:avLst/>
                  <a:gdLst/>
                  <a:ahLst/>
                  <a:cxnLst/>
                  <a:rect l="l" t="t" r="r" b="b"/>
                  <a:pathLst>
                    <a:path w="3487" h="2465" extrusionOk="0">
                      <a:moveTo>
                        <a:pt x="2219" y="0"/>
                      </a:moveTo>
                      <a:cubicBezTo>
                        <a:pt x="2135" y="0"/>
                        <a:pt x="2050" y="38"/>
                        <a:pt x="1996" y="126"/>
                      </a:cubicBezTo>
                      <a:cubicBezTo>
                        <a:pt x="1839" y="355"/>
                        <a:pt x="1755" y="631"/>
                        <a:pt x="1707" y="920"/>
                      </a:cubicBezTo>
                      <a:cubicBezTo>
                        <a:pt x="1226" y="920"/>
                        <a:pt x="733" y="944"/>
                        <a:pt x="253" y="968"/>
                      </a:cubicBezTo>
                      <a:cubicBezTo>
                        <a:pt x="0" y="980"/>
                        <a:pt x="0" y="1340"/>
                        <a:pt x="253" y="1352"/>
                      </a:cubicBezTo>
                      <a:cubicBezTo>
                        <a:pt x="721" y="1376"/>
                        <a:pt x="1202" y="1388"/>
                        <a:pt x="1683" y="1400"/>
                      </a:cubicBezTo>
                      <a:cubicBezTo>
                        <a:pt x="1695" y="1749"/>
                        <a:pt x="1767" y="2086"/>
                        <a:pt x="1900" y="2386"/>
                      </a:cubicBezTo>
                      <a:cubicBezTo>
                        <a:pt x="1922" y="2441"/>
                        <a:pt x="1968" y="2465"/>
                        <a:pt x="2016" y="2465"/>
                      </a:cubicBezTo>
                      <a:cubicBezTo>
                        <a:pt x="2093" y="2465"/>
                        <a:pt x="2176" y="2403"/>
                        <a:pt x="2176" y="2314"/>
                      </a:cubicBezTo>
                      <a:cubicBezTo>
                        <a:pt x="2164" y="2014"/>
                        <a:pt x="2152" y="1701"/>
                        <a:pt x="2188" y="1412"/>
                      </a:cubicBezTo>
                      <a:lnTo>
                        <a:pt x="3162" y="1412"/>
                      </a:lnTo>
                      <a:cubicBezTo>
                        <a:pt x="3486" y="1412"/>
                        <a:pt x="3486" y="908"/>
                        <a:pt x="3162" y="908"/>
                      </a:cubicBezTo>
                      <a:lnTo>
                        <a:pt x="2296" y="908"/>
                      </a:lnTo>
                      <a:cubicBezTo>
                        <a:pt x="2344" y="715"/>
                        <a:pt x="2416" y="523"/>
                        <a:pt x="2477" y="331"/>
                      </a:cubicBezTo>
                      <a:cubicBezTo>
                        <a:pt x="2531" y="135"/>
                        <a:pt x="2377" y="0"/>
                        <a:pt x="22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370" name="Google Shape;370;p16"/>
              <p:cNvSpPr/>
              <p:nvPr/>
            </p:nvSpPr>
            <p:spPr>
              <a:xfrm rot="-8100000">
                <a:off x="4338136" y="2602640"/>
                <a:ext cx="239072" cy="168729"/>
              </a:xfrm>
              <a:custGeom>
                <a:avLst/>
                <a:gdLst/>
                <a:ahLst/>
                <a:cxnLst/>
                <a:rect l="l" t="t" r="r" b="b"/>
                <a:pathLst>
                  <a:path w="3487" h="2461" extrusionOk="0">
                    <a:moveTo>
                      <a:pt x="2215" y="0"/>
                    </a:moveTo>
                    <a:cubicBezTo>
                      <a:pt x="2132" y="0"/>
                      <a:pt x="2049" y="36"/>
                      <a:pt x="1996" y="118"/>
                    </a:cubicBezTo>
                    <a:cubicBezTo>
                      <a:pt x="1839" y="359"/>
                      <a:pt x="1755" y="635"/>
                      <a:pt x="1707" y="912"/>
                    </a:cubicBezTo>
                    <a:cubicBezTo>
                      <a:pt x="1226" y="924"/>
                      <a:pt x="733" y="936"/>
                      <a:pt x="253" y="960"/>
                    </a:cubicBezTo>
                    <a:cubicBezTo>
                      <a:pt x="0" y="972"/>
                      <a:pt x="0" y="1345"/>
                      <a:pt x="253" y="1357"/>
                    </a:cubicBezTo>
                    <a:cubicBezTo>
                      <a:pt x="721" y="1369"/>
                      <a:pt x="1202" y="1393"/>
                      <a:pt x="1683" y="1405"/>
                    </a:cubicBezTo>
                    <a:cubicBezTo>
                      <a:pt x="1695" y="1741"/>
                      <a:pt x="1767" y="2090"/>
                      <a:pt x="1900" y="2390"/>
                    </a:cubicBezTo>
                    <a:cubicBezTo>
                      <a:pt x="1922" y="2440"/>
                      <a:pt x="1966" y="2460"/>
                      <a:pt x="2012" y="2460"/>
                    </a:cubicBezTo>
                    <a:cubicBezTo>
                      <a:pt x="2091" y="2460"/>
                      <a:pt x="2176" y="2401"/>
                      <a:pt x="2176" y="2318"/>
                    </a:cubicBezTo>
                    <a:cubicBezTo>
                      <a:pt x="2164" y="2018"/>
                      <a:pt x="2152" y="1705"/>
                      <a:pt x="2188" y="1405"/>
                    </a:cubicBezTo>
                    <a:cubicBezTo>
                      <a:pt x="2513" y="1405"/>
                      <a:pt x="2837" y="1417"/>
                      <a:pt x="3162" y="1417"/>
                    </a:cubicBezTo>
                    <a:cubicBezTo>
                      <a:pt x="3486" y="1405"/>
                      <a:pt x="3486" y="900"/>
                      <a:pt x="3162" y="900"/>
                    </a:cubicBezTo>
                    <a:cubicBezTo>
                      <a:pt x="2873" y="900"/>
                      <a:pt x="2585" y="900"/>
                      <a:pt x="2296" y="912"/>
                    </a:cubicBezTo>
                    <a:cubicBezTo>
                      <a:pt x="2344" y="707"/>
                      <a:pt x="2416" y="527"/>
                      <a:pt x="2477" y="323"/>
                    </a:cubicBezTo>
                    <a:cubicBezTo>
                      <a:pt x="2532" y="133"/>
                      <a:pt x="2374" y="0"/>
                      <a:pt x="22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spTree>
    <p:extLst>
      <p:ext uri="{BB962C8B-B14F-4D97-AF65-F5344CB8AC3E}">
        <p14:creationId xmlns:p14="http://schemas.microsoft.com/office/powerpoint/2010/main" val="39403754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371"/>
        <p:cNvGrpSpPr/>
        <p:nvPr/>
      </p:nvGrpSpPr>
      <p:grpSpPr>
        <a:xfrm>
          <a:off x="0" y="0"/>
          <a:ext cx="0" cy="0"/>
          <a:chOff x="0" y="0"/>
          <a:chExt cx="0" cy="0"/>
        </a:xfrm>
      </p:grpSpPr>
      <p:sp>
        <p:nvSpPr>
          <p:cNvPr id="372" name="Google Shape;372;p17"/>
          <p:cNvSpPr txBox="1">
            <a:spLocks noGrp="1"/>
          </p:cNvSpPr>
          <p:nvPr>
            <p:ph type="subTitle" idx="1"/>
          </p:nvPr>
        </p:nvSpPr>
        <p:spPr>
          <a:xfrm flipH="1">
            <a:off x="3869300" y="5661922"/>
            <a:ext cx="2968800" cy="125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73" name="Google Shape;373;p17"/>
          <p:cNvSpPr txBox="1">
            <a:spLocks noGrp="1"/>
          </p:cNvSpPr>
          <p:nvPr>
            <p:ph type="subTitle" idx="2"/>
          </p:nvPr>
        </p:nvSpPr>
        <p:spPr>
          <a:xfrm flipH="1">
            <a:off x="7535000" y="3891802"/>
            <a:ext cx="2213400" cy="121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74" name="Google Shape;374;p17"/>
          <p:cNvSpPr txBox="1">
            <a:spLocks noGrp="1"/>
          </p:cNvSpPr>
          <p:nvPr>
            <p:ph type="subTitle" idx="3"/>
          </p:nvPr>
        </p:nvSpPr>
        <p:spPr>
          <a:xfrm flipH="1">
            <a:off x="7546100" y="7325052"/>
            <a:ext cx="2191200" cy="121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75" name="Google Shape;375;p17"/>
          <p:cNvSpPr txBox="1">
            <a:spLocks noGrp="1"/>
          </p:cNvSpPr>
          <p:nvPr>
            <p:ph type="subTitle" idx="4"/>
          </p:nvPr>
        </p:nvSpPr>
        <p:spPr>
          <a:xfrm flipH="1">
            <a:off x="11221600" y="5691972"/>
            <a:ext cx="2708400" cy="122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76" name="Google Shape;376;p17"/>
          <p:cNvSpPr txBox="1">
            <a:spLocks noGrp="1"/>
          </p:cNvSpPr>
          <p:nvPr>
            <p:ph type="subTitle" idx="5"/>
          </p:nvPr>
        </p:nvSpPr>
        <p:spPr>
          <a:xfrm flipH="1">
            <a:off x="3694400" y="4665998"/>
            <a:ext cx="3318600" cy="899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Font typeface="Source Sans Pro"/>
              <a:buNone/>
              <a:defRPr sz="3200" b="1"/>
            </a:lvl1pPr>
            <a:lvl2pPr lvl="1" algn="ctr" rtl="0">
              <a:lnSpc>
                <a:spcPct val="100000"/>
              </a:lnSpc>
              <a:spcBef>
                <a:spcPts val="0"/>
              </a:spcBef>
              <a:spcAft>
                <a:spcPts val="0"/>
              </a:spcAft>
              <a:buSzPts val="1400"/>
              <a:buFont typeface="Source Sans Pro"/>
              <a:buNone/>
              <a:defRPr>
                <a:latin typeface="Source Sans Pro"/>
                <a:ea typeface="Source Sans Pro"/>
                <a:cs typeface="Source Sans Pro"/>
                <a:sym typeface="Source Sans Pro"/>
              </a:defRPr>
            </a:lvl2pPr>
            <a:lvl3pPr lvl="2" algn="ctr" rtl="0">
              <a:lnSpc>
                <a:spcPct val="100000"/>
              </a:lnSpc>
              <a:spcBef>
                <a:spcPts val="0"/>
              </a:spcBef>
              <a:spcAft>
                <a:spcPts val="0"/>
              </a:spcAft>
              <a:buSzPts val="1400"/>
              <a:buFont typeface="Source Sans Pro"/>
              <a:buNone/>
              <a:defRPr>
                <a:latin typeface="Source Sans Pro"/>
                <a:ea typeface="Source Sans Pro"/>
                <a:cs typeface="Source Sans Pro"/>
                <a:sym typeface="Source Sans Pro"/>
              </a:defRPr>
            </a:lvl3pPr>
            <a:lvl4pPr lvl="3" algn="ctr" rtl="0">
              <a:lnSpc>
                <a:spcPct val="100000"/>
              </a:lnSpc>
              <a:spcBef>
                <a:spcPts val="0"/>
              </a:spcBef>
              <a:spcAft>
                <a:spcPts val="0"/>
              </a:spcAft>
              <a:buSzPts val="1400"/>
              <a:buFont typeface="Source Sans Pro"/>
              <a:buNone/>
              <a:defRPr>
                <a:latin typeface="Source Sans Pro"/>
                <a:ea typeface="Source Sans Pro"/>
                <a:cs typeface="Source Sans Pro"/>
                <a:sym typeface="Source Sans Pro"/>
              </a:defRPr>
            </a:lvl4pPr>
            <a:lvl5pPr lvl="4" algn="ctr" rtl="0">
              <a:lnSpc>
                <a:spcPct val="100000"/>
              </a:lnSpc>
              <a:spcBef>
                <a:spcPts val="0"/>
              </a:spcBef>
              <a:spcAft>
                <a:spcPts val="0"/>
              </a:spcAft>
              <a:buSzPts val="1400"/>
              <a:buFont typeface="Source Sans Pro"/>
              <a:buNone/>
              <a:defRPr>
                <a:latin typeface="Source Sans Pro"/>
                <a:ea typeface="Source Sans Pro"/>
                <a:cs typeface="Source Sans Pro"/>
                <a:sym typeface="Source Sans Pro"/>
              </a:defRPr>
            </a:lvl5pPr>
            <a:lvl6pPr lvl="5" algn="ctr" rtl="0">
              <a:lnSpc>
                <a:spcPct val="100000"/>
              </a:lnSpc>
              <a:spcBef>
                <a:spcPts val="0"/>
              </a:spcBef>
              <a:spcAft>
                <a:spcPts val="0"/>
              </a:spcAft>
              <a:buSzPts val="1400"/>
              <a:buFont typeface="Source Sans Pro"/>
              <a:buNone/>
              <a:defRPr>
                <a:latin typeface="Source Sans Pro"/>
                <a:ea typeface="Source Sans Pro"/>
                <a:cs typeface="Source Sans Pro"/>
                <a:sym typeface="Source Sans Pro"/>
              </a:defRPr>
            </a:lvl6pPr>
            <a:lvl7pPr lvl="6" algn="ctr" rtl="0">
              <a:lnSpc>
                <a:spcPct val="100000"/>
              </a:lnSpc>
              <a:spcBef>
                <a:spcPts val="0"/>
              </a:spcBef>
              <a:spcAft>
                <a:spcPts val="0"/>
              </a:spcAft>
              <a:buSzPts val="1400"/>
              <a:buFont typeface="Source Sans Pro"/>
              <a:buNone/>
              <a:defRPr>
                <a:latin typeface="Source Sans Pro"/>
                <a:ea typeface="Source Sans Pro"/>
                <a:cs typeface="Source Sans Pro"/>
                <a:sym typeface="Source Sans Pro"/>
              </a:defRPr>
            </a:lvl7pPr>
            <a:lvl8pPr lvl="7" algn="ctr" rtl="0">
              <a:lnSpc>
                <a:spcPct val="100000"/>
              </a:lnSpc>
              <a:spcBef>
                <a:spcPts val="0"/>
              </a:spcBef>
              <a:spcAft>
                <a:spcPts val="0"/>
              </a:spcAft>
              <a:buSzPts val="1400"/>
              <a:buFont typeface="Source Sans Pro"/>
              <a:buNone/>
              <a:defRPr>
                <a:latin typeface="Source Sans Pro"/>
                <a:ea typeface="Source Sans Pro"/>
                <a:cs typeface="Source Sans Pro"/>
                <a:sym typeface="Source Sans Pro"/>
              </a:defRPr>
            </a:lvl8pPr>
            <a:lvl9pPr lvl="8" algn="ctr" rtl="0">
              <a:lnSpc>
                <a:spcPct val="100000"/>
              </a:lnSpc>
              <a:spcBef>
                <a:spcPts val="0"/>
              </a:spcBef>
              <a:spcAft>
                <a:spcPts val="0"/>
              </a:spcAft>
              <a:buSzPts val="1400"/>
              <a:buFont typeface="Source Sans Pro"/>
              <a:buNone/>
              <a:defRPr>
                <a:latin typeface="Source Sans Pro"/>
                <a:ea typeface="Source Sans Pro"/>
                <a:cs typeface="Source Sans Pro"/>
                <a:sym typeface="Source Sans Pro"/>
              </a:defRPr>
            </a:lvl9pPr>
          </a:lstStyle>
          <a:p>
            <a:endParaRPr/>
          </a:p>
        </p:txBody>
      </p:sp>
      <p:sp>
        <p:nvSpPr>
          <p:cNvPr id="377" name="Google Shape;377;p17"/>
          <p:cNvSpPr txBox="1">
            <a:spLocks noGrp="1"/>
          </p:cNvSpPr>
          <p:nvPr>
            <p:ph type="subTitle" idx="6"/>
          </p:nvPr>
        </p:nvSpPr>
        <p:spPr>
          <a:xfrm flipH="1">
            <a:off x="6894800" y="2899972"/>
            <a:ext cx="3493800" cy="899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Font typeface="Source Sans Pro"/>
              <a:buNone/>
              <a:defRPr sz="3200" b="1"/>
            </a:lvl1pPr>
            <a:lvl2pPr lvl="1" algn="ctr" rtl="0">
              <a:lnSpc>
                <a:spcPct val="100000"/>
              </a:lnSpc>
              <a:spcBef>
                <a:spcPts val="0"/>
              </a:spcBef>
              <a:spcAft>
                <a:spcPts val="0"/>
              </a:spcAft>
              <a:buSzPts val="1400"/>
              <a:buFont typeface="Source Sans Pro"/>
              <a:buNone/>
              <a:defRPr>
                <a:latin typeface="Source Sans Pro"/>
                <a:ea typeface="Source Sans Pro"/>
                <a:cs typeface="Source Sans Pro"/>
                <a:sym typeface="Source Sans Pro"/>
              </a:defRPr>
            </a:lvl2pPr>
            <a:lvl3pPr lvl="2" algn="ctr" rtl="0">
              <a:lnSpc>
                <a:spcPct val="100000"/>
              </a:lnSpc>
              <a:spcBef>
                <a:spcPts val="0"/>
              </a:spcBef>
              <a:spcAft>
                <a:spcPts val="0"/>
              </a:spcAft>
              <a:buSzPts val="1400"/>
              <a:buFont typeface="Source Sans Pro"/>
              <a:buNone/>
              <a:defRPr>
                <a:latin typeface="Source Sans Pro"/>
                <a:ea typeface="Source Sans Pro"/>
                <a:cs typeface="Source Sans Pro"/>
                <a:sym typeface="Source Sans Pro"/>
              </a:defRPr>
            </a:lvl3pPr>
            <a:lvl4pPr lvl="3" algn="ctr" rtl="0">
              <a:lnSpc>
                <a:spcPct val="100000"/>
              </a:lnSpc>
              <a:spcBef>
                <a:spcPts val="0"/>
              </a:spcBef>
              <a:spcAft>
                <a:spcPts val="0"/>
              </a:spcAft>
              <a:buSzPts val="1400"/>
              <a:buFont typeface="Source Sans Pro"/>
              <a:buNone/>
              <a:defRPr>
                <a:latin typeface="Source Sans Pro"/>
                <a:ea typeface="Source Sans Pro"/>
                <a:cs typeface="Source Sans Pro"/>
                <a:sym typeface="Source Sans Pro"/>
              </a:defRPr>
            </a:lvl4pPr>
            <a:lvl5pPr lvl="4" algn="ctr" rtl="0">
              <a:lnSpc>
                <a:spcPct val="100000"/>
              </a:lnSpc>
              <a:spcBef>
                <a:spcPts val="0"/>
              </a:spcBef>
              <a:spcAft>
                <a:spcPts val="0"/>
              </a:spcAft>
              <a:buSzPts val="1400"/>
              <a:buFont typeface="Source Sans Pro"/>
              <a:buNone/>
              <a:defRPr>
                <a:latin typeface="Source Sans Pro"/>
                <a:ea typeface="Source Sans Pro"/>
                <a:cs typeface="Source Sans Pro"/>
                <a:sym typeface="Source Sans Pro"/>
              </a:defRPr>
            </a:lvl5pPr>
            <a:lvl6pPr lvl="5" algn="ctr" rtl="0">
              <a:lnSpc>
                <a:spcPct val="100000"/>
              </a:lnSpc>
              <a:spcBef>
                <a:spcPts val="0"/>
              </a:spcBef>
              <a:spcAft>
                <a:spcPts val="0"/>
              </a:spcAft>
              <a:buSzPts val="1400"/>
              <a:buFont typeface="Source Sans Pro"/>
              <a:buNone/>
              <a:defRPr>
                <a:latin typeface="Source Sans Pro"/>
                <a:ea typeface="Source Sans Pro"/>
                <a:cs typeface="Source Sans Pro"/>
                <a:sym typeface="Source Sans Pro"/>
              </a:defRPr>
            </a:lvl6pPr>
            <a:lvl7pPr lvl="6" algn="ctr" rtl="0">
              <a:lnSpc>
                <a:spcPct val="100000"/>
              </a:lnSpc>
              <a:spcBef>
                <a:spcPts val="0"/>
              </a:spcBef>
              <a:spcAft>
                <a:spcPts val="0"/>
              </a:spcAft>
              <a:buSzPts val="1400"/>
              <a:buFont typeface="Source Sans Pro"/>
              <a:buNone/>
              <a:defRPr>
                <a:latin typeface="Source Sans Pro"/>
                <a:ea typeface="Source Sans Pro"/>
                <a:cs typeface="Source Sans Pro"/>
                <a:sym typeface="Source Sans Pro"/>
              </a:defRPr>
            </a:lvl7pPr>
            <a:lvl8pPr lvl="7" algn="ctr" rtl="0">
              <a:lnSpc>
                <a:spcPct val="100000"/>
              </a:lnSpc>
              <a:spcBef>
                <a:spcPts val="0"/>
              </a:spcBef>
              <a:spcAft>
                <a:spcPts val="0"/>
              </a:spcAft>
              <a:buSzPts val="1400"/>
              <a:buFont typeface="Source Sans Pro"/>
              <a:buNone/>
              <a:defRPr>
                <a:latin typeface="Source Sans Pro"/>
                <a:ea typeface="Source Sans Pro"/>
                <a:cs typeface="Source Sans Pro"/>
                <a:sym typeface="Source Sans Pro"/>
              </a:defRPr>
            </a:lvl8pPr>
            <a:lvl9pPr lvl="8" algn="ctr" rtl="0">
              <a:lnSpc>
                <a:spcPct val="100000"/>
              </a:lnSpc>
              <a:spcBef>
                <a:spcPts val="0"/>
              </a:spcBef>
              <a:spcAft>
                <a:spcPts val="0"/>
              </a:spcAft>
              <a:buSzPts val="1400"/>
              <a:buFont typeface="Source Sans Pro"/>
              <a:buNone/>
              <a:defRPr>
                <a:latin typeface="Source Sans Pro"/>
                <a:ea typeface="Source Sans Pro"/>
                <a:cs typeface="Source Sans Pro"/>
                <a:sym typeface="Source Sans Pro"/>
              </a:defRPr>
            </a:lvl9pPr>
          </a:lstStyle>
          <a:p>
            <a:endParaRPr/>
          </a:p>
        </p:txBody>
      </p:sp>
      <p:sp>
        <p:nvSpPr>
          <p:cNvPr id="378" name="Google Shape;378;p17"/>
          <p:cNvSpPr txBox="1">
            <a:spLocks noGrp="1"/>
          </p:cNvSpPr>
          <p:nvPr>
            <p:ph type="subTitle" idx="7"/>
          </p:nvPr>
        </p:nvSpPr>
        <p:spPr>
          <a:xfrm flipH="1">
            <a:off x="6982400" y="6337654"/>
            <a:ext cx="3318600" cy="899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Font typeface="Source Sans Pro"/>
              <a:buNone/>
              <a:defRPr sz="3200" b="1"/>
            </a:lvl1pPr>
            <a:lvl2pPr lvl="1" algn="ctr" rtl="0">
              <a:lnSpc>
                <a:spcPct val="100000"/>
              </a:lnSpc>
              <a:spcBef>
                <a:spcPts val="0"/>
              </a:spcBef>
              <a:spcAft>
                <a:spcPts val="0"/>
              </a:spcAft>
              <a:buSzPts val="1400"/>
              <a:buFont typeface="Source Sans Pro"/>
              <a:buNone/>
              <a:defRPr>
                <a:latin typeface="Source Sans Pro"/>
                <a:ea typeface="Source Sans Pro"/>
                <a:cs typeface="Source Sans Pro"/>
                <a:sym typeface="Source Sans Pro"/>
              </a:defRPr>
            </a:lvl2pPr>
            <a:lvl3pPr lvl="2" algn="ctr" rtl="0">
              <a:lnSpc>
                <a:spcPct val="100000"/>
              </a:lnSpc>
              <a:spcBef>
                <a:spcPts val="0"/>
              </a:spcBef>
              <a:spcAft>
                <a:spcPts val="0"/>
              </a:spcAft>
              <a:buSzPts val="1400"/>
              <a:buFont typeface="Source Sans Pro"/>
              <a:buNone/>
              <a:defRPr>
                <a:latin typeface="Source Sans Pro"/>
                <a:ea typeface="Source Sans Pro"/>
                <a:cs typeface="Source Sans Pro"/>
                <a:sym typeface="Source Sans Pro"/>
              </a:defRPr>
            </a:lvl3pPr>
            <a:lvl4pPr lvl="3" algn="ctr" rtl="0">
              <a:lnSpc>
                <a:spcPct val="100000"/>
              </a:lnSpc>
              <a:spcBef>
                <a:spcPts val="0"/>
              </a:spcBef>
              <a:spcAft>
                <a:spcPts val="0"/>
              </a:spcAft>
              <a:buSzPts val="1400"/>
              <a:buFont typeface="Source Sans Pro"/>
              <a:buNone/>
              <a:defRPr>
                <a:latin typeface="Source Sans Pro"/>
                <a:ea typeface="Source Sans Pro"/>
                <a:cs typeface="Source Sans Pro"/>
                <a:sym typeface="Source Sans Pro"/>
              </a:defRPr>
            </a:lvl4pPr>
            <a:lvl5pPr lvl="4" algn="ctr" rtl="0">
              <a:lnSpc>
                <a:spcPct val="100000"/>
              </a:lnSpc>
              <a:spcBef>
                <a:spcPts val="0"/>
              </a:spcBef>
              <a:spcAft>
                <a:spcPts val="0"/>
              </a:spcAft>
              <a:buSzPts val="1400"/>
              <a:buFont typeface="Source Sans Pro"/>
              <a:buNone/>
              <a:defRPr>
                <a:latin typeface="Source Sans Pro"/>
                <a:ea typeface="Source Sans Pro"/>
                <a:cs typeface="Source Sans Pro"/>
                <a:sym typeface="Source Sans Pro"/>
              </a:defRPr>
            </a:lvl5pPr>
            <a:lvl6pPr lvl="5" algn="ctr" rtl="0">
              <a:lnSpc>
                <a:spcPct val="100000"/>
              </a:lnSpc>
              <a:spcBef>
                <a:spcPts val="0"/>
              </a:spcBef>
              <a:spcAft>
                <a:spcPts val="0"/>
              </a:spcAft>
              <a:buSzPts val="1400"/>
              <a:buFont typeface="Source Sans Pro"/>
              <a:buNone/>
              <a:defRPr>
                <a:latin typeface="Source Sans Pro"/>
                <a:ea typeface="Source Sans Pro"/>
                <a:cs typeface="Source Sans Pro"/>
                <a:sym typeface="Source Sans Pro"/>
              </a:defRPr>
            </a:lvl6pPr>
            <a:lvl7pPr lvl="6" algn="ctr" rtl="0">
              <a:lnSpc>
                <a:spcPct val="100000"/>
              </a:lnSpc>
              <a:spcBef>
                <a:spcPts val="0"/>
              </a:spcBef>
              <a:spcAft>
                <a:spcPts val="0"/>
              </a:spcAft>
              <a:buSzPts val="1400"/>
              <a:buFont typeface="Source Sans Pro"/>
              <a:buNone/>
              <a:defRPr>
                <a:latin typeface="Source Sans Pro"/>
                <a:ea typeface="Source Sans Pro"/>
                <a:cs typeface="Source Sans Pro"/>
                <a:sym typeface="Source Sans Pro"/>
              </a:defRPr>
            </a:lvl7pPr>
            <a:lvl8pPr lvl="7" algn="ctr" rtl="0">
              <a:lnSpc>
                <a:spcPct val="100000"/>
              </a:lnSpc>
              <a:spcBef>
                <a:spcPts val="0"/>
              </a:spcBef>
              <a:spcAft>
                <a:spcPts val="0"/>
              </a:spcAft>
              <a:buSzPts val="1400"/>
              <a:buFont typeface="Source Sans Pro"/>
              <a:buNone/>
              <a:defRPr>
                <a:latin typeface="Source Sans Pro"/>
                <a:ea typeface="Source Sans Pro"/>
                <a:cs typeface="Source Sans Pro"/>
                <a:sym typeface="Source Sans Pro"/>
              </a:defRPr>
            </a:lvl8pPr>
            <a:lvl9pPr lvl="8" algn="ctr" rtl="0">
              <a:lnSpc>
                <a:spcPct val="100000"/>
              </a:lnSpc>
              <a:spcBef>
                <a:spcPts val="0"/>
              </a:spcBef>
              <a:spcAft>
                <a:spcPts val="0"/>
              </a:spcAft>
              <a:buSzPts val="1400"/>
              <a:buFont typeface="Source Sans Pro"/>
              <a:buNone/>
              <a:defRPr>
                <a:latin typeface="Source Sans Pro"/>
                <a:ea typeface="Source Sans Pro"/>
                <a:cs typeface="Source Sans Pro"/>
                <a:sym typeface="Source Sans Pro"/>
              </a:defRPr>
            </a:lvl9pPr>
          </a:lstStyle>
          <a:p>
            <a:endParaRPr/>
          </a:p>
        </p:txBody>
      </p:sp>
      <p:sp>
        <p:nvSpPr>
          <p:cNvPr id="379" name="Google Shape;379;p17"/>
          <p:cNvSpPr txBox="1">
            <a:spLocks noGrp="1"/>
          </p:cNvSpPr>
          <p:nvPr>
            <p:ph type="subTitle" idx="8"/>
          </p:nvPr>
        </p:nvSpPr>
        <p:spPr>
          <a:xfrm flipH="1">
            <a:off x="10828900" y="4702474"/>
            <a:ext cx="3493800" cy="899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Font typeface="Source Sans Pro"/>
              <a:buNone/>
              <a:defRPr sz="3200" b="1"/>
            </a:lvl1pPr>
            <a:lvl2pPr lvl="1" algn="ctr" rtl="0">
              <a:lnSpc>
                <a:spcPct val="100000"/>
              </a:lnSpc>
              <a:spcBef>
                <a:spcPts val="0"/>
              </a:spcBef>
              <a:spcAft>
                <a:spcPts val="0"/>
              </a:spcAft>
              <a:buSzPts val="1400"/>
              <a:buFont typeface="Source Sans Pro"/>
              <a:buNone/>
              <a:defRPr>
                <a:latin typeface="Source Sans Pro"/>
                <a:ea typeface="Source Sans Pro"/>
                <a:cs typeface="Source Sans Pro"/>
                <a:sym typeface="Source Sans Pro"/>
              </a:defRPr>
            </a:lvl2pPr>
            <a:lvl3pPr lvl="2" algn="ctr" rtl="0">
              <a:lnSpc>
                <a:spcPct val="100000"/>
              </a:lnSpc>
              <a:spcBef>
                <a:spcPts val="0"/>
              </a:spcBef>
              <a:spcAft>
                <a:spcPts val="0"/>
              </a:spcAft>
              <a:buSzPts val="1400"/>
              <a:buFont typeface="Source Sans Pro"/>
              <a:buNone/>
              <a:defRPr>
                <a:latin typeface="Source Sans Pro"/>
                <a:ea typeface="Source Sans Pro"/>
                <a:cs typeface="Source Sans Pro"/>
                <a:sym typeface="Source Sans Pro"/>
              </a:defRPr>
            </a:lvl3pPr>
            <a:lvl4pPr lvl="3" algn="ctr" rtl="0">
              <a:lnSpc>
                <a:spcPct val="100000"/>
              </a:lnSpc>
              <a:spcBef>
                <a:spcPts val="0"/>
              </a:spcBef>
              <a:spcAft>
                <a:spcPts val="0"/>
              </a:spcAft>
              <a:buSzPts val="1400"/>
              <a:buFont typeface="Source Sans Pro"/>
              <a:buNone/>
              <a:defRPr>
                <a:latin typeface="Source Sans Pro"/>
                <a:ea typeface="Source Sans Pro"/>
                <a:cs typeface="Source Sans Pro"/>
                <a:sym typeface="Source Sans Pro"/>
              </a:defRPr>
            </a:lvl4pPr>
            <a:lvl5pPr lvl="4" algn="ctr" rtl="0">
              <a:lnSpc>
                <a:spcPct val="100000"/>
              </a:lnSpc>
              <a:spcBef>
                <a:spcPts val="0"/>
              </a:spcBef>
              <a:spcAft>
                <a:spcPts val="0"/>
              </a:spcAft>
              <a:buSzPts val="1400"/>
              <a:buFont typeface="Source Sans Pro"/>
              <a:buNone/>
              <a:defRPr>
                <a:latin typeface="Source Sans Pro"/>
                <a:ea typeface="Source Sans Pro"/>
                <a:cs typeface="Source Sans Pro"/>
                <a:sym typeface="Source Sans Pro"/>
              </a:defRPr>
            </a:lvl5pPr>
            <a:lvl6pPr lvl="5" algn="ctr" rtl="0">
              <a:lnSpc>
                <a:spcPct val="100000"/>
              </a:lnSpc>
              <a:spcBef>
                <a:spcPts val="0"/>
              </a:spcBef>
              <a:spcAft>
                <a:spcPts val="0"/>
              </a:spcAft>
              <a:buSzPts val="1400"/>
              <a:buFont typeface="Source Sans Pro"/>
              <a:buNone/>
              <a:defRPr>
                <a:latin typeface="Source Sans Pro"/>
                <a:ea typeface="Source Sans Pro"/>
                <a:cs typeface="Source Sans Pro"/>
                <a:sym typeface="Source Sans Pro"/>
              </a:defRPr>
            </a:lvl6pPr>
            <a:lvl7pPr lvl="6" algn="ctr" rtl="0">
              <a:lnSpc>
                <a:spcPct val="100000"/>
              </a:lnSpc>
              <a:spcBef>
                <a:spcPts val="0"/>
              </a:spcBef>
              <a:spcAft>
                <a:spcPts val="0"/>
              </a:spcAft>
              <a:buSzPts val="1400"/>
              <a:buFont typeface="Source Sans Pro"/>
              <a:buNone/>
              <a:defRPr>
                <a:latin typeface="Source Sans Pro"/>
                <a:ea typeface="Source Sans Pro"/>
                <a:cs typeface="Source Sans Pro"/>
                <a:sym typeface="Source Sans Pro"/>
              </a:defRPr>
            </a:lvl7pPr>
            <a:lvl8pPr lvl="7" algn="ctr" rtl="0">
              <a:lnSpc>
                <a:spcPct val="100000"/>
              </a:lnSpc>
              <a:spcBef>
                <a:spcPts val="0"/>
              </a:spcBef>
              <a:spcAft>
                <a:spcPts val="0"/>
              </a:spcAft>
              <a:buSzPts val="1400"/>
              <a:buFont typeface="Source Sans Pro"/>
              <a:buNone/>
              <a:defRPr>
                <a:latin typeface="Source Sans Pro"/>
                <a:ea typeface="Source Sans Pro"/>
                <a:cs typeface="Source Sans Pro"/>
                <a:sym typeface="Source Sans Pro"/>
              </a:defRPr>
            </a:lvl8pPr>
            <a:lvl9pPr lvl="8" algn="ctr" rtl="0">
              <a:lnSpc>
                <a:spcPct val="100000"/>
              </a:lnSpc>
              <a:spcBef>
                <a:spcPts val="0"/>
              </a:spcBef>
              <a:spcAft>
                <a:spcPts val="0"/>
              </a:spcAft>
              <a:buSzPts val="1400"/>
              <a:buFont typeface="Source Sans Pro"/>
              <a:buNone/>
              <a:defRPr>
                <a:latin typeface="Source Sans Pro"/>
                <a:ea typeface="Source Sans Pro"/>
                <a:cs typeface="Source Sans Pro"/>
                <a:sym typeface="Source Sans Pro"/>
              </a:defRPr>
            </a:lvl9pPr>
          </a:lstStyle>
          <a:p>
            <a:endParaRPr/>
          </a:p>
        </p:txBody>
      </p:sp>
      <p:sp>
        <p:nvSpPr>
          <p:cNvPr id="380" name="Google Shape;380;p17"/>
          <p:cNvSpPr txBox="1">
            <a:spLocks noGrp="1"/>
          </p:cNvSpPr>
          <p:nvPr>
            <p:ph type="title"/>
          </p:nvPr>
        </p:nvSpPr>
        <p:spPr>
          <a:xfrm>
            <a:off x="1218504" y="876252"/>
            <a:ext cx="15920400" cy="14448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2400"/>
              <a:buNone/>
              <a:defRPr sz="4800"/>
            </a:lvl2pPr>
            <a:lvl3pPr lvl="2" rtl="0">
              <a:spcBef>
                <a:spcPts val="0"/>
              </a:spcBef>
              <a:spcAft>
                <a:spcPts val="0"/>
              </a:spcAft>
              <a:buSzPts val="2400"/>
              <a:buNone/>
              <a:defRPr sz="4800"/>
            </a:lvl3pPr>
            <a:lvl4pPr lvl="3" rtl="0">
              <a:spcBef>
                <a:spcPts val="0"/>
              </a:spcBef>
              <a:spcAft>
                <a:spcPts val="0"/>
              </a:spcAft>
              <a:buSzPts val="2400"/>
              <a:buNone/>
              <a:defRPr sz="4800"/>
            </a:lvl4pPr>
            <a:lvl5pPr lvl="4" rtl="0">
              <a:spcBef>
                <a:spcPts val="0"/>
              </a:spcBef>
              <a:spcAft>
                <a:spcPts val="0"/>
              </a:spcAft>
              <a:buSzPts val="2400"/>
              <a:buNone/>
              <a:defRPr sz="4800"/>
            </a:lvl5pPr>
            <a:lvl6pPr lvl="5" rtl="0">
              <a:spcBef>
                <a:spcPts val="0"/>
              </a:spcBef>
              <a:spcAft>
                <a:spcPts val="0"/>
              </a:spcAft>
              <a:buSzPts val="2400"/>
              <a:buNone/>
              <a:defRPr sz="4800"/>
            </a:lvl6pPr>
            <a:lvl7pPr lvl="6" rtl="0">
              <a:spcBef>
                <a:spcPts val="0"/>
              </a:spcBef>
              <a:spcAft>
                <a:spcPts val="0"/>
              </a:spcAft>
              <a:buSzPts val="2400"/>
              <a:buNone/>
              <a:defRPr sz="4800"/>
            </a:lvl7pPr>
            <a:lvl8pPr lvl="7" rtl="0">
              <a:spcBef>
                <a:spcPts val="0"/>
              </a:spcBef>
              <a:spcAft>
                <a:spcPts val="0"/>
              </a:spcAft>
              <a:buSzPts val="2400"/>
              <a:buNone/>
              <a:defRPr sz="4800"/>
            </a:lvl8pPr>
            <a:lvl9pPr lvl="8" rtl="0">
              <a:spcBef>
                <a:spcPts val="0"/>
              </a:spcBef>
              <a:spcAft>
                <a:spcPts val="0"/>
              </a:spcAft>
              <a:buSzPts val="2400"/>
              <a:buNone/>
              <a:defRPr sz="4800"/>
            </a:lvl9pPr>
          </a:lstStyle>
          <a:p>
            <a:endParaRPr/>
          </a:p>
        </p:txBody>
      </p:sp>
      <p:grpSp>
        <p:nvGrpSpPr>
          <p:cNvPr id="381" name="Google Shape;381;p17"/>
          <p:cNvGrpSpPr/>
          <p:nvPr/>
        </p:nvGrpSpPr>
        <p:grpSpPr>
          <a:xfrm>
            <a:off x="14322719" y="211651"/>
            <a:ext cx="3720138" cy="3068582"/>
            <a:chOff x="7309043" y="0"/>
            <a:chExt cx="1860069" cy="1534291"/>
          </a:xfrm>
        </p:grpSpPr>
        <p:sp>
          <p:nvSpPr>
            <p:cNvPr id="382" name="Google Shape;382;p17"/>
            <p:cNvSpPr/>
            <p:nvPr/>
          </p:nvSpPr>
          <p:spPr>
            <a:xfrm>
              <a:off x="7309043" y="55876"/>
              <a:ext cx="264710" cy="134652"/>
            </a:xfrm>
            <a:custGeom>
              <a:avLst/>
              <a:gdLst/>
              <a:ahLst/>
              <a:cxnLst/>
              <a:rect l="l" t="t" r="r" b="b"/>
              <a:pathLst>
                <a:path w="3861" h="1964" extrusionOk="0">
                  <a:moveTo>
                    <a:pt x="1883" y="0"/>
                  </a:moveTo>
                  <a:cubicBezTo>
                    <a:pt x="1816" y="0"/>
                    <a:pt x="1745" y="27"/>
                    <a:pt x="1680" y="88"/>
                  </a:cubicBezTo>
                  <a:cubicBezTo>
                    <a:pt x="1560" y="184"/>
                    <a:pt x="1488" y="329"/>
                    <a:pt x="1440" y="485"/>
                  </a:cubicBezTo>
                  <a:cubicBezTo>
                    <a:pt x="1043" y="449"/>
                    <a:pt x="658" y="425"/>
                    <a:pt x="262" y="413"/>
                  </a:cubicBezTo>
                  <a:cubicBezTo>
                    <a:pt x="258" y="413"/>
                    <a:pt x="255" y="413"/>
                    <a:pt x="251" y="413"/>
                  </a:cubicBezTo>
                  <a:cubicBezTo>
                    <a:pt x="55" y="413"/>
                    <a:pt x="1" y="750"/>
                    <a:pt x="213" y="786"/>
                  </a:cubicBezTo>
                  <a:cubicBezTo>
                    <a:pt x="598" y="846"/>
                    <a:pt x="971" y="882"/>
                    <a:pt x="1355" y="930"/>
                  </a:cubicBezTo>
                  <a:cubicBezTo>
                    <a:pt x="1355" y="978"/>
                    <a:pt x="1343" y="1026"/>
                    <a:pt x="1343" y="1074"/>
                  </a:cubicBezTo>
                  <a:cubicBezTo>
                    <a:pt x="1343" y="1326"/>
                    <a:pt x="1367" y="1687"/>
                    <a:pt x="1584" y="1831"/>
                  </a:cubicBezTo>
                  <a:lnTo>
                    <a:pt x="1584" y="1843"/>
                  </a:lnTo>
                  <a:cubicBezTo>
                    <a:pt x="1623" y="1926"/>
                    <a:pt x="1697" y="1964"/>
                    <a:pt x="1768" y="1964"/>
                  </a:cubicBezTo>
                  <a:cubicBezTo>
                    <a:pt x="1872" y="1964"/>
                    <a:pt x="1968" y="1883"/>
                    <a:pt x="1932" y="1747"/>
                  </a:cubicBezTo>
                  <a:cubicBezTo>
                    <a:pt x="1932" y="1747"/>
                    <a:pt x="1932" y="1735"/>
                    <a:pt x="1920" y="1735"/>
                  </a:cubicBezTo>
                  <a:cubicBezTo>
                    <a:pt x="2005" y="1567"/>
                    <a:pt x="1944" y="1375"/>
                    <a:pt x="1957" y="1170"/>
                  </a:cubicBezTo>
                  <a:cubicBezTo>
                    <a:pt x="1957" y="1110"/>
                    <a:pt x="1969" y="1062"/>
                    <a:pt x="1981" y="1002"/>
                  </a:cubicBezTo>
                  <a:cubicBezTo>
                    <a:pt x="2449" y="1050"/>
                    <a:pt x="2918" y="1098"/>
                    <a:pt x="3387" y="1182"/>
                  </a:cubicBezTo>
                  <a:cubicBezTo>
                    <a:pt x="3406" y="1185"/>
                    <a:pt x="3424" y="1186"/>
                    <a:pt x="3442" y="1186"/>
                  </a:cubicBezTo>
                  <a:cubicBezTo>
                    <a:pt x="3802" y="1186"/>
                    <a:pt x="3860" y="629"/>
                    <a:pt x="3459" y="617"/>
                  </a:cubicBezTo>
                  <a:cubicBezTo>
                    <a:pt x="3014" y="605"/>
                    <a:pt x="2570" y="569"/>
                    <a:pt x="2125" y="533"/>
                  </a:cubicBezTo>
                  <a:cubicBezTo>
                    <a:pt x="2137" y="485"/>
                    <a:pt x="2149" y="425"/>
                    <a:pt x="2161" y="365"/>
                  </a:cubicBezTo>
                  <a:cubicBezTo>
                    <a:pt x="2195" y="167"/>
                    <a:pt x="2051" y="0"/>
                    <a:pt x="18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3" name="Google Shape;383;p17"/>
            <p:cNvSpPr/>
            <p:nvPr/>
          </p:nvSpPr>
          <p:spPr>
            <a:xfrm>
              <a:off x="8170674" y="0"/>
              <a:ext cx="220695" cy="178667"/>
            </a:xfrm>
            <a:custGeom>
              <a:avLst/>
              <a:gdLst/>
              <a:ahLst/>
              <a:cxnLst/>
              <a:rect l="l" t="t" r="r" b="b"/>
              <a:pathLst>
                <a:path w="3219" h="2606" extrusionOk="0">
                  <a:moveTo>
                    <a:pt x="1661" y="0"/>
                  </a:moveTo>
                  <a:cubicBezTo>
                    <a:pt x="1570" y="0"/>
                    <a:pt x="1478" y="41"/>
                    <a:pt x="1419" y="134"/>
                  </a:cubicBezTo>
                  <a:cubicBezTo>
                    <a:pt x="1251" y="374"/>
                    <a:pt x="1155" y="651"/>
                    <a:pt x="1095" y="951"/>
                  </a:cubicBezTo>
                  <a:cubicBezTo>
                    <a:pt x="818" y="951"/>
                    <a:pt x="542" y="963"/>
                    <a:pt x="265" y="975"/>
                  </a:cubicBezTo>
                  <a:cubicBezTo>
                    <a:pt x="1" y="987"/>
                    <a:pt x="1" y="1360"/>
                    <a:pt x="265" y="1372"/>
                  </a:cubicBezTo>
                  <a:cubicBezTo>
                    <a:pt x="530" y="1384"/>
                    <a:pt x="794" y="1396"/>
                    <a:pt x="1071" y="1396"/>
                  </a:cubicBezTo>
                  <a:cubicBezTo>
                    <a:pt x="1059" y="1745"/>
                    <a:pt x="1107" y="2093"/>
                    <a:pt x="1191" y="2406"/>
                  </a:cubicBezTo>
                  <a:cubicBezTo>
                    <a:pt x="1224" y="2545"/>
                    <a:pt x="1328" y="2605"/>
                    <a:pt x="1437" y="2605"/>
                  </a:cubicBezTo>
                  <a:cubicBezTo>
                    <a:pt x="1601" y="2605"/>
                    <a:pt x="1775" y="2467"/>
                    <a:pt x="1732" y="2250"/>
                  </a:cubicBezTo>
                  <a:cubicBezTo>
                    <a:pt x="1672" y="1949"/>
                    <a:pt x="1672" y="1685"/>
                    <a:pt x="1696" y="1408"/>
                  </a:cubicBezTo>
                  <a:lnTo>
                    <a:pt x="1696" y="1408"/>
                  </a:lnTo>
                  <a:cubicBezTo>
                    <a:pt x="2092" y="1420"/>
                    <a:pt x="2489" y="1420"/>
                    <a:pt x="2886" y="1432"/>
                  </a:cubicBezTo>
                  <a:cubicBezTo>
                    <a:pt x="2889" y="1432"/>
                    <a:pt x="2893" y="1432"/>
                    <a:pt x="2897" y="1432"/>
                  </a:cubicBezTo>
                  <a:cubicBezTo>
                    <a:pt x="3215" y="1432"/>
                    <a:pt x="3219" y="915"/>
                    <a:pt x="2907" y="915"/>
                  </a:cubicBezTo>
                  <a:cubicBezTo>
                    <a:pt x="2900" y="915"/>
                    <a:pt x="2893" y="915"/>
                    <a:pt x="2886" y="915"/>
                  </a:cubicBezTo>
                  <a:cubicBezTo>
                    <a:pt x="2513" y="927"/>
                    <a:pt x="2153" y="927"/>
                    <a:pt x="1780" y="939"/>
                  </a:cubicBezTo>
                  <a:cubicBezTo>
                    <a:pt x="1828" y="747"/>
                    <a:pt x="1876" y="555"/>
                    <a:pt x="1936" y="350"/>
                  </a:cubicBezTo>
                  <a:cubicBezTo>
                    <a:pt x="1991" y="140"/>
                    <a:pt x="1828" y="0"/>
                    <a:pt x="16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4" name="Google Shape;384;p17"/>
            <p:cNvSpPr/>
            <p:nvPr/>
          </p:nvSpPr>
          <p:spPr>
            <a:xfrm>
              <a:off x="8590192" y="21322"/>
              <a:ext cx="206708" cy="175376"/>
            </a:xfrm>
            <a:custGeom>
              <a:avLst/>
              <a:gdLst/>
              <a:ahLst/>
              <a:cxnLst/>
              <a:rect l="l" t="t" r="r" b="b"/>
              <a:pathLst>
                <a:path w="3015" h="2558" extrusionOk="0">
                  <a:moveTo>
                    <a:pt x="1413" y="0"/>
                  </a:moveTo>
                  <a:cubicBezTo>
                    <a:pt x="1278" y="0"/>
                    <a:pt x="1142" y="93"/>
                    <a:pt x="1118" y="280"/>
                  </a:cubicBezTo>
                  <a:cubicBezTo>
                    <a:pt x="1094" y="496"/>
                    <a:pt x="1094" y="712"/>
                    <a:pt x="1094" y="929"/>
                  </a:cubicBezTo>
                  <a:cubicBezTo>
                    <a:pt x="806" y="929"/>
                    <a:pt x="529" y="941"/>
                    <a:pt x="253" y="953"/>
                  </a:cubicBezTo>
                  <a:cubicBezTo>
                    <a:pt x="0" y="965"/>
                    <a:pt x="0" y="1338"/>
                    <a:pt x="253" y="1350"/>
                  </a:cubicBezTo>
                  <a:cubicBezTo>
                    <a:pt x="541" y="1374"/>
                    <a:pt x="818" y="1374"/>
                    <a:pt x="1106" y="1386"/>
                  </a:cubicBezTo>
                  <a:cubicBezTo>
                    <a:pt x="1118" y="1698"/>
                    <a:pt x="1154" y="2011"/>
                    <a:pt x="1166" y="2323"/>
                  </a:cubicBezTo>
                  <a:cubicBezTo>
                    <a:pt x="1179" y="2480"/>
                    <a:pt x="1296" y="2558"/>
                    <a:pt x="1413" y="2558"/>
                  </a:cubicBezTo>
                  <a:cubicBezTo>
                    <a:pt x="1530" y="2558"/>
                    <a:pt x="1647" y="2480"/>
                    <a:pt x="1659" y="2323"/>
                  </a:cubicBezTo>
                  <a:cubicBezTo>
                    <a:pt x="1683" y="2023"/>
                    <a:pt x="1707" y="1710"/>
                    <a:pt x="1731" y="1398"/>
                  </a:cubicBezTo>
                  <a:cubicBezTo>
                    <a:pt x="2044" y="1410"/>
                    <a:pt x="2369" y="1410"/>
                    <a:pt x="2693" y="1410"/>
                  </a:cubicBezTo>
                  <a:cubicBezTo>
                    <a:pt x="2697" y="1410"/>
                    <a:pt x="2700" y="1410"/>
                    <a:pt x="2704" y="1410"/>
                  </a:cubicBezTo>
                  <a:cubicBezTo>
                    <a:pt x="3014" y="1410"/>
                    <a:pt x="3014" y="893"/>
                    <a:pt x="2704" y="893"/>
                  </a:cubicBezTo>
                  <a:cubicBezTo>
                    <a:pt x="2700" y="893"/>
                    <a:pt x="2697" y="893"/>
                    <a:pt x="2693" y="893"/>
                  </a:cubicBezTo>
                  <a:lnTo>
                    <a:pt x="1743" y="905"/>
                  </a:lnTo>
                  <a:cubicBezTo>
                    <a:pt x="1743" y="700"/>
                    <a:pt x="1731" y="484"/>
                    <a:pt x="1707" y="280"/>
                  </a:cubicBezTo>
                  <a:cubicBezTo>
                    <a:pt x="1683" y="93"/>
                    <a:pt x="1548" y="0"/>
                    <a:pt x="14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5" name="Google Shape;385;p17"/>
            <p:cNvSpPr/>
            <p:nvPr/>
          </p:nvSpPr>
          <p:spPr>
            <a:xfrm>
              <a:off x="8948349" y="22282"/>
              <a:ext cx="220763" cy="194985"/>
            </a:xfrm>
            <a:custGeom>
              <a:avLst/>
              <a:gdLst/>
              <a:ahLst/>
              <a:cxnLst/>
              <a:rect l="l" t="t" r="r" b="b"/>
              <a:pathLst>
                <a:path w="3220" h="2844" extrusionOk="0">
                  <a:moveTo>
                    <a:pt x="1782" y="1"/>
                  </a:moveTo>
                  <a:cubicBezTo>
                    <a:pt x="1668" y="1"/>
                    <a:pt x="1558" y="63"/>
                    <a:pt x="1520" y="206"/>
                  </a:cubicBezTo>
                  <a:cubicBezTo>
                    <a:pt x="1436" y="482"/>
                    <a:pt x="1376" y="759"/>
                    <a:pt x="1316" y="1035"/>
                  </a:cubicBezTo>
                  <a:cubicBezTo>
                    <a:pt x="967" y="987"/>
                    <a:pt x="619" y="951"/>
                    <a:pt x="270" y="903"/>
                  </a:cubicBezTo>
                  <a:cubicBezTo>
                    <a:pt x="263" y="902"/>
                    <a:pt x="257" y="902"/>
                    <a:pt x="250" y="902"/>
                  </a:cubicBezTo>
                  <a:cubicBezTo>
                    <a:pt x="50" y="902"/>
                    <a:pt x="1" y="1253"/>
                    <a:pt x="222" y="1288"/>
                  </a:cubicBezTo>
                  <a:cubicBezTo>
                    <a:pt x="559" y="1348"/>
                    <a:pt x="895" y="1396"/>
                    <a:pt x="1232" y="1456"/>
                  </a:cubicBezTo>
                  <a:cubicBezTo>
                    <a:pt x="1148" y="1816"/>
                    <a:pt x="1075" y="2189"/>
                    <a:pt x="1003" y="2550"/>
                  </a:cubicBezTo>
                  <a:cubicBezTo>
                    <a:pt x="967" y="2725"/>
                    <a:pt x="1109" y="2843"/>
                    <a:pt x="1244" y="2843"/>
                  </a:cubicBezTo>
                  <a:cubicBezTo>
                    <a:pt x="1331" y="2843"/>
                    <a:pt x="1415" y="2795"/>
                    <a:pt x="1448" y="2682"/>
                  </a:cubicBezTo>
                  <a:cubicBezTo>
                    <a:pt x="1556" y="2297"/>
                    <a:pt x="1677" y="1925"/>
                    <a:pt x="1785" y="1540"/>
                  </a:cubicBezTo>
                  <a:cubicBezTo>
                    <a:pt x="2121" y="1588"/>
                    <a:pt x="2470" y="1648"/>
                    <a:pt x="2806" y="1708"/>
                  </a:cubicBezTo>
                  <a:cubicBezTo>
                    <a:pt x="2826" y="1712"/>
                    <a:pt x="2845" y="1713"/>
                    <a:pt x="2863" y="1713"/>
                  </a:cubicBezTo>
                  <a:cubicBezTo>
                    <a:pt x="3174" y="1713"/>
                    <a:pt x="3219" y="1249"/>
                    <a:pt x="2879" y="1215"/>
                  </a:cubicBezTo>
                  <a:cubicBezTo>
                    <a:pt x="2554" y="1179"/>
                    <a:pt x="2229" y="1143"/>
                    <a:pt x="1905" y="1095"/>
                  </a:cubicBezTo>
                  <a:cubicBezTo>
                    <a:pt x="1965" y="855"/>
                    <a:pt x="2025" y="614"/>
                    <a:pt x="2085" y="362"/>
                  </a:cubicBezTo>
                  <a:cubicBezTo>
                    <a:pt x="2136" y="144"/>
                    <a:pt x="1955" y="1"/>
                    <a:pt x="17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6" name="Google Shape;386;p17"/>
            <p:cNvSpPr/>
            <p:nvPr/>
          </p:nvSpPr>
          <p:spPr>
            <a:xfrm>
              <a:off x="8333846" y="241741"/>
              <a:ext cx="256414" cy="192105"/>
            </a:xfrm>
            <a:custGeom>
              <a:avLst/>
              <a:gdLst/>
              <a:ahLst/>
              <a:cxnLst/>
              <a:rect l="l" t="t" r="r" b="b"/>
              <a:pathLst>
                <a:path w="3740" h="2802" extrusionOk="0">
                  <a:moveTo>
                    <a:pt x="1666" y="1"/>
                  </a:moveTo>
                  <a:cubicBezTo>
                    <a:pt x="1534" y="1"/>
                    <a:pt x="1401" y="88"/>
                    <a:pt x="1395" y="262"/>
                  </a:cubicBezTo>
                  <a:cubicBezTo>
                    <a:pt x="1383" y="371"/>
                    <a:pt x="1383" y="479"/>
                    <a:pt x="1383" y="587"/>
                  </a:cubicBezTo>
                  <a:cubicBezTo>
                    <a:pt x="987" y="599"/>
                    <a:pt x="590" y="623"/>
                    <a:pt x="217" y="683"/>
                  </a:cubicBezTo>
                  <a:cubicBezTo>
                    <a:pt x="1" y="707"/>
                    <a:pt x="1" y="984"/>
                    <a:pt x="217" y="1008"/>
                  </a:cubicBezTo>
                  <a:cubicBezTo>
                    <a:pt x="590" y="1056"/>
                    <a:pt x="987" y="1092"/>
                    <a:pt x="1383" y="1092"/>
                  </a:cubicBezTo>
                  <a:cubicBezTo>
                    <a:pt x="1395" y="1597"/>
                    <a:pt x="1431" y="2102"/>
                    <a:pt x="1455" y="2594"/>
                  </a:cubicBezTo>
                  <a:cubicBezTo>
                    <a:pt x="1461" y="2733"/>
                    <a:pt x="1564" y="2802"/>
                    <a:pt x="1666" y="2802"/>
                  </a:cubicBezTo>
                  <a:cubicBezTo>
                    <a:pt x="1768" y="2802"/>
                    <a:pt x="1870" y="2733"/>
                    <a:pt x="1876" y="2594"/>
                  </a:cubicBezTo>
                  <a:cubicBezTo>
                    <a:pt x="1900" y="2102"/>
                    <a:pt x="1936" y="1597"/>
                    <a:pt x="1948" y="1104"/>
                  </a:cubicBezTo>
                  <a:cubicBezTo>
                    <a:pt x="2441" y="1104"/>
                    <a:pt x="2934" y="1092"/>
                    <a:pt x="3415" y="1092"/>
                  </a:cubicBezTo>
                  <a:cubicBezTo>
                    <a:pt x="3419" y="1092"/>
                    <a:pt x="3422" y="1092"/>
                    <a:pt x="3426" y="1092"/>
                  </a:cubicBezTo>
                  <a:cubicBezTo>
                    <a:pt x="3739" y="1092"/>
                    <a:pt x="3736" y="587"/>
                    <a:pt x="3415" y="587"/>
                  </a:cubicBezTo>
                  <a:cubicBezTo>
                    <a:pt x="3255" y="591"/>
                    <a:pt x="3093" y="592"/>
                    <a:pt x="2930" y="592"/>
                  </a:cubicBezTo>
                  <a:cubicBezTo>
                    <a:pt x="2605" y="592"/>
                    <a:pt x="2277" y="587"/>
                    <a:pt x="1948" y="587"/>
                  </a:cubicBezTo>
                  <a:cubicBezTo>
                    <a:pt x="1948" y="479"/>
                    <a:pt x="1948" y="371"/>
                    <a:pt x="1936" y="262"/>
                  </a:cubicBezTo>
                  <a:cubicBezTo>
                    <a:pt x="1930" y="88"/>
                    <a:pt x="1798" y="1"/>
                    <a:pt x="16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7" name="Google Shape;387;p17"/>
            <p:cNvSpPr/>
            <p:nvPr/>
          </p:nvSpPr>
          <p:spPr>
            <a:xfrm>
              <a:off x="8712160" y="264023"/>
              <a:ext cx="234955" cy="169206"/>
            </a:xfrm>
            <a:custGeom>
              <a:avLst/>
              <a:gdLst/>
              <a:ahLst/>
              <a:cxnLst/>
              <a:rect l="l" t="t" r="r" b="b"/>
              <a:pathLst>
                <a:path w="3427" h="2468" extrusionOk="0">
                  <a:moveTo>
                    <a:pt x="1387" y="0"/>
                  </a:moveTo>
                  <a:cubicBezTo>
                    <a:pt x="1278" y="0"/>
                    <a:pt x="1167" y="76"/>
                    <a:pt x="1143" y="226"/>
                  </a:cubicBezTo>
                  <a:cubicBezTo>
                    <a:pt x="1119" y="454"/>
                    <a:pt x="1106" y="683"/>
                    <a:pt x="1119" y="911"/>
                  </a:cubicBezTo>
                  <a:cubicBezTo>
                    <a:pt x="818" y="911"/>
                    <a:pt x="517" y="923"/>
                    <a:pt x="217" y="935"/>
                  </a:cubicBezTo>
                  <a:cubicBezTo>
                    <a:pt x="1" y="935"/>
                    <a:pt x="1" y="1272"/>
                    <a:pt x="217" y="1272"/>
                  </a:cubicBezTo>
                  <a:cubicBezTo>
                    <a:pt x="517" y="1284"/>
                    <a:pt x="830" y="1296"/>
                    <a:pt x="1131" y="1296"/>
                  </a:cubicBezTo>
                  <a:cubicBezTo>
                    <a:pt x="1143" y="1620"/>
                    <a:pt x="1167" y="1957"/>
                    <a:pt x="1179" y="2269"/>
                  </a:cubicBezTo>
                  <a:cubicBezTo>
                    <a:pt x="1185" y="2402"/>
                    <a:pt x="1287" y="2468"/>
                    <a:pt x="1387" y="2468"/>
                  </a:cubicBezTo>
                  <a:cubicBezTo>
                    <a:pt x="1488" y="2468"/>
                    <a:pt x="1587" y="2402"/>
                    <a:pt x="1587" y="2269"/>
                  </a:cubicBezTo>
                  <a:cubicBezTo>
                    <a:pt x="1599" y="1957"/>
                    <a:pt x="1623" y="1632"/>
                    <a:pt x="1647" y="1308"/>
                  </a:cubicBezTo>
                  <a:cubicBezTo>
                    <a:pt x="2140" y="1320"/>
                    <a:pt x="2633" y="1332"/>
                    <a:pt x="3126" y="1344"/>
                  </a:cubicBezTo>
                  <a:cubicBezTo>
                    <a:pt x="3427" y="1344"/>
                    <a:pt x="3427" y="863"/>
                    <a:pt x="3126" y="863"/>
                  </a:cubicBezTo>
                  <a:cubicBezTo>
                    <a:pt x="2633" y="875"/>
                    <a:pt x="2152" y="887"/>
                    <a:pt x="1659" y="899"/>
                  </a:cubicBezTo>
                  <a:cubicBezTo>
                    <a:pt x="1659" y="671"/>
                    <a:pt x="1647" y="442"/>
                    <a:pt x="1623" y="226"/>
                  </a:cubicBezTo>
                  <a:cubicBezTo>
                    <a:pt x="1605" y="76"/>
                    <a:pt x="1497" y="0"/>
                    <a:pt x="13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8" name="Google Shape;388;p17"/>
            <p:cNvSpPr/>
            <p:nvPr/>
          </p:nvSpPr>
          <p:spPr>
            <a:xfrm>
              <a:off x="8590192" y="485540"/>
              <a:ext cx="206914" cy="175171"/>
            </a:xfrm>
            <a:custGeom>
              <a:avLst/>
              <a:gdLst/>
              <a:ahLst/>
              <a:cxnLst/>
              <a:rect l="l" t="t" r="r" b="b"/>
              <a:pathLst>
                <a:path w="3018" h="2555" extrusionOk="0">
                  <a:moveTo>
                    <a:pt x="1413" y="0"/>
                  </a:moveTo>
                  <a:cubicBezTo>
                    <a:pt x="1278" y="0"/>
                    <a:pt x="1142" y="96"/>
                    <a:pt x="1118" y="289"/>
                  </a:cubicBezTo>
                  <a:cubicBezTo>
                    <a:pt x="1094" y="493"/>
                    <a:pt x="1094" y="709"/>
                    <a:pt x="1094" y="926"/>
                  </a:cubicBezTo>
                  <a:cubicBezTo>
                    <a:pt x="806" y="938"/>
                    <a:pt x="529" y="938"/>
                    <a:pt x="253" y="962"/>
                  </a:cubicBezTo>
                  <a:cubicBezTo>
                    <a:pt x="0" y="974"/>
                    <a:pt x="0" y="1346"/>
                    <a:pt x="253" y="1358"/>
                  </a:cubicBezTo>
                  <a:cubicBezTo>
                    <a:pt x="541" y="1370"/>
                    <a:pt x="818" y="1382"/>
                    <a:pt x="1106" y="1382"/>
                  </a:cubicBezTo>
                  <a:cubicBezTo>
                    <a:pt x="1118" y="1707"/>
                    <a:pt x="1154" y="2020"/>
                    <a:pt x="1166" y="2320"/>
                  </a:cubicBezTo>
                  <a:cubicBezTo>
                    <a:pt x="1179" y="2476"/>
                    <a:pt x="1296" y="2555"/>
                    <a:pt x="1413" y="2555"/>
                  </a:cubicBezTo>
                  <a:cubicBezTo>
                    <a:pt x="1530" y="2555"/>
                    <a:pt x="1647" y="2476"/>
                    <a:pt x="1659" y="2320"/>
                  </a:cubicBezTo>
                  <a:cubicBezTo>
                    <a:pt x="1683" y="2020"/>
                    <a:pt x="1707" y="1719"/>
                    <a:pt x="1731" y="1407"/>
                  </a:cubicBezTo>
                  <a:cubicBezTo>
                    <a:pt x="2044" y="1407"/>
                    <a:pt x="2369" y="1407"/>
                    <a:pt x="2693" y="1419"/>
                  </a:cubicBezTo>
                  <a:cubicBezTo>
                    <a:pt x="3014" y="1419"/>
                    <a:pt x="3018" y="901"/>
                    <a:pt x="2704" y="901"/>
                  </a:cubicBezTo>
                  <a:cubicBezTo>
                    <a:pt x="2700" y="901"/>
                    <a:pt x="2697" y="902"/>
                    <a:pt x="2693" y="902"/>
                  </a:cubicBezTo>
                  <a:lnTo>
                    <a:pt x="1743" y="914"/>
                  </a:lnTo>
                  <a:cubicBezTo>
                    <a:pt x="1743" y="697"/>
                    <a:pt x="1731" y="493"/>
                    <a:pt x="1707" y="289"/>
                  </a:cubicBezTo>
                  <a:cubicBezTo>
                    <a:pt x="1683" y="96"/>
                    <a:pt x="1548" y="0"/>
                    <a:pt x="14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9" name="Google Shape;389;p17"/>
            <p:cNvSpPr/>
            <p:nvPr/>
          </p:nvSpPr>
          <p:spPr>
            <a:xfrm>
              <a:off x="8948349" y="486568"/>
              <a:ext cx="220763" cy="194985"/>
            </a:xfrm>
            <a:custGeom>
              <a:avLst/>
              <a:gdLst/>
              <a:ahLst/>
              <a:cxnLst/>
              <a:rect l="l" t="t" r="r" b="b"/>
              <a:pathLst>
                <a:path w="3220" h="2844" extrusionOk="0">
                  <a:moveTo>
                    <a:pt x="1784" y="0"/>
                  </a:moveTo>
                  <a:cubicBezTo>
                    <a:pt x="1670" y="0"/>
                    <a:pt x="1559" y="65"/>
                    <a:pt x="1520" y="213"/>
                  </a:cubicBezTo>
                  <a:cubicBezTo>
                    <a:pt x="1436" y="478"/>
                    <a:pt x="1376" y="754"/>
                    <a:pt x="1316" y="1031"/>
                  </a:cubicBezTo>
                  <a:cubicBezTo>
                    <a:pt x="967" y="995"/>
                    <a:pt x="619" y="947"/>
                    <a:pt x="270" y="911"/>
                  </a:cubicBezTo>
                  <a:cubicBezTo>
                    <a:pt x="263" y="910"/>
                    <a:pt x="257" y="910"/>
                    <a:pt x="250" y="910"/>
                  </a:cubicBezTo>
                  <a:cubicBezTo>
                    <a:pt x="50" y="910"/>
                    <a:pt x="1" y="1260"/>
                    <a:pt x="222" y="1295"/>
                  </a:cubicBezTo>
                  <a:cubicBezTo>
                    <a:pt x="559" y="1343"/>
                    <a:pt x="895" y="1404"/>
                    <a:pt x="1232" y="1452"/>
                  </a:cubicBezTo>
                  <a:cubicBezTo>
                    <a:pt x="1148" y="1824"/>
                    <a:pt x="1075" y="2185"/>
                    <a:pt x="1003" y="2558"/>
                  </a:cubicBezTo>
                  <a:cubicBezTo>
                    <a:pt x="967" y="2731"/>
                    <a:pt x="1104" y="2843"/>
                    <a:pt x="1238" y="2843"/>
                  </a:cubicBezTo>
                  <a:cubicBezTo>
                    <a:pt x="1327" y="2843"/>
                    <a:pt x="1414" y="2793"/>
                    <a:pt x="1448" y="2678"/>
                  </a:cubicBezTo>
                  <a:cubicBezTo>
                    <a:pt x="1556" y="2305"/>
                    <a:pt x="1677" y="1920"/>
                    <a:pt x="1785" y="1548"/>
                  </a:cubicBezTo>
                  <a:cubicBezTo>
                    <a:pt x="2121" y="1596"/>
                    <a:pt x="2470" y="1656"/>
                    <a:pt x="2806" y="1704"/>
                  </a:cubicBezTo>
                  <a:cubicBezTo>
                    <a:pt x="2826" y="1707"/>
                    <a:pt x="2845" y="1709"/>
                    <a:pt x="2863" y="1709"/>
                  </a:cubicBezTo>
                  <a:cubicBezTo>
                    <a:pt x="3174" y="1709"/>
                    <a:pt x="3219" y="1245"/>
                    <a:pt x="2879" y="1211"/>
                  </a:cubicBezTo>
                  <a:cubicBezTo>
                    <a:pt x="2554" y="1175"/>
                    <a:pt x="2229" y="1139"/>
                    <a:pt x="1905" y="1103"/>
                  </a:cubicBezTo>
                  <a:cubicBezTo>
                    <a:pt x="1965" y="851"/>
                    <a:pt x="2025" y="610"/>
                    <a:pt x="2085" y="370"/>
                  </a:cubicBezTo>
                  <a:cubicBezTo>
                    <a:pt x="2136" y="146"/>
                    <a:pt x="1956" y="0"/>
                    <a:pt x="17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0" name="Google Shape;390;p17"/>
            <p:cNvSpPr/>
            <p:nvPr/>
          </p:nvSpPr>
          <p:spPr>
            <a:xfrm>
              <a:off x="8712160" y="728241"/>
              <a:ext cx="234955" cy="169000"/>
            </a:xfrm>
            <a:custGeom>
              <a:avLst/>
              <a:gdLst/>
              <a:ahLst/>
              <a:cxnLst/>
              <a:rect l="l" t="t" r="r" b="b"/>
              <a:pathLst>
                <a:path w="3427" h="2465" extrusionOk="0">
                  <a:moveTo>
                    <a:pt x="1387" y="0"/>
                  </a:moveTo>
                  <a:cubicBezTo>
                    <a:pt x="1278" y="0"/>
                    <a:pt x="1167" y="78"/>
                    <a:pt x="1143" y="235"/>
                  </a:cubicBezTo>
                  <a:cubicBezTo>
                    <a:pt x="1119" y="451"/>
                    <a:pt x="1106" y="679"/>
                    <a:pt x="1119" y="908"/>
                  </a:cubicBezTo>
                  <a:cubicBezTo>
                    <a:pt x="818" y="920"/>
                    <a:pt x="517" y="920"/>
                    <a:pt x="217" y="932"/>
                  </a:cubicBezTo>
                  <a:cubicBezTo>
                    <a:pt x="1" y="944"/>
                    <a:pt x="1" y="1268"/>
                    <a:pt x="217" y="1280"/>
                  </a:cubicBezTo>
                  <a:cubicBezTo>
                    <a:pt x="517" y="1293"/>
                    <a:pt x="830" y="1293"/>
                    <a:pt x="1131" y="1305"/>
                  </a:cubicBezTo>
                  <a:cubicBezTo>
                    <a:pt x="1143" y="1629"/>
                    <a:pt x="1167" y="1954"/>
                    <a:pt x="1179" y="2266"/>
                  </a:cubicBezTo>
                  <a:cubicBezTo>
                    <a:pt x="1185" y="2398"/>
                    <a:pt x="1287" y="2465"/>
                    <a:pt x="1387" y="2465"/>
                  </a:cubicBezTo>
                  <a:cubicBezTo>
                    <a:pt x="1488" y="2465"/>
                    <a:pt x="1587" y="2398"/>
                    <a:pt x="1587" y="2266"/>
                  </a:cubicBezTo>
                  <a:cubicBezTo>
                    <a:pt x="1599" y="1954"/>
                    <a:pt x="1623" y="1641"/>
                    <a:pt x="1647" y="1317"/>
                  </a:cubicBezTo>
                  <a:cubicBezTo>
                    <a:pt x="2140" y="1329"/>
                    <a:pt x="2633" y="1329"/>
                    <a:pt x="3126" y="1341"/>
                  </a:cubicBezTo>
                  <a:cubicBezTo>
                    <a:pt x="3427" y="1341"/>
                    <a:pt x="3427" y="872"/>
                    <a:pt x="3126" y="872"/>
                  </a:cubicBezTo>
                  <a:cubicBezTo>
                    <a:pt x="2633" y="872"/>
                    <a:pt x="2152" y="884"/>
                    <a:pt x="1659" y="896"/>
                  </a:cubicBezTo>
                  <a:cubicBezTo>
                    <a:pt x="1659" y="667"/>
                    <a:pt x="1647" y="451"/>
                    <a:pt x="1623" y="235"/>
                  </a:cubicBezTo>
                  <a:cubicBezTo>
                    <a:pt x="1605" y="78"/>
                    <a:pt x="1497" y="0"/>
                    <a:pt x="13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1" name="Google Shape;391;p17"/>
            <p:cNvSpPr/>
            <p:nvPr/>
          </p:nvSpPr>
          <p:spPr>
            <a:xfrm>
              <a:off x="7739800" y="178675"/>
              <a:ext cx="264847" cy="135337"/>
            </a:xfrm>
            <a:custGeom>
              <a:avLst/>
              <a:gdLst/>
              <a:ahLst/>
              <a:cxnLst/>
              <a:rect l="l" t="t" r="r" b="b"/>
              <a:pathLst>
                <a:path w="3863" h="1974" extrusionOk="0">
                  <a:moveTo>
                    <a:pt x="1881" y="0"/>
                  </a:moveTo>
                  <a:cubicBezTo>
                    <a:pt x="1815" y="0"/>
                    <a:pt x="1746" y="26"/>
                    <a:pt x="1683" y="86"/>
                  </a:cubicBezTo>
                  <a:cubicBezTo>
                    <a:pt x="1563" y="194"/>
                    <a:pt x="1491" y="339"/>
                    <a:pt x="1443" y="483"/>
                  </a:cubicBezTo>
                  <a:cubicBezTo>
                    <a:pt x="1046" y="459"/>
                    <a:pt x="661" y="423"/>
                    <a:pt x="265" y="411"/>
                  </a:cubicBezTo>
                  <a:cubicBezTo>
                    <a:pt x="60" y="411"/>
                    <a:pt x="0" y="747"/>
                    <a:pt x="216" y="783"/>
                  </a:cubicBezTo>
                  <a:cubicBezTo>
                    <a:pt x="601" y="843"/>
                    <a:pt x="974" y="892"/>
                    <a:pt x="1358" y="928"/>
                  </a:cubicBezTo>
                  <a:cubicBezTo>
                    <a:pt x="1358" y="988"/>
                    <a:pt x="1346" y="1036"/>
                    <a:pt x="1346" y="1084"/>
                  </a:cubicBezTo>
                  <a:cubicBezTo>
                    <a:pt x="1346" y="1336"/>
                    <a:pt x="1370" y="1685"/>
                    <a:pt x="1587" y="1841"/>
                  </a:cubicBezTo>
                  <a:lnTo>
                    <a:pt x="1587" y="1853"/>
                  </a:lnTo>
                  <a:cubicBezTo>
                    <a:pt x="1626" y="1936"/>
                    <a:pt x="1700" y="1973"/>
                    <a:pt x="1771" y="1973"/>
                  </a:cubicBezTo>
                  <a:cubicBezTo>
                    <a:pt x="1875" y="1973"/>
                    <a:pt x="1971" y="1893"/>
                    <a:pt x="1935" y="1757"/>
                  </a:cubicBezTo>
                  <a:cubicBezTo>
                    <a:pt x="1935" y="1745"/>
                    <a:pt x="1935" y="1745"/>
                    <a:pt x="1923" y="1733"/>
                  </a:cubicBezTo>
                  <a:cubicBezTo>
                    <a:pt x="2008" y="1565"/>
                    <a:pt x="1947" y="1372"/>
                    <a:pt x="1960" y="1180"/>
                  </a:cubicBezTo>
                  <a:cubicBezTo>
                    <a:pt x="1960" y="1120"/>
                    <a:pt x="1972" y="1060"/>
                    <a:pt x="1984" y="1000"/>
                  </a:cubicBezTo>
                  <a:cubicBezTo>
                    <a:pt x="2452" y="1060"/>
                    <a:pt x="2921" y="1108"/>
                    <a:pt x="3390" y="1180"/>
                  </a:cubicBezTo>
                  <a:cubicBezTo>
                    <a:pt x="3409" y="1183"/>
                    <a:pt x="3428" y="1184"/>
                    <a:pt x="3446" y="1184"/>
                  </a:cubicBezTo>
                  <a:cubicBezTo>
                    <a:pt x="3806" y="1184"/>
                    <a:pt x="3863" y="638"/>
                    <a:pt x="3462" y="627"/>
                  </a:cubicBezTo>
                  <a:cubicBezTo>
                    <a:pt x="3017" y="603"/>
                    <a:pt x="2573" y="579"/>
                    <a:pt x="2128" y="543"/>
                  </a:cubicBezTo>
                  <a:cubicBezTo>
                    <a:pt x="2140" y="483"/>
                    <a:pt x="2152" y="423"/>
                    <a:pt x="2164" y="375"/>
                  </a:cubicBezTo>
                  <a:cubicBezTo>
                    <a:pt x="2199" y="175"/>
                    <a:pt x="2051" y="0"/>
                    <a:pt x="18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2" name="Google Shape;392;p17"/>
            <p:cNvSpPr/>
            <p:nvPr/>
          </p:nvSpPr>
          <p:spPr>
            <a:xfrm>
              <a:off x="8590192" y="485540"/>
              <a:ext cx="206914" cy="175171"/>
            </a:xfrm>
            <a:custGeom>
              <a:avLst/>
              <a:gdLst/>
              <a:ahLst/>
              <a:cxnLst/>
              <a:rect l="l" t="t" r="r" b="b"/>
              <a:pathLst>
                <a:path w="3018" h="2555" extrusionOk="0">
                  <a:moveTo>
                    <a:pt x="1413" y="0"/>
                  </a:moveTo>
                  <a:cubicBezTo>
                    <a:pt x="1278" y="0"/>
                    <a:pt x="1142" y="96"/>
                    <a:pt x="1118" y="289"/>
                  </a:cubicBezTo>
                  <a:cubicBezTo>
                    <a:pt x="1094" y="493"/>
                    <a:pt x="1094" y="709"/>
                    <a:pt x="1094" y="926"/>
                  </a:cubicBezTo>
                  <a:cubicBezTo>
                    <a:pt x="806" y="938"/>
                    <a:pt x="529" y="938"/>
                    <a:pt x="253" y="962"/>
                  </a:cubicBezTo>
                  <a:cubicBezTo>
                    <a:pt x="0" y="974"/>
                    <a:pt x="0" y="1346"/>
                    <a:pt x="253" y="1358"/>
                  </a:cubicBezTo>
                  <a:cubicBezTo>
                    <a:pt x="541" y="1370"/>
                    <a:pt x="818" y="1382"/>
                    <a:pt x="1106" y="1382"/>
                  </a:cubicBezTo>
                  <a:cubicBezTo>
                    <a:pt x="1118" y="1707"/>
                    <a:pt x="1154" y="2020"/>
                    <a:pt x="1166" y="2320"/>
                  </a:cubicBezTo>
                  <a:cubicBezTo>
                    <a:pt x="1179" y="2476"/>
                    <a:pt x="1296" y="2555"/>
                    <a:pt x="1413" y="2555"/>
                  </a:cubicBezTo>
                  <a:cubicBezTo>
                    <a:pt x="1530" y="2555"/>
                    <a:pt x="1647" y="2476"/>
                    <a:pt x="1659" y="2320"/>
                  </a:cubicBezTo>
                  <a:cubicBezTo>
                    <a:pt x="1683" y="2020"/>
                    <a:pt x="1707" y="1719"/>
                    <a:pt x="1731" y="1407"/>
                  </a:cubicBezTo>
                  <a:cubicBezTo>
                    <a:pt x="2044" y="1407"/>
                    <a:pt x="2369" y="1407"/>
                    <a:pt x="2693" y="1419"/>
                  </a:cubicBezTo>
                  <a:cubicBezTo>
                    <a:pt x="3014" y="1419"/>
                    <a:pt x="3018" y="901"/>
                    <a:pt x="2704" y="901"/>
                  </a:cubicBezTo>
                  <a:cubicBezTo>
                    <a:pt x="2700" y="901"/>
                    <a:pt x="2697" y="902"/>
                    <a:pt x="2693" y="902"/>
                  </a:cubicBezTo>
                  <a:lnTo>
                    <a:pt x="1743" y="914"/>
                  </a:lnTo>
                  <a:cubicBezTo>
                    <a:pt x="1743" y="697"/>
                    <a:pt x="1731" y="493"/>
                    <a:pt x="1707" y="289"/>
                  </a:cubicBezTo>
                  <a:cubicBezTo>
                    <a:pt x="1683" y="96"/>
                    <a:pt x="1548" y="0"/>
                    <a:pt x="14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3" name="Google Shape;393;p17"/>
            <p:cNvSpPr/>
            <p:nvPr/>
          </p:nvSpPr>
          <p:spPr>
            <a:xfrm>
              <a:off x="8948349" y="486568"/>
              <a:ext cx="220763" cy="194985"/>
            </a:xfrm>
            <a:custGeom>
              <a:avLst/>
              <a:gdLst/>
              <a:ahLst/>
              <a:cxnLst/>
              <a:rect l="l" t="t" r="r" b="b"/>
              <a:pathLst>
                <a:path w="3220" h="2844" extrusionOk="0">
                  <a:moveTo>
                    <a:pt x="1784" y="0"/>
                  </a:moveTo>
                  <a:cubicBezTo>
                    <a:pt x="1670" y="0"/>
                    <a:pt x="1559" y="65"/>
                    <a:pt x="1520" y="213"/>
                  </a:cubicBezTo>
                  <a:cubicBezTo>
                    <a:pt x="1436" y="478"/>
                    <a:pt x="1376" y="754"/>
                    <a:pt x="1316" y="1031"/>
                  </a:cubicBezTo>
                  <a:cubicBezTo>
                    <a:pt x="967" y="995"/>
                    <a:pt x="619" y="947"/>
                    <a:pt x="270" y="911"/>
                  </a:cubicBezTo>
                  <a:cubicBezTo>
                    <a:pt x="263" y="910"/>
                    <a:pt x="257" y="910"/>
                    <a:pt x="250" y="910"/>
                  </a:cubicBezTo>
                  <a:cubicBezTo>
                    <a:pt x="50" y="910"/>
                    <a:pt x="1" y="1260"/>
                    <a:pt x="222" y="1295"/>
                  </a:cubicBezTo>
                  <a:cubicBezTo>
                    <a:pt x="559" y="1343"/>
                    <a:pt x="895" y="1404"/>
                    <a:pt x="1232" y="1452"/>
                  </a:cubicBezTo>
                  <a:cubicBezTo>
                    <a:pt x="1148" y="1824"/>
                    <a:pt x="1075" y="2185"/>
                    <a:pt x="1003" y="2558"/>
                  </a:cubicBezTo>
                  <a:cubicBezTo>
                    <a:pt x="967" y="2731"/>
                    <a:pt x="1104" y="2843"/>
                    <a:pt x="1238" y="2843"/>
                  </a:cubicBezTo>
                  <a:cubicBezTo>
                    <a:pt x="1327" y="2843"/>
                    <a:pt x="1414" y="2793"/>
                    <a:pt x="1448" y="2678"/>
                  </a:cubicBezTo>
                  <a:cubicBezTo>
                    <a:pt x="1556" y="2305"/>
                    <a:pt x="1677" y="1920"/>
                    <a:pt x="1785" y="1548"/>
                  </a:cubicBezTo>
                  <a:cubicBezTo>
                    <a:pt x="2121" y="1596"/>
                    <a:pt x="2470" y="1656"/>
                    <a:pt x="2806" y="1704"/>
                  </a:cubicBezTo>
                  <a:cubicBezTo>
                    <a:pt x="2826" y="1707"/>
                    <a:pt x="2845" y="1709"/>
                    <a:pt x="2863" y="1709"/>
                  </a:cubicBezTo>
                  <a:cubicBezTo>
                    <a:pt x="3174" y="1709"/>
                    <a:pt x="3219" y="1245"/>
                    <a:pt x="2879" y="1211"/>
                  </a:cubicBezTo>
                  <a:cubicBezTo>
                    <a:pt x="2554" y="1175"/>
                    <a:pt x="2229" y="1139"/>
                    <a:pt x="1905" y="1103"/>
                  </a:cubicBezTo>
                  <a:cubicBezTo>
                    <a:pt x="1965" y="851"/>
                    <a:pt x="2025" y="610"/>
                    <a:pt x="2085" y="370"/>
                  </a:cubicBezTo>
                  <a:cubicBezTo>
                    <a:pt x="2136" y="146"/>
                    <a:pt x="1956" y="0"/>
                    <a:pt x="17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4" name="Google Shape;394;p17"/>
            <p:cNvSpPr/>
            <p:nvPr/>
          </p:nvSpPr>
          <p:spPr>
            <a:xfrm>
              <a:off x="8181446" y="477359"/>
              <a:ext cx="256414" cy="191899"/>
            </a:xfrm>
            <a:custGeom>
              <a:avLst/>
              <a:gdLst/>
              <a:ahLst/>
              <a:cxnLst/>
              <a:rect l="l" t="t" r="r" b="b"/>
              <a:pathLst>
                <a:path w="3740" h="2799" extrusionOk="0">
                  <a:moveTo>
                    <a:pt x="1666" y="1"/>
                  </a:moveTo>
                  <a:cubicBezTo>
                    <a:pt x="1534" y="1"/>
                    <a:pt x="1401" y="91"/>
                    <a:pt x="1395" y="271"/>
                  </a:cubicBezTo>
                  <a:cubicBezTo>
                    <a:pt x="1383" y="379"/>
                    <a:pt x="1383" y="488"/>
                    <a:pt x="1383" y="596"/>
                  </a:cubicBezTo>
                  <a:cubicBezTo>
                    <a:pt x="987" y="608"/>
                    <a:pt x="590" y="632"/>
                    <a:pt x="217" y="680"/>
                  </a:cubicBezTo>
                  <a:cubicBezTo>
                    <a:pt x="1" y="716"/>
                    <a:pt x="1" y="980"/>
                    <a:pt x="217" y="1016"/>
                  </a:cubicBezTo>
                  <a:cubicBezTo>
                    <a:pt x="590" y="1065"/>
                    <a:pt x="987" y="1089"/>
                    <a:pt x="1383" y="1101"/>
                  </a:cubicBezTo>
                  <a:cubicBezTo>
                    <a:pt x="1395" y="1593"/>
                    <a:pt x="1431" y="2098"/>
                    <a:pt x="1455" y="2591"/>
                  </a:cubicBezTo>
                  <a:cubicBezTo>
                    <a:pt x="1461" y="2729"/>
                    <a:pt x="1564" y="2799"/>
                    <a:pt x="1666" y="2799"/>
                  </a:cubicBezTo>
                  <a:cubicBezTo>
                    <a:pt x="1768" y="2799"/>
                    <a:pt x="1870" y="2729"/>
                    <a:pt x="1876" y="2591"/>
                  </a:cubicBezTo>
                  <a:cubicBezTo>
                    <a:pt x="1900" y="2098"/>
                    <a:pt x="1936" y="1605"/>
                    <a:pt x="1948" y="1113"/>
                  </a:cubicBezTo>
                  <a:cubicBezTo>
                    <a:pt x="2441" y="1113"/>
                    <a:pt x="2934" y="1101"/>
                    <a:pt x="3415" y="1101"/>
                  </a:cubicBezTo>
                  <a:cubicBezTo>
                    <a:pt x="3739" y="1101"/>
                    <a:pt x="3739" y="596"/>
                    <a:pt x="3415" y="596"/>
                  </a:cubicBezTo>
                  <a:cubicBezTo>
                    <a:pt x="2934" y="596"/>
                    <a:pt x="2441" y="584"/>
                    <a:pt x="1948" y="584"/>
                  </a:cubicBezTo>
                  <a:cubicBezTo>
                    <a:pt x="1948" y="476"/>
                    <a:pt x="1948" y="367"/>
                    <a:pt x="1936" y="271"/>
                  </a:cubicBezTo>
                  <a:cubicBezTo>
                    <a:pt x="1930" y="91"/>
                    <a:pt x="1798" y="1"/>
                    <a:pt x="16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5" name="Google Shape;395;p17"/>
            <p:cNvSpPr/>
            <p:nvPr/>
          </p:nvSpPr>
          <p:spPr>
            <a:xfrm>
              <a:off x="8712160" y="728241"/>
              <a:ext cx="234955" cy="169000"/>
            </a:xfrm>
            <a:custGeom>
              <a:avLst/>
              <a:gdLst/>
              <a:ahLst/>
              <a:cxnLst/>
              <a:rect l="l" t="t" r="r" b="b"/>
              <a:pathLst>
                <a:path w="3427" h="2465" extrusionOk="0">
                  <a:moveTo>
                    <a:pt x="1387" y="0"/>
                  </a:moveTo>
                  <a:cubicBezTo>
                    <a:pt x="1278" y="0"/>
                    <a:pt x="1167" y="78"/>
                    <a:pt x="1143" y="235"/>
                  </a:cubicBezTo>
                  <a:cubicBezTo>
                    <a:pt x="1119" y="451"/>
                    <a:pt x="1106" y="679"/>
                    <a:pt x="1119" y="908"/>
                  </a:cubicBezTo>
                  <a:cubicBezTo>
                    <a:pt x="818" y="920"/>
                    <a:pt x="517" y="920"/>
                    <a:pt x="217" y="932"/>
                  </a:cubicBezTo>
                  <a:cubicBezTo>
                    <a:pt x="1" y="944"/>
                    <a:pt x="1" y="1268"/>
                    <a:pt x="217" y="1280"/>
                  </a:cubicBezTo>
                  <a:cubicBezTo>
                    <a:pt x="517" y="1293"/>
                    <a:pt x="830" y="1293"/>
                    <a:pt x="1131" y="1305"/>
                  </a:cubicBezTo>
                  <a:cubicBezTo>
                    <a:pt x="1143" y="1629"/>
                    <a:pt x="1167" y="1954"/>
                    <a:pt x="1179" y="2266"/>
                  </a:cubicBezTo>
                  <a:cubicBezTo>
                    <a:pt x="1185" y="2398"/>
                    <a:pt x="1287" y="2465"/>
                    <a:pt x="1387" y="2465"/>
                  </a:cubicBezTo>
                  <a:cubicBezTo>
                    <a:pt x="1488" y="2465"/>
                    <a:pt x="1587" y="2398"/>
                    <a:pt x="1587" y="2266"/>
                  </a:cubicBezTo>
                  <a:cubicBezTo>
                    <a:pt x="1599" y="1954"/>
                    <a:pt x="1623" y="1641"/>
                    <a:pt x="1647" y="1317"/>
                  </a:cubicBezTo>
                  <a:cubicBezTo>
                    <a:pt x="2140" y="1329"/>
                    <a:pt x="2633" y="1329"/>
                    <a:pt x="3126" y="1341"/>
                  </a:cubicBezTo>
                  <a:cubicBezTo>
                    <a:pt x="3427" y="1341"/>
                    <a:pt x="3427" y="872"/>
                    <a:pt x="3126" y="872"/>
                  </a:cubicBezTo>
                  <a:cubicBezTo>
                    <a:pt x="2633" y="872"/>
                    <a:pt x="2152" y="884"/>
                    <a:pt x="1659" y="896"/>
                  </a:cubicBezTo>
                  <a:cubicBezTo>
                    <a:pt x="1659" y="667"/>
                    <a:pt x="1647" y="451"/>
                    <a:pt x="1623" y="235"/>
                  </a:cubicBezTo>
                  <a:cubicBezTo>
                    <a:pt x="1605" y="78"/>
                    <a:pt x="1497" y="0"/>
                    <a:pt x="13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6" name="Google Shape;396;p17"/>
            <p:cNvSpPr/>
            <p:nvPr/>
          </p:nvSpPr>
          <p:spPr>
            <a:xfrm>
              <a:off x="8948349" y="951128"/>
              <a:ext cx="220763" cy="195190"/>
            </a:xfrm>
            <a:custGeom>
              <a:avLst/>
              <a:gdLst/>
              <a:ahLst/>
              <a:cxnLst/>
              <a:rect l="l" t="t" r="r" b="b"/>
              <a:pathLst>
                <a:path w="3220" h="2847" extrusionOk="0">
                  <a:moveTo>
                    <a:pt x="1782" y="1"/>
                  </a:moveTo>
                  <a:cubicBezTo>
                    <a:pt x="1668" y="1"/>
                    <a:pt x="1558" y="62"/>
                    <a:pt x="1520" y="205"/>
                  </a:cubicBezTo>
                  <a:cubicBezTo>
                    <a:pt x="1436" y="482"/>
                    <a:pt x="1376" y="758"/>
                    <a:pt x="1316" y="1035"/>
                  </a:cubicBezTo>
                  <a:cubicBezTo>
                    <a:pt x="967" y="987"/>
                    <a:pt x="619" y="951"/>
                    <a:pt x="270" y="903"/>
                  </a:cubicBezTo>
                  <a:cubicBezTo>
                    <a:pt x="263" y="902"/>
                    <a:pt x="257" y="901"/>
                    <a:pt x="250" y="901"/>
                  </a:cubicBezTo>
                  <a:cubicBezTo>
                    <a:pt x="50" y="901"/>
                    <a:pt x="1" y="1252"/>
                    <a:pt x="222" y="1287"/>
                  </a:cubicBezTo>
                  <a:cubicBezTo>
                    <a:pt x="559" y="1347"/>
                    <a:pt x="895" y="1395"/>
                    <a:pt x="1232" y="1455"/>
                  </a:cubicBezTo>
                  <a:cubicBezTo>
                    <a:pt x="1148" y="1816"/>
                    <a:pt x="1075" y="2189"/>
                    <a:pt x="1003" y="2549"/>
                  </a:cubicBezTo>
                  <a:cubicBezTo>
                    <a:pt x="967" y="2731"/>
                    <a:pt x="1106" y="2846"/>
                    <a:pt x="1240" y="2846"/>
                  </a:cubicBezTo>
                  <a:cubicBezTo>
                    <a:pt x="1328" y="2846"/>
                    <a:pt x="1415" y="2796"/>
                    <a:pt x="1448" y="2682"/>
                  </a:cubicBezTo>
                  <a:cubicBezTo>
                    <a:pt x="1556" y="2297"/>
                    <a:pt x="1677" y="1924"/>
                    <a:pt x="1785" y="1540"/>
                  </a:cubicBezTo>
                  <a:cubicBezTo>
                    <a:pt x="2121" y="1600"/>
                    <a:pt x="2470" y="1648"/>
                    <a:pt x="2806" y="1708"/>
                  </a:cubicBezTo>
                  <a:cubicBezTo>
                    <a:pt x="2826" y="1711"/>
                    <a:pt x="2845" y="1713"/>
                    <a:pt x="2863" y="1713"/>
                  </a:cubicBezTo>
                  <a:cubicBezTo>
                    <a:pt x="3174" y="1713"/>
                    <a:pt x="3219" y="1249"/>
                    <a:pt x="2879" y="1215"/>
                  </a:cubicBezTo>
                  <a:cubicBezTo>
                    <a:pt x="2554" y="1179"/>
                    <a:pt x="2229" y="1143"/>
                    <a:pt x="1905" y="1095"/>
                  </a:cubicBezTo>
                  <a:cubicBezTo>
                    <a:pt x="1965" y="854"/>
                    <a:pt x="2025" y="614"/>
                    <a:pt x="2085" y="362"/>
                  </a:cubicBezTo>
                  <a:cubicBezTo>
                    <a:pt x="2136" y="144"/>
                    <a:pt x="1955" y="1"/>
                    <a:pt x="17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7" name="Google Shape;397;p17"/>
            <p:cNvSpPr/>
            <p:nvPr/>
          </p:nvSpPr>
          <p:spPr>
            <a:xfrm>
              <a:off x="8948349" y="951128"/>
              <a:ext cx="220763" cy="195190"/>
            </a:xfrm>
            <a:custGeom>
              <a:avLst/>
              <a:gdLst/>
              <a:ahLst/>
              <a:cxnLst/>
              <a:rect l="l" t="t" r="r" b="b"/>
              <a:pathLst>
                <a:path w="3220" h="2847" extrusionOk="0">
                  <a:moveTo>
                    <a:pt x="1782" y="1"/>
                  </a:moveTo>
                  <a:cubicBezTo>
                    <a:pt x="1668" y="1"/>
                    <a:pt x="1558" y="62"/>
                    <a:pt x="1520" y="205"/>
                  </a:cubicBezTo>
                  <a:cubicBezTo>
                    <a:pt x="1436" y="482"/>
                    <a:pt x="1376" y="758"/>
                    <a:pt x="1316" y="1035"/>
                  </a:cubicBezTo>
                  <a:cubicBezTo>
                    <a:pt x="967" y="987"/>
                    <a:pt x="619" y="951"/>
                    <a:pt x="270" y="903"/>
                  </a:cubicBezTo>
                  <a:cubicBezTo>
                    <a:pt x="263" y="902"/>
                    <a:pt x="257" y="901"/>
                    <a:pt x="250" y="901"/>
                  </a:cubicBezTo>
                  <a:cubicBezTo>
                    <a:pt x="50" y="901"/>
                    <a:pt x="1" y="1252"/>
                    <a:pt x="222" y="1287"/>
                  </a:cubicBezTo>
                  <a:cubicBezTo>
                    <a:pt x="559" y="1347"/>
                    <a:pt x="895" y="1395"/>
                    <a:pt x="1232" y="1455"/>
                  </a:cubicBezTo>
                  <a:cubicBezTo>
                    <a:pt x="1148" y="1816"/>
                    <a:pt x="1075" y="2189"/>
                    <a:pt x="1003" y="2549"/>
                  </a:cubicBezTo>
                  <a:cubicBezTo>
                    <a:pt x="967" y="2731"/>
                    <a:pt x="1106" y="2846"/>
                    <a:pt x="1240" y="2846"/>
                  </a:cubicBezTo>
                  <a:cubicBezTo>
                    <a:pt x="1328" y="2846"/>
                    <a:pt x="1415" y="2796"/>
                    <a:pt x="1448" y="2682"/>
                  </a:cubicBezTo>
                  <a:cubicBezTo>
                    <a:pt x="1556" y="2297"/>
                    <a:pt x="1677" y="1924"/>
                    <a:pt x="1785" y="1540"/>
                  </a:cubicBezTo>
                  <a:cubicBezTo>
                    <a:pt x="2121" y="1600"/>
                    <a:pt x="2470" y="1648"/>
                    <a:pt x="2806" y="1708"/>
                  </a:cubicBezTo>
                  <a:cubicBezTo>
                    <a:pt x="2826" y="1711"/>
                    <a:pt x="2845" y="1713"/>
                    <a:pt x="2863" y="1713"/>
                  </a:cubicBezTo>
                  <a:cubicBezTo>
                    <a:pt x="3174" y="1713"/>
                    <a:pt x="3219" y="1249"/>
                    <a:pt x="2879" y="1215"/>
                  </a:cubicBezTo>
                  <a:cubicBezTo>
                    <a:pt x="2554" y="1179"/>
                    <a:pt x="2229" y="1143"/>
                    <a:pt x="1905" y="1095"/>
                  </a:cubicBezTo>
                  <a:cubicBezTo>
                    <a:pt x="1965" y="854"/>
                    <a:pt x="2025" y="614"/>
                    <a:pt x="2085" y="362"/>
                  </a:cubicBezTo>
                  <a:cubicBezTo>
                    <a:pt x="2136" y="144"/>
                    <a:pt x="1955" y="1"/>
                    <a:pt x="17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8" name="Google Shape;398;p17"/>
            <p:cNvSpPr/>
            <p:nvPr/>
          </p:nvSpPr>
          <p:spPr>
            <a:xfrm rot="-5564026">
              <a:off x="8888536" y="1331403"/>
              <a:ext cx="264644" cy="134996"/>
            </a:xfrm>
            <a:custGeom>
              <a:avLst/>
              <a:gdLst/>
              <a:ahLst/>
              <a:cxnLst/>
              <a:rect l="l" t="t" r="r" b="b"/>
              <a:pathLst>
                <a:path w="3860" h="1969" extrusionOk="0">
                  <a:moveTo>
                    <a:pt x="1879" y="0"/>
                  </a:moveTo>
                  <a:cubicBezTo>
                    <a:pt x="1814" y="0"/>
                    <a:pt x="1746" y="25"/>
                    <a:pt x="1683" y="81"/>
                  </a:cubicBezTo>
                  <a:cubicBezTo>
                    <a:pt x="1563" y="189"/>
                    <a:pt x="1491" y="333"/>
                    <a:pt x="1443" y="478"/>
                  </a:cubicBezTo>
                  <a:cubicBezTo>
                    <a:pt x="1046" y="454"/>
                    <a:pt x="661" y="430"/>
                    <a:pt x="265" y="405"/>
                  </a:cubicBezTo>
                  <a:cubicBezTo>
                    <a:pt x="60" y="405"/>
                    <a:pt x="0" y="754"/>
                    <a:pt x="216" y="778"/>
                  </a:cubicBezTo>
                  <a:cubicBezTo>
                    <a:pt x="601" y="838"/>
                    <a:pt x="974" y="886"/>
                    <a:pt x="1358" y="934"/>
                  </a:cubicBezTo>
                  <a:cubicBezTo>
                    <a:pt x="1358" y="983"/>
                    <a:pt x="1346" y="1031"/>
                    <a:pt x="1346" y="1079"/>
                  </a:cubicBezTo>
                  <a:cubicBezTo>
                    <a:pt x="1346" y="1331"/>
                    <a:pt x="1370" y="1692"/>
                    <a:pt x="1587" y="1836"/>
                  </a:cubicBezTo>
                  <a:lnTo>
                    <a:pt x="1587" y="1848"/>
                  </a:lnTo>
                  <a:cubicBezTo>
                    <a:pt x="1626" y="1931"/>
                    <a:pt x="1700" y="1968"/>
                    <a:pt x="1771" y="1968"/>
                  </a:cubicBezTo>
                  <a:cubicBezTo>
                    <a:pt x="1875" y="1968"/>
                    <a:pt x="1971" y="1888"/>
                    <a:pt x="1935" y="1752"/>
                  </a:cubicBezTo>
                  <a:cubicBezTo>
                    <a:pt x="1935" y="1752"/>
                    <a:pt x="1935" y="1740"/>
                    <a:pt x="1923" y="1728"/>
                  </a:cubicBezTo>
                  <a:cubicBezTo>
                    <a:pt x="2008" y="1560"/>
                    <a:pt x="1947" y="1379"/>
                    <a:pt x="1960" y="1175"/>
                  </a:cubicBezTo>
                  <a:cubicBezTo>
                    <a:pt x="1960" y="1115"/>
                    <a:pt x="1972" y="1055"/>
                    <a:pt x="1984" y="1007"/>
                  </a:cubicBezTo>
                  <a:cubicBezTo>
                    <a:pt x="2452" y="1055"/>
                    <a:pt x="2921" y="1103"/>
                    <a:pt x="3390" y="1175"/>
                  </a:cubicBezTo>
                  <a:cubicBezTo>
                    <a:pt x="3413" y="1179"/>
                    <a:pt x="3434" y="1181"/>
                    <a:pt x="3455" y="1181"/>
                  </a:cubicBezTo>
                  <a:cubicBezTo>
                    <a:pt x="3807" y="1181"/>
                    <a:pt x="3860" y="633"/>
                    <a:pt x="3462" y="622"/>
                  </a:cubicBezTo>
                  <a:cubicBezTo>
                    <a:pt x="3017" y="610"/>
                    <a:pt x="2573" y="574"/>
                    <a:pt x="2128" y="538"/>
                  </a:cubicBezTo>
                  <a:cubicBezTo>
                    <a:pt x="2140" y="478"/>
                    <a:pt x="2152" y="430"/>
                    <a:pt x="2164" y="369"/>
                  </a:cubicBezTo>
                  <a:cubicBezTo>
                    <a:pt x="2199" y="169"/>
                    <a:pt x="2050" y="0"/>
                    <a:pt x="18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Tree>
    <p:extLst>
      <p:ext uri="{BB962C8B-B14F-4D97-AF65-F5344CB8AC3E}">
        <p14:creationId xmlns:p14="http://schemas.microsoft.com/office/powerpoint/2010/main" val="34683945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399"/>
        <p:cNvGrpSpPr/>
        <p:nvPr/>
      </p:nvGrpSpPr>
      <p:grpSpPr>
        <a:xfrm>
          <a:off x="0" y="0"/>
          <a:ext cx="0" cy="0"/>
          <a:chOff x="0" y="0"/>
          <a:chExt cx="0" cy="0"/>
        </a:xfrm>
      </p:grpSpPr>
      <p:sp>
        <p:nvSpPr>
          <p:cNvPr id="400" name="Google Shape;400;p18"/>
          <p:cNvSpPr txBox="1">
            <a:spLocks noGrp="1"/>
          </p:cNvSpPr>
          <p:nvPr>
            <p:ph type="ctrTitle"/>
          </p:nvPr>
        </p:nvSpPr>
        <p:spPr>
          <a:xfrm>
            <a:off x="1171650" y="1587150"/>
            <a:ext cx="9953400" cy="17316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sz="10000"/>
            </a:lvl1pPr>
            <a:lvl2pPr lvl="1" rtl="0">
              <a:spcBef>
                <a:spcPts val="0"/>
              </a:spcBef>
              <a:spcAft>
                <a:spcPts val="0"/>
              </a:spcAft>
              <a:buSzPts val="5200"/>
              <a:buNone/>
              <a:defRPr sz="10400"/>
            </a:lvl2pPr>
            <a:lvl3pPr lvl="2" rtl="0">
              <a:spcBef>
                <a:spcPts val="0"/>
              </a:spcBef>
              <a:spcAft>
                <a:spcPts val="0"/>
              </a:spcAft>
              <a:buSzPts val="5200"/>
              <a:buNone/>
              <a:defRPr sz="10400"/>
            </a:lvl3pPr>
            <a:lvl4pPr lvl="3" rtl="0">
              <a:spcBef>
                <a:spcPts val="0"/>
              </a:spcBef>
              <a:spcAft>
                <a:spcPts val="0"/>
              </a:spcAft>
              <a:buSzPts val="5200"/>
              <a:buNone/>
              <a:defRPr sz="10400"/>
            </a:lvl4pPr>
            <a:lvl5pPr lvl="4" rtl="0">
              <a:spcBef>
                <a:spcPts val="0"/>
              </a:spcBef>
              <a:spcAft>
                <a:spcPts val="0"/>
              </a:spcAft>
              <a:buSzPts val="5200"/>
              <a:buNone/>
              <a:defRPr sz="10400"/>
            </a:lvl5pPr>
            <a:lvl6pPr lvl="5" rtl="0">
              <a:spcBef>
                <a:spcPts val="0"/>
              </a:spcBef>
              <a:spcAft>
                <a:spcPts val="0"/>
              </a:spcAft>
              <a:buSzPts val="5200"/>
              <a:buNone/>
              <a:defRPr sz="10400"/>
            </a:lvl6pPr>
            <a:lvl7pPr lvl="6" rtl="0">
              <a:spcBef>
                <a:spcPts val="0"/>
              </a:spcBef>
              <a:spcAft>
                <a:spcPts val="0"/>
              </a:spcAft>
              <a:buSzPts val="5200"/>
              <a:buNone/>
              <a:defRPr sz="10400"/>
            </a:lvl7pPr>
            <a:lvl8pPr lvl="7" rtl="0">
              <a:spcBef>
                <a:spcPts val="0"/>
              </a:spcBef>
              <a:spcAft>
                <a:spcPts val="0"/>
              </a:spcAft>
              <a:buSzPts val="5200"/>
              <a:buNone/>
              <a:defRPr sz="10400"/>
            </a:lvl8pPr>
            <a:lvl9pPr lvl="8" rtl="0">
              <a:spcBef>
                <a:spcPts val="0"/>
              </a:spcBef>
              <a:spcAft>
                <a:spcPts val="0"/>
              </a:spcAft>
              <a:buSzPts val="5200"/>
              <a:buNone/>
              <a:defRPr sz="10400"/>
            </a:lvl9pPr>
          </a:lstStyle>
          <a:p>
            <a:endParaRPr/>
          </a:p>
        </p:txBody>
      </p:sp>
      <p:sp>
        <p:nvSpPr>
          <p:cNvPr id="401" name="Google Shape;401;p18"/>
          <p:cNvSpPr txBox="1">
            <a:spLocks noGrp="1"/>
          </p:cNvSpPr>
          <p:nvPr>
            <p:ph type="subTitle" idx="1"/>
          </p:nvPr>
        </p:nvSpPr>
        <p:spPr>
          <a:xfrm>
            <a:off x="1204750" y="3318650"/>
            <a:ext cx="6618600" cy="260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32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02" name="Google Shape;402;p18"/>
          <p:cNvSpPr txBox="1"/>
          <p:nvPr/>
        </p:nvSpPr>
        <p:spPr>
          <a:xfrm>
            <a:off x="1241700" y="7482500"/>
            <a:ext cx="9018000" cy="921600"/>
          </a:xfrm>
          <a:prstGeom prst="rect">
            <a:avLst/>
          </a:prstGeom>
          <a:noFill/>
          <a:ln>
            <a:noFill/>
          </a:ln>
        </p:spPr>
        <p:txBody>
          <a:bodyPr spcFirstLastPara="1" wrap="square" lIns="182850" tIns="182850" rIns="182850" bIns="182850" anchor="t" anchorCtr="0">
            <a:noAutofit/>
          </a:bodyPr>
          <a:lstStyle/>
          <a:p>
            <a:pPr marL="0" lvl="0" indent="0" algn="l" rtl="0">
              <a:spcBef>
                <a:spcPts val="600"/>
              </a:spcBef>
              <a:spcAft>
                <a:spcPts val="0"/>
              </a:spcAft>
              <a:buNone/>
            </a:pPr>
            <a:r>
              <a:rPr lang="en" sz="2000">
                <a:solidFill>
                  <a:schemeClr val="dk1"/>
                </a:solidFill>
                <a:latin typeface="Lato"/>
                <a:ea typeface="Lato"/>
                <a:cs typeface="Lato"/>
                <a:sym typeface="Lato"/>
              </a:rPr>
              <a:t>CREDITS: This presentation template was created by </a:t>
            </a:r>
            <a:r>
              <a:rPr lang="en" sz="2000" b="1">
                <a:solidFill>
                  <a:schemeClr val="dk1"/>
                </a:solidFill>
                <a:uFill>
                  <a:noFill/>
                </a:uFill>
                <a:latin typeface="Lato"/>
                <a:ea typeface="Lato"/>
                <a:cs typeface="Lato"/>
                <a:sym typeface="Lato"/>
                <a:hlinkClick r:id="rId2">
                  <a:extLst>
                    <a:ext uri="{A12FA001-AC4F-418D-AE19-62706E023703}">
                      <ahyp:hlinkClr xmlns:ahyp="http://schemas.microsoft.com/office/drawing/2018/hyperlinkcolor" val="tx"/>
                    </a:ext>
                  </a:extLst>
                </a:hlinkClick>
              </a:rPr>
              <a:t>Slidesgo</a:t>
            </a:r>
            <a:r>
              <a:rPr lang="en" sz="2000">
                <a:solidFill>
                  <a:schemeClr val="dk1"/>
                </a:solidFill>
                <a:latin typeface="Lato"/>
                <a:ea typeface="Lato"/>
                <a:cs typeface="Lato"/>
                <a:sym typeface="Lato"/>
              </a:rPr>
              <a:t>, including icons by </a:t>
            </a:r>
            <a:r>
              <a:rPr lang="en" sz="2000" b="1">
                <a:solidFill>
                  <a:schemeClr val="dk1"/>
                </a:solidFill>
                <a:uFill>
                  <a:noFill/>
                </a:uFill>
                <a:latin typeface="Lato"/>
                <a:ea typeface="Lato"/>
                <a:cs typeface="Lato"/>
                <a:sym typeface="Lato"/>
                <a:hlinkClick r:id="rId3">
                  <a:extLst>
                    <a:ext uri="{A12FA001-AC4F-418D-AE19-62706E023703}">
                      <ahyp:hlinkClr xmlns:ahyp="http://schemas.microsoft.com/office/drawing/2018/hyperlinkcolor" val="tx"/>
                    </a:ext>
                  </a:extLst>
                </a:hlinkClick>
              </a:rPr>
              <a:t>Flaticon</a:t>
            </a:r>
            <a:r>
              <a:rPr lang="en" sz="2000">
                <a:solidFill>
                  <a:schemeClr val="dk1"/>
                </a:solidFill>
                <a:latin typeface="Lato"/>
                <a:ea typeface="Lato"/>
                <a:cs typeface="Lato"/>
                <a:sym typeface="Lato"/>
              </a:rPr>
              <a:t>, and infographics &amp; images by </a:t>
            </a:r>
            <a:r>
              <a:rPr lang="en" sz="2000" b="1">
                <a:solidFill>
                  <a:schemeClr val="dk1"/>
                </a:solidFill>
                <a:uFill>
                  <a:noFill/>
                </a:uFill>
                <a:latin typeface="Lato"/>
                <a:ea typeface="Lato"/>
                <a:cs typeface="Lato"/>
                <a:sym typeface="Lato"/>
                <a:hlinkClick r:id="rId4">
                  <a:extLst>
                    <a:ext uri="{A12FA001-AC4F-418D-AE19-62706E023703}">
                      <ahyp:hlinkClr xmlns:ahyp="http://schemas.microsoft.com/office/drawing/2018/hyperlinkcolor" val="tx"/>
                    </a:ext>
                  </a:extLst>
                </a:hlinkClick>
              </a:rPr>
              <a:t>Freepik</a:t>
            </a:r>
            <a:r>
              <a:rPr lang="en" sz="2000">
                <a:solidFill>
                  <a:schemeClr val="dk1"/>
                </a:solidFill>
                <a:latin typeface="Lato"/>
                <a:ea typeface="Lato"/>
                <a:cs typeface="Lato"/>
                <a:sym typeface="Lato"/>
              </a:rPr>
              <a:t>. </a:t>
            </a:r>
            <a:endParaRPr sz="2000">
              <a:solidFill>
                <a:schemeClr val="dk1"/>
              </a:solidFill>
              <a:latin typeface="Lato"/>
              <a:ea typeface="Lato"/>
              <a:cs typeface="Lato"/>
              <a:sym typeface="Lato"/>
            </a:endParaRPr>
          </a:p>
        </p:txBody>
      </p:sp>
      <p:grpSp>
        <p:nvGrpSpPr>
          <p:cNvPr id="403" name="Google Shape;403;p18"/>
          <p:cNvGrpSpPr/>
          <p:nvPr/>
        </p:nvGrpSpPr>
        <p:grpSpPr>
          <a:xfrm rot="10800000">
            <a:off x="11564298" y="1296652"/>
            <a:ext cx="6856600" cy="1399788"/>
            <a:chOff x="7591575" y="937155"/>
            <a:chExt cx="2263950" cy="493996"/>
          </a:xfrm>
        </p:grpSpPr>
        <p:sp>
          <p:nvSpPr>
            <p:cNvPr id="404" name="Google Shape;404;p18"/>
            <p:cNvSpPr/>
            <p:nvPr/>
          </p:nvSpPr>
          <p:spPr>
            <a:xfrm rot="10800000" flipH="1">
              <a:off x="7592367" y="937155"/>
              <a:ext cx="1598617" cy="23698"/>
            </a:xfrm>
            <a:custGeom>
              <a:avLst/>
              <a:gdLst/>
              <a:ahLst/>
              <a:cxnLst/>
              <a:rect l="l" t="t" r="r" b="b"/>
              <a:pathLst>
                <a:path w="7826" h="502" extrusionOk="0">
                  <a:moveTo>
                    <a:pt x="780" y="1"/>
                  </a:moveTo>
                  <a:cubicBezTo>
                    <a:pt x="596" y="1"/>
                    <a:pt x="412" y="4"/>
                    <a:pt x="229" y="14"/>
                  </a:cubicBezTo>
                  <a:cubicBezTo>
                    <a:pt x="60" y="26"/>
                    <a:pt x="0" y="290"/>
                    <a:pt x="181" y="326"/>
                  </a:cubicBezTo>
                  <a:cubicBezTo>
                    <a:pt x="953" y="476"/>
                    <a:pt x="1755" y="502"/>
                    <a:pt x="2552" y="502"/>
                  </a:cubicBezTo>
                  <a:cubicBezTo>
                    <a:pt x="2971" y="502"/>
                    <a:pt x="3389" y="494"/>
                    <a:pt x="3799" y="494"/>
                  </a:cubicBezTo>
                  <a:cubicBezTo>
                    <a:pt x="5061" y="494"/>
                    <a:pt x="6335" y="482"/>
                    <a:pt x="7598" y="374"/>
                  </a:cubicBezTo>
                  <a:cubicBezTo>
                    <a:pt x="7810" y="351"/>
                    <a:pt x="7826" y="25"/>
                    <a:pt x="7609" y="25"/>
                  </a:cubicBezTo>
                  <a:cubicBezTo>
                    <a:pt x="7606" y="25"/>
                    <a:pt x="7602" y="25"/>
                    <a:pt x="7598" y="26"/>
                  </a:cubicBezTo>
                  <a:cubicBezTo>
                    <a:pt x="6478" y="80"/>
                    <a:pt x="5359" y="135"/>
                    <a:pt x="4231" y="135"/>
                  </a:cubicBezTo>
                  <a:cubicBezTo>
                    <a:pt x="4123" y="135"/>
                    <a:pt x="4015" y="135"/>
                    <a:pt x="3907" y="134"/>
                  </a:cubicBezTo>
                  <a:cubicBezTo>
                    <a:pt x="2876" y="124"/>
                    <a:pt x="1819" y="1"/>
                    <a:pt x="7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solidFill>
                  <a:schemeClr val="accent2"/>
                </a:solidFill>
              </a:endParaRPr>
            </a:p>
          </p:txBody>
        </p:sp>
        <p:sp>
          <p:nvSpPr>
            <p:cNvPr id="405" name="Google Shape;405;p18"/>
            <p:cNvSpPr/>
            <p:nvPr/>
          </p:nvSpPr>
          <p:spPr>
            <a:xfrm>
              <a:off x="7591575" y="1040377"/>
              <a:ext cx="1049388" cy="48815"/>
            </a:xfrm>
            <a:custGeom>
              <a:avLst/>
              <a:gdLst/>
              <a:ahLst/>
              <a:cxnLst/>
              <a:rect l="l" t="t" r="r" b="b"/>
              <a:pathLst>
                <a:path w="15953" h="747" extrusionOk="0">
                  <a:moveTo>
                    <a:pt x="14696" y="0"/>
                  </a:moveTo>
                  <a:cubicBezTo>
                    <a:pt x="13740" y="0"/>
                    <a:pt x="12771" y="77"/>
                    <a:pt x="11829" y="95"/>
                  </a:cubicBezTo>
                  <a:cubicBezTo>
                    <a:pt x="10507" y="119"/>
                    <a:pt x="9172" y="155"/>
                    <a:pt x="7850" y="179"/>
                  </a:cubicBezTo>
                  <a:cubicBezTo>
                    <a:pt x="6564" y="191"/>
                    <a:pt x="5278" y="215"/>
                    <a:pt x="3991" y="227"/>
                  </a:cubicBezTo>
                  <a:cubicBezTo>
                    <a:pt x="3882" y="228"/>
                    <a:pt x="3773" y="228"/>
                    <a:pt x="3664" y="228"/>
                  </a:cubicBezTo>
                  <a:cubicBezTo>
                    <a:pt x="3250" y="228"/>
                    <a:pt x="2833" y="223"/>
                    <a:pt x="2417" y="223"/>
                  </a:cubicBezTo>
                  <a:cubicBezTo>
                    <a:pt x="1671" y="223"/>
                    <a:pt x="926" y="242"/>
                    <a:pt x="193" y="347"/>
                  </a:cubicBezTo>
                  <a:cubicBezTo>
                    <a:pt x="0" y="371"/>
                    <a:pt x="85" y="624"/>
                    <a:pt x="229" y="648"/>
                  </a:cubicBezTo>
                  <a:cubicBezTo>
                    <a:pt x="807" y="724"/>
                    <a:pt x="1396" y="746"/>
                    <a:pt x="1985" y="746"/>
                  </a:cubicBezTo>
                  <a:cubicBezTo>
                    <a:pt x="2694" y="746"/>
                    <a:pt x="3404" y="714"/>
                    <a:pt x="4100" y="708"/>
                  </a:cubicBezTo>
                  <a:cubicBezTo>
                    <a:pt x="5386" y="684"/>
                    <a:pt x="6672" y="672"/>
                    <a:pt x="7970" y="648"/>
                  </a:cubicBezTo>
                  <a:cubicBezTo>
                    <a:pt x="9220" y="624"/>
                    <a:pt x="10471" y="600"/>
                    <a:pt x="11721" y="576"/>
                  </a:cubicBezTo>
                  <a:cubicBezTo>
                    <a:pt x="13031" y="540"/>
                    <a:pt x="14390" y="600"/>
                    <a:pt x="15700" y="419"/>
                  </a:cubicBezTo>
                  <a:cubicBezTo>
                    <a:pt x="15940" y="395"/>
                    <a:pt x="15952" y="59"/>
                    <a:pt x="15700" y="35"/>
                  </a:cubicBezTo>
                  <a:cubicBezTo>
                    <a:pt x="15368" y="10"/>
                    <a:pt x="15033" y="0"/>
                    <a:pt x="146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solidFill>
                  <a:schemeClr val="accent2"/>
                </a:solidFill>
              </a:endParaRPr>
            </a:p>
          </p:txBody>
        </p:sp>
        <p:sp>
          <p:nvSpPr>
            <p:cNvPr id="406" name="Google Shape;406;p18"/>
            <p:cNvSpPr/>
            <p:nvPr/>
          </p:nvSpPr>
          <p:spPr>
            <a:xfrm>
              <a:off x="7592562" y="1151009"/>
              <a:ext cx="1520439" cy="47377"/>
            </a:xfrm>
            <a:custGeom>
              <a:avLst/>
              <a:gdLst/>
              <a:ahLst/>
              <a:cxnLst/>
              <a:rect l="l" t="t" r="r" b="b"/>
              <a:pathLst>
                <a:path w="23114" h="725" extrusionOk="0">
                  <a:moveTo>
                    <a:pt x="215" y="0"/>
                  </a:moveTo>
                  <a:cubicBezTo>
                    <a:pt x="44" y="0"/>
                    <a:pt x="1" y="290"/>
                    <a:pt x="178" y="325"/>
                  </a:cubicBezTo>
                  <a:cubicBezTo>
                    <a:pt x="1419" y="578"/>
                    <a:pt x="2707" y="630"/>
                    <a:pt x="3985" y="630"/>
                  </a:cubicBezTo>
                  <a:cubicBezTo>
                    <a:pt x="4526" y="630"/>
                    <a:pt x="5066" y="621"/>
                    <a:pt x="5599" y="614"/>
                  </a:cubicBezTo>
                  <a:cubicBezTo>
                    <a:pt x="7523" y="578"/>
                    <a:pt x="9446" y="505"/>
                    <a:pt x="11381" y="493"/>
                  </a:cubicBezTo>
                  <a:cubicBezTo>
                    <a:pt x="11830" y="491"/>
                    <a:pt x="12278" y="489"/>
                    <a:pt x="12726" y="489"/>
                  </a:cubicBezTo>
                  <a:cubicBezTo>
                    <a:pt x="14177" y="489"/>
                    <a:pt x="15628" y="505"/>
                    <a:pt x="17079" y="542"/>
                  </a:cubicBezTo>
                  <a:cubicBezTo>
                    <a:pt x="18886" y="575"/>
                    <a:pt x="20704" y="724"/>
                    <a:pt x="22513" y="724"/>
                  </a:cubicBezTo>
                  <a:cubicBezTo>
                    <a:pt x="22641" y="724"/>
                    <a:pt x="22769" y="723"/>
                    <a:pt x="22897" y="722"/>
                  </a:cubicBezTo>
                  <a:cubicBezTo>
                    <a:pt x="23114" y="722"/>
                    <a:pt x="23102" y="421"/>
                    <a:pt x="22897" y="397"/>
                  </a:cubicBezTo>
                  <a:cubicBezTo>
                    <a:pt x="21010" y="181"/>
                    <a:pt x="19087" y="193"/>
                    <a:pt x="17199" y="157"/>
                  </a:cubicBezTo>
                  <a:cubicBezTo>
                    <a:pt x="15748" y="120"/>
                    <a:pt x="14291" y="104"/>
                    <a:pt x="12836" y="104"/>
                  </a:cubicBezTo>
                  <a:cubicBezTo>
                    <a:pt x="12387" y="104"/>
                    <a:pt x="11938" y="106"/>
                    <a:pt x="11489" y="109"/>
                  </a:cubicBezTo>
                  <a:cubicBezTo>
                    <a:pt x="9602" y="121"/>
                    <a:pt x="7715" y="181"/>
                    <a:pt x="5816" y="217"/>
                  </a:cubicBezTo>
                  <a:cubicBezTo>
                    <a:pt x="5510" y="225"/>
                    <a:pt x="5205" y="228"/>
                    <a:pt x="4900" y="228"/>
                  </a:cubicBezTo>
                  <a:cubicBezTo>
                    <a:pt x="3336" y="228"/>
                    <a:pt x="1785" y="131"/>
                    <a:pt x="226" y="1"/>
                  </a:cubicBezTo>
                  <a:cubicBezTo>
                    <a:pt x="222" y="0"/>
                    <a:pt x="219" y="0"/>
                    <a:pt x="2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solidFill>
                  <a:schemeClr val="accent2"/>
                </a:solidFill>
              </a:endParaRPr>
            </a:p>
          </p:txBody>
        </p:sp>
        <p:sp>
          <p:nvSpPr>
            <p:cNvPr id="407" name="Google Shape;407;p18"/>
            <p:cNvSpPr/>
            <p:nvPr/>
          </p:nvSpPr>
          <p:spPr>
            <a:xfrm>
              <a:off x="7593943" y="1246676"/>
              <a:ext cx="1898608" cy="45547"/>
            </a:xfrm>
            <a:custGeom>
              <a:avLst/>
              <a:gdLst/>
              <a:ahLst/>
              <a:cxnLst/>
              <a:rect l="l" t="t" r="r" b="b"/>
              <a:pathLst>
                <a:path w="28863" h="697" extrusionOk="0">
                  <a:moveTo>
                    <a:pt x="1361" y="1"/>
                  </a:moveTo>
                  <a:cubicBezTo>
                    <a:pt x="964" y="1"/>
                    <a:pt x="566" y="5"/>
                    <a:pt x="169" y="15"/>
                  </a:cubicBezTo>
                  <a:cubicBezTo>
                    <a:pt x="0" y="27"/>
                    <a:pt x="12" y="256"/>
                    <a:pt x="169" y="280"/>
                  </a:cubicBezTo>
                  <a:cubicBezTo>
                    <a:pt x="2525" y="520"/>
                    <a:pt x="4917" y="520"/>
                    <a:pt x="7285" y="568"/>
                  </a:cubicBezTo>
                  <a:cubicBezTo>
                    <a:pt x="9653" y="628"/>
                    <a:pt x="12033" y="664"/>
                    <a:pt x="14402" y="676"/>
                  </a:cubicBezTo>
                  <a:cubicBezTo>
                    <a:pt x="15789" y="690"/>
                    <a:pt x="17180" y="696"/>
                    <a:pt x="18571" y="696"/>
                  </a:cubicBezTo>
                  <a:cubicBezTo>
                    <a:pt x="19554" y="696"/>
                    <a:pt x="20537" y="693"/>
                    <a:pt x="21518" y="688"/>
                  </a:cubicBezTo>
                  <a:cubicBezTo>
                    <a:pt x="21786" y="686"/>
                    <a:pt x="22056" y="685"/>
                    <a:pt x="22325" y="685"/>
                  </a:cubicBezTo>
                  <a:cubicBezTo>
                    <a:pt x="23122" y="685"/>
                    <a:pt x="23923" y="693"/>
                    <a:pt x="24725" y="693"/>
                  </a:cubicBezTo>
                  <a:cubicBezTo>
                    <a:pt x="26035" y="693"/>
                    <a:pt x="27346" y="670"/>
                    <a:pt x="28634" y="544"/>
                  </a:cubicBezTo>
                  <a:cubicBezTo>
                    <a:pt x="28863" y="520"/>
                    <a:pt x="28863" y="195"/>
                    <a:pt x="28634" y="183"/>
                  </a:cubicBezTo>
                  <a:cubicBezTo>
                    <a:pt x="28050" y="154"/>
                    <a:pt x="27464" y="142"/>
                    <a:pt x="26876" y="142"/>
                  </a:cubicBezTo>
                  <a:cubicBezTo>
                    <a:pt x="25093" y="142"/>
                    <a:pt x="23299" y="247"/>
                    <a:pt x="21518" y="256"/>
                  </a:cubicBezTo>
                  <a:cubicBezTo>
                    <a:pt x="20334" y="268"/>
                    <a:pt x="19147" y="274"/>
                    <a:pt x="17960" y="274"/>
                  </a:cubicBezTo>
                  <a:cubicBezTo>
                    <a:pt x="16773" y="274"/>
                    <a:pt x="15586" y="268"/>
                    <a:pt x="14402" y="256"/>
                  </a:cubicBezTo>
                  <a:cubicBezTo>
                    <a:pt x="12033" y="244"/>
                    <a:pt x="9653" y="207"/>
                    <a:pt x="7285" y="147"/>
                  </a:cubicBezTo>
                  <a:cubicBezTo>
                    <a:pt x="5314" y="107"/>
                    <a:pt x="3335" y="1"/>
                    <a:pt x="13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solidFill>
                  <a:schemeClr val="accent2"/>
                </a:solidFill>
              </a:endParaRPr>
            </a:p>
          </p:txBody>
        </p:sp>
        <p:sp>
          <p:nvSpPr>
            <p:cNvPr id="408" name="Google Shape;408;p18"/>
            <p:cNvSpPr/>
            <p:nvPr/>
          </p:nvSpPr>
          <p:spPr>
            <a:xfrm>
              <a:off x="7593154" y="1355805"/>
              <a:ext cx="2262372" cy="75346"/>
            </a:xfrm>
            <a:custGeom>
              <a:avLst/>
              <a:gdLst/>
              <a:ahLst/>
              <a:cxnLst/>
              <a:rect l="l" t="t" r="r" b="b"/>
              <a:pathLst>
                <a:path w="34393" h="1153" extrusionOk="0">
                  <a:moveTo>
                    <a:pt x="3647" y="1"/>
                  </a:moveTo>
                  <a:cubicBezTo>
                    <a:pt x="2499" y="1"/>
                    <a:pt x="1350" y="15"/>
                    <a:pt x="205" y="64"/>
                  </a:cubicBezTo>
                  <a:cubicBezTo>
                    <a:pt x="12" y="76"/>
                    <a:pt x="0" y="377"/>
                    <a:pt x="205" y="377"/>
                  </a:cubicBezTo>
                  <a:cubicBezTo>
                    <a:pt x="4604" y="521"/>
                    <a:pt x="9016" y="425"/>
                    <a:pt x="13404" y="497"/>
                  </a:cubicBezTo>
                  <a:cubicBezTo>
                    <a:pt x="17804" y="557"/>
                    <a:pt x="22203" y="665"/>
                    <a:pt x="26603" y="834"/>
                  </a:cubicBezTo>
                  <a:cubicBezTo>
                    <a:pt x="27865" y="882"/>
                    <a:pt x="29127" y="942"/>
                    <a:pt x="30389" y="1002"/>
                  </a:cubicBezTo>
                  <a:cubicBezTo>
                    <a:pt x="31482" y="1054"/>
                    <a:pt x="32592" y="1153"/>
                    <a:pt x="33697" y="1153"/>
                  </a:cubicBezTo>
                  <a:cubicBezTo>
                    <a:pt x="33857" y="1153"/>
                    <a:pt x="34016" y="1151"/>
                    <a:pt x="34176" y="1146"/>
                  </a:cubicBezTo>
                  <a:cubicBezTo>
                    <a:pt x="34392" y="1146"/>
                    <a:pt x="34380" y="846"/>
                    <a:pt x="34176" y="821"/>
                  </a:cubicBezTo>
                  <a:cubicBezTo>
                    <a:pt x="31976" y="557"/>
                    <a:pt x="29728" y="581"/>
                    <a:pt x="27516" y="497"/>
                  </a:cubicBezTo>
                  <a:cubicBezTo>
                    <a:pt x="25341" y="413"/>
                    <a:pt x="23165" y="353"/>
                    <a:pt x="20977" y="293"/>
                  </a:cubicBezTo>
                  <a:cubicBezTo>
                    <a:pt x="16589" y="160"/>
                    <a:pt x="12190" y="64"/>
                    <a:pt x="7790" y="28"/>
                  </a:cubicBezTo>
                  <a:cubicBezTo>
                    <a:pt x="6411" y="22"/>
                    <a:pt x="5029" y="1"/>
                    <a:pt x="36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solidFill>
                  <a:schemeClr val="accent2"/>
                </a:solidFill>
              </a:endParaRPr>
            </a:p>
          </p:txBody>
        </p:sp>
      </p:grpSp>
      <p:grpSp>
        <p:nvGrpSpPr>
          <p:cNvPr id="409" name="Google Shape;409;p18"/>
          <p:cNvGrpSpPr/>
          <p:nvPr/>
        </p:nvGrpSpPr>
        <p:grpSpPr>
          <a:xfrm rot="10800000">
            <a:off x="12079475" y="2881593"/>
            <a:ext cx="6341378" cy="1332650"/>
            <a:chOff x="7591590" y="960853"/>
            <a:chExt cx="2093831" cy="470303"/>
          </a:xfrm>
        </p:grpSpPr>
        <p:sp>
          <p:nvSpPr>
            <p:cNvPr id="410" name="Google Shape;410;p18"/>
            <p:cNvSpPr/>
            <p:nvPr/>
          </p:nvSpPr>
          <p:spPr>
            <a:xfrm>
              <a:off x="7592375" y="960853"/>
              <a:ext cx="1686346" cy="32803"/>
            </a:xfrm>
            <a:custGeom>
              <a:avLst/>
              <a:gdLst/>
              <a:ahLst/>
              <a:cxnLst/>
              <a:rect l="l" t="t" r="r" b="b"/>
              <a:pathLst>
                <a:path w="7826" h="502" extrusionOk="0">
                  <a:moveTo>
                    <a:pt x="780" y="1"/>
                  </a:moveTo>
                  <a:cubicBezTo>
                    <a:pt x="596" y="1"/>
                    <a:pt x="412" y="4"/>
                    <a:pt x="229" y="14"/>
                  </a:cubicBezTo>
                  <a:cubicBezTo>
                    <a:pt x="60" y="26"/>
                    <a:pt x="0" y="290"/>
                    <a:pt x="181" y="326"/>
                  </a:cubicBezTo>
                  <a:cubicBezTo>
                    <a:pt x="953" y="476"/>
                    <a:pt x="1755" y="502"/>
                    <a:pt x="2552" y="502"/>
                  </a:cubicBezTo>
                  <a:cubicBezTo>
                    <a:pt x="2971" y="502"/>
                    <a:pt x="3389" y="494"/>
                    <a:pt x="3799" y="494"/>
                  </a:cubicBezTo>
                  <a:cubicBezTo>
                    <a:pt x="5061" y="494"/>
                    <a:pt x="6335" y="482"/>
                    <a:pt x="7598" y="374"/>
                  </a:cubicBezTo>
                  <a:cubicBezTo>
                    <a:pt x="7810" y="351"/>
                    <a:pt x="7826" y="25"/>
                    <a:pt x="7609" y="25"/>
                  </a:cubicBezTo>
                  <a:cubicBezTo>
                    <a:pt x="7606" y="25"/>
                    <a:pt x="7602" y="25"/>
                    <a:pt x="7598" y="26"/>
                  </a:cubicBezTo>
                  <a:cubicBezTo>
                    <a:pt x="6478" y="80"/>
                    <a:pt x="5359" y="135"/>
                    <a:pt x="4231" y="135"/>
                  </a:cubicBezTo>
                  <a:cubicBezTo>
                    <a:pt x="4123" y="135"/>
                    <a:pt x="4015" y="135"/>
                    <a:pt x="3907" y="134"/>
                  </a:cubicBezTo>
                  <a:cubicBezTo>
                    <a:pt x="2876" y="124"/>
                    <a:pt x="1819" y="1"/>
                    <a:pt x="7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solidFill>
                  <a:schemeClr val="accent2"/>
                </a:solidFill>
              </a:endParaRPr>
            </a:p>
          </p:txBody>
        </p:sp>
        <p:sp>
          <p:nvSpPr>
            <p:cNvPr id="411" name="Google Shape;411;p18"/>
            <p:cNvSpPr/>
            <p:nvPr/>
          </p:nvSpPr>
          <p:spPr>
            <a:xfrm>
              <a:off x="7591590" y="1037557"/>
              <a:ext cx="2093831" cy="51631"/>
            </a:xfrm>
            <a:custGeom>
              <a:avLst/>
              <a:gdLst/>
              <a:ahLst/>
              <a:cxnLst/>
              <a:rect l="l" t="t" r="r" b="b"/>
              <a:pathLst>
                <a:path w="15953" h="747" extrusionOk="0">
                  <a:moveTo>
                    <a:pt x="14696" y="0"/>
                  </a:moveTo>
                  <a:cubicBezTo>
                    <a:pt x="13740" y="0"/>
                    <a:pt x="12771" y="77"/>
                    <a:pt x="11829" y="95"/>
                  </a:cubicBezTo>
                  <a:cubicBezTo>
                    <a:pt x="10507" y="119"/>
                    <a:pt x="9172" y="155"/>
                    <a:pt x="7850" y="179"/>
                  </a:cubicBezTo>
                  <a:cubicBezTo>
                    <a:pt x="6564" y="191"/>
                    <a:pt x="5278" y="215"/>
                    <a:pt x="3991" y="227"/>
                  </a:cubicBezTo>
                  <a:cubicBezTo>
                    <a:pt x="3882" y="228"/>
                    <a:pt x="3773" y="228"/>
                    <a:pt x="3664" y="228"/>
                  </a:cubicBezTo>
                  <a:cubicBezTo>
                    <a:pt x="3250" y="228"/>
                    <a:pt x="2833" y="223"/>
                    <a:pt x="2417" y="223"/>
                  </a:cubicBezTo>
                  <a:cubicBezTo>
                    <a:pt x="1671" y="223"/>
                    <a:pt x="926" y="242"/>
                    <a:pt x="193" y="347"/>
                  </a:cubicBezTo>
                  <a:cubicBezTo>
                    <a:pt x="0" y="371"/>
                    <a:pt x="85" y="624"/>
                    <a:pt x="229" y="648"/>
                  </a:cubicBezTo>
                  <a:cubicBezTo>
                    <a:pt x="807" y="724"/>
                    <a:pt x="1396" y="746"/>
                    <a:pt x="1985" y="746"/>
                  </a:cubicBezTo>
                  <a:cubicBezTo>
                    <a:pt x="2694" y="746"/>
                    <a:pt x="3404" y="714"/>
                    <a:pt x="4100" y="708"/>
                  </a:cubicBezTo>
                  <a:cubicBezTo>
                    <a:pt x="5386" y="684"/>
                    <a:pt x="6672" y="672"/>
                    <a:pt x="7970" y="648"/>
                  </a:cubicBezTo>
                  <a:cubicBezTo>
                    <a:pt x="9220" y="624"/>
                    <a:pt x="10471" y="600"/>
                    <a:pt x="11721" y="576"/>
                  </a:cubicBezTo>
                  <a:cubicBezTo>
                    <a:pt x="13031" y="540"/>
                    <a:pt x="14390" y="600"/>
                    <a:pt x="15700" y="419"/>
                  </a:cubicBezTo>
                  <a:cubicBezTo>
                    <a:pt x="15940" y="395"/>
                    <a:pt x="15952" y="59"/>
                    <a:pt x="15700" y="35"/>
                  </a:cubicBezTo>
                  <a:cubicBezTo>
                    <a:pt x="15368" y="10"/>
                    <a:pt x="15033" y="0"/>
                    <a:pt x="146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solidFill>
                  <a:schemeClr val="accent2"/>
                </a:solidFill>
              </a:endParaRPr>
            </a:p>
          </p:txBody>
        </p:sp>
        <p:sp>
          <p:nvSpPr>
            <p:cNvPr id="412" name="Google Shape;412;p18"/>
            <p:cNvSpPr/>
            <p:nvPr/>
          </p:nvSpPr>
          <p:spPr>
            <a:xfrm>
              <a:off x="7592562" y="1151009"/>
              <a:ext cx="1520439" cy="47377"/>
            </a:xfrm>
            <a:custGeom>
              <a:avLst/>
              <a:gdLst/>
              <a:ahLst/>
              <a:cxnLst/>
              <a:rect l="l" t="t" r="r" b="b"/>
              <a:pathLst>
                <a:path w="23114" h="725" extrusionOk="0">
                  <a:moveTo>
                    <a:pt x="215" y="0"/>
                  </a:moveTo>
                  <a:cubicBezTo>
                    <a:pt x="44" y="0"/>
                    <a:pt x="1" y="290"/>
                    <a:pt x="178" y="325"/>
                  </a:cubicBezTo>
                  <a:cubicBezTo>
                    <a:pt x="1419" y="578"/>
                    <a:pt x="2707" y="630"/>
                    <a:pt x="3985" y="630"/>
                  </a:cubicBezTo>
                  <a:cubicBezTo>
                    <a:pt x="4526" y="630"/>
                    <a:pt x="5066" y="621"/>
                    <a:pt x="5599" y="614"/>
                  </a:cubicBezTo>
                  <a:cubicBezTo>
                    <a:pt x="7523" y="578"/>
                    <a:pt x="9446" y="505"/>
                    <a:pt x="11381" y="493"/>
                  </a:cubicBezTo>
                  <a:cubicBezTo>
                    <a:pt x="11830" y="491"/>
                    <a:pt x="12278" y="489"/>
                    <a:pt x="12726" y="489"/>
                  </a:cubicBezTo>
                  <a:cubicBezTo>
                    <a:pt x="14177" y="489"/>
                    <a:pt x="15628" y="505"/>
                    <a:pt x="17079" y="542"/>
                  </a:cubicBezTo>
                  <a:cubicBezTo>
                    <a:pt x="18886" y="575"/>
                    <a:pt x="20704" y="724"/>
                    <a:pt x="22513" y="724"/>
                  </a:cubicBezTo>
                  <a:cubicBezTo>
                    <a:pt x="22641" y="724"/>
                    <a:pt x="22769" y="723"/>
                    <a:pt x="22897" y="722"/>
                  </a:cubicBezTo>
                  <a:cubicBezTo>
                    <a:pt x="23114" y="722"/>
                    <a:pt x="23102" y="421"/>
                    <a:pt x="22897" y="397"/>
                  </a:cubicBezTo>
                  <a:cubicBezTo>
                    <a:pt x="21010" y="181"/>
                    <a:pt x="19087" y="193"/>
                    <a:pt x="17199" y="157"/>
                  </a:cubicBezTo>
                  <a:cubicBezTo>
                    <a:pt x="15748" y="120"/>
                    <a:pt x="14291" y="104"/>
                    <a:pt x="12836" y="104"/>
                  </a:cubicBezTo>
                  <a:cubicBezTo>
                    <a:pt x="12387" y="104"/>
                    <a:pt x="11938" y="106"/>
                    <a:pt x="11489" y="109"/>
                  </a:cubicBezTo>
                  <a:cubicBezTo>
                    <a:pt x="9602" y="121"/>
                    <a:pt x="7715" y="181"/>
                    <a:pt x="5816" y="217"/>
                  </a:cubicBezTo>
                  <a:cubicBezTo>
                    <a:pt x="5510" y="225"/>
                    <a:pt x="5205" y="228"/>
                    <a:pt x="4900" y="228"/>
                  </a:cubicBezTo>
                  <a:cubicBezTo>
                    <a:pt x="3336" y="228"/>
                    <a:pt x="1785" y="131"/>
                    <a:pt x="226" y="1"/>
                  </a:cubicBezTo>
                  <a:cubicBezTo>
                    <a:pt x="222" y="0"/>
                    <a:pt x="219" y="0"/>
                    <a:pt x="2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solidFill>
                  <a:schemeClr val="accent2"/>
                </a:solidFill>
              </a:endParaRPr>
            </a:p>
          </p:txBody>
        </p:sp>
        <p:sp>
          <p:nvSpPr>
            <p:cNvPr id="413" name="Google Shape;413;p18"/>
            <p:cNvSpPr/>
            <p:nvPr/>
          </p:nvSpPr>
          <p:spPr>
            <a:xfrm>
              <a:off x="7593943" y="1246676"/>
              <a:ext cx="1898608" cy="45547"/>
            </a:xfrm>
            <a:custGeom>
              <a:avLst/>
              <a:gdLst/>
              <a:ahLst/>
              <a:cxnLst/>
              <a:rect l="l" t="t" r="r" b="b"/>
              <a:pathLst>
                <a:path w="28863" h="697" extrusionOk="0">
                  <a:moveTo>
                    <a:pt x="1361" y="1"/>
                  </a:moveTo>
                  <a:cubicBezTo>
                    <a:pt x="964" y="1"/>
                    <a:pt x="566" y="5"/>
                    <a:pt x="169" y="15"/>
                  </a:cubicBezTo>
                  <a:cubicBezTo>
                    <a:pt x="0" y="27"/>
                    <a:pt x="12" y="256"/>
                    <a:pt x="169" y="280"/>
                  </a:cubicBezTo>
                  <a:cubicBezTo>
                    <a:pt x="2525" y="520"/>
                    <a:pt x="4917" y="520"/>
                    <a:pt x="7285" y="568"/>
                  </a:cubicBezTo>
                  <a:cubicBezTo>
                    <a:pt x="9653" y="628"/>
                    <a:pt x="12033" y="664"/>
                    <a:pt x="14402" y="676"/>
                  </a:cubicBezTo>
                  <a:cubicBezTo>
                    <a:pt x="15789" y="690"/>
                    <a:pt x="17180" y="696"/>
                    <a:pt x="18571" y="696"/>
                  </a:cubicBezTo>
                  <a:cubicBezTo>
                    <a:pt x="19554" y="696"/>
                    <a:pt x="20537" y="693"/>
                    <a:pt x="21518" y="688"/>
                  </a:cubicBezTo>
                  <a:cubicBezTo>
                    <a:pt x="21786" y="686"/>
                    <a:pt x="22056" y="685"/>
                    <a:pt x="22325" y="685"/>
                  </a:cubicBezTo>
                  <a:cubicBezTo>
                    <a:pt x="23122" y="685"/>
                    <a:pt x="23923" y="693"/>
                    <a:pt x="24725" y="693"/>
                  </a:cubicBezTo>
                  <a:cubicBezTo>
                    <a:pt x="26035" y="693"/>
                    <a:pt x="27346" y="670"/>
                    <a:pt x="28634" y="544"/>
                  </a:cubicBezTo>
                  <a:cubicBezTo>
                    <a:pt x="28863" y="520"/>
                    <a:pt x="28863" y="195"/>
                    <a:pt x="28634" y="183"/>
                  </a:cubicBezTo>
                  <a:cubicBezTo>
                    <a:pt x="28050" y="154"/>
                    <a:pt x="27464" y="142"/>
                    <a:pt x="26876" y="142"/>
                  </a:cubicBezTo>
                  <a:cubicBezTo>
                    <a:pt x="25093" y="142"/>
                    <a:pt x="23299" y="247"/>
                    <a:pt x="21518" y="256"/>
                  </a:cubicBezTo>
                  <a:cubicBezTo>
                    <a:pt x="20334" y="268"/>
                    <a:pt x="19147" y="274"/>
                    <a:pt x="17960" y="274"/>
                  </a:cubicBezTo>
                  <a:cubicBezTo>
                    <a:pt x="16773" y="274"/>
                    <a:pt x="15586" y="268"/>
                    <a:pt x="14402" y="256"/>
                  </a:cubicBezTo>
                  <a:cubicBezTo>
                    <a:pt x="12033" y="244"/>
                    <a:pt x="9653" y="207"/>
                    <a:pt x="7285" y="147"/>
                  </a:cubicBezTo>
                  <a:cubicBezTo>
                    <a:pt x="5314" y="107"/>
                    <a:pt x="3335" y="1"/>
                    <a:pt x="13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solidFill>
                  <a:schemeClr val="accent2"/>
                </a:solidFill>
              </a:endParaRPr>
            </a:p>
          </p:txBody>
        </p:sp>
        <p:sp>
          <p:nvSpPr>
            <p:cNvPr id="414" name="Google Shape;414;p18"/>
            <p:cNvSpPr/>
            <p:nvPr/>
          </p:nvSpPr>
          <p:spPr>
            <a:xfrm>
              <a:off x="7593153" y="1355810"/>
              <a:ext cx="1677605" cy="75346"/>
            </a:xfrm>
            <a:custGeom>
              <a:avLst/>
              <a:gdLst/>
              <a:ahLst/>
              <a:cxnLst/>
              <a:rect l="l" t="t" r="r" b="b"/>
              <a:pathLst>
                <a:path w="34393" h="1153" extrusionOk="0">
                  <a:moveTo>
                    <a:pt x="3647" y="1"/>
                  </a:moveTo>
                  <a:cubicBezTo>
                    <a:pt x="2499" y="1"/>
                    <a:pt x="1350" y="15"/>
                    <a:pt x="205" y="64"/>
                  </a:cubicBezTo>
                  <a:cubicBezTo>
                    <a:pt x="12" y="76"/>
                    <a:pt x="0" y="377"/>
                    <a:pt x="205" y="377"/>
                  </a:cubicBezTo>
                  <a:cubicBezTo>
                    <a:pt x="4604" y="521"/>
                    <a:pt x="9016" y="425"/>
                    <a:pt x="13404" y="497"/>
                  </a:cubicBezTo>
                  <a:cubicBezTo>
                    <a:pt x="17804" y="557"/>
                    <a:pt x="22203" y="665"/>
                    <a:pt x="26603" y="834"/>
                  </a:cubicBezTo>
                  <a:cubicBezTo>
                    <a:pt x="27865" y="882"/>
                    <a:pt x="29127" y="942"/>
                    <a:pt x="30389" y="1002"/>
                  </a:cubicBezTo>
                  <a:cubicBezTo>
                    <a:pt x="31482" y="1054"/>
                    <a:pt x="32592" y="1153"/>
                    <a:pt x="33697" y="1153"/>
                  </a:cubicBezTo>
                  <a:cubicBezTo>
                    <a:pt x="33857" y="1153"/>
                    <a:pt x="34016" y="1151"/>
                    <a:pt x="34176" y="1146"/>
                  </a:cubicBezTo>
                  <a:cubicBezTo>
                    <a:pt x="34392" y="1146"/>
                    <a:pt x="34380" y="846"/>
                    <a:pt x="34176" y="821"/>
                  </a:cubicBezTo>
                  <a:cubicBezTo>
                    <a:pt x="31976" y="557"/>
                    <a:pt x="29728" y="581"/>
                    <a:pt x="27516" y="497"/>
                  </a:cubicBezTo>
                  <a:cubicBezTo>
                    <a:pt x="25341" y="413"/>
                    <a:pt x="23165" y="353"/>
                    <a:pt x="20977" y="293"/>
                  </a:cubicBezTo>
                  <a:cubicBezTo>
                    <a:pt x="16589" y="160"/>
                    <a:pt x="12190" y="64"/>
                    <a:pt x="7790" y="28"/>
                  </a:cubicBezTo>
                  <a:cubicBezTo>
                    <a:pt x="6411" y="22"/>
                    <a:pt x="5029" y="1"/>
                    <a:pt x="36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solidFill>
                  <a:schemeClr val="accent2"/>
                </a:solidFill>
              </a:endParaRPr>
            </a:p>
          </p:txBody>
        </p:sp>
      </p:grpSp>
      <p:grpSp>
        <p:nvGrpSpPr>
          <p:cNvPr id="415" name="Google Shape;415;p18"/>
          <p:cNvGrpSpPr/>
          <p:nvPr/>
        </p:nvGrpSpPr>
        <p:grpSpPr>
          <a:xfrm rot="10800000">
            <a:off x="11564298" y="4425906"/>
            <a:ext cx="6856600" cy="1399788"/>
            <a:chOff x="7591575" y="937155"/>
            <a:chExt cx="2263950" cy="493996"/>
          </a:xfrm>
        </p:grpSpPr>
        <p:sp>
          <p:nvSpPr>
            <p:cNvPr id="416" name="Google Shape;416;p18"/>
            <p:cNvSpPr/>
            <p:nvPr/>
          </p:nvSpPr>
          <p:spPr>
            <a:xfrm rot="10800000" flipH="1">
              <a:off x="7592367" y="937155"/>
              <a:ext cx="1598617" cy="23698"/>
            </a:xfrm>
            <a:custGeom>
              <a:avLst/>
              <a:gdLst/>
              <a:ahLst/>
              <a:cxnLst/>
              <a:rect l="l" t="t" r="r" b="b"/>
              <a:pathLst>
                <a:path w="7826" h="502" extrusionOk="0">
                  <a:moveTo>
                    <a:pt x="780" y="1"/>
                  </a:moveTo>
                  <a:cubicBezTo>
                    <a:pt x="596" y="1"/>
                    <a:pt x="412" y="4"/>
                    <a:pt x="229" y="14"/>
                  </a:cubicBezTo>
                  <a:cubicBezTo>
                    <a:pt x="60" y="26"/>
                    <a:pt x="0" y="290"/>
                    <a:pt x="181" y="326"/>
                  </a:cubicBezTo>
                  <a:cubicBezTo>
                    <a:pt x="953" y="476"/>
                    <a:pt x="1755" y="502"/>
                    <a:pt x="2552" y="502"/>
                  </a:cubicBezTo>
                  <a:cubicBezTo>
                    <a:pt x="2971" y="502"/>
                    <a:pt x="3389" y="494"/>
                    <a:pt x="3799" y="494"/>
                  </a:cubicBezTo>
                  <a:cubicBezTo>
                    <a:pt x="5061" y="494"/>
                    <a:pt x="6335" y="482"/>
                    <a:pt x="7598" y="374"/>
                  </a:cubicBezTo>
                  <a:cubicBezTo>
                    <a:pt x="7810" y="351"/>
                    <a:pt x="7826" y="25"/>
                    <a:pt x="7609" y="25"/>
                  </a:cubicBezTo>
                  <a:cubicBezTo>
                    <a:pt x="7606" y="25"/>
                    <a:pt x="7602" y="25"/>
                    <a:pt x="7598" y="26"/>
                  </a:cubicBezTo>
                  <a:cubicBezTo>
                    <a:pt x="6478" y="80"/>
                    <a:pt x="5359" y="135"/>
                    <a:pt x="4231" y="135"/>
                  </a:cubicBezTo>
                  <a:cubicBezTo>
                    <a:pt x="4123" y="135"/>
                    <a:pt x="4015" y="135"/>
                    <a:pt x="3907" y="134"/>
                  </a:cubicBezTo>
                  <a:cubicBezTo>
                    <a:pt x="2876" y="124"/>
                    <a:pt x="1819" y="1"/>
                    <a:pt x="7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solidFill>
                  <a:schemeClr val="accent2"/>
                </a:solidFill>
              </a:endParaRPr>
            </a:p>
          </p:txBody>
        </p:sp>
        <p:sp>
          <p:nvSpPr>
            <p:cNvPr id="417" name="Google Shape;417;p18"/>
            <p:cNvSpPr/>
            <p:nvPr/>
          </p:nvSpPr>
          <p:spPr>
            <a:xfrm>
              <a:off x="7591575" y="1040377"/>
              <a:ext cx="1049388" cy="48815"/>
            </a:xfrm>
            <a:custGeom>
              <a:avLst/>
              <a:gdLst/>
              <a:ahLst/>
              <a:cxnLst/>
              <a:rect l="l" t="t" r="r" b="b"/>
              <a:pathLst>
                <a:path w="15953" h="747" extrusionOk="0">
                  <a:moveTo>
                    <a:pt x="14696" y="0"/>
                  </a:moveTo>
                  <a:cubicBezTo>
                    <a:pt x="13740" y="0"/>
                    <a:pt x="12771" y="77"/>
                    <a:pt x="11829" y="95"/>
                  </a:cubicBezTo>
                  <a:cubicBezTo>
                    <a:pt x="10507" y="119"/>
                    <a:pt x="9172" y="155"/>
                    <a:pt x="7850" y="179"/>
                  </a:cubicBezTo>
                  <a:cubicBezTo>
                    <a:pt x="6564" y="191"/>
                    <a:pt x="5278" y="215"/>
                    <a:pt x="3991" y="227"/>
                  </a:cubicBezTo>
                  <a:cubicBezTo>
                    <a:pt x="3882" y="228"/>
                    <a:pt x="3773" y="228"/>
                    <a:pt x="3664" y="228"/>
                  </a:cubicBezTo>
                  <a:cubicBezTo>
                    <a:pt x="3250" y="228"/>
                    <a:pt x="2833" y="223"/>
                    <a:pt x="2417" y="223"/>
                  </a:cubicBezTo>
                  <a:cubicBezTo>
                    <a:pt x="1671" y="223"/>
                    <a:pt x="926" y="242"/>
                    <a:pt x="193" y="347"/>
                  </a:cubicBezTo>
                  <a:cubicBezTo>
                    <a:pt x="0" y="371"/>
                    <a:pt x="85" y="624"/>
                    <a:pt x="229" y="648"/>
                  </a:cubicBezTo>
                  <a:cubicBezTo>
                    <a:pt x="807" y="724"/>
                    <a:pt x="1396" y="746"/>
                    <a:pt x="1985" y="746"/>
                  </a:cubicBezTo>
                  <a:cubicBezTo>
                    <a:pt x="2694" y="746"/>
                    <a:pt x="3404" y="714"/>
                    <a:pt x="4100" y="708"/>
                  </a:cubicBezTo>
                  <a:cubicBezTo>
                    <a:pt x="5386" y="684"/>
                    <a:pt x="6672" y="672"/>
                    <a:pt x="7970" y="648"/>
                  </a:cubicBezTo>
                  <a:cubicBezTo>
                    <a:pt x="9220" y="624"/>
                    <a:pt x="10471" y="600"/>
                    <a:pt x="11721" y="576"/>
                  </a:cubicBezTo>
                  <a:cubicBezTo>
                    <a:pt x="13031" y="540"/>
                    <a:pt x="14390" y="600"/>
                    <a:pt x="15700" y="419"/>
                  </a:cubicBezTo>
                  <a:cubicBezTo>
                    <a:pt x="15940" y="395"/>
                    <a:pt x="15952" y="59"/>
                    <a:pt x="15700" y="35"/>
                  </a:cubicBezTo>
                  <a:cubicBezTo>
                    <a:pt x="15368" y="10"/>
                    <a:pt x="15033" y="0"/>
                    <a:pt x="146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solidFill>
                  <a:schemeClr val="accent2"/>
                </a:solidFill>
              </a:endParaRPr>
            </a:p>
          </p:txBody>
        </p:sp>
        <p:sp>
          <p:nvSpPr>
            <p:cNvPr id="418" name="Google Shape;418;p18"/>
            <p:cNvSpPr/>
            <p:nvPr/>
          </p:nvSpPr>
          <p:spPr>
            <a:xfrm>
              <a:off x="7592562" y="1151009"/>
              <a:ext cx="1520439" cy="47377"/>
            </a:xfrm>
            <a:custGeom>
              <a:avLst/>
              <a:gdLst/>
              <a:ahLst/>
              <a:cxnLst/>
              <a:rect l="l" t="t" r="r" b="b"/>
              <a:pathLst>
                <a:path w="23114" h="725" extrusionOk="0">
                  <a:moveTo>
                    <a:pt x="215" y="0"/>
                  </a:moveTo>
                  <a:cubicBezTo>
                    <a:pt x="44" y="0"/>
                    <a:pt x="1" y="290"/>
                    <a:pt x="178" y="325"/>
                  </a:cubicBezTo>
                  <a:cubicBezTo>
                    <a:pt x="1419" y="578"/>
                    <a:pt x="2707" y="630"/>
                    <a:pt x="3985" y="630"/>
                  </a:cubicBezTo>
                  <a:cubicBezTo>
                    <a:pt x="4526" y="630"/>
                    <a:pt x="5066" y="621"/>
                    <a:pt x="5599" y="614"/>
                  </a:cubicBezTo>
                  <a:cubicBezTo>
                    <a:pt x="7523" y="578"/>
                    <a:pt x="9446" y="505"/>
                    <a:pt x="11381" y="493"/>
                  </a:cubicBezTo>
                  <a:cubicBezTo>
                    <a:pt x="11830" y="491"/>
                    <a:pt x="12278" y="489"/>
                    <a:pt x="12726" y="489"/>
                  </a:cubicBezTo>
                  <a:cubicBezTo>
                    <a:pt x="14177" y="489"/>
                    <a:pt x="15628" y="505"/>
                    <a:pt x="17079" y="542"/>
                  </a:cubicBezTo>
                  <a:cubicBezTo>
                    <a:pt x="18886" y="575"/>
                    <a:pt x="20704" y="724"/>
                    <a:pt x="22513" y="724"/>
                  </a:cubicBezTo>
                  <a:cubicBezTo>
                    <a:pt x="22641" y="724"/>
                    <a:pt x="22769" y="723"/>
                    <a:pt x="22897" y="722"/>
                  </a:cubicBezTo>
                  <a:cubicBezTo>
                    <a:pt x="23114" y="722"/>
                    <a:pt x="23102" y="421"/>
                    <a:pt x="22897" y="397"/>
                  </a:cubicBezTo>
                  <a:cubicBezTo>
                    <a:pt x="21010" y="181"/>
                    <a:pt x="19087" y="193"/>
                    <a:pt x="17199" y="157"/>
                  </a:cubicBezTo>
                  <a:cubicBezTo>
                    <a:pt x="15748" y="120"/>
                    <a:pt x="14291" y="104"/>
                    <a:pt x="12836" y="104"/>
                  </a:cubicBezTo>
                  <a:cubicBezTo>
                    <a:pt x="12387" y="104"/>
                    <a:pt x="11938" y="106"/>
                    <a:pt x="11489" y="109"/>
                  </a:cubicBezTo>
                  <a:cubicBezTo>
                    <a:pt x="9602" y="121"/>
                    <a:pt x="7715" y="181"/>
                    <a:pt x="5816" y="217"/>
                  </a:cubicBezTo>
                  <a:cubicBezTo>
                    <a:pt x="5510" y="225"/>
                    <a:pt x="5205" y="228"/>
                    <a:pt x="4900" y="228"/>
                  </a:cubicBezTo>
                  <a:cubicBezTo>
                    <a:pt x="3336" y="228"/>
                    <a:pt x="1785" y="131"/>
                    <a:pt x="226" y="1"/>
                  </a:cubicBezTo>
                  <a:cubicBezTo>
                    <a:pt x="222" y="0"/>
                    <a:pt x="219" y="0"/>
                    <a:pt x="2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solidFill>
                  <a:schemeClr val="accent2"/>
                </a:solidFill>
              </a:endParaRPr>
            </a:p>
          </p:txBody>
        </p:sp>
        <p:sp>
          <p:nvSpPr>
            <p:cNvPr id="419" name="Google Shape;419;p18"/>
            <p:cNvSpPr/>
            <p:nvPr/>
          </p:nvSpPr>
          <p:spPr>
            <a:xfrm>
              <a:off x="7593943" y="1246676"/>
              <a:ext cx="1898608" cy="45547"/>
            </a:xfrm>
            <a:custGeom>
              <a:avLst/>
              <a:gdLst/>
              <a:ahLst/>
              <a:cxnLst/>
              <a:rect l="l" t="t" r="r" b="b"/>
              <a:pathLst>
                <a:path w="28863" h="697" extrusionOk="0">
                  <a:moveTo>
                    <a:pt x="1361" y="1"/>
                  </a:moveTo>
                  <a:cubicBezTo>
                    <a:pt x="964" y="1"/>
                    <a:pt x="566" y="5"/>
                    <a:pt x="169" y="15"/>
                  </a:cubicBezTo>
                  <a:cubicBezTo>
                    <a:pt x="0" y="27"/>
                    <a:pt x="12" y="256"/>
                    <a:pt x="169" y="280"/>
                  </a:cubicBezTo>
                  <a:cubicBezTo>
                    <a:pt x="2525" y="520"/>
                    <a:pt x="4917" y="520"/>
                    <a:pt x="7285" y="568"/>
                  </a:cubicBezTo>
                  <a:cubicBezTo>
                    <a:pt x="9653" y="628"/>
                    <a:pt x="12033" y="664"/>
                    <a:pt x="14402" y="676"/>
                  </a:cubicBezTo>
                  <a:cubicBezTo>
                    <a:pt x="15789" y="690"/>
                    <a:pt x="17180" y="696"/>
                    <a:pt x="18571" y="696"/>
                  </a:cubicBezTo>
                  <a:cubicBezTo>
                    <a:pt x="19554" y="696"/>
                    <a:pt x="20537" y="693"/>
                    <a:pt x="21518" y="688"/>
                  </a:cubicBezTo>
                  <a:cubicBezTo>
                    <a:pt x="21786" y="686"/>
                    <a:pt x="22056" y="685"/>
                    <a:pt x="22325" y="685"/>
                  </a:cubicBezTo>
                  <a:cubicBezTo>
                    <a:pt x="23122" y="685"/>
                    <a:pt x="23923" y="693"/>
                    <a:pt x="24725" y="693"/>
                  </a:cubicBezTo>
                  <a:cubicBezTo>
                    <a:pt x="26035" y="693"/>
                    <a:pt x="27346" y="670"/>
                    <a:pt x="28634" y="544"/>
                  </a:cubicBezTo>
                  <a:cubicBezTo>
                    <a:pt x="28863" y="520"/>
                    <a:pt x="28863" y="195"/>
                    <a:pt x="28634" y="183"/>
                  </a:cubicBezTo>
                  <a:cubicBezTo>
                    <a:pt x="28050" y="154"/>
                    <a:pt x="27464" y="142"/>
                    <a:pt x="26876" y="142"/>
                  </a:cubicBezTo>
                  <a:cubicBezTo>
                    <a:pt x="25093" y="142"/>
                    <a:pt x="23299" y="247"/>
                    <a:pt x="21518" y="256"/>
                  </a:cubicBezTo>
                  <a:cubicBezTo>
                    <a:pt x="20334" y="268"/>
                    <a:pt x="19147" y="274"/>
                    <a:pt x="17960" y="274"/>
                  </a:cubicBezTo>
                  <a:cubicBezTo>
                    <a:pt x="16773" y="274"/>
                    <a:pt x="15586" y="268"/>
                    <a:pt x="14402" y="256"/>
                  </a:cubicBezTo>
                  <a:cubicBezTo>
                    <a:pt x="12033" y="244"/>
                    <a:pt x="9653" y="207"/>
                    <a:pt x="7285" y="147"/>
                  </a:cubicBezTo>
                  <a:cubicBezTo>
                    <a:pt x="5314" y="107"/>
                    <a:pt x="3335" y="1"/>
                    <a:pt x="13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solidFill>
                  <a:schemeClr val="accent2"/>
                </a:solidFill>
              </a:endParaRPr>
            </a:p>
          </p:txBody>
        </p:sp>
        <p:sp>
          <p:nvSpPr>
            <p:cNvPr id="420" name="Google Shape;420;p18"/>
            <p:cNvSpPr/>
            <p:nvPr/>
          </p:nvSpPr>
          <p:spPr>
            <a:xfrm>
              <a:off x="7593154" y="1355805"/>
              <a:ext cx="2262372" cy="75346"/>
            </a:xfrm>
            <a:custGeom>
              <a:avLst/>
              <a:gdLst/>
              <a:ahLst/>
              <a:cxnLst/>
              <a:rect l="l" t="t" r="r" b="b"/>
              <a:pathLst>
                <a:path w="34393" h="1153" extrusionOk="0">
                  <a:moveTo>
                    <a:pt x="3647" y="1"/>
                  </a:moveTo>
                  <a:cubicBezTo>
                    <a:pt x="2499" y="1"/>
                    <a:pt x="1350" y="15"/>
                    <a:pt x="205" y="64"/>
                  </a:cubicBezTo>
                  <a:cubicBezTo>
                    <a:pt x="12" y="76"/>
                    <a:pt x="0" y="377"/>
                    <a:pt x="205" y="377"/>
                  </a:cubicBezTo>
                  <a:cubicBezTo>
                    <a:pt x="4604" y="521"/>
                    <a:pt x="9016" y="425"/>
                    <a:pt x="13404" y="497"/>
                  </a:cubicBezTo>
                  <a:cubicBezTo>
                    <a:pt x="17804" y="557"/>
                    <a:pt x="22203" y="665"/>
                    <a:pt x="26603" y="834"/>
                  </a:cubicBezTo>
                  <a:cubicBezTo>
                    <a:pt x="27865" y="882"/>
                    <a:pt x="29127" y="942"/>
                    <a:pt x="30389" y="1002"/>
                  </a:cubicBezTo>
                  <a:cubicBezTo>
                    <a:pt x="31482" y="1054"/>
                    <a:pt x="32592" y="1153"/>
                    <a:pt x="33697" y="1153"/>
                  </a:cubicBezTo>
                  <a:cubicBezTo>
                    <a:pt x="33857" y="1153"/>
                    <a:pt x="34016" y="1151"/>
                    <a:pt x="34176" y="1146"/>
                  </a:cubicBezTo>
                  <a:cubicBezTo>
                    <a:pt x="34392" y="1146"/>
                    <a:pt x="34380" y="846"/>
                    <a:pt x="34176" y="821"/>
                  </a:cubicBezTo>
                  <a:cubicBezTo>
                    <a:pt x="31976" y="557"/>
                    <a:pt x="29728" y="581"/>
                    <a:pt x="27516" y="497"/>
                  </a:cubicBezTo>
                  <a:cubicBezTo>
                    <a:pt x="25341" y="413"/>
                    <a:pt x="23165" y="353"/>
                    <a:pt x="20977" y="293"/>
                  </a:cubicBezTo>
                  <a:cubicBezTo>
                    <a:pt x="16589" y="160"/>
                    <a:pt x="12190" y="64"/>
                    <a:pt x="7790" y="28"/>
                  </a:cubicBezTo>
                  <a:cubicBezTo>
                    <a:pt x="6411" y="22"/>
                    <a:pt x="5029" y="1"/>
                    <a:pt x="36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solidFill>
                  <a:schemeClr val="accent2"/>
                </a:solidFill>
              </a:endParaRPr>
            </a:p>
          </p:txBody>
        </p:sp>
      </p:grpSp>
      <p:grpSp>
        <p:nvGrpSpPr>
          <p:cNvPr id="421" name="Google Shape;421;p18"/>
          <p:cNvGrpSpPr/>
          <p:nvPr/>
        </p:nvGrpSpPr>
        <p:grpSpPr>
          <a:xfrm rot="10800000">
            <a:off x="12079475" y="6010849"/>
            <a:ext cx="6341378" cy="1332650"/>
            <a:chOff x="7591590" y="960853"/>
            <a:chExt cx="2093831" cy="470303"/>
          </a:xfrm>
        </p:grpSpPr>
        <p:sp>
          <p:nvSpPr>
            <p:cNvPr id="422" name="Google Shape;422;p18"/>
            <p:cNvSpPr/>
            <p:nvPr/>
          </p:nvSpPr>
          <p:spPr>
            <a:xfrm>
              <a:off x="7592375" y="960853"/>
              <a:ext cx="1686346" cy="32803"/>
            </a:xfrm>
            <a:custGeom>
              <a:avLst/>
              <a:gdLst/>
              <a:ahLst/>
              <a:cxnLst/>
              <a:rect l="l" t="t" r="r" b="b"/>
              <a:pathLst>
                <a:path w="7826" h="502" extrusionOk="0">
                  <a:moveTo>
                    <a:pt x="780" y="1"/>
                  </a:moveTo>
                  <a:cubicBezTo>
                    <a:pt x="596" y="1"/>
                    <a:pt x="412" y="4"/>
                    <a:pt x="229" y="14"/>
                  </a:cubicBezTo>
                  <a:cubicBezTo>
                    <a:pt x="60" y="26"/>
                    <a:pt x="0" y="290"/>
                    <a:pt x="181" y="326"/>
                  </a:cubicBezTo>
                  <a:cubicBezTo>
                    <a:pt x="953" y="476"/>
                    <a:pt x="1755" y="502"/>
                    <a:pt x="2552" y="502"/>
                  </a:cubicBezTo>
                  <a:cubicBezTo>
                    <a:pt x="2971" y="502"/>
                    <a:pt x="3389" y="494"/>
                    <a:pt x="3799" y="494"/>
                  </a:cubicBezTo>
                  <a:cubicBezTo>
                    <a:pt x="5061" y="494"/>
                    <a:pt x="6335" y="482"/>
                    <a:pt x="7598" y="374"/>
                  </a:cubicBezTo>
                  <a:cubicBezTo>
                    <a:pt x="7810" y="351"/>
                    <a:pt x="7826" y="25"/>
                    <a:pt x="7609" y="25"/>
                  </a:cubicBezTo>
                  <a:cubicBezTo>
                    <a:pt x="7606" y="25"/>
                    <a:pt x="7602" y="25"/>
                    <a:pt x="7598" y="26"/>
                  </a:cubicBezTo>
                  <a:cubicBezTo>
                    <a:pt x="6478" y="80"/>
                    <a:pt x="5359" y="135"/>
                    <a:pt x="4231" y="135"/>
                  </a:cubicBezTo>
                  <a:cubicBezTo>
                    <a:pt x="4123" y="135"/>
                    <a:pt x="4015" y="135"/>
                    <a:pt x="3907" y="134"/>
                  </a:cubicBezTo>
                  <a:cubicBezTo>
                    <a:pt x="2876" y="124"/>
                    <a:pt x="1819" y="1"/>
                    <a:pt x="7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solidFill>
                  <a:schemeClr val="accent2"/>
                </a:solidFill>
              </a:endParaRPr>
            </a:p>
          </p:txBody>
        </p:sp>
        <p:sp>
          <p:nvSpPr>
            <p:cNvPr id="423" name="Google Shape;423;p18"/>
            <p:cNvSpPr/>
            <p:nvPr/>
          </p:nvSpPr>
          <p:spPr>
            <a:xfrm>
              <a:off x="7591590" y="1037557"/>
              <a:ext cx="2093831" cy="51631"/>
            </a:xfrm>
            <a:custGeom>
              <a:avLst/>
              <a:gdLst/>
              <a:ahLst/>
              <a:cxnLst/>
              <a:rect l="l" t="t" r="r" b="b"/>
              <a:pathLst>
                <a:path w="15953" h="747" extrusionOk="0">
                  <a:moveTo>
                    <a:pt x="14696" y="0"/>
                  </a:moveTo>
                  <a:cubicBezTo>
                    <a:pt x="13740" y="0"/>
                    <a:pt x="12771" y="77"/>
                    <a:pt x="11829" y="95"/>
                  </a:cubicBezTo>
                  <a:cubicBezTo>
                    <a:pt x="10507" y="119"/>
                    <a:pt x="9172" y="155"/>
                    <a:pt x="7850" y="179"/>
                  </a:cubicBezTo>
                  <a:cubicBezTo>
                    <a:pt x="6564" y="191"/>
                    <a:pt x="5278" y="215"/>
                    <a:pt x="3991" y="227"/>
                  </a:cubicBezTo>
                  <a:cubicBezTo>
                    <a:pt x="3882" y="228"/>
                    <a:pt x="3773" y="228"/>
                    <a:pt x="3664" y="228"/>
                  </a:cubicBezTo>
                  <a:cubicBezTo>
                    <a:pt x="3250" y="228"/>
                    <a:pt x="2833" y="223"/>
                    <a:pt x="2417" y="223"/>
                  </a:cubicBezTo>
                  <a:cubicBezTo>
                    <a:pt x="1671" y="223"/>
                    <a:pt x="926" y="242"/>
                    <a:pt x="193" y="347"/>
                  </a:cubicBezTo>
                  <a:cubicBezTo>
                    <a:pt x="0" y="371"/>
                    <a:pt x="85" y="624"/>
                    <a:pt x="229" y="648"/>
                  </a:cubicBezTo>
                  <a:cubicBezTo>
                    <a:pt x="807" y="724"/>
                    <a:pt x="1396" y="746"/>
                    <a:pt x="1985" y="746"/>
                  </a:cubicBezTo>
                  <a:cubicBezTo>
                    <a:pt x="2694" y="746"/>
                    <a:pt x="3404" y="714"/>
                    <a:pt x="4100" y="708"/>
                  </a:cubicBezTo>
                  <a:cubicBezTo>
                    <a:pt x="5386" y="684"/>
                    <a:pt x="6672" y="672"/>
                    <a:pt x="7970" y="648"/>
                  </a:cubicBezTo>
                  <a:cubicBezTo>
                    <a:pt x="9220" y="624"/>
                    <a:pt x="10471" y="600"/>
                    <a:pt x="11721" y="576"/>
                  </a:cubicBezTo>
                  <a:cubicBezTo>
                    <a:pt x="13031" y="540"/>
                    <a:pt x="14390" y="600"/>
                    <a:pt x="15700" y="419"/>
                  </a:cubicBezTo>
                  <a:cubicBezTo>
                    <a:pt x="15940" y="395"/>
                    <a:pt x="15952" y="59"/>
                    <a:pt x="15700" y="35"/>
                  </a:cubicBezTo>
                  <a:cubicBezTo>
                    <a:pt x="15368" y="10"/>
                    <a:pt x="15033" y="0"/>
                    <a:pt x="146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solidFill>
                  <a:schemeClr val="accent2"/>
                </a:solidFill>
              </a:endParaRPr>
            </a:p>
          </p:txBody>
        </p:sp>
        <p:sp>
          <p:nvSpPr>
            <p:cNvPr id="424" name="Google Shape;424;p18"/>
            <p:cNvSpPr/>
            <p:nvPr/>
          </p:nvSpPr>
          <p:spPr>
            <a:xfrm>
              <a:off x="7592562" y="1151009"/>
              <a:ext cx="1520439" cy="47377"/>
            </a:xfrm>
            <a:custGeom>
              <a:avLst/>
              <a:gdLst/>
              <a:ahLst/>
              <a:cxnLst/>
              <a:rect l="l" t="t" r="r" b="b"/>
              <a:pathLst>
                <a:path w="23114" h="725" extrusionOk="0">
                  <a:moveTo>
                    <a:pt x="215" y="0"/>
                  </a:moveTo>
                  <a:cubicBezTo>
                    <a:pt x="44" y="0"/>
                    <a:pt x="1" y="290"/>
                    <a:pt x="178" y="325"/>
                  </a:cubicBezTo>
                  <a:cubicBezTo>
                    <a:pt x="1419" y="578"/>
                    <a:pt x="2707" y="630"/>
                    <a:pt x="3985" y="630"/>
                  </a:cubicBezTo>
                  <a:cubicBezTo>
                    <a:pt x="4526" y="630"/>
                    <a:pt x="5066" y="621"/>
                    <a:pt x="5599" y="614"/>
                  </a:cubicBezTo>
                  <a:cubicBezTo>
                    <a:pt x="7523" y="578"/>
                    <a:pt x="9446" y="505"/>
                    <a:pt x="11381" y="493"/>
                  </a:cubicBezTo>
                  <a:cubicBezTo>
                    <a:pt x="11830" y="491"/>
                    <a:pt x="12278" y="489"/>
                    <a:pt x="12726" y="489"/>
                  </a:cubicBezTo>
                  <a:cubicBezTo>
                    <a:pt x="14177" y="489"/>
                    <a:pt x="15628" y="505"/>
                    <a:pt x="17079" y="542"/>
                  </a:cubicBezTo>
                  <a:cubicBezTo>
                    <a:pt x="18886" y="575"/>
                    <a:pt x="20704" y="724"/>
                    <a:pt x="22513" y="724"/>
                  </a:cubicBezTo>
                  <a:cubicBezTo>
                    <a:pt x="22641" y="724"/>
                    <a:pt x="22769" y="723"/>
                    <a:pt x="22897" y="722"/>
                  </a:cubicBezTo>
                  <a:cubicBezTo>
                    <a:pt x="23114" y="722"/>
                    <a:pt x="23102" y="421"/>
                    <a:pt x="22897" y="397"/>
                  </a:cubicBezTo>
                  <a:cubicBezTo>
                    <a:pt x="21010" y="181"/>
                    <a:pt x="19087" y="193"/>
                    <a:pt x="17199" y="157"/>
                  </a:cubicBezTo>
                  <a:cubicBezTo>
                    <a:pt x="15748" y="120"/>
                    <a:pt x="14291" y="104"/>
                    <a:pt x="12836" y="104"/>
                  </a:cubicBezTo>
                  <a:cubicBezTo>
                    <a:pt x="12387" y="104"/>
                    <a:pt x="11938" y="106"/>
                    <a:pt x="11489" y="109"/>
                  </a:cubicBezTo>
                  <a:cubicBezTo>
                    <a:pt x="9602" y="121"/>
                    <a:pt x="7715" y="181"/>
                    <a:pt x="5816" y="217"/>
                  </a:cubicBezTo>
                  <a:cubicBezTo>
                    <a:pt x="5510" y="225"/>
                    <a:pt x="5205" y="228"/>
                    <a:pt x="4900" y="228"/>
                  </a:cubicBezTo>
                  <a:cubicBezTo>
                    <a:pt x="3336" y="228"/>
                    <a:pt x="1785" y="131"/>
                    <a:pt x="226" y="1"/>
                  </a:cubicBezTo>
                  <a:cubicBezTo>
                    <a:pt x="222" y="0"/>
                    <a:pt x="219" y="0"/>
                    <a:pt x="2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solidFill>
                  <a:schemeClr val="accent2"/>
                </a:solidFill>
              </a:endParaRPr>
            </a:p>
          </p:txBody>
        </p:sp>
        <p:sp>
          <p:nvSpPr>
            <p:cNvPr id="425" name="Google Shape;425;p18"/>
            <p:cNvSpPr/>
            <p:nvPr/>
          </p:nvSpPr>
          <p:spPr>
            <a:xfrm>
              <a:off x="7593943" y="1246676"/>
              <a:ext cx="1898608" cy="45547"/>
            </a:xfrm>
            <a:custGeom>
              <a:avLst/>
              <a:gdLst/>
              <a:ahLst/>
              <a:cxnLst/>
              <a:rect l="l" t="t" r="r" b="b"/>
              <a:pathLst>
                <a:path w="28863" h="697" extrusionOk="0">
                  <a:moveTo>
                    <a:pt x="1361" y="1"/>
                  </a:moveTo>
                  <a:cubicBezTo>
                    <a:pt x="964" y="1"/>
                    <a:pt x="566" y="5"/>
                    <a:pt x="169" y="15"/>
                  </a:cubicBezTo>
                  <a:cubicBezTo>
                    <a:pt x="0" y="27"/>
                    <a:pt x="12" y="256"/>
                    <a:pt x="169" y="280"/>
                  </a:cubicBezTo>
                  <a:cubicBezTo>
                    <a:pt x="2525" y="520"/>
                    <a:pt x="4917" y="520"/>
                    <a:pt x="7285" y="568"/>
                  </a:cubicBezTo>
                  <a:cubicBezTo>
                    <a:pt x="9653" y="628"/>
                    <a:pt x="12033" y="664"/>
                    <a:pt x="14402" y="676"/>
                  </a:cubicBezTo>
                  <a:cubicBezTo>
                    <a:pt x="15789" y="690"/>
                    <a:pt x="17180" y="696"/>
                    <a:pt x="18571" y="696"/>
                  </a:cubicBezTo>
                  <a:cubicBezTo>
                    <a:pt x="19554" y="696"/>
                    <a:pt x="20537" y="693"/>
                    <a:pt x="21518" y="688"/>
                  </a:cubicBezTo>
                  <a:cubicBezTo>
                    <a:pt x="21786" y="686"/>
                    <a:pt x="22056" y="685"/>
                    <a:pt x="22325" y="685"/>
                  </a:cubicBezTo>
                  <a:cubicBezTo>
                    <a:pt x="23122" y="685"/>
                    <a:pt x="23923" y="693"/>
                    <a:pt x="24725" y="693"/>
                  </a:cubicBezTo>
                  <a:cubicBezTo>
                    <a:pt x="26035" y="693"/>
                    <a:pt x="27346" y="670"/>
                    <a:pt x="28634" y="544"/>
                  </a:cubicBezTo>
                  <a:cubicBezTo>
                    <a:pt x="28863" y="520"/>
                    <a:pt x="28863" y="195"/>
                    <a:pt x="28634" y="183"/>
                  </a:cubicBezTo>
                  <a:cubicBezTo>
                    <a:pt x="28050" y="154"/>
                    <a:pt x="27464" y="142"/>
                    <a:pt x="26876" y="142"/>
                  </a:cubicBezTo>
                  <a:cubicBezTo>
                    <a:pt x="25093" y="142"/>
                    <a:pt x="23299" y="247"/>
                    <a:pt x="21518" y="256"/>
                  </a:cubicBezTo>
                  <a:cubicBezTo>
                    <a:pt x="20334" y="268"/>
                    <a:pt x="19147" y="274"/>
                    <a:pt x="17960" y="274"/>
                  </a:cubicBezTo>
                  <a:cubicBezTo>
                    <a:pt x="16773" y="274"/>
                    <a:pt x="15586" y="268"/>
                    <a:pt x="14402" y="256"/>
                  </a:cubicBezTo>
                  <a:cubicBezTo>
                    <a:pt x="12033" y="244"/>
                    <a:pt x="9653" y="207"/>
                    <a:pt x="7285" y="147"/>
                  </a:cubicBezTo>
                  <a:cubicBezTo>
                    <a:pt x="5314" y="107"/>
                    <a:pt x="3335" y="1"/>
                    <a:pt x="13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solidFill>
                  <a:schemeClr val="accent2"/>
                </a:solidFill>
              </a:endParaRPr>
            </a:p>
          </p:txBody>
        </p:sp>
        <p:sp>
          <p:nvSpPr>
            <p:cNvPr id="426" name="Google Shape;426;p18"/>
            <p:cNvSpPr/>
            <p:nvPr/>
          </p:nvSpPr>
          <p:spPr>
            <a:xfrm>
              <a:off x="7593153" y="1355810"/>
              <a:ext cx="1677605" cy="75346"/>
            </a:xfrm>
            <a:custGeom>
              <a:avLst/>
              <a:gdLst/>
              <a:ahLst/>
              <a:cxnLst/>
              <a:rect l="l" t="t" r="r" b="b"/>
              <a:pathLst>
                <a:path w="34393" h="1153" extrusionOk="0">
                  <a:moveTo>
                    <a:pt x="3647" y="1"/>
                  </a:moveTo>
                  <a:cubicBezTo>
                    <a:pt x="2499" y="1"/>
                    <a:pt x="1350" y="15"/>
                    <a:pt x="205" y="64"/>
                  </a:cubicBezTo>
                  <a:cubicBezTo>
                    <a:pt x="12" y="76"/>
                    <a:pt x="0" y="377"/>
                    <a:pt x="205" y="377"/>
                  </a:cubicBezTo>
                  <a:cubicBezTo>
                    <a:pt x="4604" y="521"/>
                    <a:pt x="9016" y="425"/>
                    <a:pt x="13404" y="497"/>
                  </a:cubicBezTo>
                  <a:cubicBezTo>
                    <a:pt x="17804" y="557"/>
                    <a:pt x="22203" y="665"/>
                    <a:pt x="26603" y="834"/>
                  </a:cubicBezTo>
                  <a:cubicBezTo>
                    <a:pt x="27865" y="882"/>
                    <a:pt x="29127" y="942"/>
                    <a:pt x="30389" y="1002"/>
                  </a:cubicBezTo>
                  <a:cubicBezTo>
                    <a:pt x="31482" y="1054"/>
                    <a:pt x="32592" y="1153"/>
                    <a:pt x="33697" y="1153"/>
                  </a:cubicBezTo>
                  <a:cubicBezTo>
                    <a:pt x="33857" y="1153"/>
                    <a:pt x="34016" y="1151"/>
                    <a:pt x="34176" y="1146"/>
                  </a:cubicBezTo>
                  <a:cubicBezTo>
                    <a:pt x="34392" y="1146"/>
                    <a:pt x="34380" y="846"/>
                    <a:pt x="34176" y="821"/>
                  </a:cubicBezTo>
                  <a:cubicBezTo>
                    <a:pt x="31976" y="557"/>
                    <a:pt x="29728" y="581"/>
                    <a:pt x="27516" y="497"/>
                  </a:cubicBezTo>
                  <a:cubicBezTo>
                    <a:pt x="25341" y="413"/>
                    <a:pt x="23165" y="353"/>
                    <a:pt x="20977" y="293"/>
                  </a:cubicBezTo>
                  <a:cubicBezTo>
                    <a:pt x="16589" y="160"/>
                    <a:pt x="12190" y="64"/>
                    <a:pt x="7790" y="28"/>
                  </a:cubicBezTo>
                  <a:cubicBezTo>
                    <a:pt x="6411" y="22"/>
                    <a:pt x="5029" y="1"/>
                    <a:pt x="36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solidFill>
                  <a:schemeClr val="accent2"/>
                </a:solidFill>
              </a:endParaRPr>
            </a:p>
          </p:txBody>
        </p:sp>
      </p:grpSp>
      <p:grpSp>
        <p:nvGrpSpPr>
          <p:cNvPr id="427" name="Google Shape;427;p18"/>
          <p:cNvGrpSpPr/>
          <p:nvPr/>
        </p:nvGrpSpPr>
        <p:grpSpPr>
          <a:xfrm rot="10800000">
            <a:off x="11564298" y="7575562"/>
            <a:ext cx="6856600" cy="1399788"/>
            <a:chOff x="7591575" y="937155"/>
            <a:chExt cx="2263950" cy="493996"/>
          </a:xfrm>
        </p:grpSpPr>
        <p:sp>
          <p:nvSpPr>
            <p:cNvPr id="428" name="Google Shape;428;p18"/>
            <p:cNvSpPr/>
            <p:nvPr/>
          </p:nvSpPr>
          <p:spPr>
            <a:xfrm rot="10800000" flipH="1">
              <a:off x="7592367" y="937155"/>
              <a:ext cx="1598617" cy="23698"/>
            </a:xfrm>
            <a:custGeom>
              <a:avLst/>
              <a:gdLst/>
              <a:ahLst/>
              <a:cxnLst/>
              <a:rect l="l" t="t" r="r" b="b"/>
              <a:pathLst>
                <a:path w="7826" h="502" extrusionOk="0">
                  <a:moveTo>
                    <a:pt x="780" y="1"/>
                  </a:moveTo>
                  <a:cubicBezTo>
                    <a:pt x="596" y="1"/>
                    <a:pt x="412" y="4"/>
                    <a:pt x="229" y="14"/>
                  </a:cubicBezTo>
                  <a:cubicBezTo>
                    <a:pt x="60" y="26"/>
                    <a:pt x="0" y="290"/>
                    <a:pt x="181" y="326"/>
                  </a:cubicBezTo>
                  <a:cubicBezTo>
                    <a:pt x="953" y="476"/>
                    <a:pt x="1755" y="502"/>
                    <a:pt x="2552" y="502"/>
                  </a:cubicBezTo>
                  <a:cubicBezTo>
                    <a:pt x="2971" y="502"/>
                    <a:pt x="3389" y="494"/>
                    <a:pt x="3799" y="494"/>
                  </a:cubicBezTo>
                  <a:cubicBezTo>
                    <a:pt x="5061" y="494"/>
                    <a:pt x="6335" y="482"/>
                    <a:pt x="7598" y="374"/>
                  </a:cubicBezTo>
                  <a:cubicBezTo>
                    <a:pt x="7810" y="351"/>
                    <a:pt x="7826" y="25"/>
                    <a:pt x="7609" y="25"/>
                  </a:cubicBezTo>
                  <a:cubicBezTo>
                    <a:pt x="7606" y="25"/>
                    <a:pt x="7602" y="25"/>
                    <a:pt x="7598" y="26"/>
                  </a:cubicBezTo>
                  <a:cubicBezTo>
                    <a:pt x="6478" y="80"/>
                    <a:pt x="5359" y="135"/>
                    <a:pt x="4231" y="135"/>
                  </a:cubicBezTo>
                  <a:cubicBezTo>
                    <a:pt x="4123" y="135"/>
                    <a:pt x="4015" y="135"/>
                    <a:pt x="3907" y="134"/>
                  </a:cubicBezTo>
                  <a:cubicBezTo>
                    <a:pt x="2876" y="124"/>
                    <a:pt x="1819" y="1"/>
                    <a:pt x="7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solidFill>
                  <a:schemeClr val="accent2"/>
                </a:solidFill>
              </a:endParaRPr>
            </a:p>
          </p:txBody>
        </p:sp>
        <p:sp>
          <p:nvSpPr>
            <p:cNvPr id="429" name="Google Shape;429;p18"/>
            <p:cNvSpPr/>
            <p:nvPr/>
          </p:nvSpPr>
          <p:spPr>
            <a:xfrm>
              <a:off x="7591575" y="1040377"/>
              <a:ext cx="1049388" cy="48815"/>
            </a:xfrm>
            <a:custGeom>
              <a:avLst/>
              <a:gdLst/>
              <a:ahLst/>
              <a:cxnLst/>
              <a:rect l="l" t="t" r="r" b="b"/>
              <a:pathLst>
                <a:path w="15953" h="747" extrusionOk="0">
                  <a:moveTo>
                    <a:pt x="14696" y="0"/>
                  </a:moveTo>
                  <a:cubicBezTo>
                    <a:pt x="13740" y="0"/>
                    <a:pt x="12771" y="77"/>
                    <a:pt x="11829" y="95"/>
                  </a:cubicBezTo>
                  <a:cubicBezTo>
                    <a:pt x="10507" y="119"/>
                    <a:pt x="9172" y="155"/>
                    <a:pt x="7850" y="179"/>
                  </a:cubicBezTo>
                  <a:cubicBezTo>
                    <a:pt x="6564" y="191"/>
                    <a:pt x="5278" y="215"/>
                    <a:pt x="3991" y="227"/>
                  </a:cubicBezTo>
                  <a:cubicBezTo>
                    <a:pt x="3882" y="228"/>
                    <a:pt x="3773" y="228"/>
                    <a:pt x="3664" y="228"/>
                  </a:cubicBezTo>
                  <a:cubicBezTo>
                    <a:pt x="3250" y="228"/>
                    <a:pt x="2833" y="223"/>
                    <a:pt x="2417" y="223"/>
                  </a:cubicBezTo>
                  <a:cubicBezTo>
                    <a:pt x="1671" y="223"/>
                    <a:pt x="926" y="242"/>
                    <a:pt x="193" y="347"/>
                  </a:cubicBezTo>
                  <a:cubicBezTo>
                    <a:pt x="0" y="371"/>
                    <a:pt x="85" y="624"/>
                    <a:pt x="229" y="648"/>
                  </a:cubicBezTo>
                  <a:cubicBezTo>
                    <a:pt x="807" y="724"/>
                    <a:pt x="1396" y="746"/>
                    <a:pt x="1985" y="746"/>
                  </a:cubicBezTo>
                  <a:cubicBezTo>
                    <a:pt x="2694" y="746"/>
                    <a:pt x="3404" y="714"/>
                    <a:pt x="4100" y="708"/>
                  </a:cubicBezTo>
                  <a:cubicBezTo>
                    <a:pt x="5386" y="684"/>
                    <a:pt x="6672" y="672"/>
                    <a:pt x="7970" y="648"/>
                  </a:cubicBezTo>
                  <a:cubicBezTo>
                    <a:pt x="9220" y="624"/>
                    <a:pt x="10471" y="600"/>
                    <a:pt x="11721" y="576"/>
                  </a:cubicBezTo>
                  <a:cubicBezTo>
                    <a:pt x="13031" y="540"/>
                    <a:pt x="14390" y="600"/>
                    <a:pt x="15700" y="419"/>
                  </a:cubicBezTo>
                  <a:cubicBezTo>
                    <a:pt x="15940" y="395"/>
                    <a:pt x="15952" y="59"/>
                    <a:pt x="15700" y="35"/>
                  </a:cubicBezTo>
                  <a:cubicBezTo>
                    <a:pt x="15368" y="10"/>
                    <a:pt x="15033" y="0"/>
                    <a:pt x="146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solidFill>
                  <a:schemeClr val="accent2"/>
                </a:solidFill>
              </a:endParaRPr>
            </a:p>
          </p:txBody>
        </p:sp>
        <p:sp>
          <p:nvSpPr>
            <p:cNvPr id="430" name="Google Shape;430;p18"/>
            <p:cNvSpPr/>
            <p:nvPr/>
          </p:nvSpPr>
          <p:spPr>
            <a:xfrm>
              <a:off x="7592562" y="1151009"/>
              <a:ext cx="1520439" cy="47377"/>
            </a:xfrm>
            <a:custGeom>
              <a:avLst/>
              <a:gdLst/>
              <a:ahLst/>
              <a:cxnLst/>
              <a:rect l="l" t="t" r="r" b="b"/>
              <a:pathLst>
                <a:path w="23114" h="725" extrusionOk="0">
                  <a:moveTo>
                    <a:pt x="215" y="0"/>
                  </a:moveTo>
                  <a:cubicBezTo>
                    <a:pt x="44" y="0"/>
                    <a:pt x="1" y="290"/>
                    <a:pt x="178" y="325"/>
                  </a:cubicBezTo>
                  <a:cubicBezTo>
                    <a:pt x="1419" y="578"/>
                    <a:pt x="2707" y="630"/>
                    <a:pt x="3985" y="630"/>
                  </a:cubicBezTo>
                  <a:cubicBezTo>
                    <a:pt x="4526" y="630"/>
                    <a:pt x="5066" y="621"/>
                    <a:pt x="5599" y="614"/>
                  </a:cubicBezTo>
                  <a:cubicBezTo>
                    <a:pt x="7523" y="578"/>
                    <a:pt x="9446" y="505"/>
                    <a:pt x="11381" y="493"/>
                  </a:cubicBezTo>
                  <a:cubicBezTo>
                    <a:pt x="11830" y="491"/>
                    <a:pt x="12278" y="489"/>
                    <a:pt x="12726" y="489"/>
                  </a:cubicBezTo>
                  <a:cubicBezTo>
                    <a:pt x="14177" y="489"/>
                    <a:pt x="15628" y="505"/>
                    <a:pt x="17079" y="542"/>
                  </a:cubicBezTo>
                  <a:cubicBezTo>
                    <a:pt x="18886" y="575"/>
                    <a:pt x="20704" y="724"/>
                    <a:pt x="22513" y="724"/>
                  </a:cubicBezTo>
                  <a:cubicBezTo>
                    <a:pt x="22641" y="724"/>
                    <a:pt x="22769" y="723"/>
                    <a:pt x="22897" y="722"/>
                  </a:cubicBezTo>
                  <a:cubicBezTo>
                    <a:pt x="23114" y="722"/>
                    <a:pt x="23102" y="421"/>
                    <a:pt x="22897" y="397"/>
                  </a:cubicBezTo>
                  <a:cubicBezTo>
                    <a:pt x="21010" y="181"/>
                    <a:pt x="19087" y="193"/>
                    <a:pt x="17199" y="157"/>
                  </a:cubicBezTo>
                  <a:cubicBezTo>
                    <a:pt x="15748" y="120"/>
                    <a:pt x="14291" y="104"/>
                    <a:pt x="12836" y="104"/>
                  </a:cubicBezTo>
                  <a:cubicBezTo>
                    <a:pt x="12387" y="104"/>
                    <a:pt x="11938" y="106"/>
                    <a:pt x="11489" y="109"/>
                  </a:cubicBezTo>
                  <a:cubicBezTo>
                    <a:pt x="9602" y="121"/>
                    <a:pt x="7715" y="181"/>
                    <a:pt x="5816" y="217"/>
                  </a:cubicBezTo>
                  <a:cubicBezTo>
                    <a:pt x="5510" y="225"/>
                    <a:pt x="5205" y="228"/>
                    <a:pt x="4900" y="228"/>
                  </a:cubicBezTo>
                  <a:cubicBezTo>
                    <a:pt x="3336" y="228"/>
                    <a:pt x="1785" y="131"/>
                    <a:pt x="226" y="1"/>
                  </a:cubicBezTo>
                  <a:cubicBezTo>
                    <a:pt x="222" y="0"/>
                    <a:pt x="219" y="0"/>
                    <a:pt x="2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solidFill>
                  <a:schemeClr val="accent2"/>
                </a:solidFill>
              </a:endParaRPr>
            </a:p>
          </p:txBody>
        </p:sp>
        <p:sp>
          <p:nvSpPr>
            <p:cNvPr id="431" name="Google Shape;431;p18"/>
            <p:cNvSpPr/>
            <p:nvPr/>
          </p:nvSpPr>
          <p:spPr>
            <a:xfrm>
              <a:off x="7593943" y="1246676"/>
              <a:ext cx="1898608" cy="45547"/>
            </a:xfrm>
            <a:custGeom>
              <a:avLst/>
              <a:gdLst/>
              <a:ahLst/>
              <a:cxnLst/>
              <a:rect l="l" t="t" r="r" b="b"/>
              <a:pathLst>
                <a:path w="28863" h="697" extrusionOk="0">
                  <a:moveTo>
                    <a:pt x="1361" y="1"/>
                  </a:moveTo>
                  <a:cubicBezTo>
                    <a:pt x="964" y="1"/>
                    <a:pt x="566" y="5"/>
                    <a:pt x="169" y="15"/>
                  </a:cubicBezTo>
                  <a:cubicBezTo>
                    <a:pt x="0" y="27"/>
                    <a:pt x="12" y="256"/>
                    <a:pt x="169" y="280"/>
                  </a:cubicBezTo>
                  <a:cubicBezTo>
                    <a:pt x="2525" y="520"/>
                    <a:pt x="4917" y="520"/>
                    <a:pt x="7285" y="568"/>
                  </a:cubicBezTo>
                  <a:cubicBezTo>
                    <a:pt x="9653" y="628"/>
                    <a:pt x="12033" y="664"/>
                    <a:pt x="14402" y="676"/>
                  </a:cubicBezTo>
                  <a:cubicBezTo>
                    <a:pt x="15789" y="690"/>
                    <a:pt x="17180" y="696"/>
                    <a:pt x="18571" y="696"/>
                  </a:cubicBezTo>
                  <a:cubicBezTo>
                    <a:pt x="19554" y="696"/>
                    <a:pt x="20537" y="693"/>
                    <a:pt x="21518" y="688"/>
                  </a:cubicBezTo>
                  <a:cubicBezTo>
                    <a:pt x="21786" y="686"/>
                    <a:pt x="22056" y="685"/>
                    <a:pt x="22325" y="685"/>
                  </a:cubicBezTo>
                  <a:cubicBezTo>
                    <a:pt x="23122" y="685"/>
                    <a:pt x="23923" y="693"/>
                    <a:pt x="24725" y="693"/>
                  </a:cubicBezTo>
                  <a:cubicBezTo>
                    <a:pt x="26035" y="693"/>
                    <a:pt x="27346" y="670"/>
                    <a:pt x="28634" y="544"/>
                  </a:cubicBezTo>
                  <a:cubicBezTo>
                    <a:pt x="28863" y="520"/>
                    <a:pt x="28863" y="195"/>
                    <a:pt x="28634" y="183"/>
                  </a:cubicBezTo>
                  <a:cubicBezTo>
                    <a:pt x="28050" y="154"/>
                    <a:pt x="27464" y="142"/>
                    <a:pt x="26876" y="142"/>
                  </a:cubicBezTo>
                  <a:cubicBezTo>
                    <a:pt x="25093" y="142"/>
                    <a:pt x="23299" y="247"/>
                    <a:pt x="21518" y="256"/>
                  </a:cubicBezTo>
                  <a:cubicBezTo>
                    <a:pt x="20334" y="268"/>
                    <a:pt x="19147" y="274"/>
                    <a:pt x="17960" y="274"/>
                  </a:cubicBezTo>
                  <a:cubicBezTo>
                    <a:pt x="16773" y="274"/>
                    <a:pt x="15586" y="268"/>
                    <a:pt x="14402" y="256"/>
                  </a:cubicBezTo>
                  <a:cubicBezTo>
                    <a:pt x="12033" y="244"/>
                    <a:pt x="9653" y="207"/>
                    <a:pt x="7285" y="147"/>
                  </a:cubicBezTo>
                  <a:cubicBezTo>
                    <a:pt x="5314" y="107"/>
                    <a:pt x="3335" y="1"/>
                    <a:pt x="13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solidFill>
                  <a:schemeClr val="accent2"/>
                </a:solidFill>
              </a:endParaRPr>
            </a:p>
          </p:txBody>
        </p:sp>
        <p:sp>
          <p:nvSpPr>
            <p:cNvPr id="432" name="Google Shape;432;p18"/>
            <p:cNvSpPr/>
            <p:nvPr/>
          </p:nvSpPr>
          <p:spPr>
            <a:xfrm>
              <a:off x="7593154" y="1355805"/>
              <a:ext cx="2262372" cy="75346"/>
            </a:xfrm>
            <a:custGeom>
              <a:avLst/>
              <a:gdLst/>
              <a:ahLst/>
              <a:cxnLst/>
              <a:rect l="l" t="t" r="r" b="b"/>
              <a:pathLst>
                <a:path w="34393" h="1153" extrusionOk="0">
                  <a:moveTo>
                    <a:pt x="3647" y="1"/>
                  </a:moveTo>
                  <a:cubicBezTo>
                    <a:pt x="2499" y="1"/>
                    <a:pt x="1350" y="15"/>
                    <a:pt x="205" y="64"/>
                  </a:cubicBezTo>
                  <a:cubicBezTo>
                    <a:pt x="12" y="76"/>
                    <a:pt x="0" y="377"/>
                    <a:pt x="205" y="377"/>
                  </a:cubicBezTo>
                  <a:cubicBezTo>
                    <a:pt x="4604" y="521"/>
                    <a:pt x="9016" y="425"/>
                    <a:pt x="13404" y="497"/>
                  </a:cubicBezTo>
                  <a:cubicBezTo>
                    <a:pt x="17804" y="557"/>
                    <a:pt x="22203" y="665"/>
                    <a:pt x="26603" y="834"/>
                  </a:cubicBezTo>
                  <a:cubicBezTo>
                    <a:pt x="27865" y="882"/>
                    <a:pt x="29127" y="942"/>
                    <a:pt x="30389" y="1002"/>
                  </a:cubicBezTo>
                  <a:cubicBezTo>
                    <a:pt x="31482" y="1054"/>
                    <a:pt x="32592" y="1153"/>
                    <a:pt x="33697" y="1153"/>
                  </a:cubicBezTo>
                  <a:cubicBezTo>
                    <a:pt x="33857" y="1153"/>
                    <a:pt x="34016" y="1151"/>
                    <a:pt x="34176" y="1146"/>
                  </a:cubicBezTo>
                  <a:cubicBezTo>
                    <a:pt x="34392" y="1146"/>
                    <a:pt x="34380" y="846"/>
                    <a:pt x="34176" y="821"/>
                  </a:cubicBezTo>
                  <a:cubicBezTo>
                    <a:pt x="31976" y="557"/>
                    <a:pt x="29728" y="581"/>
                    <a:pt x="27516" y="497"/>
                  </a:cubicBezTo>
                  <a:cubicBezTo>
                    <a:pt x="25341" y="413"/>
                    <a:pt x="23165" y="353"/>
                    <a:pt x="20977" y="293"/>
                  </a:cubicBezTo>
                  <a:cubicBezTo>
                    <a:pt x="16589" y="160"/>
                    <a:pt x="12190" y="64"/>
                    <a:pt x="7790" y="28"/>
                  </a:cubicBezTo>
                  <a:cubicBezTo>
                    <a:pt x="6411" y="22"/>
                    <a:pt x="5029" y="1"/>
                    <a:pt x="36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solidFill>
                  <a:schemeClr val="accent2"/>
                </a:solidFill>
              </a:endParaRPr>
            </a:p>
          </p:txBody>
        </p:sp>
      </p:grpSp>
    </p:spTree>
    <p:extLst>
      <p:ext uri="{BB962C8B-B14F-4D97-AF65-F5344CB8AC3E}">
        <p14:creationId xmlns:p14="http://schemas.microsoft.com/office/powerpoint/2010/main" val="11592179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433"/>
        <p:cNvGrpSpPr/>
        <p:nvPr/>
      </p:nvGrpSpPr>
      <p:grpSpPr>
        <a:xfrm>
          <a:off x="0" y="0"/>
          <a:ext cx="0" cy="0"/>
          <a:chOff x="0" y="0"/>
          <a:chExt cx="0" cy="0"/>
        </a:xfrm>
      </p:grpSpPr>
      <p:sp>
        <p:nvSpPr>
          <p:cNvPr id="434" name="Google Shape;434;p19"/>
          <p:cNvSpPr txBox="1">
            <a:spLocks noGrp="1"/>
          </p:cNvSpPr>
          <p:nvPr>
            <p:ph type="title"/>
          </p:nvPr>
        </p:nvSpPr>
        <p:spPr>
          <a:xfrm>
            <a:off x="4318200" y="5822800"/>
            <a:ext cx="10302000" cy="112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5000"/>
            </a:lvl1pPr>
            <a:lvl2pPr lvl="1" algn="r" rtl="0">
              <a:spcBef>
                <a:spcPts val="0"/>
              </a:spcBef>
              <a:spcAft>
                <a:spcPts val="0"/>
              </a:spcAft>
              <a:buNone/>
              <a:defRPr sz="5000"/>
            </a:lvl2pPr>
            <a:lvl3pPr lvl="2" algn="r" rtl="0">
              <a:spcBef>
                <a:spcPts val="0"/>
              </a:spcBef>
              <a:spcAft>
                <a:spcPts val="0"/>
              </a:spcAft>
              <a:buNone/>
              <a:defRPr sz="5000"/>
            </a:lvl3pPr>
            <a:lvl4pPr lvl="3" algn="r" rtl="0">
              <a:spcBef>
                <a:spcPts val="0"/>
              </a:spcBef>
              <a:spcAft>
                <a:spcPts val="0"/>
              </a:spcAft>
              <a:buNone/>
              <a:defRPr sz="5000"/>
            </a:lvl4pPr>
            <a:lvl5pPr lvl="4" algn="r" rtl="0">
              <a:spcBef>
                <a:spcPts val="0"/>
              </a:spcBef>
              <a:spcAft>
                <a:spcPts val="0"/>
              </a:spcAft>
              <a:buNone/>
              <a:defRPr sz="5000"/>
            </a:lvl5pPr>
            <a:lvl6pPr lvl="5" algn="r" rtl="0">
              <a:spcBef>
                <a:spcPts val="0"/>
              </a:spcBef>
              <a:spcAft>
                <a:spcPts val="0"/>
              </a:spcAft>
              <a:buNone/>
              <a:defRPr sz="5000"/>
            </a:lvl6pPr>
            <a:lvl7pPr lvl="6" algn="r" rtl="0">
              <a:spcBef>
                <a:spcPts val="0"/>
              </a:spcBef>
              <a:spcAft>
                <a:spcPts val="0"/>
              </a:spcAft>
              <a:buNone/>
              <a:defRPr sz="5000"/>
            </a:lvl7pPr>
            <a:lvl8pPr lvl="7" algn="r" rtl="0">
              <a:spcBef>
                <a:spcPts val="0"/>
              </a:spcBef>
              <a:spcAft>
                <a:spcPts val="0"/>
              </a:spcAft>
              <a:buNone/>
              <a:defRPr sz="5000"/>
            </a:lvl8pPr>
            <a:lvl9pPr lvl="8" algn="r" rtl="0">
              <a:spcBef>
                <a:spcPts val="0"/>
              </a:spcBef>
              <a:spcAft>
                <a:spcPts val="0"/>
              </a:spcAft>
              <a:buNone/>
              <a:defRPr sz="5000"/>
            </a:lvl9pPr>
          </a:lstStyle>
          <a:p>
            <a:endParaRPr/>
          </a:p>
        </p:txBody>
      </p:sp>
      <p:sp>
        <p:nvSpPr>
          <p:cNvPr id="435" name="Google Shape;435;p19"/>
          <p:cNvSpPr txBox="1">
            <a:spLocks noGrp="1"/>
          </p:cNvSpPr>
          <p:nvPr>
            <p:ph type="subTitle" idx="1"/>
          </p:nvPr>
        </p:nvSpPr>
        <p:spPr>
          <a:xfrm>
            <a:off x="3668400" y="3338550"/>
            <a:ext cx="10951800" cy="269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5000">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grpSp>
        <p:nvGrpSpPr>
          <p:cNvPr id="436" name="Google Shape;436;p19"/>
          <p:cNvGrpSpPr/>
          <p:nvPr/>
        </p:nvGrpSpPr>
        <p:grpSpPr>
          <a:xfrm rot="10800000">
            <a:off x="9544940" y="1039168"/>
            <a:ext cx="8903808" cy="1594796"/>
            <a:chOff x="7591590" y="960853"/>
            <a:chExt cx="2093831" cy="470303"/>
          </a:xfrm>
        </p:grpSpPr>
        <p:sp>
          <p:nvSpPr>
            <p:cNvPr id="437" name="Google Shape;437;p19"/>
            <p:cNvSpPr/>
            <p:nvPr/>
          </p:nvSpPr>
          <p:spPr>
            <a:xfrm>
              <a:off x="7592375" y="960853"/>
              <a:ext cx="1686346" cy="32803"/>
            </a:xfrm>
            <a:custGeom>
              <a:avLst/>
              <a:gdLst/>
              <a:ahLst/>
              <a:cxnLst/>
              <a:rect l="l" t="t" r="r" b="b"/>
              <a:pathLst>
                <a:path w="7826" h="502" extrusionOk="0">
                  <a:moveTo>
                    <a:pt x="780" y="1"/>
                  </a:moveTo>
                  <a:cubicBezTo>
                    <a:pt x="596" y="1"/>
                    <a:pt x="412" y="4"/>
                    <a:pt x="229" y="14"/>
                  </a:cubicBezTo>
                  <a:cubicBezTo>
                    <a:pt x="60" y="26"/>
                    <a:pt x="0" y="290"/>
                    <a:pt x="181" y="326"/>
                  </a:cubicBezTo>
                  <a:cubicBezTo>
                    <a:pt x="953" y="476"/>
                    <a:pt x="1755" y="502"/>
                    <a:pt x="2552" y="502"/>
                  </a:cubicBezTo>
                  <a:cubicBezTo>
                    <a:pt x="2971" y="502"/>
                    <a:pt x="3389" y="494"/>
                    <a:pt x="3799" y="494"/>
                  </a:cubicBezTo>
                  <a:cubicBezTo>
                    <a:pt x="5061" y="494"/>
                    <a:pt x="6335" y="482"/>
                    <a:pt x="7598" y="374"/>
                  </a:cubicBezTo>
                  <a:cubicBezTo>
                    <a:pt x="7810" y="351"/>
                    <a:pt x="7826" y="25"/>
                    <a:pt x="7609" y="25"/>
                  </a:cubicBezTo>
                  <a:cubicBezTo>
                    <a:pt x="7606" y="25"/>
                    <a:pt x="7602" y="25"/>
                    <a:pt x="7598" y="26"/>
                  </a:cubicBezTo>
                  <a:cubicBezTo>
                    <a:pt x="6478" y="80"/>
                    <a:pt x="5359" y="135"/>
                    <a:pt x="4231" y="135"/>
                  </a:cubicBezTo>
                  <a:cubicBezTo>
                    <a:pt x="4123" y="135"/>
                    <a:pt x="4015" y="135"/>
                    <a:pt x="3907" y="134"/>
                  </a:cubicBezTo>
                  <a:cubicBezTo>
                    <a:pt x="2876" y="124"/>
                    <a:pt x="1819" y="1"/>
                    <a:pt x="7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solidFill>
                  <a:schemeClr val="accent2"/>
                </a:solidFill>
              </a:endParaRPr>
            </a:p>
          </p:txBody>
        </p:sp>
        <p:sp>
          <p:nvSpPr>
            <p:cNvPr id="438" name="Google Shape;438;p19"/>
            <p:cNvSpPr/>
            <p:nvPr/>
          </p:nvSpPr>
          <p:spPr>
            <a:xfrm>
              <a:off x="7591590" y="1037557"/>
              <a:ext cx="2093831" cy="51631"/>
            </a:xfrm>
            <a:custGeom>
              <a:avLst/>
              <a:gdLst/>
              <a:ahLst/>
              <a:cxnLst/>
              <a:rect l="l" t="t" r="r" b="b"/>
              <a:pathLst>
                <a:path w="15953" h="747" extrusionOk="0">
                  <a:moveTo>
                    <a:pt x="14696" y="0"/>
                  </a:moveTo>
                  <a:cubicBezTo>
                    <a:pt x="13740" y="0"/>
                    <a:pt x="12771" y="77"/>
                    <a:pt x="11829" y="95"/>
                  </a:cubicBezTo>
                  <a:cubicBezTo>
                    <a:pt x="10507" y="119"/>
                    <a:pt x="9172" y="155"/>
                    <a:pt x="7850" y="179"/>
                  </a:cubicBezTo>
                  <a:cubicBezTo>
                    <a:pt x="6564" y="191"/>
                    <a:pt x="5278" y="215"/>
                    <a:pt x="3991" y="227"/>
                  </a:cubicBezTo>
                  <a:cubicBezTo>
                    <a:pt x="3882" y="228"/>
                    <a:pt x="3773" y="228"/>
                    <a:pt x="3664" y="228"/>
                  </a:cubicBezTo>
                  <a:cubicBezTo>
                    <a:pt x="3250" y="228"/>
                    <a:pt x="2833" y="223"/>
                    <a:pt x="2417" y="223"/>
                  </a:cubicBezTo>
                  <a:cubicBezTo>
                    <a:pt x="1671" y="223"/>
                    <a:pt x="926" y="242"/>
                    <a:pt x="193" y="347"/>
                  </a:cubicBezTo>
                  <a:cubicBezTo>
                    <a:pt x="0" y="371"/>
                    <a:pt x="85" y="624"/>
                    <a:pt x="229" y="648"/>
                  </a:cubicBezTo>
                  <a:cubicBezTo>
                    <a:pt x="807" y="724"/>
                    <a:pt x="1396" y="746"/>
                    <a:pt x="1985" y="746"/>
                  </a:cubicBezTo>
                  <a:cubicBezTo>
                    <a:pt x="2694" y="746"/>
                    <a:pt x="3404" y="714"/>
                    <a:pt x="4100" y="708"/>
                  </a:cubicBezTo>
                  <a:cubicBezTo>
                    <a:pt x="5386" y="684"/>
                    <a:pt x="6672" y="672"/>
                    <a:pt x="7970" y="648"/>
                  </a:cubicBezTo>
                  <a:cubicBezTo>
                    <a:pt x="9220" y="624"/>
                    <a:pt x="10471" y="600"/>
                    <a:pt x="11721" y="576"/>
                  </a:cubicBezTo>
                  <a:cubicBezTo>
                    <a:pt x="13031" y="540"/>
                    <a:pt x="14390" y="600"/>
                    <a:pt x="15700" y="419"/>
                  </a:cubicBezTo>
                  <a:cubicBezTo>
                    <a:pt x="15940" y="395"/>
                    <a:pt x="15952" y="59"/>
                    <a:pt x="15700" y="35"/>
                  </a:cubicBezTo>
                  <a:cubicBezTo>
                    <a:pt x="15368" y="10"/>
                    <a:pt x="15033" y="0"/>
                    <a:pt x="146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solidFill>
                  <a:schemeClr val="accent2"/>
                </a:solidFill>
              </a:endParaRPr>
            </a:p>
          </p:txBody>
        </p:sp>
        <p:sp>
          <p:nvSpPr>
            <p:cNvPr id="439" name="Google Shape;439;p19"/>
            <p:cNvSpPr/>
            <p:nvPr/>
          </p:nvSpPr>
          <p:spPr>
            <a:xfrm>
              <a:off x="7592562" y="1151009"/>
              <a:ext cx="1520439" cy="47377"/>
            </a:xfrm>
            <a:custGeom>
              <a:avLst/>
              <a:gdLst/>
              <a:ahLst/>
              <a:cxnLst/>
              <a:rect l="l" t="t" r="r" b="b"/>
              <a:pathLst>
                <a:path w="23114" h="725" extrusionOk="0">
                  <a:moveTo>
                    <a:pt x="215" y="0"/>
                  </a:moveTo>
                  <a:cubicBezTo>
                    <a:pt x="44" y="0"/>
                    <a:pt x="1" y="290"/>
                    <a:pt x="178" y="325"/>
                  </a:cubicBezTo>
                  <a:cubicBezTo>
                    <a:pt x="1419" y="578"/>
                    <a:pt x="2707" y="630"/>
                    <a:pt x="3985" y="630"/>
                  </a:cubicBezTo>
                  <a:cubicBezTo>
                    <a:pt x="4526" y="630"/>
                    <a:pt x="5066" y="621"/>
                    <a:pt x="5599" y="614"/>
                  </a:cubicBezTo>
                  <a:cubicBezTo>
                    <a:pt x="7523" y="578"/>
                    <a:pt x="9446" y="505"/>
                    <a:pt x="11381" y="493"/>
                  </a:cubicBezTo>
                  <a:cubicBezTo>
                    <a:pt x="11830" y="491"/>
                    <a:pt x="12278" y="489"/>
                    <a:pt x="12726" y="489"/>
                  </a:cubicBezTo>
                  <a:cubicBezTo>
                    <a:pt x="14177" y="489"/>
                    <a:pt x="15628" y="505"/>
                    <a:pt x="17079" y="542"/>
                  </a:cubicBezTo>
                  <a:cubicBezTo>
                    <a:pt x="18886" y="575"/>
                    <a:pt x="20704" y="724"/>
                    <a:pt x="22513" y="724"/>
                  </a:cubicBezTo>
                  <a:cubicBezTo>
                    <a:pt x="22641" y="724"/>
                    <a:pt x="22769" y="723"/>
                    <a:pt x="22897" y="722"/>
                  </a:cubicBezTo>
                  <a:cubicBezTo>
                    <a:pt x="23114" y="722"/>
                    <a:pt x="23102" y="421"/>
                    <a:pt x="22897" y="397"/>
                  </a:cubicBezTo>
                  <a:cubicBezTo>
                    <a:pt x="21010" y="181"/>
                    <a:pt x="19087" y="193"/>
                    <a:pt x="17199" y="157"/>
                  </a:cubicBezTo>
                  <a:cubicBezTo>
                    <a:pt x="15748" y="120"/>
                    <a:pt x="14291" y="104"/>
                    <a:pt x="12836" y="104"/>
                  </a:cubicBezTo>
                  <a:cubicBezTo>
                    <a:pt x="12387" y="104"/>
                    <a:pt x="11938" y="106"/>
                    <a:pt x="11489" y="109"/>
                  </a:cubicBezTo>
                  <a:cubicBezTo>
                    <a:pt x="9602" y="121"/>
                    <a:pt x="7715" y="181"/>
                    <a:pt x="5816" y="217"/>
                  </a:cubicBezTo>
                  <a:cubicBezTo>
                    <a:pt x="5510" y="225"/>
                    <a:pt x="5205" y="228"/>
                    <a:pt x="4900" y="228"/>
                  </a:cubicBezTo>
                  <a:cubicBezTo>
                    <a:pt x="3336" y="228"/>
                    <a:pt x="1785" y="131"/>
                    <a:pt x="226" y="1"/>
                  </a:cubicBezTo>
                  <a:cubicBezTo>
                    <a:pt x="222" y="0"/>
                    <a:pt x="219" y="0"/>
                    <a:pt x="2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solidFill>
                  <a:schemeClr val="accent2"/>
                </a:solidFill>
              </a:endParaRPr>
            </a:p>
          </p:txBody>
        </p:sp>
        <p:sp>
          <p:nvSpPr>
            <p:cNvPr id="440" name="Google Shape;440;p19"/>
            <p:cNvSpPr/>
            <p:nvPr/>
          </p:nvSpPr>
          <p:spPr>
            <a:xfrm>
              <a:off x="7593943" y="1246676"/>
              <a:ext cx="1898608" cy="45547"/>
            </a:xfrm>
            <a:custGeom>
              <a:avLst/>
              <a:gdLst/>
              <a:ahLst/>
              <a:cxnLst/>
              <a:rect l="l" t="t" r="r" b="b"/>
              <a:pathLst>
                <a:path w="28863" h="697" extrusionOk="0">
                  <a:moveTo>
                    <a:pt x="1361" y="1"/>
                  </a:moveTo>
                  <a:cubicBezTo>
                    <a:pt x="964" y="1"/>
                    <a:pt x="566" y="5"/>
                    <a:pt x="169" y="15"/>
                  </a:cubicBezTo>
                  <a:cubicBezTo>
                    <a:pt x="0" y="27"/>
                    <a:pt x="12" y="256"/>
                    <a:pt x="169" y="280"/>
                  </a:cubicBezTo>
                  <a:cubicBezTo>
                    <a:pt x="2525" y="520"/>
                    <a:pt x="4917" y="520"/>
                    <a:pt x="7285" y="568"/>
                  </a:cubicBezTo>
                  <a:cubicBezTo>
                    <a:pt x="9653" y="628"/>
                    <a:pt x="12033" y="664"/>
                    <a:pt x="14402" y="676"/>
                  </a:cubicBezTo>
                  <a:cubicBezTo>
                    <a:pt x="15789" y="690"/>
                    <a:pt x="17180" y="696"/>
                    <a:pt x="18571" y="696"/>
                  </a:cubicBezTo>
                  <a:cubicBezTo>
                    <a:pt x="19554" y="696"/>
                    <a:pt x="20537" y="693"/>
                    <a:pt x="21518" y="688"/>
                  </a:cubicBezTo>
                  <a:cubicBezTo>
                    <a:pt x="21786" y="686"/>
                    <a:pt x="22056" y="685"/>
                    <a:pt x="22325" y="685"/>
                  </a:cubicBezTo>
                  <a:cubicBezTo>
                    <a:pt x="23122" y="685"/>
                    <a:pt x="23923" y="693"/>
                    <a:pt x="24725" y="693"/>
                  </a:cubicBezTo>
                  <a:cubicBezTo>
                    <a:pt x="26035" y="693"/>
                    <a:pt x="27346" y="670"/>
                    <a:pt x="28634" y="544"/>
                  </a:cubicBezTo>
                  <a:cubicBezTo>
                    <a:pt x="28863" y="520"/>
                    <a:pt x="28863" y="195"/>
                    <a:pt x="28634" y="183"/>
                  </a:cubicBezTo>
                  <a:cubicBezTo>
                    <a:pt x="28050" y="154"/>
                    <a:pt x="27464" y="142"/>
                    <a:pt x="26876" y="142"/>
                  </a:cubicBezTo>
                  <a:cubicBezTo>
                    <a:pt x="25093" y="142"/>
                    <a:pt x="23299" y="247"/>
                    <a:pt x="21518" y="256"/>
                  </a:cubicBezTo>
                  <a:cubicBezTo>
                    <a:pt x="20334" y="268"/>
                    <a:pt x="19147" y="274"/>
                    <a:pt x="17960" y="274"/>
                  </a:cubicBezTo>
                  <a:cubicBezTo>
                    <a:pt x="16773" y="274"/>
                    <a:pt x="15586" y="268"/>
                    <a:pt x="14402" y="256"/>
                  </a:cubicBezTo>
                  <a:cubicBezTo>
                    <a:pt x="12033" y="244"/>
                    <a:pt x="9653" y="207"/>
                    <a:pt x="7285" y="147"/>
                  </a:cubicBezTo>
                  <a:cubicBezTo>
                    <a:pt x="5314" y="107"/>
                    <a:pt x="3335" y="1"/>
                    <a:pt x="13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solidFill>
                  <a:schemeClr val="accent2"/>
                </a:solidFill>
              </a:endParaRPr>
            </a:p>
          </p:txBody>
        </p:sp>
        <p:sp>
          <p:nvSpPr>
            <p:cNvPr id="441" name="Google Shape;441;p19"/>
            <p:cNvSpPr/>
            <p:nvPr/>
          </p:nvSpPr>
          <p:spPr>
            <a:xfrm>
              <a:off x="7593153" y="1355810"/>
              <a:ext cx="1677605" cy="75346"/>
            </a:xfrm>
            <a:custGeom>
              <a:avLst/>
              <a:gdLst/>
              <a:ahLst/>
              <a:cxnLst/>
              <a:rect l="l" t="t" r="r" b="b"/>
              <a:pathLst>
                <a:path w="34393" h="1153" extrusionOk="0">
                  <a:moveTo>
                    <a:pt x="3647" y="1"/>
                  </a:moveTo>
                  <a:cubicBezTo>
                    <a:pt x="2499" y="1"/>
                    <a:pt x="1350" y="15"/>
                    <a:pt x="205" y="64"/>
                  </a:cubicBezTo>
                  <a:cubicBezTo>
                    <a:pt x="12" y="76"/>
                    <a:pt x="0" y="377"/>
                    <a:pt x="205" y="377"/>
                  </a:cubicBezTo>
                  <a:cubicBezTo>
                    <a:pt x="4604" y="521"/>
                    <a:pt x="9016" y="425"/>
                    <a:pt x="13404" y="497"/>
                  </a:cubicBezTo>
                  <a:cubicBezTo>
                    <a:pt x="17804" y="557"/>
                    <a:pt x="22203" y="665"/>
                    <a:pt x="26603" y="834"/>
                  </a:cubicBezTo>
                  <a:cubicBezTo>
                    <a:pt x="27865" y="882"/>
                    <a:pt x="29127" y="942"/>
                    <a:pt x="30389" y="1002"/>
                  </a:cubicBezTo>
                  <a:cubicBezTo>
                    <a:pt x="31482" y="1054"/>
                    <a:pt x="32592" y="1153"/>
                    <a:pt x="33697" y="1153"/>
                  </a:cubicBezTo>
                  <a:cubicBezTo>
                    <a:pt x="33857" y="1153"/>
                    <a:pt x="34016" y="1151"/>
                    <a:pt x="34176" y="1146"/>
                  </a:cubicBezTo>
                  <a:cubicBezTo>
                    <a:pt x="34392" y="1146"/>
                    <a:pt x="34380" y="846"/>
                    <a:pt x="34176" y="821"/>
                  </a:cubicBezTo>
                  <a:cubicBezTo>
                    <a:pt x="31976" y="557"/>
                    <a:pt x="29728" y="581"/>
                    <a:pt x="27516" y="497"/>
                  </a:cubicBezTo>
                  <a:cubicBezTo>
                    <a:pt x="25341" y="413"/>
                    <a:pt x="23165" y="353"/>
                    <a:pt x="20977" y="293"/>
                  </a:cubicBezTo>
                  <a:cubicBezTo>
                    <a:pt x="16589" y="160"/>
                    <a:pt x="12190" y="64"/>
                    <a:pt x="7790" y="28"/>
                  </a:cubicBezTo>
                  <a:cubicBezTo>
                    <a:pt x="6411" y="22"/>
                    <a:pt x="5029" y="1"/>
                    <a:pt x="36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solidFill>
                  <a:schemeClr val="accent2"/>
                </a:solidFill>
              </a:endParaRPr>
            </a:p>
          </p:txBody>
        </p:sp>
      </p:grpSp>
      <p:grpSp>
        <p:nvGrpSpPr>
          <p:cNvPr id="442" name="Google Shape;442;p19"/>
          <p:cNvGrpSpPr/>
          <p:nvPr/>
        </p:nvGrpSpPr>
        <p:grpSpPr>
          <a:xfrm>
            <a:off x="-110931" y="7576650"/>
            <a:ext cx="5713646" cy="1594796"/>
            <a:chOff x="7591590" y="960853"/>
            <a:chExt cx="2093831" cy="470303"/>
          </a:xfrm>
        </p:grpSpPr>
        <p:sp>
          <p:nvSpPr>
            <p:cNvPr id="443" name="Google Shape;443;p19"/>
            <p:cNvSpPr/>
            <p:nvPr/>
          </p:nvSpPr>
          <p:spPr>
            <a:xfrm>
              <a:off x="7592375" y="960853"/>
              <a:ext cx="1686346" cy="32803"/>
            </a:xfrm>
            <a:custGeom>
              <a:avLst/>
              <a:gdLst/>
              <a:ahLst/>
              <a:cxnLst/>
              <a:rect l="l" t="t" r="r" b="b"/>
              <a:pathLst>
                <a:path w="7826" h="502" extrusionOk="0">
                  <a:moveTo>
                    <a:pt x="780" y="1"/>
                  </a:moveTo>
                  <a:cubicBezTo>
                    <a:pt x="596" y="1"/>
                    <a:pt x="412" y="4"/>
                    <a:pt x="229" y="14"/>
                  </a:cubicBezTo>
                  <a:cubicBezTo>
                    <a:pt x="60" y="26"/>
                    <a:pt x="0" y="290"/>
                    <a:pt x="181" y="326"/>
                  </a:cubicBezTo>
                  <a:cubicBezTo>
                    <a:pt x="953" y="476"/>
                    <a:pt x="1755" y="502"/>
                    <a:pt x="2552" y="502"/>
                  </a:cubicBezTo>
                  <a:cubicBezTo>
                    <a:pt x="2971" y="502"/>
                    <a:pt x="3389" y="494"/>
                    <a:pt x="3799" y="494"/>
                  </a:cubicBezTo>
                  <a:cubicBezTo>
                    <a:pt x="5061" y="494"/>
                    <a:pt x="6335" y="482"/>
                    <a:pt x="7598" y="374"/>
                  </a:cubicBezTo>
                  <a:cubicBezTo>
                    <a:pt x="7810" y="351"/>
                    <a:pt x="7826" y="25"/>
                    <a:pt x="7609" y="25"/>
                  </a:cubicBezTo>
                  <a:cubicBezTo>
                    <a:pt x="7606" y="25"/>
                    <a:pt x="7602" y="25"/>
                    <a:pt x="7598" y="26"/>
                  </a:cubicBezTo>
                  <a:cubicBezTo>
                    <a:pt x="6478" y="80"/>
                    <a:pt x="5359" y="135"/>
                    <a:pt x="4231" y="135"/>
                  </a:cubicBezTo>
                  <a:cubicBezTo>
                    <a:pt x="4123" y="135"/>
                    <a:pt x="4015" y="135"/>
                    <a:pt x="3907" y="134"/>
                  </a:cubicBezTo>
                  <a:cubicBezTo>
                    <a:pt x="2876" y="124"/>
                    <a:pt x="1819" y="1"/>
                    <a:pt x="7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solidFill>
                  <a:schemeClr val="accent2"/>
                </a:solidFill>
              </a:endParaRPr>
            </a:p>
          </p:txBody>
        </p:sp>
        <p:sp>
          <p:nvSpPr>
            <p:cNvPr id="444" name="Google Shape;444;p19"/>
            <p:cNvSpPr/>
            <p:nvPr/>
          </p:nvSpPr>
          <p:spPr>
            <a:xfrm>
              <a:off x="7591590" y="1037557"/>
              <a:ext cx="2093831" cy="51631"/>
            </a:xfrm>
            <a:custGeom>
              <a:avLst/>
              <a:gdLst/>
              <a:ahLst/>
              <a:cxnLst/>
              <a:rect l="l" t="t" r="r" b="b"/>
              <a:pathLst>
                <a:path w="15953" h="747" extrusionOk="0">
                  <a:moveTo>
                    <a:pt x="14696" y="0"/>
                  </a:moveTo>
                  <a:cubicBezTo>
                    <a:pt x="13740" y="0"/>
                    <a:pt x="12771" y="77"/>
                    <a:pt x="11829" y="95"/>
                  </a:cubicBezTo>
                  <a:cubicBezTo>
                    <a:pt x="10507" y="119"/>
                    <a:pt x="9172" y="155"/>
                    <a:pt x="7850" y="179"/>
                  </a:cubicBezTo>
                  <a:cubicBezTo>
                    <a:pt x="6564" y="191"/>
                    <a:pt x="5278" y="215"/>
                    <a:pt x="3991" y="227"/>
                  </a:cubicBezTo>
                  <a:cubicBezTo>
                    <a:pt x="3882" y="228"/>
                    <a:pt x="3773" y="228"/>
                    <a:pt x="3664" y="228"/>
                  </a:cubicBezTo>
                  <a:cubicBezTo>
                    <a:pt x="3250" y="228"/>
                    <a:pt x="2833" y="223"/>
                    <a:pt x="2417" y="223"/>
                  </a:cubicBezTo>
                  <a:cubicBezTo>
                    <a:pt x="1671" y="223"/>
                    <a:pt x="926" y="242"/>
                    <a:pt x="193" y="347"/>
                  </a:cubicBezTo>
                  <a:cubicBezTo>
                    <a:pt x="0" y="371"/>
                    <a:pt x="85" y="624"/>
                    <a:pt x="229" y="648"/>
                  </a:cubicBezTo>
                  <a:cubicBezTo>
                    <a:pt x="807" y="724"/>
                    <a:pt x="1396" y="746"/>
                    <a:pt x="1985" y="746"/>
                  </a:cubicBezTo>
                  <a:cubicBezTo>
                    <a:pt x="2694" y="746"/>
                    <a:pt x="3404" y="714"/>
                    <a:pt x="4100" y="708"/>
                  </a:cubicBezTo>
                  <a:cubicBezTo>
                    <a:pt x="5386" y="684"/>
                    <a:pt x="6672" y="672"/>
                    <a:pt x="7970" y="648"/>
                  </a:cubicBezTo>
                  <a:cubicBezTo>
                    <a:pt x="9220" y="624"/>
                    <a:pt x="10471" y="600"/>
                    <a:pt x="11721" y="576"/>
                  </a:cubicBezTo>
                  <a:cubicBezTo>
                    <a:pt x="13031" y="540"/>
                    <a:pt x="14390" y="600"/>
                    <a:pt x="15700" y="419"/>
                  </a:cubicBezTo>
                  <a:cubicBezTo>
                    <a:pt x="15940" y="395"/>
                    <a:pt x="15952" y="59"/>
                    <a:pt x="15700" y="35"/>
                  </a:cubicBezTo>
                  <a:cubicBezTo>
                    <a:pt x="15368" y="10"/>
                    <a:pt x="15033" y="0"/>
                    <a:pt x="146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solidFill>
                  <a:schemeClr val="accent2"/>
                </a:solidFill>
              </a:endParaRPr>
            </a:p>
          </p:txBody>
        </p:sp>
        <p:sp>
          <p:nvSpPr>
            <p:cNvPr id="445" name="Google Shape;445;p19"/>
            <p:cNvSpPr/>
            <p:nvPr/>
          </p:nvSpPr>
          <p:spPr>
            <a:xfrm>
              <a:off x="7592562" y="1151009"/>
              <a:ext cx="1520439" cy="47377"/>
            </a:xfrm>
            <a:custGeom>
              <a:avLst/>
              <a:gdLst/>
              <a:ahLst/>
              <a:cxnLst/>
              <a:rect l="l" t="t" r="r" b="b"/>
              <a:pathLst>
                <a:path w="23114" h="725" extrusionOk="0">
                  <a:moveTo>
                    <a:pt x="215" y="0"/>
                  </a:moveTo>
                  <a:cubicBezTo>
                    <a:pt x="44" y="0"/>
                    <a:pt x="1" y="290"/>
                    <a:pt x="178" y="325"/>
                  </a:cubicBezTo>
                  <a:cubicBezTo>
                    <a:pt x="1419" y="578"/>
                    <a:pt x="2707" y="630"/>
                    <a:pt x="3985" y="630"/>
                  </a:cubicBezTo>
                  <a:cubicBezTo>
                    <a:pt x="4526" y="630"/>
                    <a:pt x="5066" y="621"/>
                    <a:pt x="5599" y="614"/>
                  </a:cubicBezTo>
                  <a:cubicBezTo>
                    <a:pt x="7523" y="578"/>
                    <a:pt x="9446" y="505"/>
                    <a:pt x="11381" y="493"/>
                  </a:cubicBezTo>
                  <a:cubicBezTo>
                    <a:pt x="11830" y="491"/>
                    <a:pt x="12278" y="489"/>
                    <a:pt x="12726" y="489"/>
                  </a:cubicBezTo>
                  <a:cubicBezTo>
                    <a:pt x="14177" y="489"/>
                    <a:pt x="15628" y="505"/>
                    <a:pt x="17079" y="542"/>
                  </a:cubicBezTo>
                  <a:cubicBezTo>
                    <a:pt x="18886" y="575"/>
                    <a:pt x="20704" y="724"/>
                    <a:pt x="22513" y="724"/>
                  </a:cubicBezTo>
                  <a:cubicBezTo>
                    <a:pt x="22641" y="724"/>
                    <a:pt x="22769" y="723"/>
                    <a:pt x="22897" y="722"/>
                  </a:cubicBezTo>
                  <a:cubicBezTo>
                    <a:pt x="23114" y="722"/>
                    <a:pt x="23102" y="421"/>
                    <a:pt x="22897" y="397"/>
                  </a:cubicBezTo>
                  <a:cubicBezTo>
                    <a:pt x="21010" y="181"/>
                    <a:pt x="19087" y="193"/>
                    <a:pt x="17199" y="157"/>
                  </a:cubicBezTo>
                  <a:cubicBezTo>
                    <a:pt x="15748" y="120"/>
                    <a:pt x="14291" y="104"/>
                    <a:pt x="12836" y="104"/>
                  </a:cubicBezTo>
                  <a:cubicBezTo>
                    <a:pt x="12387" y="104"/>
                    <a:pt x="11938" y="106"/>
                    <a:pt x="11489" y="109"/>
                  </a:cubicBezTo>
                  <a:cubicBezTo>
                    <a:pt x="9602" y="121"/>
                    <a:pt x="7715" y="181"/>
                    <a:pt x="5816" y="217"/>
                  </a:cubicBezTo>
                  <a:cubicBezTo>
                    <a:pt x="5510" y="225"/>
                    <a:pt x="5205" y="228"/>
                    <a:pt x="4900" y="228"/>
                  </a:cubicBezTo>
                  <a:cubicBezTo>
                    <a:pt x="3336" y="228"/>
                    <a:pt x="1785" y="131"/>
                    <a:pt x="226" y="1"/>
                  </a:cubicBezTo>
                  <a:cubicBezTo>
                    <a:pt x="222" y="0"/>
                    <a:pt x="219" y="0"/>
                    <a:pt x="2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solidFill>
                  <a:schemeClr val="accent2"/>
                </a:solidFill>
              </a:endParaRPr>
            </a:p>
          </p:txBody>
        </p:sp>
        <p:sp>
          <p:nvSpPr>
            <p:cNvPr id="446" name="Google Shape;446;p19"/>
            <p:cNvSpPr/>
            <p:nvPr/>
          </p:nvSpPr>
          <p:spPr>
            <a:xfrm>
              <a:off x="7593943" y="1246676"/>
              <a:ext cx="1898608" cy="45547"/>
            </a:xfrm>
            <a:custGeom>
              <a:avLst/>
              <a:gdLst/>
              <a:ahLst/>
              <a:cxnLst/>
              <a:rect l="l" t="t" r="r" b="b"/>
              <a:pathLst>
                <a:path w="28863" h="697" extrusionOk="0">
                  <a:moveTo>
                    <a:pt x="1361" y="1"/>
                  </a:moveTo>
                  <a:cubicBezTo>
                    <a:pt x="964" y="1"/>
                    <a:pt x="566" y="5"/>
                    <a:pt x="169" y="15"/>
                  </a:cubicBezTo>
                  <a:cubicBezTo>
                    <a:pt x="0" y="27"/>
                    <a:pt x="12" y="256"/>
                    <a:pt x="169" y="280"/>
                  </a:cubicBezTo>
                  <a:cubicBezTo>
                    <a:pt x="2525" y="520"/>
                    <a:pt x="4917" y="520"/>
                    <a:pt x="7285" y="568"/>
                  </a:cubicBezTo>
                  <a:cubicBezTo>
                    <a:pt x="9653" y="628"/>
                    <a:pt x="12033" y="664"/>
                    <a:pt x="14402" y="676"/>
                  </a:cubicBezTo>
                  <a:cubicBezTo>
                    <a:pt x="15789" y="690"/>
                    <a:pt x="17180" y="696"/>
                    <a:pt x="18571" y="696"/>
                  </a:cubicBezTo>
                  <a:cubicBezTo>
                    <a:pt x="19554" y="696"/>
                    <a:pt x="20537" y="693"/>
                    <a:pt x="21518" y="688"/>
                  </a:cubicBezTo>
                  <a:cubicBezTo>
                    <a:pt x="21786" y="686"/>
                    <a:pt x="22056" y="685"/>
                    <a:pt x="22325" y="685"/>
                  </a:cubicBezTo>
                  <a:cubicBezTo>
                    <a:pt x="23122" y="685"/>
                    <a:pt x="23923" y="693"/>
                    <a:pt x="24725" y="693"/>
                  </a:cubicBezTo>
                  <a:cubicBezTo>
                    <a:pt x="26035" y="693"/>
                    <a:pt x="27346" y="670"/>
                    <a:pt x="28634" y="544"/>
                  </a:cubicBezTo>
                  <a:cubicBezTo>
                    <a:pt x="28863" y="520"/>
                    <a:pt x="28863" y="195"/>
                    <a:pt x="28634" y="183"/>
                  </a:cubicBezTo>
                  <a:cubicBezTo>
                    <a:pt x="28050" y="154"/>
                    <a:pt x="27464" y="142"/>
                    <a:pt x="26876" y="142"/>
                  </a:cubicBezTo>
                  <a:cubicBezTo>
                    <a:pt x="25093" y="142"/>
                    <a:pt x="23299" y="247"/>
                    <a:pt x="21518" y="256"/>
                  </a:cubicBezTo>
                  <a:cubicBezTo>
                    <a:pt x="20334" y="268"/>
                    <a:pt x="19147" y="274"/>
                    <a:pt x="17960" y="274"/>
                  </a:cubicBezTo>
                  <a:cubicBezTo>
                    <a:pt x="16773" y="274"/>
                    <a:pt x="15586" y="268"/>
                    <a:pt x="14402" y="256"/>
                  </a:cubicBezTo>
                  <a:cubicBezTo>
                    <a:pt x="12033" y="244"/>
                    <a:pt x="9653" y="207"/>
                    <a:pt x="7285" y="147"/>
                  </a:cubicBezTo>
                  <a:cubicBezTo>
                    <a:pt x="5314" y="107"/>
                    <a:pt x="3335" y="1"/>
                    <a:pt x="13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solidFill>
                  <a:schemeClr val="accent2"/>
                </a:solidFill>
              </a:endParaRPr>
            </a:p>
          </p:txBody>
        </p:sp>
        <p:sp>
          <p:nvSpPr>
            <p:cNvPr id="447" name="Google Shape;447;p19"/>
            <p:cNvSpPr/>
            <p:nvPr/>
          </p:nvSpPr>
          <p:spPr>
            <a:xfrm>
              <a:off x="7593153" y="1355810"/>
              <a:ext cx="1677605" cy="75346"/>
            </a:xfrm>
            <a:custGeom>
              <a:avLst/>
              <a:gdLst/>
              <a:ahLst/>
              <a:cxnLst/>
              <a:rect l="l" t="t" r="r" b="b"/>
              <a:pathLst>
                <a:path w="34393" h="1153" extrusionOk="0">
                  <a:moveTo>
                    <a:pt x="3647" y="1"/>
                  </a:moveTo>
                  <a:cubicBezTo>
                    <a:pt x="2499" y="1"/>
                    <a:pt x="1350" y="15"/>
                    <a:pt x="205" y="64"/>
                  </a:cubicBezTo>
                  <a:cubicBezTo>
                    <a:pt x="12" y="76"/>
                    <a:pt x="0" y="377"/>
                    <a:pt x="205" y="377"/>
                  </a:cubicBezTo>
                  <a:cubicBezTo>
                    <a:pt x="4604" y="521"/>
                    <a:pt x="9016" y="425"/>
                    <a:pt x="13404" y="497"/>
                  </a:cubicBezTo>
                  <a:cubicBezTo>
                    <a:pt x="17804" y="557"/>
                    <a:pt x="22203" y="665"/>
                    <a:pt x="26603" y="834"/>
                  </a:cubicBezTo>
                  <a:cubicBezTo>
                    <a:pt x="27865" y="882"/>
                    <a:pt x="29127" y="942"/>
                    <a:pt x="30389" y="1002"/>
                  </a:cubicBezTo>
                  <a:cubicBezTo>
                    <a:pt x="31482" y="1054"/>
                    <a:pt x="32592" y="1153"/>
                    <a:pt x="33697" y="1153"/>
                  </a:cubicBezTo>
                  <a:cubicBezTo>
                    <a:pt x="33857" y="1153"/>
                    <a:pt x="34016" y="1151"/>
                    <a:pt x="34176" y="1146"/>
                  </a:cubicBezTo>
                  <a:cubicBezTo>
                    <a:pt x="34392" y="1146"/>
                    <a:pt x="34380" y="846"/>
                    <a:pt x="34176" y="821"/>
                  </a:cubicBezTo>
                  <a:cubicBezTo>
                    <a:pt x="31976" y="557"/>
                    <a:pt x="29728" y="581"/>
                    <a:pt x="27516" y="497"/>
                  </a:cubicBezTo>
                  <a:cubicBezTo>
                    <a:pt x="25341" y="413"/>
                    <a:pt x="23165" y="353"/>
                    <a:pt x="20977" y="293"/>
                  </a:cubicBezTo>
                  <a:cubicBezTo>
                    <a:pt x="16589" y="160"/>
                    <a:pt x="12190" y="64"/>
                    <a:pt x="7790" y="28"/>
                  </a:cubicBezTo>
                  <a:cubicBezTo>
                    <a:pt x="6411" y="22"/>
                    <a:pt x="5029" y="1"/>
                    <a:pt x="36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solidFill>
                  <a:schemeClr val="accent2"/>
                </a:solidFill>
              </a:endParaRPr>
            </a:p>
          </p:txBody>
        </p:sp>
      </p:grpSp>
    </p:spTree>
    <p:extLst>
      <p:ext uri="{BB962C8B-B14F-4D97-AF65-F5344CB8AC3E}">
        <p14:creationId xmlns:p14="http://schemas.microsoft.com/office/powerpoint/2010/main" val="7403924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of section 1">
  <p:cSld name="Title of section 1">
    <p:bg>
      <p:bgPr>
        <a:solidFill>
          <a:schemeClr val="accent2"/>
        </a:solidFill>
        <a:effectLst/>
      </p:bgPr>
    </p:bg>
    <p:spTree>
      <p:nvGrpSpPr>
        <p:cNvPr id="1" name="Shape 448"/>
        <p:cNvGrpSpPr/>
        <p:nvPr/>
      </p:nvGrpSpPr>
      <p:grpSpPr>
        <a:xfrm>
          <a:off x="0" y="0"/>
          <a:ext cx="0" cy="0"/>
          <a:chOff x="0" y="0"/>
          <a:chExt cx="0" cy="0"/>
        </a:xfrm>
      </p:grpSpPr>
      <p:pic>
        <p:nvPicPr>
          <p:cNvPr id="449" name="Google Shape;449;p20"/>
          <p:cNvPicPr preferRelativeResize="0"/>
          <p:nvPr/>
        </p:nvPicPr>
        <p:blipFill>
          <a:blip r:embed="rId2" cstate="email">
            <a:alphaModFix/>
            <a:extLst>
              <a:ext uri="{28A0092B-C50C-407E-A947-70E740481C1C}">
                <a14:useLocalDpi xmlns:a14="http://schemas.microsoft.com/office/drawing/2010/main"/>
              </a:ext>
            </a:extLst>
          </a:blip>
          <a:stretch>
            <a:fillRect/>
          </a:stretch>
        </p:blipFill>
        <p:spPr>
          <a:xfrm rot="3600003">
            <a:off x="-6193858" y="-38650"/>
            <a:ext cx="18331344" cy="10364300"/>
          </a:xfrm>
          <a:prstGeom prst="rect">
            <a:avLst/>
          </a:prstGeom>
          <a:noFill/>
          <a:ln>
            <a:noFill/>
          </a:ln>
        </p:spPr>
      </p:pic>
      <p:pic>
        <p:nvPicPr>
          <p:cNvPr id="450" name="Google Shape;450;p20"/>
          <p:cNvPicPr preferRelativeResize="0"/>
          <p:nvPr/>
        </p:nvPicPr>
        <p:blipFill>
          <a:blip r:embed="rId2" cstate="email">
            <a:alphaModFix/>
            <a:extLst>
              <a:ext uri="{28A0092B-C50C-407E-A947-70E740481C1C}">
                <a14:useLocalDpi xmlns:a14="http://schemas.microsoft.com/office/drawing/2010/main"/>
              </a:ext>
            </a:extLst>
          </a:blip>
          <a:stretch>
            <a:fillRect/>
          </a:stretch>
        </p:blipFill>
        <p:spPr>
          <a:xfrm rot="3600003">
            <a:off x="5995292" y="-38650"/>
            <a:ext cx="18331344" cy="10364300"/>
          </a:xfrm>
          <a:prstGeom prst="rect">
            <a:avLst/>
          </a:prstGeom>
          <a:noFill/>
          <a:ln>
            <a:noFill/>
          </a:ln>
        </p:spPr>
      </p:pic>
      <p:sp>
        <p:nvSpPr>
          <p:cNvPr id="451" name="Google Shape;451;p20"/>
          <p:cNvSpPr/>
          <p:nvPr/>
        </p:nvSpPr>
        <p:spPr>
          <a:xfrm>
            <a:off x="4883537" y="1346607"/>
            <a:ext cx="9059122" cy="8143010"/>
          </a:xfrm>
          <a:custGeom>
            <a:avLst/>
            <a:gdLst/>
            <a:ahLst/>
            <a:cxnLst/>
            <a:rect l="l" t="t" r="r" b="b"/>
            <a:pathLst>
              <a:path w="14122" h="12694" extrusionOk="0">
                <a:moveTo>
                  <a:pt x="9279" y="1"/>
                </a:moveTo>
                <a:cubicBezTo>
                  <a:pt x="9077" y="1"/>
                  <a:pt x="8875" y="5"/>
                  <a:pt x="8675" y="12"/>
                </a:cubicBezTo>
                <a:cubicBezTo>
                  <a:pt x="7278" y="54"/>
                  <a:pt x="5873" y="179"/>
                  <a:pt x="4543" y="606"/>
                </a:cubicBezTo>
                <a:cubicBezTo>
                  <a:pt x="3221" y="1033"/>
                  <a:pt x="1974" y="1794"/>
                  <a:pt x="1163" y="2915"/>
                </a:cubicBezTo>
                <a:cubicBezTo>
                  <a:pt x="301" y="4111"/>
                  <a:pt x="0" y="5617"/>
                  <a:pt x="59" y="7081"/>
                </a:cubicBezTo>
                <a:cubicBezTo>
                  <a:pt x="134" y="8980"/>
                  <a:pt x="912" y="10996"/>
                  <a:pt x="2593" y="11916"/>
                </a:cubicBezTo>
                <a:cubicBezTo>
                  <a:pt x="3346" y="12326"/>
                  <a:pt x="4200" y="12485"/>
                  <a:pt x="5045" y="12586"/>
                </a:cubicBezTo>
                <a:cubicBezTo>
                  <a:pt x="5544" y="12650"/>
                  <a:pt x="6051" y="12694"/>
                  <a:pt x="6554" y="12694"/>
                </a:cubicBezTo>
                <a:cubicBezTo>
                  <a:pt x="7163" y="12694"/>
                  <a:pt x="7767" y="12630"/>
                  <a:pt x="8349" y="12460"/>
                </a:cubicBezTo>
                <a:cubicBezTo>
                  <a:pt x="9370" y="12159"/>
                  <a:pt x="10323" y="11473"/>
                  <a:pt x="10725" y="10503"/>
                </a:cubicBezTo>
                <a:lnTo>
                  <a:pt x="12139" y="12209"/>
                </a:lnTo>
                <a:lnTo>
                  <a:pt x="11720" y="9959"/>
                </a:lnTo>
                <a:lnTo>
                  <a:pt x="11812" y="9950"/>
                </a:lnTo>
                <a:cubicBezTo>
                  <a:pt x="12641" y="9800"/>
                  <a:pt x="13293" y="9131"/>
                  <a:pt x="13636" y="8378"/>
                </a:cubicBezTo>
                <a:cubicBezTo>
                  <a:pt x="13979" y="7625"/>
                  <a:pt x="14055" y="6771"/>
                  <a:pt x="14080" y="5935"/>
                </a:cubicBezTo>
                <a:cubicBezTo>
                  <a:pt x="14121" y="4964"/>
                  <a:pt x="14105" y="3977"/>
                  <a:pt x="13837" y="3040"/>
                </a:cubicBezTo>
                <a:cubicBezTo>
                  <a:pt x="13578" y="2103"/>
                  <a:pt x="13042" y="1217"/>
                  <a:pt x="12222" y="681"/>
                </a:cubicBezTo>
                <a:cubicBezTo>
                  <a:pt x="11368" y="121"/>
                  <a:pt x="10315" y="1"/>
                  <a:pt x="9279" y="1"/>
                </a:cubicBezTo>
                <a:close/>
              </a:path>
            </a:pathLst>
          </a:cu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52" name="Google Shape;452;p20"/>
          <p:cNvSpPr/>
          <p:nvPr/>
        </p:nvSpPr>
        <p:spPr>
          <a:xfrm>
            <a:off x="4083601" y="1102200"/>
            <a:ext cx="9488278" cy="8343796"/>
          </a:xfrm>
          <a:custGeom>
            <a:avLst/>
            <a:gdLst/>
            <a:ahLst/>
            <a:cxnLst/>
            <a:rect l="l" t="t" r="r" b="b"/>
            <a:pathLst>
              <a:path w="14791" h="13007" extrusionOk="0">
                <a:moveTo>
                  <a:pt x="9649" y="299"/>
                </a:moveTo>
                <a:cubicBezTo>
                  <a:pt x="10334" y="299"/>
                  <a:pt x="11018" y="360"/>
                  <a:pt x="11662" y="569"/>
                </a:cubicBezTo>
                <a:cubicBezTo>
                  <a:pt x="12917" y="970"/>
                  <a:pt x="13695" y="2008"/>
                  <a:pt x="14055" y="3237"/>
                </a:cubicBezTo>
                <a:cubicBezTo>
                  <a:pt x="14398" y="4542"/>
                  <a:pt x="14415" y="6048"/>
                  <a:pt x="14181" y="7378"/>
                </a:cubicBezTo>
                <a:cubicBezTo>
                  <a:pt x="13996" y="8458"/>
                  <a:pt x="13344" y="9830"/>
                  <a:pt x="12089" y="9955"/>
                </a:cubicBezTo>
                <a:cubicBezTo>
                  <a:pt x="11989" y="9955"/>
                  <a:pt x="11913" y="10047"/>
                  <a:pt x="11938" y="10147"/>
                </a:cubicBezTo>
                <a:lnTo>
                  <a:pt x="12243" y="11787"/>
                </a:lnTo>
                <a:lnTo>
                  <a:pt x="12243" y="11787"/>
                </a:lnTo>
                <a:lnTo>
                  <a:pt x="11211" y="10541"/>
                </a:lnTo>
                <a:cubicBezTo>
                  <a:pt x="11179" y="10513"/>
                  <a:pt x="11141" y="10499"/>
                  <a:pt x="11102" y="10499"/>
                </a:cubicBezTo>
                <a:cubicBezTo>
                  <a:pt x="11048" y="10499"/>
                  <a:pt x="10994" y="10525"/>
                  <a:pt x="10960" y="10574"/>
                </a:cubicBezTo>
                <a:cubicBezTo>
                  <a:pt x="10218" y="12222"/>
                  <a:pt x="8517" y="12677"/>
                  <a:pt x="6840" y="12677"/>
                </a:cubicBezTo>
                <a:cubicBezTo>
                  <a:pt x="6209" y="12677"/>
                  <a:pt x="5583" y="12612"/>
                  <a:pt x="5012" y="12523"/>
                </a:cubicBezTo>
                <a:cubicBezTo>
                  <a:pt x="3941" y="12364"/>
                  <a:pt x="2912" y="12030"/>
                  <a:pt x="2134" y="11243"/>
                </a:cubicBezTo>
                <a:cubicBezTo>
                  <a:pt x="1465" y="10566"/>
                  <a:pt x="1046" y="9671"/>
                  <a:pt x="812" y="8767"/>
                </a:cubicBezTo>
                <a:cubicBezTo>
                  <a:pt x="285" y="6717"/>
                  <a:pt x="586" y="4258"/>
                  <a:pt x="2067" y="2668"/>
                </a:cubicBezTo>
                <a:cubicBezTo>
                  <a:pt x="3598" y="1020"/>
                  <a:pt x="5932" y="510"/>
                  <a:pt x="8090" y="368"/>
                </a:cubicBezTo>
                <a:cubicBezTo>
                  <a:pt x="8599" y="335"/>
                  <a:pt x="9124" y="299"/>
                  <a:pt x="9649" y="299"/>
                </a:cubicBezTo>
                <a:close/>
                <a:moveTo>
                  <a:pt x="9700" y="0"/>
                </a:moveTo>
                <a:cubicBezTo>
                  <a:pt x="9536" y="0"/>
                  <a:pt x="9373" y="3"/>
                  <a:pt x="9211" y="8"/>
                </a:cubicBezTo>
                <a:cubicBezTo>
                  <a:pt x="6802" y="67"/>
                  <a:pt x="4217" y="385"/>
                  <a:pt x="2318" y="1991"/>
                </a:cubicBezTo>
                <a:cubicBezTo>
                  <a:pt x="528" y="3513"/>
                  <a:pt x="1" y="6006"/>
                  <a:pt x="377" y="8248"/>
                </a:cubicBezTo>
                <a:cubicBezTo>
                  <a:pt x="745" y="10432"/>
                  <a:pt x="2067" y="12214"/>
                  <a:pt x="4292" y="12716"/>
                </a:cubicBezTo>
                <a:cubicBezTo>
                  <a:pt x="5051" y="12884"/>
                  <a:pt x="5926" y="13007"/>
                  <a:pt x="6802" y="13007"/>
                </a:cubicBezTo>
                <a:cubicBezTo>
                  <a:pt x="8547" y="13007"/>
                  <a:pt x="10296" y="12520"/>
                  <a:pt x="11128" y="10938"/>
                </a:cubicBezTo>
                <a:lnTo>
                  <a:pt x="11128" y="10938"/>
                </a:lnTo>
                <a:lnTo>
                  <a:pt x="12399" y="12465"/>
                </a:lnTo>
                <a:cubicBezTo>
                  <a:pt x="12429" y="12503"/>
                  <a:pt x="12465" y="12518"/>
                  <a:pt x="12501" y="12518"/>
                </a:cubicBezTo>
                <a:cubicBezTo>
                  <a:pt x="12591" y="12518"/>
                  <a:pt x="12676" y="12416"/>
                  <a:pt x="12658" y="12314"/>
                </a:cubicBezTo>
                <a:lnTo>
                  <a:pt x="12280" y="10238"/>
                </a:lnTo>
                <a:lnTo>
                  <a:pt x="12280" y="10238"/>
                </a:lnTo>
                <a:cubicBezTo>
                  <a:pt x="13360" y="10032"/>
                  <a:pt x="14095" y="8987"/>
                  <a:pt x="14373" y="7981"/>
                </a:cubicBezTo>
                <a:cubicBezTo>
                  <a:pt x="14790" y="6487"/>
                  <a:pt x="14750" y="4660"/>
                  <a:pt x="14359" y="3165"/>
                </a:cubicBezTo>
                <a:lnTo>
                  <a:pt x="14359" y="3165"/>
                </a:lnTo>
                <a:cubicBezTo>
                  <a:pt x="14358" y="3161"/>
                  <a:pt x="14357" y="3157"/>
                  <a:pt x="14356" y="3154"/>
                </a:cubicBezTo>
                <a:lnTo>
                  <a:pt x="14356" y="3154"/>
                </a:lnTo>
                <a:cubicBezTo>
                  <a:pt x="14356" y="3154"/>
                  <a:pt x="14356" y="3154"/>
                  <a:pt x="14356" y="3154"/>
                </a:cubicBezTo>
                <a:cubicBezTo>
                  <a:pt x="14047" y="2133"/>
                  <a:pt x="13469" y="1171"/>
                  <a:pt x="12524" y="610"/>
                </a:cubicBezTo>
                <a:cubicBezTo>
                  <a:pt x="11679" y="109"/>
                  <a:pt x="10675" y="0"/>
                  <a:pt x="9700" y="0"/>
                </a:cubicBez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53" name="Google Shape;453;p20"/>
          <p:cNvSpPr txBox="1">
            <a:spLocks noGrp="1"/>
          </p:cNvSpPr>
          <p:nvPr>
            <p:ph type="title"/>
          </p:nvPr>
        </p:nvSpPr>
        <p:spPr>
          <a:xfrm>
            <a:off x="5252750" y="3652550"/>
            <a:ext cx="7782600" cy="3484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3"/>
              </a:buClr>
              <a:buSzPts val="4200"/>
              <a:buNone/>
              <a:defRPr sz="9600">
                <a:solidFill>
                  <a:schemeClr val="accent3"/>
                </a:solidFill>
              </a:defRPr>
            </a:lvl1pPr>
            <a:lvl2pPr lvl="1" algn="ctr" rtl="0">
              <a:spcBef>
                <a:spcPts val="0"/>
              </a:spcBef>
              <a:spcAft>
                <a:spcPts val="0"/>
              </a:spcAft>
              <a:buClr>
                <a:schemeClr val="accent3"/>
              </a:buClr>
              <a:buSzPts val="4200"/>
              <a:buNone/>
              <a:defRPr sz="8400">
                <a:solidFill>
                  <a:schemeClr val="accent3"/>
                </a:solidFill>
              </a:defRPr>
            </a:lvl2pPr>
            <a:lvl3pPr lvl="2" algn="ctr" rtl="0">
              <a:spcBef>
                <a:spcPts val="0"/>
              </a:spcBef>
              <a:spcAft>
                <a:spcPts val="0"/>
              </a:spcAft>
              <a:buClr>
                <a:schemeClr val="accent3"/>
              </a:buClr>
              <a:buSzPts val="4200"/>
              <a:buNone/>
              <a:defRPr sz="8400">
                <a:solidFill>
                  <a:schemeClr val="accent3"/>
                </a:solidFill>
              </a:defRPr>
            </a:lvl3pPr>
            <a:lvl4pPr lvl="3" algn="ctr" rtl="0">
              <a:spcBef>
                <a:spcPts val="0"/>
              </a:spcBef>
              <a:spcAft>
                <a:spcPts val="0"/>
              </a:spcAft>
              <a:buClr>
                <a:schemeClr val="accent3"/>
              </a:buClr>
              <a:buSzPts val="4200"/>
              <a:buNone/>
              <a:defRPr sz="8400">
                <a:solidFill>
                  <a:schemeClr val="accent3"/>
                </a:solidFill>
              </a:defRPr>
            </a:lvl4pPr>
            <a:lvl5pPr lvl="4" algn="ctr" rtl="0">
              <a:spcBef>
                <a:spcPts val="0"/>
              </a:spcBef>
              <a:spcAft>
                <a:spcPts val="0"/>
              </a:spcAft>
              <a:buClr>
                <a:schemeClr val="accent3"/>
              </a:buClr>
              <a:buSzPts val="4200"/>
              <a:buNone/>
              <a:defRPr sz="8400">
                <a:solidFill>
                  <a:schemeClr val="accent3"/>
                </a:solidFill>
              </a:defRPr>
            </a:lvl5pPr>
            <a:lvl6pPr lvl="5" algn="ctr" rtl="0">
              <a:spcBef>
                <a:spcPts val="0"/>
              </a:spcBef>
              <a:spcAft>
                <a:spcPts val="0"/>
              </a:spcAft>
              <a:buClr>
                <a:schemeClr val="accent3"/>
              </a:buClr>
              <a:buSzPts val="4200"/>
              <a:buNone/>
              <a:defRPr sz="8400">
                <a:solidFill>
                  <a:schemeClr val="accent3"/>
                </a:solidFill>
              </a:defRPr>
            </a:lvl6pPr>
            <a:lvl7pPr lvl="6" algn="ctr" rtl="0">
              <a:spcBef>
                <a:spcPts val="0"/>
              </a:spcBef>
              <a:spcAft>
                <a:spcPts val="0"/>
              </a:spcAft>
              <a:buClr>
                <a:schemeClr val="accent3"/>
              </a:buClr>
              <a:buSzPts val="4200"/>
              <a:buNone/>
              <a:defRPr sz="8400">
                <a:solidFill>
                  <a:schemeClr val="accent3"/>
                </a:solidFill>
              </a:defRPr>
            </a:lvl7pPr>
            <a:lvl8pPr lvl="7" algn="ctr" rtl="0">
              <a:spcBef>
                <a:spcPts val="0"/>
              </a:spcBef>
              <a:spcAft>
                <a:spcPts val="0"/>
              </a:spcAft>
              <a:buClr>
                <a:schemeClr val="accent3"/>
              </a:buClr>
              <a:buSzPts val="4200"/>
              <a:buNone/>
              <a:defRPr sz="8400">
                <a:solidFill>
                  <a:schemeClr val="accent3"/>
                </a:solidFill>
              </a:defRPr>
            </a:lvl8pPr>
            <a:lvl9pPr lvl="8" algn="ctr" rtl="0">
              <a:spcBef>
                <a:spcPts val="0"/>
              </a:spcBef>
              <a:spcAft>
                <a:spcPts val="0"/>
              </a:spcAft>
              <a:buClr>
                <a:schemeClr val="accent3"/>
              </a:buClr>
              <a:buSzPts val="4200"/>
              <a:buNone/>
              <a:defRPr sz="8400">
                <a:solidFill>
                  <a:schemeClr val="accent3"/>
                </a:solidFill>
              </a:defRPr>
            </a:lvl9pPr>
          </a:lstStyle>
          <a:p>
            <a:endParaRPr/>
          </a:p>
        </p:txBody>
      </p:sp>
      <p:sp>
        <p:nvSpPr>
          <p:cNvPr id="454" name="Google Shape;454;p20"/>
          <p:cNvSpPr txBox="1">
            <a:spLocks noGrp="1"/>
          </p:cNvSpPr>
          <p:nvPr>
            <p:ph type="title" idx="2" hasCustomPrompt="1"/>
          </p:nvPr>
        </p:nvSpPr>
        <p:spPr>
          <a:xfrm flipH="1">
            <a:off x="5650800" y="2110420"/>
            <a:ext cx="6986400" cy="22794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Clr>
                <a:schemeClr val="accent3"/>
              </a:buClr>
              <a:buSzPts val="3600"/>
              <a:buNone/>
              <a:defRPr sz="14400">
                <a:solidFill>
                  <a:schemeClr val="accent3"/>
                </a:solidFill>
              </a:defRPr>
            </a:lvl1pPr>
            <a:lvl2pPr lvl="1" algn="ctr" rtl="0">
              <a:spcBef>
                <a:spcPts val="0"/>
              </a:spcBef>
              <a:spcAft>
                <a:spcPts val="0"/>
              </a:spcAft>
              <a:buClr>
                <a:schemeClr val="accent3"/>
              </a:buClr>
              <a:buSzPts val="3600"/>
              <a:buFont typeface="Fira Sans Extra Condensed Medium"/>
              <a:buNone/>
              <a:defRPr sz="7200">
                <a:solidFill>
                  <a:schemeClr val="accent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accent3"/>
              </a:buClr>
              <a:buSzPts val="3600"/>
              <a:buFont typeface="Fira Sans Extra Condensed Medium"/>
              <a:buNone/>
              <a:defRPr sz="7200">
                <a:solidFill>
                  <a:schemeClr val="accent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accent3"/>
              </a:buClr>
              <a:buSzPts val="3600"/>
              <a:buFont typeface="Fira Sans Extra Condensed Medium"/>
              <a:buNone/>
              <a:defRPr sz="7200">
                <a:solidFill>
                  <a:schemeClr val="accent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accent3"/>
              </a:buClr>
              <a:buSzPts val="3600"/>
              <a:buFont typeface="Fira Sans Extra Condensed Medium"/>
              <a:buNone/>
              <a:defRPr sz="7200">
                <a:solidFill>
                  <a:schemeClr val="accent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accent3"/>
              </a:buClr>
              <a:buSzPts val="3600"/>
              <a:buFont typeface="Fira Sans Extra Condensed Medium"/>
              <a:buNone/>
              <a:defRPr sz="7200">
                <a:solidFill>
                  <a:schemeClr val="accent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accent3"/>
              </a:buClr>
              <a:buSzPts val="3600"/>
              <a:buFont typeface="Fira Sans Extra Condensed Medium"/>
              <a:buNone/>
              <a:defRPr sz="7200">
                <a:solidFill>
                  <a:schemeClr val="accent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accent3"/>
              </a:buClr>
              <a:buSzPts val="3600"/>
              <a:buFont typeface="Fira Sans Extra Condensed Medium"/>
              <a:buNone/>
              <a:defRPr sz="7200">
                <a:solidFill>
                  <a:schemeClr val="accent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accent3"/>
              </a:buClr>
              <a:buSzPts val="3600"/>
              <a:buFont typeface="Fira Sans Extra Condensed Medium"/>
              <a:buNone/>
              <a:defRPr sz="7200">
                <a:solidFill>
                  <a:schemeClr val="accent3"/>
                </a:solidFill>
                <a:latin typeface="Fira Sans Extra Condensed Medium"/>
                <a:ea typeface="Fira Sans Extra Condensed Medium"/>
                <a:cs typeface="Fira Sans Extra Condensed Medium"/>
                <a:sym typeface="Fira Sans Extra Condensed Medium"/>
              </a:defRPr>
            </a:lvl9pPr>
          </a:lstStyle>
          <a:p>
            <a:r>
              <a:t>xx%</a:t>
            </a:r>
          </a:p>
        </p:txBody>
      </p:sp>
      <p:sp>
        <p:nvSpPr>
          <p:cNvPr id="455" name="Google Shape;455;p20"/>
          <p:cNvSpPr txBox="1">
            <a:spLocks noGrp="1"/>
          </p:cNvSpPr>
          <p:nvPr>
            <p:ph type="subTitle" idx="1"/>
          </p:nvPr>
        </p:nvSpPr>
        <p:spPr>
          <a:xfrm>
            <a:off x="6862650" y="7081850"/>
            <a:ext cx="4562400" cy="119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3"/>
              </a:buClr>
              <a:buSzPts val="2100"/>
              <a:buNone/>
              <a:defRPr sz="2800">
                <a:solidFill>
                  <a:schemeClr val="accent3"/>
                </a:solidFill>
              </a:defRPr>
            </a:lvl1pPr>
            <a:lvl2pPr lvl="1" algn="ctr" rtl="0">
              <a:lnSpc>
                <a:spcPct val="100000"/>
              </a:lnSpc>
              <a:spcBef>
                <a:spcPts val="0"/>
              </a:spcBef>
              <a:spcAft>
                <a:spcPts val="0"/>
              </a:spcAft>
              <a:buClr>
                <a:schemeClr val="accent3"/>
              </a:buClr>
              <a:buSzPts val="2100"/>
              <a:buNone/>
              <a:defRPr sz="4200">
                <a:solidFill>
                  <a:schemeClr val="accent3"/>
                </a:solidFill>
              </a:defRPr>
            </a:lvl2pPr>
            <a:lvl3pPr lvl="2" algn="ctr" rtl="0">
              <a:lnSpc>
                <a:spcPct val="100000"/>
              </a:lnSpc>
              <a:spcBef>
                <a:spcPts val="0"/>
              </a:spcBef>
              <a:spcAft>
                <a:spcPts val="0"/>
              </a:spcAft>
              <a:buClr>
                <a:schemeClr val="accent3"/>
              </a:buClr>
              <a:buSzPts val="2100"/>
              <a:buNone/>
              <a:defRPr sz="4200">
                <a:solidFill>
                  <a:schemeClr val="accent3"/>
                </a:solidFill>
              </a:defRPr>
            </a:lvl3pPr>
            <a:lvl4pPr lvl="3" algn="ctr" rtl="0">
              <a:lnSpc>
                <a:spcPct val="100000"/>
              </a:lnSpc>
              <a:spcBef>
                <a:spcPts val="0"/>
              </a:spcBef>
              <a:spcAft>
                <a:spcPts val="0"/>
              </a:spcAft>
              <a:buClr>
                <a:schemeClr val="accent3"/>
              </a:buClr>
              <a:buSzPts val="2100"/>
              <a:buNone/>
              <a:defRPr sz="4200">
                <a:solidFill>
                  <a:schemeClr val="accent3"/>
                </a:solidFill>
              </a:defRPr>
            </a:lvl4pPr>
            <a:lvl5pPr lvl="4" algn="ctr" rtl="0">
              <a:lnSpc>
                <a:spcPct val="100000"/>
              </a:lnSpc>
              <a:spcBef>
                <a:spcPts val="0"/>
              </a:spcBef>
              <a:spcAft>
                <a:spcPts val="0"/>
              </a:spcAft>
              <a:buClr>
                <a:schemeClr val="accent3"/>
              </a:buClr>
              <a:buSzPts val="2100"/>
              <a:buNone/>
              <a:defRPr sz="4200">
                <a:solidFill>
                  <a:schemeClr val="accent3"/>
                </a:solidFill>
              </a:defRPr>
            </a:lvl5pPr>
            <a:lvl6pPr lvl="5" algn="ctr" rtl="0">
              <a:lnSpc>
                <a:spcPct val="100000"/>
              </a:lnSpc>
              <a:spcBef>
                <a:spcPts val="0"/>
              </a:spcBef>
              <a:spcAft>
                <a:spcPts val="0"/>
              </a:spcAft>
              <a:buClr>
                <a:schemeClr val="accent3"/>
              </a:buClr>
              <a:buSzPts val="2100"/>
              <a:buNone/>
              <a:defRPr sz="4200">
                <a:solidFill>
                  <a:schemeClr val="accent3"/>
                </a:solidFill>
              </a:defRPr>
            </a:lvl6pPr>
            <a:lvl7pPr lvl="6" algn="ctr" rtl="0">
              <a:lnSpc>
                <a:spcPct val="100000"/>
              </a:lnSpc>
              <a:spcBef>
                <a:spcPts val="0"/>
              </a:spcBef>
              <a:spcAft>
                <a:spcPts val="0"/>
              </a:spcAft>
              <a:buClr>
                <a:schemeClr val="accent3"/>
              </a:buClr>
              <a:buSzPts val="2100"/>
              <a:buNone/>
              <a:defRPr sz="4200">
                <a:solidFill>
                  <a:schemeClr val="accent3"/>
                </a:solidFill>
              </a:defRPr>
            </a:lvl7pPr>
            <a:lvl8pPr lvl="7" algn="ctr" rtl="0">
              <a:lnSpc>
                <a:spcPct val="100000"/>
              </a:lnSpc>
              <a:spcBef>
                <a:spcPts val="0"/>
              </a:spcBef>
              <a:spcAft>
                <a:spcPts val="0"/>
              </a:spcAft>
              <a:buClr>
                <a:schemeClr val="accent3"/>
              </a:buClr>
              <a:buSzPts val="2100"/>
              <a:buNone/>
              <a:defRPr sz="4200">
                <a:solidFill>
                  <a:schemeClr val="accent3"/>
                </a:solidFill>
              </a:defRPr>
            </a:lvl8pPr>
            <a:lvl9pPr lvl="8" algn="ctr" rtl="0">
              <a:lnSpc>
                <a:spcPct val="100000"/>
              </a:lnSpc>
              <a:spcBef>
                <a:spcPts val="0"/>
              </a:spcBef>
              <a:spcAft>
                <a:spcPts val="0"/>
              </a:spcAft>
              <a:buClr>
                <a:schemeClr val="accent3"/>
              </a:buClr>
              <a:buSzPts val="2100"/>
              <a:buNone/>
              <a:defRPr sz="4200">
                <a:solidFill>
                  <a:schemeClr val="accent3"/>
                </a:solidFill>
              </a:defRPr>
            </a:lvl9pPr>
          </a:lstStyle>
          <a:p>
            <a:endParaRPr/>
          </a:p>
        </p:txBody>
      </p:sp>
    </p:spTree>
    <p:extLst>
      <p:ext uri="{BB962C8B-B14F-4D97-AF65-F5344CB8AC3E}">
        <p14:creationId xmlns:p14="http://schemas.microsoft.com/office/powerpoint/2010/main" val="4885937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accent2"/>
        </a:solidFill>
        <a:effectLst/>
      </p:bgPr>
    </p:bg>
    <p:spTree>
      <p:nvGrpSpPr>
        <p:cNvPr id="1" name="Shape 456"/>
        <p:cNvGrpSpPr/>
        <p:nvPr/>
      </p:nvGrpSpPr>
      <p:grpSpPr>
        <a:xfrm>
          <a:off x="0" y="0"/>
          <a:ext cx="0" cy="0"/>
          <a:chOff x="0" y="0"/>
          <a:chExt cx="0" cy="0"/>
        </a:xfrm>
      </p:grpSpPr>
      <p:pic>
        <p:nvPicPr>
          <p:cNvPr id="457" name="Google Shape;457;p21"/>
          <p:cNvPicPr preferRelativeResize="0"/>
          <p:nvPr/>
        </p:nvPicPr>
        <p:blipFill>
          <a:blip r:embed="rId2" cstate="email">
            <a:alphaModFix/>
            <a:extLst>
              <a:ext uri="{28A0092B-C50C-407E-A947-70E740481C1C}">
                <a14:useLocalDpi xmlns:a14="http://schemas.microsoft.com/office/drawing/2010/main"/>
              </a:ext>
            </a:extLst>
          </a:blip>
          <a:stretch>
            <a:fillRect/>
          </a:stretch>
        </p:blipFill>
        <p:spPr>
          <a:xfrm>
            <a:off x="-21650" y="-38649"/>
            <a:ext cx="18331344" cy="10364302"/>
          </a:xfrm>
          <a:prstGeom prst="rect">
            <a:avLst/>
          </a:prstGeom>
          <a:noFill/>
          <a:ln>
            <a:noFill/>
          </a:ln>
        </p:spPr>
      </p:pic>
    </p:spTree>
    <p:extLst>
      <p:ext uri="{BB962C8B-B14F-4D97-AF65-F5344CB8AC3E}">
        <p14:creationId xmlns:p14="http://schemas.microsoft.com/office/powerpoint/2010/main" val="33352035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2"/>
        </a:solidFill>
        <a:effectLst/>
      </p:bgPr>
    </p:bg>
    <p:spTree>
      <p:nvGrpSpPr>
        <p:cNvPr id="1" name="Shape 458"/>
        <p:cNvGrpSpPr/>
        <p:nvPr/>
      </p:nvGrpSpPr>
      <p:grpSpPr>
        <a:xfrm>
          <a:off x="0" y="0"/>
          <a:ext cx="0" cy="0"/>
          <a:chOff x="0" y="0"/>
          <a:chExt cx="0" cy="0"/>
        </a:xfrm>
      </p:grpSpPr>
      <p:pic>
        <p:nvPicPr>
          <p:cNvPr id="459" name="Google Shape;459;p22"/>
          <p:cNvPicPr preferRelativeResize="0"/>
          <p:nvPr/>
        </p:nvPicPr>
        <p:blipFill>
          <a:blip r:embed="rId2" cstate="email">
            <a:alphaModFix/>
            <a:extLst>
              <a:ext uri="{28A0092B-C50C-407E-A947-70E740481C1C}">
                <a14:useLocalDpi xmlns:a14="http://schemas.microsoft.com/office/drawing/2010/main"/>
              </a:ext>
            </a:extLst>
          </a:blip>
          <a:stretch>
            <a:fillRect/>
          </a:stretch>
        </p:blipFill>
        <p:spPr>
          <a:xfrm rot="3600003">
            <a:off x="-6193858" y="-38650"/>
            <a:ext cx="18331344" cy="10364300"/>
          </a:xfrm>
          <a:prstGeom prst="rect">
            <a:avLst/>
          </a:prstGeom>
          <a:noFill/>
          <a:ln>
            <a:noFill/>
          </a:ln>
        </p:spPr>
      </p:pic>
      <p:pic>
        <p:nvPicPr>
          <p:cNvPr id="460" name="Google Shape;460;p22"/>
          <p:cNvPicPr preferRelativeResize="0"/>
          <p:nvPr/>
        </p:nvPicPr>
        <p:blipFill>
          <a:blip r:embed="rId2" cstate="email">
            <a:alphaModFix/>
            <a:extLst>
              <a:ext uri="{28A0092B-C50C-407E-A947-70E740481C1C}">
                <a14:useLocalDpi xmlns:a14="http://schemas.microsoft.com/office/drawing/2010/main"/>
              </a:ext>
            </a:extLst>
          </a:blip>
          <a:stretch>
            <a:fillRect/>
          </a:stretch>
        </p:blipFill>
        <p:spPr>
          <a:xfrm rot="3600003">
            <a:off x="5995292" y="-38650"/>
            <a:ext cx="18331344" cy="10364300"/>
          </a:xfrm>
          <a:prstGeom prst="rect">
            <a:avLst/>
          </a:prstGeom>
          <a:noFill/>
          <a:ln>
            <a:noFill/>
          </a:ln>
        </p:spPr>
      </p:pic>
    </p:spTree>
    <p:extLst>
      <p:ext uri="{BB962C8B-B14F-4D97-AF65-F5344CB8AC3E}">
        <p14:creationId xmlns:p14="http://schemas.microsoft.com/office/powerpoint/2010/main" val="25225229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461"/>
        <p:cNvGrpSpPr/>
        <p:nvPr/>
      </p:nvGrpSpPr>
      <p:grpSpPr>
        <a:xfrm>
          <a:off x="0" y="0"/>
          <a:ext cx="0" cy="0"/>
          <a:chOff x="0" y="0"/>
          <a:chExt cx="0" cy="0"/>
        </a:xfrm>
      </p:grpSpPr>
      <p:pic>
        <p:nvPicPr>
          <p:cNvPr id="462" name="Google Shape;462;p23"/>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30849" y="-78689"/>
            <a:ext cx="18349738" cy="10374702"/>
          </a:xfrm>
          <a:prstGeom prst="rect">
            <a:avLst/>
          </a:prstGeom>
          <a:noFill/>
          <a:ln>
            <a:noFill/>
          </a:ln>
        </p:spPr>
      </p:pic>
    </p:spTree>
    <p:extLst>
      <p:ext uri="{BB962C8B-B14F-4D97-AF65-F5344CB8AC3E}">
        <p14:creationId xmlns:p14="http://schemas.microsoft.com/office/powerpoint/2010/main" val="19375808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echnology">
  <p:cSld name="Technology">
    <p:spTree>
      <p:nvGrpSpPr>
        <p:cNvPr id="1" name="Shape 463"/>
        <p:cNvGrpSpPr/>
        <p:nvPr/>
      </p:nvGrpSpPr>
      <p:grpSpPr>
        <a:xfrm>
          <a:off x="0" y="0"/>
          <a:ext cx="0" cy="0"/>
          <a:chOff x="0" y="0"/>
          <a:chExt cx="0" cy="0"/>
        </a:xfrm>
      </p:grpSpPr>
      <p:sp>
        <p:nvSpPr>
          <p:cNvPr id="464" name="Google Shape;464;p24"/>
          <p:cNvSpPr/>
          <p:nvPr/>
        </p:nvSpPr>
        <p:spPr>
          <a:xfrm rot="10800000" flipH="1">
            <a:off x="13750" y="-33400"/>
            <a:ext cx="18288000" cy="7636200"/>
          </a:xfrm>
          <a:prstGeom prst="rect">
            <a:avLst/>
          </a:pr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65" name="Google Shape;465;p24"/>
          <p:cNvSpPr txBox="1">
            <a:spLocks noGrp="1"/>
          </p:cNvSpPr>
          <p:nvPr>
            <p:ph type="subTitle" idx="1"/>
          </p:nvPr>
        </p:nvSpPr>
        <p:spPr>
          <a:xfrm>
            <a:off x="4650900" y="8336772"/>
            <a:ext cx="8986200" cy="1120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solidFill>
                  <a:schemeClr val="accent1"/>
                </a:solidFill>
                <a:latin typeface="Roboto"/>
                <a:ea typeface="Roboto"/>
                <a:cs typeface="Roboto"/>
                <a:sym typeface="Roboto"/>
              </a:defRPr>
            </a:lvl1pPr>
            <a:lvl2pPr lvl="1" rtl="0">
              <a:lnSpc>
                <a:spcPct val="100000"/>
              </a:lnSpc>
              <a:spcBef>
                <a:spcPts val="320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66" name="Google Shape;466;p24"/>
          <p:cNvSpPr/>
          <p:nvPr/>
        </p:nvSpPr>
        <p:spPr>
          <a:xfrm rot="10800000">
            <a:off x="16124088" y="8338800"/>
            <a:ext cx="2656812" cy="188700"/>
          </a:xfrm>
          <a:custGeom>
            <a:avLst/>
            <a:gdLst/>
            <a:ahLst/>
            <a:cxnLst/>
            <a:rect l="l" t="t" r="r" b="b"/>
            <a:pathLst>
              <a:path w="15953" h="747" extrusionOk="0">
                <a:moveTo>
                  <a:pt x="14696" y="0"/>
                </a:moveTo>
                <a:cubicBezTo>
                  <a:pt x="13740" y="0"/>
                  <a:pt x="12771" y="77"/>
                  <a:pt x="11829" y="95"/>
                </a:cubicBezTo>
                <a:cubicBezTo>
                  <a:pt x="10507" y="119"/>
                  <a:pt x="9172" y="155"/>
                  <a:pt x="7850" y="179"/>
                </a:cubicBezTo>
                <a:cubicBezTo>
                  <a:pt x="6564" y="191"/>
                  <a:pt x="5278" y="215"/>
                  <a:pt x="3991" y="227"/>
                </a:cubicBezTo>
                <a:cubicBezTo>
                  <a:pt x="3882" y="228"/>
                  <a:pt x="3773" y="228"/>
                  <a:pt x="3664" y="228"/>
                </a:cubicBezTo>
                <a:cubicBezTo>
                  <a:pt x="3250" y="228"/>
                  <a:pt x="2833" y="223"/>
                  <a:pt x="2417" y="223"/>
                </a:cubicBezTo>
                <a:cubicBezTo>
                  <a:pt x="1671" y="223"/>
                  <a:pt x="926" y="242"/>
                  <a:pt x="193" y="347"/>
                </a:cubicBezTo>
                <a:cubicBezTo>
                  <a:pt x="0" y="371"/>
                  <a:pt x="85" y="624"/>
                  <a:pt x="229" y="648"/>
                </a:cubicBezTo>
                <a:cubicBezTo>
                  <a:pt x="807" y="724"/>
                  <a:pt x="1396" y="746"/>
                  <a:pt x="1985" y="746"/>
                </a:cubicBezTo>
                <a:cubicBezTo>
                  <a:pt x="2694" y="746"/>
                  <a:pt x="3404" y="714"/>
                  <a:pt x="4100" y="708"/>
                </a:cubicBezTo>
                <a:cubicBezTo>
                  <a:pt x="5386" y="684"/>
                  <a:pt x="6672" y="672"/>
                  <a:pt x="7970" y="648"/>
                </a:cubicBezTo>
                <a:cubicBezTo>
                  <a:pt x="9220" y="624"/>
                  <a:pt x="10471" y="600"/>
                  <a:pt x="11721" y="576"/>
                </a:cubicBezTo>
                <a:cubicBezTo>
                  <a:pt x="13031" y="540"/>
                  <a:pt x="14390" y="600"/>
                  <a:pt x="15700" y="419"/>
                </a:cubicBezTo>
                <a:cubicBezTo>
                  <a:pt x="15940" y="395"/>
                  <a:pt x="15952" y="59"/>
                  <a:pt x="15700" y="35"/>
                </a:cubicBezTo>
                <a:cubicBezTo>
                  <a:pt x="15368" y="10"/>
                  <a:pt x="15033" y="0"/>
                  <a:pt x="14696" y="0"/>
                </a:cubicBezTo>
                <a:close/>
              </a:path>
            </a:pathLst>
          </a:custGeom>
          <a:solidFill>
            <a:schemeClr val="accen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solidFill>
                <a:srgbClr val="97D5EA"/>
              </a:solidFill>
            </a:endParaRPr>
          </a:p>
        </p:txBody>
      </p:sp>
      <p:sp>
        <p:nvSpPr>
          <p:cNvPr id="467" name="Google Shape;467;p24"/>
          <p:cNvSpPr/>
          <p:nvPr/>
        </p:nvSpPr>
        <p:spPr>
          <a:xfrm rot="10800000">
            <a:off x="-535603" y="9772850"/>
            <a:ext cx="4120262" cy="188700"/>
          </a:xfrm>
          <a:custGeom>
            <a:avLst/>
            <a:gdLst/>
            <a:ahLst/>
            <a:cxnLst/>
            <a:rect l="l" t="t" r="r" b="b"/>
            <a:pathLst>
              <a:path w="15953" h="747" extrusionOk="0">
                <a:moveTo>
                  <a:pt x="14696" y="0"/>
                </a:moveTo>
                <a:cubicBezTo>
                  <a:pt x="13740" y="0"/>
                  <a:pt x="12771" y="77"/>
                  <a:pt x="11829" y="95"/>
                </a:cubicBezTo>
                <a:cubicBezTo>
                  <a:pt x="10507" y="119"/>
                  <a:pt x="9172" y="155"/>
                  <a:pt x="7850" y="179"/>
                </a:cubicBezTo>
                <a:cubicBezTo>
                  <a:pt x="6564" y="191"/>
                  <a:pt x="5278" y="215"/>
                  <a:pt x="3991" y="227"/>
                </a:cubicBezTo>
                <a:cubicBezTo>
                  <a:pt x="3882" y="228"/>
                  <a:pt x="3773" y="228"/>
                  <a:pt x="3664" y="228"/>
                </a:cubicBezTo>
                <a:cubicBezTo>
                  <a:pt x="3250" y="228"/>
                  <a:pt x="2833" y="223"/>
                  <a:pt x="2417" y="223"/>
                </a:cubicBezTo>
                <a:cubicBezTo>
                  <a:pt x="1671" y="223"/>
                  <a:pt x="926" y="242"/>
                  <a:pt x="193" y="347"/>
                </a:cubicBezTo>
                <a:cubicBezTo>
                  <a:pt x="0" y="371"/>
                  <a:pt x="85" y="624"/>
                  <a:pt x="229" y="648"/>
                </a:cubicBezTo>
                <a:cubicBezTo>
                  <a:pt x="807" y="724"/>
                  <a:pt x="1396" y="746"/>
                  <a:pt x="1985" y="746"/>
                </a:cubicBezTo>
                <a:cubicBezTo>
                  <a:pt x="2694" y="746"/>
                  <a:pt x="3404" y="714"/>
                  <a:pt x="4100" y="708"/>
                </a:cubicBezTo>
                <a:cubicBezTo>
                  <a:pt x="5386" y="684"/>
                  <a:pt x="6672" y="672"/>
                  <a:pt x="7970" y="648"/>
                </a:cubicBezTo>
                <a:cubicBezTo>
                  <a:pt x="9220" y="624"/>
                  <a:pt x="10471" y="600"/>
                  <a:pt x="11721" y="576"/>
                </a:cubicBezTo>
                <a:cubicBezTo>
                  <a:pt x="13031" y="540"/>
                  <a:pt x="14390" y="600"/>
                  <a:pt x="15700" y="419"/>
                </a:cubicBezTo>
                <a:cubicBezTo>
                  <a:pt x="15940" y="395"/>
                  <a:pt x="15952" y="59"/>
                  <a:pt x="15700" y="35"/>
                </a:cubicBezTo>
                <a:cubicBezTo>
                  <a:pt x="15368" y="10"/>
                  <a:pt x="15033" y="0"/>
                  <a:pt x="14696" y="0"/>
                </a:cubicBezTo>
                <a:close/>
              </a:path>
            </a:pathLst>
          </a:custGeom>
          <a:solidFill>
            <a:schemeClr val="accen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solidFill>
                <a:srgbClr val="97D5EA"/>
              </a:solidFill>
            </a:endParaRPr>
          </a:p>
        </p:txBody>
      </p:sp>
    </p:spTree>
    <p:extLst>
      <p:ext uri="{BB962C8B-B14F-4D97-AF65-F5344CB8AC3E}">
        <p14:creationId xmlns:p14="http://schemas.microsoft.com/office/powerpoint/2010/main" val="1741815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Only Title 1">
  <p:cSld name="Only Title 1">
    <p:spTree>
      <p:nvGrpSpPr>
        <p:cNvPr id="1" name="Shape 468"/>
        <p:cNvGrpSpPr/>
        <p:nvPr/>
      </p:nvGrpSpPr>
      <p:grpSpPr>
        <a:xfrm>
          <a:off x="0" y="0"/>
          <a:ext cx="0" cy="0"/>
          <a:chOff x="0" y="0"/>
          <a:chExt cx="0" cy="0"/>
        </a:xfrm>
      </p:grpSpPr>
      <p:sp>
        <p:nvSpPr>
          <p:cNvPr id="469" name="Google Shape;469;p25"/>
          <p:cNvSpPr txBox="1">
            <a:spLocks noGrp="1"/>
          </p:cNvSpPr>
          <p:nvPr>
            <p:ph type="title"/>
          </p:nvPr>
        </p:nvSpPr>
        <p:spPr>
          <a:xfrm>
            <a:off x="1215726" y="862434"/>
            <a:ext cx="15591600" cy="1461600"/>
          </a:xfrm>
          <a:prstGeom prst="rect">
            <a:avLst/>
          </a:prstGeom>
        </p:spPr>
        <p:txBody>
          <a:bodyPr spcFirstLastPara="1" wrap="square" lIns="91425" tIns="91425" rIns="91425" bIns="91425" anchor="t" anchorCtr="0">
            <a:noAutofit/>
          </a:bodyPr>
          <a:lstStyle>
            <a:lvl1pPr lvl="0" rtl="0">
              <a:spcBef>
                <a:spcPts val="0"/>
              </a:spcBef>
              <a:spcAft>
                <a:spcPts val="0"/>
              </a:spcAft>
              <a:buSzPts val="5000"/>
              <a:buNone/>
              <a:defRPr/>
            </a:lvl1pPr>
            <a:lvl2pPr lvl="1" rtl="0">
              <a:spcBef>
                <a:spcPts val="0"/>
              </a:spcBef>
              <a:spcAft>
                <a:spcPts val="0"/>
              </a:spcAft>
              <a:buSzPts val="2400"/>
              <a:buNone/>
              <a:defRPr sz="4800"/>
            </a:lvl2pPr>
            <a:lvl3pPr lvl="2" rtl="0">
              <a:spcBef>
                <a:spcPts val="0"/>
              </a:spcBef>
              <a:spcAft>
                <a:spcPts val="0"/>
              </a:spcAft>
              <a:buSzPts val="2400"/>
              <a:buNone/>
              <a:defRPr sz="4800"/>
            </a:lvl3pPr>
            <a:lvl4pPr lvl="3" rtl="0">
              <a:spcBef>
                <a:spcPts val="0"/>
              </a:spcBef>
              <a:spcAft>
                <a:spcPts val="0"/>
              </a:spcAft>
              <a:buSzPts val="2400"/>
              <a:buNone/>
              <a:defRPr sz="4800"/>
            </a:lvl4pPr>
            <a:lvl5pPr lvl="4" rtl="0">
              <a:spcBef>
                <a:spcPts val="0"/>
              </a:spcBef>
              <a:spcAft>
                <a:spcPts val="0"/>
              </a:spcAft>
              <a:buSzPts val="2400"/>
              <a:buNone/>
              <a:defRPr sz="4800"/>
            </a:lvl5pPr>
            <a:lvl6pPr lvl="5" rtl="0">
              <a:spcBef>
                <a:spcPts val="0"/>
              </a:spcBef>
              <a:spcAft>
                <a:spcPts val="0"/>
              </a:spcAft>
              <a:buSzPts val="2400"/>
              <a:buNone/>
              <a:defRPr sz="4800"/>
            </a:lvl6pPr>
            <a:lvl7pPr lvl="6" rtl="0">
              <a:spcBef>
                <a:spcPts val="0"/>
              </a:spcBef>
              <a:spcAft>
                <a:spcPts val="0"/>
              </a:spcAft>
              <a:buSzPts val="2400"/>
              <a:buNone/>
              <a:defRPr sz="4800"/>
            </a:lvl7pPr>
            <a:lvl8pPr lvl="7" rtl="0">
              <a:spcBef>
                <a:spcPts val="0"/>
              </a:spcBef>
              <a:spcAft>
                <a:spcPts val="0"/>
              </a:spcAft>
              <a:buSzPts val="2400"/>
              <a:buNone/>
              <a:defRPr sz="4800"/>
            </a:lvl8pPr>
            <a:lvl9pPr lvl="8" rtl="0">
              <a:spcBef>
                <a:spcPts val="0"/>
              </a:spcBef>
              <a:spcAft>
                <a:spcPts val="0"/>
              </a:spcAft>
              <a:buSzPts val="2400"/>
              <a:buNone/>
              <a:defRPr sz="4800"/>
            </a:lvl9pPr>
          </a:lstStyle>
          <a:p>
            <a:endParaRPr/>
          </a:p>
        </p:txBody>
      </p:sp>
      <p:grpSp>
        <p:nvGrpSpPr>
          <p:cNvPr id="470" name="Google Shape;470;p25"/>
          <p:cNvGrpSpPr/>
          <p:nvPr/>
        </p:nvGrpSpPr>
        <p:grpSpPr>
          <a:xfrm>
            <a:off x="15328074" y="1144214"/>
            <a:ext cx="3737824" cy="2944536"/>
            <a:chOff x="7664037" y="572107"/>
            <a:chExt cx="1868912" cy="1472268"/>
          </a:xfrm>
        </p:grpSpPr>
        <p:grpSp>
          <p:nvGrpSpPr>
            <p:cNvPr id="471" name="Google Shape;471;p25"/>
            <p:cNvGrpSpPr/>
            <p:nvPr/>
          </p:nvGrpSpPr>
          <p:grpSpPr>
            <a:xfrm rot="10800000">
              <a:off x="7664037" y="572107"/>
              <a:ext cx="1547004" cy="695550"/>
              <a:chOff x="7591575" y="940225"/>
              <a:chExt cx="1462335" cy="490930"/>
            </a:xfrm>
          </p:grpSpPr>
          <p:sp>
            <p:nvSpPr>
              <p:cNvPr id="472" name="Google Shape;472;p25"/>
              <p:cNvSpPr/>
              <p:nvPr/>
            </p:nvSpPr>
            <p:spPr>
              <a:xfrm>
                <a:off x="7592367" y="940225"/>
                <a:ext cx="442736" cy="32803"/>
              </a:xfrm>
              <a:custGeom>
                <a:avLst/>
                <a:gdLst/>
                <a:ahLst/>
                <a:cxnLst/>
                <a:rect l="l" t="t" r="r" b="b"/>
                <a:pathLst>
                  <a:path w="7826" h="502" extrusionOk="0">
                    <a:moveTo>
                      <a:pt x="780" y="1"/>
                    </a:moveTo>
                    <a:cubicBezTo>
                      <a:pt x="596" y="1"/>
                      <a:pt x="412" y="4"/>
                      <a:pt x="229" y="14"/>
                    </a:cubicBezTo>
                    <a:cubicBezTo>
                      <a:pt x="60" y="26"/>
                      <a:pt x="0" y="290"/>
                      <a:pt x="181" y="326"/>
                    </a:cubicBezTo>
                    <a:cubicBezTo>
                      <a:pt x="953" y="476"/>
                      <a:pt x="1755" y="502"/>
                      <a:pt x="2552" y="502"/>
                    </a:cubicBezTo>
                    <a:cubicBezTo>
                      <a:pt x="2971" y="502"/>
                      <a:pt x="3389" y="494"/>
                      <a:pt x="3799" y="494"/>
                    </a:cubicBezTo>
                    <a:cubicBezTo>
                      <a:pt x="5061" y="494"/>
                      <a:pt x="6335" y="482"/>
                      <a:pt x="7598" y="374"/>
                    </a:cubicBezTo>
                    <a:cubicBezTo>
                      <a:pt x="7810" y="351"/>
                      <a:pt x="7826" y="25"/>
                      <a:pt x="7609" y="25"/>
                    </a:cubicBezTo>
                    <a:cubicBezTo>
                      <a:pt x="7606" y="25"/>
                      <a:pt x="7602" y="25"/>
                      <a:pt x="7598" y="26"/>
                    </a:cubicBezTo>
                    <a:cubicBezTo>
                      <a:pt x="6478" y="80"/>
                      <a:pt x="5359" y="135"/>
                      <a:pt x="4231" y="135"/>
                    </a:cubicBezTo>
                    <a:cubicBezTo>
                      <a:pt x="4123" y="135"/>
                      <a:pt x="4015" y="135"/>
                      <a:pt x="3907" y="134"/>
                    </a:cubicBezTo>
                    <a:cubicBezTo>
                      <a:pt x="2876" y="124"/>
                      <a:pt x="1819" y="1"/>
                      <a:pt x="7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solidFill>
                    <a:srgbClr val="97D5EA"/>
                  </a:solidFill>
                </a:endParaRPr>
              </a:p>
            </p:txBody>
          </p:sp>
          <p:sp>
            <p:nvSpPr>
              <p:cNvPr id="473" name="Google Shape;473;p25"/>
              <p:cNvSpPr/>
              <p:nvPr/>
            </p:nvSpPr>
            <p:spPr>
              <a:xfrm>
                <a:off x="7591575" y="1019758"/>
                <a:ext cx="1049388" cy="48815"/>
              </a:xfrm>
              <a:custGeom>
                <a:avLst/>
                <a:gdLst/>
                <a:ahLst/>
                <a:cxnLst/>
                <a:rect l="l" t="t" r="r" b="b"/>
                <a:pathLst>
                  <a:path w="15953" h="747" extrusionOk="0">
                    <a:moveTo>
                      <a:pt x="14696" y="0"/>
                    </a:moveTo>
                    <a:cubicBezTo>
                      <a:pt x="13740" y="0"/>
                      <a:pt x="12771" y="77"/>
                      <a:pt x="11829" y="95"/>
                    </a:cubicBezTo>
                    <a:cubicBezTo>
                      <a:pt x="10507" y="119"/>
                      <a:pt x="9172" y="155"/>
                      <a:pt x="7850" y="179"/>
                    </a:cubicBezTo>
                    <a:cubicBezTo>
                      <a:pt x="6564" y="191"/>
                      <a:pt x="5278" y="215"/>
                      <a:pt x="3991" y="227"/>
                    </a:cubicBezTo>
                    <a:cubicBezTo>
                      <a:pt x="3882" y="228"/>
                      <a:pt x="3773" y="228"/>
                      <a:pt x="3664" y="228"/>
                    </a:cubicBezTo>
                    <a:cubicBezTo>
                      <a:pt x="3250" y="228"/>
                      <a:pt x="2833" y="223"/>
                      <a:pt x="2417" y="223"/>
                    </a:cubicBezTo>
                    <a:cubicBezTo>
                      <a:pt x="1671" y="223"/>
                      <a:pt x="926" y="242"/>
                      <a:pt x="193" y="347"/>
                    </a:cubicBezTo>
                    <a:cubicBezTo>
                      <a:pt x="0" y="371"/>
                      <a:pt x="85" y="624"/>
                      <a:pt x="229" y="648"/>
                    </a:cubicBezTo>
                    <a:cubicBezTo>
                      <a:pt x="807" y="724"/>
                      <a:pt x="1396" y="746"/>
                      <a:pt x="1985" y="746"/>
                    </a:cubicBezTo>
                    <a:cubicBezTo>
                      <a:pt x="2694" y="746"/>
                      <a:pt x="3404" y="714"/>
                      <a:pt x="4100" y="708"/>
                    </a:cubicBezTo>
                    <a:cubicBezTo>
                      <a:pt x="5386" y="684"/>
                      <a:pt x="6672" y="672"/>
                      <a:pt x="7970" y="648"/>
                    </a:cubicBezTo>
                    <a:cubicBezTo>
                      <a:pt x="9220" y="624"/>
                      <a:pt x="10471" y="600"/>
                      <a:pt x="11721" y="576"/>
                    </a:cubicBezTo>
                    <a:cubicBezTo>
                      <a:pt x="13031" y="540"/>
                      <a:pt x="14390" y="600"/>
                      <a:pt x="15700" y="419"/>
                    </a:cubicBezTo>
                    <a:cubicBezTo>
                      <a:pt x="15940" y="395"/>
                      <a:pt x="15952" y="59"/>
                      <a:pt x="15700" y="35"/>
                    </a:cubicBezTo>
                    <a:cubicBezTo>
                      <a:pt x="15368" y="10"/>
                      <a:pt x="15033" y="0"/>
                      <a:pt x="146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solidFill>
                    <a:srgbClr val="97D5EA"/>
                  </a:solidFill>
                </a:endParaRPr>
              </a:p>
            </p:txBody>
          </p:sp>
          <p:sp>
            <p:nvSpPr>
              <p:cNvPr id="474" name="Google Shape;474;p25"/>
              <p:cNvSpPr/>
              <p:nvPr/>
            </p:nvSpPr>
            <p:spPr>
              <a:xfrm>
                <a:off x="7592564" y="1151017"/>
                <a:ext cx="1331944" cy="47361"/>
              </a:xfrm>
              <a:custGeom>
                <a:avLst/>
                <a:gdLst/>
                <a:ahLst/>
                <a:cxnLst/>
                <a:rect l="l" t="t" r="r" b="b"/>
                <a:pathLst>
                  <a:path w="23114" h="725" extrusionOk="0">
                    <a:moveTo>
                      <a:pt x="215" y="0"/>
                    </a:moveTo>
                    <a:cubicBezTo>
                      <a:pt x="44" y="0"/>
                      <a:pt x="1" y="290"/>
                      <a:pt x="178" y="325"/>
                    </a:cubicBezTo>
                    <a:cubicBezTo>
                      <a:pt x="1419" y="578"/>
                      <a:pt x="2707" y="630"/>
                      <a:pt x="3985" y="630"/>
                    </a:cubicBezTo>
                    <a:cubicBezTo>
                      <a:pt x="4526" y="630"/>
                      <a:pt x="5066" y="621"/>
                      <a:pt x="5599" y="614"/>
                    </a:cubicBezTo>
                    <a:cubicBezTo>
                      <a:pt x="7523" y="578"/>
                      <a:pt x="9446" y="505"/>
                      <a:pt x="11381" y="493"/>
                    </a:cubicBezTo>
                    <a:cubicBezTo>
                      <a:pt x="11830" y="491"/>
                      <a:pt x="12278" y="489"/>
                      <a:pt x="12726" y="489"/>
                    </a:cubicBezTo>
                    <a:cubicBezTo>
                      <a:pt x="14177" y="489"/>
                      <a:pt x="15628" y="505"/>
                      <a:pt x="17079" y="542"/>
                    </a:cubicBezTo>
                    <a:cubicBezTo>
                      <a:pt x="18886" y="575"/>
                      <a:pt x="20704" y="724"/>
                      <a:pt x="22513" y="724"/>
                    </a:cubicBezTo>
                    <a:cubicBezTo>
                      <a:pt x="22641" y="724"/>
                      <a:pt x="22769" y="723"/>
                      <a:pt x="22897" y="722"/>
                    </a:cubicBezTo>
                    <a:cubicBezTo>
                      <a:pt x="23114" y="722"/>
                      <a:pt x="23102" y="421"/>
                      <a:pt x="22897" y="397"/>
                    </a:cubicBezTo>
                    <a:cubicBezTo>
                      <a:pt x="21010" y="181"/>
                      <a:pt x="19087" y="193"/>
                      <a:pt x="17199" y="157"/>
                    </a:cubicBezTo>
                    <a:cubicBezTo>
                      <a:pt x="15748" y="120"/>
                      <a:pt x="14291" y="104"/>
                      <a:pt x="12836" y="104"/>
                    </a:cubicBezTo>
                    <a:cubicBezTo>
                      <a:pt x="12387" y="104"/>
                      <a:pt x="11938" y="106"/>
                      <a:pt x="11489" y="109"/>
                    </a:cubicBezTo>
                    <a:cubicBezTo>
                      <a:pt x="9602" y="121"/>
                      <a:pt x="7715" y="181"/>
                      <a:pt x="5816" y="217"/>
                    </a:cubicBezTo>
                    <a:cubicBezTo>
                      <a:pt x="5510" y="225"/>
                      <a:pt x="5205" y="228"/>
                      <a:pt x="4900" y="228"/>
                    </a:cubicBezTo>
                    <a:cubicBezTo>
                      <a:pt x="3336" y="228"/>
                      <a:pt x="1785" y="131"/>
                      <a:pt x="226" y="1"/>
                    </a:cubicBezTo>
                    <a:cubicBezTo>
                      <a:pt x="222" y="0"/>
                      <a:pt x="219" y="0"/>
                      <a:pt x="2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solidFill>
                    <a:srgbClr val="97D5EA"/>
                  </a:solidFill>
                </a:endParaRPr>
              </a:p>
            </p:txBody>
          </p:sp>
          <p:sp>
            <p:nvSpPr>
              <p:cNvPr id="475" name="Google Shape;475;p25"/>
              <p:cNvSpPr/>
              <p:nvPr/>
            </p:nvSpPr>
            <p:spPr>
              <a:xfrm>
                <a:off x="7593940" y="1246673"/>
                <a:ext cx="1190382" cy="45542"/>
              </a:xfrm>
              <a:custGeom>
                <a:avLst/>
                <a:gdLst/>
                <a:ahLst/>
                <a:cxnLst/>
                <a:rect l="l" t="t" r="r" b="b"/>
                <a:pathLst>
                  <a:path w="28863" h="697" extrusionOk="0">
                    <a:moveTo>
                      <a:pt x="1361" y="1"/>
                    </a:moveTo>
                    <a:cubicBezTo>
                      <a:pt x="964" y="1"/>
                      <a:pt x="566" y="5"/>
                      <a:pt x="169" y="15"/>
                    </a:cubicBezTo>
                    <a:cubicBezTo>
                      <a:pt x="0" y="27"/>
                      <a:pt x="12" y="256"/>
                      <a:pt x="169" y="280"/>
                    </a:cubicBezTo>
                    <a:cubicBezTo>
                      <a:pt x="2525" y="520"/>
                      <a:pt x="4917" y="520"/>
                      <a:pt x="7285" y="568"/>
                    </a:cubicBezTo>
                    <a:cubicBezTo>
                      <a:pt x="9653" y="628"/>
                      <a:pt x="12033" y="664"/>
                      <a:pt x="14402" y="676"/>
                    </a:cubicBezTo>
                    <a:cubicBezTo>
                      <a:pt x="15789" y="690"/>
                      <a:pt x="17180" y="696"/>
                      <a:pt x="18571" y="696"/>
                    </a:cubicBezTo>
                    <a:cubicBezTo>
                      <a:pt x="19554" y="696"/>
                      <a:pt x="20537" y="693"/>
                      <a:pt x="21518" y="688"/>
                    </a:cubicBezTo>
                    <a:cubicBezTo>
                      <a:pt x="21786" y="686"/>
                      <a:pt x="22056" y="685"/>
                      <a:pt x="22325" y="685"/>
                    </a:cubicBezTo>
                    <a:cubicBezTo>
                      <a:pt x="23122" y="685"/>
                      <a:pt x="23923" y="693"/>
                      <a:pt x="24725" y="693"/>
                    </a:cubicBezTo>
                    <a:cubicBezTo>
                      <a:pt x="26035" y="693"/>
                      <a:pt x="27346" y="670"/>
                      <a:pt x="28634" y="544"/>
                    </a:cubicBezTo>
                    <a:cubicBezTo>
                      <a:pt x="28863" y="520"/>
                      <a:pt x="28863" y="195"/>
                      <a:pt x="28634" y="183"/>
                    </a:cubicBezTo>
                    <a:cubicBezTo>
                      <a:pt x="28050" y="154"/>
                      <a:pt x="27464" y="142"/>
                      <a:pt x="26876" y="142"/>
                    </a:cubicBezTo>
                    <a:cubicBezTo>
                      <a:pt x="25093" y="142"/>
                      <a:pt x="23299" y="247"/>
                      <a:pt x="21518" y="256"/>
                    </a:cubicBezTo>
                    <a:cubicBezTo>
                      <a:pt x="20334" y="268"/>
                      <a:pt x="19147" y="274"/>
                      <a:pt x="17960" y="274"/>
                    </a:cubicBezTo>
                    <a:cubicBezTo>
                      <a:pt x="16773" y="274"/>
                      <a:pt x="15586" y="268"/>
                      <a:pt x="14402" y="256"/>
                    </a:cubicBezTo>
                    <a:cubicBezTo>
                      <a:pt x="12033" y="244"/>
                      <a:pt x="9653" y="207"/>
                      <a:pt x="7285" y="147"/>
                    </a:cubicBezTo>
                    <a:cubicBezTo>
                      <a:pt x="5314" y="107"/>
                      <a:pt x="3335" y="1"/>
                      <a:pt x="13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solidFill>
                    <a:srgbClr val="97D5EA"/>
                  </a:solidFill>
                </a:endParaRPr>
              </a:p>
            </p:txBody>
          </p:sp>
          <p:sp>
            <p:nvSpPr>
              <p:cNvPr id="476" name="Google Shape;476;p25"/>
              <p:cNvSpPr/>
              <p:nvPr/>
            </p:nvSpPr>
            <p:spPr>
              <a:xfrm>
                <a:off x="7593153" y="1355810"/>
                <a:ext cx="1460757" cy="75346"/>
              </a:xfrm>
              <a:custGeom>
                <a:avLst/>
                <a:gdLst/>
                <a:ahLst/>
                <a:cxnLst/>
                <a:rect l="l" t="t" r="r" b="b"/>
                <a:pathLst>
                  <a:path w="34393" h="1153" extrusionOk="0">
                    <a:moveTo>
                      <a:pt x="3647" y="1"/>
                    </a:moveTo>
                    <a:cubicBezTo>
                      <a:pt x="2499" y="1"/>
                      <a:pt x="1350" y="15"/>
                      <a:pt x="205" y="64"/>
                    </a:cubicBezTo>
                    <a:cubicBezTo>
                      <a:pt x="12" y="76"/>
                      <a:pt x="0" y="377"/>
                      <a:pt x="205" y="377"/>
                    </a:cubicBezTo>
                    <a:cubicBezTo>
                      <a:pt x="4604" y="521"/>
                      <a:pt x="9016" y="425"/>
                      <a:pt x="13404" y="497"/>
                    </a:cubicBezTo>
                    <a:cubicBezTo>
                      <a:pt x="17804" y="557"/>
                      <a:pt x="22203" y="665"/>
                      <a:pt x="26603" y="834"/>
                    </a:cubicBezTo>
                    <a:cubicBezTo>
                      <a:pt x="27865" y="882"/>
                      <a:pt x="29127" y="942"/>
                      <a:pt x="30389" y="1002"/>
                    </a:cubicBezTo>
                    <a:cubicBezTo>
                      <a:pt x="31482" y="1054"/>
                      <a:pt x="32592" y="1153"/>
                      <a:pt x="33697" y="1153"/>
                    </a:cubicBezTo>
                    <a:cubicBezTo>
                      <a:pt x="33857" y="1153"/>
                      <a:pt x="34016" y="1151"/>
                      <a:pt x="34176" y="1146"/>
                    </a:cubicBezTo>
                    <a:cubicBezTo>
                      <a:pt x="34392" y="1146"/>
                      <a:pt x="34380" y="846"/>
                      <a:pt x="34176" y="821"/>
                    </a:cubicBezTo>
                    <a:cubicBezTo>
                      <a:pt x="31976" y="557"/>
                      <a:pt x="29728" y="581"/>
                      <a:pt x="27516" y="497"/>
                    </a:cubicBezTo>
                    <a:cubicBezTo>
                      <a:pt x="25341" y="413"/>
                      <a:pt x="23165" y="353"/>
                      <a:pt x="20977" y="293"/>
                    </a:cubicBezTo>
                    <a:cubicBezTo>
                      <a:pt x="16589" y="160"/>
                      <a:pt x="12190" y="64"/>
                      <a:pt x="7790" y="28"/>
                    </a:cubicBezTo>
                    <a:cubicBezTo>
                      <a:pt x="6411" y="22"/>
                      <a:pt x="5029" y="1"/>
                      <a:pt x="36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solidFill>
                    <a:srgbClr val="97D5EA"/>
                  </a:solidFill>
                </a:endParaRPr>
              </a:p>
            </p:txBody>
          </p:sp>
        </p:grpSp>
        <p:sp>
          <p:nvSpPr>
            <p:cNvPr id="477" name="Google Shape;477;p25"/>
            <p:cNvSpPr/>
            <p:nvPr/>
          </p:nvSpPr>
          <p:spPr>
            <a:xfrm rot="10800000">
              <a:off x="8693820" y="1528025"/>
              <a:ext cx="605654" cy="46475"/>
            </a:xfrm>
            <a:custGeom>
              <a:avLst/>
              <a:gdLst/>
              <a:ahLst/>
              <a:cxnLst/>
              <a:rect l="l" t="t" r="r" b="b"/>
              <a:pathLst>
                <a:path w="7826" h="502" extrusionOk="0">
                  <a:moveTo>
                    <a:pt x="780" y="1"/>
                  </a:moveTo>
                  <a:cubicBezTo>
                    <a:pt x="596" y="1"/>
                    <a:pt x="412" y="4"/>
                    <a:pt x="229" y="14"/>
                  </a:cubicBezTo>
                  <a:cubicBezTo>
                    <a:pt x="60" y="26"/>
                    <a:pt x="0" y="290"/>
                    <a:pt x="181" y="326"/>
                  </a:cubicBezTo>
                  <a:cubicBezTo>
                    <a:pt x="953" y="476"/>
                    <a:pt x="1755" y="502"/>
                    <a:pt x="2552" y="502"/>
                  </a:cubicBezTo>
                  <a:cubicBezTo>
                    <a:pt x="2971" y="502"/>
                    <a:pt x="3389" y="494"/>
                    <a:pt x="3799" y="494"/>
                  </a:cubicBezTo>
                  <a:cubicBezTo>
                    <a:pt x="5061" y="494"/>
                    <a:pt x="6335" y="482"/>
                    <a:pt x="7598" y="374"/>
                  </a:cubicBezTo>
                  <a:cubicBezTo>
                    <a:pt x="7810" y="351"/>
                    <a:pt x="7826" y="25"/>
                    <a:pt x="7609" y="25"/>
                  </a:cubicBezTo>
                  <a:cubicBezTo>
                    <a:pt x="7606" y="25"/>
                    <a:pt x="7602" y="25"/>
                    <a:pt x="7598" y="26"/>
                  </a:cubicBezTo>
                  <a:cubicBezTo>
                    <a:pt x="6478" y="80"/>
                    <a:pt x="5359" y="135"/>
                    <a:pt x="4231" y="135"/>
                  </a:cubicBezTo>
                  <a:cubicBezTo>
                    <a:pt x="4123" y="135"/>
                    <a:pt x="4015" y="135"/>
                    <a:pt x="3907" y="134"/>
                  </a:cubicBezTo>
                  <a:cubicBezTo>
                    <a:pt x="2876" y="124"/>
                    <a:pt x="1819" y="1"/>
                    <a:pt x="7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solidFill>
                  <a:srgbClr val="97D5EA"/>
                </a:solidFill>
              </a:endParaRPr>
            </a:p>
          </p:txBody>
        </p:sp>
        <p:sp>
          <p:nvSpPr>
            <p:cNvPr id="478" name="Google Shape;478;p25"/>
            <p:cNvSpPr/>
            <p:nvPr/>
          </p:nvSpPr>
          <p:spPr>
            <a:xfrm rot="10800000">
              <a:off x="8838020" y="1997900"/>
              <a:ext cx="605654" cy="46475"/>
            </a:xfrm>
            <a:custGeom>
              <a:avLst/>
              <a:gdLst/>
              <a:ahLst/>
              <a:cxnLst/>
              <a:rect l="l" t="t" r="r" b="b"/>
              <a:pathLst>
                <a:path w="7826" h="502" extrusionOk="0">
                  <a:moveTo>
                    <a:pt x="780" y="1"/>
                  </a:moveTo>
                  <a:cubicBezTo>
                    <a:pt x="596" y="1"/>
                    <a:pt x="412" y="4"/>
                    <a:pt x="229" y="14"/>
                  </a:cubicBezTo>
                  <a:cubicBezTo>
                    <a:pt x="60" y="26"/>
                    <a:pt x="0" y="290"/>
                    <a:pt x="181" y="326"/>
                  </a:cubicBezTo>
                  <a:cubicBezTo>
                    <a:pt x="953" y="476"/>
                    <a:pt x="1755" y="502"/>
                    <a:pt x="2552" y="502"/>
                  </a:cubicBezTo>
                  <a:cubicBezTo>
                    <a:pt x="2971" y="502"/>
                    <a:pt x="3389" y="494"/>
                    <a:pt x="3799" y="494"/>
                  </a:cubicBezTo>
                  <a:cubicBezTo>
                    <a:pt x="5061" y="494"/>
                    <a:pt x="6335" y="482"/>
                    <a:pt x="7598" y="374"/>
                  </a:cubicBezTo>
                  <a:cubicBezTo>
                    <a:pt x="7810" y="351"/>
                    <a:pt x="7826" y="25"/>
                    <a:pt x="7609" y="25"/>
                  </a:cubicBezTo>
                  <a:cubicBezTo>
                    <a:pt x="7606" y="25"/>
                    <a:pt x="7602" y="25"/>
                    <a:pt x="7598" y="26"/>
                  </a:cubicBezTo>
                  <a:cubicBezTo>
                    <a:pt x="6478" y="80"/>
                    <a:pt x="5359" y="135"/>
                    <a:pt x="4231" y="135"/>
                  </a:cubicBezTo>
                  <a:cubicBezTo>
                    <a:pt x="4123" y="135"/>
                    <a:pt x="4015" y="135"/>
                    <a:pt x="3907" y="134"/>
                  </a:cubicBezTo>
                  <a:cubicBezTo>
                    <a:pt x="2876" y="124"/>
                    <a:pt x="1819" y="1"/>
                    <a:pt x="7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solidFill>
                  <a:srgbClr val="97D5EA"/>
                </a:solidFill>
              </a:endParaRPr>
            </a:p>
          </p:txBody>
        </p:sp>
        <p:sp>
          <p:nvSpPr>
            <p:cNvPr id="479" name="Google Shape;479;p25"/>
            <p:cNvSpPr/>
            <p:nvPr/>
          </p:nvSpPr>
          <p:spPr>
            <a:xfrm rot="10800000">
              <a:off x="8927295" y="1847850"/>
              <a:ext cx="605654" cy="46475"/>
            </a:xfrm>
            <a:custGeom>
              <a:avLst/>
              <a:gdLst/>
              <a:ahLst/>
              <a:cxnLst/>
              <a:rect l="l" t="t" r="r" b="b"/>
              <a:pathLst>
                <a:path w="7826" h="502" extrusionOk="0">
                  <a:moveTo>
                    <a:pt x="780" y="1"/>
                  </a:moveTo>
                  <a:cubicBezTo>
                    <a:pt x="596" y="1"/>
                    <a:pt x="412" y="4"/>
                    <a:pt x="229" y="14"/>
                  </a:cubicBezTo>
                  <a:cubicBezTo>
                    <a:pt x="60" y="26"/>
                    <a:pt x="0" y="290"/>
                    <a:pt x="181" y="326"/>
                  </a:cubicBezTo>
                  <a:cubicBezTo>
                    <a:pt x="953" y="476"/>
                    <a:pt x="1755" y="502"/>
                    <a:pt x="2552" y="502"/>
                  </a:cubicBezTo>
                  <a:cubicBezTo>
                    <a:pt x="2971" y="502"/>
                    <a:pt x="3389" y="494"/>
                    <a:pt x="3799" y="494"/>
                  </a:cubicBezTo>
                  <a:cubicBezTo>
                    <a:pt x="5061" y="494"/>
                    <a:pt x="6335" y="482"/>
                    <a:pt x="7598" y="374"/>
                  </a:cubicBezTo>
                  <a:cubicBezTo>
                    <a:pt x="7810" y="351"/>
                    <a:pt x="7826" y="25"/>
                    <a:pt x="7609" y="25"/>
                  </a:cubicBezTo>
                  <a:cubicBezTo>
                    <a:pt x="7606" y="25"/>
                    <a:pt x="7602" y="25"/>
                    <a:pt x="7598" y="26"/>
                  </a:cubicBezTo>
                  <a:cubicBezTo>
                    <a:pt x="6478" y="80"/>
                    <a:pt x="5359" y="135"/>
                    <a:pt x="4231" y="135"/>
                  </a:cubicBezTo>
                  <a:cubicBezTo>
                    <a:pt x="4123" y="135"/>
                    <a:pt x="4015" y="135"/>
                    <a:pt x="3907" y="134"/>
                  </a:cubicBezTo>
                  <a:cubicBezTo>
                    <a:pt x="2876" y="124"/>
                    <a:pt x="1819" y="1"/>
                    <a:pt x="7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solidFill>
                  <a:srgbClr val="97D5EA"/>
                </a:solidFill>
              </a:endParaRPr>
            </a:p>
          </p:txBody>
        </p:sp>
      </p:grpSp>
    </p:spTree>
    <p:extLst>
      <p:ext uri="{BB962C8B-B14F-4D97-AF65-F5344CB8AC3E}">
        <p14:creationId xmlns:p14="http://schemas.microsoft.com/office/powerpoint/2010/main" val="191906846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Only Title 2">
  <p:cSld name="Only Title 2">
    <p:spTree>
      <p:nvGrpSpPr>
        <p:cNvPr id="1" name="Shape 480"/>
        <p:cNvGrpSpPr/>
        <p:nvPr/>
      </p:nvGrpSpPr>
      <p:grpSpPr>
        <a:xfrm>
          <a:off x="0" y="0"/>
          <a:ext cx="0" cy="0"/>
          <a:chOff x="0" y="0"/>
          <a:chExt cx="0" cy="0"/>
        </a:xfrm>
      </p:grpSpPr>
      <p:grpSp>
        <p:nvGrpSpPr>
          <p:cNvPr id="481" name="Google Shape;481;p26"/>
          <p:cNvGrpSpPr/>
          <p:nvPr/>
        </p:nvGrpSpPr>
        <p:grpSpPr>
          <a:xfrm rot="10800000">
            <a:off x="13000629" y="805760"/>
            <a:ext cx="5420802" cy="1827944"/>
            <a:chOff x="7591575" y="1014633"/>
            <a:chExt cx="2263950" cy="645096"/>
          </a:xfrm>
        </p:grpSpPr>
        <p:sp>
          <p:nvSpPr>
            <p:cNvPr id="482" name="Google Shape;482;p26"/>
            <p:cNvSpPr/>
            <p:nvPr/>
          </p:nvSpPr>
          <p:spPr>
            <a:xfrm>
              <a:off x="7592364" y="1014633"/>
              <a:ext cx="514794" cy="32804"/>
            </a:xfrm>
            <a:custGeom>
              <a:avLst/>
              <a:gdLst/>
              <a:ahLst/>
              <a:cxnLst/>
              <a:rect l="l" t="t" r="r" b="b"/>
              <a:pathLst>
                <a:path w="7826" h="502" extrusionOk="0">
                  <a:moveTo>
                    <a:pt x="780" y="1"/>
                  </a:moveTo>
                  <a:cubicBezTo>
                    <a:pt x="596" y="1"/>
                    <a:pt x="412" y="4"/>
                    <a:pt x="229" y="14"/>
                  </a:cubicBezTo>
                  <a:cubicBezTo>
                    <a:pt x="60" y="26"/>
                    <a:pt x="0" y="290"/>
                    <a:pt x="181" y="326"/>
                  </a:cubicBezTo>
                  <a:cubicBezTo>
                    <a:pt x="953" y="476"/>
                    <a:pt x="1755" y="502"/>
                    <a:pt x="2552" y="502"/>
                  </a:cubicBezTo>
                  <a:cubicBezTo>
                    <a:pt x="2971" y="502"/>
                    <a:pt x="3389" y="494"/>
                    <a:pt x="3799" y="494"/>
                  </a:cubicBezTo>
                  <a:cubicBezTo>
                    <a:pt x="5061" y="494"/>
                    <a:pt x="6335" y="482"/>
                    <a:pt x="7598" y="374"/>
                  </a:cubicBezTo>
                  <a:cubicBezTo>
                    <a:pt x="7810" y="351"/>
                    <a:pt x="7826" y="25"/>
                    <a:pt x="7609" y="25"/>
                  </a:cubicBezTo>
                  <a:cubicBezTo>
                    <a:pt x="7606" y="25"/>
                    <a:pt x="7602" y="25"/>
                    <a:pt x="7598" y="26"/>
                  </a:cubicBezTo>
                  <a:cubicBezTo>
                    <a:pt x="6478" y="80"/>
                    <a:pt x="5359" y="135"/>
                    <a:pt x="4231" y="135"/>
                  </a:cubicBezTo>
                  <a:cubicBezTo>
                    <a:pt x="4123" y="135"/>
                    <a:pt x="4015" y="135"/>
                    <a:pt x="3907" y="134"/>
                  </a:cubicBezTo>
                  <a:cubicBezTo>
                    <a:pt x="2876" y="124"/>
                    <a:pt x="1819" y="1"/>
                    <a:pt x="7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solidFill>
                  <a:srgbClr val="97D5EA"/>
                </a:solidFill>
              </a:endParaRPr>
            </a:p>
          </p:txBody>
        </p:sp>
        <p:sp>
          <p:nvSpPr>
            <p:cNvPr id="483" name="Google Shape;483;p26"/>
            <p:cNvSpPr/>
            <p:nvPr/>
          </p:nvSpPr>
          <p:spPr>
            <a:xfrm>
              <a:off x="7591575" y="1094160"/>
              <a:ext cx="1049388" cy="48815"/>
            </a:xfrm>
            <a:custGeom>
              <a:avLst/>
              <a:gdLst/>
              <a:ahLst/>
              <a:cxnLst/>
              <a:rect l="l" t="t" r="r" b="b"/>
              <a:pathLst>
                <a:path w="15953" h="747" extrusionOk="0">
                  <a:moveTo>
                    <a:pt x="14696" y="0"/>
                  </a:moveTo>
                  <a:cubicBezTo>
                    <a:pt x="13740" y="0"/>
                    <a:pt x="12771" y="77"/>
                    <a:pt x="11829" y="95"/>
                  </a:cubicBezTo>
                  <a:cubicBezTo>
                    <a:pt x="10507" y="119"/>
                    <a:pt x="9172" y="155"/>
                    <a:pt x="7850" y="179"/>
                  </a:cubicBezTo>
                  <a:cubicBezTo>
                    <a:pt x="6564" y="191"/>
                    <a:pt x="5278" y="215"/>
                    <a:pt x="3991" y="227"/>
                  </a:cubicBezTo>
                  <a:cubicBezTo>
                    <a:pt x="3882" y="228"/>
                    <a:pt x="3773" y="228"/>
                    <a:pt x="3664" y="228"/>
                  </a:cubicBezTo>
                  <a:cubicBezTo>
                    <a:pt x="3250" y="228"/>
                    <a:pt x="2833" y="223"/>
                    <a:pt x="2417" y="223"/>
                  </a:cubicBezTo>
                  <a:cubicBezTo>
                    <a:pt x="1671" y="223"/>
                    <a:pt x="926" y="242"/>
                    <a:pt x="193" y="347"/>
                  </a:cubicBezTo>
                  <a:cubicBezTo>
                    <a:pt x="0" y="371"/>
                    <a:pt x="85" y="624"/>
                    <a:pt x="229" y="648"/>
                  </a:cubicBezTo>
                  <a:cubicBezTo>
                    <a:pt x="807" y="724"/>
                    <a:pt x="1396" y="746"/>
                    <a:pt x="1985" y="746"/>
                  </a:cubicBezTo>
                  <a:cubicBezTo>
                    <a:pt x="2694" y="746"/>
                    <a:pt x="3404" y="714"/>
                    <a:pt x="4100" y="708"/>
                  </a:cubicBezTo>
                  <a:cubicBezTo>
                    <a:pt x="5386" y="684"/>
                    <a:pt x="6672" y="672"/>
                    <a:pt x="7970" y="648"/>
                  </a:cubicBezTo>
                  <a:cubicBezTo>
                    <a:pt x="9220" y="624"/>
                    <a:pt x="10471" y="600"/>
                    <a:pt x="11721" y="576"/>
                  </a:cubicBezTo>
                  <a:cubicBezTo>
                    <a:pt x="13031" y="540"/>
                    <a:pt x="14390" y="600"/>
                    <a:pt x="15700" y="419"/>
                  </a:cubicBezTo>
                  <a:cubicBezTo>
                    <a:pt x="15940" y="395"/>
                    <a:pt x="15952" y="59"/>
                    <a:pt x="15700" y="35"/>
                  </a:cubicBezTo>
                  <a:cubicBezTo>
                    <a:pt x="15368" y="10"/>
                    <a:pt x="15033" y="0"/>
                    <a:pt x="146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solidFill>
                  <a:srgbClr val="97D5EA"/>
                </a:solidFill>
              </a:endParaRPr>
            </a:p>
          </p:txBody>
        </p:sp>
        <p:sp>
          <p:nvSpPr>
            <p:cNvPr id="484" name="Google Shape;484;p26"/>
            <p:cNvSpPr/>
            <p:nvPr/>
          </p:nvSpPr>
          <p:spPr>
            <a:xfrm>
              <a:off x="7592562" y="1506211"/>
              <a:ext cx="1520439" cy="47377"/>
            </a:xfrm>
            <a:custGeom>
              <a:avLst/>
              <a:gdLst/>
              <a:ahLst/>
              <a:cxnLst/>
              <a:rect l="l" t="t" r="r" b="b"/>
              <a:pathLst>
                <a:path w="23114" h="725" extrusionOk="0">
                  <a:moveTo>
                    <a:pt x="215" y="0"/>
                  </a:moveTo>
                  <a:cubicBezTo>
                    <a:pt x="44" y="0"/>
                    <a:pt x="1" y="290"/>
                    <a:pt x="178" y="325"/>
                  </a:cubicBezTo>
                  <a:cubicBezTo>
                    <a:pt x="1419" y="578"/>
                    <a:pt x="2707" y="630"/>
                    <a:pt x="3985" y="630"/>
                  </a:cubicBezTo>
                  <a:cubicBezTo>
                    <a:pt x="4526" y="630"/>
                    <a:pt x="5066" y="621"/>
                    <a:pt x="5599" y="614"/>
                  </a:cubicBezTo>
                  <a:cubicBezTo>
                    <a:pt x="7523" y="578"/>
                    <a:pt x="9446" y="505"/>
                    <a:pt x="11381" y="493"/>
                  </a:cubicBezTo>
                  <a:cubicBezTo>
                    <a:pt x="11830" y="491"/>
                    <a:pt x="12278" y="489"/>
                    <a:pt x="12726" y="489"/>
                  </a:cubicBezTo>
                  <a:cubicBezTo>
                    <a:pt x="14177" y="489"/>
                    <a:pt x="15628" y="505"/>
                    <a:pt x="17079" y="542"/>
                  </a:cubicBezTo>
                  <a:cubicBezTo>
                    <a:pt x="18886" y="575"/>
                    <a:pt x="20704" y="724"/>
                    <a:pt x="22513" y="724"/>
                  </a:cubicBezTo>
                  <a:cubicBezTo>
                    <a:pt x="22641" y="724"/>
                    <a:pt x="22769" y="723"/>
                    <a:pt x="22897" y="722"/>
                  </a:cubicBezTo>
                  <a:cubicBezTo>
                    <a:pt x="23114" y="722"/>
                    <a:pt x="23102" y="421"/>
                    <a:pt x="22897" y="397"/>
                  </a:cubicBezTo>
                  <a:cubicBezTo>
                    <a:pt x="21010" y="181"/>
                    <a:pt x="19087" y="193"/>
                    <a:pt x="17199" y="157"/>
                  </a:cubicBezTo>
                  <a:cubicBezTo>
                    <a:pt x="15748" y="120"/>
                    <a:pt x="14291" y="104"/>
                    <a:pt x="12836" y="104"/>
                  </a:cubicBezTo>
                  <a:cubicBezTo>
                    <a:pt x="12387" y="104"/>
                    <a:pt x="11938" y="106"/>
                    <a:pt x="11489" y="109"/>
                  </a:cubicBezTo>
                  <a:cubicBezTo>
                    <a:pt x="9602" y="121"/>
                    <a:pt x="7715" y="181"/>
                    <a:pt x="5816" y="217"/>
                  </a:cubicBezTo>
                  <a:cubicBezTo>
                    <a:pt x="5510" y="225"/>
                    <a:pt x="5205" y="228"/>
                    <a:pt x="4900" y="228"/>
                  </a:cubicBezTo>
                  <a:cubicBezTo>
                    <a:pt x="3336" y="228"/>
                    <a:pt x="1785" y="131"/>
                    <a:pt x="226" y="1"/>
                  </a:cubicBezTo>
                  <a:cubicBezTo>
                    <a:pt x="222" y="0"/>
                    <a:pt x="219" y="0"/>
                    <a:pt x="2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solidFill>
                  <a:srgbClr val="97D5EA"/>
                </a:solidFill>
              </a:endParaRPr>
            </a:p>
          </p:txBody>
        </p:sp>
        <p:sp>
          <p:nvSpPr>
            <p:cNvPr id="485" name="Google Shape;485;p26"/>
            <p:cNvSpPr/>
            <p:nvPr/>
          </p:nvSpPr>
          <p:spPr>
            <a:xfrm>
              <a:off x="7593943" y="1246676"/>
              <a:ext cx="1898608" cy="45547"/>
            </a:xfrm>
            <a:custGeom>
              <a:avLst/>
              <a:gdLst/>
              <a:ahLst/>
              <a:cxnLst/>
              <a:rect l="l" t="t" r="r" b="b"/>
              <a:pathLst>
                <a:path w="28863" h="697" extrusionOk="0">
                  <a:moveTo>
                    <a:pt x="1361" y="1"/>
                  </a:moveTo>
                  <a:cubicBezTo>
                    <a:pt x="964" y="1"/>
                    <a:pt x="566" y="5"/>
                    <a:pt x="169" y="15"/>
                  </a:cubicBezTo>
                  <a:cubicBezTo>
                    <a:pt x="0" y="27"/>
                    <a:pt x="12" y="256"/>
                    <a:pt x="169" y="280"/>
                  </a:cubicBezTo>
                  <a:cubicBezTo>
                    <a:pt x="2525" y="520"/>
                    <a:pt x="4917" y="520"/>
                    <a:pt x="7285" y="568"/>
                  </a:cubicBezTo>
                  <a:cubicBezTo>
                    <a:pt x="9653" y="628"/>
                    <a:pt x="12033" y="664"/>
                    <a:pt x="14402" y="676"/>
                  </a:cubicBezTo>
                  <a:cubicBezTo>
                    <a:pt x="15789" y="690"/>
                    <a:pt x="17180" y="696"/>
                    <a:pt x="18571" y="696"/>
                  </a:cubicBezTo>
                  <a:cubicBezTo>
                    <a:pt x="19554" y="696"/>
                    <a:pt x="20537" y="693"/>
                    <a:pt x="21518" y="688"/>
                  </a:cubicBezTo>
                  <a:cubicBezTo>
                    <a:pt x="21786" y="686"/>
                    <a:pt x="22056" y="685"/>
                    <a:pt x="22325" y="685"/>
                  </a:cubicBezTo>
                  <a:cubicBezTo>
                    <a:pt x="23122" y="685"/>
                    <a:pt x="23923" y="693"/>
                    <a:pt x="24725" y="693"/>
                  </a:cubicBezTo>
                  <a:cubicBezTo>
                    <a:pt x="26035" y="693"/>
                    <a:pt x="27346" y="670"/>
                    <a:pt x="28634" y="544"/>
                  </a:cubicBezTo>
                  <a:cubicBezTo>
                    <a:pt x="28863" y="520"/>
                    <a:pt x="28863" y="195"/>
                    <a:pt x="28634" y="183"/>
                  </a:cubicBezTo>
                  <a:cubicBezTo>
                    <a:pt x="28050" y="154"/>
                    <a:pt x="27464" y="142"/>
                    <a:pt x="26876" y="142"/>
                  </a:cubicBezTo>
                  <a:cubicBezTo>
                    <a:pt x="25093" y="142"/>
                    <a:pt x="23299" y="247"/>
                    <a:pt x="21518" y="256"/>
                  </a:cubicBezTo>
                  <a:cubicBezTo>
                    <a:pt x="20334" y="268"/>
                    <a:pt x="19147" y="274"/>
                    <a:pt x="17960" y="274"/>
                  </a:cubicBezTo>
                  <a:cubicBezTo>
                    <a:pt x="16773" y="274"/>
                    <a:pt x="15586" y="268"/>
                    <a:pt x="14402" y="256"/>
                  </a:cubicBezTo>
                  <a:cubicBezTo>
                    <a:pt x="12033" y="244"/>
                    <a:pt x="9653" y="207"/>
                    <a:pt x="7285" y="147"/>
                  </a:cubicBezTo>
                  <a:cubicBezTo>
                    <a:pt x="5314" y="107"/>
                    <a:pt x="3335" y="1"/>
                    <a:pt x="13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solidFill>
                  <a:srgbClr val="97D5EA"/>
                </a:solidFill>
              </a:endParaRPr>
            </a:p>
          </p:txBody>
        </p:sp>
        <p:sp>
          <p:nvSpPr>
            <p:cNvPr id="486" name="Google Shape;486;p26"/>
            <p:cNvSpPr/>
            <p:nvPr/>
          </p:nvSpPr>
          <p:spPr>
            <a:xfrm>
              <a:off x="7593154" y="1584384"/>
              <a:ext cx="2262372" cy="75346"/>
            </a:xfrm>
            <a:custGeom>
              <a:avLst/>
              <a:gdLst/>
              <a:ahLst/>
              <a:cxnLst/>
              <a:rect l="l" t="t" r="r" b="b"/>
              <a:pathLst>
                <a:path w="34393" h="1153" extrusionOk="0">
                  <a:moveTo>
                    <a:pt x="3647" y="1"/>
                  </a:moveTo>
                  <a:cubicBezTo>
                    <a:pt x="2499" y="1"/>
                    <a:pt x="1350" y="15"/>
                    <a:pt x="205" y="64"/>
                  </a:cubicBezTo>
                  <a:cubicBezTo>
                    <a:pt x="12" y="76"/>
                    <a:pt x="0" y="377"/>
                    <a:pt x="205" y="377"/>
                  </a:cubicBezTo>
                  <a:cubicBezTo>
                    <a:pt x="4604" y="521"/>
                    <a:pt x="9016" y="425"/>
                    <a:pt x="13404" y="497"/>
                  </a:cubicBezTo>
                  <a:cubicBezTo>
                    <a:pt x="17804" y="557"/>
                    <a:pt x="22203" y="665"/>
                    <a:pt x="26603" y="834"/>
                  </a:cubicBezTo>
                  <a:cubicBezTo>
                    <a:pt x="27865" y="882"/>
                    <a:pt x="29127" y="942"/>
                    <a:pt x="30389" y="1002"/>
                  </a:cubicBezTo>
                  <a:cubicBezTo>
                    <a:pt x="31482" y="1054"/>
                    <a:pt x="32592" y="1153"/>
                    <a:pt x="33697" y="1153"/>
                  </a:cubicBezTo>
                  <a:cubicBezTo>
                    <a:pt x="33857" y="1153"/>
                    <a:pt x="34016" y="1151"/>
                    <a:pt x="34176" y="1146"/>
                  </a:cubicBezTo>
                  <a:cubicBezTo>
                    <a:pt x="34392" y="1146"/>
                    <a:pt x="34380" y="846"/>
                    <a:pt x="34176" y="821"/>
                  </a:cubicBezTo>
                  <a:cubicBezTo>
                    <a:pt x="31976" y="557"/>
                    <a:pt x="29728" y="581"/>
                    <a:pt x="27516" y="497"/>
                  </a:cubicBezTo>
                  <a:cubicBezTo>
                    <a:pt x="25341" y="413"/>
                    <a:pt x="23165" y="353"/>
                    <a:pt x="20977" y="293"/>
                  </a:cubicBezTo>
                  <a:cubicBezTo>
                    <a:pt x="16589" y="160"/>
                    <a:pt x="12190" y="64"/>
                    <a:pt x="7790" y="28"/>
                  </a:cubicBezTo>
                  <a:cubicBezTo>
                    <a:pt x="6411" y="22"/>
                    <a:pt x="5029" y="1"/>
                    <a:pt x="36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solidFill>
                  <a:srgbClr val="97D5EA"/>
                </a:solidFill>
              </a:endParaRPr>
            </a:p>
          </p:txBody>
        </p:sp>
      </p:grpSp>
      <p:sp>
        <p:nvSpPr>
          <p:cNvPr id="487" name="Google Shape;487;p26"/>
          <p:cNvSpPr txBox="1">
            <a:spLocks noGrp="1"/>
          </p:cNvSpPr>
          <p:nvPr>
            <p:ph type="title"/>
          </p:nvPr>
        </p:nvSpPr>
        <p:spPr>
          <a:xfrm>
            <a:off x="1215726" y="862434"/>
            <a:ext cx="15591600" cy="1461600"/>
          </a:xfrm>
          <a:prstGeom prst="rect">
            <a:avLst/>
          </a:prstGeom>
        </p:spPr>
        <p:txBody>
          <a:bodyPr spcFirstLastPara="1" wrap="square" lIns="91425" tIns="91425" rIns="91425" bIns="91425" anchor="t" anchorCtr="0">
            <a:noAutofit/>
          </a:bodyPr>
          <a:lstStyle>
            <a:lvl1pPr lvl="0" rtl="0">
              <a:spcBef>
                <a:spcPts val="0"/>
              </a:spcBef>
              <a:spcAft>
                <a:spcPts val="0"/>
              </a:spcAft>
              <a:buSzPts val="5000"/>
              <a:buNone/>
              <a:defRPr/>
            </a:lvl1pPr>
            <a:lvl2pPr lvl="1" rtl="0">
              <a:spcBef>
                <a:spcPts val="0"/>
              </a:spcBef>
              <a:spcAft>
                <a:spcPts val="0"/>
              </a:spcAft>
              <a:buSzPts val="2400"/>
              <a:buNone/>
              <a:defRPr sz="4800"/>
            </a:lvl2pPr>
            <a:lvl3pPr lvl="2" rtl="0">
              <a:spcBef>
                <a:spcPts val="0"/>
              </a:spcBef>
              <a:spcAft>
                <a:spcPts val="0"/>
              </a:spcAft>
              <a:buSzPts val="2400"/>
              <a:buNone/>
              <a:defRPr sz="4800"/>
            </a:lvl3pPr>
            <a:lvl4pPr lvl="3" rtl="0">
              <a:spcBef>
                <a:spcPts val="0"/>
              </a:spcBef>
              <a:spcAft>
                <a:spcPts val="0"/>
              </a:spcAft>
              <a:buSzPts val="2400"/>
              <a:buNone/>
              <a:defRPr sz="4800"/>
            </a:lvl4pPr>
            <a:lvl5pPr lvl="4" rtl="0">
              <a:spcBef>
                <a:spcPts val="0"/>
              </a:spcBef>
              <a:spcAft>
                <a:spcPts val="0"/>
              </a:spcAft>
              <a:buSzPts val="2400"/>
              <a:buNone/>
              <a:defRPr sz="4800"/>
            </a:lvl5pPr>
            <a:lvl6pPr lvl="5" rtl="0">
              <a:spcBef>
                <a:spcPts val="0"/>
              </a:spcBef>
              <a:spcAft>
                <a:spcPts val="0"/>
              </a:spcAft>
              <a:buSzPts val="2400"/>
              <a:buNone/>
              <a:defRPr sz="4800"/>
            </a:lvl6pPr>
            <a:lvl7pPr lvl="6" rtl="0">
              <a:spcBef>
                <a:spcPts val="0"/>
              </a:spcBef>
              <a:spcAft>
                <a:spcPts val="0"/>
              </a:spcAft>
              <a:buSzPts val="2400"/>
              <a:buNone/>
              <a:defRPr sz="4800"/>
            </a:lvl7pPr>
            <a:lvl8pPr lvl="7" rtl="0">
              <a:spcBef>
                <a:spcPts val="0"/>
              </a:spcBef>
              <a:spcAft>
                <a:spcPts val="0"/>
              </a:spcAft>
              <a:buSzPts val="2400"/>
              <a:buNone/>
              <a:defRPr sz="4800"/>
            </a:lvl8pPr>
            <a:lvl9pPr lvl="8" rtl="0">
              <a:spcBef>
                <a:spcPts val="0"/>
              </a:spcBef>
              <a:spcAft>
                <a:spcPts val="0"/>
              </a:spcAft>
              <a:buSzPts val="2400"/>
              <a:buNone/>
              <a:defRPr sz="4800"/>
            </a:lvl9pPr>
          </a:lstStyle>
          <a:p>
            <a:endParaRPr/>
          </a:p>
        </p:txBody>
      </p:sp>
    </p:spTree>
    <p:extLst>
      <p:ext uri="{BB962C8B-B14F-4D97-AF65-F5344CB8AC3E}">
        <p14:creationId xmlns:p14="http://schemas.microsoft.com/office/powerpoint/2010/main" val="235269588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892"/>
        <p:cNvGrpSpPr/>
        <p:nvPr/>
      </p:nvGrpSpPr>
      <p:grpSpPr>
        <a:xfrm>
          <a:off x="0" y="0"/>
          <a:ext cx="0" cy="0"/>
          <a:chOff x="0" y="0"/>
          <a:chExt cx="0" cy="0"/>
        </a:xfrm>
      </p:grpSpPr>
      <p:sp>
        <p:nvSpPr>
          <p:cNvPr id="893" name="Google Shape;893;p60"/>
          <p:cNvSpPr txBox="1">
            <a:spLocks noGrp="1"/>
          </p:cNvSpPr>
          <p:nvPr>
            <p:ph type="title"/>
          </p:nvPr>
        </p:nvSpPr>
        <p:spPr>
          <a:xfrm>
            <a:off x="5143500" y="726550"/>
            <a:ext cx="8001000" cy="11454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atin typeface="Open Sans"/>
                <a:ea typeface="Open Sans"/>
                <a:cs typeface="Open Sans"/>
                <a:sym typeface="Open Sans"/>
              </a:defRPr>
            </a:lvl2pPr>
            <a:lvl3pPr lvl="2">
              <a:spcBef>
                <a:spcPts val="0"/>
              </a:spcBef>
              <a:spcAft>
                <a:spcPts val="0"/>
              </a:spcAft>
              <a:buSzPts val="3000"/>
              <a:buNone/>
              <a:defRPr>
                <a:latin typeface="Open Sans"/>
                <a:ea typeface="Open Sans"/>
                <a:cs typeface="Open Sans"/>
                <a:sym typeface="Open Sans"/>
              </a:defRPr>
            </a:lvl3pPr>
            <a:lvl4pPr lvl="3">
              <a:spcBef>
                <a:spcPts val="0"/>
              </a:spcBef>
              <a:spcAft>
                <a:spcPts val="0"/>
              </a:spcAft>
              <a:buSzPts val="3000"/>
              <a:buNone/>
              <a:defRPr>
                <a:latin typeface="Open Sans"/>
                <a:ea typeface="Open Sans"/>
                <a:cs typeface="Open Sans"/>
                <a:sym typeface="Open Sans"/>
              </a:defRPr>
            </a:lvl4pPr>
            <a:lvl5pPr lvl="4">
              <a:spcBef>
                <a:spcPts val="0"/>
              </a:spcBef>
              <a:spcAft>
                <a:spcPts val="0"/>
              </a:spcAft>
              <a:buSzPts val="3000"/>
              <a:buNone/>
              <a:defRPr>
                <a:latin typeface="Open Sans"/>
                <a:ea typeface="Open Sans"/>
                <a:cs typeface="Open Sans"/>
                <a:sym typeface="Open Sans"/>
              </a:defRPr>
            </a:lvl5pPr>
            <a:lvl6pPr lvl="5">
              <a:spcBef>
                <a:spcPts val="0"/>
              </a:spcBef>
              <a:spcAft>
                <a:spcPts val="0"/>
              </a:spcAft>
              <a:buSzPts val="3000"/>
              <a:buNone/>
              <a:defRPr>
                <a:latin typeface="Open Sans"/>
                <a:ea typeface="Open Sans"/>
                <a:cs typeface="Open Sans"/>
                <a:sym typeface="Open Sans"/>
              </a:defRPr>
            </a:lvl6pPr>
            <a:lvl7pPr lvl="6">
              <a:spcBef>
                <a:spcPts val="0"/>
              </a:spcBef>
              <a:spcAft>
                <a:spcPts val="0"/>
              </a:spcAft>
              <a:buSzPts val="3000"/>
              <a:buNone/>
              <a:defRPr>
                <a:latin typeface="Open Sans"/>
                <a:ea typeface="Open Sans"/>
                <a:cs typeface="Open Sans"/>
                <a:sym typeface="Open Sans"/>
              </a:defRPr>
            </a:lvl7pPr>
            <a:lvl8pPr lvl="7">
              <a:spcBef>
                <a:spcPts val="0"/>
              </a:spcBef>
              <a:spcAft>
                <a:spcPts val="0"/>
              </a:spcAft>
              <a:buSzPts val="3000"/>
              <a:buNone/>
              <a:defRPr>
                <a:latin typeface="Open Sans"/>
                <a:ea typeface="Open Sans"/>
                <a:cs typeface="Open Sans"/>
                <a:sym typeface="Open Sans"/>
              </a:defRPr>
            </a:lvl8pPr>
            <a:lvl9pPr lvl="8">
              <a:spcBef>
                <a:spcPts val="0"/>
              </a:spcBef>
              <a:spcAft>
                <a:spcPts val="0"/>
              </a:spcAft>
              <a:buSzPts val="3000"/>
              <a:buNone/>
              <a:defRPr>
                <a:latin typeface="Open Sans"/>
                <a:ea typeface="Open Sans"/>
                <a:cs typeface="Open Sans"/>
                <a:sym typeface="Open Sans"/>
              </a:defRPr>
            </a:lvl9pPr>
          </a:lstStyle>
          <a:p>
            <a:endParaRPr/>
          </a:p>
        </p:txBody>
      </p:sp>
      <p:sp>
        <p:nvSpPr>
          <p:cNvPr id="894" name="Google Shape;894;p60"/>
          <p:cNvSpPr txBox="1">
            <a:spLocks noGrp="1"/>
          </p:cNvSpPr>
          <p:nvPr>
            <p:ph type="subTitle" idx="1"/>
          </p:nvPr>
        </p:nvSpPr>
        <p:spPr>
          <a:xfrm>
            <a:off x="9763212" y="7132200"/>
            <a:ext cx="4411200" cy="71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Josefin Sans"/>
              <a:buNone/>
              <a:defRPr sz="5400" b="1">
                <a:solidFill>
                  <a:schemeClr val="dk1"/>
                </a:solidFill>
                <a:latin typeface="Josefin Sans"/>
                <a:ea typeface="Josefin Sans"/>
                <a:cs typeface="Josefin Sans"/>
                <a:sym typeface="Josefin Sans"/>
              </a:defRPr>
            </a:lvl1pPr>
            <a:lvl2pPr lvl="1" algn="ctr" rtl="0">
              <a:spcBef>
                <a:spcPts val="0"/>
              </a:spcBef>
              <a:spcAft>
                <a:spcPts val="0"/>
              </a:spcAft>
              <a:buClr>
                <a:schemeClr val="dk1"/>
              </a:buClr>
              <a:buSzPts val="2100"/>
              <a:buFont typeface="Josefin Sans"/>
              <a:buNone/>
              <a:defRPr sz="4200" b="1">
                <a:solidFill>
                  <a:schemeClr val="dk1"/>
                </a:solidFill>
                <a:latin typeface="Josefin Sans"/>
                <a:ea typeface="Josefin Sans"/>
                <a:cs typeface="Josefin Sans"/>
                <a:sym typeface="Josefin Sans"/>
              </a:defRPr>
            </a:lvl2pPr>
            <a:lvl3pPr lvl="2" algn="ctr" rtl="0">
              <a:spcBef>
                <a:spcPts val="3200"/>
              </a:spcBef>
              <a:spcAft>
                <a:spcPts val="0"/>
              </a:spcAft>
              <a:buClr>
                <a:schemeClr val="dk1"/>
              </a:buClr>
              <a:buSzPts val="2100"/>
              <a:buFont typeface="Josefin Sans"/>
              <a:buNone/>
              <a:defRPr sz="4200" b="1">
                <a:solidFill>
                  <a:schemeClr val="dk1"/>
                </a:solidFill>
                <a:latin typeface="Josefin Sans"/>
                <a:ea typeface="Josefin Sans"/>
                <a:cs typeface="Josefin Sans"/>
                <a:sym typeface="Josefin Sans"/>
              </a:defRPr>
            </a:lvl3pPr>
            <a:lvl4pPr lvl="3" algn="ctr" rtl="0">
              <a:spcBef>
                <a:spcPts val="3200"/>
              </a:spcBef>
              <a:spcAft>
                <a:spcPts val="0"/>
              </a:spcAft>
              <a:buClr>
                <a:schemeClr val="dk1"/>
              </a:buClr>
              <a:buSzPts val="2100"/>
              <a:buFont typeface="Josefin Sans"/>
              <a:buNone/>
              <a:defRPr sz="4200" b="1">
                <a:solidFill>
                  <a:schemeClr val="dk1"/>
                </a:solidFill>
                <a:latin typeface="Josefin Sans"/>
                <a:ea typeface="Josefin Sans"/>
                <a:cs typeface="Josefin Sans"/>
                <a:sym typeface="Josefin Sans"/>
              </a:defRPr>
            </a:lvl4pPr>
            <a:lvl5pPr lvl="4" algn="ctr" rtl="0">
              <a:spcBef>
                <a:spcPts val="3200"/>
              </a:spcBef>
              <a:spcAft>
                <a:spcPts val="0"/>
              </a:spcAft>
              <a:buClr>
                <a:schemeClr val="dk1"/>
              </a:buClr>
              <a:buSzPts val="2100"/>
              <a:buFont typeface="Josefin Sans"/>
              <a:buNone/>
              <a:defRPr sz="4200" b="1">
                <a:solidFill>
                  <a:schemeClr val="dk1"/>
                </a:solidFill>
                <a:latin typeface="Josefin Sans"/>
                <a:ea typeface="Josefin Sans"/>
                <a:cs typeface="Josefin Sans"/>
                <a:sym typeface="Josefin Sans"/>
              </a:defRPr>
            </a:lvl5pPr>
            <a:lvl6pPr lvl="5" algn="ctr" rtl="0">
              <a:spcBef>
                <a:spcPts val="3200"/>
              </a:spcBef>
              <a:spcAft>
                <a:spcPts val="0"/>
              </a:spcAft>
              <a:buClr>
                <a:schemeClr val="dk1"/>
              </a:buClr>
              <a:buSzPts val="2100"/>
              <a:buFont typeface="Josefin Sans"/>
              <a:buNone/>
              <a:defRPr sz="4200" b="1">
                <a:solidFill>
                  <a:schemeClr val="dk1"/>
                </a:solidFill>
                <a:latin typeface="Josefin Sans"/>
                <a:ea typeface="Josefin Sans"/>
                <a:cs typeface="Josefin Sans"/>
                <a:sym typeface="Josefin Sans"/>
              </a:defRPr>
            </a:lvl6pPr>
            <a:lvl7pPr lvl="6" algn="ctr" rtl="0">
              <a:spcBef>
                <a:spcPts val="3200"/>
              </a:spcBef>
              <a:spcAft>
                <a:spcPts val="0"/>
              </a:spcAft>
              <a:buClr>
                <a:schemeClr val="dk1"/>
              </a:buClr>
              <a:buSzPts val="2100"/>
              <a:buFont typeface="Josefin Sans"/>
              <a:buNone/>
              <a:defRPr sz="4200" b="1">
                <a:solidFill>
                  <a:schemeClr val="dk1"/>
                </a:solidFill>
                <a:latin typeface="Josefin Sans"/>
                <a:ea typeface="Josefin Sans"/>
                <a:cs typeface="Josefin Sans"/>
                <a:sym typeface="Josefin Sans"/>
              </a:defRPr>
            </a:lvl7pPr>
            <a:lvl8pPr lvl="7" algn="ctr" rtl="0">
              <a:spcBef>
                <a:spcPts val="3200"/>
              </a:spcBef>
              <a:spcAft>
                <a:spcPts val="0"/>
              </a:spcAft>
              <a:buClr>
                <a:schemeClr val="dk1"/>
              </a:buClr>
              <a:buSzPts val="2100"/>
              <a:buFont typeface="Josefin Sans"/>
              <a:buNone/>
              <a:defRPr sz="4200" b="1">
                <a:solidFill>
                  <a:schemeClr val="dk1"/>
                </a:solidFill>
                <a:latin typeface="Josefin Sans"/>
                <a:ea typeface="Josefin Sans"/>
                <a:cs typeface="Josefin Sans"/>
                <a:sym typeface="Josefin Sans"/>
              </a:defRPr>
            </a:lvl8pPr>
            <a:lvl9pPr lvl="8" algn="ctr" rtl="0">
              <a:spcBef>
                <a:spcPts val="3200"/>
              </a:spcBef>
              <a:spcAft>
                <a:spcPts val="3200"/>
              </a:spcAft>
              <a:buClr>
                <a:schemeClr val="dk1"/>
              </a:buClr>
              <a:buSzPts val="2100"/>
              <a:buFont typeface="Josefin Sans"/>
              <a:buNone/>
              <a:defRPr sz="4200" b="1">
                <a:solidFill>
                  <a:schemeClr val="dk1"/>
                </a:solidFill>
                <a:latin typeface="Josefin Sans"/>
                <a:ea typeface="Josefin Sans"/>
                <a:cs typeface="Josefin Sans"/>
                <a:sym typeface="Josefin Sans"/>
              </a:defRPr>
            </a:lvl9pPr>
          </a:lstStyle>
          <a:p>
            <a:endParaRPr/>
          </a:p>
        </p:txBody>
      </p:sp>
      <p:sp>
        <p:nvSpPr>
          <p:cNvPr id="895" name="Google Shape;895;p60"/>
          <p:cNvSpPr txBox="1">
            <a:spLocks noGrp="1"/>
          </p:cNvSpPr>
          <p:nvPr>
            <p:ph type="subTitle" idx="2"/>
          </p:nvPr>
        </p:nvSpPr>
        <p:spPr>
          <a:xfrm>
            <a:off x="9480612" y="7722300"/>
            <a:ext cx="4976400" cy="1291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0"/>
            </a:lvl1pPr>
            <a:lvl2pPr lvl="1" algn="ctr" rtl="0">
              <a:spcBef>
                <a:spcPts val="0"/>
              </a:spcBef>
              <a:spcAft>
                <a:spcPts val="0"/>
              </a:spcAft>
              <a:buSzPts val="1400"/>
              <a:buNone/>
              <a:defRPr/>
            </a:lvl2pPr>
            <a:lvl3pPr lvl="2" algn="ctr" rtl="0">
              <a:spcBef>
                <a:spcPts val="3200"/>
              </a:spcBef>
              <a:spcAft>
                <a:spcPts val="0"/>
              </a:spcAft>
              <a:buSzPts val="1400"/>
              <a:buNone/>
              <a:defRPr/>
            </a:lvl3pPr>
            <a:lvl4pPr lvl="3" algn="ctr" rtl="0">
              <a:spcBef>
                <a:spcPts val="3200"/>
              </a:spcBef>
              <a:spcAft>
                <a:spcPts val="0"/>
              </a:spcAft>
              <a:buSzPts val="1400"/>
              <a:buNone/>
              <a:defRPr/>
            </a:lvl4pPr>
            <a:lvl5pPr lvl="4" algn="ctr" rtl="0">
              <a:spcBef>
                <a:spcPts val="3200"/>
              </a:spcBef>
              <a:spcAft>
                <a:spcPts val="0"/>
              </a:spcAft>
              <a:buSzPts val="1400"/>
              <a:buNone/>
              <a:defRPr/>
            </a:lvl5pPr>
            <a:lvl6pPr lvl="5" algn="ctr" rtl="0">
              <a:spcBef>
                <a:spcPts val="3200"/>
              </a:spcBef>
              <a:spcAft>
                <a:spcPts val="0"/>
              </a:spcAft>
              <a:buSzPts val="1400"/>
              <a:buNone/>
              <a:defRPr/>
            </a:lvl6pPr>
            <a:lvl7pPr lvl="6" algn="ctr" rtl="0">
              <a:spcBef>
                <a:spcPts val="3200"/>
              </a:spcBef>
              <a:spcAft>
                <a:spcPts val="0"/>
              </a:spcAft>
              <a:buSzPts val="1400"/>
              <a:buNone/>
              <a:defRPr/>
            </a:lvl7pPr>
            <a:lvl8pPr lvl="7" algn="ctr" rtl="0">
              <a:spcBef>
                <a:spcPts val="3200"/>
              </a:spcBef>
              <a:spcAft>
                <a:spcPts val="0"/>
              </a:spcAft>
              <a:buSzPts val="1400"/>
              <a:buNone/>
              <a:defRPr/>
            </a:lvl8pPr>
            <a:lvl9pPr lvl="8" algn="ctr" rtl="0">
              <a:spcBef>
                <a:spcPts val="3200"/>
              </a:spcBef>
              <a:spcAft>
                <a:spcPts val="3200"/>
              </a:spcAft>
              <a:buSzPts val="1400"/>
              <a:buNone/>
              <a:defRPr/>
            </a:lvl9pPr>
          </a:lstStyle>
          <a:p>
            <a:endParaRPr/>
          </a:p>
        </p:txBody>
      </p:sp>
      <p:sp>
        <p:nvSpPr>
          <p:cNvPr id="896" name="Google Shape;896;p60"/>
          <p:cNvSpPr txBox="1">
            <a:spLocks noGrp="1"/>
          </p:cNvSpPr>
          <p:nvPr>
            <p:ph type="subTitle" idx="3"/>
          </p:nvPr>
        </p:nvSpPr>
        <p:spPr>
          <a:xfrm>
            <a:off x="4028688" y="7132200"/>
            <a:ext cx="4015800" cy="71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Josefin Sans"/>
              <a:buNone/>
              <a:defRPr sz="5400" b="1">
                <a:solidFill>
                  <a:schemeClr val="dk1"/>
                </a:solidFill>
                <a:latin typeface="Josefin Sans"/>
                <a:ea typeface="Josefin Sans"/>
                <a:cs typeface="Josefin Sans"/>
                <a:sym typeface="Josefin Sans"/>
              </a:defRPr>
            </a:lvl1pPr>
            <a:lvl2pPr lvl="1" algn="ctr" rtl="0">
              <a:spcBef>
                <a:spcPts val="0"/>
              </a:spcBef>
              <a:spcAft>
                <a:spcPts val="0"/>
              </a:spcAft>
              <a:buClr>
                <a:schemeClr val="dk1"/>
              </a:buClr>
              <a:buSzPts val="2100"/>
              <a:buFont typeface="Josefin Sans"/>
              <a:buNone/>
              <a:defRPr sz="4200" b="1">
                <a:solidFill>
                  <a:schemeClr val="dk1"/>
                </a:solidFill>
                <a:latin typeface="Josefin Sans"/>
                <a:ea typeface="Josefin Sans"/>
                <a:cs typeface="Josefin Sans"/>
                <a:sym typeface="Josefin Sans"/>
              </a:defRPr>
            </a:lvl2pPr>
            <a:lvl3pPr lvl="2" algn="ctr" rtl="0">
              <a:spcBef>
                <a:spcPts val="3200"/>
              </a:spcBef>
              <a:spcAft>
                <a:spcPts val="0"/>
              </a:spcAft>
              <a:buClr>
                <a:schemeClr val="dk1"/>
              </a:buClr>
              <a:buSzPts val="2100"/>
              <a:buFont typeface="Josefin Sans"/>
              <a:buNone/>
              <a:defRPr sz="4200" b="1">
                <a:solidFill>
                  <a:schemeClr val="dk1"/>
                </a:solidFill>
                <a:latin typeface="Josefin Sans"/>
                <a:ea typeface="Josefin Sans"/>
                <a:cs typeface="Josefin Sans"/>
                <a:sym typeface="Josefin Sans"/>
              </a:defRPr>
            </a:lvl3pPr>
            <a:lvl4pPr lvl="3" algn="ctr" rtl="0">
              <a:spcBef>
                <a:spcPts val="3200"/>
              </a:spcBef>
              <a:spcAft>
                <a:spcPts val="0"/>
              </a:spcAft>
              <a:buClr>
                <a:schemeClr val="dk1"/>
              </a:buClr>
              <a:buSzPts val="2100"/>
              <a:buFont typeface="Josefin Sans"/>
              <a:buNone/>
              <a:defRPr sz="4200" b="1">
                <a:solidFill>
                  <a:schemeClr val="dk1"/>
                </a:solidFill>
                <a:latin typeface="Josefin Sans"/>
                <a:ea typeface="Josefin Sans"/>
                <a:cs typeface="Josefin Sans"/>
                <a:sym typeface="Josefin Sans"/>
              </a:defRPr>
            </a:lvl4pPr>
            <a:lvl5pPr lvl="4" algn="ctr" rtl="0">
              <a:spcBef>
                <a:spcPts val="3200"/>
              </a:spcBef>
              <a:spcAft>
                <a:spcPts val="0"/>
              </a:spcAft>
              <a:buClr>
                <a:schemeClr val="dk1"/>
              </a:buClr>
              <a:buSzPts val="2100"/>
              <a:buFont typeface="Josefin Sans"/>
              <a:buNone/>
              <a:defRPr sz="4200" b="1">
                <a:solidFill>
                  <a:schemeClr val="dk1"/>
                </a:solidFill>
                <a:latin typeface="Josefin Sans"/>
                <a:ea typeface="Josefin Sans"/>
                <a:cs typeface="Josefin Sans"/>
                <a:sym typeface="Josefin Sans"/>
              </a:defRPr>
            </a:lvl5pPr>
            <a:lvl6pPr lvl="5" algn="ctr" rtl="0">
              <a:spcBef>
                <a:spcPts val="3200"/>
              </a:spcBef>
              <a:spcAft>
                <a:spcPts val="0"/>
              </a:spcAft>
              <a:buClr>
                <a:schemeClr val="dk1"/>
              </a:buClr>
              <a:buSzPts val="2100"/>
              <a:buFont typeface="Josefin Sans"/>
              <a:buNone/>
              <a:defRPr sz="4200" b="1">
                <a:solidFill>
                  <a:schemeClr val="dk1"/>
                </a:solidFill>
                <a:latin typeface="Josefin Sans"/>
                <a:ea typeface="Josefin Sans"/>
                <a:cs typeface="Josefin Sans"/>
                <a:sym typeface="Josefin Sans"/>
              </a:defRPr>
            </a:lvl6pPr>
            <a:lvl7pPr lvl="6" algn="ctr" rtl="0">
              <a:spcBef>
                <a:spcPts val="3200"/>
              </a:spcBef>
              <a:spcAft>
                <a:spcPts val="0"/>
              </a:spcAft>
              <a:buClr>
                <a:schemeClr val="dk1"/>
              </a:buClr>
              <a:buSzPts val="2100"/>
              <a:buFont typeface="Josefin Sans"/>
              <a:buNone/>
              <a:defRPr sz="4200" b="1">
                <a:solidFill>
                  <a:schemeClr val="dk1"/>
                </a:solidFill>
                <a:latin typeface="Josefin Sans"/>
                <a:ea typeface="Josefin Sans"/>
                <a:cs typeface="Josefin Sans"/>
                <a:sym typeface="Josefin Sans"/>
              </a:defRPr>
            </a:lvl7pPr>
            <a:lvl8pPr lvl="7" algn="ctr" rtl="0">
              <a:spcBef>
                <a:spcPts val="3200"/>
              </a:spcBef>
              <a:spcAft>
                <a:spcPts val="0"/>
              </a:spcAft>
              <a:buClr>
                <a:schemeClr val="dk1"/>
              </a:buClr>
              <a:buSzPts val="2100"/>
              <a:buFont typeface="Josefin Sans"/>
              <a:buNone/>
              <a:defRPr sz="4200" b="1">
                <a:solidFill>
                  <a:schemeClr val="dk1"/>
                </a:solidFill>
                <a:latin typeface="Josefin Sans"/>
                <a:ea typeface="Josefin Sans"/>
                <a:cs typeface="Josefin Sans"/>
                <a:sym typeface="Josefin Sans"/>
              </a:defRPr>
            </a:lvl8pPr>
            <a:lvl9pPr lvl="8" algn="ctr" rtl="0">
              <a:spcBef>
                <a:spcPts val="3200"/>
              </a:spcBef>
              <a:spcAft>
                <a:spcPts val="3200"/>
              </a:spcAft>
              <a:buClr>
                <a:schemeClr val="dk1"/>
              </a:buClr>
              <a:buSzPts val="2100"/>
              <a:buFont typeface="Josefin Sans"/>
              <a:buNone/>
              <a:defRPr sz="4200" b="1">
                <a:solidFill>
                  <a:schemeClr val="dk1"/>
                </a:solidFill>
                <a:latin typeface="Josefin Sans"/>
                <a:ea typeface="Josefin Sans"/>
                <a:cs typeface="Josefin Sans"/>
                <a:sym typeface="Josefin Sans"/>
              </a:defRPr>
            </a:lvl9pPr>
          </a:lstStyle>
          <a:p>
            <a:endParaRPr/>
          </a:p>
        </p:txBody>
      </p:sp>
      <p:sp>
        <p:nvSpPr>
          <p:cNvPr id="897" name="Google Shape;897;p60"/>
          <p:cNvSpPr txBox="1">
            <a:spLocks noGrp="1"/>
          </p:cNvSpPr>
          <p:nvPr>
            <p:ph type="subTitle" idx="4"/>
          </p:nvPr>
        </p:nvSpPr>
        <p:spPr>
          <a:xfrm>
            <a:off x="3830988" y="7722300"/>
            <a:ext cx="4411200" cy="1291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0"/>
            </a:lvl1pPr>
            <a:lvl2pPr lvl="1" algn="ctr" rtl="0">
              <a:spcBef>
                <a:spcPts val="0"/>
              </a:spcBef>
              <a:spcAft>
                <a:spcPts val="0"/>
              </a:spcAft>
              <a:buSzPts val="1400"/>
              <a:buNone/>
              <a:defRPr/>
            </a:lvl2pPr>
            <a:lvl3pPr lvl="2" algn="ctr" rtl="0">
              <a:spcBef>
                <a:spcPts val="3200"/>
              </a:spcBef>
              <a:spcAft>
                <a:spcPts val="0"/>
              </a:spcAft>
              <a:buSzPts val="1400"/>
              <a:buNone/>
              <a:defRPr/>
            </a:lvl3pPr>
            <a:lvl4pPr lvl="3" algn="ctr" rtl="0">
              <a:spcBef>
                <a:spcPts val="3200"/>
              </a:spcBef>
              <a:spcAft>
                <a:spcPts val="0"/>
              </a:spcAft>
              <a:buSzPts val="1400"/>
              <a:buNone/>
              <a:defRPr/>
            </a:lvl4pPr>
            <a:lvl5pPr lvl="4" algn="ctr" rtl="0">
              <a:spcBef>
                <a:spcPts val="3200"/>
              </a:spcBef>
              <a:spcAft>
                <a:spcPts val="0"/>
              </a:spcAft>
              <a:buSzPts val="1400"/>
              <a:buNone/>
              <a:defRPr/>
            </a:lvl5pPr>
            <a:lvl6pPr lvl="5" algn="ctr" rtl="0">
              <a:spcBef>
                <a:spcPts val="3200"/>
              </a:spcBef>
              <a:spcAft>
                <a:spcPts val="0"/>
              </a:spcAft>
              <a:buSzPts val="1400"/>
              <a:buNone/>
              <a:defRPr/>
            </a:lvl6pPr>
            <a:lvl7pPr lvl="6" algn="ctr" rtl="0">
              <a:spcBef>
                <a:spcPts val="3200"/>
              </a:spcBef>
              <a:spcAft>
                <a:spcPts val="0"/>
              </a:spcAft>
              <a:buSzPts val="1400"/>
              <a:buNone/>
              <a:defRPr/>
            </a:lvl7pPr>
            <a:lvl8pPr lvl="7" algn="ctr" rtl="0">
              <a:spcBef>
                <a:spcPts val="3200"/>
              </a:spcBef>
              <a:spcAft>
                <a:spcPts val="0"/>
              </a:spcAft>
              <a:buSzPts val="1400"/>
              <a:buNone/>
              <a:defRPr/>
            </a:lvl8pPr>
            <a:lvl9pPr lvl="8" algn="ctr" rtl="0">
              <a:spcBef>
                <a:spcPts val="3200"/>
              </a:spcBef>
              <a:spcAft>
                <a:spcPts val="3200"/>
              </a:spcAft>
              <a:buSzPts val="1400"/>
              <a:buNone/>
              <a:defRPr/>
            </a:lvl9pPr>
          </a:lstStyle>
          <a:p>
            <a:endParaRPr/>
          </a:p>
        </p:txBody>
      </p:sp>
      <p:sp>
        <p:nvSpPr>
          <p:cNvPr id="898" name="Google Shape;898;p60"/>
          <p:cNvSpPr/>
          <p:nvPr/>
        </p:nvSpPr>
        <p:spPr>
          <a:xfrm rot="-5400000">
            <a:off x="-1374594" y="1193259"/>
            <a:ext cx="5621348" cy="2396106"/>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899" name="Google Shape;899;p60"/>
          <p:cNvSpPr/>
          <p:nvPr/>
        </p:nvSpPr>
        <p:spPr>
          <a:xfrm rot="-5400000">
            <a:off x="-2563699" y="2269331"/>
            <a:ext cx="5721294" cy="1503222"/>
          </a:xfrm>
          <a:custGeom>
            <a:avLst/>
            <a:gdLst/>
            <a:ahLst/>
            <a:cxnLst/>
            <a:rect l="l" t="t" r="r" b="b"/>
            <a:pathLst>
              <a:path w="72716" h="43165" extrusionOk="0">
                <a:moveTo>
                  <a:pt x="36506" y="1"/>
                </a:moveTo>
                <a:cubicBezTo>
                  <a:pt x="24983" y="1"/>
                  <a:pt x="13559" y="1174"/>
                  <a:pt x="0" y="3973"/>
                </a:cubicBezTo>
                <a:cubicBezTo>
                  <a:pt x="982" y="6629"/>
                  <a:pt x="1205" y="12052"/>
                  <a:pt x="1853" y="14262"/>
                </a:cubicBezTo>
                <a:cubicBezTo>
                  <a:pt x="3259" y="19194"/>
                  <a:pt x="12610" y="30220"/>
                  <a:pt x="23859" y="33077"/>
                </a:cubicBezTo>
                <a:cubicBezTo>
                  <a:pt x="25907" y="33596"/>
                  <a:pt x="27823" y="33808"/>
                  <a:pt x="29631" y="33808"/>
                </a:cubicBezTo>
                <a:cubicBezTo>
                  <a:pt x="37728" y="33808"/>
                  <a:pt x="43662" y="29551"/>
                  <a:pt x="49622" y="29551"/>
                </a:cubicBezTo>
                <a:cubicBezTo>
                  <a:pt x="50569" y="29551"/>
                  <a:pt x="51516" y="29659"/>
                  <a:pt x="52472" y="29907"/>
                </a:cubicBezTo>
                <a:cubicBezTo>
                  <a:pt x="60284" y="31938"/>
                  <a:pt x="55507" y="42049"/>
                  <a:pt x="72715" y="43165"/>
                </a:cubicBezTo>
                <a:cubicBezTo>
                  <a:pt x="70483" y="29863"/>
                  <a:pt x="71086" y="16270"/>
                  <a:pt x="71689" y="2812"/>
                </a:cubicBezTo>
                <a:cubicBezTo>
                  <a:pt x="58580" y="1069"/>
                  <a:pt x="47498" y="1"/>
                  <a:pt x="36506" y="1"/>
                </a:cubicBezTo>
                <a:close/>
              </a:path>
            </a:pathLst>
          </a:custGeom>
          <a:solidFill>
            <a:schemeClr val="l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00" name="Google Shape;900;p60"/>
          <p:cNvSpPr/>
          <p:nvPr/>
        </p:nvSpPr>
        <p:spPr>
          <a:xfrm rot="5400000">
            <a:off x="933962" y="2391462"/>
            <a:ext cx="327000" cy="327000"/>
          </a:xfrm>
          <a:prstGeom prst="ellipse">
            <a:avLst/>
          </a:pr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01" name="Google Shape;901;p60"/>
          <p:cNvSpPr/>
          <p:nvPr/>
        </p:nvSpPr>
        <p:spPr>
          <a:xfrm rot="5400000">
            <a:off x="-989766" y="417388"/>
            <a:ext cx="3981220" cy="2108020"/>
          </a:xfrm>
          <a:custGeom>
            <a:avLst/>
            <a:gdLst/>
            <a:ahLst/>
            <a:cxnLst/>
            <a:rect l="l" t="t" r="r" b="b"/>
            <a:pathLst>
              <a:path w="80952" h="42859" extrusionOk="0">
                <a:moveTo>
                  <a:pt x="7027" y="1"/>
                </a:moveTo>
                <a:cubicBezTo>
                  <a:pt x="6872" y="1"/>
                  <a:pt x="6717" y="3"/>
                  <a:pt x="6562" y="7"/>
                </a:cubicBezTo>
                <a:cubicBezTo>
                  <a:pt x="4866" y="30"/>
                  <a:pt x="3192" y="387"/>
                  <a:pt x="1629" y="1056"/>
                </a:cubicBezTo>
                <a:cubicBezTo>
                  <a:pt x="0" y="1793"/>
                  <a:pt x="89" y="2418"/>
                  <a:pt x="335" y="4114"/>
                </a:cubicBezTo>
                <a:cubicBezTo>
                  <a:pt x="982" y="8332"/>
                  <a:pt x="1652" y="12528"/>
                  <a:pt x="2321" y="16724"/>
                </a:cubicBezTo>
                <a:lnTo>
                  <a:pt x="4241" y="29022"/>
                </a:lnTo>
                <a:cubicBezTo>
                  <a:pt x="4866" y="32972"/>
                  <a:pt x="6160" y="37347"/>
                  <a:pt x="6160" y="41342"/>
                </a:cubicBezTo>
                <a:cubicBezTo>
                  <a:pt x="6227" y="41676"/>
                  <a:pt x="6294" y="42056"/>
                  <a:pt x="6562" y="42257"/>
                </a:cubicBezTo>
                <a:cubicBezTo>
                  <a:pt x="6776" y="42374"/>
                  <a:pt x="7008" y="42440"/>
                  <a:pt x="7256" y="42440"/>
                </a:cubicBezTo>
                <a:cubicBezTo>
                  <a:pt x="7292" y="42440"/>
                  <a:pt x="7328" y="42438"/>
                  <a:pt x="7365" y="42435"/>
                </a:cubicBezTo>
                <a:cubicBezTo>
                  <a:pt x="18275" y="42693"/>
                  <a:pt x="29189" y="42859"/>
                  <a:pt x="40102" y="42859"/>
                </a:cubicBezTo>
                <a:cubicBezTo>
                  <a:pt x="53724" y="42859"/>
                  <a:pt x="67345" y="42601"/>
                  <a:pt x="80951" y="41944"/>
                </a:cubicBezTo>
                <a:cubicBezTo>
                  <a:pt x="71220" y="38596"/>
                  <a:pt x="61154" y="36409"/>
                  <a:pt x="50910" y="35450"/>
                </a:cubicBezTo>
                <a:cubicBezTo>
                  <a:pt x="46357" y="35003"/>
                  <a:pt x="41513" y="34735"/>
                  <a:pt x="37741" y="32124"/>
                </a:cubicBezTo>
                <a:cubicBezTo>
                  <a:pt x="33880" y="29423"/>
                  <a:pt x="31939" y="24781"/>
                  <a:pt x="30443" y="20317"/>
                </a:cubicBezTo>
                <a:cubicBezTo>
                  <a:pt x="28948" y="15854"/>
                  <a:pt x="27609" y="11144"/>
                  <a:pt x="24439" y="7663"/>
                </a:cubicBezTo>
                <a:cubicBezTo>
                  <a:pt x="22676" y="5743"/>
                  <a:pt x="20422" y="4315"/>
                  <a:pt x="18123" y="3087"/>
                </a:cubicBezTo>
                <a:cubicBezTo>
                  <a:pt x="14732" y="1327"/>
                  <a:pt x="10908" y="1"/>
                  <a:pt x="7027"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02" name="Google Shape;902;p60"/>
          <p:cNvSpPr/>
          <p:nvPr/>
        </p:nvSpPr>
        <p:spPr>
          <a:xfrm rot="5400000">
            <a:off x="1857738" y="1998388"/>
            <a:ext cx="196800" cy="197400"/>
          </a:xfrm>
          <a:prstGeom prst="ellipse">
            <a:avLst/>
          </a:prstGeom>
          <a:solidFill>
            <a:schemeClr val="accen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03" name="Google Shape;903;p60"/>
          <p:cNvSpPr/>
          <p:nvPr/>
        </p:nvSpPr>
        <p:spPr>
          <a:xfrm rot="-5400000">
            <a:off x="538512" y="5684488"/>
            <a:ext cx="196800" cy="197400"/>
          </a:xfrm>
          <a:prstGeom prst="ellipse">
            <a:avLst/>
          </a:prstGeom>
          <a:solidFill>
            <a:schemeClr val="accen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04" name="Google Shape;904;p60"/>
          <p:cNvSpPr/>
          <p:nvPr/>
        </p:nvSpPr>
        <p:spPr>
          <a:xfrm rot="5400000">
            <a:off x="14175094" y="6523413"/>
            <a:ext cx="5621348" cy="2396106"/>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05" name="Google Shape;905;p60"/>
          <p:cNvSpPr/>
          <p:nvPr/>
        </p:nvSpPr>
        <p:spPr>
          <a:xfrm rot="5400000">
            <a:off x="15264255" y="6340225"/>
            <a:ext cx="5721294" cy="1503222"/>
          </a:xfrm>
          <a:custGeom>
            <a:avLst/>
            <a:gdLst/>
            <a:ahLst/>
            <a:cxnLst/>
            <a:rect l="l" t="t" r="r" b="b"/>
            <a:pathLst>
              <a:path w="72716" h="43165" extrusionOk="0">
                <a:moveTo>
                  <a:pt x="36506" y="1"/>
                </a:moveTo>
                <a:cubicBezTo>
                  <a:pt x="24983" y="1"/>
                  <a:pt x="13559" y="1174"/>
                  <a:pt x="0" y="3973"/>
                </a:cubicBezTo>
                <a:cubicBezTo>
                  <a:pt x="982" y="6629"/>
                  <a:pt x="1205" y="12052"/>
                  <a:pt x="1853" y="14262"/>
                </a:cubicBezTo>
                <a:cubicBezTo>
                  <a:pt x="3259" y="19194"/>
                  <a:pt x="12610" y="30220"/>
                  <a:pt x="23859" y="33077"/>
                </a:cubicBezTo>
                <a:cubicBezTo>
                  <a:pt x="25907" y="33596"/>
                  <a:pt x="27823" y="33808"/>
                  <a:pt x="29631" y="33808"/>
                </a:cubicBezTo>
                <a:cubicBezTo>
                  <a:pt x="37728" y="33808"/>
                  <a:pt x="43662" y="29551"/>
                  <a:pt x="49622" y="29551"/>
                </a:cubicBezTo>
                <a:cubicBezTo>
                  <a:pt x="50569" y="29551"/>
                  <a:pt x="51516" y="29659"/>
                  <a:pt x="52472" y="29907"/>
                </a:cubicBezTo>
                <a:cubicBezTo>
                  <a:pt x="60284" y="31938"/>
                  <a:pt x="55507" y="42049"/>
                  <a:pt x="72715" y="43165"/>
                </a:cubicBezTo>
                <a:cubicBezTo>
                  <a:pt x="70483" y="29863"/>
                  <a:pt x="71086" y="16270"/>
                  <a:pt x="71689" y="2812"/>
                </a:cubicBezTo>
                <a:cubicBezTo>
                  <a:pt x="58580" y="1069"/>
                  <a:pt x="47498" y="1"/>
                  <a:pt x="36506" y="1"/>
                </a:cubicBezTo>
                <a:close/>
              </a:path>
            </a:pathLst>
          </a:custGeom>
          <a:solidFill>
            <a:schemeClr val="l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06" name="Google Shape;906;p60"/>
          <p:cNvSpPr/>
          <p:nvPr/>
        </p:nvSpPr>
        <p:spPr>
          <a:xfrm rot="-5400000">
            <a:off x="17160888" y="7394312"/>
            <a:ext cx="327000" cy="327000"/>
          </a:xfrm>
          <a:prstGeom prst="ellipse">
            <a:avLst/>
          </a:pr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07" name="Google Shape;907;p60"/>
          <p:cNvSpPr/>
          <p:nvPr/>
        </p:nvSpPr>
        <p:spPr>
          <a:xfrm rot="-5400000">
            <a:off x="15430396" y="7587368"/>
            <a:ext cx="3981220" cy="2108020"/>
          </a:xfrm>
          <a:custGeom>
            <a:avLst/>
            <a:gdLst/>
            <a:ahLst/>
            <a:cxnLst/>
            <a:rect l="l" t="t" r="r" b="b"/>
            <a:pathLst>
              <a:path w="80952" h="42859" extrusionOk="0">
                <a:moveTo>
                  <a:pt x="7027" y="1"/>
                </a:moveTo>
                <a:cubicBezTo>
                  <a:pt x="6872" y="1"/>
                  <a:pt x="6717" y="3"/>
                  <a:pt x="6562" y="7"/>
                </a:cubicBezTo>
                <a:cubicBezTo>
                  <a:pt x="4866" y="30"/>
                  <a:pt x="3192" y="387"/>
                  <a:pt x="1629" y="1056"/>
                </a:cubicBezTo>
                <a:cubicBezTo>
                  <a:pt x="0" y="1793"/>
                  <a:pt x="89" y="2418"/>
                  <a:pt x="335" y="4114"/>
                </a:cubicBezTo>
                <a:cubicBezTo>
                  <a:pt x="982" y="8332"/>
                  <a:pt x="1652" y="12528"/>
                  <a:pt x="2321" y="16724"/>
                </a:cubicBezTo>
                <a:lnTo>
                  <a:pt x="4241" y="29022"/>
                </a:lnTo>
                <a:cubicBezTo>
                  <a:pt x="4866" y="32972"/>
                  <a:pt x="6160" y="37347"/>
                  <a:pt x="6160" y="41342"/>
                </a:cubicBezTo>
                <a:cubicBezTo>
                  <a:pt x="6227" y="41676"/>
                  <a:pt x="6294" y="42056"/>
                  <a:pt x="6562" y="42257"/>
                </a:cubicBezTo>
                <a:cubicBezTo>
                  <a:pt x="6776" y="42374"/>
                  <a:pt x="7008" y="42440"/>
                  <a:pt x="7256" y="42440"/>
                </a:cubicBezTo>
                <a:cubicBezTo>
                  <a:pt x="7292" y="42440"/>
                  <a:pt x="7328" y="42438"/>
                  <a:pt x="7365" y="42435"/>
                </a:cubicBezTo>
                <a:cubicBezTo>
                  <a:pt x="18275" y="42693"/>
                  <a:pt x="29189" y="42859"/>
                  <a:pt x="40102" y="42859"/>
                </a:cubicBezTo>
                <a:cubicBezTo>
                  <a:pt x="53724" y="42859"/>
                  <a:pt x="67345" y="42601"/>
                  <a:pt x="80951" y="41944"/>
                </a:cubicBezTo>
                <a:cubicBezTo>
                  <a:pt x="71220" y="38596"/>
                  <a:pt x="61154" y="36409"/>
                  <a:pt x="50910" y="35450"/>
                </a:cubicBezTo>
                <a:cubicBezTo>
                  <a:pt x="46357" y="35003"/>
                  <a:pt x="41513" y="34735"/>
                  <a:pt x="37741" y="32124"/>
                </a:cubicBezTo>
                <a:cubicBezTo>
                  <a:pt x="33880" y="29423"/>
                  <a:pt x="31939" y="24781"/>
                  <a:pt x="30443" y="20317"/>
                </a:cubicBezTo>
                <a:cubicBezTo>
                  <a:pt x="28948" y="15854"/>
                  <a:pt x="27609" y="11144"/>
                  <a:pt x="24439" y="7663"/>
                </a:cubicBezTo>
                <a:cubicBezTo>
                  <a:pt x="22676" y="5743"/>
                  <a:pt x="20422" y="4315"/>
                  <a:pt x="18123" y="3087"/>
                </a:cubicBezTo>
                <a:cubicBezTo>
                  <a:pt x="14732" y="1327"/>
                  <a:pt x="10908" y="1"/>
                  <a:pt x="7027"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08" name="Google Shape;908;p60"/>
          <p:cNvSpPr/>
          <p:nvPr/>
        </p:nvSpPr>
        <p:spPr>
          <a:xfrm rot="-5400000">
            <a:off x="16367312" y="7916988"/>
            <a:ext cx="196800" cy="197400"/>
          </a:xfrm>
          <a:prstGeom prst="ellipse">
            <a:avLst/>
          </a:prstGeom>
          <a:solidFill>
            <a:schemeClr val="accen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09" name="Google Shape;909;p60"/>
          <p:cNvSpPr/>
          <p:nvPr/>
        </p:nvSpPr>
        <p:spPr>
          <a:xfrm rot="5400000">
            <a:off x="17686538" y="4230888"/>
            <a:ext cx="196800" cy="197400"/>
          </a:xfrm>
          <a:prstGeom prst="ellipse">
            <a:avLst/>
          </a:prstGeom>
          <a:solidFill>
            <a:schemeClr val="accen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10" name="Google Shape;910;p60"/>
          <p:cNvSpPr/>
          <p:nvPr/>
        </p:nvSpPr>
        <p:spPr>
          <a:xfrm rot="-5400000">
            <a:off x="15082288" y="9361812"/>
            <a:ext cx="327000" cy="327000"/>
          </a:xfrm>
          <a:prstGeom prst="ellipse">
            <a:avLst/>
          </a:pr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11" name="Google Shape;911;p60"/>
          <p:cNvSpPr/>
          <p:nvPr/>
        </p:nvSpPr>
        <p:spPr>
          <a:xfrm rot="5400000">
            <a:off x="3012562" y="423962"/>
            <a:ext cx="327000" cy="327000"/>
          </a:xfrm>
          <a:prstGeom prst="ellipse">
            <a:avLst/>
          </a:pr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Tree>
    <p:extLst>
      <p:ext uri="{BB962C8B-B14F-4D97-AF65-F5344CB8AC3E}">
        <p14:creationId xmlns:p14="http://schemas.microsoft.com/office/powerpoint/2010/main" val="101654225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563"/>
        <p:cNvGrpSpPr/>
        <p:nvPr/>
      </p:nvGrpSpPr>
      <p:grpSpPr>
        <a:xfrm>
          <a:off x="0" y="0"/>
          <a:ext cx="0" cy="0"/>
          <a:chOff x="0" y="0"/>
          <a:chExt cx="0" cy="0"/>
        </a:xfrm>
      </p:grpSpPr>
      <p:sp>
        <p:nvSpPr>
          <p:cNvPr id="564" name="Google Shape;564;p42"/>
          <p:cNvSpPr txBox="1">
            <a:spLocks noGrp="1"/>
          </p:cNvSpPr>
          <p:nvPr>
            <p:ph type="title"/>
          </p:nvPr>
        </p:nvSpPr>
        <p:spPr>
          <a:xfrm>
            <a:off x="4283900" y="3845900"/>
            <a:ext cx="9720000" cy="16446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12000"/>
            </a:lvl1pPr>
            <a:lvl2pPr lvl="1" algn="ctr" rtl="0">
              <a:spcBef>
                <a:spcPts val="0"/>
              </a:spcBef>
              <a:spcAft>
                <a:spcPts val="0"/>
              </a:spcAft>
              <a:buSzPts val="3600"/>
              <a:buNone/>
              <a:defRPr sz="7200"/>
            </a:lvl2pPr>
            <a:lvl3pPr lvl="2" algn="ctr" rtl="0">
              <a:spcBef>
                <a:spcPts val="0"/>
              </a:spcBef>
              <a:spcAft>
                <a:spcPts val="0"/>
              </a:spcAft>
              <a:buSzPts val="3600"/>
              <a:buNone/>
              <a:defRPr sz="7200"/>
            </a:lvl3pPr>
            <a:lvl4pPr lvl="3" algn="ctr" rtl="0">
              <a:spcBef>
                <a:spcPts val="0"/>
              </a:spcBef>
              <a:spcAft>
                <a:spcPts val="0"/>
              </a:spcAft>
              <a:buSzPts val="3600"/>
              <a:buNone/>
              <a:defRPr sz="7200"/>
            </a:lvl4pPr>
            <a:lvl5pPr lvl="4" algn="ctr" rtl="0">
              <a:spcBef>
                <a:spcPts val="0"/>
              </a:spcBef>
              <a:spcAft>
                <a:spcPts val="0"/>
              </a:spcAft>
              <a:buSzPts val="3600"/>
              <a:buNone/>
              <a:defRPr sz="7200"/>
            </a:lvl5pPr>
            <a:lvl6pPr lvl="5" algn="ctr" rtl="0">
              <a:spcBef>
                <a:spcPts val="0"/>
              </a:spcBef>
              <a:spcAft>
                <a:spcPts val="0"/>
              </a:spcAft>
              <a:buSzPts val="3600"/>
              <a:buNone/>
              <a:defRPr sz="7200"/>
            </a:lvl6pPr>
            <a:lvl7pPr lvl="6" algn="ctr" rtl="0">
              <a:spcBef>
                <a:spcPts val="0"/>
              </a:spcBef>
              <a:spcAft>
                <a:spcPts val="0"/>
              </a:spcAft>
              <a:buSzPts val="3600"/>
              <a:buNone/>
              <a:defRPr sz="7200"/>
            </a:lvl7pPr>
            <a:lvl8pPr lvl="7" algn="ctr" rtl="0">
              <a:spcBef>
                <a:spcPts val="0"/>
              </a:spcBef>
              <a:spcAft>
                <a:spcPts val="0"/>
              </a:spcAft>
              <a:buSzPts val="3600"/>
              <a:buNone/>
              <a:defRPr sz="7200"/>
            </a:lvl8pPr>
            <a:lvl9pPr lvl="8" algn="ctr" rtl="0">
              <a:spcBef>
                <a:spcPts val="0"/>
              </a:spcBef>
              <a:spcAft>
                <a:spcPts val="0"/>
              </a:spcAft>
              <a:buSzPts val="3600"/>
              <a:buNone/>
              <a:defRPr sz="7200"/>
            </a:lvl9pPr>
          </a:lstStyle>
          <a:p>
            <a:endParaRPr/>
          </a:p>
        </p:txBody>
      </p:sp>
      <p:sp>
        <p:nvSpPr>
          <p:cNvPr id="565" name="Google Shape;565;p42"/>
          <p:cNvSpPr txBox="1">
            <a:spLocks noGrp="1"/>
          </p:cNvSpPr>
          <p:nvPr>
            <p:ph type="subTitle" idx="1"/>
          </p:nvPr>
        </p:nvSpPr>
        <p:spPr>
          <a:xfrm>
            <a:off x="4284100" y="5514250"/>
            <a:ext cx="9720000" cy="98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3200">
                <a:solidFill>
                  <a:schemeClr val="dk1"/>
                </a:solidFill>
              </a:defRPr>
            </a:lvl1pPr>
            <a:lvl2pPr lvl="1" algn="ctr" rtl="0">
              <a:spcBef>
                <a:spcPts val="0"/>
              </a:spcBef>
              <a:spcAft>
                <a:spcPts val="0"/>
              </a:spcAft>
              <a:buSzPts val="1400"/>
              <a:buNone/>
              <a:defRPr/>
            </a:lvl2pPr>
            <a:lvl3pPr lvl="2" algn="ctr" rtl="0">
              <a:spcBef>
                <a:spcPts val="3200"/>
              </a:spcBef>
              <a:spcAft>
                <a:spcPts val="0"/>
              </a:spcAft>
              <a:buSzPts val="1400"/>
              <a:buNone/>
              <a:defRPr/>
            </a:lvl3pPr>
            <a:lvl4pPr lvl="3" algn="ctr" rtl="0">
              <a:spcBef>
                <a:spcPts val="3200"/>
              </a:spcBef>
              <a:spcAft>
                <a:spcPts val="0"/>
              </a:spcAft>
              <a:buSzPts val="1400"/>
              <a:buNone/>
              <a:defRPr/>
            </a:lvl4pPr>
            <a:lvl5pPr lvl="4" algn="ctr" rtl="0">
              <a:spcBef>
                <a:spcPts val="3200"/>
              </a:spcBef>
              <a:spcAft>
                <a:spcPts val="0"/>
              </a:spcAft>
              <a:buSzPts val="1400"/>
              <a:buNone/>
              <a:defRPr/>
            </a:lvl5pPr>
            <a:lvl6pPr lvl="5" algn="ctr" rtl="0">
              <a:spcBef>
                <a:spcPts val="3200"/>
              </a:spcBef>
              <a:spcAft>
                <a:spcPts val="0"/>
              </a:spcAft>
              <a:buSzPts val="1400"/>
              <a:buNone/>
              <a:defRPr/>
            </a:lvl6pPr>
            <a:lvl7pPr lvl="6" algn="ctr" rtl="0">
              <a:spcBef>
                <a:spcPts val="3200"/>
              </a:spcBef>
              <a:spcAft>
                <a:spcPts val="0"/>
              </a:spcAft>
              <a:buSzPts val="1400"/>
              <a:buNone/>
              <a:defRPr/>
            </a:lvl7pPr>
            <a:lvl8pPr lvl="7" algn="ctr" rtl="0">
              <a:spcBef>
                <a:spcPts val="3200"/>
              </a:spcBef>
              <a:spcAft>
                <a:spcPts val="0"/>
              </a:spcAft>
              <a:buSzPts val="1400"/>
              <a:buNone/>
              <a:defRPr/>
            </a:lvl8pPr>
            <a:lvl9pPr lvl="8" algn="ctr" rtl="0">
              <a:spcBef>
                <a:spcPts val="3200"/>
              </a:spcBef>
              <a:spcAft>
                <a:spcPts val="3200"/>
              </a:spcAft>
              <a:buSzPts val="1400"/>
              <a:buNone/>
              <a:defRPr/>
            </a:lvl9pPr>
          </a:lstStyle>
          <a:p>
            <a:endParaRPr/>
          </a:p>
        </p:txBody>
      </p:sp>
      <p:sp>
        <p:nvSpPr>
          <p:cNvPr id="566" name="Google Shape;566;p42"/>
          <p:cNvSpPr/>
          <p:nvPr/>
        </p:nvSpPr>
        <p:spPr>
          <a:xfrm rot="-5400000">
            <a:off x="-2059721" y="1630562"/>
            <a:ext cx="8116634" cy="3459564"/>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67" name="Google Shape;567;p42"/>
          <p:cNvSpPr/>
          <p:nvPr/>
        </p:nvSpPr>
        <p:spPr>
          <a:xfrm rot="-5400000">
            <a:off x="-3776437" y="3184476"/>
            <a:ext cx="8260538" cy="2170336"/>
          </a:xfrm>
          <a:custGeom>
            <a:avLst/>
            <a:gdLst/>
            <a:ahLst/>
            <a:cxnLst/>
            <a:rect l="l" t="t" r="r" b="b"/>
            <a:pathLst>
              <a:path w="72716" h="43165" extrusionOk="0">
                <a:moveTo>
                  <a:pt x="36506" y="1"/>
                </a:moveTo>
                <a:cubicBezTo>
                  <a:pt x="24983" y="1"/>
                  <a:pt x="13559" y="1174"/>
                  <a:pt x="0" y="3973"/>
                </a:cubicBezTo>
                <a:cubicBezTo>
                  <a:pt x="982" y="6629"/>
                  <a:pt x="1205" y="12052"/>
                  <a:pt x="1853" y="14262"/>
                </a:cubicBezTo>
                <a:cubicBezTo>
                  <a:pt x="3259" y="19194"/>
                  <a:pt x="12610" y="30220"/>
                  <a:pt x="23859" y="33077"/>
                </a:cubicBezTo>
                <a:cubicBezTo>
                  <a:pt x="25907" y="33596"/>
                  <a:pt x="27823" y="33808"/>
                  <a:pt x="29631" y="33808"/>
                </a:cubicBezTo>
                <a:cubicBezTo>
                  <a:pt x="37728" y="33808"/>
                  <a:pt x="43662" y="29551"/>
                  <a:pt x="49622" y="29551"/>
                </a:cubicBezTo>
                <a:cubicBezTo>
                  <a:pt x="50569" y="29551"/>
                  <a:pt x="51516" y="29659"/>
                  <a:pt x="52472" y="29907"/>
                </a:cubicBezTo>
                <a:cubicBezTo>
                  <a:pt x="60284" y="31938"/>
                  <a:pt x="55507" y="42049"/>
                  <a:pt x="72715" y="43165"/>
                </a:cubicBezTo>
                <a:cubicBezTo>
                  <a:pt x="70483" y="29863"/>
                  <a:pt x="71086" y="16270"/>
                  <a:pt x="71689" y="2812"/>
                </a:cubicBezTo>
                <a:cubicBezTo>
                  <a:pt x="58580" y="1069"/>
                  <a:pt x="47498" y="1"/>
                  <a:pt x="36506" y="1"/>
                </a:cubicBezTo>
                <a:close/>
              </a:path>
            </a:pathLst>
          </a:custGeom>
          <a:solidFill>
            <a:schemeClr val="l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68" name="Google Shape;568;p42"/>
          <p:cNvSpPr/>
          <p:nvPr/>
        </p:nvSpPr>
        <p:spPr>
          <a:xfrm rot="5400000">
            <a:off x="774512" y="7221562"/>
            <a:ext cx="196800" cy="197400"/>
          </a:xfrm>
          <a:prstGeom prst="ellipse">
            <a:avLst/>
          </a:prstGeom>
          <a:solidFill>
            <a:schemeClr val="accen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69" name="Google Shape;569;p42"/>
          <p:cNvSpPr/>
          <p:nvPr/>
        </p:nvSpPr>
        <p:spPr>
          <a:xfrm rot="5400000">
            <a:off x="1206738" y="3444438"/>
            <a:ext cx="327000" cy="327000"/>
          </a:xfrm>
          <a:prstGeom prst="ellipse">
            <a:avLst/>
          </a:pr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70" name="Google Shape;570;p42"/>
          <p:cNvSpPr/>
          <p:nvPr/>
        </p:nvSpPr>
        <p:spPr>
          <a:xfrm rot="5400000">
            <a:off x="-1503955" y="510448"/>
            <a:ext cx="5748402" cy="3043632"/>
          </a:xfrm>
          <a:custGeom>
            <a:avLst/>
            <a:gdLst/>
            <a:ahLst/>
            <a:cxnLst/>
            <a:rect l="l" t="t" r="r" b="b"/>
            <a:pathLst>
              <a:path w="80952" h="42859" extrusionOk="0">
                <a:moveTo>
                  <a:pt x="7027" y="1"/>
                </a:moveTo>
                <a:cubicBezTo>
                  <a:pt x="6872" y="1"/>
                  <a:pt x="6717" y="3"/>
                  <a:pt x="6562" y="7"/>
                </a:cubicBezTo>
                <a:cubicBezTo>
                  <a:pt x="4866" y="30"/>
                  <a:pt x="3192" y="387"/>
                  <a:pt x="1629" y="1056"/>
                </a:cubicBezTo>
                <a:cubicBezTo>
                  <a:pt x="0" y="1793"/>
                  <a:pt x="89" y="2418"/>
                  <a:pt x="335" y="4114"/>
                </a:cubicBezTo>
                <a:cubicBezTo>
                  <a:pt x="982" y="8332"/>
                  <a:pt x="1652" y="12528"/>
                  <a:pt x="2321" y="16724"/>
                </a:cubicBezTo>
                <a:lnTo>
                  <a:pt x="4241" y="29022"/>
                </a:lnTo>
                <a:cubicBezTo>
                  <a:pt x="4866" y="32972"/>
                  <a:pt x="6160" y="37347"/>
                  <a:pt x="6160" y="41342"/>
                </a:cubicBezTo>
                <a:cubicBezTo>
                  <a:pt x="6227" y="41676"/>
                  <a:pt x="6294" y="42056"/>
                  <a:pt x="6562" y="42257"/>
                </a:cubicBezTo>
                <a:cubicBezTo>
                  <a:pt x="6776" y="42374"/>
                  <a:pt x="7008" y="42440"/>
                  <a:pt x="7256" y="42440"/>
                </a:cubicBezTo>
                <a:cubicBezTo>
                  <a:pt x="7292" y="42440"/>
                  <a:pt x="7328" y="42438"/>
                  <a:pt x="7365" y="42435"/>
                </a:cubicBezTo>
                <a:cubicBezTo>
                  <a:pt x="18275" y="42693"/>
                  <a:pt x="29189" y="42859"/>
                  <a:pt x="40102" y="42859"/>
                </a:cubicBezTo>
                <a:cubicBezTo>
                  <a:pt x="53724" y="42859"/>
                  <a:pt x="67345" y="42601"/>
                  <a:pt x="80951" y="41944"/>
                </a:cubicBezTo>
                <a:cubicBezTo>
                  <a:pt x="71220" y="38596"/>
                  <a:pt x="61154" y="36409"/>
                  <a:pt x="50910" y="35450"/>
                </a:cubicBezTo>
                <a:cubicBezTo>
                  <a:pt x="46357" y="35003"/>
                  <a:pt x="41513" y="34735"/>
                  <a:pt x="37741" y="32124"/>
                </a:cubicBezTo>
                <a:cubicBezTo>
                  <a:pt x="33880" y="29423"/>
                  <a:pt x="31939" y="24781"/>
                  <a:pt x="30443" y="20317"/>
                </a:cubicBezTo>
                <a:cubicBezTo>
                  <a:pt x="28948" y="15854"/>
                  <a:pt x="27609" y="11144"/>
                  <a:pt x="24439" y="7663"/>
                </a:cubicBezTo>
                <a:cubicBezTo>
                  <a:pt x="22676" y="5743"/>
                  <a:pt x="20422" y="4315"/>
                  <a:pt x="18123" y="3087"/>
                </a:cubicBezTo>
                <a:cubicBezTo>
                  <a:pt x="14732" y="1327"/>
                  <a:pt x="10908" y="1"/>
                  <a:pt x="7027"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71" name="Google Shape;571;p42"/>
          <p:cNvSpPr/>
          <p:nvPr/>
        </p:nvSpPr>
        <p:spPr>
          <a:xfrm rot="5400000">
            <a:off x="2067812" y="2286162"/>
            <a:ext cx="196800" cy="197400"/>
          </a:xfrm>
          <a:prstGeom prst="ellipse">
            <a:avLst/>
          </a:prstGeom>
          <a:solidFill>
            <a:schemeClr val="accen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72" name="Google Shape;572;p42"/>
          <p:cNvSpPr/>
          <p:nvPr/>
        </p:nvSpPr>
        <p:spPr>
          <a:xfrm rot="5400000">
            <a:off x="3956888" y="40188"/>
            <a:ext cx="327000" cy="327000"/>
          </a:xfrm>
          <a:prstGeom prst="ellipse">
            <a:avLst/>
          </a:pr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73" name="Google Shape;573;p42"/>
          <p:cNvSpPr/>
          <p:nvPr/>
        </p:nvSpPr>
        <p:spPr>
          <a:xfrm rot="5400000">
            <a:off x="12231089" y="5112272"/>
            <a:ext cx="8116634" cy="3459564"/>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74" name="Google Shape;574;p42"/>
          <p:cNvSpPr/>
          <p:nvPr/>
        </p:nvSpPr>
        <p:spPr>
          <a:xfrm rot="5400000">
            <a:off x="13803901" y="4847588"/>
            <a:ext cx="8260538" cy="2170336"/>
          </a:xfrm>
          <a:custGeom>
            <a:avLst/>
            <a:gdLst/>
            <a:ahLst/>
            <a:cxnLst/>
            <a:rect l="l" t="t" r="r" b="b"/>
            <a:pathLst>
              <a:path w="72716" h="43165" extrusionOk="0">
                <a:moveTo>
                  <a:pt x="36506" y="1"/>
                </a:moveTo>
                <a:cubicBezTo>
                  <a:pt x="24983" y="1"/>
                  <a:pt x="13559" y="1174"/>
                  <a:pt x="0" y="3973"/>
                </a:cubicBezTo>
                <a:cubicBezTo>
                  <a:pt x="982" y="6629"/>
                  <a:pt x="1205" y="12052"/>
                  <a:pt x="1853" y="14262"/>
                </a:cubicBezTo>
                <a:cubicBezTo>
                  <a:pt x="3259" y="19194"/>
                  <a:pt x="12610" y="30220"/>
                  <a:pt x="23859" y="33077"/>
                </a:cubicBezTo>
                <a:cubicBezTo>
                  <a:pt x="25907" y="33596"/>
                  <a:pt x="27823" y="33808"/>
                  <a:pt x="29631" y="33808"/>
                </a:cubicBezTo>
                <a:cubicBezTo>
                  <a:pt x="37728" y="33808"/>
                  <a:pt x="43662" y="29551"/>
                  <a:pt x="49622" y="29551"/>
                </a:cubicBezTo>
                <a:cubicBezTo>
                  <a:pt x="50569" y="29551"/>
                  <a:pt x="51516" y="29659"/>
                  <a:pt x="52472" y="29907"/>
                </a:cubicBezTo>
                <a:cubicBezTo>
                  <a:pt x="60284" y="31938"/>
                  <a:pt x="55507" y="42049"/>
                  <a:pt x="72715" y="43165"/>
                </a:cubicBezTo>
                <a:cubicBezTo>
                  <a:pt x="70483" y="29863"/>
                  <a:pt x="71086" y="16270"/>
                  <a:pt x="71689" y="2812"/>
                </a:cubicBezTo>
                <a:cubicBezTo>
                  <a:pt x="58580" y="1069"/>
                  <a:pt x="47498" y="1"/>
                  <a:pt x="36506" y="1"/>
                </a:cubicBezTo>
                <a:close/>
              </a:path>
            </a:pathLst>
          </a:custGeom>
          <a:solidFill>
            <a:schemeClr val="l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75" name="Google Shape;575;p42"/>
          <p:cNvSpPr/>
          <p:nvPr/>
        </p:nvSpPr>
        <p:spPr>
          <a:xfrm rot="-5400000">
            <a:off x="17316688" y="2783438"/>
            <a:ext cx="196800" cy="197400"/>
          </a:xfrm>
          <a:prstGeom prst="ellipse">
            <a:avLst/>
          </a:prstGeom>
          <a:solidFill>
            <a:schemeClr val="accen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76" name="Google Shape;576;p42"/>
          <p:cNvSpPr/>
          <p:nvPr/>
        </p:nvSpPr>
        <p:spPr>
          <a:xfrm rot="-5400000">
            <a:off x="16754262" y="6430962"/>
            <a:ext cx="327000" cy="327000"/>
          </a:xfrm>
          <a:prstGeom prst="ellipse">
            <a:avLst/>
          </a:pr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77" name="Google Shape;577;p42"/>
          <p:cNvSpPr/>
          <p:nvPr/>
        </p:nvSpPr>
        <p:spPr>
          <a:xfrm rot="-5400000">
            <a:off x="14043555" y="6648320"/>
            <a:ext cx="5748402" cy="3043632"/>
          </a:xfrm>
          <a:custGeom>
            <a:avLst/>
            <a:gdLst/>
            <a:ahLst/>
            <a:cxnLst/>
            <a:rect l="l" t="t" r="r" b="b"/>
            <a:pathLst>
              <a:path w="80952" h="42859" extrusionOk="0">
                <a:moveTo>
                  <a:pt x="7027" y="1"/>
                </a:moveTo>
                <a:cubicBezTo>
                  <a:pt x="6872" y="1"/>
                  <a:pt x="6717" y="3"/>
                  <a:pt x="6562" y="7"/>
                </a:cubicBezTo>
                <a:cubicBezTo>
                  <a:pt x="4866" y="30"/>
                  <a:pt x="3192" y="387"/>
                  <a:pt x="1629" y="1056"/>
                </a:cubicBezTo>
                <a:cubicBezTo>
                  <a:pt x="0" y="1793"/>
                  <a:pt x="89" y="2418"/>
                  <a:pt x="335" y="4114"/>
                </a:cubicBezTo>
                <a:cubicBezTo>
                  <a:pt x="982" y="8332"/>
                  <a:pt x="1652" y="12528"/>
                  <a:pt x="2321" y="16724"/>
                </a:cubicBezTo>
                <a:lnTo>
                  <a:pt x="4241" y="29022"/>
                </a:lnTo>
                <a:cubicBezTo>
                  <a:pt x="4866" y="32972"/>
                  <a:pt x="6160" y="37347"/>
                  <a:pt x="6160" y="41342"/>
                </a:cubicBezTo>
                <a:cubicBezTo>
                  <a:pt x="6227" y="41676"/>
                  <a:pt x="6294" y="42056"/>
                  <a:pt x="6562" y="42257"/>
                </a:cubicBezTo>
                <a:cubicBezTo>
                  <a:pt x="6776" y="42374"/>
                  <a:pt x="7008" y="42440"/>
                  <a:pt x="7256" y="42440"/>
                </a:cubicBezTo>
                <a:cubicBezTo>
                  <a:pt x="7292" y="42440"/>
                  <a:pt x="7328" y="42438"/>
                  <a:pt x="7365" y="42435"/>
                </a:cubicBezTo>
                <a:cubicBezTo>
                  <a:pt x="18275" y="42693"/>
                  <a:pt x="29189" y="42859"/>
                  <a:pt x="40102" y="42859"/>
                </a:cubicBezTo>
                <a:cubicBezTo>
                  <a:pt x="53724" y="42859"/>
                  <a:pt x="67345" y="42601"/>
                  <a:pt x="80951" y="41944"/>
                </a:cubicBezTo>
                <a:cubicBezTo>
                  <a:pt x="71220" y="38596"/>
                  <a:pt x="61154" y="36409"/>
                  <a:pt x="50910" y="35450"/>
                </a:cubicBezTo>
                <a:cubicBezTo>
                  <a:pt x="46357" y="35003"/>
                  <a:pt x="41513" y="34735"/>
                  <a:pt x="37741" y="32124"/>
                </a:cubicBezTo>
                <a:cubicBezTo>
                  <a:pt x="33880" y="29423"/>
                  <a:pt x="31939" y="24781"/>
                  <a:pt x="30443" y="20317"/>
                </a:cubicBezTo>
                <a:cubicBezTo>
                  <a:pt x="28948" y="15854"/>
                  <a:pt x="27609" y="11144"/>
                  <a:pt x="24439" y="7663"/>
                </a:cubicBezTo>
                <a:cubicBezTo>
                  <a:pt x="22676" y="5743"/>
                  <a:pt x="20422" y="4315"/>
                  <a:pt x="18123" y="3087"/>
                </a:cubicBezTo>
                <a:cubicBezTo>
                  <a:pt x="14732" y="1327"/>
                  <a:pt x="10908" y="1"/>
                  <a:pt x="7027"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78" name="Google Shape;578;p42"/>
          <p:cNvSpPr/>
          <p:nvPr/>
        </p:nvSpPr>
        <p:spPr>
          <a:xfrm rot="-5400000">
            <a:off x="16023388" y="7718838"/>
            <a:ext cx="196800" cy="197400"/>
          </a:xfrm>
          <a:prstGeom prst="ellipse">
            <a:avLst/>
          </a:prstGeom>
          <a:solidFill>
            <a:schemeClr val="accen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79" name="Google Shape;579;p42"/>
          <p:cNvSpPr/>
          <p:nvPr/>
        </p:nvSpPr>
        <p:spPr>
          <a:xfrm rot="-5400000">
            <a:off x="14004112" y="9835212"/>
            <a:ext cx="327000" cy="327000"/>
          </a:xfrm>
          <a:prstGeom prst="ellipse">
            <a:avLst/>
          </a:pr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Tree>
    <p:extLst>
      <p:ext uri="{BB962C8B-B14F-4D97-AF65-F5344CB8AC3E}">
        <p14:creationId xmlns:p14="http://schemas.microsoft.com/office/powerpoint/2010/main" val="217484731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761"/>
        <p:cNvGrpSpPr/>
        <p:nvPr/>
      </p:nvGrpSpPr>
      <p:grpSpPr>
        <a:xfrm>
          <a:off x="0" y="0"/>
          <a:ext cx="0" cy="0"/>
          <a:chOff x="0" y="0"/>
          <a:chExt cx="0" cy="0"/>
        </a:xfrm>
      </p:grpSpPr>
      <p:sp>
        <p:nvSpPr>
          <p:cNvPr id="762" name="Google Shape;762;p52"/>
          <p:cNvSpPr txBox="1">
            <a:spLocks noGrp="1"/>
          </p:cNvSpPr>
          <p:nvPr>
            <p:ph type="title"/>
          </p:nvPr>
        </p:nvSpPr>
        <p:spPr>
          <a:xfrm>
            <a:off x="1080000" y="726550"/>
            <a:ext cx="16128000" cy="11454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atin typeface="Open Sans"/>
                <a:ea typeface="Open Sans"/>
                <a:cs typeface="Open Sans"/>
                <a:sym typeface="Open Sans"/>
              </a:defRPr>
            </a:lvl1pPr>
            <a:lvl2pPr lvl="1">
              <a:spcBef>
                <a:spcPts val="0"/>
              </a:spcBef>
              <a:spcAft>
                <a:spcPts val="0"/>
              </a:spcAft>
              <a:buSzPts val="3000"/>
              <a:buNone/>
              <a:defRPr>
                <a:latin typeface="Open Sans"/>
                <a:ea typeface="Open Sans"/>
                <a:cs typeface="Open Sans"/>
                <a:sym typeface="Open Sans"/>
              </a:defRPr>
            </a:lvl2pPr>
            <a:lvl3pPr lvl="2">
              <a:spcBef>
                <a:spcPts val="0"/>
              </a:spcBef>
              <a:spcAft>
                <a:spcPts val="0"/>
              </a:spcAft>
              <a:buSzPts val="3000"/>
              <a:buNone/>
              <a:defRPr>
                <a:latin typeface="Open Sans"/>
                <a:ea typeface="Open Sans"/>
                <a:cs typeface="Open Sans"/>
                <a:sym typeface="Open Sans"/>
              </a:defRPr>
            </a:lvl3pPr>
            <a:lvl4pPr lvl="3">
              <a:spcBef>
                <a:spcPts val="0"/>
              </a:spcBef>
              <a:spcAft>
                <a:spcPts val="0"/>
              </a:spcAft>
              <a:buSzPts val="3000"/>
              <a:buNone/>
              <a:defRPr>
                <a:latin typeface="Open Sans"/>
                <a:ea typeface="Open Sans"/>
                <a:cs typeface="Open Sans"/>
                <a:sym typeface="Open Sans"/>
              </a:defRPr>
            </a:lvl4pPr>
            <a:lvl5pPr lvl="4">
              <a:spcBef>
                <a:spcPts val="0"/>
              </a:spcBef>
              <a:spcAft>
                <a:spcPts val="0"/>
              </a:spcAft>
              <a:buSzPts val="3000"/>
              <a:buNone/>
              <a:defRPr>
                <a:latin typeface="Open Sans"/>
                <a:ea typeface="Open Sans"/>
                <a:cs typeface="Open Sans"/>
                <a:sym typeface="Open Sans"/>
              </a:defRPr>
            </a:lvl5pPr>
            <a:lvl6pPr lvl="5">
              <a:spcBef>
                <a:spcPts val="0"/>
              </a:spcBef>
              <a:spcAft>
                <a:spcPts val="0"/>
              </a:spcAft>
              <a:buSzPts val="3000"/>
              <a:buNone/>
              <a:defRPr>
                <a:latin typeface="Open Sans"/>
                <a:ea typeface="Open Sans"/>
                <a:cs typeface="Open Sans"/>
                <a:sym typeface="Open Sans"/>
              </a:defRPr>
            </a:lvl6pPr>
            <a:lvl7pPr lvl="6">
              <a:spcBef>
                <a:spcPts val="0"/>
              </a:spcBef>
              <a:spcAft>
                <a:spcPts val="0"/>
              </a:spcAft>
              <a:buSzPts val="3000"/>
              <a:buNone/>
              <a:defRPr>
                <a:latin typeface="Open Sans"/>
                <a:ea typeface="Open Sans"/>
                <a:cs typeface="Open Sans"/>
                <a:sym typeface="Open Sans"/>
              </a:defRPr>
            </a:lvl7pPr>
            <a:lvl8pPr lvl="7">
              <a:spcBef>
                <a:spcPts val="0"/>
              </a:spcBef>
              <a:spcAft>
                <a:spcPts val="0"/>
              </a:spcAft>
              <a:buSzPts val="3000"/>
              <a:buNone/>
              <a:defRPr>
                <a:latin typeface="Open Sans"/>
                <a:ea typeface="Open Sans"/>
                <a:cs typeface="Open Sans"/>
                <a:sym typeface="Open Sans"/>
              </a:defRPr>
            </a:lvl8pPr>
            <a:lvl9pPr lvl="8">
              <a:spcBef>
                <a:spcPts val="0"/>
              </a:spcBef>
              <a:spcAft>
                <a:spcPts val="0"/>
              </a:spcAft>
              <a:buSzPts val="3000"/>
              <a:buNone/>
              <a:defRPr>
                <a:latin typeface="Open Sans"/>
                <a:ea typeface="Open Sans"/>
                <a:cs typeface="Open Sans"/>
                <a:sym typeface="Open Sans"/>
              </a:defRPr>
            </a:lvl9pPr>
          </a:lstStyle>
          <a:p>
            <a:endParaRPr/>
          </a:p>
        </p:txBody>
      </p:sp>
      <p:sp>
        <p:nvSpPr>
          <p:cNvPr id="763" name="Google Shape;763;p52"/>
          <p:cNvSpPr txBox="1">
            <a:spLocks noGrp="1"/>
          </p:cNvSpPr>
          <p:nvPr>
            <p:ph type="subTitle" idx="1"/>
          </p:nvPr>
        </p:nvSpPr>
        <p:spPr>
          <a:xfrm>
            <a:off x="10269850" y="3545050"/>
            <a:ext cx="6450000" cy="478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sz="2800"/>
            </a:lvl1pPr>
            <a:lvl2pPr lvl="1" rtl="0">
              <a:lnSpc>
                <a:spcPct val="100000"/>
              </a:lnSpc>
              <a:spcBef>
                <a:spcPts val="3200"/>
              </a:spcBef>
              <a:spcAft>
                <a:spcPts val="0"/>
              </a:spcAft>
              <a:buSzPts val="2100"/>
              <a:buChar char="○"/>
              <a:defRPr/>
            </a:lvl2pPr>
            <a:lvl3pPr lvl="2" rtl="0">
              <a:lnSpc>
                <a:spcPct val="100000"/>
              </a:lnSpc>
              <a:spcBef>
                <a:spcPts val="0"/>
              </a:spcBef>
              <a:spcAft>
                <a:spcPts val="0"/>
              </a:spcAft>
              <a:buSzPts val="2100"/>
              <a:buChar char="■"/>
              <a:defRPr/>
            </a:lvl3pPr>
            <a:lvl4pPr lvl="3" rtl="0">
              <a:lnSpc>
                <a:spcPct val="100000"/>
              </a:lnSpc>
              <a:spcBef>
                <a:spcPts val="0"/>
              </a:spcBef>
              <a:spcAft>
                <a:spcPts val="0"/>
              </a:spcAft>
              <a:buSzPts val="2100"/>
              <a:buChar char="●"/>
              <a:defRPr/>
            </a:lvl4pPr>
            <a:lvl5pPr lvl="4" rtl="0">
              <a:lnSpc>
                <a:spcPct val="100000"/>
              </a:lnSpc>
              <a:spcBef>
                <a:spcPts val="0"/>
              </a:spcBef>
              <a:spcAft>
                <a:spcPts val="0"/>
              </a:spcAft>
              <a:buSzPts val="2100"/>
              <a:buChar char="○"/>
              <a:defRPr/>
            </a:lvl5pPr>
            <a:lvl6pPr lvl="5" rtl="0">
              <a:lnSpc>
                <a:spcPct val="100000"/>
              </a:lnSpc>
              <a:spcBef>
                <a:spcPts val="0"/>
              </a:spcBef>
              <a:spcAft>
                <a:spcPts val="0"/>
              </a:spcAft>
              <a:buSzPts val="2100"/>
              <a:buChar char="■"/>
              <a:defRPr/>
            </a:lvl6pPr>
            <a:lvl7pPr lvl="6" rtl="0">
              <a:lnSpc>
                <a:spcPct val="100000"/>
              </a:lnSpc>
              <a:spcBef>
                <a:spcPts val="0"/>
              </a:spcBef>
              <a:spcAft>
                <a:spcPts val="0"/>
              </a:spcAft>
              <a:buSzPts val="2100"/>
              <a:buChar char="●"/>
              <a:defRPr/>
            </a:lvl7pPr>
            <a:lvl8pPr lvl="7" rtl="0">
              <a:lnSpc>
                <a:spcPct val="100000"/>
              </a:lnSpc>
              <a:spcBef>
                <a:spcPts val="0"/>
              </a:spcBef>
              <a:spcAft>
                <a:spcPts val="0"/>
              </a:spcAft>
              <a:buSzPts val="2100"/>
              <a:buChar char="○"/>
              <a:defRPr/>
            </a:lvl8pPr>
            <a:lvl9pPr lvl="8" rtl="0">
              <a:lnSpc>
                <a:spcPct val="100000"/>
              </a:lnSpc>
              <a:spcBef>
                <a:spcPts val="0"/>
              </a:spcBef>
              <a:spcAft>
                <a:spcPts val="0"/>
              </a:spcAft>
              <a:buSzPts val="2100"/>
              <a:buChar char="■"/>
              <a:defRPr/>
            </a:lvl9pPr>
          </a:lstStyle>
          <a:p>
            <a:endParaRPr/>
          </a:p>
        </p:txBody>
      </p:sp>
      <p:sp>
        <p:nvSpPr>
          <p:cNvPr id="764" name="Google Shape;764;p52"/>
          <p:cNvSpPr/>
          <p:nvPr/>
        </p:nvSpPr>
        <p:spPr>
          <a:xfrm rot="10800000" flipH="1">
            <a:off x="-788368" y="-95123"/>
            <a:ext cx="4886492" cy="1879982"/>
          </a:xfrm>
          <a:custGeom>
            <a:avLst/>
            <a:gdLst/>
            <a:ahLst/>
            <a:cxnLst/>
            <a:rect l="l" t="t" r="r" b="b"/>
            <a:pathLst>
              <a:path w="283357" h="76391" extrusionOk="0">
                <a:moveTo>
                  <a:pt x="0" y="76391"/>
                </a:moveTo>
                <a:cubicBezTo>
                  <a:pt x="0" y="76391"/>
                  <a:pt x="7446" y="11303"/>
                  <a:pt x="69809" y="27459"/>
                </a:cubicBezTo>
                <a:cubicBezTo>
                  <a:pt x="163419" y="51659"/>
                  <a:pt x="141479" y="1"/>
                  <a:pt x="215011" y="3524"/>
                </a:cubicBezTo>
                <a:cubicBezTo>
                  <a:pt x="283357" y="6716"/>
                  <a:pt x="283024" y="76391"/>
                  <a:pt x="283024" y="76391"/>
                </a:cubicBez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65" name="Google Shape;765;p52"/>
          <p:cNvSpPr/>
          <p:nvPr/>
        </p:nvSpPr>
        <p:spPr>
          <a:xfrm rot="9367883">
            <a:off x="-1321267" y="-898478"/>
            <a:ext cx="6307902" cy="2242300"/>
          </a:xfrm>
          <a:custGeom>
            <a:avLst/>
            <a:gdLst/>
            <a:ahLst/>
            <a:cxnLst/>
            <a:rect l="l" t="t" r="r" b="b"/>
            <a:pathLst>
              <a:path w="264364" h="43920" extrusionOk="0">
                <a:moveTo>
                  <a:pt x="219423" y="1"/>
                </a:moveTo>
                <a:cubicBezTo>
                  <a:pt x="218735" y="1"/>
                  <a:pt x="218026" y="14"/>
                  <a:pt x="217297" y="39"/>
                </a:cubicBezTo>
                <a:cubicBezTo>
                  <a:pt x="193855" y="856"/>
                  <a:pt x="190998" y="14255"/>
                  <a:pt x="172689" y="14255"/>
                </a:cubicBezTo>
                <a:cubicBezTo>
                  <a:pt x="167988" y="14255"/>
                  <a:pt x="162268" y="13372"/>
                  <a:pt x="154919" y="11165"/>
                </a:cubicBezTo>
                <a:cubicBezTo>
                  <a:pt x="146746" y="8716"/>
                  <a:pt x="139552" y="7721"/>
                  <a:pt x="133072" y="7721"/>
                </a:cubicBezTo>
                <a:cubicBezTo>
                  <a:pt x="104893" y="7721"/>
                  <a:pt x="90210" y="26543"/>
                  <a:pt x="67183" y="26543"/>
                </a:cubicBezTo>
                <a:cubicBezTo>
                  <a:pt x="66131" y="26543"/>
                  <a:pt x="65061" y="26504"/>
                  <a:pt x="63971" y="26422"/>
                </a:cubicBezTo>
                <a:cubicBezTo>
                  <a:pt x="34457" y="24207"/>
                  <a:pt x="42828" y="9572"/>
                  <a:pt x="0" y="5305"/>
                </a:cubicBezTo>
                <a:lnTo>
                  <a:pt x="0" y="43920"/>
                </a:lnTo>
                <a:lnTo>
                  <a:pt x="264364" y="43920"/>
                </a:lnTo>
                <a:lnTo>
                  <a:pt x="264364" y="9491"/>
                </a:lnTo>
                <a:cubicBezTo>
                  <a:pt x="261782" y="9924"/>
                  <a:pt x="259493" y="10114"/>
                  <a:pt x="257424" y="10114"/>
                </a:cubicBezTo>
                <a:cubicBezTo>
                  <a:pt x="242345" y="10114"/>
                  <a:pt x="238978" y="1"/>
                  <a:pt x="219423" y="1"/>
                </a:cubicBezTo>
                <a:close/>
              </a:path>
            </a:pathLst>
          </a:custGeom>
          <a:solidFill>
            <a:schemeClr val="accen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66" name="Google Shape;766;p52"/>
          <p:cNvSpPr/>
          <p:nvPr/>
        </p:nvSpPr>
        <p:spPr>
          <a:xfrm rot="9944222" flipH="1">
            <a:off x="-2393928" y="-811677"/>
            <a:ext cx="7210732" cy="2389506"/>
          </a:xfrm>
          <a:custGeom>
            <a:avLst/>
            <a:gdLst/>
            <a:ahLst/>
            <a:cxnLst/>
            <a:rect l="l" t="t" r="r" b="b"/>
            <a:pathLst>
              <a:path w="264364" h="40820" extrusionOk="0">
                <a:moveTo>
                  <a:pt x="224094" y="1"/>
                </a:moveTo>
                <a:cubicBezTo>
                  <a:pt x="221694" y="1"/>
                  <a:pt x="219079" y="167"/>
                  <a:pt x="216217" y="530"/>
                </a:cubicBezTo>
                <a:cubicBezTo>
                  <a:pt x="190574" y="3768"/>
                  <a:pt x="189388" y="22268"/>
                  <a:pt x="168921" y="22268"/>
                </a:cubicBezTo>
                <a:cubicBezTo>
                  <a:pt x="166175" y="22268"/>
                  <a:pt x="163082" y="21935"/>
                  <a:pt x="159536" y="21188"/>
                </a:cubicBezTo>
                <a:cubicBezTo>
                  <a:pt x="147862" y="18719"/>
                  <a:pt x="138271" y="17735"/>
                  <a:pt x="130168" y="17735"/>
                </a:cubicBezTo>
                <a:cubicBezTo>
                  <a:pt x="98424" y="17735"/>
                  <a:pt x="89504" y="32828"/>
                  <a:pt x="67530" y="32828"/>
                </a:cubicBezTo>
                <a:cubicBezTo>
                  <a:pt x="66466" y="32828"/>
                  <a:pt x="65371" y="32792"/>
                  <a:pt x="64241" y="32718"/>
                </a:cubicBezTo>
                <a:cubicBezTo>
                  <a:pt x="34727" y="30801"/>
                  <a:pt x="42828" y="18541"/>
                  <a:pt x="0" y="14842"/>
                </a:cubicBezTo>
                <a:lnTo>
                  <a:pt x="0" y="40819"/>
                </a:lnTo>
                <a:lnTo>
                  <a:pt x="264364" y="40819"/>
                </a:lnTo>
                <a:lnTo>
                  <a:pt x="264364" y="17785"/>
                </a:lnTo>
                <a:cubicBezTo>
                  <a:pt x="250431" y="15121"/>
                  <a:pt x="247008" y="1"/>
                  <a:pt x="224094"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67" name="Google Shape;767;p52"/>
          <p:cNvSpPr/>
          <p:nvPr/>
        </p:nvSpPr>
        <p:spPr>
          <a:xfrm rot="3327864">
            <a:off x="5446442" y="503824"/>
            <a:ext cx="327032" cy="327032"/>
          </a:xfrm>
          <a:prstGeom prst="ellipse">
            <a:avLst/>
          </a:pr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68" name="Google Shape;768;p52"/>
          <p:cNvSpPr/>
          <p:nvPr/>
        </p:nvSpPr>
        <p:spPr>
          <a:xfrm rot="3326249">
            <a:off x="3081346" y="1922715"/>
            <a:ext cx="196720" cy="197554"/>
          </a:xfrm>
          <a:prstGeom prst="ellipse">
            <a:avLst/>
          </a:prstGeom>
          <a:solidFill>
            <a:schemeClr val="accen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69" name="Google Shape;769;p52"/>
          <p:cNvSpPr/>
          <p:nvPr/>
        </p:nvSpPr>
        <p:spPr>
          <a:xfrm rot="-7473751">
            <a:off x="4166722" y="1046459"/>
            <a:ext cx="196720" cy="197554"/>
          </a:xfrm>
          <a:prstGeom prst="ellipse">
            <a:avLst/>
          </a:prstGeom>
          <a:solidFill>
            <a:schemeClr val="accen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70" name="Google Shape;770;p52"/>
          <p:cNvSpPr/>
          <p:nvPr/>
        </p:nvSpPr>
        <p:spPr>
          <a:xfrm rot="3327864">
            <a:off x="1305322" y="1574186"/>
            <a:ext cx="327032" cy="327032"/>
          </a:xfrm>
          <a:prstGeom prst="ellipse">
            <a:avLst/>
          </a:pr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Tree>
    <p:extLst>
      <p:ext uri="{BB962C8B-B14F-4D97-AF65-F5344CB8AC3E}">
        <p14:creationId xmlns:p14="http://schemas.microsoft.com/office/powerpoint/2010/main" val="39611892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2/27/25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blipFill>
          <a:blip r:embed="rId2" cstate="email">
            <a:alphaModFix/>
            <a:extLst>
              <a:ext uri="{28A0092B-C50C-407E-A947-70E740481C1C}">
                <a14:useLocalDpi xmlns:a14="http://schemas.microsoft.com/office/drawing/2010/main"/>
              </a:ext>
            </a:extLst>
          </a:blip>
          <a:stretch>
            <a:fillRect/>
          </a:stretch>
        </a:blipFill>
        <a:effectLst/>
      </p:bgPr>
    </p:bg>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914400" y="3610750"/>
            <a:ext cx="7660200" cy="2713200"/>
          </a:xfrm>
          <a:prstGeom prst="rect">
            <a:avLst/>
          </a:prstGeom>
          <a:effectLst>
            <a:outerShdw blurRad="157163" dist="19050" dir="8580000" algn="bl" rotWithShape="0">
              <a:srgbClr val="76A5AF">
                <a:alpha val="50000"/>
              </a:srgbClr>
            </a:outerShdw>
          </a:effectLst>
        </p:spPr>
        <p:txBody>
          <a:bodyPr spcFirstLastPara="1" wrap="square" lIns="91425" tIns="91425" rIns="91425" bIns="91425" anchor="ctr" anchorCtr="0">
            <a:noAutofit/>
          </a:bodyPr>
          <a:lstStyle>
            <a:lvl1pPr lvl="0">
              <a:spcBef>
                <a:spcPts val="0"/>
              </a:spcBef>
              <a:spcAft>
                <a:spcPts val="0"/>
              </a:spcAft>
              <a:buClr>
                <a:schemeClr val="dk1"/>
              </a:buClr>
              <a:buSzPts val="3600"/>
              <a:buNone/>
              <a:defRPr sz="7200">
                <a:solidFill>
                  <a:schemeClr val="dk1"/>
                </a:solidFill>
              </a:defRPr>
            </a:lvl1pPr>
            <a:lvl2pPr lvl="1" algn="ctr">
              <a:spcBef>
                <a:spcPts val="0"/>
              </a:spcBef>
              <a:spcAft>
                <a:spcPts val="0"/>
              </a:spcAft>
              <a:buClr>
                <a:schemeClr val="dk1"/>
              </a:buClr>
              <a:buSzPts val="3600"/>
              <a:buNone/>
              <a:defRPr sz="7200">
                <a:solidFill>
                  <a:schemeClr val="dk1"/>
                </a:solidFill>
              </a:defRPr>
            </a:lvl2pPr>
            <a:lvl3pPr lvl="2" algn="ctr">
              <a:spcBef>
                <a:spcPts val="0"/>
              </a:spcBef>
              <a:spcAft>
                <a:spcPts val="0"/>
              </a:spcAft>
              <a:buClr>
                <a:schemeClr val="dk1"/>
              </a:buClr>
              <a:buSzPts val="3600"/>
              <a:buNone/>
              <a:defRPr sz="7200">
                <a:solidFill>
                  <a:schemeClr val="dk1"/>
                </a:solidFill>
              </a:defRPr>
            </a:lvl3pPr>
            <a:lvl4pPr lvl="3" algn="ctr">
              <a:spcBef>
                <a:spcPts val="0"/>
              </a:spcBef>
              <a:spcAft>
                <a:spcPts val="0"/>
              </a:spcAft>
              <a:buClr>
                <a:schemeClr val="dk1"/>
              </a:buClr>
              <a:buSzPts val="3600"/>
              <a:buNone/>
              <a:defRPr sz="7200">
                <a:solidFill>
                  <a:schemeClr val="dk1"/>
                </a:solidFill>
              </a:defRPr>
            </a:lvl4pPr>
            <a:lvl5pPr lvl="4" algn="ctr">
              <a:spcBef>
                <a:spcPts val="0"/>
              </a:spcBef>
              <a:spcAft>
                <a:spcPts val="0"/>
              </a:spcAft>
              <a:buClr>
                <a:schemeClr val="dk1"/>
              </a:buClr>
              <a:buSzPts val="3600"/>
              <a:buNone/>
              <a:defRPr sz="7200">
                <a:solidFill>
                  <a:schemeClr val="dk1"/>
                </a:solidFill>
              </a:defRPr>
            </a:lvl5pPr>
            <a:lvl6pPr lvl="5" algn="ctr">
              <a:spcBef>
                <a:spcPts val="0"/>
              </a:spcBef>
              <a:spcAft>
                <a:spcPts val="0"/>
              </a:spcAft>
              <a:buClr>
                <a:schemeClr val="dk1"/>
              </a:buClr>
              <a:buSzPts val="3600"/>
              <a:buNone/>
              <a:defRPr sz="7200">
                <a:solidFill>
                  <a:schemeClr val="dk1"/>
                </a:solidFill>
              </a:defRPr>
            </a:lvl6pPr>
            <a:lvl7pPr lvl="6" algn="ctr">
              <a:spcBef>
                <a:spcPts val="0"/>
              </a:spcBef>
              <a:spcAft>
                <a:spcPts val="0"/>
              </a:spcAft>
              <a:buClr>
                <a:schemeClr val="dk1"/>
              </a:buClr>
              <a:buSzPts val="3600"/>
              <a:buNone/>
              <a:defRPr sz="7200">
                <a:solidFill>
                  <a:schemeClr val="dk1"/>
                </a:solidFill>
              </a:defRPr>
            </a:lvl7pPr>
            <a:lvl8pPr lvl="7" algn="ctr">
              <a:spcBef>
                <a:spcPts val="0"/>
              </a:spcBef>
              <a:spcAft>
                <a:spcPts val="0"/>
              </a:spcAft>
              <a:buClr>
                <a:schemeClr val="dk1"/>
              </a:buClr>
              <a:buSzPts val="3600"/>
              <a:buNone/>
              <a:defRPr sz="7200">
                <a:solidFill>
                  <a:schemeClr val="dk1"/>
                </a:solidFill>
              </a:defRPr>
            </a:lvl8pPr>
            <a:lvl9pPr lvl="8" algn="ctr">
              <a:spcBef>
                <a:spcPts val="0"/>
              </a:spcBef>
              <a:spcAft>
                <a:spcPts val="0"/>
              </a:spcAft>
              <a:buClr>
                <a:schemeClr val="dk1"/>
              </a:buClr>
              <a:buSzPts val="3600"/>
              <a:buNone/>
              <a:defRPr sz="7200">
                <a:solidFill>
                  <a:schemeClr val="dk1"/>
                </a:solidFill>
              </a:defRPr>
            </a:lvl9pPr>
          </a:lstStyle>
          <a:p>
            <a:endParaRPr/>
          </a:p>
        </p:txBody>
      </p:sp>
      <p:sp>
        <p:nvSpPr>
          <p:cNvPr id="11" name="Google Shape;11;p2"/>
          <p:cNvSpPr txBox="1">
            <a:spLocks noGrp="1"/>
          </p:cNvSpPr>
          <p:nvPr>
            <p:ph type="subTitle" idx="1"/>
          </p:nvPr>
        </p:nvSpPr>
        <p:spPr>
          <a:xfrm>
            <a:off x="914400" y="8543800"/>
            <a:ext cx="7660200" cy="9294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Clr>
                <a:schemeClr val="lt2"/>
              </a:buClr>
              <a:buSzPts val="1400"/>
              <a:buFont typeface="Montserrat"/>
              <a:buNone/>
              <a:defRPr sz="2800">
                <a:solidFill>
                  <a:schemeClr val="lt2"/>
                </a:solidFill>
                <a:latin typeface="Montserrat"/>
                <a:ea typeface="Montserrat"/>
                <a:cs typeface="Montserrat"/>
                <a:sym typeface="Montserrat"/>
              </a:defRPr>
            </a:lvl1pPr>
            <a:lvl2pPr lvl="1">
              <a:lnSpc>
                <a:spcPct val="100000"/>
              </a:lnSpc>
              <a:spcBef>
                <a:spcPts val="0"/>
              </a:spcBef>
              <a:spcAft>
                <a:spcPts val="0"/>
              </a:spcAft>
              <a:buClr>
                <a:schemeClr val="lt2"/>
              </a:buClr>
              <a:buSzPts val="1400"/>
              <a:buFont typeface="Montserrat"/>
              <a:buNone/>
              <a:defRPr>
                <a:solidFill>
                  <a:schemeClr val="lt2"/>
                </a:solidFill>
                <a:latin typeface="Montserrat"/>
                <a:ea typeface="Montserrat"/>
                <a:cs typeface="Montserrat"/>
                <a:sym typeface="Montserrat"/>
              </a:defRPr>
            </a:lvl2pPr>
            <a:lvl3pPr lvl="2">
              <a:lnSpc>
                <a:spcPct val="100000"/>
              </a:lnSpc>
              <a:spcBef>
                <a:spcPts val="0"/>
              </a:spcBef>
              <a:spcAft>
                <a:spcPts val="0"/>
              </a:spcAft>
              <a:buClr>
                <a:schemeClr val="lt2"/>
              </a:buClr>
              <a:buSzPts val="1400"/>
              <a:buFont typeface="Montserrat"/>
              <a:buNone/>
              <a:defRPr>
                <a:solidFill>
                  <a:schemeClr val="lt2"/>
                </a:solidFill>
                <a:latin typeface="Montserrat"/>
                <a:ea typeface="Montserrat"/>
                <a:cs typeface="Montserrat"/>
                <a:sym typeface="Montserrat"/>
              </a:defRPr>
            </a:lvl3pPr>
            <a:lvl4pPr lvl="3">
              <a:lnSpc>
                <a:spcPct val="100000"/>
              </a:lnSpc>
              <a:spcBef>
                <a:spcPts val="0"/>
              </a:spcBef>
              <a:spcAft>
                <a:spcPts val="0"/>
              </a:spcAft>
              <a:buClr>
                <a:schemeClr val="lt2"/>
              </a:buClr>
              <a:buSzPts val="1400"/>
              <a:buFont typeface="Montserrat"/>
              <a:buNone/>
              <a:defRPr>
                <a:solidFill>
                  <a:schemeClr val="lt2"/>
                </a:solidFill>
                <a:latin typeface="Montserrat"/>
                <a:ea typeface="Montserrat"/>
                <a:cs typeface="Montserrat"/>
                <a:sym typeface="Montserrat"/>
              </a:defRPr>
            </a:lvl4pPr>
            <a:lvl5pPr lvl="4">
              <a:lnSpc>
                <a:spcPct val="100000"/>
              </a:lnSpc>
              <a:spcBef>
                <a:spcPts val="0"/>
              </a:spcBef>
              <a:spcAft>
                <a:spcPts val="0"/>
              </a:spcAft>
              <a:buClr>
                <a:schemeClr val="lt2"/>
              </a:buClr>
              <a:buSzPts val="1400"/>
              <a:buFont typeface="Montserrat"/>
              <a:buNone/>
              <a:defRPr>
                <a:solidFill>
                  <a:schemeClr val="lt2"/>
                </a:solidFill>
                <a:latin typeface="Montserrat"/>
                <a:ea typeface="Montserrat"/>
                <a:cs typeface="Montserrat"/>
                <a:sym typeface="Montserrat"/>
              </a:defRPr>
            </a:lvl5pPr>
            <a:lvl6pPr lvl="5">
              <a:lnSpc>
                <a:spcPct val="100000"/>
              </a:lnSpc>
              <a:spcBef>
                <a:spcPts val="0"/>
              </a:spcBef>
              <a:spcAft>
                <a:spcPts val="0"/>
              </a:spcAft>
              <a:buClr>
                <a:schemeClr val="lt2"/>
              </a:buClr>
              <a:buSzPts val="1400"/>
              <a:buFont typeface="Montserrat"/>
              <a:buNone/>
              <a:defRPr>
                <a:solidFill>
                  <a:schemeClr val="lt2"/>
                </a:solidFill>
                <a:latin typeface="Montserrat"/>
                <a:ea typeface="Montserrat"/>
                <a:cs typeface="Montserrat"/>
                <a:sym typeface="Montserrat"/>
              </a:defRPr>
            </a:lvl6pPr>
            <a:lvl7pPr lvl="6">
              <a:lnSpc>
                <a:spcPct val="100000"/>
              </a:lnSpc>
              <a:spcBef>
                <a:spcPts val="0"/>
              </a:spcBef>
              <a:spcAft>
                <a:spcPts val="0"/>
              </a:spcAft>
              <a:buClr>
                <a:schemeClr val="lt2"/>
              </a:buClr>
              <a:buSzPts val="1400"/>
              <a:buFont typeface="Montserrat"/>
              <a:buNone/>
              <a:defRPr>
                <a:solidFill>
                  <a:schemeClr val="lt2"/>
                </a:solidFill>
                <a:latin typeface="Montserrat"/>
                <a:ea typeface="Montserrat"/>
                <a:cs typeface="Montserrat"/>
                <a:sym typeface="Montserrat"/>
              </a:defRPr>
            </a:lvl7pPr>
            <a:lvl8pPr lvl="7">
              <a:lnSpc>
                <a:spcPct val="100000"/>
              </a:lnSpc>
              <a:spcBef>
                <a:spcPts val="0"/>
              </a:spcBef>
              <a:spcAft>
                <a:spcPts val="0"/>
              </a:spcAft>
              <a:buClr>
                <a:schemeClr val="lt2"/>
              </a:buClr>
              <a:buSzPts val="1400"/>
              <a:buFont typeface="Montserrat"/>
              <a:buNone/>
              <a:defRPr>
                <a:solidFill>
                  <a:schemeClr val="lt2"/>
                </a:solidFill>
                <a:latin typeface="Montserrat"/>
                <a:ea typeface="Montserrat"/>
                <a:cs typeface="Montserrat"/>
                <a:sym typeface="Montserrat"/>
              </a:defRPr>
            </a:lvl8pPr>
            <a:lvl9pPr lvl="8">
              <a:lnSpc>
                <a:spcPct val="100000"/>
              </a:lnSpc>
              <a:spcBef>
                <a:spcPts val="0"/>
              </a:spcBef>
              <a:spcAft>
                <a:spcPts val="0"/>
              </a:spcAft>
              <a:buClr>
                <a:schemeClr val="lt2"/>
              </a:buClr>
              <a:buSzPts val="1400"/>
              <a:buFont typeface="Montserrat"/>
              <a:buNone/>
              <a:defRPr>
                <a:solidFill>
                  <a:schemeClr val="lt2"/>
                </a:solidFill>
                <a:latin typeface="Montserrat"/>
                <a:ea typeface="Montserrat"/>
                <a:cs typeface="Montserrat"/>
                <a:sym typeface="Montserrat"/>
              </a:defRPr>
            </a:lvl9pPr>
          </a:lstStyle>
          <a:p>
            <a:endParaRPr/>
          </a:p>
        </p:txBody>
      </p:sp>
      <p:sp>
        <p:nvSpPr>
          <p:cNvPr id="12" name="Google Shape;12;p2"/>
          <p:cNvSpPr txBox="1">
            <a:spLocks noGrp="1"/>
          </p:cNvSpPr>
          <p:nvPr>
            <p:ph type="subTitle" idx="2"/>
          </p:nvPr>
        </p:nvSpPr>
        <p:spPr>
          <a:xfrm>
            <a:off x="914400" y="6383250"/>
            <a:ext cx="7660200" cy="929400"/>
          </a:xfrm>
          <a:prstGeom prst="rect">
            <a:avLst/>
          </a:prstGeom>
          <a:effectLst>
            <a:outerShdw blurRad="57150" dist="19050" dir="8220000" algn="bl" rotWithShape="0">
              <a:srgbClr val="76A5AF">
                <a:alpha val="50000"/>
              </a:srgbClr>
            </a:outerShdw>
          </a:effectLst>
        </p:spPr>
        <p:txBody>
          <a:bodyPr spcFirstLastPara="1" wrap="square" lIns="91425" tIns="91425" rIns="91425" bIns="91425" anchor="ctr" anchorCtr="0">
            <a:noAutofit/>
          </a:bodyPr>
          <a:lstStyle>
            <a:lvl1pPr lvl="0" rtl="0">
              <a:lnSpc>
                <a:spcPct val="100000"/>
              </a:lnSpc>
              <a:spcBef>
                <a:spcPts val="0"/>
              </a:spcBef>
              <a:spcAft>
                <a:spcPts val="0"/>
              </a:spcAft>
              <a:buSzPts val="2200"/>
              <a:buFont typeface="Montserrat ExtraLight"/>
              <a:buNone/>
              <a:defRPr sz="4400">
                <a:latin typeface="Montserrat ExtraLight"/>
                <a:ea typeface="Montserrat ExtraLight"/>
                <a:cs typeface="Montserrat ExtraLight"/>
                <a:sym typeface="Montserrat ExtraLight"/>
              </a:defRPr>
            </a:lvl1pPr>
            <a:lvl2pPr lvl="1" rtl="0">
              <a:lnSpc>
                <a:spcPct val="100000"/>
              </a:lnSpc>
              <a:spcBef>
                <a:spcPts val="0"/>
              </a:spcBef>
              <a:spcAft>
                <a:spcPts val="0"/>
              </a:spcAft>
              <a:buSzPts val="2200"/>
              <a:buFont typeface="Montserrat ExtraLight"/>
              <a:buNone/>
              <a:defRPr sz="4400">
                <a:latin typeface="Montserrat ExtraLight"/>
                <a:ea typeface="Montserrat ExtraLight"/>
                <a:cs typeface="Montserrat ExtraLight"/>
                <a:sym typeface="Montserrat ExtraLight"/>
              </a:defRPr>
            </a:lvl2pPr>
            <a:lvl3pPr lvl="2" rtl="0">
              <a:lnSpc>
                <a:spcPct val="100000"/>
              </a:lnSpc>
              <a:spcBef>
                <a:spcPts val="0"/>
              </a:spcBef>
              <a:spcAft>
                <a:spcPts val="0"/>
              </a:spcAft>
              <a:buSzPts val="2200"/>
              <a:buFont typeface="Montserrat ExtraLight"/>
              <a:buNone/>
              <a:defRPr sz="4400">
                <a:latin typeface="Montserrat ExtraLight"/>
                <a:ea typeface="Montserrat ExtraLight"/>
                <a:cs typeface="Montserrat ExtraLight"/>
                <a:sym typeface="Montserrat ExtraLight"/>
              </a:defRPr>
            </a:lvl3pPr>
            <a:lvl4pPr lvl="3" rtl="0">
              <a:lnSpc>
                <a:spcPct val="100000"/>
              </a:lnSpc>
              <a:spcBef>
                <a:spcPts val="0"/>
              </a:spcBef>
              <a:spcAft>
                <a:spcPts val="0"/>
              </a:spcAft>
              <a:buSzPts val="2200"/>
              <a:buFont typeface="Montserrat ExtraLight"/>
              <a:buNone/>
              <a:defRPr sz="4400">
                <a:latin typeface="Montserrat ExtraLight"/>
                <a:ea typeface="Montserrat ExtraLight"/>
                <a:cs typeface="Montserrat ExtraLight"/>
                <a:sym typeface="Montserrat ExtraLight"/>
              </a:defRPr>
            </a:lvl4pPr>
            <a:lvl5pPr lvl="4" rtl="0">
              <a:lnSpc>
                <a:spcPct val="100000"/>
              </a:lnSpc>
              <a:spcBef>
                <a:spcPts val="0"/>
              </a:spcBef>
              <a:spcAft>
                <a:spcPts val="0"/>
              </a:spcAft>
              <a:buSzPts val="2200"/>
              <a:buFont typeface="Montserrat ExtraLight"/>
              <a:buNone/>
              <a:defRPr sz="4400">
                <a:latin typeface="Montserrat ExtraLight"/>
                <a:ea typeface="Montserrat ExtraLight"/>
                <a:cs typeface="Montserrat ExtraLight"/>
                <a:sym typeface="Montserrat ExtraLight"/>
              </a:defRPr>
            </a:lvl5pPr>
            <a:lvl6pPr lvl="5" rtl="0">
              <a:lnSpc>
                <a:spcPct val="100000"/>
              </a:lnSpc>
              <a:spcBef>
                <a:spcPts val="0"/>
              </a:spcBef>
              <a:spcAft>
                <a:spcPts val="0"/>
              </a:spcAft>
              <a:buSzPts val="2200"/>
              <a:buFont typeface="Montserrat ExtraLight"/>
              <a:buNone/>
              <a:defRPr sz="4400">
                <a:latin typeface="Montserrat ExtraLight"/>
                <a:ea typeface="Montserrat ExtraLight"/>
                <a:cs typeface="Montserrat ExtraLight"/>
                <a:sym typeface="Montserrat ExtraLight"/>
              </a:defRPr>
            </a:lvl6pPr>
            <a:lvl7pPr lvl="6" rtl="0">
              <a:lnSpc>
                <a:spcPct val="100000"/>
              </a:lnSpc>
              <a:spcBef>
                <a:spcPts val="0"/>
              </a:spcBef>
              <a:spcAft>
                <a:spcPts val="0"/>
              </a:spcAft>
              <a:buSzPts val="2200"/>
              <a:buFont typeface="Montserrat ExtraLight"/>
              <a:buNone/>
              <a:defRPr sz="4400">
                <a:latin typeface="Montserrat ExtraLight"/>
                <a:ea typeface="Montserrat ExtraLight"/>
                <a:cs typeface="Montserrat ExtraLight"/>
                <a:sym typeface="Montserrat ExtraLight"/>
              </a:defRPr>
            </a:lvl7pPr>
            <a:lvl8pPr lvl="7" rtl="0">
              <a:lnSpc>
                <a:spcPct val="100000"/>
              </a:lnSpc>
              <a:spcBef>
                <a:spcPts val="0"/>
              </a:spcBef>
              <a:spcAft>
                <a:spcPts val="0"/>
              </a:spcAft>
              <a:buSzPts val="2200"/>
              <a:buFont typeface="Montserrat ExtraLight"/>
              <a:buNone/>
              <a:defRPr sz="4400">
                <a:latin typeface="Montserrat ExtraLight"/>
                <a:ea typeface="Montserrat ExtraLight"/>
                <a:cs typeface="Montserrat ExtraLight"/>
                <a:sym typeface="Montserrat ExtraLight"/>
              </a:defRPr>
            </a:lvl8pPr>
            <a:lvl9pPr lvl="8" rtl="0">
              <a:lnSpc>
                <a:spcPct val="100000"/>
              </a:lnSpc>
              <a:spcBef>
                <a:spcPts val="0"/>
              </a:spcBef>
              <a:spcAft>
                <a:spcPts val="0"/>
              </a:spcAft>
              <a:buSzPts val="2200"/>
              <a:buFont typeface="Montserrat ExtraLight"/>
              <a:buNone/>
              <a:defRPr sz="4400">
                <a:latin typeface="Montserrat ExtraLight"/>
                <a:ea typeface="Montserrat ExtraLight"/>
                <a:cs typeface="Montserrat ExtraLight"/>
                <a:sym typeface="Montserrat ExtraLight"/>
              </a:defRPr>
            </a:lvl9pPr>
          </a:lstStyle>
          <a:p>
            <a:endParaRPr/>
          </a:p>
        </p:txBody>
      </p:sp>
    </p:spTree>
    <p:extLst>
      <p:ext uri="{BB962C8B-B14F-4D97-AF65-F5344CB8AC3E}">
        <p14:creationId xmlns:p14="http://schemas.microsoft.com/office/powerpoint/2010/main" val="327387636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623400" y="4301700"/>
            <a:ext cx="17041200" cy="168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7200"/>
            </a:lvl1pPr>
            <a:lvl2pPr lvl="1" algn="ctr">
              <a:spcBef>
                <a:spcPts val="0"/>
              </a:spcBef>
              <a:spcAft>
                <a:spcPts val="0"/>
              </a:spcAft>
              <a:buSzPts val="3600"/>
              <a:buNone/>
              <a:defRPr sz="7200"/>
            </a:lvl2pPr>
            <a:lvl3pPr lvl="2" algn="ctr">
              <a:spcBef>
                <a:spcPts val="0"/>
              </a:spcBef>
              <a:spcAft>
                <a:spcPts val="0"/>
              </a:spcAft>
              <a:buSzPts val="3600"/>
              <a:buNone/>
              <a:defRPr sz="7200"/>
            </a:lvl3pPr>
            <a:lvl4pPr lvl="3" algn="ctr">
              <a:spcBef>
                <a:spcPts val="0"/>
              </a:spcBef>
              <a:spcAft>
                <a:spcPts val="0"/>
              </a:spcAft>
              <a:buSzPts val="3600"/>
              <a:buNone/>
              <a:defRPr sz="7200"/>
            </a:lvl4pPr>
            <a:lvl5pPr lvl="4" algn="ctr">
              <a:spcBef>
                <a:spcPts val="0"/>
              </a:spcBef>
              <a:spcAft>
                <a:spcPts val="0"/>
              </a:spcAft>
              <a:buSzPts val="3600"/>
              <a:buNone/>
              <a:defRPr sz="7200"/>
            </a:lvl5pPr>
            <a:lvl6pPr lvl="5" algn="ctr">
              <a:spcBef>
                <a:spcPts val="0"/>
              </a:spcBef>
              <a:spcAft>
                <a:spcPts val="0"/>
              </a:spcAft>
              <a:buSzPts val="3600"/>
              <a:buNone/>
              <a:defRPr sz="7200"/>
            </a:lvl6pPr>
            <a:lvl7pPr lvl="6" algn="ctr">
              <a:spcBef>
                <a:spcPts val="0"/>
              </a:spcBef>
              <a:spcAft>
                <a:spcPts val="0"/>
              </a:spcAft>
              <a:buSzPts val="3600"/>
              <a:buNone/>
              <a:defRPr sz="7200"/>
            </a:lvl7pPr>
            <a:lvl8pPr lvl="7" algn="ctr">
              <a:spcBef>
                <a:spcPts val="0"/>
              </a:spcBef>
              <a:spcAft>
                <a:spcPts val="0"/>
              </a:spcAft>
              <a:buSzPts val="3600"/>
              <a:buNone/>
              <a:defRPr sz="7200"/>
            </a:lvl8pPr>
            <a:lvl9pPr lvl="8" algn="ctr">
              <a:spcBef>
                <a:spcPts val="0"/>
              </a:spcBef>
              <a:spcAft>
                <a:spcPts val="0"/>
              </a:spcAft>
              <a:buSzPts val="3600"/>
              <a:buNone/>
              <a:defRPr sz="7200"/>
            </a:lvl9pPr>
          </a:lstStyle>
          <a:p>
            <a:endParaRPr/>
          </a:p>
        </p:txBody>
      </p:sp>
      <p:sp>
        <p:nvSpPr>
          <p:cNvPr id="15" name="Google Shape;15;p3"/>
          <p:cNvSpPr txBox="1">
            <a:spLocks noGrp="1"/>
          </p:cNvSpPr>
          <p:nvPr>
            <p:ph type="sldNum" idx="12"/>
          </p:nvPr>
        </p:nvSpPr>
        <p:spPr>
          <a:xfrm>
            <a:off x="16944916" y="9326434"/>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47332631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623400" y="890050"/>
            <a:ext cx="17041200" cy="11454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623400" y="2304950"/>
            <a:ext cx="17041200" cy="6832800"/>
          </a:xfrm>
          <a:prstGeom prst="rect">
            <a:avLst/>
          </a:prstGeom>
        </p:spPr>
        <p:txBody>
          <a:bodyPr spcFirstLastPara="1" wrap="square" lIns="91425" tIns="91425" rIns="91425" bIns="91425" anchor="t" anchorCtr="0">
            <a:noAutofit/>
          </a:bodyPr>
          <a:lstStyle>
            <a:lvl1pPr marL="914400" lvl="0" indent="-685800">
              <a:spcBef>
                <a:spcPts val="0"/>
              </a:spcBef>
              <a:spcAft>
                <a:spcPts val="0"/>
              </a:spcAft>
              <a:buSzPts val="1800"/>
              <a:buChar char="●"/>
              <a:defRPr/>
            </a:lvl1pPr>
            <a:lvl2pPr marL="1828800" lvl="1" indent="-635000">
              <a:spcBef>
                <a:spcPts val="3200"/>
              </a:spcBef>
              <a:spcAft>
                <a:spcPts val="0"/>
              </a:spcAft>
              <a:buSzPts val="1400"/>
              <a:buChar char="○"/>
              <a:defRPr/>
            </a:lvl2pPr>
            <a:lvl3pPr marL="2743200" lvl="2" indent="-635000">
              <a:spcBef>
                <a:spcPts val="3200"/>
              </a:spcBef>
              <a:spcAft>
                <a:spcPts val="0"/>
              </a:spcAft>
              <a:buSzPts val="1400"/>
              <a:buChar char="■"/>
              <a:defRPr/>
            </a:lvl3pPr>
            <a:lvl4pPr marL="3657600" lvl="3" indent="-635000">
              <a:spcBef>
                <a:spcPts val="3200"/>
              </a:spcBef>
              <a:spcAft>
                <a:spcPts val="0"/>
              </a:spcAft>
              <a:buSzPts val="1400"/>
              <a:buChar char="●"/>
              <a:defRPr/>
            </a:lvl4pPr>
            <a:lvl5pPr marL="4572000" lvl="4" indent="-635000">
              <a:spcBef>
                <a:spcPts val="3200"/>
              </a:spcBef>
              <a:spcAft>
                <a:spcPts val="0"/>
              </a:spcAft>
              <a:buSzPts val="1400"/>
              <a:buChar char="○"/>
              <a:defRPr/>
            </a:lvl5pPr>
            <a:lvl6pPr marL="5486400" lvl="5" indent="-635000">
              <a:spcBef>
                <a:spcPts val="3200"/>
              </a:spcBef>
              <a:spcAft>
                <a:spcPts val="0"/>
              </a:spcAft>
              <a:buSzPts val="1400"/>
              <a:buChar char="■"/>
              <a:defRPr/>
            </a:lvl6pPr>
            <a:lvl7pPr marL="6400800" lvl="6" indent="-635000">
              <a:spcBef>
                <a:spcPts val="3200"/>
              </a:spcBef>
              <a:spcAft>
                <a:spcPts val="0"/>
              </a:spcAft>
              <a:buSzPts val="1400"/>
              <a:buChar char="●"/>
              <a:defRPr/>
            </a:lvl7pPr>
            <a:lvl8pPr marL="7315200" lvl="7" indent="-635000">
              <a:spcBef>
                <a:spcPts val="3200"/>
              </a:spcBef>
              <a:spcAft>
                <a:spcPts val="0"/>
              </a:spcAft>
              <a:buSzPts val="1400"/>
              <a:buChar char="○"/>
              <a:defRPr/>
            </a:lvl8pPr>
            <a:lvl9pPr marL="8229600" lvl="8" indent="-635000">
              <a:spcBef>
                <a:spcPts val="3200"/>
              </a:spcBef>
              <a:spcAft>
                <a:spcPts val="3200"/>
              </a:spcAft>
              <a:buSzPts val="1400"/>
              <a:buChar char="■"/>
              <a:defRPr/>
            </a:lvl9pPr>
          </a:lstStyle>
          <a:p>
            <a:endParaRPr/>
          </a:p>
        </p:txBody>
      </p:sp>
      <p:sp>
        <p:nvSpPr>
          <p:cNvPr id="19" name="Google Shape;19;p4"/>
          <p:cNvSpPr txBox="1">
            <a:spLocks noGrp="1"/>
          </p:cNvSpPr>
          <p:nvPr>
            <p:ph type="sldNum" idx="12"/>
          </p:nvPr>
        </p:nvSpPr>
        <p:spPr>
          <a:xfrm>
            <a:off x="16944916" y="9326434"/>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69441760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623400" y="890050"/>
            <a:ext cx="17041200" cy="11454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623400" y="2304950"/>
            <a:ext cx="7999800" cy="6832800"/>
          </a:xfrm>
          <a:prstGeom prst="rect">
            <a:avLst/>
          </a:prstGeom>
        </p:spPr>
        <p:txBody>
          <a:bodyPr spcFirstLastPara="1" wrap="square" lIns="91425" tIns="91425" rIns="91425" bIns="91425" anchor="t" anchorCtr="0">
            <a:noAutofit/>
          </a:bodyPr>
          <a:lstStyle>
            <a:lvl1pPr marL="914400" lvl="0" indent="-635000">
              <a:spcBef>
                <a:spcPts val="0"/>
              </a:spcBef>
              <a:spcAft>
                <a:spcPts val="0"/>
              </a:spcAft>
              <a:buSzPts val="1400"/>
              <a:buChar char="●"/>
              <a:defRPr sz="2800"/>
            </a:lvl1pPr>
            <a:lvl2pPr marL="1828800" lvl="1" indent="-609600">
              <a:spcBef>
                <a:spcPts val="3200"/>
              </a:spcBef>
              <a:spcAft>
                <a:spcPts val="0"/>
              </a:spcAft>
              <a:buSzPts val="1200"/>
              <a:buChar char="○"/>
              <a:defRPr sz="2400"/>
            </a:lvl2pPr>
            <a:lvl3pPr marL="2743200" lvl="2" indent="-609600">
              <a:spcBef>
                <a:spcPts val="3200"/>
              </a:spcBef>
              <a:spcAft>
                <a:spcPts val="0"/>
              </a:spcAft>
              <a:buSzPts val="1200"/>
              <a:buChar char="■"/>
              <a:defRPr sz="2400"/>
            </a:lvl3pPr>
            <a:lvl4pPr marL="3657600" lvl="3" indent="-609600">
              <a:spcBef>
                <a:spcPts val="3200"/>
              </a:spcBef>
              <a:spcAft>
                <a:spcPts val="0"/>
              </a:spcAft>
              <a:buSzPts val="1200"/>
              <a:buChar char="●"/>
              <a:defRPr sz="2400"/>
            </a:lvl4pPr>
            <a:lvl5pPr marL="4572000" lvl="4" indent="-609600">
              <a:spcBef>
                <a:spcPts val="3200"/>
              </a:spcBef>
              <a:spcAft>
                <a:spcPts val="0"/>
              </a:spcAft>
              <a:buSzPts val="1200"/>
              <a:buChar char="○"/>
              <a:defRPr sz="2400"/>
            </a:lvl5pPr>
            <a:lvl6pPr marL="5486400" lvl="5" indent="-609600">
              <a:spcBef>
                <a:spcPts val="3200"/>
              </a:spcBef>
              <a:spcAft>
                <a:spcPts val="0"/>
              </a:spcAft>
              <a:buSzPts val="1200"/>
              <a:buChar char="■"/>
              <a:defRPr sz="2400"/>
            </a:lvl6pPr>
            <a:lvl7pPr marL="6400800" lvl="6" indent="-609600">
              <a:spcBef>
                <a:spcPts val="3200"/>
              </a:spcBef>
              <a:spcAft>
                <a:spcPts val="0"/>
              </a:spcAft>
              <a:buSzPts val="1200"/>
              <a:buChar char="●"/>
              <a:defRPr sz="2400"/>
            </a:lvl7pPr>
            <a:lvl8pPr marL="7315200" lvl="7" indent="-609600">
              <a:spcBef>
                <a:spcPts val="3200"/>
              </a:spcBef>
              <a:spcAft>
                <a:spcPts val="0"/>
              </a:spcAft>
              <a:buSzPts val="1200"/>
              <a:buChar char="○"/>
              <a:defRPr sz="2400"/>
            </a:lvl8pPr>
            <a:lvl9pPr marL="8229600" lvl="8" indent="-609600">
              <a:spcBef>
                <a:spcPts val="3200"/>
              </a:spcBef>
              <a:spcAft>
                <a:spcPts val="3200"/>
              </a:spcAft>
              <a:buSzPts val="1200"/>
              <a:buChar char="■"/>
              <a:defRPr sz="2400"/>
            </a:lvl9pPr>
          </a:lstStyle>
          <a:p>
            <a:endParaRPr/>
          </a:p>
        </p:txBody>
      </p:sp>
      <p:sp>
        <p:nvSpPr>
          <p:cNvPr id="23" name="Google Shape;23;p5"/>
          <p:cNvSpPr txBox="1">
            <a:spLocks noGrp="1"/>
          </p:cNvSpPr>
          <p:nvPr>
            <p:ph type="body" idx="2"/>
          </p:nvPr>
        </p:nvSpPr>
        <p:spPr>
          <a:xfrm>
            <a:off x="9664800" y="2304950"/>
            <a:ext cx="7999800" cy="6832800"/>
          </a:xfrm>
          <a:prstGeom prst="rect">
            <a:avLst/>
          </a:prstGeom>
        </p:spPr>
        <p:txBody>
          <a:bodyPr spcFirstLastPara="1" wrap="square" lIns="91425" tIns="91425" rIns="91425" bIns="91425" anchor="t" anchorCtr="0">
            <a:noAutofit/>
          </a:bodyPr>
          <a:lstStyle>
            <a:lvl1pPr marL="914400" lvl="0" indent="-635000">
              <a:spcBef>
                <a:spcPts val="0"/>
              </a:spcBef>
              <a:spcAft>
                <a:spcPts val="0"/>
              </a:spcAft>
              <a:buSzPts val="1400"/>
              <a:buChar char="●"/>
              <a:defRPr sz="2800"/>
            </a:lvl1pPr>
            <a:lvl2pPr marL="1828800" lvl="1" indent="-609600">
              <a:spcBef>
                <a:spcPts val="3200"/>
              </a:spcBef>
              <a:spcAft>
                <a:spcPts val="0"/>
              </a:spcAft>
              <a:buSzPts val="1200"/>
              <a:buChar char="○"/>
              <a:defRPr sz="2400"/>
            </a:lvl2pPr>
            <a:lvl3pPr marL="2743200" lvl="2" indent="-609600">
              <a:spcBef>
                <a:spcPts val="3200"/>
              </a:spcBef>
              <a:spcAft>
                <a:spcPts val="0"/>
              </a:spcAft>
              <a:buSzPts val="1200"/>
              <a:buChar char="■"/>
              <a:defRPr sz="2400"/>
            </a:lvl3pPr>
            <a:lvl4pPr marL="3657600" lvl="3" indent="-609600">
              <a:spcBef>
                <a:spcPts val="3200"/>
              </a:spcBef>
              <a:spcAft>
                <a:spcPts val="0"/>
              </a:spcAft>
              <a:buSzPts val="1200"/>
              <a:buChar char="●"/>
              <a:defRPr sz="2400"/>
            </a:lvl4pPr>
            <a:lvl5pPr marL="4572000" lvl="4" indent="-609600">
              <a:spcBef>
                <a:spcPts val="3200"/>
              </a:spcBef>
              <a:spcAft>
                <a:spcPts val="0"/>
              </a:spcAft>
              <a:buSzPts val="1200"/>
              <a:buChar char="○"/>
              <a:defRPr sz="2400"/>
            </a:lvl5pPr>
            <a:lvl6pPr marL="5486400" lvl="5" indent="-609600">
              <a:spcBef>
                <a:spcPts val="3200"/>
              </a:spcBef>
              <a:spcAft>
                <a:spcPts val="0"/>
              </a:spcAft>
              <a:buSzPts val="1200"/>
              <a:buChar char="■"/>
              <a:defRPr sz="2400"/>
            </a:lvl6pPr>
            <a:lvl7pPr marL="6400800" lvl="6" indent="-609600">
              <a:spcBef>
                <a:spcPts val="3200"/>
              </a:spcBef>
              <a:spcAft>
                <a:spcPts val="0"/>
              </a:spcAft>
              <a:buSzPts val="1200"/>
              <a:buChar char="●"/>
              <a:defRPr sz="2400"/>
            </a:lvl7pPr>
            <a:lvl8pPr marL="7315200" lvl="7" indent="-609600">
              <a:spcBef>
                <a:spcPts val="3200"/>
              </a:spcBef>
              <a:spcAft>
                <a:spcPts val="0"/>
              </a:spcAft>
              <a:buSzPts val="1200"/>
              <a:buChar char="○"/>
              <a:defRPr sz="2400"/>
            </a:lvl8pPr>
            <a:lvl9pPr marL="8229600" lvl="8" indent="-609600">
              <a:spcBef>
                <a:spcPts val="3200"/>
              </a:spcBef>
              <a:spcAft>
                <a:spcPts val="3200"/>
              </a:spcAft>
              <a:buSzPts val="1200"/>
              <a:buChar char="■"/>
              <a:defRPr sz="2400"/>
            </a:lvl9pPr>
          </a:lstStyle>
          <a:p>
            <a:endParaRPr/>
          </a:p>
        </p:txBody>
      </p:sp>
      <p:sp>
        <p:nvSpPr>
          <p:cNvPr id="24" name="Google Shape;24;p5"/>
          <p:cNvSpPr txBox="1">
            <a:spLocks noGrp="1"/>
          </p:cNvSpPr>
          <p:nvPr>
            <p:ph type="sldNum" idx="12"/>
          </p:nvPr>
        </p:nvSpPr>
        <p:spPr>
          <a:xfrm>
            <a:off x="16944916" y="9326434"/>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97895955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blipFill>
          <a:blip r:embed="rId2" cstate="email">
            <a:alphaModFix/>
            <a:extLst>
              <a:ext uri="{28A0092B-C50C-407E-A947-70E740481C1C}">
                <a14:useLocalDpi xmlns:a14="http://schemas.microsoft.com/office/drawing/2010/main"/>
              </a:ext>
            </a:extLst>
          </a:blip>
          <a:stretch>
            <a:fillRect/>
          </a:stretch>
        </a:blipFill>
        <a:effectLst/>
      </p:bgPr>
    </p:bg>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914400" y="890050"/>
            <a:ext cx="15994800" cy="9492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sz="4800"/>
            </a:lvl1pPr>
            <a:lvl2pPr lvl="1">
              <a:spcBef>
                <a:spcPts val="0"/>
              </a:spcBef>
              <a:spcAft>
                <a:spcPts val="0"/>
              </a:spcAft>
              <a:buSzPts val="2400"/>
              <a:buNone/>
              <a:defRPr sz="4800"/>
            </a:lvl2pPr>
            <a:lvl3pPr lvl="2">
              <a:spcBef>
                <a:spcPts val="0"/>
              </a:spcBef>
              <a:spcAft>
                <a:spcPts val="0"/>
              </a:spcAft>
              <a:buSzPts val="2400"/>
              <a:buNone/>
              <a:defRPr sz="4800"/>
            </a:lvl3pPr>
            <a:lvl4pPr lvl="3">
              <a:spcBef>
                <a:spcPts val="0"/>
              </a:spcBef>
              <a:spcAft>
                <a:spcPts val="0"/>
              </a:spcAft>
              <a:buSzPts val="2400"/>
              <a:buNone/>
              <a:defRPr sz="4800"/>
            </a:lvl4pPr>
            <a:lvl5pPr lvl="4">
              <a:spcBef>
                <a:spcPts val="0"/>
              </a:spcBef>
              <a:spcAft>
                <a:spcPts val="0"/>
              </a:spcAft>
              <a:buSzPts val="2400"/>
              <a:buNone/>
              <a:defRPr sz="4800"/>
            </a:lvl5pPr>
            <a:lvl6pPr lvl="5">
              <a:spcBef>
                <a:spcPts val="0"/>
              </a:spcBef>
              <a:spcAft>
                <a:spcPts val="0"/>
              </a:spcAft>
              <a:buSzPts val="2400"/>
              <a:buNone/>
              <a:defRPr sz="4800"/>
            </a:lvl6pPr>
            <a:lvl7pPr lvl="6">
              <a:spcBef>
                <a:spcPts val="0"/>
              </a:spcBef>
              <a:spcAft>
                <a:spcPts val="0"/>
              </a:spcAft>
              <a:buSzPts val="2400"/>
              <a:buNone/>
              <a:defRPr sz="4800"/>
            </a:lvl7pPr>
            <a:lvl8pPr lvl="7">
              <a:spcBef>
                <a:spcPts val="0"/>
              </a:spcBef>
              <a:spcAft>
                <a:spcPts val="0"/>
              </a:spcAft>
              <a:buSzPts val="2400"/>
              <a:buNone/>
              <a:defRPr sz="4800"/>
            </a:lvl8pPr>
            <a:lvl9pPr lvl="8">
              <a:spcBef>
                <a:spcPts val="0"/>
              </a:spcBef>
              <a:spcAft>
                <a:spcPts val="0"/>
              </a:spcAft>
              <a:buSzPts val="2400"/>
              <a:buNone/>
              <a:defRPr sz="4800"/>
            </a:lvl9pPr>
          </a:lstStyle>
          <a:p>
            <a:endParaRPr/>
          </a:p>
        </p:txBody>
      </p:sp>
    </p:spTree>
    <p:extLst>
      <p:ext uri="{BB962C8B-B14F-4D97-AF65-F5344CB8AC3E}">
        <p14:creationId xmlns:p14="http://schemas.microsoft.com/office/powerpoint/2010/main" val="342142727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7"/>
        <p:cNvGrpSpPr/>
        <p:nvPr/>
      </p:nvGrpSpPr>
      <p:grpSpPr>
        <a:xfrm>
          <a:off x="0" y="0"/>
          <a:ext cx="0" cy="0"/>
          <a:chOff x="0" y="0"/>
          <a:chExt cx="0" cy="0"/>
        </a:xfrm>
      </p:grpSpPr>
      <p:sp>
        <p:nvSpPr>
          <p:cNvPr id="28" name="Google Shape;28;p7"/>
          <p:cNvSpPr txBox="1">
            <a:spLocks noGrp="1"/>
          </p:cNvSpPr>
          <p:nvPr>
            <p:ph type="title"/>
          </p:nvPr>
        </p:nvSpPr>
        <p:spPr>
          <a:xfrm>
            <a:off x="623400" y="1111200"/>
            <a:ext cx="5616000" cy="15114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4800"/>
            </a:lvl1pPr>
            <a:lvl2pPr lvl="1">
              <a:spcBef>
                <a:spcPts val="0"/>
              </a:spcBef>
              <a:spcAft>
                <a:spcPts val="0"/>
              </a:spcAft>
              <a:buSzPts val="2400"/>
              <a:buNone/>
              <a:defRPr sz="4800"/>
            </a:lvl2pPr>
            <a:lvl3pPr lvl="2">
              <a:spcBef>
                <a:spcPts val="0"/>
              </a:spcBef>
              <a:spcAft>
                <a:spcPts val="0"/>
              </a:spcAft>
              <a:buSzPts val="2400"/>
              <a:buNone/>
              <a:defRPr sz="4800"/>
            </a:lvl3pPr>
            <a:lvl4pPr lvl="3">
              <a:spcBef>
                <a:spcPts val="0"/>
              </a:spcBef>
              <a:spcAft>
                <a:spcPts val="0"/>
              </a:spcAft>
              <a:buSzPts val="2400"/>
              <a:buNone/>
              <a:defRPr sz="4800"/>
            </a:lvl4pPr>
            <a:lvl5pPr lvl="4">
              <a:spcBef>
                <a:spcPts val="0"/>
              </a:spcBef>
              <a:spcAft>
                <a:spcPts val="0"/>
              </a:spcAft>
              <a:buSzPts val="2400"/>
              <a:buNone/>
              <a:defRPr sz="4800"/>
            </a:lvl5pPr>
            <a:lvl6pPr lvl="5">
              <a:spcBef>
                <a:spcPts val="0"/>
              </a:spcBef>
              <a:spcAft>
                <a:spcPts val="0"/>
              </a:spcAft>
              <a:buSzPts val="2400"/>
              <a:buNone/>
              <a:defRPr sz="4800"/>
            </a:lvl6pPr>
            <a:lvl7pPr lvl="6">
              <a:spcBef>
                <a:spcPts val="0"/>
              </a:spcBef>
              <a:spcAft>
                <a:spcPts val="0"/>
              </a:spcAft>
              <a:buSzPts val="2400"/>
              <a:buNone/>
              <a:defRPr sz="4800"/>
            </a:lvl7pPr>
            <a:lvl8pPr lvl="7">
              <a:spcBef>
                <a:spcPts val="0"/>
              </a:spcBef>
              <a:spcAft>
                <a:spcPts val="0"/>
              </a:spcAft>
              <a:buSzPts val="2400"/>
              <a:buNone/>
              <a:defRPr sz="4800"/>
            </a:lvl8pPr>
            <a:lvl9pPr lvl="8">
              <a:spcBef>
                <a:spcPts val="0"/>
              </a:spcBef>
              <a:spcAft>
                <a:spcPts val="0"/>
              </a:spcAft>
              <a:buSzPts val="2400"/>
              <a:buNone/>
              <a:defRPr sz="4800"/>
            </a:lvl9pPr>
          </a:lstStyle>
          <a:p>
            <a:endParaRPr/>
          </a:p>
        </p:txBody>
      </p:sp>
      <p:sp>
        <p:nvSpPr>
          <p:cNvPr id="29" name="Google Shape;29;p7"/>
          <p:cNvSpPr txBox="1">
            <a:spLocks noGrp="1"/>
          </p:cNvSpPr>
          <p:nvPr>
            <p:ph type="body" idx="1"/>
          </p:nvPr>
        </p:nvSpPr>
        <p:spPr>
          <a:xfrm>
            <a:off x="623400" y="2779200"/>
            <a:ext cx="5616000" cy="6358800"/>
          </a:xfrm>
          <a:prstGeom prst="rect">
            <a:avLst/>
          </a:prstGeom>
        </p:spPr>
        <p:txBody>
          <a:bodyPr spcFirstLastPara="1" wrap="square" lIns="91425" tIns="91425" rIns="91425" bIns="91425" anchor="t" anchorCtr="0">
            <a:noAutofit/>
          </a:bodyPr>
          <a:lstStyle>
            <a:lvl1pPr marL="914400" lvl="0" indent="-609600">
              <a:spcBef>
                <a:spcPts val="0"/>
              </a:spcBef>
              <a:spcAft>
                <a:spcPts val="0"/>
              </a:spcAft>
              <a:buSzPts val="1200"/>
              <a:buChar char="●"/>
              <a:defRPr sz="2400"/>
            </a:lvl1pPr>
            <a:lvl2pPr marL="1828800" lvl="1" indent="-609600">
              <a:spcBef>
                <a:spcPts val="3200"/>
              </a:spcBef>
              <a:spcAft>
                <a:spcPts val="0"/>
              </a:spcAft>
              <a:buSzPts val="1200"/>
              <a:buChar char="○"/>
              <a:defRPr sz="2400"/>
            </a:lvl2pPr>
            <a:lvl3pPr marL="2743200" lvl="2" indent="-609600">
              <a:spcBef>
                <a:spcPts val="3200"/>
              </a:spcBef>
              <a:spcAft>
                <a:spcPts val="0"/>
              </a:spcAft>
              <a:buSzPts val="1200"/>
              <a:buChar char="■"/>
              <a:defRPr sz="2400"/>
            </a:lvl3pPr>
            <a:lvl4pPr marL="3657600" lvl="3" indent="-609600">
              <a:spcBef>
                <a:spcPts val="3200"/>
              </a:spcBef>
              <a:spcAft>
                <a:spcPts val="0"/>
              </a:spcAft>
              <a:buSzPts val="1200"/>
              <a:buChar char="●"/>
              <a:defRPr sz="2400"/>
            </a:lvl4pPr>
            <a:lvl5pPr marL="4572000" lvl="4" indent="-609600">
              <a:spcBef>
                <a:spcPts val="3200"/>
              </a:spcBef>
              <a:spcAft>
                <a:spcPts val="0"/>
              </a:spcAft>
              <a:buSzPts val="1200"/>
              <a:buChar char="○"/>
              <a:defRPr sz="2400"/>
            </a:lvl5pPr>
            <a:lvl6pPr marL="5486400" lvl="5" indent="-609600">
              <a:spcBef>
                <a:spcPts val="3200"/>
              </a:spcBef>
              <a:spcAft>
                <a:spcPts val="0"/>
              </a:spcAft>
              <a:buSzPts val="1200"/>
              <a:buChar char="■"/>
              <a:defRPr sz="2400"/>
            </a:lvl6pPr>
            <a:lvl7pPr marL="6400800" lvl="6" indent="-609600">
              <a:spcBef>
                <a:spcPts val="3200"/>
              </a:spcBef>
              <a:spcAft>
                <a:spcPts val="0"/>
              </a:spcAft>
              <a:buSzPts val="1200"/>
              <a:buChar char="●"/>
              <a:defRPr sz="2400"/>
            </a:lvl7pPr>
            <a:lvl8pPr marL="7315200" lvl="7" indent="-609600">
              <a:spcBef>
                <a:spcPts val="3200"/>
              </a:spcBef>
              <a:spcAft>
                <a:spcPts val="0"/>
              </a:spcAft>
              <a:buSzPts val="1200"/>
              <a:buChar char="○"/>
              <a:defRPr sz="2400"/>
            </a:lvl8pPr>
            <a:lvl9pPr marL="8229600" lvl="8" indent="-609600">
              <a:spcBef>
                <a:spcPts val="3200"/>
              </a:spcBef>
              <a:spcAft>
                <a:spcPts val="3200"/>
              </a:spcAft>
              <a:buSzPts val="1200"/>
              <a:buChar char="■"/>
              <a:defRPr sz="2400"/>
            </a:lvl9pPr>
          </a:lstStyle>
          <a:p>
            <a:endParaRPr/>
          </a:p>
        </p:txBody>
      </p:sp>
      <p:sp>
        <p:nvSpPr>
          <p:cNvPr id="30" name="Google Shape;30;p7"/>
          <p:cNvSpPr txBox="1">
            <a:spLocks noGrp="1"/>
          </p:cNvSpPr>
          <p:nvPr>
            <p:ph type="sldNum" idx="12"/>
          </p:nvPr>
        </p:nvSpPr>
        <p:spPr>
          <a:xfrm>
            <a:off x="16944916" y="9326434"/>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06402177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1"/>
        <p:cNvGrpSpPr/>
        <p:nvPr/>
      </p:nvGrpSpPr>
      <p:grpSpPr>
        <a:xfrm>
          <a:off x="0" y="0"/>
          <a:ext cx="0" cy="0"/>
          <a:chOff x="0" y="0"/>
          <a:chExt cx="0" cy="0"/>
        </a:xfrm>
      </p:grpSpPr>
      <p:sp>
        <p:nvSpPr>
          <p:cNvPr id="32" name="Google Shape;32;p8"/>
          <p:cNvSpPr txBox="1">
            <a:spLocks noGrp="1"/>
          </p:cNvSpPr>
          <p:nvPr>
            <p:ph type="title"/>
          </p:nvPr>
        </p:nvSpPr>
        <p:spPr>
          <a:xfrm>
            <a:off x="980500" y="900300"/>
            <a:ext cx="12735600" cy="81816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9600"/>
            </a:lvl1pPr>
            <a:lvl2pPr lvl="1">
              <a:spcBef>
                <a:spcPts val="0"/>
              </a:spcBef>
              <a:spcAft>
                <a:spcPts val="0"/>
              </a:spcAft>
              <a:buSzPts val="4800"/>
              <a:buNone/>
              <a:defRPr sz="9600"/>
            </a:lvl2pPr>
            <a:lvl3pPr lvl="2">
              <a:spcBef>
                <a:spcPts val="0"/>
              </a:spcBef>
              <a:spcAft>
                <a:spcPts val="0"/>
              </a:spcAft>
              <a:buSzPts val="4800"/>
              <a:buNone/>
              <a:defRPr sz="9600"/>
            </a:lvl3pPr>
            <a:lvl4pPr lvl="3">
              <a:spcBef>
                <a:spcPts val="0"/>
              </a:spcBef>
              <a:spcAft>
                <a:spcPts val="0"/>
              </a:spcAft>
              <a:buSzPts val="4800"/>
              <a:buNone/>
              <a:defRPr sz="9600"/>
            </a:lvl4pPr>
            <a:lvl5pPr lvl="4">
              <a:spcBef>
                <a:spcPts val="0"/>
              </a:spcBef>
              <a:spcAft>
                <a:spcPts val="0"/>
              </a:spcAft>
              <a:buSzPts val="4800"/>
              <a:buNone/>
              <a:defRPr sz="9600"/>
            </a:lvl5pPr>
            <a:lvl6pPr lvl="5">
              <a:spcBef>
                <a:spcPts val="0"/>
              </a:spcBef>
              <a:spcAft>
                <a:spcPts val="0"/>
              </a:spcAft>
              <a:buSzPts val="4800"/>
              <a:buNone/>
              <a:defRPr sz="9600"/>
            </a:lvl6pPr>
            <a:lvl7pPr lvl="6">
              <a:spcBef>
                <a:spcPts val="0"/>
              </a:spcBef>
              <a:spcAft>
                <a:spcPts val="0"/>
              </a:spcAft>
              <a:buSzPts val="4800"/>
              <a:buNone/>
              <a:defRPr sz="9600"/>
            </a:lvl7pPr>
            <a:lvl8pPr lvl="7">
              <a:spcBef>
                <a:spcPts val="0"/>
              </a:spcBef>
              <a:spcAft>
                <a:spcPts val="0"/>
              </a:spcAft>
              <a:buSzPts val="4800"/>
              <a:buNone/>
              <a:defRPr sz="9600"/>
            </a:lvl8pPr>
            <a:lvl9pPr lvl="8">
              <a:spcBef>
                <a:spcPts val="0"/>
              </a:spcBef>
              <a:spcAft>
                <a:spcPts val="0"/>
              </a:spcAft>
              <a:buSzPts val="4800"/>
              <a:buNone/>
              <a:defRPr sz="9600"/>
            </a:lvl9pPr>
          </a:lstStyle>
          <a:p>
            <a:endParaRPr/>
          </a:p>
        </p:txBody>
      </p:sp>
      <p:sp>
        <p:nvSpPr>
          <p:cNvPr id="33" name="Google Shape;33;p8"/>
          <p:cNvSpPr txBox="1">
            <a:spLocks noGrp="1"/>
          </p:cNvSpPr>
          <p:nvPr>
            <p:ph type="sldNum" idx="12"/>
          </p:nvPr>
        </p:nvSpPr>
        <p:spPr>
          <a:xfrm>
            <a:off x="16944916" y="9326434"/>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65692909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4"/>
        <p:cNvGrpSpPr/>
        <p:nvPr/>
      </p:nvGrpSpPr>
      <p:grpSpPr>
        <a:xfrm>
          <a:off x="0" y="0"/>
          <a:ext cx="0" cy="0"/>
          <a:chOff x="0" y="0"/>
          <a:chExt cx="0" cy="0"/>
        </a:xfrm>
      </p:grpSpPr>
      <p:sp>
        <p:nvSpPr>
          <p:cNvPr id="35" name="Google Shape;35;p9"/>
          <p:cNvSpPr/>
          <p:nvPr/>
        </p:nvSpPr>
        <p:spPr>
          <a:xfrm>
            <a:off x="9144000" y="-250"/>
            <a:ext cx="9144000" cy="10287000"/>
          </a:xfrm>
          <a:prstGeom prst="rect">
            <a:avLst/>
          </a:prstGeom>
          <a:solidFill>
            <a:schemeClr val="l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6" name="Google Shape;36;p9"/>
          <p:cNvSpPr txBox="1">
            <a:spLocks noGrp="1"/>
          </p:cNvSpPr>
          <p:nvPr>
            <p:ph type="title"/>
          </p:nvPr>
        </p:nvSpPr>
        <p:spPr>
          <a:xfrm>
            <a:off x="531000" y="2466350"/>
            <a:ext cx="8090400" cy="29646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8400"/>
            </a:lvl1pPr>
            <a:lvl2pPr lvl="1" algn="ctr">
              <a:spcBef>
                <a:spcPts val="0"/>
              </a:spcBef>
              <a:spcAft>
                <a:spcPts val="0"/>
              </a:spcAft>
              <a:buSzPts val="4200"/>
              <a:buNone/>
              <a:defRPr sz="8400"/>
            </a:lvl2pPr>
            <a:lvl3pPr lvl="2" algn="ctr">
              <a:spcBef>
                <a:spcPts val="0"/>
              </a:spcBef>
              <a:spcAft>
                <a:spcPts val="0"/>
              </a:spcAft>
              <a:buSzPts val="4200"/>
              <a:buNone/>
              <a:defRPr sz="8400"/>
            </a:lvl3pPr>
            <a:lvl4pPr lvl="3" algn="ctr">
              <a:spcBef>
                <a:spcPts val="0"/>
              </a:spcBef>
              <a:spcAft>
                <a:spcPts val="0"/>
              </a:spcAft>
              <a:buSzPts val="4200"/>
              <a:buNone/>
              <a:defRPr sz="8400"/>
            </a:lvl4pPr>
            <a:lvl5pPr lvl="4" algn="ctr">
              <a:spcBef>
                <a:spcPts val="0"/>
              </a:spcBef>
              <a:spcAft>
                <a:spcPts val="0"/>
              </a:spcAft>
              <a:buSzPts val="4200"/>
              <a:buNone/>
              <a:defRPr sz="8400"/>
            </a:lvl5pPr>
            <a:lvl6pPr lvl="5" algn="ctr">
              <a:spcBef>
                <a:spcPts val="0"/>
              </a:spcBef>
              <a:spcAft>
                <a:spcPts val="0"/>
              </a:spcAft>
              <a:buSzPts val="4200"/>
              <a:buNone/>
              <a:defRPr sz="8400"/>
            </a:lvl6pPr>
            <a:lvl7pPr lvl="6" algn="ctr">
              <a:spcBef>
                <a:spcPts val="0"/>
              </a:spcBef>
              <a:spcAft>
                <a:spcPts val="0"/>
              </a:spcAft>
              <a:buSzPts val="4200"/>
              <a:buNone/>
              <a:defRPr sz="8400"/>
            </a:lvl7pPr>
            <a:lvl8pPr lvl="7" algn="ctr">
              <a:spcBef>
                <a:spcPts val="0"/>
              </a:spcBef>
              <a:spcAft>
                <a:spcPts val="0"/>
              </a:spcAft>
              <a:buSzPts val="4200"/>
              <a:buNone/>
              <a:defRPr sz="8400"/>
            </a:lvl8pPr>
            <a:lvl9pPr lvl="8" algn="ctr">
              <a:spcBef>
                <a:spcPts val="0"/>
              </a:spcBef>
              <a:spcAft>
                <a:spcPts val="0"/>
              </a:spcAft>
              <a:buSzPts val="4200"/>
              <a:buNone/>
              <a:defRPr sz="8400"/>
            </a:lvl9pPr>
          </a:lstStyle>
          <a:p>
            <a:endParaRPr/>
          </a:p>
        </p:txBody>
      </p:sp>
      <p:sp>
        <p:nvSpPr>
          <p:cNvPr id="37" name="Google Shape;37;p9"/>
          <p:cNvSpPr txBox="1">
            <a:spLocks noGrp="1"/>
          </p:cNvSpPr>
          <p:nvPr>
            <p:ph type="subTitle" idx="1"/>
          </p:nvPr>
        </p:nvSpPr>
        <p:spPr>
          <a:xfrm>
            <a:off x="531000" y="5606150"/>
            <a:ext cx="8090400" cy="2470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4200"/>
            </a:lvl1pPr>
            <a:lvl2pPr lvl="1" algn="ctr">
              <a:lnSpc>
                <a:spcPct val="100000"/>
              </a:lnSpc>
              <a:spcBef>
                <a:spcPts val="0"/>
              </a:spcBef>
              <a:spcAft>
                <a:spcPts val="0"/>
              </a:spcAft>
              <a:buSzPts val="2100"/>
              <a:buNone/>
              <a:defRPr sz="4200"/>
            </a:lvl2pPr>
            <a:lvl3pPr lvl="2" algn="ctr">
              <a:lnSpc>
                <a:spcPct val="100000"/>
              </a:lnSpc>
              <a:spcBef>
                <a:spcPts val="0"/>
              </a:spcBef>
              <a:spcAft>
                <a:spcPts val="0"/>
              </a:spcAft>
              <a:buSzPts val="2100"/>
              <a:buNone/>
              <a:defRPr sz="4200"/>
            </a:lvl3pPr>
            <a:lvl4pPr lvl="3" algn="ctr">
              <a:lnSpc>
                <a:spcPct val="100000"/>
              </a:lnSpc>
              <a:spcBef>
                <a:spcPts val="0"/>
              </a:spcBef>
              <a:spcAft>
                <a:spcPts val="0"/>
              </a:spcAft>
              <a:buSzPts val="2100"/>
              <a:buNone/>
              <a:defRPr sz="4200"/>
            </a:lvl4pPr>
            <a:lvl5pPr lvl="4" algn="ctr">
              <a:lnSpc>
                <a:spcPct val="100000"/>
              </a:lnSpc>
              <a:spcBef>
                <a:spcPts val="0"/>
              </a:spcBef>
              <a:spcAft>
                <a:spcPts val="0"/>
              </a:spcAft>
              <a:buSzPts val="2100"/>
              <a:buNone/>
              <a:defRPr sz="4200"/>
            </a:lvl5pPr>
            <a:lvl6pPr lvl="5" algn="ctr">
              <a:lnSpc>
                <a:spcPct val="100000"/>
              </a:lnSpc>
              <a:spcBef>
                <a:spcPts val="0"/>
              </a:spcBef>
              <a:spcAft>
                <a:spcPts val="0"/>
              </a:spcAft>
              <a:buSzPts val="2100"/>
              <a:buNone/>
              <a:defRPr sz="4200"/>
            </a:lvl6pPr>
            <a:lvl7pPr lvl="6" algn="ctr">
              <a:lnSpc>
                <a:spcPct val="100000"/>
              </a:lnSpc>
              <a:spcBef>
                <a:spcPts val="0"/>
              </a:spcBef>
              <a:spcAft>
                <a:spcPts val="0"/>
              </a:spcAft>
              <a:buSzPts val="2100"/>
              <a:buNone/>
              <a:defRPr sz="4200"/>
            </a:lvl7pPr>
            <a:lvl8pPr lvl="7" algn="ctr">
              <a:lnSpc>
                <a:spcPct val="100000"/>
              </a:lnSpc>
              <a:spcBef>
                <a:spcPts val="0"/>
              </a:spcBef>
              <a:spcAft>
                <a:spcPts val="0"/>
              </a:spcAft>
              <a:buSzPts val="2100"/>
              <a:buNone/>
              <a:defRPr sz="4200"/>
            </a:lvl8pPr>
            <a:lvl9pPr lvl="8" algn="ctr">
              <a:lnSpc>
                <a:spcPct val="100000"/>
              </a:lnSpc>
              <a:spcBef>
                <a:spcPts val="0"/>
              </a:spcBef>
              <a:spcAft>
                <a:spcPts val="0"/>
              </a:spcAft>
              <a:buSzPts val="2100"/>
              <a:buNone/>
              <a:defRPr sz="4200"/>
            </a:lvl9pPr>
          </a:lstStyle>
          <a:p>
            <a:endParaRPr/>
          </a:p>
        </p:txBody>
      </p:sp>
      <p:sp>
        <p:nvSpPr>
          <p:cNvPr id="38" name="Google Shape;38;p9"/>
          <p:cNvSpPr txBox="1">
            <a:spLocks noGrp="1"/>
          </p:cNvSpPr>
          <p:nvPr>
            <p:ph type="body" idx="2"/>
          </p:nvPr>
        </p:nvSpPr>
        <p:spPr>
          <a:xfrm>
            <a:off x="9879000" y="1448150"/>
            <a:ext cx="7674000" cy="7390200"/>
          </a:xfrm>
          <a:prstGeom prst="rect">
            <a:avLst/>
          </a:prstGeom>
        </p:spPr>
        <p:txBody>
          <a:bodyPr spcFirstLastPara="1" wrap="square" lIns="91425" tIns="91425" rIns="91425" bIns="91425" anchor="ctr" anchorCtr="0">
            <a:noAutofit/>
          </a:bodyPr>
          <a:lstStyle>
            <a:lvl1pPr marL="914400" lvl="0" indent="-685800">
              <a:spcBef>
                <a:spcPts val="0"/>
              </a:spcBef>
              <a:spcAft>
                <a:spcPts val="0"/>
              </a:spcAft>
              <a:buSzPts val="1800"/>
              <a:buChar char="●"/>
              <a:defRPr/>
            </a:lvl1pPr>
            <a:lvl2pPr marL="1828800" lvl="1" indent="-635000">
              <a:spcBef>
                <a:spcPts val="3200"/>
              </a:spcBef>
              <a:spcAft>
                <a:spcPts val="0"/>
              </a:spcAft>
              <a:buSzPts val="1400"/>
              <a:buChar char="○"/>
              <a:defRPr/>
            </a:lvl2pPr>
            <a:lvl3pPr marL="2743200" lvl="2" indent="-635000">
              <a:spcBef>
                <a:spcPts val="3200"/>
              </a:spcBef>
              <a:spcAft>
                <a:spcPts val="0"/>
              </a:spcAft>
              <a:buSzPts val="1400"/>
              <a:buChar char="■"/>
              <a:defRPr/>
            </a:lvl3pPr>
            <a:lvl4pPr marL="3657600" lvl="3" indent="-635000">
              <a:spcBef>
                <a:spcPts val="3200"/>
              </a:spcBef>
              <a:spcAft>
                <a:spcPts val="0"/>
              </a:spcAft>
              <a:buSzPts val="1400"/>
              <a:buChar char="●"/>
              <a:defRPr/>
            </a:lvl4pPr>
            <a:lvl5pPr marL="4572000" lvl="4" indent="-635000">
              <a:spcBef>
                <a:spcPts val="3200"/>
              </a:spcBef>
              <a:spcAft>
                <a:spcPts val="0"/>
              </a:spcAft>
              <a:buSzPts val="1400"/>
              <a:buChar char="○"/>
              <a:defRPr/>
            </a:lvl5pPr>
            <a:lvl6pPr marL="5486400" lvl="5" indent="-635000">
              <a:spcBef>
                <a:spcPts val="3200"/>
              </a:spcBef>
              <a:spcAft>
                <a:spcPts val="0"/>
              </a:spcAft>
              <a:buSzPts val="1400"/>
              <a:buChar char="■"/>
              <a:defRPr/>
            </a:lvl6pPr>
            <a:lvl7pPr marL="6400800" lvl="6" indent="-635000">
              <a:spcBef>
                <a:spcPts val="3200"/>
              </a:spcBef>
              <a:spcAft>
                <a:spcPts val="0"/>
              </a:spcAft>
              <a:buSzPts val="1400"/>
              <a:buChar char="●"/>
              <a:defRPr/>
            </a:lvl7pPr>
            <a:lvl8pPr marL="7315200" lvl="7" indent="-635000">
              <a:spcBef>
                <a:spcPts val="3200"/>
              </a:spcBef>
              <a:spcAft>
                <a:spcPts val="0"/>
              </a:spcAft>
              <a:buSzPts val="1400"/>
              <a:buChar char="○"/>
              <a:defRPr/>
            </a:lvl8pPr>
            <a:lvl9pPr marL="8229600" lvl="8" indent="-635000">
              <a:spcBef>
                <a:spcPts val="3200"/>
              </a:spcBef>
              <a:spcAft>
                <a:spcPts val="3200"/>
              </a:spcAft>
              <a:buSzPts val="1400"/>
              <a:buChar char="■"/>
              <a:defRPr/>
            </a:lvl9pPr>
          </a:lstStyle>
          <a:p>
            <a:endParaRPr/>
          </a:p>
        </p:txBody>
      </p:sp>
      <p:sp>
        <p:nvSpPr>
          <p:cNvPr id="39" name="Google Shape;39;p9"/>
          <p:cNvSpPr txBox="1">
            <a:spLocks noGrp="1"/>
          </p:cNvSpPr>
          <p:nvPr>
            <p:ph type="sldNum" idx="12"/>
          </p:nvPr>
        </p:nvSpPr>
        <p:spPr>
          <a:xfrm>
            <a:off x="16944916" y="9326434"/>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22721315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0"/>
        <p:cNvGrpSpPr/>
        <p:nvPr/>
      </p:nvGrpSpPr>
      <p:grpSpPr>
        <a:xfrm>
          <a:off x="0" y="0"/>
          <a:ext cx="0" cy="0"/>
          <a:chOff x="0" y="0"/>
          <a:chExt cx="0" cy="0"/>
        </a:xfrm>
      </p:grpSpPr>
      <p:sp>
        <p:nvSpPr>
          <p:cNvPr id="41" name="Google Shape;41;p10"/>
          <p:cNvSpPr txBox="1">
            <a:spLocks noGrp="1"/>
          </p:cNvSpPr>
          <p:nvPr>
            <p:ph type="body" idx="1"/>
          </p:nvPr>
        </p:nvSpPr>
        <p:spPr>
          <a:xfrm>
            <a:off x="623400" y="8461150"/>
            <a:ext cx="11997600" cy="1210200"/>
          </a:xfrm>
          <a:prstGeom prst="rect">
            <a:avLst/>
          </a:prstGeom>
        </p:spPr>
        <p:txBody>
          <a:bodyPr spcFirstLastPara="1" wrap="square" lIns="91425" tIns="91425" rIns="91425" bIns="91425" anchor="ctr" anchorCtr="0">
            <a:noAutofit/>
          </a:bodyPr>
          <a:lstStyle>
            <a:lvl1pPr marL="914400" lvl="0" indent="-457200">
              <a:lnSpc>
                <a:spcPct val="100000"/>
              </a:lnSpc>
              <a:spcBef>
                <a:spcPts val="0"/>
              </a:spcBef>
              <a:spcAft>
                <a:spcPts val="0"/>
              </a:spcAft>
              <a:buSzPts val="1800"/>
              <a:buNone/>
              <a:defRPr/>
            </a:lvl1pPr>
          </a:lstStyle>
          <a:p>
            <a:endParaRPr/>
          </a:p>
        </p:txBody>
      </p:sp>
      <p:sp>
        <p:nvSpPr>
          <p:cNvPr id="42" name="Google Shape;42;p10"/>
          <p:cNvSpPr txBox="1">
            <a:spLocks noGrp="1"/>
          </p:cNvSpPr>
          <p:nvPr>
            <p:ph type="sldNum" idx="12"/>
          </p:nvPr>
        </p:nvSpPr>
        <p:spPr>
          <a:xfrm>
            <a:off x="16944916" y="9326434"/>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95866628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3"/>
        <p:cNvGrpSpPr/>
        <p:nvPr/>
      </p:nvGrpSpPr>
      <p:grpSpPr>
        <a:xfrm>
          <a:off x="0" y="0"/>
          <a:ext cx="0" cy="0"/>
          <a:chOff x="0" y="0"/>
          <a:chExt cx="0" cy="0"/>
        </a:xfrm>
      </p:grpSpPr>
      <p:sp>
        <p:nvSpPr>
          <p:cNvPr id="44" name="Google Shape;44;p11"/>
          <p:cNvSpPr txBox="1">
            <a:spLocks noGrp="1"/>
          </p:cNvSpPr>
          <p:nvPr>
            <p:ph type="title" hasCustomPrompt="1"/>
          </p:nvPr>
        </p:nvSpPr>
        <p:spPr>
          <a:xfrm>
            <a:off x="623400" y="2212250"/>
            <a:ext cx="17041200" cy="3927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24000"/>
            </a:lvl1pPr>
            <a:lvl2pPr lvl="1" algn="ctr">
              <a:spcBef>
                <a:spcPts val="0"/>
              </a:spcBef>
              <a:spcAft>
                <a:spcPts val="0"/>
              </a:spcAft>
              <a:buSzPts val="12000"/>
              <a:buNone/>
              <a:defRPr sz="24000"/>
            </a:lvl2pPr>
            <a:lvl3pPr lvl="2" algn="ctr">
              <a:spcBef>
                <a:spcPts val="0"/>
              </a:spcBef>
              <a:spcAft>
                <a:spcPts val="0"/>
              </a:spcAft>
              <a:buSzPts val="12000"/>
              <a:buNone/>
              <a:defRPr sz="24000"/>
            </a:lvl3pPr>
            <a:lvl4pPr lvl="3" algn="ctr">
              <a:spcBef>
                <a:spcPts val="0"/>
              </a:spcBef>
              <a:spcAft>
                <a:spcPts val="0"/>
              </a:spcAft>
              <a:buSzPts val="12000"/>
              <a:buNone/>
              <a:defRPr sz="24000"/>
            </a:lvl4pPr>
            <a:lvl5pPr lvl="4" algn="ctr">
              <a:spcBef>
                <a:spcPts val="0"/>
              </a:spcBef>
              <a:spcAft>
                <a:spcPts val="0"/>
              </a:spcAft>
              <a:buSzPts val="12000"/>
              <a:buNone/>
              <a:defRPr sz="24000"/>
            </a:lvl5pPr>
            <a:lvl6pPr lvl="5" algn="ctr">
              <a:spcBef>
                <a:spcPts val="0"/>
              </a:spcBef>
              <a:spcAft>
                <a:spcPts val="0"/>
              </a:spcAft>
              <a:buSzPts val="12000"/>
              <a:buNone/>
              <a:defRPr sz="24000"/>
            </a:lvl6pPr>
            <a:lvl7pPr lvl="6" algn="ctr">
              <a:spcBef>
                <a:spcPts val="0"/>
              </a:spcBef>
              <a:spcAft>
                <a:spcPts val="0"/>
              </a:spcAft>
              <a:buSzPts val="12000"/>
              <a:buNone/>
              <a:defRPr sz="24000"/>
            </a:lvl7pPr>
            <a:lvl8pPr lvl="7" algn="ctr">
              <a:spcBef>
                <a:spcPts val="0"/>
              </a:spcBef>
              <a:spcAft>
                <a:spcPts val="0"/>
              </a:spcAft>
              <a:buSzPts val="12000"/>
              <a:buNone/>
              <a:defRPr sz="24000"/>
            </a:lvl8pPr>
            <a:lvl9pPr lvl="8" algn="ctr">
              <a:spcBef>
                <a:spcPts val="0"/>
              </a:spcBef>
              <a:spcAft>
                <a:spcPts val="0"/>
              </a:spcAft>
              <a:buSzPts val="12000"/>
              <a:buNone/>
              <a:defRPr sz="24000"/>
            </a:lvl9pPr>
          </a:lstStyle>
          <a:p>
            <a:r>
              <a:t>xx%</a:t>
            </a:r>
          </a:p>
        </p:txBody>
      </p:sp>
      <p:sp>
        <p:nvSpPr>
          <p:cNvPr id="45" name="Google Shape;45;p11"/>
          <p:cNvSpPr txBox="1">
            <a:spLocks noGrp="1"/>
          </p:cNvSpPr>
          <p:nvPr>
            <p:ph type="body" idx="1"/>
          </p:nvPr>
        </p:nvSpPr>
        <p:spPr>
          <a:xfrm>
            <a:off x="623400" y="6304450"/>
            <a:ext cx="17041200" cy="2601600"/>
          </a:xfrm>
          <a:prstGeom prst="rect">
            <a:avLst/>
          </a:prstGeom>
        </p:spPr>
        <p:txBody>
          <a:bodyPr spcFirstLastPara="1" wrap="square" lIns="91425" tIns="91425" rIns="91425" bIns="91425" anchor="t" anchorCtr="0">
            <a:noAutofit/>
          </a:bodyPr>
          <a:lstStyle>
            <a:lvl1pPr marL="914400" lvl="0" indent="-685800" algn="ctr">
              <a:spcBef>
                <a:spcPts val="0"/>
              </a:spcBef>
              <a:spcAft>
                <a:spcPts val="0"/>
              </a:spcAft>
              <a:buSzPts val="1800"/>
              <a:buChar char="●"/>
              <a:defRPr/>
            </a:lvl1pPr>
            <a:lvl2pPr marL="1828800" lvl="1" indent="-635000" algn="ctr">
              <a:spcBef>
                <a:spcPts val="3200"/>
              </a:spcBef>
              <a:spcAft>
                <a:spcPts val="0"/>
              </a:spcAft>
              <a:buSzPts val="1400"/>
              <a:buChar char="○"/>
              <a:defRPr/>
            </a:lvl2pPr>
            <a:lvl3pPr marL="2743200" lvl="2" indent="-635000" algn="ctr">
              <a:spcBef>
                <a:spcPts val="3200"/>
              </a:spcBef>
              <a:spcAft>
                <a:spcPts val="0"/>
              </a:spcAft>
              <a:buSzPts val="1400"/>
              <a:buChar char="■"/>
              <a:defRPr/>
            </a:lvl3pPr>
            <a:lvl4pPr marL="3657600" lvl="3" indent="-635000" algn="ctr">
              <a:spcBef>
                <a:spcPts val="3200"/>
              </a:spcBef>
              <a:spcAft>
                <a:spcPts val="0"/>
              </a:spcAft>
              <a:buSzPts val="1400"/>
              <a:buChar char="●"/>
              <a:defRPr/>
            </a:lvl4pPr>
            <a:lvl5pPr marL="4572000" lvl="4" indent="-635000" algn="ctr">
              <a:spcBef>
                <a:spcPts val="3200"/>
              </a:spcBef>
              <a:spcAft>
                <a:spcPts val="0"/>
              </a:spcAft>
              <a:buSzPts val="1400"/>
              <a:buChar char="○"/>
              <a:defRPr/>
            </a:lvl5pPr>
            <a:lvl6pPr marL="5486400" lvl="5" indent="-635000" algn="ctr">
              <a:spcBef>
                <a:spcPts val="3200"/>
              </a:spcBef>
              <a:spcAft>
                <a:spcPts val="0"/>
              </a:spcAft>
              <a:buSzPts val="1400"/>
              <a:buChar char="■"/>
              <a:defRPr/>
            </a:lvl6pPr>
            <a:lvl7pPr marL="6400800" lvl="6" indent="-635000" algn="ctr">
              <a:spcBef>
                <a:spcPts val="3200"/>
              </a:spcBef>
              <a:spcAft>
                <a:spcPts val="0"/>
              </a:spcAft>
              <a:buSzPts val="1400"/>
              <a:buChar char="●"/>
              <a:defRPr/>
            </a:lvl7pPr>
            <a:lvl8pPr marL="7315200" lvl="7" indent="-635000" algn="ctr">
              <a:spcBef>
                <a:spcPts val="3200"/>
              </a:spcBef>
              <a:spcAft>
                <a:spcPts val="0"/>
              </a:spcAft>
              <a:buSzPts val="1400"/>
              <a:buChar char="○"/>
              <a:defRPr/>
            </a:lvl8pPr>
            <a:lvl9pPr marL="8229600" lvl="8" indent="-635000" algn="ctr">
              <a:spcBef>
                <a:spcPts val="3200"/>
              </a:spcBef>
              <a:spcAft>
                <a:spcPts val="3200"/>
              </a:spcAft>
              <a:buSzPts val="1400"/>
              <a:buChar char="■"/>
              <a:defRPr/>
            </a:lvl9pPr>
          </a:lstStyle>
          <a:p>
            <a:endParaRPr/>
          </a:p>
        </p:txBody>
      </p:sp>
      <p:sp>
        <p:nvSpPr>
          <p:cNvPr id="46" name="Google Shape;46;p11"/>
          <p:cNvSpPr txBox="1">
            <a:spLocks noGrp="1"/>
          </p:cNvSpPr>
          <p:nvPr>
            <p:ph type="sldNum" idx="12"/>
          </p:nvPr>
        </p:nvSpPr>
        <p:spPr>
          <a:xfrm>
            <a:off x="16944916" y="9326434"/>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0485708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2/27/25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7"/>
        <p:cNvGrpSpPr/>
        <p:nvPr/>
      </p:nvGrpSpPr>
      <p:grpSpPr>
        <a:xfrm>
          <a:off x="0" y="0"/>
          <a:ext cx="0" cy="0"/>
          <a:chOff x="0" y="0"/>
          <a:chExt cx="0" cy="0"/>
        </a:xfrm>
      </p:grpSpPr>
      <p:sp>
        <p:nvSpPr>
          <p:cNvPr id="48" name="Google Shape;48;p12"/>
          <p:cNvSpPr txBox="1">
            <a:spLocks noGrp="1"/>
          </p:cNvSpPr>
          <p:nvPr>
            <p:ph type="sldNum" idx="12"/>
          </p:nvPr>
        </p:nvSpPr>
        <p:spPr>
          <a:xfrm>
            <a:off x="16944916" y="9326434"/>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702853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2/27/25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2/27/25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3.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2/27/25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23400" y="890050"/>
            <a:ext cx="17041200" cy="11454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1"/>
              </a:buClr>
              <a:buSzPts val="3500"/>
              <a:buFont typeface="Gloria Hallelujah"/>
              <a:buNone/>
              <a:defRPr sz="3500">
                <a:solidFill>
                  <a:schemeClr val="accent1"/>
                </a:solidFill>
                <a:latin typeface="Gloria Hallelujah"/>
                <a:ea typeface="Gloria Hallelujah"/>
                <a:cs typeface="Gloria Hallelujah"/>
                <a:sym typeface="Gloria Hallelujah"/>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623400" y="2304950"/>
            <a:ext cx="17041200" cy="68328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1pPr>
            <a:lvl2pPr marL="914400" lvl="1"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2pPr>
            <a:lvl3pPr marL="1371600" lvl="2"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3pPr>
            <a:lvl4pPr marL="1828800" lvl="3"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4pPr>
            <a:lvl5pPr marL="2286000" lvl="4"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5pPr>
            <a:lvl6pPr marL="2743200" lvl="5"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6pPr>
            <a:lvl7pPr marL="3200400" lvl="6"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7pPr>
            <a:lvl8pPr marL="3657600" lvl="7"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8pPr>
            <a:lvl9pPr marL="4114800" lvl="8" indent="-317500">
              <a:lnSpc>
                <a:spcPct val="115000"/>
              </a:lnSpc>
              <a:spcBef>
                <a:spcPts val="1600"/>
              </a:spcBef>
              <a:spcAft>
                <a:spcPts val="1600"/>
              </a:spcAft>
              <a:buClr>
                <a:schemeClr val="dk1"/>
              </a:buClr>
              <a:buSzPts val="1400"/>
              <a:buFont typeface="Lato"/>
              <a:buChar char="■"/>
              <a:defRPr>
                <a:solidFill>
                  <a:schemeClr val="dk1"/>
                </a:solidFill>
                <a:latin typeface="Lato"/>
                <a:ea typeface="Lato"/>
                <a:cs typeface="Lato"/>
                <a:sym typeface="Lato"/>
              </a:defRPr>
            </a:lvl9pPr>
          </a:lstStyle>
          <a:p>
            <a:endParaRPr/>
          </a:p>
        </p:txBody>
      </p:sp>
    </p:spTree>
    <p:extLst>
      <p:ext uri="{BB962C8B-B14F-4D97-AF65-F5344CB8AC3E}">
        <p14:creationId xmlns:p14="http://schemas.microsoft.com/office/powerpoint/2010/main" val="2683985665"/>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710" r:id="rId26"/>
    <p:sldLayoutId id="2147483711" r:id="rId27"/>
    <p:sldLayoutId id="2147483712" r:id="rId2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23400" y="890050"/>
            <a:ext cx="17041200" cy="11454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2"/>
              </a:buClr>
              <a:buSzPts val="2800"/>
              <a:buFont typeface="Montserrat ExtraBold"/>
              <a:buNone/>
              <a:defRPr sz="2800">
                <a:solidFill>
                  <a:schemeClr val="lt2"/>
                </a:solidFill>
                <a:latin typeface="Montserrat ExtraBold"/>
                <a:ea typeface="Montserrat ExtraBold"/>
                <a:cs typeface="Montserrat ExtraBold"/>
                <a:sym typeface="Montserrat ExtraBold"/>
              </a:defRPr>
            </a:lvl1pPr>
            <a:lvl2pPr lvl="1">
              <a:spcBef>
                <a:spcPts val="0"/>
              </a:spcBef>
              <a:spcAft>
                <a:spcPts val="0"/>
              </a:spcAft>
              <a:buClr>
                <a:schemeClr val="lt2"/>
              </a:buClr>
              <a:buSzPts val="2800"/>
              <a:buFont typeface="Montserrat ExtraBold"/>
              <a:buNone/>
              <a:defRPr sz="2800">
                <a:solidFill>
                  <a:schemeClr val="lt2"/>
                </a:solidFill>
                <a:latin typeface="Montserrat ExtraBold"/>
                <a:ea typeface="Montserrat ExtraBold"/>
                <a:cs typeface="Montserrat ExtraBold"/>
                <a:sym typeface="Montserrat ExtraBold"/>
              </a:defRPr>
            </a:lvl2pPr>
            <a:lvl3pPr lvl="2">
              <a:spcBef>
                <a:spcPts val="0"/>
              </a:spcBef>
              <a:spcAft>
                <a:spcPts val="0"/>
              </a:spcAft>
              <a:buClr>
                <a:schemeClr val="lt2"/>
              </a:buClr>
              <a:buSzPts val="2800"/>
              <a:buFont typeface="Montserrat ExtraBold"/>
              <a:buNone/>
              <a:defRPr sz="2800">
                <a:solidFill>
                  <a:schemeClr val="lt2"/>
                </a:solidFill>
                <a:latin typeface="Montserrat ExtraBold"/>
                <a:ea typeface="Montserrat ExtraBold"/>
                <a:cs typeface="Montserrat ExtraBold"/>
                <a:sym typeface="Montserrat ExtraBold"/>
              </a:defRPr>
            </a:lvl3pPr>
            <a:lvl4pPr lvl="3">
              <a:spcBef>
                <a:spcPts val="0"/>
              </a:spcBef>
              <a:spcAft>
                <a:spcPts val="0"/>
              </a:spcAft>
              <a:buClr>
                <a:schemeClr val="lt2"/>
              </a:buClr>
              <a:buSzPts val="2800"/>
              <a:buFont typeface="Montserrat ExtraBold"/>
              <a:buNone/>
              <a:defRPr sz="2800">
                <a:solidFill>
                  <a:schemeClr val="lt2"/>
                </a:solidFill>
                <a:latin typeface="Montserrat ExtraBold"/>
                <a:ea typeface="Montserrat ExtraBold"/>
                <a:cs typeface="Montserrat ExtraBold"/>
                <a:sym typeface="Montserrat ExtraBold"/>
              </a:defRPr>
            </a:lvl4pPr>
            <a:lvl5pPr lvl="4">
              <a:spcBef>
                <a:spcPts val="0"/>
              </a:spcBef>
              <a:spcAft>
                <a:spcPts val="0"/>
              </a:spcAft>
              <a:buClr>
                <a:schemeClr val="lt2"/>
              </a:buClr>
              <a:buSzPts val="2800"/>
              <a:buFont typeface="Montserrat ExtraBold"/>
              <a:buNone/>
              <a:defRPr sz="2800">
                <a:solidFill>
                  <a:schemeClr val="lt2"/>
                </a:solidFill>
                <a:latin typeface="Montserrat ExtraBold"/>
                <a:ea typeface="Montserrat ExtraBold"/>
                <a:cs typeface="Montserrat ExtraBold"/>
                <a:sym typeface="Montserrat ExtraBold"/>
              </a:defRPr>
            </a:lvl5pPr>
            <a:lvl6pPr lvl="5">
              <a:spcBef>
                <a:spcPts val="0"/>
              </a:spcBef>
              <a:spcAft>
                <a:spcPts val="0"/>
              </a:spcAft>
              <a:buClr>
                <a:schemeClr val="lt2"/>
              </a:buClr>
              <a:buSzPts val="2800"/>
              <a:buFont typeface="Montserrat ExtraBold"/>
              <a:buNone/>
              <a:defRPr sz="2800">
                <a:solidFill>
                  <a:schemeClr val="lt2"/>
                </a:solidFill>
                <a:latin typeface="Montserrat ExtraBold"/>
                <a:ea typeface="Montserrat ExtraBold"/>
                <a:cs typeface="Montserrat ExtraBold"/>
                <a:sym typeface="Montserrat ExtraBold"/>
              </a:defRPr>
            </a:lvl6pPr>
            <a:lvl7pPr lvl="6">
              <a:spcBef>
                <a:spcPts val="0"/>
              </a:spcBef>
              <a:spcAft>
                <a:spcPts val="0"/>
              </a:spcAft>
              <a:buClr>
                <a:schemeClr val="lt2"/>
              </a:buClr>
              <a:buSzPts val="2800"/>
              <a:buFont typeface="Montserrat ExtraBold"/>
              <a:buNone/>
              <a:defRPr sz="2800">
                <a:solidFill>
                  <a:schemeClr val="lt2"/>
                </a:solidFill>
                <a:latin typeface="Montserrat ExtraBold"/>
                <a:ea typeface="Montserrat ExtraBold"/>
                <a:cs typeface="Montserrat ExtraBold"/>
                <a:sym typeface="Montserrat ExtraBold"/>
              </a:defRPr>
            </a:lvl7pPr>
            <a:lvl8pPr lvl="7">
              <a:spcBef>
                <a:spcPts val="0"/>
              </a:spcBef>
              <a:spcAft>
                <a:spcPts val="0"/>
              </a:spcAft>
              <a:buClr>
                <a:schemeClr val="lt2"/>
              </a:buClr>
              <a:buSzPts val="2800"/>
              <a:buFont typeface="Montserrat ExtraBold"/>
              <a:buNone/>
              <a:defRPr sz="2800">
                <a:solidFill>
                  <a:schemeClr val="lt2"/>
                </a:solidFill>
                <a:latin typeface="Montserrat ExtraBold"/>
                <a:ea typeface="Montserrat ExtraBold"/>
                <a:cs typeface="Montserrat ExtraBold"/>
                <a:sym typeface="Montserrat ExtraBold"/>
              </a:defRPr>
            </a:lvl8pPr>
            <a:lvl9pPr lvl="8">
              <a:spcBef>
                <a:spcPts val="0"/>
              </a:spcBef>
              <a:spcAft>
                <a:spcPts val="0"/>
              </a:spcAft>
              <a:buClr>
                <a:schemeClr val="lt2"/>
              </a:buClr>
              <a:buSzPts val="2800"/>
              <a:buFont typeface="Montserrat ExtraBold"/>
              <a:buNone/>
              <a:defRPr sz="2800">
                <a:solidFill>
                  <a:schemeClr val="lt2"/>
                </a:solidFill>
                <a:latin typeface="Montserrat ExtraBold"/>
                <a:ea typeface="Montserrat ExtraBold"/>
                <a:cs typeface="Montserrat ExtraBold"/>
                <a:sym typeface="Montserrat ExtraBold"/>
              </a:defRPr>
            </a:lvl9pPr>
          </a:lstStyle>
          <a:p>
            <a:endParaRPr/>
          </a:p>
        </p:txBody>
      </p:sp>
      <p:sp>
        <p:nvSpPr>
          <p:cNvPr id="7" name="Google Shape;7;p1"/>
          <p:cNvSpPr txBox="1">
            <a:spLocks noGrp="1"/>
          </p:cNvSpPr>
          <p:nvPr>
            <p:ph type="body" idx="1"/>
          </p:nvPr>
        </p:nvSpPr>
        <p:spPr>
          <a:xfrm>
            <a:off x="623400" y="2304950"/>
            <a:ext cx="17041200" cy="68328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6944916" y="9326434"/>
            <a:ext cx="1097400" cy="787200"/>
          </a:xfrm>
          <a:prstGeom prst="rect">
            <a:avLst/>
          </a:prstGeom>
          <a:noFill/>
          <a:ln>
            <a:noFill/>
          </a:ln>
        </p:spPr>
        <p:txBody>
          <a:bodyPr spcFirstLastPara="1" wrap="square" lIns="91425" tIns="91425" rIns="91425" bIns="91425" anchor="ctr" anchorCtr="0">
            <a:noAutofit/>
          </a:bodyPr>
          <a:lstStyle>
            <a:lvl1pPr lvl="0" algn="r">
              <a:buNone/>
              <a:defRPr sz="2000">
                <a:solidFill>
                  <a:schemeClr val="dk2"/>
                </a:solidFill>
              </a:defRPr>
            </a:lvl1pPr>
            <a:lvl2pPr lvl="1" algn="r">
              <a:buNone/>
              <a:defRPr sz="2000">
                <a:solidFill>
                  <a:schemeClr val="dk2"/>
                </a:solidFill>
              </a:defRPr>
            </a:lvl2pPr>
            <a:lvl3pPr lvl="2" algn="r">
              <a:buNone/>
              <a:defRPr sz="2000">
                <a:solidFill>
                  <a:schemeClr val="dk2"/>
                </a:solidFill>
              </a:defRPr>
            </a:lvl3pPr>
            <a:lvl4pPr lvl="3" algn="r">
              <a:buNone/>
              <a:defRPr sz="2000">
                <a:solidFill>
                  <a:schemeClr val="dk2"/>
                </a:solidFill>
              </a:defRPr>
            </a:lvl4pPr>
            <a:lvl5pPr lvl="4" algn="r">
              <a:buNone/>
              <a:defRPr sz="2000">
                <a:solidFill>
                  <a:schemeClr val="dk2"/>
                </a:solidFill>
              </a:defRPr>
            </a:lvl5pPr>
            <a:lvl6pPr lvl="5" algn="r">
              <a:buNone/>
              <a:defRPr sz="2000">
                <a:solidFill>
                  <a:schemeClr val="dk2"/>
                </a:solidFill>
              </a:defRPr>
            </a:lvl6pPr>
            <a:lvl7pPr lvl="6" algn="r">
              <a:buNone/>
              <a:defRPr sz="2000">
                <a:solidFill>
                  <a:schemeClr val="dk2"/>
                </a:solidFill>
              </a:defRPr>
            </a:lvl7pPr>
            <a:lvl8pPr lvl="7" algn="r">
              <a:buNone/>
              <a:defRPr sz="2000">
                <a:solidFill>
                  <a:schemeClr val="dk2"/>
                </a:solidFill>
              </a:defRPr>
            </a:lvl8pPr>
            <a:lvl9pPr lvl="8" algn="r">
              <a:buNone/>
              <a:defRPr sz="2000">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165995581"/>
      </p:ext>
    </p:extLst>
  </p:cSld>
  <p:clrMap bg1="lt1" tx1="dk1" bg2="dk2" tx2="lt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sv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jpeg"/><Relationship Id="rId10" Type="http://schemas.openxmlformats.org/officeDocument/2006/relationships/image" Target="../media/image13.png"/><Relationship Id="rId4" Type="http://schemas.openxmlformats.org/officeDocument/2006/relationships/image" Target="../media/image7.svg"/><Relationship Id="rId9" Type="http://schemas.openxmlformats.org/officeDocument/2006/relationships/image" Target="../media/image12.svg"/></Relationships>
</file>

<file path=ppt/slides/_rels/slide1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svg"/><Relationship Id="rId2" Type="http://schemas.openxmlformats.org/officeDocument/2006/relationships/image" Target="../media/image34.jpe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35.jpeg"/><Relationship Id="rId10" Type="http://schemas.openxmlformats.org/officeDocument/2006/relationships/image" Target="../media/image13.png"/><Relationship Id="rId4" Type="http://schemas.openxmlformats.org/officeDocument/2006/relationships/image" Target="../media/image7.svg"/><Relationship Id="rId9" Type="http://schemas.openxmlformats.org/officeDocument/2006/relationships/image" Target="../media/image12.svg"/></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8.xml"/><Relationship Id="rId1" Type="http://schemas.openxmlformats.org/officeDocument/2006/relationships/slideLayout" Target="../slideLayouts/slideLayout35.xml"/></Relationships>
</file>

<file path=ppt/slides/_rels/slide1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9.xml"/><Relationship Id="rId1" Type="http://schemas.openxmlformats.org/officeDocument/2006/relationships/slideLayout" Target="../slideLayouts/slideLayout35.xml"/><Relationship Id="rId5" Type="http://schemas.openxmlformats.org/officeDocument/2006/relationships/image" Target="../media/image40.jpeg"/><Relationship Id="rId4" Type="http://schemas.openxmlformats.org/officeDocument/2006/relationships/image" Target="../media/image39.jpeg"/></Relationships>
</file>

<file path=ppt/slides/_rels/slide14.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1.jpeg"/><Relationship Id="rId7" Type="http://schemas.openxmlformats.org/officeDocument/2006/relationships/image" Target="../media/image45.jpeg"/><Relationship Id="rId2" Type="http://schemas.openxmlformats.org/officeDocument/2006/relationships/notesSlide" Target="../notesSlides/notesSlide10.xml"/><Relationship Id="rId1" Type="http://schemas.openxmlformats.org/officeDocument/2006/relationships/slideLayout" Target="../slideLayouts/slideLayout35.xml"/><Relationship Id="rId6" Type="http://schemas.openxmlformats.org/officeDocument/2006/relationships/image" Target="../media/image44.jpeg"/><Relationship Id="rId5" Type="http://schemas.openxmlformats.org/officeDocument/2006/relationships/image" Target="../media/image43.png"/><Relationship Id="rId10" Type="http://schemas.openxmlformats.org/officeDocument/2006/relationships/image" Target="../media/image48.jpeg"/><Relationship Id="rId4" Type="http://schemas.openxmlformats.org/officeDocument/2006/relationships/image" Target="../media/image42.jpeg"/><Relationship Id="rId9" Type="http://schemas.openxmlformats.org/officeDocument/2006/relationships/image" Target="../media/image47.jpeg"/></Relationships>
</file>

<file path=ppt/slides/_rels/slide1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1.xml"/><Relationship Id="rId1" Type="http://schemas.openxmlformats.org/officeDocument/2006/relationships/slideLayout" Target="../slideLayouts/slideLayout35.xml"/><Relationship Id="rId5" Type="http://schemas.openxmlformats.org/officeDocument/2006/relationships/image" Target="../media/image51.png"/><Relationship Id="rId4" Type="http://schemas.openxmlformats.org/officeDocument/2006/relationships/image" Target="../media/image50.png"/></Relationships>
</file>

<file path=ppt/slides/_rels/slide1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2.xml"/><Relationship Id="rId1" Type="http://schemas.openxmlformats.org/officeDocument/2006/relationships/slideLayout" Target="../slideLayouts/slideLayout35.xml"/><Relationship Id="rId5" Type="http://schemas.openxmlformats.org/officeDocument/2006/relationships/image" Target="../media/image54.jpeg"/><Relationship Id="rId4" Type="http://schemas.openxmlformats.org/officeDocument/2006/relationships/image" Target="../media/image53.jpeg"/></Relationships>
</file>

<file path=ppt/slides/_rels/slide17.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13.xml"/><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3" Type="http://schemas.openxmlformats.org/officeDocument/2006/relationships/image" Target="../media/image56.jpeg"/><Relationship Id="rId7" Type="http://schemas.openxmlformats.org/officeDocument/2006/relationships/image" Target="../media/image60.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1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0.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72.png"/><Relationship Id="rId18" Type="http://schemas.openxmlformats.org/officeDocument/2006/relationships/image" Target="../media/image77.png"/><Relationship Id="rId3" Type="http://schemas.openxmlformats.org/officeDocument/2006/relationships/image" Target="../media/image62.png"/><Relationship Id="rId21" Type="http://schemas.openxmlformats.org/officeDocument/2006/relationships/image" Target="../media/image80.png"/><Relationship Id="rId7" Type="http://schemas.openxmlformats.org/officeDocument/2006/relationships/image" Target="../media/image66.png"/><Relationship Id="rId12" Type="http://schemas.openxmlformats.org/officeDocument/2006/relationships/image" Target="../media/image71.png"/><Relationship Id="rId17" Type="http://schemas.openxmlformats.org/officeDocument/2006/relationships/image" Target="../media/image76.png"/><Relationship Id="rId2" Type="http://schemas.openxmlformats.org/officeDocument/2006/relationships/notesSlide" Target="../notesSlides/notesSlide16.xml"/><Relationship Id="rId16" Type="http://schemas.openxmlformats.org/officeDocument/2006/relationships/image" Target="../media/image75.png"/><Relationship Id="rId20" Type="http://schemas.openxmlformats.org/officeDocument/2006/relationships/image" Target="../media/image79.png"/><Relationship Id="rId1" Type="http://schemas.openxmlformats.org/officeDocument/2006/relationships/slideLayout" Target="../slideLayouts/slideLayout14.xml"/><Relationship Id="rId6" Type="http://schemas.openxmlformats.org/officeDocument/2006/relationships/image" Target="../media/image65.png"/><Relationship Id="rId11" Type="http://schemas.openxmlformats.org/officeDocument/2006/relationships/image" Target="../media/image70.png"/><Relationship Id="rId24" Type="http://schemas.openxmlformats.org/officeDocument/2006/relationships/image" Target="../media/image83.png"/><Relationship Id="rId5" Type="http://schemas.openxmlformats.org/officeDocument/2006/relationships/image" Target="../media/image64.png"/><Relationship Id="rId15" Type="http://schemas.openxmlformats.org/officeDocument/2006/relationships/image" Target="../media/image74.png"/><Relationship Id="rId23" Type="http://schemas.openxmlformats.org/officeDocument/2006/relationships/image" Target="../media/image82.png"/><Relationship Id="rId10" Type="http://schemas.openxmlformats.org/officeDocument/2006/relationships/image" Target="../media/image69.png"/><Relationship Id="rId19" Type="http://schemas.openxmlformats.org/officeDocument/2006/relationships/image" Target="../media/image78.png"/><Relationship Id="rId4" Type="http://schemas.openxmlformats.org/officeDocument/2006/relationships/image" Target="../media/image63.png"/><Relationship Id="rId9" Type="http://schemas.openxmlformats.org/officeDocument/2006/relationships/image" Target="../media/image68.png"/><Relationship Id="rId14" Type="http://schemas.openxmlformats.org/officeDocument/2006/relationships/image" Target="../media/image73.png"/><Relationship Id="rId22" Type="http://schemas.openxmlformats.org/officeDocument/2006/relationships/image" Target="../media/image81.png"/></Relationships>
</file>

<file path=ppt/slides/_rels/slide21.xml.rels><?xml version="1.0" encoding="UTF-8" standalone="yes"?>
<Relationships xmlns="http://schemas.openxmlformats.org/package/2006/relationships"><Relationship Id="rId3" Type="http://schemas.openxmlformats.org/officeDocument/2006/relationships/image" Target="../media/image84.png"/><Relationship Id="rId7" Type="http://schemas.openxmlformats.org/officeDocument/2006/relationships/image" Target="../media/image88.pn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22.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18.xml"/><Relationship Id="rId1" Type="http://schemas.openxmlformats.org/officeDocument/2006/relationships/slideLayout" Target="../slideLayouts/slideLayout14.xml"/><Relationship Id="rId5" Type="http://schemas.openxmlformats.org/officeDocument/2006/relationships/image" Target="../media/image91.png"/><Relationship Id="rId4" Type="http://schemas.openxmlformats.org/officeDocument/2006/relationships/image" Target="../media/image90.png"/></Relationships>
</file>

<file path=ppt/slides/_rels/slide23.xml.rels><?xml version="1.0" encoding="UTF-8" standalone="yes"?>
<Relationships xmlns="http://schemas.openxmlformats.org/package/2006/relationships"><Relationship Id="rId8" Type="http://schemas.openxmlformats.org/officeDocument/2006/relationships/image" Target="../media/image97.png"/><Relationship Id="rId13" Type="http://schemas.openxmlformats.org/officeDocument/2006/relationships/image" Target="../media/image102.png"/><Relationship Id="rId18" Type="http://schemas.openxmlformats.org/officeDocument/2006/relationships/image" Target="../media/image107.png"/><Relationship Id="rId3" Type="http://schemas.openxmlformats.org/officeDocument/2006/relationships/image" Target="../media/image92.png"/><Relationship Id="rId7" Type="http://schemas.openxmlformats.org/officeDocument/2006/relationships/image" Target="../media/image96.png"/><Relationship Id="rId12" Type="http://schemas.openxmlformats.org/officeDocument/2006/relationships/image" Target="../media/image101.png"/><Relationship Id="rId17" Type="http://schemas.openxmlformats.org/officeDocument/2006/relationships/image" Target="../media/image106.png"/><Relationship Id="rId2" Type="http://schemas.openxmlformats.org/officeDocument/2006/relationships/notesSlide" Target="../notesSlides/notesSlide19.xml"/><Relationship Id="rId16" Type="http://schemas.openxmlformats.org/officeDocument/2006/relationships/image" Target="../media/image105.png"/><Relationship Id="rId1" Type="http://schemas.openxmlformats.org/officeDocument/2006/relationships/slideLayout" Target="../slideLayouts/slideLayout12.xml"/><Relationship Id="rId6" Type="http://schemas.openxmlformats.org/officeDocument/2006/relationships/image" Target="../media/image95.png"/><Relationship Id="rId11" Type="http://schemas.openxmlformats.org/officeDocument/2006/relationships/image" Target="../media/image100.png"/><Relationship Id="rId5" Type="http://schemas.openxmlformats.org/officeDocument/2006/relationships/image" Target="../media/image94.png"/><Relationship Id="rId15" Type="http://schemas.openxmlformats.org/officeDocument/2006/relationships/image" Target="../media/image104.png"/><Relationship Id="rId10" Type="http://schemas.openxmlformats.org/officeDocument/2006/relationships/image" Target="../media/image99.png"/><Relationship Id="rId4" Type="http://schemas.openxmlformats.org/officeDocument/2006/relationships/image" Target="../media/image93.png"/><Relationship Id="rId9" Type="http://schemas.openxmlformats.org/officeDocument/2006/relationships/image" Target="../media/image98.png"/><Relationship Id="rId14" Type="http://schemas.openxmlformats.org/officeDocument/2006/relationships/image" Target="../media/image103.png"/></Relationships>
</file>

<file path=ppt/slides/_rels/slide24.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s>
</file>

<file path=ppt/slides/_rels/slide25.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113.png"/></Relationships>
</file>

<file path=ppt/slides/_rels/slide26.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22.xml"/><Relationship Id="rId1" Type="http://schemas.openxmlformats.org/officeDocument/2006/relationships/slideLayout" Target="../slideLayouts/slideLayout14.xml"/><Relationship Id="rId4" Type="http://schemas.openxmlformats.org/officeDocument/2006/relationships/image" Target="../media/image117.png"/></Relationships>
</file>

<file path=ppt/slides/_rels/slide27.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image" Target="../media/image118.png"/><Relationship Id="rId7" Type="http://schemas.openxmlformats.org/officeDocument/2006/relationships/image" Target="../media/image122.png"/><Relationship Id="rId2" Type="http://schemas.openxmlformats.org/officeDocument/2006/relationships/notesSlide" Target="../notesSlides/notesSlide23.xml"/><Relationship Id="rId1" Type="http://schemas.openxmlformats.org/officeDocument/2006/relationships/slideLayout" Target="../slideLayouts/slideLayout14.xml"/><Relationship Id="rId6" Type="http://schemas.openxmlformats.org/officeDocument/2006/relationships/image" Target="../media/image121.png"/><Relationship Id="rId5" Type="http://schemas.openxmlformats.org/officeDocument/2006/relationships/image" Target="../media/image120.png"/><Relationship Id="rId10" Type="http://schemas.openxmlformats.org/officeDocument/2006/relationships/image" Target="../media/image125.png"/><Relationship Id="rId4" Type="http://schemas.openxmlformats.org/officeDocument/2006/relationships/image" Target="../media/image119.png"/><Relationship Id="rId9" Type="http://schemas.openxmlformats.org/officeDocument/2006/relationships/image" Target="../media/image124.png"/></Relationships>
</file>

<file path=ppt/slides/_rels/slide28.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24.xml"/><Relationship Id="rId1" Type="http://schemas.openxmlformats.org/officeDocument/2006/relationships/slideLayout" Target="../slideLayouts/slideLayout14.xml"/><Relationship Id="rId6" Type="http://schemas.openxmlformats.org/officeDocument/2006/relationships/image" Target="../media/image128.png"/><Relationship Id="rId5" Type="http://schemas.openxmlformats.org/officeDocument/2006/relationships/image" Target="../media/image127.png"/><Relationship Id="rId4" Type="http://schemas.openxmlformats.org/officeDocument/2006/relationships/image" Target="../media/image88.png"/></Relationships>
</file>

<file path=ppt/slides/_rels/slide29.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25.xml"/><Relationship Id="rId1" Type="http://schemas.openxmlformats.org/officeDocument/2006/relationships/slideLayout" Target="../slideLayouts/slideLayout14.xml"/><Relationship Id="rId4" Type="http://schemas.openxmlformats.org/officeDocument/2006/relationships/image" Target="../media/image130.png"/></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3.jpeg"/><Relationship Id="rId7"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40.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9.png"/></Relationships>
</file>

<file path=ppt/slides/_rels/slide30.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132.jpeg"/><Relationship Id="rId7" Type="http://schemas.openxmlformats.org/officeDocument/2006/relationships/image" Target="../media/image135.jpeg"/><Relationship Id="rId2" Type="http://schemas.openxmlformats.org/officeDocument/2006/relationships/notesSlide" Target="../notesSlides/notesSlide27.xml"/><Relationship Id="rId1" Type="http://schemas.openxmlformats.org/officeDocument/2006/relationships/slideLayout" Target="../slideLayouts/slideLayout14.xml"/><Relationship Id="rId6" Type="http://schemas.openxmlformats.org/officeDocument/2006/relationships/image" Target="../media/image134.jpeg"/><Relationship Id="rId5" Type="http://schemas.openxmlformats.org/officeDocument/2006/relationships/image" Target="../media/image133.png"/><Relationship Id="rId4" Type="http://schemas.openxmlformats.org/officeDocument/2006/relationships/image" Target="../media/image88.png"/></Relationships>
</file>

<file path=ppt/slides/_rels/slide3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8.xml"/><Relationship Id="rId1" Type="http://schemas.openxmlformats.org/officeDocument/2006/relationships/slideLayout" Target="../slideLayouts/slideLayout14.xml"/><Relationship Id="rId5" Type="http://schemas.openxmlformats.org/officeDocument/2006/relationships/image" Target="../media/image137.png"/><Relationship Id="rId4" Type="http://schemas.openxmlformats.org/officeDocument/2006/relationships/image" Target="../media/image136.png"/></Relationships>
</file>

<file path=ppt/slides/_rels/slide3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9.xml"/><Relationship Id="rId1" Type="http://schemas.openxmlformats.org/officeDocument/2006/relationships/slideLayout" Target="../slideLayouts/slideLayout14.xml"/><Relationship Id="rId4" Type="http://schemas.openxmlformats.org/officeDocument/2006/relationships/image" Target="../media/image138.png"/></Relationships>
</file>

<file path=ppt/slides/_rels/slide34.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72.png"/><Relationship Id="rId18" Type="http://schemas.openxmlformats.org/officeDocument/2006/relationships/image" Target="../media/image77.png"/><Relationship Id="rId3" Type="http://schemas.openxmlformats.org/officeDocument/2006/relationships/image" Target="../media/image62.png"/><Relationship Id="rId21" Type="http://schemas.openxmlformats.org/officeDocument/2006/relationships/image" Target="../media/image80.png"/><Relationship Id="rId7" Type="http://schemas.openxmlformats.org/officeDocument/2006/relationships/image" Target="../media/image66.png"/><Relationship Id="rId12" Type="http://schemas.openxmlformats.org/officeDocument/2006/relationships/image" Target="../media/image71.png"/><Relationship Id="rId17" Type="http://schemas.openxmlformats.org/officeDocument/2006/relationships/image" Target="../media/image76.png"/><Relationship Id="rId2" Type="http://schemas.openxmlformats.org/officeDocument/2006/relationships/notesSlide" Target="../notesSlides/notesSlide30.xml"/><Relationship Id="rId16" Type="http://schemas.openxmlformats.org/officeDocument/2006/relationships/image" Target="../media/image75.png"/><Relationship Id="rId20" Type="http://schemas.openxmlformats.org/officeDocument/2006/relationships/image" Target="../media/image79.png"/><Relationship Id="rId1" Type="http://schemas.openxmlformats.org/officeDocument/2006/relationships/slideLayout" Target="../slideLayouts/slideLayout14.xml"/><Relationship Id="rId6" Type="http://schemas.openxmlformats.org/officeDocument/2006/relationships/image" Target="../media/image65.png"/><Relationship Id="rId11" Type="http://schemas.openxmlformats.org/officeDocument/2006/relationships/image" Target="../media/image70.png"/><Relationship Id="rId24" Type="http://schemas.openxmlformats.org/officeDocument/2006/relationships/image" Target="../media/image83.png"/><Relationship Id="rId5" Type="http://schemas.openxmlformats.org/officeDocument/2006/relationships/image" Target="../media/image64.png"/><Relationship Id="rId15" Type="http://schemas.openxmlformats.org/officeDocument/2006/relationships/image" Target="../media/image74.png"/><Relationship Id="rId23" Type="http://schemas.openxmlformats.org/officeDocument/2006/relationships/image" Target="../media/image139.png"/><Relationship Id="rId10" Type="http://schemas.openxmlformats.org/officeDocument/2006/relationships/image" Target="../media/image69.png"/><Relationship Id="rId19" Type="http://schemas.openxmlformats.org/officeDocument/2006/relationships/image" Target="../media/image78.png"/><Relationship Id="rId4" Type="http://schemas.openxmlformats.org/officeDocument/2006/relationships/image" Target="../media/image63.png"/><Relationship Id="rId9" Type="http://schemas.openxmlformats.org/officeDocument/2006/relationships/image" Target="../media/image68.png"/><Relationship Id="rId14" Type="http://schemas.openxmlformats.org/officeDocument/2006/relationships/image" Target="../media/image73.png"/><Relationship Id="rId22" Type="http://schemas.openxmlformats.org/officeDocument/2006/relationships/image" Target="../media/image81.png"/></Relationships>
</file>

<file path=ppt/slides/_rels/slide35.xml.rels><?xml version="1.0" encoding="UTF-8" standalone="yes"?>
<Relationships xmlns="http://schemas.openxmlformats.org/package/2006/relationships"><Relationship Id="rId3" Type="http://schemas.openxmlformats.org/officeDocument/2006/relationships/image" Target="../media/image141.svg"/><Relationship Id="rId2" Type="http://schemas.openxmlformats.org/officeDocument/2006/relationships/image" Target="../media/image140.png"/><Relationship Id="rId1" Type="http://schemas.openxmlformats.org/officeDocument/2006/relationships/slideLayout" Target="../slideLayouts/slideLayout22.xml"/></Relationships>
</file>

<file path=ppt/slides/_rels/slide36.xml.rels><?xml version="1.0" encoding="UTF-8" standalone="yes"?>
<Relationships xmlns="http://schemas.openxmlformats.org/package/2006/relationships"><Relationship Id="rId3" Type="http://schemas.openxmlformats.org/officeDocument/2006/relationships/image" Target="../media/image143.svg"/><Relationship Id="rId2" Type="http://schemas.openxmlformats.org/officeDocument/2006/relationships/image" Target="../media/image142.png"/><Relationship Id="rId1" Type="http://schemas.openxmlformats.org/officeDocument/2006/relationships/slideLayout" Target="../slideLayouts/slideLayout22.xml"/><Relationship Id="rId5" Type="http://schemas.openxmlformats.org/officeDocument/2006/relationships/image" Target="../media/image145.png"/><Relationship Id="rId4" Type="http://schemas.openxmlformats.org/officeDocument/2006/relationships/image" Target="../media/image144.png"/></Relationships>
</file>

<file path=ppt/slides/_rels/slide37.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22.xml"/></Relationships>
</file>

<file path=ppt/slides/_rels/slide38.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22.xml"/></Relationships>
</file>

<file path=ppt/slides/_rels/slide39.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xml"/><Relationship Id="rId1" Type="http://schemas.openxmlformats.org/officeDocument/2006/relationships/slideLayout" Target="../slideLayouts/slideLayout44.xml"/><Relationship Id="rId6" Type="http://schemas.openxmlformats.org/officeDocument/2006/relationships/image" Target="../media/image22.jpeg"/><Relationship Id="rId5" Type="http://schemas.openxmlformats.org/officeDocument/2006/relationships/image" Target="../media/image19.png"/><Relationship Id="rId4" Type="http://schemas.openxmlformats.org/officeDocument/2006/relationships/image" Target="../media/image21.jpeg"/></Relationships>
</file>

<file path=ppt/slides/_rels/slide40.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2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2.xml.rels><?xml version="1.0" encoding="UTF-8" standalone="yes"?>
<Relationships xmlns="http://schemas.openxmlformats.org/package/2006/relationships"><Relationship Id="rId3" Type="http://schemas.openxmlformats.org/officeDocument/2006/relationships/image" Target="../media/image141.svg"/><Relationship Id="rId2" Type="http://schemas.openxmlformats.org/officeDocument/2006/relationships/image" Target="../media/image140.png"/><Relationship Id="rId1" Type="http://schemas.openxmlformats.org/officeDocument/2006/relationships/slideLayout" Target="../slideLayouts/slideLayout2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7.xml"/></Relationships>
</file>

<file path=ppt/slides/_rels/slide45.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33.xml"/><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8.xml"/></Relationships>
</file>

<file path=ppt/slides/_rels/slide47.xml.rels><?xml version="1.0" encoding="UTF-8" standalone="yes"?>
<Relationships xmlns="http://schemas.openxmlformats.org/package/2006/relationships"><Relationship Id="rId3" Type="http://schemas.openxmlformats.org/officeDocument/2006/relationships/image" Target="../media/image153.jpeg"/><Relationship Id="rId7" Type="http://schemas.openxmlformats.org/officeDocument/2006/relationships/image" Target="../media/image157.jpeg"/><Relationship Id="rId2" Type="http://schemas.openxmlformats.org/officeDocument/2006/relationships/notesSlide" Target="../notesSlides/notesSlide35.xml"/><Relationship Id="rId1" Type="http://schemas.openxmlformats.org/officeDocument/2006/relationships/slideLayout" Target="../slideLayouts/slideLayout39.xml"/><Relationship Id="rId6" Type="http://schemas.openxmlformats.org/officeDocument/2006/relationships/image" Target="../media/image156.jpeg"/><Relationship Id="rId5" Type="http://schemas.openxmlformats.org/officeDocument/2006/relationships/image" Target="../media/image155.jpeg"/><Relationship Id="rId4" Type="http://schemas.openxmlformats.org/officeDocument/2006/relationships/image" Target="../media/image154.jpeg"/></Relationships>
</file>

<file path=ppt/slides/_rels/slide48.xml.rels><?xml version="1.0" encoding="UTF-8" standalone="yes"?>
<Relationships xmlns="http://schemas.openxmlformats.org/package/2006/relationships"><Relationship Id="rId3" Type="http://schemas.openxmlformats.org/officeDocument/2006/relationships/image" Target="../media/image158.png"/><Relationship Id="rId7" Type="http://schemas.openxmlformats.org/officeDocument/2006/relationships/image" Target="../media/image162.png"/><Relationship Id="rId2" Type="http://schemas.openxmlformats.org/officeDocument/2006/relationships/notesSlide" Target="../notesSlides/notesSlide36.xml"/><Relationship Id="rId1" Type="http://schemas.openxmlformats.org/officeDocument/2006/relationships/slideLayout" Target="../slideLayouts/slideLayout33.xml"/><Relationship Id="rId6" Type="http://schemas.openxmlformats.org/officeDocument/2006/relationships/image" Target="../media/image161.png"/><Relationship Id="rId5" Type="http://schemas.openxmlformats.org/officeDocument/2006/relationships/image" Target="../media/image160.png"/><Relationship Id="rId4" Type="http://schemas.openxmlformats.org/officeDocument/2006/relationships/image" Target="../media/image159.png"/></Relationships>
</file>

<file path=ppt/slides/_rels/slide49.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37.xml"/><Relationship Id="rId1" Type="http://schemas.openxmlformats.org/officeDocument/2006/relationships/slideLayout" Target="../slideLayouts/slideLayout33.xml"/></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4.jpeg"/><Relationship Id="rId7" Type="http://schemas.openxmlformats.org/officeDocument/2006/relationships/image" Target="../media/image26.jpeg"/><Relationship Id="rId2" Type="http://schemas.openxmlformats.org/officeDocument/2006/relationships/notesSlide" Target="../notesSlides/notesSlide3.xml"/><Relationship Id="rId1" Type="http://schemas.openxmlformats.org/officeDocument/2006/relationships/slideLayout" Target="../slideLayouts/slideLayout50.xml"/><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image" Target="../media/image23.jpeg"/><Relationship Id="rId9" Type="http://schemas.openxmlformats.org/officeDocument/2006/relationships/image" Target="../media/image27.jpeg"/></Relationships>
</file>

<file path=ppt/slides/_rels/slide50.xml.rels><?xml version="1.0" encoding="UTF-8" standalone="yes"?>
<Relationships xmlns="http://schemas.openxmlformats.org/package/2006/relationships"><Relationship Id="rId8" Type="http://schemas.openxmlformats.org/officeDocument/2006/relationships/image" Target="../media/image169.png"/><Relationship Id="rId3" Type="http://schemas.openxmlformats.org/officeDocument/2006/relationships/image" Target="../media/image164.jpeg"/><Relationship Id="rId7" Type="http://schemas.openxmlformats.org/officeDocument/2006/relationships/image" Target="../media/image168.png"/><Relationship Id="rId2" Type="http://schemas.openxmlformats.org/officeDocument/2006/relationships/notesSlide" Target="../notesSlides/notesSlide38.xml"/><Relationship Id="rId1" Type="http://schemas.openxmlformats.org/officeDocument/2006/relationships/slideLayout" Target="../slideLayouts/slideLayout16.xml"/><Relationship Id="rId6" Type="http://schemas.openxmlformats.org/officeDocument/2006/relationships/image" Target="../media/image167.png"/><Relationship Id="rId5" Type="http://schemas.openxmlformats.org/officeDocument/2006/relationships/image" Target="../media/image166.png"/><Relationship Id="rId4" Type="http://schemas.openxmlformats.org/officeDocument/2006/relationships/image" Target="../media/image165.jpeg"/></Relationships>
</file>

<file path=ppt/slides/_rels/slide51.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39.xml"/><Relationship Id="rId1" Type="http://schemas.openxmlformats.org/officeDocument/2006/relationships/slideLayout" Target="../slideLayouts/slideLayout16.xml"/><Relationship Id="rId5" Type="http://schemas.openxmlformats.org/officeDocument/2006/relationships/image" Target="../media/image172.png"/><Relationship Id="rId4" Type="http://schemas.openxmlformats.org/officeDocument/2006/relationships/image" Target="../media/image171.png"/></Relationships>
</file>

<file path=ppt/slides/_rels/slide52.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40.xml"/><Relationship Id="rId1" Type="http://schemas.openxmlformats.org/officeDocument/2006/relationships/slideLayout" Target="../slideLayouts/slideLayout16.xml"/><Relationship Id="rId4" Type="http://schemas.openxmlformats.org/officeDocument/2006/relationships/image" Target="../media/image174.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svg"/><Relationship Id="rId2" Type="http://schemas.openxmlformats.org/officeDocument/2006/relationships/image" Target="../media/image5.jpeg"/><Relationship Id="rId1" Type="http://schemas.openxmlformats.org/officeDocument/2006/relationships/slideLayout" Target="../slideLayouts/slideLayout22.xml"/><Relationship Id="rId6" Type="http://schemas.openxmlformats.org/officeDocument/2006/relationships/image" Target="../media/image9.png"/><Relationship Id="rId5" Type="http://schemas.openxmlformats.org/officeDocument/2006/relationships/image" Target="../media/image8.jpeg"/><Relationship Id="rId10" Type="http://schemas.openxmlformats.org/officeDocument/2006/relationships/image" Target="../media/image13.png"/><Relationship Id="rId4" Type="http://schemas.openxmlformats.org/officeDocument/2006/relationships/image" Target="../media/image7.svg"/><Relationship Id="rId9" Type="http://schemas.openxmlformats.org/officeDocument/2006/relationships/image" Target="../media/image12.svg"/></Relationships>
</file>

<file path=ppt/slides/_rels/slide5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76.jpeg"/><Relationship Id="rId2" Type="http://schemas.openxmlformats.org/officeDocument/2006/relationships/image" Target="../media/image175.jpeg"/><Relationship Id="rId1" Type="http://schemas.openxmlformats.org/officeDocument/2006/relationships/slideLayout" Target="../slideLayouts/slideLayout22.xml"/><Relationship Id="rId6" Type="http://schemas.openxmlformats.org/officeDocument/2006/relationships/image" Target="../media/image10.svg"/><Relationship Id="rId5" Type="http://schemas.openxmlformats.org/officeDocument/2006/relationships/image" Target="../media/image9.png"/><Relationship Id="rId10" Type="http://schemas.openxmlformats.org/officeDocument/2006/relationships/image" Target="../media/image13.png"/><Relationship Id="rId4" Type="http://schemas.openxmlformats.org/officeDocument/2006/relationships/image" Target="../media/image7.svg"/><Relationship Id="rId9" Type="http://schemas.openxmlformats.org/officeDocument/2006/relationships/image" Target="../media/image12.svg"/></Relationships>
</file>

<file path=ppt/slides/_rels/slide5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svg"/><Relationship Id="rId2" Type="http://schemas.openxmlformats.org/officeDocument/2006/relationships/image" Target="../media/image177.jpeg"/><Relationship Id="rId1" Type="http://schemas.openxmlformats.org/officeDocument/2006/relationships/slideLayout" Target="../slideLayouts/slideLayout22.xml"/><Relationship Id="rId6" Type="http://schemas.openxmlformats.org/officeDocument/2006/relationships/image" Target="../media/image9.png"/><Relationship Id="rId5" Type="http://schemas.openxmlformats.org/officeDocument/2006/relationships/image" Target="../media/image178.jpeg"/><Relationship Id="rId10" Type="http://schemas.openxmlformats.org/officeDocument/2006/relationships/image" Target="../media/image13.png"/><Relationship Id="rId4" Type="http://schemas.openxmlformats.org/officeDocument/2006/relationships/image" Target="../media/image7.svg"/><Relationship Id="rId9" Type="http://schemas.openxmlformats.org/officeDocument/2006/relationships/image" Target="../media/image12.svg"/></Relationships>
</file>

<file path=ppt/slides/_rels/slide5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80.jpeg"/><Relationship Id="rId2" Type="http://schemas.openxmlformats.org/officeDocument/2006/relationships/image" Target="../media/image179.jpeg"/><Relationship Id="rId1" Type="http://schemas.openxmlformats.org/officeDocument/2006/relationships/slideLayout" Target="../slideLayouts/slideLayout22.xml"/><Relationship Id="rId6" Type="http://schemas.openxmlformats.org/officeDocument/2006/relationships/image" Target="../media/image10.svg"/><Relationship Id="rId5" Type="http://schemas.openxmlformats.org/officeDocument/2006/relationships/image" Target="../media/image9.png"/><Relationship Id="rId10" Type="http://schemas.openxmlformats.org/officeDocument/2006/relationships/image" Target="../media/image13.png"/><Relationship Id="rId4" Type="http://schemas.openxmlformats.org/officeDocument/2006/relationships/image" Target="../media/image7.svg"/><Relationship Id="rId9" Type="http://schemas.openxmlformats.org/officeDocument/2006/relationships/image" Target="../media/image12.svg"/></Relationships>
</file>

<file path=ppt/slides/_rels/slide5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82.jpeg"/><Relationship Id="rId2" Type="http://schemas.openxmlformats.org/officeDocument/2006/relationships/image" Target="../media/image181.jpeg"/><Relationship Id="rId1" Type="http://schemas.openxmlformats.org/officeDocument/2006/relationships/slideLayout" Target="../slideLayouts/slideLayout22.xml"/><Relationship Id="rId6" Type="http://schemas.openxmlformats.org/officeDocument/2006/relationships/image" Target="../media/image10.svg"/><Relationship Id="rId5" Type="http://schemas.openxmlformats.org/officeDocument/2006/relationships/image" Target="../media/image9.png"/><Relationship Id="rId10" Type="http://schemas.openxmlformats.org/officeDocument/2006/relationships/image" Target="../media/image13.png"/><Relationship Id="rId4" Type="http://schemas.openxmlformats.org/officeDocument/2006/relationships/image" Target="../media/image7.svg"/><Relationship Id="rId9" Type="http://schemas.openxmlformats.org/officeDocument/2006/relationships/image" Target="../media/image12.svg"/></Relationships>
</file>

<file path=ppt/slides/_rels/slide59.xml.rels><?xml version="1.0" encoding="UTF-8" standalone="yes"?>
<Relationships xmlns="http://schemas.openxmlformats.org/package/2006/relationships"><Relationship Id="rId8" Type="http://schemas.openxmlformats.org/officeDocument/2006/relationships/image" Target="../media/image12.svg"/><Relationship Id="rId13" Type="http://schemas.openxmlformats.org/officeDocument/2006/relationships/image" Target="../media/image188.png"/><Relationship Id="rId3" Type="http://schemas.openxmlformats.org/officeDocument/2006/relationships/image" Target="../media/image7.svg"/><Relationship Id="rId7" Type="http://schemas.openxmlformats.org/officeDocument/2006/relationships/image" Target="../media/image11.png"/><Relationship Id="rId12" Type="http://schemas.openxmlformats.org/officeDocument/2006/relationships/image" Target="../media/image187.svg"/><Relationship Id="rId2" Type="http://schemas.openxmlformats.org/officeDocument/2006/relationships/image" Target="../media/image6.png"/><Relationship Id="rId1" Type="http://schemas.openxmlformats.org/officeDocument/2006/relationships/slideLayout" Target="../slideLayouts/slideLayout22.xml"/><Relationship Id="rId6" Type="http://schemas.openxmlformats.org/officeDocument/2006/relationships/image" Target="../media/image183.jpeg"/><Relationship Id="rId11" Type="http://schemas.openxmlformats.org/officeDocument/2006/relationships/image" Target="../media/image186.png"/><Relationship Id="rId5" Type="http://schemas.openxmlformats.org/officeDocument/2006/relationships/image" Target="../media/image10.svg"/><Relationship Id="rId15" Type="http://schemas.openxmlformats.org/officeDocument/2006/relationships/image" Target="../media/image13.png"/><Relationship Id="rId10" Type="http://schemas.openxmlformats.org/officeDocument/2006/relationships/image" Target="../media/image185.svg"/><Relationship Id="rId4" Type="http://schemas.openxmlformats.org/officeDocument/2006/relationships/image" Target="../media/image9.png"/><Relationship Id="rId9" Type="http://schemas.openxmlformats.org/officeDocument/2006/relationships/image" Target="../media/image184.png"/><Relationship Id="rId14" Type="http://schemas.openxmlformats.org/officeDocument/2006/relationships/image" Target="../media/image189.svg"/></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44.xml"/><Relationship Id="rId5" Type="http://schemas.openxmlformats.org/officeDocument/2006/relationships/image" Target="../media/image28.png"/><Relationship Id="rId4" Type="http://schemas.openxmlformats.org/officeDocument/2006/relationships/image" Target="../media/image19.png"/></Relationships>
</file>

<file path=ppt/slides/_rels/slide60.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95.svg"/><Relationship Id="rId18" Type="http://schemas.openxmlformats.org/officeDocument/2006/relationships/image" Target="../media/image200.png"/><Relationship Id="rId3" Type="http://schemas.openxmlformats.org/officeDocument/2006/relationships/image" Target="../media/image6.png"/><Relationship Id="rId7" Type="http://schemas.openxmlformats.org/officeDocument/2006/relationships/image" Target="../media/image191.jpeg"/><Relationship Id="rId12" Type="http://schemas.openxmlformats.org/officeDocument/2006/relationships/image" Target="../media/image194.png"/><Relationship Id="rId17" Type="http://schemas.openxmlformats.org/officeDocument/2006/relationships/image" Target="../media/image199.svg"/><Relationship Id="rId2" Type="http://schemas.openxmlformats.org/officeDocument/2006/relationships/image" Target="../media/image190.jpeg"/><Relationship Id="rId16" Type="http://schemas.openxmlformats.org/officeDocument/2006/relationships/image" Target="../media/image198.png"/><Relationship Id="rId20" Type="http://schemas.openxmlformats.org/officeDocument/2006/relationships/image" Target="../media/image13.png"/><Relationship Id="rId1" Type="http://schemas.openxmlformats.org/officeDocument/2006/relationships/slideLayout" Target="../slideLayouts/slideLayout22.xml"/><Relationship Id="rId6" Type="http://schemas.openxmlformats.org/officeDocument/2006/relationships/image" Target="../media/image10.svg"/><Relationship Id="rId11" Type="http://schemas.openxmlformats.org/officeDocument/2006/relationships/image" Target="../media/image193.svg"/><Relationship Id="rId5" Type="http://schemas.openxmlformats.org/officeDocument/2006/relationships/image" Target="../media/image9.png"/><Relationship Id="rId15" Type="http://schemas.openxmlformats.org/officeDocument/2006/relationships/image" Target="../media/image197.svg"/><Relationship Id="rId10" Type="http://schemas.openxmlformats.org/officeDocument/2006/relationships/image" Target="../media/image192.png"/><Relationship Id="rId19" Type="http://schemas.openxmlformats.org/officeDocument/2006/relationships/image" Target="../media/image201.svg"/><Relationship Id="rId4" Type="http://schemas.openxmlformats.org/officeDocument/2006/relationships/image" Target="../media/image7.svg"/><Relationship Id="rId9" Type="http://schemas.openxmlformats.org/officeDocument/2006/relationships/image" Target="../media/image12.svg"/><Relationship Id="rId14" Type="http://schemas.openxmlformats.org/officeDocument/2006/relationships/image" Target="../media/image196.png"/></Relationships>
</file>

<file path=ppt/slides/_rels/slide6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206.svg"/><Relationship Id="rId3" Type="http://schemas.openxmlformats.org/officeDocument/2006/relationships/image" Target="../media/image6.png"/><Relationship Id="rId7" Type="http://schemas.openxmlformats.org/officeDocument/2006/relationships/image" Target="../media/image191.jpeg"/><Relationship Id="rId12" Type="http://schemas.openxmlformats.org/officeDocument/2006/relationships/image" Target="../media/image205.png"/><Relationship Id="rId2" Type="http://schemas.openxmlformats.org/officeDocument/2006/relationships/image" Target="../media/image202.jpeg"/><Relationship Id="rId1" Type="http://schemas.openxmlformats.org/officeDocument/2006/relationships/slideLayout" Target="../slideLayouts/slideLayout22.xml"/><Relationship Id="rId6" Type="http://schemas.openxmlformats.org/officeDocument/2006/relationships/image" Target="../media/image10.svg"/><Relationship Id="rId11" Type="http://schemas.openxmlformats.org/officeDocument/2006/relationships/image" Target="../media/image204.svg"/><Relationship Id="rId5" Type="http://schemas.openxmlformats.org/officeDocument/2006/relationships/image" Target="../media/image9.png"/><Relationship Id="rId10" Type="http://schemas.openxmlformats.org/officeDocument/2006/relationships/image" Target="../media/image203.png"/><Relationship Id="rId4" Type="http://schemas.openxmlformats.org/officeDocument/2006/relationships/image" Target="../media/image7.svg"/><Relationship Id="rId9" Type="http://schemas.openxmlformats.org/officeDocument/2006/relationships/image" Target="../media/image12.svg"/><Relationship Id="rId14" Type="http://schemas.openxmlformats.org/officeDocument/2006/relationships/image" Target="../media/image13.png"/></Relationships>
</file>

<file path=ppt/slides/_rels/slide6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210.svg"/><Relationship Id="rId3" Type="http://schemas.openxmlformats.org/officeDocument/2006/relationships/image" Target="../media/image6.png"/><Relationship Id="rId7" Type="http://schemas.openxmlformats.org/officeDocument/2006/relationships/image" Target="../media/image191.jpeg"/><Relationship Id="rId12" Type="http://schemas.openxmlformats.org/officeDocument/2006/relationships/image" Target="../media/image209.png"/><Relationship Id="rId2" Type="http://schemas.openxmlformats.org/officeDocument/2006/relationships/image" Target="../media/image190.jpeg"/><Relationship Id="rId16" Type="http://schemas.openxmlformats.org/officeDocument/2006/relationships/image" Target="../media/image13.png"/><Relationship Id="rId1" Type="http://schemas.openxmlformats.org/officeDocument/2006/relationships/slideLayout" Target="../slideLayouts/slideLayout22.xml"/><Relationship Id="rId6" Type="http://schemas.openxmlformats.org/officeDocument/2006/relationships/image" Target="../media/image10.svg"/><Relationship Id="rId11" Type="http://schemas.openxmlformats.org/officeDocument/2006/relationships/image" Target="../media/image208.svg"/><Relationship Id="rId5" Type="http://schemas.openxmlformats.org/officeDocument/2006/relationships/image" Target="../media/image9.png"/><Relationship Id="rId15" Type="http://schemas.openxmlformats.org/officeDocument/2006/relationships/image" Target="../media/image212.svg"/><Relationship Id="rId10" Type="http://schemas.openxmlformats.org/officeDocument/2006/relationships/image" Target="../media/image207.png"/><Relationship Id="rId4" Type="http://schemas.openxmlformats.org/officeDocument/2006/relationships/image" Target="../media/image7.svg"/><Relationship Id="rId9" Type="http://schemas.openxmlformats.org/officeDocument/2006/relationships/image" Target="../media/image12.svg"/><Relationship Id="rId14" Type="http://schemas.openxmlformats.org/officeDocument/2006/relationships/image" Target="../media/image211.png"/></Relationships>
</file>

<file path=ppt/slides/_rels/slide63.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210.svg"/><Relationship Id="rId3" Type="http://schemas.openxmlformats.org/officeDocument/2006/relationships/image" Target="../media/image6.png"/><Relationship Id="rId7" Type="http://schemas.openxmlformats.org/officeDocument/2006/relationships/image" Target="../media/image191.jpeg"/><Relationship Id="rId12" Type="http://schemas.openxmlformats.org/officeDocument/2006/relationships/image" Target="../media/image209.png"/><Relationship Id="rId2" Type="http://schemas.openxmlformats.org/officeDocument/2006/relationships/image" Target="../media/image213.jpeg"/><Relationship Id="rId16" Type="http://schemas.openxmlformats.org/officeDocument/2006/relationships/image" Target="../media/image13.png"/><Relationship Id="rId1" Type="http://schemas.openxmlformats.org/officeDocument/2006/relationships/slideLayout" Target="../slideLayouts/slideLayout22.xml"/><Relationship Id="rId6" Type="http://schemas.openxmlformats.org/officeDocument/2006/relationships/image" Target="../media/image10.svg"/><Relationship Id="rId11" Type="http://schemas.openxmlformats.org/officeDocument/2006/relationships/image" Target="../media/image208.svg"/><Relationship Id="rId5" Type="http://schemas.openxmlformats.org/officeDocument/2006/relationships/image" Target="../media/image9.png"/><Relationship Id="rId15" Type="http://schemas.openxmlformats.org/officeDocument/2006/relationships/image" Target="../media/image215.svg"/><Relationship Id="rId10" Type="http://schemas.openxmlformats.org/officeDocument/2006/relationships/image" Target="../media/image207.png"/><Relationship Id="rId4" Type="http://schemas.openxmlformats.org/officeDocument/2006/relationships/image" Target="../media/image7.svg"/><Relationship Id="rId9" Type="http://schemas.openxmlformats.org/officeDocument/2006/relationships/image" Target="../media/image12.svg"/><Relationship Id="rId14" Type="http://schemas.openxmlformats.org/officeDocument/2006/relationships/image" Target="../media/image214.png"/></Relationships>
</file>

<file path=ppt/slides/_rels/slide64.xml.rels><?xml version="1.0" encoding="UTF-8" standalone="yes"?>
<Relationships xmlns="http://schemas.openxmlformats.org/package/2006/relationships"><Relationship Id="rId3" Type="http://schemas.openxmlformats.org/officeDocument/2006/relationships/image" Target="../media/image217.svg"/><Relationship Id="rId2" Type="http://schemas.openxmlformats.org/officeDocument/2006/relationships/image" Target="../media/image216.png"/><Relationship Id="rId1" Type="http://schemas.openxmlformats.org/officeDocument/2006/relationships/slideLayout" Target="../slideLayouts/slideLayout22.xml"/><Relationship Id="rId4" Type="http://schemas.openxmlformats.org/officeDocument/2006/relationships/image" Target="../media/image13.png"/></Relationships>
</file>

<file path=ppt/slides/_rels/slide65.xml.rels><?xml version="1.0" encoding="UTF-8" standalone="yes"?>
<Relationships xmlns="http://schemas.openxmlformats.org/package/2006/relationships"><Relationship Id="rId3" Type="http://schemas.openxmlformats.org/officeDocument/2006/relationships/image" Target="../media/image219.svg"/><Relationship Id="rId2" Type="http://schemas.openxmlformats.org/officeDocument/2006/relationships/image" Target="../media/image218.png"/><Relationship Id="rId1" Type="http://schemas.openxmlformats.org/officeDocument/2006/relationships/slideLayout" Target="../slideLayouts/slideLayout22.xml"/><Relationship Id="rId4" Type="http://schemas.openxmlformats.org/officeDocument/2006/relationships/image" Target="../media/image13.png"/></Relationships>
</file>

<file path=ppt/slides/_rels/slide6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svg"/><Relationship Id="rId2" Type="http://schemas.openxmlformats.org/officeDocument/2006/relationships/image" Target="../media/image5.jpeg"/><Relationship Id="rId1" Type="http://schemas.openxmlformats.org/officeDocument/2006/relationships/slideLayout" Target="../slideLayouts/slideLayout22.xml"/><Relationship Id="rId6" Type="http://schemas.openxmlformats.org/officeDocument/2006/relationships/image" Target="../media/image9.png"/><Relationship Id="rId5" Type="http://schemas.openxmlformats.org/officeDocument/2006/relationships/image" Target="../media/image8.jpeg"/><Relationship Id="rId10" Type="http://schemas.openxmlformats.org/officeDocument/2006/relationships/image" Target="../media/image13.png"/><Relationship Id="rId4" Type="http://schemas.openxmlformats.org/officeDocument/2006/relationships/image" Target="../media/image7.svg"/><Relationship Id="rId9" Type="http://schemas.openxmlformats.org/officeDocument/2006/relationships/image" Target="../media/image12.svg"/></Relationships>
</file>

<file path=ppt/slides/_rels/slide6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svg"/><Relationship Id="rId2" Type="http://schemas.openxmlformats.org/officeDocument/2006/relationships/image" Target="../media/image220.jpeg"/><Relationship Id="rId1" Type="http://schemas.openxmlformats.org/officeDocument/2006/relationships/slideLayout" Target="../slideLayouts/slideLayout22.xml"/><Relationship Id="rId6" Type="http://schemas.openxmlformats.org/officeDocument/2006/relationships/image" Target="../media/image9.png"/><Relationship Id="rId5" Type="http://schemas.openxmlformats.org/officeDocument/2006/relationships/image" Target="../media/image221.jpeg"/><Relationship Id="rId10" Type="http://schemas.openxmlformats.org/officeDocument/2006/relationships/image" Target="../media/image13.png"/><Relationship Id="rId4" Type="http://schemas.openxmlformats.org/officeDocument/2006/relationships/image" Target="../media/image7.svg"/><Relationship Id="rId9" Type="http://schemas.openxmlformats.org/officeDocument/2006/relationships/image" Target="../media/image12.svg"/></Relationships>
</file>

<file path=ppt/slides/_rels/slide6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svg"/><Relationship Id="rId2" Type="http://schemas.openxmlformats.org/officeDocument/2006/relationships/image" Target="../media/image220.jpeg"/><Relationship Id="rId1" Type="http://schemas.openxmlformats.org/officeDocument/2006/relationships/slideLayout" Target="../slideLayouts/slideLayout22.xml"/><Relationship Id="rId6" Type="http://schemas.openxmlformats.org/officeDocument/2006/relationships/image" Target="../media/image9.png"/><Relationship Id="rId5" Type="http://schemas.openxmlformats.org/officeDocument/2006/relationships/image" Target="../media/image221.jpeg"/><Relationship Id="rId10" Type="http://schemas.openxmlformats.org/officeDocument/2006/relationships/image" Target="../media/image13.png"/><Relationship Id="rId4" Type="http://schemas.openxmlformats.org/officeDocument/2006/relationships/image" Target="../media/image7.svg"/><Relationship Id="rId9" Type="http://schemas.openxmlformats.org/officeDocument/2006/relationships/image" Target="../media/image12.svg"/></Relationships>
</file>

<file path=ppt/slides/_rels/slide6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23.svg"/><Relationship Id="rId7" Type="http://schemas.openxmlformats.org/officeDocument/2006/relationships/image" Target="../media/image227.svg"/><Relationship Id="rId2" Type="http://schemas.openxmlformats.org/officeDocument/2006/relationships/image" Target="../media/image222.png"/><Relationship Id="rId1" Type="http://schemas.openxmlformats.org/officeDocument/2006/relationships/slideLayout" Target="../slideLayouts/slideLayout22.xml"/><Relationship Id="rId6" Type="http://schemas.openxmlformats.org/officeDocument/2006/relationships/image" Target="../media/image226.png"/><Relationship Id="rId5" Type="http://schemas.openxmlformats.org/officeDocument/2006/relationships/image" Target="../media/image225.svg"/><Relationship Id="rId4" Type="http://schemas.openxmlformats.org/officeDocument/2006/relationships/image" Target="../media/image224.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44.xml"/></Relationships>
</file>

<file path=ppt/slides/_rels/slide70.xml.rels><?xml version="1.0" encoding="UTF-8" standalone="yes"?>
<Relationships xmlns="http://schemas.openxmlformats.org/package/2006/relationships"><Relationship Id="rId3" Type="http://schemas.openxmlformats.org/officeDocument/2006/relationships/image" Target="../media/image223.svg"/><Relationship Id="rId2" Type="http://schemas.openxmlformats.org/officeDocument/2006/relationships/image" Target="../media/image222.png"/><Relationship Id="rId1" Type="http://schemas.openxmlformats.org/officeDocument/2006/relationships/slideLayout" Target="../slideLayouts/slideLayout22.xml"/><Relationship Id="rId6" Type="http://schemas.openxmlformats.org/officeDocument/2006/relationships/image" Target="../media/image13.png"/><Relationship Id="rId5" Type="http://schemas.openxmlformats.org/officeDocument/2006/relationships/image" Target="../media/image225.svg"/><Relationship Id="rId4" Type="http://schemas.openxmlformats.org/officeDocument/2006/relationships/image" Target="../media/image224.png"/></Relationships>
</file>

<file path=ppt/slides/_rels/slide71.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6.png"/><Relationship Id="rId7" Type="http://schemas.openxmlformats.org/officeDocument/2006/relationships/image" Target="../media/image11.png"/><Relationship Id="rId2" Type="http://schemas.openxmlformats.org/officeDocument/2006/relationships/image" Target="../media/image228.jpeg"/><Relationship Id="rId1" Type="http://schemas.openxmlformats.org/officeDocument/2006/relationships/slideLayout" Target="../slideLayouts/slideLayout22.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7.svg"/><Relationship Id="rId9" Type="http://schemas.openxmlformats.org/officeDocument/2006/relationships/image" Target="../media/image13.png"/></Relationships>
</file>

<file path=ppt/slides/_rels/slide72.xml.rels><?xml version="1.0" encoding="UTF-8" standalone="yes"?>
<Relationships xmlns="http://schemas.openxmlformats.org/package/2006/relationships"><Relationship Id="rId8" Type="http://schemas.openxmlformats.org/officeDocument/2006/relationships/image" Target="../media/image235.png"/><Relationship Id="rId3" Type="http://schemas.openxmlformats.org/officeDocument/2006/relationships/image" Target="../media/image230.svg"/><Relationship Id="rId7" Type="http://schemas.openxmlformats.org/officeDocument/2006/relationships/image" Target="../media/image234.svg"/><Relationship Id="rId12" Type="http://schemas.openxmlformats.org/officeDocument/2006/relationships/image" Target="../media/image13.png"/><Relationship Id="rId2" Type="http://schemas.openxmlformats.org/officeDocument/2006/relationships/image" Target="../media/image229.png"/><Relationship Id="rId1" Type="http://schemas.openxmlformats.org/officeDocument/2006/relationships/slideLayout" Target="../slideLayouts/slideLayout22.xml"/><Relationship Id="rId6" Type="http://schemas.openxmlformats.org/officeDocument/2006/relationships/image" Target="../media/image233.png"/><Relationship Id="rId11" Type="http://schemas.openxmlformats.org/officeDocument/2006/relationships/image" Target="../media/image238.svg"/><Relationship Id="rId5" Type="http://schemas.openxmlformats.org/officeDocument/2006/relationships/image" Target="../media/image232.svg"/><Relationship Id="rId10" Type="http://schemas.openxmlformats.org/officeDocument/2006/relationships/image" Target="../media/image237.png"/><Relationship Id="rId4" Type="http://schemas.openxmlformats.org/officeDocument/2006/relationships/image" Target="../media/image231.png"/><Relationship Id="rId9" Type="http://schemas.openxmlformats.org/officeDocument/2006/relationships/image" Target="../media/image236.svg"/></Relationships>
</file>

<file path=ppt/slides/_rels/slide73.xml.rels><?xml version="1.0" encoding="UTF-8" standalone="yes"?>
<Relationships xmlns="http://schemas.openxmlformats.org/package/2006/relationships"><Relationship Id="rId8" Type="http://schemas.openxmlformats.org/officeDocument/2006/relationships/image" Target="../media/image235.png"/><Relationship Id="rId3" Type="http://schemas.openxmlformats.org/officeDocument/2006/relationships/image" Target="../media/image230.svg"/><Relationship Id="rId7" Type="http://schemas.openxmlformats.org/officeDocument/2006/relationships/image" Target="../media/image234.svg"/><Relationship Id="rId12" Type="http://schemas.openxmlformats.org/officeDocument/2006/relationships/image" Target="../media/image13.png"/><Relationship Id="rId2" Type="http://schemas.openxmlformats.org/officeDocument/2006/relationships/image" Target="../media/image229.png"/><Relationship Id="rId1" Type="http://schemas.openxmlformats.org/officeDocument/2006/relationships/slideLayout" Target="../slideLayouts/slideLayout22.xml"/><Relationship Id="rId6" Type="http://schemas.openxmlformats.org/officeDocument/2006/relationships/image" Target="../media/image233.png"/><Relationship Id="rId11" Type="http://schemas.openxmlformats.org/officeDocument/2006/relationships/image" Target="../media/image238.svg"/><Relationship Id="rId5" Type="http://schemas.openxmlformats.org/officeDocument/2006/relationships/image" Target="../media/image232.svg"/><Relationship Id="rId10" Type="http://schemas.openxmlformats.org/officeDocument/2006/relationships/image" Target="../media/image237.png"/><Relationship Id="rId4" Type="http://schemas.openxmlformats.org/officeDocument/2006/relationships/image" Target="../media/image231.png"/><Relationship Id="rId9" Type="http://schemas.openxmlformats.org/officeDocument/2006/relationships/image" Target="../media/image236.svg"/></Relationships>
</file>

<file path=ppt/slides/_rels/slide74.xml.rels><?xml version="1.0" encoding="UTF-8" standalone="yes"?>
<Relationships xmlns="http://schemas.openxmlformats.org/package/2006/relationships"><Relationship Id="rId8" Type="http://schemas.openxmlformats.org/officeDocument/2006/relationships/image" Target="../media/image235.png"/><Relationship Id="rId3" Type="http://schemas.openxmlformats.org/officeDocument/2006/relationships/image" Target="../media/image230.svg"/><Relationship Id="rId7" Type="http://schemas.openxmlformats.org/officeDocument/2006/relationships/image" Target="../media/image234.svg"/><Relationship Id="rId12" Type="http://schemas.openxmlformats.org/officeDocument/2006/relationships/image" Target="../media/image13.png"/><Relationship Id="rId2" Type="http://schemas.openxmlformats.org/officeDocument/2006/relationships/image" Target="../media/image229.png"/><Relationship Id="rId1" Type="http://schemas.openxmlformats.org/officeDocument/2006/relationships/slideLayout" Target="../slideLayouts/slideLayout22.xml"/><Relationship Id="rId6" Type="http://schemas.openxmlformats.org/officeDocument/2006/relationships/image" Target="../media/image233.png"/><Relationship Id="rId11" Type="http://schemas.openxmlformats.org/officeDocument/2006/relationships/image" Target="../media/image238.svg"/><Relationship Id="rId5" Type="http://schemas.openxmlformats.org/officeDocument/2006/relationships/image" Target="../media/image232.svg"/><Relationship Id="rId10" Type="http://schemas.openxmlformats.org/officeDocument/2006/relationships/image" Target="../media/image237.png"/><Relationship Id="rId4" Type="http://schemas.openxmlformats.org/officeDocument/2006/relationships/image" Target="../media/image231.png"/><Relationship Id="rId9" Type="http://schemas.openxmlformats.org/officeDocument/2006/relationships/image" Target="../media/image236.svg"/></Relationships>
</file>

<file path=ppt/slides/_rels/slide7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svg"/><Relationship Id="rId2" Type="http://schemas.openxmlformats.org/officeDocument/2006/relationships/image" Target="../media/image5.jpeg"/><Relationship Id="rId1" Type="http://schemas.openxmlformats.org/officeDocument/2006/relationships/slideLayout" Target="../slideLayouts/slideLayout22.xml"/><Relationship Id="rId6" Type="http://schemas.openxmlformats.org/officeDocument/2006/relationships/image" Target="../media/image9.png"/><Relationship Id="rId5" Type="http://schemas.openxmlformats.org/officeDocument/2006/relationships/image" Target="../media/image8.jpeg"/><Relationship Id="rId10" Type="http://schemas.openxmlformats.org/officeDocument/2006/relationships/image" Target="../media/image13.png"/><Relationship Id="rId4" Type="http://schemas.openxmlformats.org/officeDocument/2006/relationships/image" Target="../media/image7.svg"/><Relationship Id="rId9" Type="http://schemas.openxmlformats.org/officeDocument/2006/relationships/image" Target="../media/image12.svg"/></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44.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8" Type="http://schemas.openxmlformats.org/officeDocument/2006/relationships/image" Target="../media/image12.svg"/><Relationship Id="rId13" Type="http://schemas.openxmlformats.org/officeDocument/2006/relationships/image" Target="../media/image13.png"/><Relationship Id="rId3" Type="http://schemas.openxmlformats.org/officeDocument/2006/relationships/image" Target="../media/image7.svg"/><Relationship Id="rId7" Type="http://schemas.openxmlformats.org/officeDocument/2006/relationships/image" Target="../media/image11.png"/><Relationship Id="rId12" Type="http://schemas.openxmlformats.org/officeDocument/2006/relationships/image" Target="../media/image33.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svg"/><Relationship Id="rId11" Type="http://schemas.openxmlformats.org/officeDocument/2006/relationships/image" Target="../media/image32.png"/><Relationship Id="rId5" Type="http://schemas.openxmlformats.org/officeDocument/2006/relationships/image" Target="../media/image9.png"/><Relationship Id="rId10" Type="http://schemas.openxmlformats.org/officeDocument/2006/relationships/image" Target="../media/image31.svg"/><Relationship Id="rId4" Type="http://schemas.openxmlformats.org/officeDocument/2006/relationships/image" Target="../media/image29.jpeg"/><Relationship Id="rId9"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rgbClr val="4F9DDB">
                <a:alpha val="100000"/>
              </a:srgbClr>
            </a:gs>
            <a:gs pos="50000">
              <a:srgbClr val="0D4E8A">
                <a:alpha val="100000"/>
              </a:srgbClr>
            </a:gs>
            <a:gs pos="100000">
              <a:srgbClr val="00294F">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cstate="email">
              <a:alphaModFix amt="28000"/>
              <a:extLst>
                <a:ext uri="{28A0092B-C50C-407E-A947-70E740481C1C}">
                  <a14:useLocalDpi xmlns:a14="http://schemas.microsoft.com/office/drawing/2010/main"/>
                </a:ext>
              </a:extLst>
            </a:blip>
            <a:stretch>
              <a:fillRect/>
            </a:stretch>
          </a:blipFill>
        </p:spPr>
      </p:sp>
      <p:sp>
        <p:nvSpPr>
          <p:cNvPr id="3" name="Freeform 3"/>
          <p:cNvSpPr/>
          <p:nvPr/>
        </p:nvSpPr>
        <p:spPr>
          <a:xfrm>
            <a:off x="5104853" y="3019351"/>
            <a:ext cx="6900310" cy="9189275"/>
          </a:xfrm>
          <a:custGeom>
            <a:avLst/>
            <a:gdLst/>
            <a:ahLst/>
            <a:cxnLst/>
            <a:rect l="l" t="t" r="r" b="b"/>
            <a:pathLst>
              <a:path w="6900310" h="9189275">
                <a:moveTo>
                  <a:pt x="0" y="0"/>
                </a:moveTo>
                <a:lnTo>
                  <a:pt x="6900311" y="0"/>
                </a:lnTo>
                <a:lnTo>
                  <a:pt x="6900311" y="9189275"/>
                </a:lnTo>
                <a:lnTo>
                  <a:pt x="0" y="9189275"/>
                </a:lnTo>
                <a:lnTo>
                  <a:pt x="0" y="0"/>
                </a:lnTo>
                <a:close/>
              </a:path>
            </a:pathLst>
          </a:custGeom>
          <a:blipFill>
            <a:blip r:embed="rId3">
              <a:alphaModFix amt="50000"/>
              <a:extLst>
                <a:ext uri="{96DAC541-7B7A-43D3-8B79-37D633B846F1}">
                  <asvg:svgBlip xmlns:asvg="http://schemas.microsoft.com/office/drawing/2016/SVG/main" r:embed="rId4"/>
                </a:ext>
              </a:extLst>
            </a:blip>
            <a:stretch>
              <a:fillRect/>
            </a:stretch>
          </a:blipFill>
        </p:spPr>
      </p:sp>
      <p:grpSp>
        <p:nvGrpSpPr>
          <p:cNvPr id="4" name="Group 4"/>
          <p:cNvGrpSpPr/>
          <p:nvPr/>
        </p:nvGrpSpPr>
        <p:grpSpPr>
          <a:xfrm>
            <a:off x="-2296130" y="-1703786"/>
            <a:ext cx="10962086" cy="10962086"/>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41ACFF">
                    <a:alpha val="100000"/>
                  </a:srgbClr>
                </a:gs>
                <a:gs pos="50000">
                  <a:srgbClr val="1F5284">
                    <a:alpha val="100000"/>
                  </a:srgbClr>
                </a:gs>
                <a:gs pos="100000">
                  <a:srgbClr val="57AEFF">
                    <a:alpha val="100000"/>
                  </a:srgbClr>
                </a:gs>
              </a:gsLst>
              <a:path path="circle">
                <a:fillToRect r="100000" b="100000"/>
              </a:path>
              <a:tileRect l="-100000" t="-100000"/>
            </a:gradFill>
          </p:spPr>
        </p:sp>
        <p:sp>
          <p:nvSpPr>
            <p:cNvPr id="6" name="TextBox 6"/>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7" name="Group 7"/>
          <p:cNvGrpSpPr/>
          <p:nvPr/>
        </p:nvGrpSpPr>
        <p:grpSpPr>
          <a:xfrm>
            <a:off x="-1615317" y="-1446270"/>
            <a:ext cx="9600459" cy="10102145"/>
            <a:chOff x="0" y="0"/>
            <a:chExt cx="772435" cy="812800"/>
          </a:xfrm>
        </p:grpSpPr>
        <p:sp>
          <p:nvSpPr>
            <p:cNvPr id="8" name="Freeform 8"/>
            <p:cNvSpPr/>
            <p:nvPr/>
          </p:nvSpPr>
          <p:spPr>
            <a:xfrm>
              <a:off x="0" y="0"/>
              <a:ext cx="772435" cy="812800"/>
            </a:xfrm>
            <a:custGeom>
              <a:avLst/>
              <a:gdLst/>
              <a:ahLst/>
              <a:cxnLst/>
              <a:rect l="l" t="t" r="r" b="b"/>
              <a:pathLst>
                <a:path w="772435" h="812800">
                  <a:moveTo>
                    <a:pt x="386218" y="0"/>
                  </a:moveTo>
                  <a:cubicBezTo>
                    <a:pt x="172916" y="0"/>
                    <a:pt x="0" y="181951"/>
                    <a:pt x="0" y="406400"/>
                  </a:cubicBezTo>
                  <a:cubicBezTo>
                    <a:pt x="0" y="630849"/>
                    <a:pt x="172916" y="812800"/>
                    <a:pt x="386218" y="812800"/>
                  </a:cubicBezTo>
                  <a:cubicBezTo>
                    <a:pt x="599520" y="812800"/>
                    <a:pt x="772435" y="630849"/>
                    <a:pt x="772435" y="406400"/>
                  </a:cubicBezTo>
                  <a:cubicBezTo>
                    <a:pt x="772435" y="181951"/>
                    <a:pt x="599520" y="0"/>
                    <a:pt x="386218" y="0"/>
                  </a:cubicBezTo>
                  <a:close/>
                </a:path>
              </a:pathLst>
            </a:custGeom>
            <a:blipFill>
              <a:blip r:embed="rId5" cstate="email">
                <a:extLst>
                  <a:ext uri="{28A0092B-C50C-407E-A947-70E740481C1C}">
                    <a14:useLocalDpi xmlns:a14="http://schemas.microsoft.com/office/drawing/2010/main"/>
                  </a:ext>
                </a:extLst>
              </a:blip>
              <a:stretch>
                <a:fillRect/>
              </a:stretch>
            </a:blipFill>
          </p:spPr>
        </p:sp>
      </p:grpSp>
      <p:grpSp>
        <p:nvGrpSpPr>
          <p:cNvPr id="9" name="Group 9"/>
          <p:cNvGrpSpPr/>
          <p:nvPr/>
        </p:nvGrpSpPr>
        <p:grpSpPr>
          <a:xfrm>
            <a:off x="1918465" y="7219079"/>
            <a:ext cx="5334876" cy="5334876"/>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9DD4FF">
                    <a:alpha val="100000"/>
                  </a:srgbClr>
                </a:gs>
                <a:gs pos="50000">
                  <a:srgbClr val="1068B8">
                    <a:alpha val="100000"/>
                  </a:srgbClr>
                </a:gs>
                <a:gs pos="100000">
                  <a:srgbClr val="0858A6">
                    <a:alpha val="100000"/>
                  </a:srgbClr>
                </a:gs>
              </a:gsLst>
              <a:lin ang="5400000"/>
            </a:gradFill>
          </p:spPr>
        </p:sp>
        <p:sp>
          <p:nvSpPr>
            <p:cNvPr id="11" name="TextBox 11"/>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12" name="Freeform 12"/>
          <p:cNvSpPr/>
          <p:nvPr/>
        </p:nvSpPr>
        <p:spPr>
          <a:xfrm rot="-2887597" flipH="1">
            <a:off x="13761553" y="-1742450"/>
            <a:ext cx="5314414" cy="4132979"/>
          </a:xfrm>
          <a:custGeom>
            <a:avLst/>
            <a:gdLst/>
            <a:ahLst/>
            <a:cxnLst/>
            <a:rect l="l" t="t" r="r" b="b"/>
            <a:pathLst>
              <a:path w="5314414" h="4132979">
                <a:moveTo>
                  <a:pt x="5314414" y="0"/>
                </a:moveTo>
                <a:lnTo>
                  <a:pt x="0" y="0"/>
                </a:lnTo>
                <a:lnTo>
                  <a:pt x="0" y="4132978"/>
                </a:lnTo>
                <a:lnTo>
                  <a:pt x="5314414" y="4132978"/>
                </a:lnTo>
                <a:lnTo>
                  <a:pt x="5314414"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3" name="Freeform 13"/>
          <p:cNvSpPr/>
          <p:nvPr/>
        </p:nvSpPr>
        <p:spPr>
          <a:xfrm>
            <a:off x="17259300" y="3777257"/>
            <a:ext cx="501554" cy="504067"/>
          </a:xfrm>
          <a:custGeom>
            <a:avLst/>
            <a:gdLst/>
            <a:ahLst/>
            <a:cxnLst/>
            <a:rect l="l" t="t" r="r" b="b"/>
            <a:pathLst>
              <a:path w="501554" h="504067">
                <a:moveTo>
                  <a:pt x="0" y="0"/>
                </a:moveTo>
                <a:lnTo>
                  <a:pt x="501554" y="0"/>
                </a:lnTo>
                <a:lnTo>
                  <a:pt x="501554" y="504067"/>
                </a:lnTo>
                <a:lnTo>
                  <a:pt x="0" y="504067"/>
                </a:lnTo>
                <a:lnTo>
                  <a:pt x="0" y="0"/>
                </a:lnTo>
                <a:close/>
              </a:path>
            </a:pathLst>
          </a:custGeom>
          <a:blipFill>
            <a:blip r:embed="rId8">
              <a:alphaModFix amt="48000"/>
              <a:extLst>
                <a:ext uri="{96DAC541-7B7A-43D3-8B79-37D633B846F1}">
                  <asvg:svgBlip xmlns:asvg="http://schemas.microsoft.com/office/drawing/2016/SVG/main" r:embed="rId9"/>
                </a:ext>
              </a:extLst>
            </a:blip>
            <a:stretch>
              <a:fillRect/>
            </a:stretch>
          </a:blipFill>
        </p:spPr>
      </p:sp>
      <p:sp>
        <p:nvSpPr>
          <p:cNvPr id="14" name="Freeform 14"/>
          <p:cNvSpPr/>
          <p:nvPr/>
        </p:nvSpPr>
        <p:spPr>
          <a:xfrm>
            <a:off x="16983029" y="3499602"/>
            <a:ext cx="276271" cy="277655"/>
          </a:xfrm>
          <a:custGeom>
            <a:avLst/>
            <a:gdLst/>
            <a:ahLst/>
            <a:cxnLst/>
            <a:rect l="l" t="t" r="r" b="b"/>
            <a:pathLst>
              <a:path w="276271" h="277655">
                <a:moveTo>
                  <a:pt x="0" y="0"/>
                </a:moveTo>
                <a:lnTo>
                  <a:pt x="276271" y="0"/>
                </a:lnTo>
                <a:lnTo>
                  <a:pt x="276271" y="277655"/>
                </a:lnTo>
                <a:lnTo>
                  <a:pt x="0" y="277655"/>
                </a:lnTo>
                <a:lnTo>
                  <a:pt x="0" y="0"/>
                </a:lnTo>
                <a:close/>
              </a:path>
            </a:pathLst>
          </a:custGeom>
          <a:blipFill>
            <a:blip r:embed="rId8">
              <a:alphaModFix amt="48000"/>
              <a:extLst>
                <a:ext uri="{96DAC541-7B7A-43D3-8B79-37D633B846F1}">
                  <asvg:svgBlip xmlns:asvg="http://schemas.microsoft.com/office/drawing/2016/SVG/main" r:embed="rId9"/>
                </a:ext>
              </a:extLst>
            </a:blip>
            <a:stretch>
              <a:fillRect/>
            </a:stretch>
          </a:blipFill>
        </p:spPr>
      </p:sp>
      <p:sp>
        <p:nvSpPr>
          <p:cNvPr id="15" name="Freeform 15"/>
          <p:cNvSpPr/>
          <p:nvPr/>
        </p:nvSpPr>
        <p:spPr>
          <a:xfrm>
            <a:off x="14061579" y="8901146"/>
            <a:ext cx="276271" cy="277655"/>
          </a:xfrm>
          <a:custGeom>
            <a:avLst/>
            <a:gdLst/>
            <a:ahLst/>
            <a:cxnLst/>
            <a:rect l="l" t="t" r="r" b="b"/>
            <a:pathLst>
              <a:path w="276271" h="277655">
                <a:moveTo>
                  <a:pt x="0" y="0"/>
                </a:moveTo>
                <a:lnTo>
                  <a:pt x="276271" y="0"/>
                </a:lnTo>
                <a:lnTo>
                  <a:pt x="276271" y="277655"/>
                </a:lnTo>
                <a:lnTo>
                  <a:pt x="0" y="277655"/>
                </a:lnTo>
                <a:lnTo>
                  <a:pt x="0" y="0"/>
                </a:lnTo>
                <a:close/>
              </a:path>
            </a:pathLst>
          </a:custGeom>
          <a:blipFill>
            <a:blip r:embed="rId8">
              <a:alphaModFix amt="48000"/>
              <a:extLst>
                <a:ext uri="{96DAC541-7B7A-43D3-8B79-37D633B846F1}">
                  <asvg:svgBlip xmlns:asvg="http://schemas.microsoft.com/office/drawing/2016/SVG/main" r:embed="rId9"/>
                </a:ext>
              </a:extLst>
            </a:blip>
            <a:stretch>
              <a:fillRect/>
            </a:stretch>
          </a:blipFill>
        </p:spPr>
      </p:sp>
      <p:sp>
        <p:nvSpPr>
          <p:cNvPr id="16" name="TextBox 16"/>
          <p:cNvSpPr txBox="1"/>
          <p:nvPr/>
        </p:nvSpPr>
        <p:spPr>
          <a:xfrm>
            <a:off x="8090504" y="5038725"/>
            <a:ext cx="9419573" cy="3615799"/>
          </a:xfrm>
          <a:prstGeom prst="rect">
            <a:avLst/>
          </a:prstGeom>
        </p:spPr>
        <p:txBody>
          <a:bodyPr lIns="0" tIns="0" rIns="0" bIns="0" rtlCol="0" anchor="t">
            <a:spAutoFit/>
          </a:bodyPr>
          <a:lstStyle/>
          <a:p>
            <a:pPr algn="ctr">
              <a:lnSpc>
                <a:spcPts val="7230"/>
              </a:lnSpc>
            </a:pPr>
            <a:r>
              <a:rPr lang="en-US" sz="5164" b="1">
                <a:solidFill>
                  <a:srgbClr val="FFFFFF"/>
                </a:solidFill>
                <a:latin typeface="Montserrat Bold"/>
                <a:ea typeface="Montserrat Bold"/>
                <a:cs typeface="Montserrat Bold"/>
                <a:sym typeface="Montserrat Bold"/>
              </a:rPr>
              <a:t>If you want to go fast, go alone, if you want to go far, </a:t>
            </a:r>
            <a:r>
              <a:rPr lang="en-US" sz="5164" b="1">
                <a:solidFill>
                  <a:srgbClr val="F5D033"/>
                </a:solidFill>
                <a:latin typeface="Montserrat Bold"/>
                <a:ea typeface="Montserrat Bold"/>
                <a:cs typeface="Montserrat Bold"/>
                <a:sym typeface="Montserrat Bold"/>
              </a:rPr>
              <a:t>go together</a:t>
            </a:r>
            <a:r>
              <a:rPr lang="en-US" sz="5164" b="1">
                <a:solidFill>
                  <a:srgbClr val="FFFFFF"/>
                </a:solidFill>
                <a:latin typeface="Montserrat Bold"/>
                <a:ea typeface="Montserrat Bold"/>
                <a:cs typeface="Montserrat Bold"/>
                <a:sym typeface="Montserrat Bold"/>
              </a:rPr>
              <a:t>”</a:t>
            </a:r>
          </a:p>
          <a:p>
            <a:pPr algn="ctr">
              <a:lnSpc>
                <a:spcPts val="7230"/>
              </a:lnSpc>
            </a:pPr>
            <a:endParaRPr lang="en-US" sz="5164" b="1" dirty="0">
              <a:solidFill>
                <a:srgbClr val="FFFFFF"/>
              </a:solidFill>
              <a:latin typeface="Montserrat Bold"/>
              <a:ea typeface="Montserrat Bold"/>
              <a:cs typeface="Montserrat Bold"/>
              <a:sym typeface="Montserrat Bold"/>
            </a:endParaRPr>
          </a:p>
        </p:txBody>
      </p:sp>
      <p:sp>
        <p:nvSpPr>
          <p:cNvPr id="17" name="Freeform 17"/>
          <p:cNvSpPr/>
          <p:nvPr/>
        </p:nvSpPr>
        <p:spPr>
          <a:xfrm>
            <a:off x="15574074" y="-2139760"/>
            <a:ext cx="6071054" cy="5487047"/>
          </a:xfrm>
          <a:custGeom>
            <a:avLst/>
            <a:gdLst/>
            <a:ahLst/>
            <a:cxnLst/>
            <a:rect l="l" t="t" r="r" b="b"/>
            <a:pathLst>
              <a:path w="6071054" h="5487047">
                <a:moveTo>
                  <a:pt x="0" y="0"/>
                </a:moveTo>
                <a:lnTo>
                  <a:pt x="6071054" y="0"/>
                </a:lnTo>
                <a:lnTo>
                  <a:pt x="6071054" y="5487047"/>
                </a:lnTo>
                <a:lnTo>
                  <a:pt x="0" y="5487047"/>
                </a:lnTo>
                <a:lnTo>
                  <a:pt x="0" y="0"/>
                </a:lnTo>
                <a:close/>
              </a:path>
            </a:pathLst>
          </a:custGeom>
          <a:blipFill>
            <a:blip r:embed="rId10" cstate="email">
              <a:extLst>
                <a:ext uri="{28A0092B-C50C-407E-A947-70E740481C1C}">
                  <a14:useLocalDpi xmlns:a14="http://schemas.microsoft.com/office/drawing/2010/main"/>
                </a:ext>
              </a:extLst>
            </a:blip>
            <a:stretch>
              <a:fillRect/>
            </a:stretch>
          </a:blipFill>
        </p:spPr>
      </p:sp>
      <p:sp>
        <p:nvSpPr>
          <p:cNvPr id="18" name="TextBox 18"/>
          <p:cNvSpPr txBox="1"/>
          <p:nvPr/>
        </p:nvSpPr>
        <p:spPr>
          <a:xfrm>
            <a:off x="8090504" y="1508125"/>
            <a:ext cx="9419573" cy="3388556"/>
          </a:xfrm>
          <a:prstGeom prst="rect">
            <a:avLst/>
          </a:prstGeom>
        </p:spPr>
        <p:txBody>
          <a:bodyPr lIns="0" tIns="0" rIns="0" bIns="0" rtlCol="0" anchor="t">
            <a:spAutoFit/>
          </a:bodyPr>
          <a:lstStyle/>
          <a:p>
            <a:pPr marL="0" lvl="0" indent="0" algn="l">
              <a:lnSpc>
                <a:spcPts val="8800"/>
              </a:lnSpc>
            </a:pPr>
            <a:r>
              <a:rPr lang="en-US" sz="8000" spc="400" dirty="0">
                <a:solidFill>
                  <a:srgbClr val="D7EDFF"/>
                </a:solidFill>
                <a:latin typeface="Archivo Black"/>
                <a:ea typeface="Archivo Black"/>
                <a:cs typeface="Archivo Black"/>
                <a:sym typeface="Archivo Black"/>
              </a:rPr>
              <a:t>STUDENT VOICE CONFERENCE</a:t>
            </a:r>
          </a:p>
        </p:txBody>
      </p:sp>
      <p:grpSp>
        <p:nvGrpSpPr>
          <p:cNvPr id="19" name="Group 19"/>
          <p:cNvGrpSpPr/>
          <p:nvPr/>
        </p:nvGrpSpPr>
        <p:grpSpPr>
          <a:xfrm>
            <a:off x="10179643" y="8824666"/>
            <a:ext cx="4632760" cy="708270"/>
            <a:chOff x="0" y="0"/>
            <a:chExt cx="1220151" cy="186540"/>
          </a:xfrm>
        </p:grpSpPr>
        <p:sp>
          <p:nvSpPr>
            <p:cNvPr id="20" name="Freeform 20"/>
            <p:cNvSpPr/>
            <p:nvPr/>
          </p:nvSpPr>
          <p:spPr>
            <a:xfrm>
              <a:off x="0" y="0"/>
              <a:ext cx="1220151" cy="186540"/>
            </a:xfrm>
            <a:custGeom>
              <a:avLst/>
              <a:gdLst/>
              <a:ahLst/>
              <a:cxnLst/>
              <a:rect l="l" t="t" r="r" b="b"/>
              <a:pathLst>
                <a:path w="1220151" h="186540">
                  <a:moveTo>
                    <a:pt x="23396" y="0"/>
                  </a:moveTo>
                  <a:lnTo>
                    <a:pt x="1196755" y="0"/>
                  </a:lnTo>
                  <a:cubicBezTo>
                    <a:pt x="1202960" y="0"/>
                    <a:pt x="1208911" y="2465"/>
                    <a:pt x="1213298" y="6852"/>
                  </a:cubicBezTo>
                  <a:cubicBezTo>
                    <a:pt x="1217686" y="11240"/>
                    <a:pt x="1220151" y="17191"/>
                    <a:pt x="1220151" y="23396"/>
                  </a:cubicBezTo>
                  <a:lnTo>
                    <a:pt x="1220151" y="163144"/>
                  </a:lnTo>
                  <a:cubicBezTo>
                    <a:pt x="1220151" y="176066"/>
                    <a:pt x="1209676" y="186540"/>
                    <a:pt x="1196755" y="186540"/>
                  </a:cubicBezTo>
                  <a:lnTo>
                    <a:pt x="23396" y="186540"/>
                  </a:lnTo>
                  <a:cubicBezTo>
                    <a:pt x="10475" y="186540"/>
                    <a:pt x="0" y="176066"/>
                    <a:pt x="0" y="163144"/>
                  </a:cubicBezTo>
                  <a:lnTo>
                    <a:pt x="0" y="23396"/>
                  </a:lnTo>
                  <a:cubicBezTo>
                    <a:pt x="0" y="10475"/>
                    <a:pt x="10475" y="0"/>
                    <a:pt x="23396" y="0"/>
                  </a:cubicBezTo>
                  <a:close/>
                </a:path>
              </a:pathLst>
            </a:custGeom>
            <a:solidFill>
              <a:srgbClr val="FF5052"/>
            </a:solidFill>
          </p:spPr>
        </p:sp>
        <p:sp>
          <p:nvSpPr>
            <p:cNvPr id="21" name="TextBox 21"/>
            <p:cNvSpPr txBox="1"/>
            <p:nvPr/>
          </p:nvSpPr>
          <p:spPr>
            <a:xfrm>
              <a:off x="0" y="-57150"/>
              <a:ext cx="1220151" cy="243690"/>
            </a:xfrm>
            <a:prstGeom prst="rect">
              <a:avLst/>
            </a:prstGeom>
          </p:spPr>
          <p:txBody>
            <a:bodyPr lIns="50800" tIns="50800" rIns="50800" bIns="50800" rtlCol="0" anchor="ctr"/>
            <a:lstStyle/>
            <a:p>
              <a:pPr algn="ctr">
                <a:lnSpc>
                  <a:spcPts val="3511"/>
                </a:lnSpc>
              </a:pPr>
              <a:r>
                <a:rPr lang="en-US" sz="2508" spc="501">
                  <a:solidFill>
                    <a:srgbClr val="FFFFFF"/>
                  </a:solidFill>
                  <a:latin typeface="Inter"/>
                  <a:ea typeface="Inter"/>
                  <a:cs typeface="Inter"/>
                  <a:sym typeface="Inter"/>
                </a:rPr>
                <a:t>2025</a:t>
              </a: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rgbClr val="4F9DDB">
                <a:alpha val="100000"/>
              </a:srgbClr>
            </a:gs>
            <a:gs pos="50000">
              <a:srgbClr val="0D4E8A">
                <a:alpha val="100000"/>
              </a:srgbClr>
            </a:gs>
            <a:gs pos="100000">
              <a:srgbClr val="00294F">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cstate="email">
              <a:alphaModFix amt="34000"/>
              <a:extLst>
                <a:ext uri="{28A0092B-C50C-407E-A947-70E740481C1C}">
                  <a14:useLocalDpi xmlns:a14="http://schemas.microsoft.com/office/drawing/2010/main"/>
                </a:ext>
              </a:extLst>
            </a:blip>
            <a:stretch>
              <a:fillRect/>
            </a:stretch>
          </a:blipFill>
        </p:spPr>
      </p:sp>
      <p:sp>
        <p:nvSpPr>
          <p:cNvPr id="3" name="Freeform 3"/>
          <p:cNvSpPr/>
          <p:nvPr/>
        </p:nvSpPr>
        <p:spPr>
          <a:xfrm>
            <a:off x="5104853" y="3019351"/>
            <a:ext cx="6900310" cy="9189275"/>
          </a:xfrm>
          <a:custGeom>
            <a:avLst/>
            <a:gdLst/>
            <a:ahLst/>
            <a:cxnLst/>
            <a:rect l="l" t="t" r="r" b="b"/>
            <a:pathLst>
              <a:path w="6900310" h="9189275">
                <a:moveTo>
                  <a:pt x="0" y="0"/>
                </a:moveTo>
                <a:lnTo>
                  <a:pt x="6900311" y="0"/>
                </a:lnTo>
                <a:lnTo>
                  <a:pt x="6900311" y="9189275"/>
                </a:lnTo>
                <a:lnTo>
                  <a:pt x="0" y="9189275"/>
                </a:lnTo>
                <a:lnTo>
                  <a:pt x="0" y="0"/>
                </a:lnTo>
                <a:close/>
              </a:path>
            </a:pathLst>
          </a:custGeom>
          <a:blipFill>
            <a:blip r:embed="rId3">
              <a:alphaModFix amt="50000"/>
              <a:extLst>
                <a:ext uri="{96DAC541-7B7A-43D3-8B79-37D633B846F1}">
                  <asvg:svgBlip xmlns:asvg="http://schemas.microsoft.com/office/drawing/2016/SVG/main" r:embed="rId4"/>
                </a:ext>
              </a:extLst>
            </a:blip>
            <a:stretch>
              <a:fillRect/>
            </a:stretch>
          </a:blipFill>
        </p:spPr>
      </p:sp>
      <p:grpSp>
        <p:nvGrpSpPr>
          <p:cNvPr id="4" name="Group 4"/>
          <p:cNvGrpSpPr/>
          <p:nvPr/>
        </p:nvGrpSpPr>
        <p:grpSpPr>
          <a:xfrm>
            <a:off x="-2296130" y="-1703786"/>
            <a:ext cx="10962086" cy="10962086"/>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41ACFF">
                    <a:alpha val="100000"/>
                  </a:srgbClr>
                </a:gs>
                <a:gs pos="50000">
                  <a:srgbClr val="1F5284">
                    <a:alpha val="100000"/>
                  </a:srgbClr>
                </a:gs>
                <a:gs pos="100000">
                  <a:srgbClr val="57AEFF">
                    <a:alpha val="100000"/>
                  </a:srgbClr>
                </a:gs>
              </a:gsLst>
              <a:path path="circle">
                <a:fillToRect r="100000" b="100000"/>
              </a:path>
              <a:tileRect l="-100000" t="-100000"/>
            </a:gradFill>
          </p:spPr>
        </p:sp>
        <p:sp>
          <p:nvSpPr>
            <p:cNvPr id="6" name="TextBox 6"/>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7" name="Group 7"/>
          <p:cNvGrpSpPr/>
          <p:nvPr/>
        </p:nvGrpSpPr>
        <p:grpSpPr>
          <a:xfrm>
            <a:off x="-1615317" y="-1446270"/>
            <a:ext cx="9600459" cy="10102145"/>
            <a:chOff x="0" y="0"/>
            <a:chExt cx="772435" cy="812800"/>
          </a:xfrm>
        </p:grpSpPr>
        <p:sp>
          <p:nvSpPr>
            <p:cNvPr id="8" name="Freeform 8"/>
            <p:cNvSpPr/>
            <p:nvPr/>
          </p:nvSpPr>
          <p:spPr>
            <a:xfrm>
              <a:off x="0" y="0"/>
              <a:ext cx="772435" cy="812800"/>
            </a:xfrm>
            <a:custGeom>
              <a:avLst/>
              <a:gdLst/>
              <a:ahLst/>
              <a:cxnLst/>
              <a:rect l="l" t="t" r="r" b="b"/>
              <a:pathLst>
                <a:path w="772435" h="812800">
                  <a:moveTo>
                    <a:pt x="386218" y="0"/>
                  </a:moveTo>
                  <a:cubicBezTo>
                    <a:pt x="172916" y="0"/>
                    <a:pt x="0" y="181951"/>
                    <a:pt x="0" y="406400"/>
                  </a:cubicBezTo>
                  <a:cubicBezTo>
                    <a:pt x="0" y="630849"/>
                    <a:pt x="172916" y="812800"/>
                    <a:pt x="386218" y="812800"/>
                  </a:cubicBezTo>
                  <a:cubicBezTo>
                    <a:pt x="599520" y="812800"/>
                    <a:pt x="772435" y="630849"/>
                    <a:pt x="772435" y="406400"/>
                  </a:cubicBezTo>
                  <a:cubicBezTo>
                    <a:pt x="772435" y="181951"/>
                    <a:pt x="599520" y="0"/>
                    <a:pt x="386218" y="0"/>
                  </a:cubicBezTo>
                  <a:close/>
                </a:path>
              </a:pathLst>
            </a:custGeom>
            <a:blipFill>
              <a:blip r:embed="rId5" cstate="email">
                <a:extLst>
                  <a:ext uri="{28A0092B-C50C-407E-A947-70E740481C1C}">
                    <a14:useLocalDpi xmlns:a14="http://schemas.microsoft.com/office/drawing/2010/main"/>
                  </a:ext>
                </a:extLst>
              </a:blip>
              <a:stretch>
                <a:fillRect/>
              </a:stretch>
            </a:blipFill>
          </p:spPr>
        </p:sp>
      </p:grpSp>
      <p:grpSp>
        <p:nvGrpSpPr>
          <p:cNvPr id="9" name="Group 9"/>
          <p:cNvGrpSpPr/>
          <p:nvPr/>
        </p:nvGrpSpPr>
        <p:grpSpPr>
          <a:xfrm>
            <a:off x="1918465" y="7219079"/>
            <a:ext cx="5334876" cy="5334876"/>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9DD4FF">
                    <a:alpha val="100000"/>
                  </a:srgbClr>
                </a:gs>
                <a:gs pos="50000">
                  <a:srgbClr val="1068B8">
                    <a:alpha val="100000"/>
                  </a:srgbClr>
                </a:gs>
                <a:gs pos="100000">
                  <a:srgbClr val="0858A6">
                    <a:alpha val="100000"/>
                  </a:srgbClr>
                </a:gs>
              </a:gsLst>
              <a:lin ang="5400000"/>
            </a:gradFill>
          </p:spPr>
        </p:sp>
        <p:sp>
          <p:nvSpPr>
            <p:cNvPr id="11" name="TextBox 11"/>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12" name="Freeform 12"/>
          <p:cNvSpPr/>
          <p:nvPr/>
        </p:nvSpPr>
        <p:spPr>
          <a:xfrm rot="-2887597" flipH="1">
            <a:off x="13761553" y="-1742450"/>
            <a:ext cx="5314414" cy="4132979"/>
          </a:xfrm>
          <a:custGeom>
            <a:avLst/>
            <a:gdLst/>
            <a:ahLst/>
            <a:cxnLst/>
            <a:rect l="l" t="t" r="r" b="b"/>
            <a:pathLst>
              <a:path w="5314414" h="4132979">
                <a:moveTo>
                  <a:pt x="5314414" y="0"/>
                </a:moveTo>
                <a:lnTo>
                  <a:pt x="0" y="0"/>
                </a:lnTo>
                <a:lnTo>
                  <a:pt x="0" y="4132978"/>
                </a:lnTo>
                <a:lnTo>
                  <a:pt x="5314414" y="4132978"/>
                </a:lnTo>
                <a:lnTo>
                  <a:pt x="5314414"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3" name="Freeform 13"/>
          <p:cNvSpPr/>
          <p:nvPr/>
        </p:nvSpPr>
        <p:spPr>
          <a:xfrm>
            <a:off x="17259300" y="3777257"/>
            <a:ext cx="501554" cy="504067"/>
          </a:xfrm>
          <a:custGeom>
            <a:avLst/>
            <a:gdLst/>
            <a:ahLst/>
            <a:cxnLst/>
            <a:rect l="l" t="t" r="r" b="b"/>
            <a:pathLst>
              <a:path w="501554" h="504067">
                <a:moveTo>
                  <a:pt x="0" y="0"/>
                </a:moveTo>
                <a:lnTo>
                  <a:pt x="501554" y="0"/>
                </a:lnTo>
                <a:lnTo>
                  <a:pt x="501554" y="504067"/>
                </a:lnTo>
                <a:lnTo>
                  <a:pt x="0" y="504067"/>
                </a:lnTo>
                <a:lnTo>
                  <a:pt x="0" y="0"/>
                </a:lnTo>
                <a:close/>
              </a:path>
            </a:pathLst>
          </a:custGeom>
          <a:blipFill>
            <a:blip r:embed="rId8">
              <a:alphaModFix amt="48000"/>
              <a:extLst>
                <a:ext uri="{96DAC541-7B7A-43D3-8B79-37D633B846F1}">
                  <asvg:svgBlip xmlns:asvg="http://schemas.microsoft.com/office/drawing/2016/SVG/main" r:embed="rId9"/>
                </a:ext>
              </a:extLst>
            </a:blip>
            <a:stretch>
              <a:fillRect/>
            </a:stretch>
          </a:blipFill>
        </p:spPr>
      </p:sp>
      <p:sp>
        <p:nvSpPr>
          <p:cNvPr id="14" name="Freeform 14"/>
          <p:cNvSpPr/>
          <p:nvPr/>
        </p:nvSpPr>
        <p:spPr>
          <a:xfrm>
            <a:off x="16983029" y="3499602"/>
            <a:ext cx="276271" cy="277655"/>
          </a:xfrm>
          <a:custGeom>
            <a:avLst/>
            <a:gdLst/>
            <a:ahLst/>
            <a:cxnLst/>
            <a:rect l="l" t="t" r="r" b="b"/>
            <a:pathLst>
              <a:path w="276271" h="277655">
                <a:moveTo>
                  <a:pt x="0" y="0"/>
                </a:moveTo>
                <a:lnTo>
                  <a:pt x="276271" y="0"/>
                </a:lnTo>
                <a:lnTo>
                  <a:pt x="276271" y="277655"/>
                </a:lnTo>
                <a:lnTo>
                  <a:pt x="0" y="277655"/>
                </a:lnTo>
                <a:lnTo>
                  <a:pt x="0" y="0"/>
                </a:lnTo>
                <a:close/>
              </a:path>
            </a:pathLst>
          </a:custGeom>
          <a:blipFill>
            <a:blip r:embed="rId8">
              <a:alphaModFix amt="48000"/>
              <a:extLst>
                <a:ext uri="{96DAC541-7B7A-43D3-8B79-37D633B846F1}">
                  <asvg:svgBlip xmlns:asvg="http://schemas.microsoft.com/office/drawing/2016/SVG/main" r:embed="rId9"/>
                </a:ext>
              </a:extLst>
            </a:blip>
            <a:stretch>
              <a:fillRect/>
            </a:stretch>
          </a:blipFill>
        </p:spPr>
      </p:sp>
      <p:sp>
        <p:nvSpPr>
          <p:cNvPr id="15" name="Freeform 15"/>
          <p:cNvSpPr/>
          <p:nvPr/>
        </p:nvSpPr>
        <p:spPr>
          <a:xfrm>
            <a:off x="14061579" y="8901146"/>
            <a:ext cx="276271" cy="277655"/>
          </a:xfrm>
          <a:custGeom>
            <a:avLst/>
            <a:gdLst/>
            <a:ahLst/>
            <a:cxnLst/>
            <a:rect l="l" t="t" r="r" b="b"/>
            <a:pathLst>
              <a:path w="276271" h="277655">
                <a:moveTo>
                  <a:pt x="0" y="0"/>
                </a:moveTo>
                <a:lnTo>
                  <a:pt x="276271" y="0"/>
                </a:lnTo>
                <a:lnTo>
                  <a:pt x="276271" y="277655"/>
                </a:lnTo>
                <a:lnTo>
                  <a:pt x="0" y="277655"/>
                </a:lnTo>
                <a:lnTo>
                  <a:pt x="0" y="0"/>
                </a:lnTo>
                <a:close/>
              </a:path>
            </a:pathLst>
          </a:custGeom>
          <a:blipFill>
            <a:blip r:embed="rId8">
              <a:alphaModFix amt="48000"/>
              <a:extLst>
                <a:ext uri="{96DAC541-7B7A-43D3-8B79-37D633B846F1}">
                  <asvg:svgBlip xmlns:asvg="http://schemas.microsoft.com/office/drawing/2016/SVG/main" r:embed="rId9"/>
                </a:ext>
              </a:extLst>
            </a:blip>
            <a:stretch>
              <a:fillRect/>
            </a:stretch>
          </a:blipFill>
        </p:spPr>
      </p:sp>
      <p:sp>
        <p:nvSpPr>
          <p:cNvPr id="16" name="Freeform 16"/>
          <p:cNvSpPr/>
          <p:nvPr/>
        </p:nvSpPr>
        <p:spPr>
          <a:xfrm>
            <a:off x="10294973" y="2843220"/>
            <a:ext cx="501554" cy="504067"/>
          </a:xfrm>
          <a:custGeom>
            <a:avLst/>
            <a:gdLst/>
            <a:ahLst/>
            <a:cxnLst/>
            <a:rect l="l" t="t" r="r" b="b"/>
            <a:pathLst>
              <a:path w="501554" h="504067">
                <a:moveTo>
                  <a:pt x="0" y="0"/>
                </a:moveTo>
                <a:lnTo>
                  <a:pt x="501554" y="0"/>
                </a:lnTo>
                <a:lnTo>
                  <a:pt x="501554" y="504067"/>
                </a:lnTo>
                <a:lnTo>
                  <a:pt x="0" y="504067"/>
                </a:lnTo>
                <a:lnTo>
                  <a:pt x="0" y="0"/>
                </a:lnTo>
                <a:close/>
              </a:path>
            </a:pathLst>
          </a:custGeom>
          <a:blipFill>
            <a:blip r:embed="rId8">
              <a:alphaModFix amt="48000"/>
              <a:extLst>
                <a:ext uri="{96DAC541-7B7A-43D3-8B79-37D633B846F1}">
                  <asvg:svgBlip xmlns:asvg="http://schemas.microsoft.com/office/drawing/2016/SVG/main" r:embed="rId9"/>
                </a:ext>
              </a:extLst>
            </a:blip>
            <a:stretch>
              <a:fillRect/>
            </a:stretch>
          </a:blipFill>
        </p:spPr>
      </p:sp>
      <p:sp>
        <p:nvSpPr>
          <p:cNvPr id="17" name="Freeform 17"/>
          <p:cNvSpPr/>
          <p:nvPr/>
        </p:nvSpPr>
        <p:spPr>
          <a:xfrm>
            <a:off x="14337850" y="8159894"/>
            <a:ext cx="474554" cy="476932"/>
          </a:xfrm>
          <a:custGeom>
            <a:avLst/>
            <a:gdLst/>
            <a:ahLst/>
            <a:cxnLst/>
            <a:rect l="l" t="t" r="r" b="b"/>
            <a:pathLst>
              <a:path w="474554" h="476932">
                <a:moveTo>
                  <a:pt x="0" y="0"/>
                </a:moveTo>
                <a:lnTo>
                  <a:pt x="474554" y="0"/>
                </a:lnTo>
                <a:lnTo>
                  <a:pt x="474554" y="476932"/>
                </a:lnTo>
                <a:lnTo>
                  <a:pt x="0" y="476932"/>
                </a:lnTo>
                <a:lnTo>
                  <a:pt x="0" y="0"/>
                </a:lnTo>
                <a:close/>
              </a:path>
            </a:pathLst>
          </a:custGeom>
          <a:blipFill>
            <a:blip r:embed="rId8">
              <a:alphaModFix amt="48000"/>
              <a:extLst>
                <a:ext uri="{96DAC541-7B7A-43D3-8B79-37D633B846F1}">
                  <asvg:svgBlip xmlns:asvg="http://schemas.microsoft.com/office/drawing/2016/SVG/main" r:embed="rId9"/>
                </a:ext>
              </a:extLst>
            </a:blip>
            <a:stretch>
              <a:fillRect/>
            </a:stretch>
          </a:blipFill>
        </p:spPr>
      </p:sp>
      <p:sp>
        <p:nvSpPr>
          <p:cNvPr id="18" name="Freeform 18"/>
          <p:cNvSpPr/>
          <p:nvPr/>
        </p:nvSpPr>
        <p:spPr>
          <a:xfrm>
            <a:off x="2069326" y="7219079"/>
            <a:ext cx="6071054" cy="5487047"/>
          </a:xfrm>
          <a:custGeom>
            <a:avLst/>
            <a:gdLst/>
            <a:ahLst/>
            <a:cxnLst/>
            <a:rect l="l" t="t" r="r" b="b"/>
            <a:pathLst>
              <a:path w="6071054" h="5487047">
                <a:moveTo>
                  <a:pt x="0" y="0"/>
                </a:moveTo>
                <a:lnTo>
                  <a:pt x="6071054" y="0"/>
                </a:lnTo>
                <a:lnTo>
                  <a:pt x="6071054" y="5487046"/>
                </a:lnTo>
                <a:lnTo>
                  <a:pt x="0" y="5487046"/>
                </a:lnTo>
                <a:lnTo>
                  <a:pt x="0" y="0"/>
                </a:lnTo>
                <a:close/>
              </a:path>
            </a:pathLst>
          </a:custGeom>
          <a:blipFill>
            <a:blip r:embed="rId10" cstate="email">
              <a:extLst>
                <a:ext uri="{28A0092B-C50C-407E-A947-70E740481C1C}">
                  <a14:useLocalDpi xmlns:a14="http://schemas.microsoft.com/office/drawing/2010/main"/>
                </a:ext>
              </a:extLst>
            </a:blip>
            <a:stretch>
              <a:fillRect/>
            </a:stretch>
          </a:blipFill>
        </p:spPr>
      </p:sp>
      <p:sp>
        <p:nvSpPr>
          <p:cNvPr id="19" name="TextBox 19"/>
          <p:cNvSpPr txBox="1"/>
          <p:nvPr/>
        </p:nvSpPr>
        <p:spPr>
          <a:xfrm>
            <a:off x="8820065" y="4005857"/>
            <a:ext cx="8572585" cy="1028700"/>
          </a:xfrm>
          <a:prstGeom prst="rect">
            <a:avLst/>
          </a:prstGeom>
        </p:spPr>
        <p:txBody>
          <a:bodyPr lIns="0" tIns="0" rIns="0" bIns="0" rtlCol="0" anchor="t">
            <a:spAutoFit/>
          </a:bodyPr>
          <a:lstStyle/>
          <a:p>
            <a:pPr algn="ctr">
              <a:lnSpc>
                <a:spcPts val="8164"/>
              </a:lnSpc>
            </a:pPr>
            <a:r>
              <a:rPr lang="en-US" sz="6803" b="1">
                <a:solidFill>
                  <a:srgbClr val="D7EDFF"/>
                </a:solidFill>
                <a:latin typeface="Montserrat Ultra-Bold"/>
                <a:ea typeface="Montserrat Ultra-Bold"/>
                <a:cs typeface="Montserrat Ultra-Bold"/>
                <a:sym typeface="Montserrat Ultra-Bold"/>
              </a:rPr>
              <a:t>PRESENTATIONS</a:t>
            </a:r>
          </a:p>
        </p:txBody>
      </p:sp>
      <p:sp>
        <p:nvSpPr>
          <p:cNvPr id="20" name="TextBox 20"/>
          <p:cNvSpPr txBox="1"/>
          <p:nvPr/>
        </p:nvSpPr>
        <p:spPr>
          <a:xfrm>
            <a:off x="8686715" y="5615582"/>
            <a:ext cx="8572585" cy="762000"/>
          </a:xfrm>
          <a:prstGeom prst="rect">
            <a:avLst/>
          </a:prstGeom>
        </p:spPr>
        <p:txBody>
          <a:bodyPr lIns="0" tIns="0" rIns="0" bIns="0" rtlCol="0" anchor="t">
            <a:spAutoFit/>
          </a:bodyPr>
          <a:lstStyle/>
          <a:p>
            <a:pPr algn="ctr">
              <a:lnSpc>
                <a:spcPts val="6299"/>
              </a:lnSpc>
            </a:pPr>
            <a:r>
              <a:rPr lang="en-US" sz="4500" b="1">
                <a:solidFill>
                  <a:srgbClr val="FF5757"/>
                </a:solidFill>
                <a:latin typeface="Montserrat Bold"/>
                <a:ea typeface="Montserrat Bold"/>
                <a:cs typeface="Montserrat Bold"/>
                <a:sym typeface="Montserrat Bold"/>
              </a:rPr>
              <a:t>Listen</a:t>
            </a:r>
            <a:r>
              <a:rPr lang="en-US" sz="4500" b="1">
                <a:solidFill>
                  <a:srgbClr val="FFFFFF"/>
                </a:solidFill>
                <a:latin typeface="Montserrat Bold"/>
                <a:ea typeface="Montserrat Bold"/>
                <a:cs typeface="Montserrat Bold"/>
                <a:sym typeface="Montserrat Bold"/>
              </a:rPr>
              <a:t>. </a:t>
            </a:r>
            <a:r>
              <a:rPr lang="en-US" sz="4500" b="1">
                <a:solidFill>
                  <a:srgbClr val="00B3E6"/>
                </a:solidFill>
                <a:latin typeface="Montserrat Bold"/>
                <a:ea typeface="Montserrat Bold"/>
                <a:cs typeface="Montserrat Bold"/>
                <a:sym typeface="Montserrat Bold"/>
              </a:rPr>
              <a:t>Learn</a:t>
            </a:r>
            <a:r>
              <a:rPr lang="en-US" sz="4500" b="1">
                <a:solidFill>
                  <a:srgbClr val="FFFFFF"/>
                </a:solidFill>
                <a:latin typeface="Montserrat Bold"/>
                <a:ea typeface="Montserrat Bold"/>
                <a:cs typeface="Montserrat Bold"/>
                <a:sym typeface="Montserrat Bold"/>
              </a:rPr>
              <a:t>. </a:t>
            </a:r>
            <a:r>
              <a:rPr lang="en-US" sz="4500" b="1">
                <a:solidFill>
                  <a:srgbClr val="0B409C"/>
                </a:solidFill>
                <a:latin typeface="Montserrat Bold"/>
                <a:ea typeface="Montserrat Bold"/>
                <a:cs typeface="Montserrat Bold"/>
                <a:sym typeface="Montserrat Bold"/>
              </a:rPr>
              <a:t>Lead</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pic>
        <p:nvPicPr>
          <p:cNvPr id="492" name="Google Shape;492;p27"/>
          <p:cNvPicPr preferRelativeResize="0"/>
          <p:nvPr/>
        </p:nvPicPr>
        <p:blipFill>
          <a:blip r:embed="rId3">
            <a:alphaModFix/>
          </a:blip>
          <a:stretch>
            <a:fillRect/>
          </a:stretch>
        </p:blipFill>
        <p:spPr>
          <a:xfrm>
            <a:off x="5287050" y="2447850"/>
            <a:ext cx="2411400" cy="2411400"/>
          </a:xfrm>
          <a:prstGeom prst="rect">
            <a:avLst/>
          </a:prstGeom>
          <a:noFill/>
          <a:ln>
            <a:noFill/>
          </a:ln>
        </p:spPr>
      </p:pic>
      <p:sp>
        <p:nvSpPr>
          <p:cNvPr id="493" name="Google Shape;493;p27"/>
          <p:cNvSpPr txBox="1">
            <a:spLocks noGrp="1"/>
          </p:cNvSpPr>
          <p:nvPr>
            <p:ph type="ctrTitle"/>
          </p:nvPr>
        </p:nvSpPr>
        <p:spPr>
          <a:xfrm flipH="1">
            <a:off x="5252100" y="4859250"/>
            <a:ext cx="7783800" cy="3462600"/>
          </a:xfrm>
          <a:prstGeom prst="rect">
            <a:avLst/>
          </a:prstGeom>
        </p:spPr>
        <p:txBody>
          <a:bodyPr spcFirstLastPara="1" wrap="square" lIns="182850" tIns="182850" rIns="182850" bIns="182850" anchor="b" anchorCtr="0">
            <a:noAutofit/>
          </a:bodyPr>
          <a:lstStyle/>
          <a:p>
            <a:pPr>
              <a:buClr>
                <a:schemeClr val="dk1"/>
              </a:buClr>
              <a:buSzPts val="1100"/>
            </a:pPr>
            <a:r>
              <a:rPr lang="en"/>
              <a:t>Park Academy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sp>
        <p:nvSpPr>
          <p:cNvPr id="498" name="Google Shape;498;p28"/>
          <p:cNvSpPr txBox="1">
            <a:spLocks noGrp="1"/>
          </p:cNvSpPr>
          <p:nvPr>
            <p:ph type="title"/>
          </p:nvPr>
        </p:nvSpPr>
        <p:spPr>
          <a:xfrm>
            <a:off x="80242" y="424750"/>
            <a:ext cx="10822200" cy="1461600"/>
          </a:xfrm>
          <a:prstGeom prst="rect">
            <a:avLst/>
          </a:prstGeom>
        </p:spPr>
        <p:txBody>
          <a:bodyPr spcFirstLastPara="1" wrap="square" lIns="182850" tIns="182850" rIns="182850" bIns="182850" anchor="t" anchorCtr="0">
            <a:noAutofit/>
          </a:bodyPr>
          <a:lstStyle/>
          <a:p>
            <a:r>
              <a:rPr lang="en">
                <a:solidFill>
                  <a:schemeClr val="dk2"/>
                </a:solidFill>
              </a:rPr>
              <a:t>Events and Activities:</a:t>
            </a:r>
            <a:endParaRPr/>
          </a:p>
        </p:txBody>
      </p:sp>
      <p:sp>
        <p:nvSpPr>
          <p:cNvPr id="499" name="Google Shape;499;p28"/>
          <p:cNvSpPr txBox="1"/>
          <p:nvPr/>
        </p:nvSpPr>
        <p:spPr>
          <a:xfrm>
            <a:off x="969500" y="2527950"/>
            <a:ext cx="8551200" cy="5871600"/>
          </a:xfrm>
          <a:prstGeom prst="rect">
            <a:avLst/>
          </a:prstGeom>
          <a:noFill/>
          <a:ln>
            <a:noFill/>
          </a:ln>
        </p:spPr>
        <p:txBody>
          <a:bodyPr spcFirstLastPara="1" wrap="square" lIns="182850" tIns="182850" rIns="182850" bIns="182850" anchor="t" anchorCtr="0">
            <a:noAutofit/>
          </a:bodyPr>
          <a:lstStyle/>
          <a:p>
            <a:pPr marL="914400" indent="-711200" defTabSz="1828800">
              <a:buClr>
                <a:srgbClr val="66B9B0"/>
              </a:buClr>
              <a:buSzPts val="2000"/>
              <a:buFont typeface="Gloria Hallelujah"/>
              <a:buChar char="★"/>
            </a:pPr>
            <a:r>
              <a:rPr lang="en" sz="4000" kern="0">
                <a:solidFill>
                  <a:srgbClr val="66B9B0"/>
                </a:solidFill>
                <a:latin typeface="Gloria Hallelujah"/>
                <a:ea typeface="Gloria Hallelujah"/>
                <a:cs typeface="Gloria Hallelujah"/>
                <a:sym typeface="Gloria Hallelujah"/>
              </a:rPr>
              <a:t>Quaglia Survey- “School is boring”:</a:t>
            </a:r>
            <a:endParaRPr sz="4000" kern="0">
              <a:solidFill>
                <a:srgbClr val="66B9B0"/>
              </a:solidFill>
              <a:latin typeface="Gloria Hallelujah"/>
              <a:ea typeface="Gloria Hallelujah"/>
              <a:cs typeface="Gloria Hallelujah"/>
              <a:sym typeface="Gloria Hallelujah"/>
            </a:endParaRPr>
          </a:p>
          <a:p>
            <a:pPr marL="914400" defTabSz="1828800">
              <a:buClr>
                <a:srgbClr val="000000"/>
              </a:buClr>
            </a:pPr>
            <a:r>
              <a:rPr lang="en" sz="4000" kern="0">
                <a:solidFill>
                  <a:srgbClr val="66B9B0"/>
                </a:solidFill>
                <a:latin typeface="Gloria Hallelujah"/>
                <a:ea typeface="Gloria Hallelujah"/>
                <a:cs typeface="Gloria Hallelujah"/>
                <a:sym typeface="Gloria Hallelujah"/>
              </a:rPr>
              <a:t> </a:t>
            </a:r>
            <a:endParaRPr sz="4000" kern="0">
              <a:solidFill>
                <a:srgbClr val="66B9B0"/>
              </a:solidFill>
              <a:latin typeface="Gloria Hallelujah"/>
              <a:ea typeface="Gloria Hallelujah"/>
              <a:cs typeface="Gloria Hallelujah"/>
              <a:sym typeface="Gloria Hallelujah"/>
            </a:endParaRPr>
          </a:p>
          <a:p>
            <a:pPr marL="914400" defTabSz="1828800">
              <a:buClr>
                <a:srgbClr val="000000"/>
              </a:buClr>
            </a:pPr>
            <a:r>
              <a:rPr lang="en" sz="4000" kern="0">
                <a:solidFill>
                  <a:srgbClr val="66B9B0"/>
                </a:solidFill>
                <a:latin typeface="Gloria Hallelujah"/>
                <a:ea typeface="Gloria Hallelujah"/>
                <a:cs typeface="Gloria Hallelujah"/>
                <a:sym typeface="Gloria Hallelujah"/>
              </a:rPr>
              <a:t>- House Competitions</a:t>
            </a:r>
            <a:endParaRPr sz="4000" kern="0">
              <a:solidFill>
                <a:srgbClr val="66B9B0"/>
              </a:solidFill>
              <a:latin typeface="Gloria Hallelujah"/>
              <a:ea typeface="Gloria Hallelujah"/>
              <a:cs typeface="Gloria Hallelujah"/>
              <a:sym typeface="Gloria Hallelujah"/>
            </a:endParaRPr>
          </a:p>
          <a:p>
            <a:pPr marL="914400" defTabSz="1828800">
              <a:buClr>
                <a:srgbClr val="000000"/>
              </a:buClr>
            </a:pPr>
            <a:r>
              <a:rPr lang="en" sz="4000" kern="0">
                <a:solidFill>
                  <a:srgbClr val="66B9B0"/>
                </a:solidFill>
                <a:latin typeface="Gloria Hallelujah"/>
                <a:ea typeface="Gloria Hallelujah"/>
                <a:cs typeface="Gloria Hallelujah"/>
                <a:sym typeface="Gloria Hallelujah"/>
              </a:rPr>
              <a:t>- Meetings (Student Council)</a:t>
            </a:r>
            <a:endParaRPr sz="4000" kern="0">
              <a:solidFill>
                <a:srgbClr val="66B9B0"/>
              </a:solidFill>
              <a:latin typeface="Gloria Hallelujah"/>
              <a:ea typeface="Gloria Hallelujah"/>
              <a:cs typeface="Gloria Hallelujah"/>
              <a:sym typeface="Gloria Hallelujah"/>
            </a:endParaRPr>
          </a:p>
          <a:p>
            <a:pPr marL="914400" defTabSz="1828800">
              <a:buClr>
                <a:srgbClr val="000000"/>
              </a:buClr>
            </a:pPr>
            <a:r>
              <a:rPr lang="en" sz="4000" kern="0">
                <a:solidFill>
                  <a:srgbClr val="66B9B0"/>
                </a:solidFill>
                <a:latin typeface="Gloria Hallelujah"/>
                <a:ea typeface="Gloria Hallelujah"/>
                <a:cs typeface="Gloria Hallelujah"/>
                <a:sym typeface="Gloria Hallelujah"/>
              </a:rPr>
              <a:t>-Engaging tasks in lessons</a:t>
            </a:r>
            <a:endParaRPr sz="4000" kern="0">
              <a:solidFill>
                <a:srgbClr val="66B9B0"/>
              </a:solidFill>
              <a:latin typeface="Gloria Hallelujah"/>
              <a:ea typeface="Gloria Hallelujah"/>
              <a:cs typeface="Gloria Hallelujah"/>
              <a:sym typeface="Gloria Hallelujah"/>
            </a:endParaRPr>
          </a:p>
          <a:p>
            <a:pPr marL="914400" defTabSz="1828800">
              <a:buClr>
                <a:srgbClr val="000000"/>
              </a:buClr>
            </a:pPr>
            <a:r>
              <a:rPr lang="en" sz="4000" kern="0">
                <a:solidFill>
                  <a:srgbClr val="66B9B0"/>
                </a:solidFill>
                <a:latin typeface="Gloria Hallelujah"/>
                <a:ea typeface="Gloria Hallelujah"/>
                <a:cs typeface="Gloria Hallelujah"/>
                <a:sym typeface="Gloria Hallelujah"/>
              </a:rPr>
              <a:t>- Sixth Form activities (Enrichment, 6th Form Social)</a:t>
            </a:r>
            <a:endParaRPr sz="4000" kern="0">
              <a:solidFill>
                <a:srgbClr val="66B9B0"/>
              </a:solidFill>
              <a:latin typeface="Gloria Hallelujah"/>
              <a:ea typeface="Gloria Hallelujah"/>
              <a:cs typeface="Gloria Hallelujah"/>
              <a:sym typeface="Gloria Hallelujah"/>
            </a:endParaRPr>
          </a:p>
          <a:p>
            <a:pPr marL="914400" defTabSz="1828800">
              <a:buClr>
                <a:srgbClr val="000000"/>
              </a:buClr>
            </a:pPr>
            <a:endParaRPr sz="4000" kern="0">
              <a:solidFill>
                <a:srgbClr val="66B9B0"/>
              </a:solidFill>
              <a:latin typeface="Gloria Hallelujah"/>
              <a:ea typeface="Gloria Hallelujah"/>
              <a:cs typeface="Gloria Hallelujah"/>
              <a:sym typeface="Gloria Hallelujah"/>
            </a:endParaRPr>
          </a:p>
        </p:txBody>
      </p:sp>
      <p:pic>
        <p:nvPicPr>
          <p:cNvPr id="500" name="Google Shape;500;p28" title="IMG_6574.HEIC"/>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10888900" y="424751"/>
            <a:ext cx="6816400" cy="511235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sp>
        <p:nvSpPr>
          <p:cNvPr id="505" name="Google Shape;505;p29"/>
          <p:cNvSpPr txBox="1">
            <a:spLocks noGrp="1"/>
          </p:cNvSpPr>
          <p:nvPr>
            <p:ph type="title"/>
          </p:nvPr>
        </p:nvSpPr>
        <p:spPr>
          <a:xfrm>
            <a:off x="453726" y="405234"/>
            <a:ext cx="15591600" cy="1461600"/>
          </a:xfrm>
          <a:prstGeom prst="rect">
            <a:avLst/>
          </a:prstGeom>
        </p:spPr>
        <p:txBody>
          <a:bodyPr spcFirstLastPara="1" wrap="square" lIns="182850" tIns="182850" rIns="182850" bIns="182850" anchor="t" anchorCtr="0">
            <a:noAutofit/>
          </a:bodyPr>
          <a:lstStyle/>
          <a:p>
            <a:r>
              <a:rPr lang="en"/>
              <a:t>Meetings: </a:t>
            </a:r>
            <a:endParaRPr/>
          </a:p>
        </p:txBody>
      </p:sp>
      <p:sp>
        <p:nvSpPr>
          <p:cNvPr id="506" name="Google Shape;506;p29"/>
          <p:cNvSpPr txBox="1">
            <a:spLocks noGrp="1"/>
          </p:cNvSpPr>
          <p:nvPr>
            <p:ph type="title"/>
          </p:nvPr>
        </p:nvSpPr>
        <p:spPr>
          <a:xfrm>
            <a:off x="555200" y="2053394"/>
            <a:ext cx="15591600" cy="5499600"/>
          </a:xfrm>
          <a:prstGeom prst="rect">
            <a:avLst/>
          </a:prstGeom>
        </p:spPr>
        <p:txBody>
          <a:bodyPr spcFirstLastPara="1" wrap="square" lIns="182850" tIns="182850" rIns="182850" bIns="182850" anchor="t" anchorCtr="0">
            <a:noAutofit/>
          </a:bodyPr>
          <a:lstStyle/>
          <a:p>
            <a:pPr marL="914400" indent="-711200">
              <a:buSzPts val="2000"/>
              <a:buChar char="★"/>
            </a:pPr>
            <a:r>
              <a:rPr lang="en" sz="4000"/>
              <a:t>Head Student Meeting with SLT</a:t>
            </a:r>
            <a:endParaRPr sz="4000"/>
          </a:p>
          <a:p>
            <a:pPr marL="914400" indent="-711200">
              <a:buSzPts val="2000"/>
              <a:buChar char="★"/>
            </a:pPr>
            <a:r>
              <a:rPr lang="en" sz="4000"/>
              <a:t>Student Leadership Conference (Oct 2024)</a:t>
            </a:r>
            <a:endParaRPr sz="4000"/>
          </a:p>
          <a:p>
            <a:pPr marL="914400" indent="-711200">
              <a:buSzPts val="2000"/>
              <a:buChar char="★"/>
            </a:pPr>
            <a:r>
              <a:rPr lang="en" sz="4000"/>
              <a:t>MBTI test</a:t>
            </a:r>
            <a:endParaRPr sz="4000"/>
          </a:p>
          <a:p>
            <a:pPr marL="914400" indent="-711200">
              <a:buSzPts val="2000"/>
              <a:buChar char="★"/>
            </a:pPr>
            <a:r>
              <a:rPr lang="en" sz="4000"/>
              <a:t>M&amp;M house building competition</a:t>
            </a:r>
            <a:endParaRPr sz="4000"/>
          </a:p>
          <a:p>
            <a:pPr marL="914400" indent="-711200">
              <a:buSzPts val="2000"/>
              <a:buChar char="★"/>
            </a:pPr>
            <a:r>
              <a:rPr lang="en" sz="4000"/>
              <a:t>Human knot</a:t>
            </a:r>
            <a:endParaRPr sz="4000"/>
          </a:p>
          <a:p>
            <a:pPr marL="914400"/>
            <a:endParaRPr sz="4000"/>
          </a:p>
          <a:p>
            <a:endParaRPr sz="4000"/>
          </a:p>
        </p:txBody>
      </p:sp>
      <p:pic>
        <p:nvPicPr>
          <p:cNvPr id="507" name="Google Shape;507;p29" title="20241004_124126.jpg"/>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8768543" y="5413798"/>
            <a:ext cx="4084346" cy="3838824"/>
          </a:xfrm>
          <a:prstGeom prst="rect">
            <a:avLst/>
          </a:prstGeom>
          <a:noFill/>
          <a:ln>
            <a:noFill/>
          </a:ln>
        </p:spPr>
      </p:pic>
      <p:pic>
        <p:nvPicPr>
          <p:cNvPr id="508" name="Google Shape;508;p29" title="20241004_124119.jpg"/>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rot="5400000">
            <a:off x="13261101" y="1248929"/>
            <a:ext cx="4245402" cy="4084346"/>
          </a:xfrm>
          <a:prstGeom prst="rect">
            <a:avLst/>
          </a:prstGeom>
          <a:noFill/>
          <a:ln>
            <a:noFill/>
          </a:ln>
        </p:spPr>
      </p:pic>
      <p:pic>
        <p:nvPicPr>
          <p:cNvPr id="509" name="Google Shape;509;p29" title="20241004_125227.jpg"/>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2652851" y="6178001"/>
            <a:ext cx="3707750" cy="3883898"/>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13"/>
        <p:cNvGrpSpPr/>
        <p:nvPr/>
      </p:nvGrpSpPr>
      <p:grpSpPr>
        <a:xfrm>
          <a:off x="0" y="0"/>
          <a:ext cx="0" cy="0"/>
          <a:chOff x="0" y="0"/>
          <a:chExt cx="0" cy="0"/>
        </a:xfrm>
      </p:grpSpPr>
      <p:sp>
        <p:nvSpPr>
          <p:cNvPr id="514" name="Google Shape;514;p30"/>
          <p:cNvSpPr txBox="1">
            <a:spLocks noGrp="1"/>
          </p:cNvSpPr>
          <p:nvPr>
            <p:ph type="title"/>
          </p:nvPr>
        </p:nvSpPr>
        <p:spPr>
          <a:xfrm>
            <a:off x="453726" y="405234"/>
            <a:ext cx="15591600" cy="1461600"/>
          </a:xfrm>
          <a:prstGeom prst="rect">
            <a:avLst/>
          </a:prstGeom>
        </p:spPr>
        <p:txBody>
          <a:bodyPr spcFirstLastPara="1" wrap="square" lIns="182850" tIns="182850" rIns="182850" bIns="182850" anchor="t" anchorCtr="0">
            <a:noAutofit/>
          </a:bodyPr>
          <a:lstStyle/>
          <a:p>
            <a:r>
              <a:rPr lang="en"/>
              <a:t>House Competitions: </a:t>
            </a:r>
            <a:endParaRPr/>
          </a:p>
        </p:txBody>
      </p:sp>
      <p:sp>
        <p:nvSpPr>
          <p:cNvPr id="515" name="Google Shape;515;p30"/>
          <p:cNvSpPr txBox="1">
            <a:spLocks noGrp="1"/>
          </p:cNvSpPr>
          <p:nvPr>
            <p:ph type="title"/>
          </p:nvPr>
        </p:nvSpPr>
        <p:spPr>
          <a:xfrm>
            <a:off x="576100" y="2053744"/>
            <a:ext cx="15591600" cy="5438400"/>
          </a:xfrm>
          <a:prstGeom prst="rect">
            <a:avLst/>
          </a:prstGeom>
        </p:spPr>
        <p:txBody>
          <a:bodyPr spcFirstLastPara="1" wrap="square" lIns="182850" tIns="182850" rIns="182850" bIns="182850" anchor="t" anchorCtr="0">
            <a:noAutofit/>
          </a:bodyPr>
          <a:lstStyle/>
          <a:p>
            <a:pPr marL="914400" indent="-711200">
              <a:buSzPts val="2000"/>
              <a:buChar char="★"/>
            </a:pPr>
            <a:r>
              <a:rPr lang="en" sz="4000"/>
              <a:t>Banner Competition</a:t>
            </a:r>
            <a:endParaRPr sz="4000"/>
          </a:p>
          <a:p>
            <a:pPr marL="914400" indent="-711200">
              <a:buSzPts val="2000"/>
              <a:buChar char="★"/>
            </a:pPr>
            <a:r>
              <a:rPr lang="en" sz="4000"/>
              <a:t>Themed Bake Sales/</a:t>
            </a:r>
            <a:r>
              <a:rPr lang="en" sz="4000">
                <a:solidFill>
                  <a:schemeClr val="dk2"/>
                </a:solidFill>
              </a:rPr>
              <a:t>Bake Offs</a:t>
            </a:r>
            <a:endParaRPr sz="4000">
              <a:solidFill>
                <a:schemeClr val="dk2"/>
              </a:solidFill>
            </a:endParaRPr>
          </a:p>
          <a:p>
            <a:pPr marL="914400" indent="-711200">
              <a:buClr>
                <a:schemeClr val="dk2"/>
              </a:buClr>
              <a:buSzPts val="2000"/>
              <a:buChar char="★"/>
            </a:pPr>
            <a:r>
              <a:rPr lang="en" sz="4000">
                <a:solidFill>
                  <a:schemeClr val="dk2"/>
                </a:solidFill>
              </a:rPr>
              <a:t>Sports Tournaments</a:t>
            </a:r>
            <a:endParaRPr sz="4000">
              <a:solidFill>
                <a:schemeClr val="dk2"/>
              </a:solidFill>
            </a:endParaRPr>
          </a:p>
          <a:p>
            <a:pPr marL="914400" indent="-711200">
              <a:buClr>
                <a:schemeClr val="dk2"/>
              </a:buClr>
              <a:buSzPts val="2000"/>
              <a:buChar char="★"/>
            </a:pPr>
            <a:r>
              <a:rPr lang="en" sz="4000">
                <a:solidFill>
                  <a:schemeClr val="dk2"/>
                </a:solidFill>
              </a:rPr>
              <a:t>Charity Events</a:t>
            </a:r>
            <a:endParaRPr sz="4000">
              <a:solidFill>
                <a:schemeClr val="dk2"/>
              </a:solidFill>
            </a:endParaRPr>
          </a:p>
          <a:p>
            <a:pPr marL="914400" indent="-711200">
              <a:buClr>
                <a:schemeClr val="dk2"/>
              </a:buClr>
              <a:buSzPts val="2000"/>
              <a:buChar char="★"/>
            </a:pPr>
            <a:r>
              <a:rPr lang="en" sz="4000">
                <a:solidFill>
                  <a:schemeClr val="dk2"/>
                </a:solidFill>
              </a:rPr>
              <a:t>Cultural Competitions</a:t>
            </a:r>
            <a:endParaRPr sz="4000">
              <a:solidFill>
                <a:schemeClr val="dk2"/>
              </a:solidFill>
            </a:endParaRPr>
          </a:p>
          <a:p>
            <a:endParaRPr sz="4000">
              <a:solidFill>
                <a:schemeClr val="dk2"/>
              </a:solidFill>
            </a:endParaRPr>
          </a:p>
        </p:txBody>
      </p:sp>
      <p:pic>
        <p:nvPicPr>
          <p:cNvPr id="516" name="Google Shape;516;p30" title="IMG_7890.JPG"/>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1228201" y="7093501"/>
            <a:ext cx="3591650" cy="2988402"/>
          </a:xfrm>
          <a:prstGeom prst="rect">
            <a:avLst/>
          </a:prstGeom>
          <a:noFill/>
          <a:ln>
            <a:noFill/>
          </a:ln>
        </p:spPr>
      </p:pic>
      <p:pic>
        <p:nvPicPr>
          <p:cNvPr id="517" name="Google Shape;517;p30" title="IMG_7899.JPG"/>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0498250" y="4013199"/>
            <a:ext cx="3036304" cy="2375298"/>
          </a:xfrm>
          <a:prstGeom prst="rect">
            <a:avLst/>
          </a:prstGeom>
          <a:noFill/>
          <a:ln>
            <a:noFill/>
          </a:ln>
        </p:spPr>
      </p:pic>
      <p:pic>
        <p:nvPicPr>
          <p:cNvPr id="518" name="Google Shape;518;p30"/>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10498250" y="238221"/>
            <a:ext cx="6321852" cy="3504434"/>
          </a:xfrm>
          <a:prstGeom prst="rect">
            <a:avLst/>
          </a:prstGeom>
          <a:noFill/>
          <a:ln>
            <a:noFill/>
          </a:ln>
        </p:spPr>
      </p:pic>
      <p:pic>
        <p:nvPicPr>
          <p:cNvPr id="519" name="Google Shape;519;p30" title="IMG_1066.jpeg"/>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rot="-5400000">
            <a:off x="3974177" y="5239576"/>
            <a:ext cx="2316698" cy="3971352"/>
          </a:xfrm>
          <a:prstGeom prst="rect">
            <a:avLst/>
          </a:prstGeom>
          <a:noFill/>
          <a:ln>
            <a:noFill/>
          </a:ln>
        </p:spPr>
      </p:pic>
      <p:pic>
        <p:nvPicPr>
          <p:cNvPr id="520" name="Google Shape;520;p30" title="IMG_1003.jpeg"/>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7478949" y="7028408"/>
            <a:ext cx="2624646" cy="3118664"/>
          </a:xfrm>
          <a:prstGeom prst="rect">
            <a:avLst/>
          </a:prstGeom>
          <a:noFill/>
          <a:ln>
            <a:noFill/>
          </a:ln>
        </p:spPr>
      </p:pic>
      <p:pic>
        <p:nvPicPr>
          <p:cNvPr id="521" name="Google Shape;521;p30" title="IMG_1072.jpeg"/>
          <p:cNvPicPr preferRelativeResize="0"/>
          <p:nvPr/>
        </p:nvPicPr>
        <p:blipFill rotWithShape="1">
          <a:blip r:embed="rId8" cstate="email">
            <a:alphaModFix/>
            <a:extLst>
              <a:ext uri="{28A0092B-C50C-407E-A947-70E740481C1C}">
                <a14:useLocalDpi xmlns:a14="http://schemas.microsoft.com/office/drawing/2010/main"/>
              </a:ext>
            </a:extLst>
          </a:blip>
          <a:srcRect/>
          <a:stretch/>
        </p:blipFill>
        <p:spPr>
          <a:xfrm rot="-5400000">
            <a:off x="-459426" y="6782427"/>
            <a:ext cx="4153548" cy="2603198"/>
          </a:xfrm>
          <a:prstGeom prst="rect">
            <a:avLst/>
          </a:prstGeom>
          <a:noFill/>
          <a:ln>
            <a:noFill/>
          </a:ln>
        </p:spPr>
      </p:pic>
      <p:pic>
        <p:nvPicPr>
          <p:cNvPr id="522" name="Google Shape;522;p30" title="IMG_1075.jpeg"/>
          <p:cNvPicPr preferRelativeResize="0"/>
          <p:nvPr/>
        </p:nvPicPr>
        <p:blipFill>
          <a:blip r:embed="rId9" cstate="email">
            <a:alphaModFix/>
            <a:extLst>
              <a:ext uri="{28A0092B-C50C-407E-A947-70E740481C1C}">
                <a14:useLocalDpi xmlns:a14="http://schemas.microsoft.com/office/drawing/2010/main"/>
              </a:ext>
            </a:extLst>
          </a:blip>
          <a:stretch>
            <a:fillRect/>
          </a:stretch>
        </p:blipFill>
        <p:spPr>
          <a:xfrm>
            <a:off x="3146851" y="8529023"/>
            <a:ext cx="4104198" cy="1631778"/>
          </a:xfrm>
          <a:prstGeom prst="rect">
            <a:avLst/>
          </a:prstGeom>
          <a:noFill/>
          <a:ln>
            <a:noFill/>
          </a:ln>
        </p:spPr>
      </p:pic>
      <p:pic>
        <p:nvPicPr>
          <p:cNvPr id="523" name="Google Shape;523;p30"/>
          <p:cNvPicPr preferRelativeResize="0"/>
          <p:nvPr/>
        </p:nvPicPr>
        <p:blipFill rotWithShape="1">
          <a:blip r:embed="rId10" cstate="email">
            <a:alphaModFix/>
            <a:extLst>
              <a:ext uri="{28A0092B-C50C-407E-A947-70E740481C1C}">
                <a14:useLocalDpi xmlns:a14="http://schemas.microsoft.com/office/drawing/2010/main"/>
              </a:ext>
            </a:extLst>
          </a:blip>
          <a:srcRect/>
          <a:stretch/>
        </p:blipFill>
        <p:spPr>
          <a:xfrm>
            <a:off x="14663607" y="3742646"/>
            <a:ext cx="3036270" cy="54384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sp>
        <p:nvSpPr>
          <p:cNvPr id="528" name="Google Shape;528;p31"/>
          <p:cNvSpPr txBox="1">
            <a:spLocks noGrp="1"/>
          </p:cNvSpPr>
          <p:nvPr>
            <p:ph type="title"/>
          </p:nvPr>
        </p:nvSpPr>
        <p:spPr>
          <a:xfrm>
            <a:off x="453726" y="405234"/>
            <a:ext cx="15591600" cy="1461600"/>
          </a:xfrm>
          <a:prstGeom prst="rect">
            <a:avLst/>
          </a:prstGeom>
        </p:spPr>
        <p:txBody>
          <a:bodyPr spcFirstLastPara="1" wrap="square" lIns="182850" tIns="182850" rIns="182850" bIns="182850" anchor="t" anchorCtr="0">
            <a:noAutofit/>
          </a:bodyPr>
          <a:lstStyle/>
          <a:p>
            <a:r>
              <a:rPr lang="en"/>
              <a:t>Advertising: </a:t>
            </a:r>
            <a:endParaRPr/>
          </a:p>
        </p:txBody>
      </p:sp>
      <p:sp>
        <p:nvSpPr>
          <p:cNvPr id="529" name="Google Shape;529;p31"/>
          <p:cNvSpPr txBox="1">
            <a:spLocks noGrp="1"/>
          </p:cNvSpPr>
          <p:nvPr>
            <p:ph type="title"/>
          </p:nvPr>
        </p:nvSpPr>
        <p:spPr>
          <a:xfrm>
            <a:off x="576100" y="2053744"/>
            <a:ext cx="15591600" cy="5438400"/>
          </a:xfrm>
          <a:prstGeom prst="rect">
            <a:avLst/>
          </a:prstGeom>
        </p:spPr>
        <p:txBody>
          <a:bodyPr spcFirstLastPara="1" wrap="square" lIns="182850" tIns="182850" rIns="182850" bIns="182850" anchor="t" anchorCtr="0">
            <a:noAutofit/>
          </a:bodyPr>
          <a:lstStyle/>
          <a:p>
            <a:pPr marL="914400" indent="-711200">
              <a:buClr>
                <a:schemeClr val="dk2"/>
              </a:buClr>
              <a:buSzPts val="2000"/>
              <a:buChar char="★"/>
            </a:pPr>
            <a:r>
              <a:rPr lang="en" sz="4000"/>
              <a:t>Posters (hung around school)</a:t>
            </a:r>
            <a:endParaRPr sz="4000"/>
          </a:p>
          <a:p>
            <a:pPr marL="914400" indent="-711200">
              <a:buSzPts val="2000"/>
              <a:buChar char="★"/>
            </a:pPr>
            <a:r>
              <a:rPr lang="en" sz="4000"/>
              <a:t>Promotional slides (shown</a:t>
            </a:r>
            <a:endParaRPr sz="4000"/>
          </a:p>
          <a:p>
            <a:pPr marL="914400"/>
            <a:r>
              <a:rPr lang="en" sz="4000"/>
              <a:t>during form and assembly)</a:t>
            </a:r>
            <a:endParaRPr sz="4000"/>
          </a:p>
          <a:p>
            <a:pPr marL="914400"/>
            <a:r>
              <a:rPr lang="en" sz="4000"/>
              <a:t> </a:t>
            </a:r>
            <a:endParaRPr sz="4000"/>
          </a:p>
          <a:p>
            <a:pPr marL="914400" indent="-711200">
              <a:buSzPts val="2000"/>
              <a:buChar char="★"/>
            </a:pPr>
            <a:r>
              <a:rPr lang="en" sz="4000"/>
              <a:t>Daily Announcements during </a:t>
            </a:r>
            <a:endParaRPr sz="4000"/>
          </a:p>
          <a:p>
            <a:pPr marL="914400"/>
            <a:r>
              <a:rPr lang="en" sz="4000"/>
              <a:t>form</a:t>
            </a:r>
            <a:endParaRPr sz="4000"/>
          </a:p>
          <a:p>
            <a:pPr marL="914400"/>
            <a:endParaRPr sz="4000"/>
          </a:p>
          <a:p>
            <a:pPr marL="914400" indent="-711200">
              <a:buSzPts val="2000"/>
              <a:buChar char="★"/>
            </a:pPr>
            <a:r>
              <a:rPr lang="en" sz="4000"/>
              <a:t>Shown on mini TVs </a:t>
            </a:r>
            <a:endParaRPr sz="4000"/>
          </a:p>
          <a:p>
            <a:pPr marL="914400"/>
            <a:endParaRPr sz="4000"/>
          </a:p>
        </p:txBody>
      </p:sp>
      <p:pic>
        <p:nvPicPr>
          <p:cNvPr id="530" name="Google Shape;530;p31" title="Untitled45_20241220174823.png"/>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13833950" y="1064750"/>
            <a:ext cx="3836252" cy="3836252"/>
          </a:xfrm>
          <a:prstGeom prst="rect">
            <a:avLst/>
          </a:prstGeom>
          <a:noFill/>
          <a:ln>
            <a:noFill/>
          </a:ln>
        </p:spPr>
      </p:pic>
      <p:pic>
        <p:nvPicPr>
          <p:cNvPr id="531" name="Google Shape;531;p31" title="Brown Illustrative World Chocolate Day Poster_20250205_204048_0000.png"/>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9350398" y="534150"/>
            <a:ext cx="3620692" cy="4609400"/>
          </a:xfrm>
          <a:prstGeom prst="rect">
            <a:avLst/>
          </a:prstGeom>
          <a:noFill/>
          <a:ln>
            <a:noFill/>
          </a:ln>
        </p:spPr>
      </p:pic>
      <p:pic>
        <p:nvPicPr>
          <p:cNvPr id="532" name="Google Shape;532;p31"/>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10156351" y="5909598"/>
            <a:ext cx="6931498" cy="383624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sp>
        <p:nvSpPr>
          <p:cNvPr id="537" name="Google Shape;537;p32"/>
          <p:cNvSpPr txBox="1">
            <a:spLocks noGrp="1"/>
          </p:cNvSpPr>
          <p:nvPr>
            <p:ph type="title"/>
          </p:nvPr>
        </p:nvSpPr>
        <p:spPr>
          <a:xfrm>
            <a:off x="1215726" y="862434"/>
            <a:ext cx="15591600" cy="1461600"/>
          </a:xfrm>
          <a:prstGeom prst="rect">
            <a:avLst/>
          </a:prstGeom>
        </p:spPr>
        <p:txBody>
          <a:bodyPr spcFirstLastPara="1" wrap="square" lIns="182850" tIns="182850" rIns="182850" bIns="182850" anchor="t" anchorCtr="0">
            <a:noAutofit/>
          </a:bodyPr>
          <a:lstStyle/>
          <a:p>
            <a:r>
              <a:rPr lang="en"/>
              <a:t>TRIPS:</a:t>
            </a:r>
            <a:endParaRPr/>
          </a:p>
        </p:txBody>
      </p:sp>
      <p:sp>
        <p:nvSpPr>
          <p:cNvPr id="538" name="Google Shape;538;p32"/>
          <p:cNvSpPr txBox="1">
            <a:spLocks noGrp="1"/>
          </p:cNvSpPr>
          <p:nvPr>
            <p:ph type="title"/>
          </p:nvPr>
        </p:nvSpPr>
        <p:spPr>
          <a:xfrm>
            <a:off x="1795300" y="2815744"/>
            <a:ext cx="15591600" cy="5438400"/>
          </a:xfrm>
          <a:prstGeom prst="rect">
            <a:avLst/>
          </a:prstGeom>
        </p:spPr>
        <p:txBody>
          <a:bodyPr spcFirstLastPara="1" wrap="square" lIns="182850" tIns="182850" rIns="182850" bIns="182850" anchor="t" anchorCtr="0">
            <a:noAutofit/>
          </a:bodyPr>
          <a:lstStyle/>
          <a:p>
            <a:pPr marL="914400" indent="-711200">
              <a:buClr>
                <a:schemeClr val="dk2"/>
              </a:buClr>
              <a:buSzPts val="2000"/>
              <a:buChar char="★"/>
            </a:pPr>
            <a:r>
              <a:rPr lang="en" sz="4000"/>
              <a:t>TFL - BMX (Velodrome)</a:t>
            </a:r>
            <a:endParaRPr sz="4000"/>
          </a:p>
          <a:p>
            <a:pPr marL="914400" indent="-711200">
              <a:buSzPts val="2000"/>
              <a:buChar char="★"/>
            </a:pPr>
            <a:r>
              <a:rPr lang="en" sz="4000"/>
              <a:t>6th Form Enrichment</a:t>
            </a:r>
            <a:endParaRPr sz="4000"/>
          </a:p>
        </p:txBody>
      </p:sp>
      <p:pic>
        <p:nvPicPr>
          <p:cNvPr id="539" name="Google Shape;539;p32" title="20241202_103219.jpg"/>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12630085" y="6263352"/>
            <a:ext cx="2730502" cy="3640648"/>
          </a:xfrm>
          <a:prstGeom prst="rect">
            <a:avLst/>
          </a:prstGeom>
          <a:noFill/>
          <a:ln>
            <a:noFill/>
          </a:ln>
        </p:spPr>
      </p:pic>
      <p:pic>
        <p:nvPicPr>
          <p:cNvPr id="540" name="Google Shape;540;p32" title="20241023_083723 (1).jpg"/>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11249627" y="862451"/>
            <a:ext cx="5491446" cy="4118554"/>
          </a:xfrm>
          <a:prstGeom prst="rect">
            <a:avLst/>
          </a:prstGeom>
          <a:noFill/>
          <a:ln>
            <a:noFill/>
          </a:ln>
        </p:spPr>
      </p:pic>
      <p:pic>
        <p:nvPicPr>
          <p:cNvPr id="541" name="Google Shape;541;p32" title="20241016_121851.jpg"/>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1795300" y="5738997"/>
            <a:ext cx="5318052" cy="3988546"/>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sp>
        <p:nvSpPr>
          <p:cNvPr id="546" name="Google Shape;546;p33"/>
          <p:cNvSpPr txBox="1">
            <a:spLocks noGrp="1"/>
          </p:cNvSpPr>
          <p:nvPr>
            <p:ph type="ctrTitle"/>
          </p:nvPr>
        </p:nvSpPr>
        <p:spPr>
          <a:xfrm>
            <a:off x="1660050" y="3510250"/>
            <a:ext cx="9953400" cy="1731600"/>
          </a:xfrm>
          <a:prstGeom prst="rect">
            <a:avLst/>
          </a:prstGeom>
        </p:spPr>
        <p:txBody>
          <a:bodyPr spcFirstLastPara="1" wrap="square" lIns="182850" tIns="182850" rIns="182850" bIns="182850" anchor="b" anchorCtr="0">
            <a:noAutofit/>
          </a:bodyPr>
          <a:lstStyle/>
          <a:p>
            <a:pPr>
              <a:buClr>
                <a:schemeClr val="dk1"/>
              </a:buClr>
              <a:buSzPts val="1100"/>
            </a:pPr>
            <a:r>
              <a:rPr lang="en"/>
              <a:t>Thanks you for listening! </a:t>
            </a:r>
            <a:endParaRPr/>
          </a:p>
        </p:txBody>
      </p:sp>
      <p:pic>
        <p:nvPicPr>
          <p:cNvPr id="547" name="Google Shape;547;p33"/>
          <p:cNvPicPr preferRelativeResize="0"/>
          <p:nvPr/>
        </p:nvPicPr>
        <p:blipFill>
          <a:blip r:embed="rId3">
            <a:alphaModFix/>
          </a:blip>
          <a:stretch>
            <a:fillRect/>
          </a:stretch>
        </p:blipFill>
        <p:spPr>
          <a:xfrm>
            <a:off x="742527" y="6882350"/>
            <a:ext cx="10229850" cy="17907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2785002" y="4075295"/>
            <a:ext cx="12606300" cy="3320450"/>
          </a:xfrm>
          <a:prstGeom prst="rect">
            <a:avLst/>
          </a:prstGeom>
          <a:noFill/>
          <a:ln>
            <a:noFill/>
          </a:ln>
        </p:spPr>
      </p:pic>
      <p:pic>
        <p:nvPicPr>
          <p:cNvPr id="55" name="Google Shape;55;p13"/>
          <p:cNvPicPr preferRelativeResize="0"/>
          <p:nvPr/>
        </p:nvPicPr>
        <p:blipFill>
          <a:blip r:embed="rId4" cstate="email">
            <a:alphaModFix amt="31000"/>
            <a:extLst>
              <a:ext uri="{28A0092B-C50C-407E-A947-70E740481C1C}">
                <a14:useLocalDpi xmlns:a14="http://schemas.microsoft.com/office/drawing/2010/main"/>
              </a:ext>
            </a:extLst>
          </a:blip>
          <a:stretch>
            <a:fillRect/>
          </a:stretch>
        </p:blipFill>
        <p:spPr>
          <a:xfrm>
            <a:off x="7000949" y="7301471"/>
            <a:ext cx="4417146" cy="953078"/>
          </a:xfrm>
          <a:prstGeom prst="rect">
            <a:avLst/>
          </a:prstGeom>
          <a:noFill/>
          <a:ln>
            <a:noFill/>
          </a:ln>
        </p:spPr>
      </p:pic>
      <p:pic>
        <p:nvPicPr>
          <p:cNvPr id="56" name="Google Shape;56;p13"/>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594074" y="382441"/>
            <a:ext cx="5100784" cy="3432322"/>
          </a:xfrm>
          <a:prstGeom prst="rect">
            <a:avLst/>
          </a:prstGeom>
          <a:noFill/>
          <a:ln w="38100" cap="flat" cmpd="sng">
            <a:solidFill>
              <a:srgbClr val="4F9116"/>
            </a:solidFill>
            <a:prstDash val="solid"/>
            <a:round/>
            <a:headEnd type="none" w="sm" len="sm"/>
            <a:tailEnd type="none" w="sm" len="sm"/>
          </a:ln>
        </p:spPr>
      </p:pic>
      <p:pic>
        <p:nvPicPr>
          <p:cNvPr id="57" name="Google Shape;57;p13"/>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6268778" y="382443"/>
            <a:ext cx="5881476" cy="3432318"/>
          </a:xfrm>
          <a:prstGeom prst="rect">
            <a:avLst/>
          </a:prstGeom>
          <a:noFill/>
          <a:ln w="38100" cap="flat" cmpd="sng">
            <a:solidFill>
              <a:srgbClr val="4F9116"/>
            </a:solidFill>
            <a:prstDash val="solid"/>
            <a:round/>
            <a:headEnd type="none" w="sm" len="sm"/>
            <a:tailEnd type="none" w="sm" len="sm"/>
          </a:ln>
        </p:spPr>
      </p:pic>
      <p:pic>
        <p:nvPicPr>
          <p:cNvPr id="58" name="Google Shape;58;p13"/>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12724170" y="382429"/>
            <a:ext cx="4903840" cy="3432334"/>
          </a:xfrm>
          <a:prstGeom prst="rect">
            <a:avLst/>
          </a:prstGeom>
          <a:noFill/>
          <a:ln w="38100" cap="flat" cmpd="sng">
            <a:solidFill>
              <a:srgbClr val="4F9116"/>
            </a:solidFill>
            <a:prstDash val="solid"/>
            <a:round/>
            <a:headEnd type="none" w="sm" len="sm"/>
            <a:tailEnd type="none" w="sm" len="sm"/>
          </a:ln>
        </p:spPr>
      </p:pic>
    </p:spTree>
    <p:extLst>
      <p:ext uri="{BB962C8B-B14F-4D97-AF65-F5344CB8AC3E}">
        <p14:creationId xmlns:p14="http://schemas.microsoft.com/office/powerpoint/2010/main" val="20508249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2"/>
        <p:cNvGrpSpPr/>
        <p:nvPr/>
      </p:nvGrpSpPr>
      <p:grpSpPr>
        <a:xfrm>
          <a:off x="0" y="0"/>
          <a:ext cx="0" cy="0"/>
          <a:chOff x="0" y="0"/>
          <a:chExt cx="0" cy="0"/>
        </a:xfrm>
      </p:grpSpPr>
      <p:sp>
        <p:nvSpPr>
          <p:cNvPr id="63" name="Google Shape;63;p14"/>
          <p:cNvSpPr txBox="1"/>
          <p:nvPr/>
        </p:nvSpPr>
        <p:spPr>
          <a:xfrm>
            <a:off x="0" y="601901"/>
            <a:ext cx="15759000" cy="1723488"/>
          </a:xfrm>
          <a:prstGeom prst="rect">
            <a:avLst/>
          </a:prstGeom>
          <a:noFill/>
          <a:ln w="9525" cap="flat" cmpd="sng">
            <a:solidFill>
              <a:srgbClr val="000000"/>
            </a:solidFill>
            <a:prstDash val="solid"/>
            <a:round/>
            <a:headEnd type="none" w="sm" len="sm"/>
            <a:tailEnd type="none" w="sm" len="sm"/>
          </a:ln>
        </p:spPr>
        <p:txBody>
          <a:bodyPr spcFirstLastPara="1" wrap="square" lIns="182850" tIns="182850" rIns="182850" bIns="182850" anchor="t" anchorCtr="0">
            <a:spAutoFit/>
          </a:bodyPr>
          <a:lstStyle/>
          <a:p>
            <a:pPr defTabSz="1828800">
              <a:buClr>
                <a:srgbClr val="000000"/>
              </a:buClr>
            </a:pPr>
            <a:r>
              <a:rPr lang="en-GB" sz="8800" b="1" u="sng" kern="0">
                <a:solidFill>
                  <a:srgbClr val="000000"/>
                </a:solidFill>
                <a:latin typeface="Playfair Display"/>
                <a:ea typeface="Playfair Display"/>
                <a:cs typeface="Playfair Display"/>
                <a:sym typeface="Playfair Display"/>
              </a:rPr>
              <a:t>All about Oak Hill Academy</a:t>
            </a:r>
            <a:endParaRPr sz="8800" b="1" u="sng" kern="0">
              <a:solidFill>
                <a:srgbClr val="000000"/>
              </a:solidFill>
              <a:latin typeface="Playfair Display"/>
              <a:ea typeface="Playfair Display"/>
              <a:cs typeface="Playfair Display"/>
              <a:sym typeface="Playfair Display"/>
            </a:endParaRPr>
          </a:p>
        </p:txBody>
      </p:sp>
      <p:sp>
        <p:nvSpPr>
          <p:cNvPr id="64" name="Google Shape;64;p14"/>
          <p:cNvSpPr txBox="1"/>
          <p:nvPr/>
        </p:nvSpPr>
        <p:spPr>
          <a:xfrm>
            <a:off x="157450" y="9289800"/>
            <a:ext cx="20416200" cy="1154400"/>
          </a:xfrm>
          <a:prstGeom prst="rect">
            <a:avLst/>
          </a:prstGeom>
          <a:noFill/>
          <a:ln>
            <a:noFill/>
          </a:ln>
        </p:spPr>
        <p:txBody>
          <a:bodyPr spcFirstLastPara="1" wrap="square" lIns="182850" tIns="182850" rIns="182850" bIns="182850" anchor="t" anchorCtr="0">
            <a:normAutofit/>
          </a:bodyPr>
          <a:lstStyle/>
          <a:p>
            <a:pPr defTabSz="1828800">
              <a:buClr>
                <a:srgbClr val="000000"/>
              </a:buClr>
            </a:pPr>
            <a:r>
              <a:rPr lang="en-GB" sz="4200" b="1" kern="0">
                <a:solidFill>
                  <a:srgbClr val="000000"/>
                </a:solidFill>
                <a:latin typeface="Architects Daughter"/>
                <a:ea typeface="Architects Daughter"/>
                <a:cs typeface="Architects Daughter"/>
                <a:sym typeface="Architects Daughter"/>
              </a:rPr>
              <a:t>Made by:Gurbej, Ryan, Phoebe and Nella </a:t>
            </a:r>
            <a:endParaRPr sz="4200" b="1" kern="0">
              <a:solidFill>
                <a:srgbClr val="000000"/>
              </a:solidFill>
              <a:latin typeface="Architects Daughter"/>
              <a:ea typeface="Architects Daughter"/>
              <a:cs typeface="Architects Daughter"/>
              <a:sym typeface="Architects Daughter"/>
            </a:endParaRPr>
          </a:p>
        </p:txBody>
      </p:sp>
      <p:sp>
        <p:nvSpPr>
          <p:cNvPr id="65" name="Google Shape;65;p14"/>
          <p:cNvSpPr txBox="1"/>
          <p:nvPr/>
        </p:nvSpPr>
        <p:spPr>
          <a:xfrm>
            <a:off x="643200" y="2631350"/>
            <a:ext cx="17001600" cy="3296400"/>
          </a:xfrm>
          <a:prstGeom prst="rect">
            <a:avLst/>
          </a:prstGeom>
          <a:noFill/>
          <a:ln>
            <a:noFill/>
          </a:ln>
        </p:spPr>
        <p:txBody>
          <a:bodyPr spcFirstLastPara="1" wrap="square" lIns="182850" tIns="182850" rIns="182850" bIns="182850" anchor="t" anchorCtr="0">
            <a:noAutofit/>
          </a:bodyPr>
          <a:lstStyle/>
          <a:p>
            <a:pPr defTabSz="1828800">
              <a:buClr>
                <a:srgbClr val="000000"/>
              </a:buClr>
            </a:pPr>
            <a:r>
              <a:rPr lang="en-GB" sz="4200" kern="0" dirty="0">
                <a:solidFill>
                  <a:srgbClr val="000000"/>
                </a:solidFill>
                <a:latin typeface="Architects Daughter"/>
                <a:ea typeface="Architects Daughter"/>
                <a:cs typeface="Architects Daughter"/>
                <a:sym typeface="Architects Daughter"/>
              </a:rPr>
              <a:t>Today, we will be telling you about our amazing school ! We will be talking about our school curriculum  ,</a:t>
            </a:r>
            <a:r>
              <a:rPr lang="en-GB" sz="4200" kern="0" dirty="0">
                <a:solidFill>
                  <a:srgbClr val="9900FF"/>
                </a:solidFill>
                <a:latin typeface="Architects Daughter"/>
                <a:ea typeface="Architects Daughter"/>
                <a:cs typeface="Architects Daughter"/>
                <a:sym typeface="Architects Daughter"/>
              </a:rPr>
              <a:t>the codes of conduct, our school trips as well as some of the projects that have been keeping us busy… </a:t>
            </a:r>
            <a:endParaRPr sz="4200" kern="0" dirty="0">
              <a:solidFill>
                <a:srgbClr val="9900FF"/>
              </a:solidFill>
              <a:latin typeface="Architects Daughter"/>
              <a:ea typeface="Architects Daughter"/>
              <a:cs typeface="Architects Daughter"/>
              <a:sym typeface="Architects Daughter"/>
            </a:endParaRPr>
          </a:p>
        </p:txBody>
      </p:sp>
      <p:pic>
        <p:nvPicPr>
          <p:cNvPr id="66" name="Google Shape;66;p14"/>
          <p:cNvPicPr preferRelativeResize="0"/>
          <p:nvPr/>
        </p:nvPicPr>
        <p:blipFill>
          <a:blip r:embed="rId3">
            <a:alphaModFix/>
          </a:blip>
          <a:stretch>
            <a:fillRect/>
          </a:stretch>
        </p:blipFill>
        <p:spPr>
          <a:xfrm>
            <a:off x="10536151" y="8354300"/>
            <a:ext cx="7751850" cy="1932700"/>
          </a:xfrm>
          <a:prstGeom prst="rect">
            <a:avLst/>
          </a:prstGeom>
          <a:noFill/>
          <a:ln>
            <a:noFill/>
          </a:ln>
        </p:spPr>
      </p:pic>
    </p:spTree>
    <p:extLst>
      <p:ext uri="{BB962C8B-B14F-4D97-AF65-F5344CB8AC3E}">
        <p14:creationId xmlns:p14="http://schemas.microsoft.com/office/powerpoint/2010/main" val="439876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anim calcmode="lin" valueType="num">
                                      <p:cBhvr additive="base">
                                        <p:cTn id="7" dur="1000"/>
                                        <p:tgtEl>
                                          <p:spTgt spid="63"/>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5"/>
                                        </p:tgtEl>
                                        <p:attrNameLst>
                                          <p:attrName>style.visibility</p:attrName>
                                        </p:attrNameLst>
                                      </p:cBhvr>
                                      <p:to>
                                        <p:strVal val="visible"/>
                                      </p:to>
                                    </p:set>
                                    <p:animEffect transition="in" filter="fade">
                                      <p:cBhvr>
                                        <p:cTn id="12" dur="1000"/>
                                        <p:tgtEl>
                                          <p:spTgt spid="6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fade">
                                      <p:cBhvr>
                                        <p:cTn id="17" dur="10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CC694-B5DB-9C0D-C2AD-B1F654D600F8}"/>
              </a:ext>
            </a:extLst>
          </p:cNvPr>
          <p:cNvSpPr>
            <a:spLocks noGrp="1"/>
          </p:cNvSpPr>
          <p:nvPr>
            <p:ph type="ctrTitle"/>
          </p:nvPr>
        </p:nvSpPr>
        <p:spPr>
          <a:xfrm>
            <a:off x="0" y="1409700"/>
            <a:ext cx="18288000" cy="2713200"/>
          </a:xfrm>
        </p:spPr>
        <p:txBody>
          <a:bodyPr/>
          <a:lstStyle/>
          <a:p>
            <a:pPr algn="ctr"/>
            <a:r>
              <a:rPr lang="en-US" dirty="0"/>
              <a:t>View the conference </a:t>
            </a:r>
            <a:br>
              <a:rPr lang="en-US" dirty="0"/>
            </a:br>
            <a:r>
              <a:rPr lang="en-US" dirty="0"/>
              <a:t>introduction video here:</a:t>
            </a:r>
          </a:p>
        </p:txBody>
      </p:sp>
      <p:sp>
        <p:nvSpPr>
          <p:cNvPr id="4" name="Subtitle 3">
            <a:extLst>
              <a:ext uri="{FF2B5EF4-FFF2-40B4-BE49-F238E27FC236}">
                <a16:creationId xmlns:a16="http://schemas.microsoft.com/office/drawing/2014/main" id="{54845B3E-4EF7-2B37-A720-9C9432D32AC3}"/>
              </a:ext>
            </a:extLst>
          </p:cNvPr>
          <p:cNvSpPr>
            <a:spLocks noGrp="1"/>
          </p:cNvSpPr>
          <p:nvPr>
            <p:ph type="subTitle" idx="2"/>
          </p:nvPr>
        </p:nvSpPr>
        <p:spPr>
          <a:xfrm>
            <a:off x="0" y="5448300"/>
            <a:ext cx="18288000" cy="1447800"/>
          </a:xfrm>
        </p:spPr>
        <p:txBody>
          <a:bodyPr/>
          <a:lstStyle/>
          <a:p>
            <a:pPr algn="ctr"/>
            <a:r>
              <a:rPr lang="en-US" dirty="0"/>
              <a:t>Vimeo: </a:t>
            </a:r>
          </a:p>
          <a:p>
            <a:pPr algn="ctr"/>
            <a:r>
              <a:rPr lang="en-US" dirty="0"/>
              <a:t>https://</a:t>
            </a:r>
            <a:r>
              <a:rPr lang="en-US" dirty="0" err="1"/>
              <a:t>vimeo.com</a:t>
            </a:r>
            <a:r>
              <a:rPr lang="en-US" dirty="0"/>
              <a:t>/</a:t>
            </a:r>
            <a:r>
              <a:rPr lang="en-US" dirty="0" err="1"/>
              <a:t>qisva</a:t>
            </a:r>
            <a:r>
              <a:rPr lang="en-US" dirty="0"/>
              <a:t>/riversacademy2025</a:t>
            </a:r>
          </a:p>
        </p:txBody>
      </p:sp>
      <p:sp>
        <p:nvSpPr>
          <p:cNvPr id="5" name="Subtitle 3">
            <a:extLst>
              <a:ext uri="{FF2B5EF4-FFF2-40B4-BE49-F238E27FC236}">
                <a16:creationId xmlns:a16="http://schemas.microsoft.com/office/drawing/2014/main" id="{26066295-4F50-87E8-2DEA-5DC33CAAD392}"/>
              </a:ext>
            </a:extLst>
          </p:cNvPr>
          <p:cNvSpPr txBox="1">
            <a:spLocks/>
          </p:cNvSpPr>
          <p:nvPr/>
        </p:nvSpPr>
        <p:spPr>
          <a:xfrm>
            <a:off x="128337" y="7305095"/>
            <a:ext cx="18288000" cy="1447800"/>
          </a:xfrm>
          <a:prstGeom prst="rect">
            <a:avLst/>
          </a:prstGeom>
          <a:noFill/>
          <a:ln>
            <a:noFill/>
          </a:ln>
          <a:effectLst>
            <a:outerShdw blurRad="57150" dist="19050" dir="8220000" algn="bl" rotWithShape="0">
              <a:srgbClr val="76A5AF">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dk2"/>
              </a:buClr>
              <a:buSzPts val="2200"/>
              <a:buFont typeface="Montserrat ExtraLight"/>
              <a:buNone/>
              <a:defRPr sz="4400" b="0" i="0" u="none" strike="noStrike" cap="none">
                <a:solidFill>
                  <a:schemeClr val="dk2"/>
                </a:solidFill>
                <a:latin typeface="Montserrat ExtraLight"/>
                <a:ea typeface="Montserrat ExtraLight"/>
                <a:cs typeface="Montserrat ExtraLight"/>
                <a:sym typeface="Montserrat ExtraLight"/>
              </a:defRPr>
            </a:lvl1pPr>
            <a:lvl2pPr marL="914400" marR="0" lvl="1" indent="-317500" algn="l" rtl="0">
              <a:lnSpc>
                <a:spcPct val="100000"/>
              </a:lnSpc>
              <a:spcBef>
                <a:spcPts val="0"/>
              </a:spcBef>
              <a:spcAft>
                <a:spcPts val="0"/>
              </a:spcAft>
              <a:buClr>
                <a:schemeClr val="dk2"/>
              </a:buClr>
              <a:buSzPts val="2200"/>
              <a:buFont typeface="Montserrat ExtraLight"/>
              <a:buNone/>
              <a:defRPr sz="4400" b="0" i="0" u="none" strike="noStrike" cap="none">
                <a:solidFill>
                  <a:schemeClr val="dk2"/>
                </a:solidFill>
                <a:latin typeface="Montserrat ExtraLight"/>
                <a:ea typeface="Montserrat ExtraLight"/>
                <a:cs typeface="Montserrat ExtraLight"/>
                <a:sym typeface="Montserrat ExtraLight"/>
              </a:defRPr>
            </a:lvl2pPr>
            <a:lvl3pPr marL="1371600" marR="0" lvl="2" indent="-317500" algn="l" rtl="0">
              <a:lnSpc>
                <a:spcPct val="100000"/>
              </a:lnSpc>
              <a:spcBef>
                <a:spcPts val="0"/>
              </a:spcBef>
              <a:spcAft>
                <a:spcPts val="0"/>
              </a:spcAft>
              <a:buClr>
                <a:schemeClr val="dk2"/>
              </a:buClr>
              <a:buSzPts val="2200"/>
              <a:buFont typeface="Montserrat ExtraLight"/>
              <a:buNone/>
              <a:defRPr sz="4400" b="0" i="0" u="none" strike="noStrike" cap="none">
                <a:solidFill>
                  <a:schemeClr val="dk2"/>
                </a:solidFill>
                <a:latin typeface="Montserrat ExtraLight"/>
                <a:ea typeface="Montserrat ExtraLight"/>
                <a:cs typeface="Montserrat ExtraLight"/>
                <a:sym typeface="Montserrat ExtraLight"/>
              </a:defRPr>
            </a:lvl3pPr>
            <a:lvl4pPr marL="1828800" marR="0" lvl="3" indent="-317500" algn="l" rtl="0">
              <a:lnSpc>
                <a:spcPct val="100000"/>
              </a:lnSpc>
              <a:spcBef>
                <a:spcPts val="0"/>
              </a:spcBef>
              <a:spcAft>
                <a:spcPts val="0"/>
              </a:spcAft>
              <a:buClr>
                <a:schemeClr val="dk2"/>
              </a:buClr>
              <a:buSzPts val="2200"/>
              <a:buFont typeface="Montserrat ExtraLight"/>
              <a:buNone/>
              <a:defRPr sz="4400" b="0" i="0" u="none" strike="noStrike" cap="none">
                <a:solidFill>
                  <a:schemeClr val="dk2"/>
                </a:solidFill>
                <a:latin typeface="Montserrat ExtraLight"/>
                <a:ea typeface="Montserrat ExtraLight"/>
                <a:cs typeface="Montserrat ExtraLight"/>
                <a:sym typeface="Montserrat ExtraLight"/>
              </a:defRPr>
            </a:lvl4pPr>
            <a:lvl5pPr marL="2286000" marR="0" lvl="4" indent="-317500" algn="l" rtl="0">
              <a:lnSpc>
                <a:spcPct val="100000"/>
              </a:lnSpc>
              <a:spcBef>
                <a:spcPts val="0"/>
              </a:spcBef>
              <a:spcAft>
                <a:spcPts val="0"/>
              </a:spcAft>
              <a:buClr>
                <a:schemeClr val="dk2"/>
              </a:buClr>
              <a:buSzPts val="2200"/>
              <a:buFont typeface="Montserrat ExtraLight"/>
              <a:buNone/>
              <a:defRPr sz="4400" b="0" i="0" u="none" strike="noStrike" cap="none">
                <a:solidFill>
                  <a:schemeClr val="dk2"/>
                </a:solidFill>
                <a:latin typeface="Montserrat ExtraLight"/>
                <a:ea typeface="Montserrat ExtraLight"/>
                <a:cs typeface="Montserrat ExtraLight"/>
                <a:sym typeface="Montserrat ExtraLight"/>
              </a:defRPr>
            </a:lvl5pPr>
            <a:lvl6pPr marL="2743200" marR="0" lvl="5" indent="-317500" algn="l" rtl="0">
              <a:lnSpc>
                <a:spcPct val="100000"/>
              </a:lnSpc>
              <a:spcBef>
                <a:spcPts val="0"/>
              </a:spcBef>
              <a:spcAft>
                <a:spcPts val="0"/>
              </a:spcAft>
              <a:buClr>
                <a:schemeClr val="dk2"/>
              </a:buClr>
              <a:buSzPts val="2200"/>
              <a:buFont typeface="Montserrat ExtraLight"/>
              <a:buNone/>
              <a:defRPr sz="4400" b="0" i="0" u="none" strike="noStrike" cap="none">
                <a:solidFill>
                  <a:schemeClr val="dk2"/>
                </a:solidFill>
                <a:latin typeface="Montserrat ExtraLight"/>
                <a:ea typeface="Montserrat ExtraLight"/>
                <a:cs typeface="Montserrat ExtraLight"/>
                <a:sym typeface="Montserrat ExtraLight"/>
              </a:defRPr>
            </a:lvl6pPr>
            <a:lvl7pPr marL="3200400" marR="0" lvl="6" indent="-317500" algn="l" rtl="0">
              <a:lnSpc>
                <a:spcPct val="100000"/>
              </a:lnSpc>
              <a:spcBef>
                <a:spcPts val="0"/>
              </a:spcBef>
              <a:spcAft>
                <a:spcPts val="0"/>
              </a:spcAft>
              <a:buClr>
                <a:schemeClr val="dk2"/>
              </a:buClr>
              <a:buSzPts val="2200"/>
              <a:buFont typeface="Montserrat ExtraLight"/>
              <a:buNone/>
              <a:defRPr sz="4400" b="0" i="0" u="none" strike="noStrike" cap="none">
                <a:solidFill>
                  <a:schemeClr val="dk2"/>
                </a:solidFill>
                <a:latin typeface="Montserrat ExtraLight"/>
                <a:ea typeface="Montserrat ExtraLight"/>
                <a:cs typeface="Montserrat ExtraLight"/>
                <a:sym typeface="Montserrat ExtraLight"/>
              </a:defRPr>
            </a:lvl7pPr>
            <a:lvl8pPr marL="3657600" marR="0" lvl="7" indent="-317500" algn="l" rtl="0">
              <a:lnSpc>
                <a:spcPct val="100000"/>
              </a:lnSpc>
              <a:spcBef>
                <a:spcPts val="0"/>
              </a:spcBef>
              <a:spcAft>
                <a:spcPts val="0"/>
              </a:spcAft>
              <a:buClr>
                <a:schemeClr val="dk2"/>
              </a:buClr>
              <a:buSzPts val="2200"/>
              <a:buFont typeface="Montserrat ExtraLight"/>
              <a:buNone/>
              <a:defRPr sz="4400" b="0" i="0" u="none" strike="noStrike" cap="none">
                <a:solidFill>
                  <a:schemeClr val="dk2"/>
                </a:solidFill>
                <a:latin typeface="Montserrat ExtraLight"/>
                <a:ea typeface="Montserrat ExtraLight"/>
                <a:cs typeface="Montserrat ExtraLight"/>
                <a:sym typeface="Montserrat ExtraLight"/>
              </a:defRPr>
            </a:lvl8pPr>
            <a:lvl9pPr marL="4114800" marR="0" lvl="8" indent="-317500" algn="l" rtl="0">
              <a:lnSpc>
                <a:spcPct val="100000"/>
              </a:lnSpc>
              <a:spcBef>
                <a:spcPts val="0"/>
              </a:spcBef>
              <a:spcAft>
                <a:spcPts val="0"/>
              </a:spcAft>
              <a:buClr>
                <a:schemeClr val="dk2"/>
              </a:buClr>
              <a:buSzPts val="2200"/>
              <a:buFont typeface="Montserrat ExtraLight"/>
              <a:buNone/>
              <a:defRPr sz="4400" b="0" i="0" u="none" strike="noStrike" cap="none">
                <a:solidFill>
                  <a:schemeClr val="dk2"/>
                </a:solidFill>
                <a:latin typeface="Montserrat ExtraLight"/>
                <a:ea typeface="Montserrat ExtraLight"/>
                <a:cs typeface="Montserrat ExtraLight"/>
                <a:sym typeface="Montserrat ExtraLight"/>
              </a:defRPr>
            </a:lvl9pPr>
          </a:lstStyle>
          <a:p>
            <a:pPr algn="ctr"/>
            <a:r>
              <a:rPr lang="en-US" kern="0" dirty="0"/>
              <a:t>YouTube: </a:t>
            </a:r>
          </a:p>
          <a:p>
            <a:pPr algn="ctr"/>
            <a:r>
              <a:rPr lang="en-US" kern="0" dirty="0"/>
              <a:t>https://</a:t>
            </a:r>
            <a:r>
              <a:rPr lang="en-US" kern="0" dirty="0" err="1"/>
              <a:t>youtu.be</a:t>
            </a:r>
            <a:r>
              <a:rPr lang="en-US" kern="0" dirty="0"/>
              <a:t>/hKl68r3l_ts</a:t>
            </a:r>
          </a:p>
        </p:txBody>
      </p:sp>
    </p:spTree>
    <p:extLst>
      <p:ext uri="{BB962C8B-B14F-4D97-AF65-F5344CB8AC3E}">
        <p14:creationId xmlns:p14="http://schemas.microsoft.com/office/powerpoint/2010/main" val="26905711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pic>
        <p:nvPicPr>
          <p:cNvPr id="71" name="Google Shape;71;p15"/>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88100" y="7226251"/>
            <a:ext cx="2425444" cy="3060750"/>
          </a:xfrm>
          <a:prstGeom prst="rect">
            <a:avLst/>
          </a:prstGeom>
          <a:noFill/>
          <a:ln>
            <a:noFill/>
          </a:ln>
        </p:spPr>
      </p:pic>
      <p:pic>
        <p:nvPicPr>
          <p:cNvPr id="72" name="Google Shape;72;p15"/>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23400" y="4358101"/>
            <a:ext cx="2359400" cy="2868150"/>
          </a:xfrm>
          <a:prstGeom prst="rect">
            <a:avLst/>
          </a:prstGeom>
          <a:noFill/>
          <a:ln>
            <a:noFill/>
          </a:ln>
        </p:spPr>
      </p:pic>
      <p:pic>
        <p:nvPicPr>
          <p:cNvPr id="73" name="Google Shape;73;p15"/>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15182012" y="7134101"/>
            <a:ext cx="2909292" cy="3060750"/>
          </a:xfrm>
          <a:prstGeom prst="rect">
            <a:avLst/>
          </a:prstGeom>
          <a:noFill/>
          <a:ln>
            <a:noFill/>
          </a:ln>
        </p:spPr>
      </p:pic>
      <p:pic>
        <p:nvPicPr>
          <p:cNvPr id="74" name="Google Shape;74;p15"/>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8221750" y="8212301"/>
            <a:ext cx="4652700" cy="1982550"/>
          </a:xfrm>
          <a:prstGeom prst="rect">
            <a:avLst/>
          </a:prstGeom>
          <a:noFill/>
          <a:ln>
            <a:noFill/>
          </a:ln>
        </p:spPr>
      </p:pic>
      <p:pic>
        <p:nvPicPr>
          <p:cNvPr id="75" name="Google Shape;75;p15"/>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13247301" y="0"/>
            <a:ext cx="4843998" cy="1871752"/>
          </a:xfrm>
          <a:prstGeom prst="rect">
            <a:avLst/>
          </a:prstGeom>
          <a:noFill/>
          <a:ln>
            <a:noFill/>
          </a:ln>
        </p:spPr>
      </p:pic>
      <p:pic>
        <p:nvPicPr>
          <p:cNvPr id="76" name="Google Shape;76;p15"/>
          <p:cNvPicPr preferRelativeResize="0"/>
          <p:nvPr/>
        </p:nvPicPr>
        <p:blipFill rotWithShape="1">
          <a:blip r:embed="rId8" cstate="email">
            <a:alphaModFix/>
            <a:extLst>
              <a:ext uri="{28A0092B-C50C-407E-A947-70E740481C1C}">
                <a14:useLocalDpi xmlns:a14="http://schemas.microsoft.com/office/drawing/2010/main"/>
              </a:ext>
            </a:extLst>
          </a:blip>
          <a:srcRect/>
          <a:stretch/>
        </p:blipFill>
        <p:spPr>
          <a:xfrm>
            <a:off x="8697400" y="0"/>
            <a:ext cx="4844000" cy="2384764"/>
          </a:xfrm>
          <a:prstGeom prst="rect">
            <a:avLst/>
          </a:prstGeom>
          <a:noFill/>
          <a:ln>
            <a:noFill/>
          </a:ln>
        </p:spPr>
      </p:pic>
      <p:pic>
        <p:nvPicPr>
          <p:cNvPr id="77" name="Google Shape;77;p15"/>
          <p:cNvPicPr preferRelativeResize="0"/>
          <p:nvPr/>
        </p:nvPicPr>
        <p:blipFill>
          <a:blip r:embed="rId9" cstate="email">
            <a:alphaModFix/>
            <a:extLst>
              <a:ext uri="{28A0092B-C50C-407E-A947-70E740481C1C}">
                <a14:useLocalDpi xmlns:a14="http://schemas.microsoft.com/office/drawing/2010/main"/>
              </a:ext>
            </a:extLst>
          </a:blip>
          <a:stretch>
            <a:fillRect/>
          </a:stretch>
        </p:blipFill>
        <p:spPr>
          <a:xfrm>
            <a:off x="2436301" y="7908927"/>
            <a:ext cx="3070678" cy="2376326"/>
          </a:xfrm>
          <a:prstGeom prst="rect">
            <a:avLst/>
          </a:prstGeom>
          <a:noFill/>
          <a:ln>
            <a:noFill/>
          </a:ln>
        </p:spPr>
      </p:pic>
      <p:pic>
        <p:nvPicPr>
          <p:cNvPr id="78" name="Google Shape;78;p15"/>
          <p:cNvPicPr preferRelativeResize="0"/>
          <p:nvPr/>
        </p:nvPicPr>
        <p:blipFill>
          <a:blip r:embed="rId10" cstate="email">
            <a:alphaModFix/>
            <a:extLst>
              <a:ext uri="{28A0092B-C50C-407E-A947-70E740481C1C}">
                <a14:useLocalDpi xmlns:a14="http://schemas.microsoft.com/office/drawing/2010/main"/>
              </a:ext>
            </a:extLst>
          </a:blip>
          <a:stretch>
            <a:fillRect/>
          </a:stretch>
        </p:blipFill>
        <p:spPr>
          <a:xfrm>
            <a:off x="2382800" y="4396850"/>
            <a:ext cx="3512100" cy="3512100"/>
          </a:xfrm>
          <a:prstGeom prst="rect">
            <a:avLst/>
          </a:prstGeom>
          <a:noFill/>
          <a:ln>
            <a:noFill/>
          </a:ln>
        </p:spPr>
      </p:pic>
      <p:pic>
        <p:nvPicPr>
          <p:cNvPr id="79" name="Google Shape;79;p15"/>
          <p:cNvPicPr preferRelativeResize="0"/>
          <p:nvPr/>
        </p:nvPicPr>
        <p:blipFill>
          <a:blip r:embed="rId11" cstate="email">
            <a:alphaModFix/>
            <a:extLst>
              <a:ext uri="{28A0092B-C50C-407E-A947-70E740481C1C}">
                <a14:useLocalDpi xmlns:a14="http://schemas.microsoft.com/office/drawing/2010/main"/>
              </a:ext>
            </a:extLst>
          </a:blip>
          <a:stretch>
            <a:fillRect/>
          </a:stretch>
        </p:blipFill>
        <p:spPr>
          <a:xfrm>
            <a:off x="7844497" y="4925152"/>
            <a:ext cx="3339050" cy="3287148"/>
          </a:xfrm>
          <a:prstGeom prst="rect">
            <a:avLst/>
          </a:prstGeom>
          <a:noFill/>
          <a:ln>
            <a:noFill/>
          </a:ln>
        </p:spPr>
      </p:pic>
      <p:pic>
        <p:nvPicPr>
          <p:cNvPr id="80" name="Google Shape;80;p15"/>
          <p:cNvPicPr preferRelativeResize="0"/>
          <p:nvPr/>
        </p:nvPicPr>
        <p:blipFill>
          <a:blip r:embed="rId12" cstate="email">
            <a:alphaModFix/>
            <a:extLst>
              <a:ext uri="{28A0092B-C50C-407E-A947-70E740481C1C}">
                <a14:useLocalDpi xmlns:a14="http://schemas.microsoft.com/office/drawing/2010/main"/>
              </a:ext>
            </a:extLst>
          </a:blip>
          <a:stretch>
            <a:fillRect/>
          </a:stretch>
        </p:blipFill>
        <p:spPr>
          <a:xfrm>
            <a:off x="10202351" y="4982974"/>
            <a:ext cx="3339050" cy="3171500"/>
          </a:xfrm>
          <a:prstGeom prst="rect">
            <a:avLst/>
          </a:prstGeom>
          <a:noFill/>
          <a:ln>
            <a:noFill/>
          </a:ln>
        </p:spPr>
      </p:pic>
      <p:pic>
        <p:nvPicPr>
          <p:cNvPr id="81" name="Google Shape;81;p15"/>
          <p:cNvPicPr preferRelativeResize="0"/>
          <p:nvPr/>
        </p:nvPicPr>
        <p:blipFill rotWithShape="1">
          <a:blip r:embed="rId13" cstate="email">
            <a:alphaModFix/>
            <a:extLst>
              <a:ext uri="{28A0092B-C50C-407E-A947-70E740481C1C}">
                <a14:useLocalDpi xmlns:a14="http://schemas.microsoft.com/office/drawing/2010/main"/>
              </a:ext>
            </a:extLst>
          </a:blip>
          <a:srcRect/>
          <a:stretch/>
        </p:blipFill>
        <p:spPr>
          <a:xfrm>
            <a:off x="13247300" y="4944701"/>
            <a:ext cx="4844000" cy="2204050"/>
          </a:xfrm>
          <a:prstGeom prst="rect">
            <a:avLst/>
          </a:prstGeom>
          <a:noFill/>
          <a:ln>
            <a:noFill/>
          </a:ln>
        </p:spPr>
      </p:pic>
      <p:pic>
        <p:nvPicPr>
          <p:cNvPr id="82" name="Google Shape;82;p15"/>
          <p:cNvPicPr preferRelativeResize="0"/>
          <p:nvPr/>
        </p:nvPicPr>
        <p:blipFill>
          <a:blip r:embed="rId14" cstate="email">
            <a:alphaModFix/>
            <a:extLst>
              <a:ext uri="{28A0092B-C50C-407E-A947-70E740481C1C}">
                <a14:useLocalDpi xmlns:a14="http://schemas.microsoft.com/office/drawing/2010/main"/>
              </a:ext>
            </a:extLst>
          </a:blip>
          <a:stretch>
            <a:fillRect/>
          </a:stretch>
        </p:blipFill>
        <p:spPr>
          <a:xfrm>
            <a:off x="15020600" y="1916401"/>
            <a:ext cx="3070700" cy="3060750"/>
          </a:xfrm>
          <a:prstGeom prst="rect">
            <a:avLst/>
          </a:prstGeom>
          <a:noFill/>
          <a:ln>
            <a:noFill/>
          </a:ln>
        </p:spPr>
      </p:pic>
      <p:pic>
        <p:nvPicPr>
          <p:cNvPr id="83" name="Google Shape;83;p15"/>
          <p:cNvPicPr preferRelativeResize="0"/>
          <p:nvPr/>
        </p:nvPicPr>
        <p:blipFill>
          <a:blip r:embed="rId15" cstate="email">
            <a:alphaModFix/>
            <a:extLst>
              <a:ext uri="{28A0092B-C50C-407E-A947-70E740481C1C}">
                <a14:useLocalDpi xmlns:a14="http://schemas.microsoft.com/office/drawing/2010/main"/>
              </a:ext>
            </a:extLst>
          </a:blip>
          <a:stretch>
            <a:fillRect/>
          </a:stretch>
        </p:blipFill>
        <p:spPr>
          <a:xfrm>
            <a:off x="12874451" y="7148749"/>
            <a:ext cx="2554850" cy="3060750"/>
          </a:xfrm>
          <a:prstGeom prst="rect">
            <a:avLst/>
          </a:prstGeom>
          <a:noFill/>
          <a:ln>
            <a:noFill/>
          </a:ln>
        </p:spPr>
      </p:pic>
      <p:pic>
        <p:nvPicPr>
          <p:cNvPr id="84" name="Google Shape;84;p15"/>
          <p:cNvPicPr preferRelativeResize="0"/>
          <p:nvPr/>
        </p:nvPicPr>
        <p:blipFill>
          <a:blip r:embed="rId16" cstate="email">
            <a:alphaModFix/>
            <a:extLst>
              <a:ext uri="{28A0092B-C50C-407E-A947-70E740481C1C}">
                <a14:useLocalDpi xmlns:a14="http://schemas.microsoft.com/office/drawing/2010/main"/>
              </a:ext>
            </a:extLst>
          </a:blip>
          <a:stretch>
            <a:fillRect/>
          </a:stretch>
        </p:blipFill>
        <p:spPr>
          <a:xfrm>
            <a:off x="5338750" y="7078750"/>
            <a:ext cx="2909300" cy="3171500"/>
          </a:xfrm>
          <a:prstGeom prst="rect">
            <a:avLst/>
          </a:prstGeom>
          <a:noFill/>
          <a:ln>
            <a:noFill/>
          </a:ln>
        </p:spPr>
      </p:pic>
      <p:pic>
        <p:nvPicPr>
          <p:cNvPr id="85" name="Google Shape;85;p15"/>
          <p:cNvPicPr preferRelativeResize="0"/>
          <p:nvPr/>
        </p:nvPicPr>
        <p:blipFill>
          <a:blip r:embed="rId17" cstate="email">
            <a:alphaModFix/>
            <a:extLst>
              <a:ext uri="{28A0092B-C50C-407E-A947-70E740481C1C}">
                <a14:useLocalDpi xmlns:a14="http://schemas.microsoft.com/office/drawing/2010/main"/>
              </a:ext>
            </a:extLst>
          </a:blip>
          <a:stretch>
            <a:fillRect/>
          </a:stretch>
        </p:blipFill>
        <p:spPr>
          <a:xfrm>
            <a:off x="10776600" y="1916401"/>
            <a:ext cx="4274700" cy="3060750"/>
          </a:xfrm>
          <a:prstGeom prst="rect">
            <a:avLst/>
          </a:prstGeom>
          <a:noFill/>
          <a:ln>
            <a:noFill/>
          </a:ln>
        </p:spPr>
      </p:pic>
      <p:pic>
        <p:nvPicPr>
          <p:cNvPr id="86" name="Google Shape;86;p15"/>
          <p:cNvPicPr preferRelativeResize="0"/>
          <p:nvPr/>
        </p:nvPicPr>
        <p:blipFill rotWithShape="1">
          <a:blip r:embed="rId18" cstate="email">
            <a:alphaModFix/>
            <a:extLst>
              <a:ext uri="{28A0092B-C50C-407E-A947-70E740481C1C}">
                <a14:useLocalDpi xmlns:a14="http://schemas.microsoft.com/office/drawing/2010/main"/>
              </a:ext>
            </a:extLst>
          </a:blip>
          <a:srcRect/>
          <a:stretch/>
        </p:blipFill>
        <p:spPr>
          <a:xfrm>
            <a:off x="23401" y="-37078"/>
            <a:ext cx="2554850" cy="2450524"/>
          </a:xfrm>
          <a:prstGeom prst="rect">
            <a:avLst/>
          </a:prstGeom>
          <a:noFill/>
          <a:ln>
            <a:noFill/>
          </a:ln>
        </p:spPr>
      </p:pic>
      <p:pic>
        <p:nvPicPr>
          <p:cNvPr id="87" name="Google Shape;87;p15"/>
          <p:cNvPicPr preferRelativeResize="0"/>
          <p:nvPr/>
        </p:nvPicPr>
        <p:blipFill>
          <a:blip r:embed="rId19" cstate="email">
            <a:alphaModFix/>
            <a:extLst>
              <a:ext uri="{28A0092B-C50C-407E-A947-70E740481C1C}">
                <a14:useLocalDpi xmlns:a14="http://schemas.microsoft.com/office/drawing/2010/main"/>
              </a:ext>
            </a:extLst>
          </a:blip>
          <a:stretch>
            <a:fillRect/>
          </a:stretch>
        </p:blipFill>
        <p:spPr>
          <a:xfrm>
            <a:off x="2513550" y="26"/>
            <a:ext cx="3512100" cy="2376300"/>
          </a:xfrm>
          <a:prstGeom prst="rect">
            <a:avLst/>
          </a:prstGeom>
          <a:noFill/>
          <a:ln>
            <a:noFill/>
          </a:ln>
        </p:spPr>
      </p:pic>
      <p:pic>
        <p:nvPicPr>
          <p:cNvPr id="88" name="Google Shape;88;p15"/>
          <p:cNvPicPr preferRelativeResize="0"/>
          <p:nvPr/>
        </p:nvPicPr>
        <p:blipFill>
          <a:blip r:embed="rId20" cstate="email">
            <a:alphaModFix/>
            <a:extLst>
              <a:ext uri="{28A0092B-C50C-407E-A947-70E740481C1C}">
                <a14:useLocalDpi xmlns:a14="http://schemas.microsoft.com/office/drawing/2010/main"/>
              </a:ext>
            </a:extLst>
          </a:blip>
          <a:stretch>
            <a:fillRect/>
          </a:stretch>
        </p:blipFill>
        <p:spPr>
          <a:xfrm>
            <a:off x="6123900" y="2285600"/>
            <a:ext cx="4652700" cy="2805084"/>
          </a:xfrm>
          <a:prstGeom prst="rect">
            <a:avLst/>
          </a:prstGeom>
          <a:noFill/>
          <a:ln>
            <a:noFill/>
          </a:ln>
        </p:spPr>
      </p:pic>
      <p:pic>
        <p:nvPicPr>
          <p:cNvPr id="89" name="Google Shape;89;p15"/>
          <p:cNvPicPr preferRelativeResize="0"/>
          <p:nvPr/>
        </p:nvPicPr>
        <p:blipFill>
          <a:blip r:embed="rId21" cstate="email">
            <a:alphaModFix/>
            <a:extLst>
              <a:ext uri="{28A0092B-C50C-407E-A947-70E740481C1C}">
                <a14:useLocalDpi xmlns:a14="http://schemas.microsoft.com/office/drawing/2010/main"/>
              </a:ext>
            </a:extLst>
          </a:blip>
          <a:stretch>
            <a:fillRect/>
          </a:stretch>
        </p:blipFill>
        <p:spPr>
          <a:xfrm>
            <a:off x="5338750" y="4396850"/>
            <a:ext cx="2692400" cy="2751500"/>
          </a:xfrm>
          <a:prstGeom prst="rect">
            <a:avLst/>
          </a:prstGeom>
          <a:noFill/>
          <a:ln>
            <a:noFill/>
          </a:ln>
        </p:spPr>
      </p:pic>
      <p:pic>
        <p:nvPicPr>
          <p:cNvPr id="90" name="Google Shape;90;p15"/>
          <p:cNvPicPr preferRelativeResize="0"/>
          <p:nvPr/>
        </p:nvPicPr>
        <p:blipFill rotWithShape="1">
          <a:blip r:embed="rId22" cstate="email">
            <a:alphaModFix/>
            <a:extLst>
              <a:ext uri="{28A0092B-C50C-407E-A947-70E740481C1C}">
                <a14:useLocalDpi xmlns:a14="http://schemas.microsoft.com/office/drawing/2010/main"/>
              </a:ext>
            </a:extLst>
          </a:blip>
          <a:srcRect/>
          <a:stretch/>
        </p:blipFill>
        <p:spPr>
          <a:xfrm>
            <a:off x="4603021" y="2285601"/>
            <a:ext cx="1694230" cy="2204050"/>
          </a:xfrm>
          <a:prstGeom prst="rect">
            <a:avLst/>
          </a:prstGeom>
          <a:noFill/>
          <a:ln>
            <a:noFill/>
          </a:ln>
        </p:spPr>
      </p:pic>
      <p:pic>
        <p:nvPicPr>
          <p:cNvPr id="91" name="Google Shape;91;p15"/>
          <p:cNvPicPr preferRelativeResize="0"/>
          <p:nvPr/>
        </p:nvPicPr>
        <p:blipFill>
          <a:blip r:embed="rId23" cstate="email">
            <a:alphaModFix/>
            <a:extLst>
              <a:ext uri="{28A0092B-C50C-407E-A947-70E740481C1C}">
                <a14:useLocalDpi xmlns:a14="http://schemas.microsoft.com/office/drawing/2010/main"/>
              </a:ext>
            </a:extLst>
          </a:blip>
          <a:stretch>
            <a:fillRect/>
          </a:stretch>
        </p:blipFill>
        <p:spPr>
          <a:xfrm>
            <a:off x="6025650" y="5000"/>
            <a:ext cx="2692400" cy="2280600"/>
          </a:xfrm>
          <a:prstGeom prst="rect">
            <a:avLst/>
          </a:prstGeom>
          <a:noFill/>
          <a:ln>
            <a:noFill/>
          </a:ln>
        </p:spPr>
      </p:pic>
      <p:pic>
        <p:nvPicPr>
          <p:cNvPr id="92" name="Google Shape;92;p15"/>
          <p:cNvPicPr preferRelativeResize="0"/>
          <p:nvPr/>
        </p:nvPicPr>
        <p:blipFill rotWithShape="1">
          <a:blip r:embed="rId24" cstate="email">
            <a:alphaModFix/>
            <a:extLst>
              <a:ext uri="{28A0092B-C50C-407E-A947-70E740481C1C}">
                <a14:useLocalDpi xmlns:a14="http://schemas.microsoft.com/office/drawing/2010/main"/>
              </a:ext>
            </a:extLst>
          </a:blip>
          <a:srcRect/>
          <a:stretch/>
        </p:blipFill>
        <p:spPr>
          <a:xfrm>
            <a:off x="23400" y="2236022"/>
            <a:ext cx="4652700" cy="2088724"/>
          </a:xfrm>
          <a:prstGeom prst="rect">
            <a:avLst/>
          </a:prstGeom>
          <a:noFill/>
          <a:ln>
            <a:noFill/>
          </a:ln>
        </p:spPr>
      </p:pic>
      <p:sp>
        <p:nvSpPr>
          <p:cNvPr id="93" name="Google Shape;93;p15"/>
          <p:cNvSpPr txBox="1"/>
          <p:nvPr/>
        </p:nvSpPr>
        <p:spPr>
          <a:xfrm>
            <a:off x="1252000" y="3751250"/>
            <a:ext cx="3512400" cy="645600"/>
          </a:xfrm>
          <a:prstGeom prst="rect">
            <a:avLst/>
          </a:prstGeom>
          <a:solidFill>
            <a:srgbClr val="6AA84F"/>
          </a:solidFill>
          <a:ln>
            <a:noFill/>
          </a:ln>
        </p:spPr>
        <p:txBody>
          <a:bodyPr spcFirstLastPara="1" wrap="square" lIns="182850" tIns="182850" rIns="182850" bIns="182850" anchor="ctr" anchorCtr="0">
            <a:noAutofit/>
          </a:bodyPr>
          <a:lstStyle/>
          <a:p>
            <a:pPr defTabSz="1828800">
              <a:buClr>
                <a:srgbClr val="000000"/>
              </a:buClr>
            </a:pPr>
            <a:r>
              <a:rPr lang="en-GB" sz="3400" kern="0">
                <a:solidFill>
                  <a:srgbClr val="9900FF"/>
                </a:solidFill>
                <a:latin typeface="Arial"/>
                <a:cs typeface="Arial"/>
                <a:sym typeface="Arial"/>
              </a:rPr>
              <a:t>Communication</a:t>
            </a:r>
            <a:endParaRPr sz="3400" kern="0">
              <a:solidFill>
                <a:srgbClr val="9900FF"/>
              </a:solidFill>
              <a:latin typeface="Arial"/>
              <a:cs typeface="Arial"/>
              <a:sym typeface="Arial"/>
            </a:endParaRPr>
          </a:p>
        </p:txBody>
      </p:sp>
      <p:sp>
        <p:nvSpPr>
          <p:cNvPr id="94" name="Google Shape;94;p15"/>
          <p:cNvSpPr txBox="1"/>
          <p:nvPr/>
        </p:nvSpPr>
        <p:spPr>
          <a:xfrm>
            <a:off x="10202350" y="1640000"/>
            <a:ext cx="2803800" cy="645600"/>
          </a:xfrm>
          <a:prstGeom prst="rect">
            <a:avLst/>
          </a:prstGeom>
          <a:solidFill>
            <a:srgbClr val="6AA84F"/>
          </a:solidFill>
          <a:ln>
            <a:noFill/>
          </a:ln>
        </p:spPr>
        <p:txBody>
          <a:bodyPr spcFirstLastPara="1" wrap="square" lIns="182850" tIns="182850" rIns="182850" bIns="182850" anchor="ctr" anchorCtr="0">
            <a:noAutofit/>
          </a:bodyPr>
          <a:lstStyle/>
          <a:p>
            <a:pPr defTabSz="1828800">
              <a:buClr>
                <a:srgbClr val="000000"/>
              </a:buClr>
            </a:pPr>
            <a:r>
              <a:rPr lang="en-GB" sz="3400" kern="0">
                <a:solidFill>
                  <a:srgbClr val="9900FF"/>
                </a:solidFill>
                <a:latin typeface="Arial"/>
                <a:cs typeface="Arial"/>
                <a:sym typeface="Arial"/>
              </a:rPr>
              <a:t>Resilience</a:t>
            </a:r>
            <a:endParaRPr sz="3400" kern="0">
              <a:solidFill>
                <a:srgbClr val="9900FF"/>
              </a:solidFill>
              <a:latin typeface="Arial"/>
              <a:cs typeface="Arial"/>
              <a:sym typeface="Arial"/>
            </a:endParaRPr>
          </a:p>
        </p:txBody>
      </p:sp>
      <p:sp>
        <p:nvSpPr>
          <p:cNvPr id="95" name="Google Shape;95;p15"/>
          <p:cNvSpPr txBox="1"/>
          <p:nvPr/>
        </p:nvSpPr>
        <p:spPr>
          <a:xfrm>
            <a:off x="11384750" y="4443950"/>
            <a:ext cx="2803800" cy="645600"/>
          </a:xfrm>
          <a:prstGeom prst="rect">
            <a:avLst/>
          </a:prstGeom>
          <a:solidFill>
            <a:srgbClr val="6AA84F"/>
          </a:solidFill>
          <a:ln>
            <a:noFill/>
          </a:ln>
        </p:spPr>
        <p:txBody>
          <a:bodyPr spcFirstLastPara="1" wrap="square" lIns="182850" tIns="182850" rIns="182850" bIns="182850" anchor="ctr" anchorCtr="0">
            <a:noAutofit/>
          </a:bodyPr>
          <a:lstStyle/>
          <a:p>
            <a:pPr algn="ctr" defTabSz="1828800">
              <a:buClr>
                <a:srgbClr val="000000"/>
              </a:buClr>
            </a:pPr>
            <a:r>
              <a:rPr lang="en-GB" sz="3400" kern="0">
                <a:solidFill>
                  <a:srgbClr val="FF9900"/>
                </a:solidFill>
                <a:latin typeface="Arial"/>
                <a:cs typeface="Arial"/>
                <a:sym typeface="Arial"/>
              </a:rPr>
              <a:t>Learning</a:t>
            </a:r>
            <a:endParaRPr sz="3400" kern="0">
              <a:solidFill>
                <a:srgbClr val="FF9900"/>
              </a:solidFill>
              <a:latin typeface="Arial"/>
              <a:cs typeface="Arial"/>
              <a:sym typeface="Arial"/>
            </a:endParaRPr>
          </a:p>
        </p:txBody>
      </p:sp>
      <p:sp>
        <p:nvSpPr>
          <p:cNvPr id="96" name="Google Shape;96;p15"/>
          <p:cNvSpPr txBox="1"/>
          <p:nvPr/>
        </p:nvSpPr>
        <p:spPr>
          <a:xfrm>
            <a:off x="4327250" y="6580650"/>
            <a:ext cx="2803800" cy="645600"/>
          </a:xfrm>
          <a:prstGeom prst="rect">
            <a:avLst/>
          </a:prstGeom>
          <a:solidFill>
            <a:srgbClr val="6AA84F"/>
          </a:solidFill>
          <a:ln>
            <a:noFill/>
          </a:ln>
        </p:spPr>
        <p:txBody>
          <a:bodyPr spcFirstLastPara="1" wrap="square" lIns="182850" tIns="182850" rIns="182850" bIns="182850" anchor="ctr" anchorCtr="0">
            <a:noAutofit/>
          </a:bodyPr>
          <a:lstStyle/>
          <a:p>
            <a:pPr algn="ctr" defTabSz="1828800">
              <a:buClr>
                <a:srgbClr val="000000"/>
              </a:buClr>
            </a:pPr>
            <a:r>
              <a:rPr lang="en-GB" sz="3400" kern="0">
                <a:solidFill>
                  <a:srgbClr val="FF0000"/>
                </a:solidFill>
                <a:latin typeface="Arial"/>
                <a:cs typeface="Arial"/>
                <a:sym typeface="Arial"/>
              </a:rPr>
              <a:t>Family</a:t>
            </a:r>
            <a:endParaRPr sz="3400" kern="0">
              <a:solidFill>
                <a:srgbClr val="FF0000"/>
              </a:solidFill>
              <a:latin typeface="Arial"/>
              <a:cs typeface="Arial"/>
              <a:sym typeface="Arial"/>
            </a:endParaRPr>
          </a:p>
        </p:txBody>
      </p:sp>
      <p:sp>
        <p:nvSpPr>
          <p:cNvPr id="97" name="Google Shape;97;p15"/>
          <p:cNvSpPr txBox="1"/>
          <p:nvPr/>
        </p:nvSpPr>
        <p:spPr>
          <a:xfrm>
            <a:off x="3796200" y="-34350"/>
            <a:ext cx="2803800" cy="645600"/>
          </a:xfrm>
          <a:prstGeom prst="rect">
            <a:avLst/>
          </a:prstGeom>
          <a:solidFill>
            <a:srgbClr val="6AA84F"/>
          </a:solidFill>
          <a:ln>
            <a:noFill/>
          </a:ln>
        </p:spPr>
        <p:txBody>
          <a:bodyPr spcFirstLastPara="1" wrap="square" lIns="182850" tIns="182850" rIns="182850" bIns="182850" anchor="ctr" anchorCtr="0">
            <a:noAutofit/>
          </a:bodyPr>
          <a:lstStyle/>
          <a:p>
            <a:pPr algn="ctr" defTabSz="1828800">
              <a:buClr>
                <a:srgbClr val="000000"/>
              </a:buClr>
            </a:pPr>
            <a:r>
              <a:rPr lang="en-GB" sz="3400" kern="0">
                <a:solidFill>
                  <a:srgbClr val="0000FF"/>
                </a:solidFill>
                <a:latin typeface="Arial"/>
                <a:cs typeface="Arial"/>
                <a:sym typeface="Arial"/>
              </a:rPr>
              <a:t>Fantastic</a:t>
            </a:r>
            <a:endParaRPr sz="3400" kern="0">
              <a:solidFill>
                <a:srgbClr val="0000FF"/>
              </a:solidFill>
              <a:latin typeface="Arial"/>
              <a:cs typeface="Arial"/>
              <a:sym typeface="Arial"/>
            </a:endParaRPr>
          </a:p>
        </p:txBody>
      </p:sp>
    </p:spTree>
    <p:extLst>
      <p:ext uri="{BB962C8B-B14F-4D97-AF65-F5344CB8AC3E}">
        <p14:creationId xmlns:p14="http://schemas.microsoft.com/office/powerpoint/2010/main" val="27640724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pic>
        <p:nvPicPr>
          <p:cNvPr id="102" name="Google Shape;102;p16"/>
          <p:cNvPicPr preferRelativeResize="0"/>
          <p:nvPr/>
        </p:nvPicPr>
        <p:blipFill rotWithShape="1">
          <a:blip r:embed="rId3" cstate="email">
            <a:alphaModFix/>
            <a:extLst>
              <a:ext uri="{28A0092B-C50C-407E-A947-70E740481C1C}">
                <a14:useLocalDpi xmlns:a14="http://schemas.microsoft.com/office/drawing/2010/main"/>
              </a:ext>
            </a:extLst>
          </a:blip>
          <a:srcRect t="16303"/>
          <a:stretch/>
        </p:blipFill>
        <p:spPr>
          <a:xfrm>
            <a:off x="10172450" y="7571601"/>
            <a:ext cx="7528300" cy="2568550"/>
          </a:xfrm>
          <a:prstGeom prst="rect">
            <a:avLst/>
          </a:prstGeom>
          <a:noFill/>
          <a:ln>
            <a:noFill/>
          </a:ln>
        </p:spPr>
      </p:pic>
      <p:pic>
        <p:nvPicPr>
          <p:cNvPr id="103" name="Google Shape;103;p16"/>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304800" y="7571579"/>
            <a:ext cx="2958500" cy="2410622"/>
          </a:xfrm>
          <a:prstGeom prst="rect">
            <a:avLst/>
          </a:prstGeom>
          <a:noFill/>
          <a:ln>
            <a:noFill/>
          </a:ln>
        </p:spPr>
      </p:pic>
      <p:pic>
        <p:nvPicPr>
          <p:cNvPr id="104" name="Google Shape;104;p16"/>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6549700" y="7583700"/>
            <a:ext cx="3131768" cy="2386448"/>
          </a:xfrm>
          <a:prstGeom prst="rect">
            <a:avLst/>
          </a:prstGeom>
          <a:noFill/>
          <a:ln>
            <a:noFill/>
          </a:ln>
        </p:spPr>
      </p:pic>
      <p:pic>
        <p:nvPicPr>
          <p:cNvPr id="105" name="Google Shape;105;p16"/>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3427250" y="7583686"/>
            <a:ext cx="2958500" cy="2386440"/>
          </a:xfrm>
          <a:prstGeom prst="rect">
            <a:avLst/>
          </a:prstGeom>
          <a:noFill/>
          <a:ln>
            <a:noFill/>
          </a:ln>
        </p:spPr>
      </p:pic>
      <p:sp>
        <p:nvSpPr>
          <p:cNvPr id="106" name="Google Shape;106;p16"/>
          <p:cNvSpPr txBox="1"/>
          <p:nvPr/>
        </p:nvSpPr>
        <p:spPr>
          <a:xfrm>
            <a:off x="486650" y="707600"/>
            <a:ext cx="17668200" cy="7046997"/>
          </a:xfrm>
          <a:prstGeom prst="rect">
            <a:avLst/>
          </a:prstGeom>
          <a:noFill/>
          <a:ln>
            <a:noFill/>
          </a:ln>
        </p:spPr>
        <p:txBody>
          <a:bodyPr spcFirstLastPara="1" wrap="square" lIns="182850" tIns="182850" rIns="182850" bIns="182850" anchor="t" anchorCtr="0">
            <a:spAutoFit/>
          </a:bodyPr>
          <a:lstStyle/>
          <a:p>
            <a:pPr defTabSz="1828800">
              <a:lnSpc>
                <a:spcPct val="115000"/>
              </a:lnSpc>
              <a:spcAft>
                <a:spcPts val="4600"/>
              </a:spcAft>
              <a:buClr>
                <a:srgbClr val="000000"/>
              </a:buClr>
            </a:pPr>
            <a:br>
              <a:rPr lang="en-GB" sz="2500" kern="0" dirty="0">
                <a:solidFill>
                  <a:srgbClr val="000000"/>
                </a:solidFill>
                <a:highlight>
                  <a:srgbClr val="FFFFFF"/>
                </a:highlight>
                <a:latin typeface="Century Gothic"/>
                <a:ea typeface="Century Gothic"/>
                <a:cs typeface="Century Gothic"/>
                <a:sym typeface="Century Gothic"/>
              </a:rPr>
            </a:br>
            <a:r>
              <a:rPr lang="en-GB" sz="2900" kern="0" dirty="0">
                <a:solidFill>
                  <a:srgbClr val="000000"/>
                </a:solidFill>
                <a:highlight>
                  <a:srgbClr val="FFFFFF"/>
                </a:highlight>
                <a:latin typeface="Century Gothic"/>
                <a:ea typeface="Century Gothic"/>
                <a:cs typeface="Century Gothic"/>
                <a:sym typeface="Century Gothic"/>
              </a:rPr>
              <a:t>At Oak Hill we become </a:t>
            </a:r>
            <a:r>
              <a:rPr lang="en-GB" sz="2900" b="1" kern="0" dirty="0">
                <a:solidFill>
                  <a:srgbClr val="000000"/>
                </a:solidFill>
                <a:highlight>
                  <a:srgbClr val="FFFFFF"/>
                </a:highlight>
                <a:latin typeface="Century Gothic"/>
                <a:ea typeface="Century Gothic"/>
                <a:cs typeface="Century Gothic"/>
                <a:sym typeface="Century Gothic"/>
              </a:rPr>
              <a:t>responsible</a:t>
            </a:r>
            <a:r>
              <a:rPr lang="en-GB" sz="2900" kern="0" dirty="0">
                <a:solidFill>
                  <a:srgbClr val="000000"/>
                </a:solidFill>
                <a:highlight>
                  <a:srgbClr val="FFFFFF"/>
                </a:highlight>
                <a:latin typeface="Century Gothic"/>
                <a:ea typeface="Century Gothic"/>
                <a:cs typeface="Century Gothic"/>
                <a:sym typeface="Century Gothic"/>
              </a:rPr>
              <a:t>, </a:t>
            </a:r>
            <a:r>
              <a:rPr lang="en-GB" sz="2900" b="1" kern="0" dirty="0">
                <a:solidFill>
                  <a:srgbClr val="000000"/>
                </a:solidFill>
                <a:highlight>
                  <a:srgbClr val="FFFFFF"/>
                </a:highlight>
                <a:latin typeface="Century Gothic"/>
                <a:ea typeface="Century Gothic"/>
                <a:cs typeface="Century Gothic"/>
                <a:sym typeface="Century Gothic"/>
              </a:rPr>
              <a:t>considerate </a:t>
            </a:r>
            <a:r>
              <a:rPr lang="en-GB" sz="2900" kern="0" dirty="0">
                <a:solidFill>
                  <a:srgbClr val="000000"/>
                </a:solidFill>
                <a:highlight>
                  <a:srgbClr val="FFFFFF"/>
                </a:highlight>
                <a:latin typeface="Century Gothic"/>
                <a:ea typeface="Century Gothic"/>
                <a:cs typeface="Century Gothic"/>
                <a:sym typeface="Century Gothic"/>
              </a:rPr>
              <a:t>and </a:t>
            </a:r>
            <a:r>
              <a:rPr lang="en-GB" sz="2900" b="1" kern="0" dirty="0">
                <a:solidFill>
                  <a:srgbClr val="000000"/>
                </a:solidFill>
                <a:highlight>
                  <a:srgbClr val="FFFFFF"/>
                </a:highlight>
                <a:latin typeface="Century Gothic"/>
                <a:ea typeface="Century Gothic"/>
                <a:cs typeface="Century Gothic"/>
                <a:sym typeface="Century Gothic"/>
              </a:rPr>
              <a:t>resilient </a:t>
            </a:r>
            <a:r>
              <a:rPr lang="en-GB" sz="2900" kern="0" dirty="0">
                <a:solidFill>
                  <a:srgbClr val="000000"/>
                </a:solidFill>
                <a:highlight>
                  <a:srgbClr val="FFFFFF"/>
                </a:highlight>
                <a:latin typeface="Century Gothic"/>
                <a:ea typeface="Century Gothic"/>
                <a:cs typeface="Century Gothic"/>
                <a:sym typeface="Century Gothic"/>
              </a:rPr>
              <a:t>members of our society, and become </a:t>
            </a:r>
            <a:r>
              <a:rPr lang="en-GB" sz="2900" b="1" kern="0" dirty="0">
                <a:solidFill>
                  <a:srgbClr val="000000"/>
                </a:solidFill>
                <a:highlight>
                  <a:srgbClr val="FFFFFF"/>
                </a:highlight>
                <a:latin typeface="Century Gothic"/>
                <a:ea typeface="Century Gothic"/>
                <a:cs typeface="Century Gothic"/>
                <a:sym typeface="Century Gothic"/>
              </a:rPr>
              <a:t>well-equipped</a:t>
            </a:r>
            <a:r>
              <a:rPr lang="en-GB" sz="2900" kern="0" dirty="0">
                <a:solidFill>
                  <a:srgbClr val="000000"/>
                </a:solidFill>
                <a:highlight>
                  <a:srgbClr val="FFFFFF"/>
                </a:highlight>
                <a:latin typeface="Century Gothic"/>
                <a:ea typeface="Century Gothic"/>
                <a:cs typeface="Century Gothic"/>
                <a:sym typeface="Century Gothic"/>
              </a:rPr>
              <a:t> for the increasing challenges of life in our 21st century world. </a:t>
            </a:r>
            <a:r>
              <a:rPr lang="en-GB" sz="2900" b="1" kern="0" dirty="0">
                <a:solidFill>
                  <a:srgbClr val="9900FF"/>
                </a:solidFill>
                <a:highlight>
                  <a:srgbClr val="FFFFFF"/>
                </a:highlight>
                <a:latin typeface="Century Gothic"/>
                <a:ea typeface="Century Gothic"/>
                <a:cs typeface="Century Gothic"/>
                <a:sym typeface="Century Gothic"/>
              </a:rPr>
              <a:t>All </a:t>
            </a:r>
            <a:r>
              <a:rPr lang="en-GB" sz="2900" kern="0" dirty="0">
                <a:solidFill>
                  <a:srgbClr val="9900FF"/>
                </a:solidFill>
                <a:highlight>
                  <a:srgbClr val="FFFFFF"/>
                </a:highlight>
                <a:latin typeface="Century Gothic"/>
                <a:ea typeface="Century Gothic"/>
                <a:cs typeface="Century Gothic"/>
                <a:sym typeface="Century Gothic"/>
              </a:rPr>
              <a:t>members of our Oak Hill family are </a:t>
            </a:r>
            <a:r>
              <a:rPr lang="en-GB" sz="2900" b="1" kern="0" dirty="0">
                <a:solidFill>
                  <a:srgbClr val="9900FF"/>
                </a:solidFill>
                <a:highlight>
                  <a:srgbClr val="FFFFFF"/>
                </a:highlight>
                <a:latin typeface="Century Gothic"/>
                <a:ea typeface="Century Gothic"/>
                <a:cs typeface="Century Gothic"/>
                <a:sym typeface="Century Gothic"/>
              </a:rPr>
              <a:t>valued </a:t>
            </a:r>
            <a:r>
              <a:rPr lang="en-GB" sz="2900" kern="0" dirty="0">
                <a:solidFill>
                  <a:srgbClr val="9900FF"/>
                </a:solidFill>
                <a:highlight>
                  <a:srgbClr val="FFFFFF"/>
                </a:highlight>
                <a:latin typeface="Century Gothic"/>
                <a:ea typeface="Century Gothic"/>
                <a:cs typeface="Century Gothic"/>
                <a:sym typeface="Century Gothic"/>
              </a:rPr>
              <a:t>and </a:t>
            </a:r>
            <a:r>
              <a:rPr lang="en-GB" sz="2900" b="1" kern="0" dirty="0">
                <a:solidFill>
                  <a:srgbClr val="9900FF"/>
                </a:solidFill>
                <a:highlight>
                  <a:srgbClr val="FFFFFF"/>
                </a:highlight>
                <a:latin typeface="Century Gothic"/>
                <a:ea typeface="Century Gothic"/>
                <a:cs typeface="Century Gothic"/>
                <a:sym typeface="Century Gothic"/>
              </a:rPr>
              <a:t>respected </a:t>
            </a:r>
            <a:r>
              <a:rPr lang="en-GB" sz="2900" kern="0" dirty="0">
                <a:solidFill>
                  <a:srgbClr val="9900FF"/>
                </a:solidFill>
                <a:highlight>
                  <a:srgbClr val="FFFFFF"/>
                </a:highlight>
                <a:latin typeface="Century Gothic"/>
                <a:ea typeface="Century Gothic"/>
                <a:cs typeface="Century Gothic"/>
                <a:sym typeface="Century Gothic"/>
              </a:rPr>
              <a:t>as individuals and belong to our school community-</a:t>
            </a:r>
            <a:r>
              <a:rPr lang="en-GB" sz="2900" b="1" kern="0" dirty="0">
                <a:solidFill>
                  <a:srgbClr val="9900FF"/>
                </a:solidFill>
                <a:highlight>
                  <a:srgbClr val="FFFFFF"/>
                </a:highlight>
                <a:latin typeface="Century Gothic"/>
                <a:ea typeface="Century Gothic"/>
                <a:cs typeface="Century Gothic"/>
                <a:sym typeface="Century Gothic"/>
              </a:rPr>
              <a:t>the Oak Hill family</a:t>
            </a:r>
            <a:r>
              <a:rPr lang="en-GB" sz="2900" kern="0" dirty="0">
                <a:solidFill>
                  <a:srgbClr val="9900FF"/>
                </a:solidFill>
                <a:highlight>
                  <a:srgbClr val="FFFFFF"/>
                </a:highlight>
                <a:latin typeface="Century Gothic"/>
                <a:ea typeface="Century Gothic"/>
                <a:cs typeface="Century Gothic"/>
                <a:sym typeface="Century Gothic"/>
              </a:rPr>
              <a:t>!</a:t>
            </a:r>
            <a:r>
              <a:rPr lang="en-GB" sz="2900" kern="0" dirty="0">
                <a:solidFill>
                  <a:srgbClr val="000000"/>
                </a:solidFill>
                <a:highlight>
                  <a:srgbClr val="FFFFFF"/>
                </a:highlight>
                <a:latin typeface="Century Gothic"/>
                <a:ea typeface="Century Gothic"/>
                <a:cs typeface="Century Gothic"/>
                <a:sym typeface="Century Gothic"/>
              </a:rPr>
              <a:t> Our teachers are </a:t>
            </a:r>
            <a:r>
              <a:rPr lang="en-GB" sz="2900" b="1" kern="0" dirty="0">
                <a:solidFill>
                  <a:srgbClr val="000000"/>
                </a:solidFill>
                <a:highlight>
                  <a:srgbClr val="FFFFFF"/>
                </a:highlight>
                <a:latin typeface="Century Gothic"/>
                <a:ea typeface="Century Gothic"/>
                <a:cs typeface="Century Gothic"/>
                <a:sym typeface="Century Gothic"/>
              </a:rPr>
              <a:t>heroes </a:t>
            </a:r>
            <a:r>
              <a:rPr lang="en-GB" sz="2900" kern="0" dirty="0">
                <a:solidFill>
                  <a:srgbClr val="000000"/>
                </a:solidFill>
                <a:highlight>
                  <a:srgbClr val="FFFFFF"/>
                </a:highlight>
                <a:latin typeface="Century Gothic"/>
                <a:ea typeface="Century Gothic"/>
                <a:cs typeface="Century Gothic"/>
                <a:sym typeface="Century Gothic"/>
              </a:rPr>
              <a:t>for us and care about our </a:t>
            </a:r>
            <a:r>
              <a:rPr lang="en-GB" sz="2900" b="1" kern="0" dirty="0">
                <a:solidFill>
                  <a:srgbClr val="000000"/>
                </a:solidFill>
                <a:highlight>
                  <a:srgbClr val="FFFFFF"/>
                </a:highlight>
                <a:latin typeface="Century Gothic"/>
                <a:ea typeface="Century Gothic"/>
                <a:cs typeface="Century Gothic"/>
                <a:sym typeface="Century Gothic"/>
              </a:rPr>
              <a:t>mental health</a:t>
            </a:r>
            <a:r>
              <a:rPr lang="en-GB" sz="2900" kern="0" dirty="0">
                <a:solidFill>
                  <a:srgbClr val="000000"/>
                </a:solidFill>
                <a:highlight>
                  <a:srgbClr val="FFFFFF"/>
                </a:highlight>
                <a:latin typeface="Century Gothic"/>
                <a:ea typeface="Century Gothic"/>
                <a:cs typeface="Century Gothic"/>
                <a:sym typeface="Century Gothic"/>
              </a:rPr>
              <a:t> and </a:t>
            </a:r>
            <a:r>
              <a:rPr lang="en-GB" sz="2900" b="1" kern="0" dirty="0">
                <a:solidFill>
                  <a:srgbClr val="000000"/>
                </a:solidFill>
                <a:highlight>
                  <a:srgbClr val="FFFFFF"/>
                </a:highlight>
                <a:latin typeface="Century Gothic"/>
                <a:ea typeface="Century Gothic"/>
                <a:cs typeface="Century Gothic"/>
                <a:sym typeface="Century Gothic"/>
              </a:rPr>
              <a:t>wellbeing </a:t>
            </a:r>
            <a:r>
              <a:rPr lang="en-GB" sz="2900" kern="0" dirty="0">
                <a:solidFill>
                  <a:srgbClr val="000000"/>
                </a:solidFill>
                <a:highlight>
                  <a:srgbClr val="FFFFFF"/>
                </a:highlight>
                <a:latin typeface="Century Gothic"/>
                <a:ea typeface="Century Gothic"/>
                <a:cs typeface="Century Gothic"/>
                <a:sym typeface="Century Gothic"/>
              </a:rPr>
              <a:t>(as well as our academic progress!). The staff instil in us a sense of </a:t>
            </a:r>
            <a:r>
              <a:rPr lang="en-GB" sz="2900" b="1" kern="0" dirty="0">
                <a:solidFill>
                  <a:srgbClr val="000000"/>
                </a:solidFill>
                <a:highlight>
                  <a:srgbClr val="FFFFFF"/>
                </a:highlight>
                <a:latin typeface="Century Gothic"/>
                <a:ea typeface="Century Gothic"/>
                <a:cs typeface="Century Gothic"/>
                <a:sym typeface="Century Gothic"/>
              </a:rPr>
              <a:t>purpose</a:t>
            </a:r>
            <a:r>
              <a:rPr lang="en-GB" sz="2900" kern="0" dirty="0">
                <a:solidFill>
                  <a:srgbClr val="000000"/>
                </a:solidFill>
                <a:highlight>
                  <a:srgbClr val="FFFFFF"/>
                </a:highlight>
                <a:latin typeface="Century Gothic"/>
                <a:ea typeface="Century Gothic"/>
                <a:cs typeface="Century Gothic"/>
                <a:sym typeface="Century Gothic"/>
              </a:rPr>
              <a:t>, </a:t>
            </a:r>
            <a:r>
              <a:rPr lang="en-GB" sz="2900" b="1" kern="0" dirty="0">
                <a:solidFill>
                  <a:srgbClr val="000000"/>
                </a:solidFill>
                <a:highlight>
                  <a:srgbClr val="FFFFFF"/>
                </a:highlight>
                <a:latin typeface="Century Gothic"/>
                <a:ea typeface="Century Gothic"/>
                <a:cs typeface="Century Gothic"/>
                <a:sym typeface="Century Gothic"/>
              </a:rPr>
              <a:t>leadership</a:t>
            </a:r>
            <a:r>
              <a:rPr lang="en-GB" sz="2900" kern="0" dirty="0">
                <a:solidFill>
                  <a:srgbClr val="000000"/>
                </a:solidFill>
                <a:highlight>
                  <a:srgbClr val="FFFFFF"/>
                </a:highlight>
                <a:latin typeface="Century Gothic"/>
                <a:ea typeface="Century Gothic"/>
                <a:cs typeface="Century Gothic"/>
                <a:sym typeface="Century Gothic"/>
              </a:rPr>
              <a:t>, the ability to </a:t>
            </a:r>
            <a:r>
              <a:rPr lang="en-GB" sz="2900" b="1" kern="0" dirty="0">
                <a:solidFill>
                  <a:srgbClr val="000000"/>
                </a:solidFill>
                <a:highlight>
                  <a:srgbClr val="FFFFFF"/>
                </a:highlight>
                <a:latin typeface="Century Gothic"/>
                <a:ea typeface="Century Gothic"/>
                <a:cs typeface="Century Gothic"/>
                <a:sym typeface="Century Gothic"/>
              </a:rPr>
              <a:t>problem-solve</a:t>
            </a:r>
            <a:r>
              <a:rPr lang="en-GB" sz="2900" kern="0" dirty="0">
                <a:solidFill>
                  <a:srgbClr val="000000"/>
                </a:solidFill>
                <a:highlight>
                  <a:srgbClr val="FFFFFF"/>
                </a:highlight>
                <a:latin typeface="Century Gothic"/>
                <a:ea typeface="Century Gothic"/>
                <a:cs typeface="Century Gothic"/>
                <a:sym typeface="Century Gothic"/>
              </a:rPr>
              <a:t> and to make </a:t>
            </a:r>
            <a:r>
              <a:rPr lang="en-GB" sz="2900" b="1" kern="0" dirty="0">
                <a:solidFill>
                  <a:srgbClr val="000000"/>
                </a:solidFill>
                <a:highlight>
                  <a:srgbClr val="FFFFFF"/>
                </a:highlight>
                <a:latin typeface="Century Gothic"/>
                <a:ea typeface="Century Gothic"/>
                <a:cs typeface="Century Gothic"/>
                <a:sym typeface="Century Gothic"/>
              </a:rPr>
              <a:t>responsible decisions</a:t>
            </a:r>
            <a:r>
              <a:rPr lang="en-GB" sz="2900" kern="0" dirty="0">
                <a:solidFill>
                  <a:srgbClr val="000000"/>
                </a:solidFill>
                <a:highlight>
                  <a:srgbClr val="FFFFFF"/>
                </a:highlight>
                <a:latin typeface="Century Gothic"/>
                <a:ea typeface="Century Gothic"/>
                <a:cs typeface="Century Gothic"/>
                <a:sym typeface="Century Gothic"/>
              </a:rPr>
              <a:t>. Here at school we benefit from a </a:t>
            </a:r>
            <a:r>
              <a:rPr lang="en-GB" sz="2900" b="1" kern="0" dirty="0">
                <a:solidFill>
                  <a:srgbClr val="000000"/>
                </a:solidFill>
                <a:highlight>
                  <a:srgbClr val="FFFFFF"/>
                </a:highlight>
                <a:latin typeface="Century Gothic"/>
                <a:ea typeface="Century Gothic"/>
                <a:cs typeface="Century Gothic"/>
                <a:sym typeface="Century Gothic"/>
              </a:rPr>
              <a:t>secure </a:t>
            </a:r>
            <a:r>
              <a:rPr lang="en-GB" sz="2900" kern="0" dirty="0">
                <a:solidFill>
                  <a:srgbClr val="000000"/>
                </a:solidFill>
                <a:highlight>
                  <a:srgbClr val="FFFFFF"/>
                </a:highlight>
                <a:latin typeface="Century Gothic"/>
                <a:ea typeface="Century Gothic"/>
                <a:cs typeface="Century Gothic"/>
                <a:sym typeface="Century Gothic"/>
              </a:rPr>
              <a:t>and </a:t>
            </a:r>
            <a:r>
              <a:rPr lang="en-GB" sz="2900" b="1" kern="0" dirty="0">
                <a:solidFill>
                  <a:srgbClr val="000000"/>
                </a:solidFill>
                <a:highlight>
                  <a:srgbClr val="FFFFFF"/>
                </a:highlight>
                <a:latin typeface="Century Gothic"/>
                <a:ea typeface="Century Gothic"/>
                <a:cs typeface="Century Gothic"/>
                <a:sym typeface="Century Gothic"/>
              </a:rPr>
              <a:t>stimulating </a:t>
            </a:r>
            <a:r>
              <a:rPr lang="en-GB" sz="2900" kern="0" dirty="0">
                <a:solidFill>
                  <a:srgbClr val="000000"/>
                </a:solidFill>
                <a:highlight>
                  <a:srgbClr val="FFFFFF"/>
                </a:highlight>
                <a:latin typeface="Century Gothic"/>
                <a:ea typeface="Century Gothic"/>
                <a:cs typeface="Century Gothic"/>
                <a:sym typeface="Century Gothic"/>
              </a:rPr>
              <a:t>environment, which promotes </a:t>
            </a:r>
            <a:r>
              <a:rPr lang="en-GB" sz="2900" b="1" kern="0" dirty="0">
                <a:solidFill>
                  <a:srgbClr val="000000"/>
                </a:solidFill>
                <a:highlight>
                  <a:srgbClr val="FFFFFF"/>
                </a:highlight>
                <a:latin typeface="Century Gothic"/>
                <a:ea typeface="Century Gothic"/>
                <a:cs typeface="Century Gothic"/>
                <a:sym typeface="Century Gothic"/>
              </a:rPr>
              <a:t>independence</a:t>
            </a:r>
            <a:r>
              <a:rPr lang="en-GB" sz="2900" kern="0" dirty="0">
                <a:solidFill>
                  <a:srgbClr val="000000"/>
                </a:solidFill>
                <a:highlight>
                  <a:srgbClr val="FFFFFF"/>
                </a:highlight>
                <a:latin typeface="Century Gothic"/>
                <a:ea typeface="Century Gothic"/>
                <a:cs typeface="Century Gothic"/>
                <a:sym typeface="Century Gothic"/>
              </a:rPr>
              <a:t>, </a:t>
            </a:r>
            <a:r>
              <a:rPr lang="en-GB" sz="2900" b="1" kern="0" dirty="0">
                <a:solidFill>
                  <a:srgbClr val="000000"/>
                </a:solidFill>
                <a:highlight>
                  <a:srgbClr val="FFFFFF"/>
                </a:highlight>
                <a:latin typeface="Century Gothic"/>
                <a:ea typeface="Century Gothic"/>
                <a:cs typeface="Century Gothic"/>
                <a:sym typeface="Century Gothic"/>
              </a:rPr>
              <a:t>self-esteem</a:t>
            </a:r>
            <a:r>
              <a:rPr lang="en-GB" sz="2900" kern="0" dirty="0">
                <a:solidFill>
                  <a:srgbClr val="000000"/>
                </a:solidFill>
                <a:highlight>
                  <a:srgbClr val="FFFFFF"/>
                </a:highlight>
                <a:latin typeface="Century Gothic"/>
                <a:ea typeface="Century Gothic"/>
                <a:cs typeface="Century Gothic"/>
                <a:sym typeface="Century Gothic"/>
              </a:rPr>
              <a:t>, </a:t>
            </a:r>
            <a:r>
              <a:rPr lang="en-GB" sz="2900" b="1" kern="0" dirty="0">
                <a:solidFill>
                  <a:srgbClr val="000000"/>
                </a:solidFill>
                <a:highlight>
                  <a:srgbClr val="FFFFFF"/>
                </a:highlight>
                <a:latin typeface="Century Gothic"/>
                <a:ea typeface="Century Gothic"/>
                <a:cs typeface="Century Gothic"/>
                <a:sym typeface="Century Gothic"/>
              </a:rPr>
              <a:t>health </a:t>
            </a:r>
            <a:r>
              <a:rPr lang="en-GB" sz="2900" kern="0" dirty="0">
                <a:solidFill>
                  <a:srgbClr val="000000"/>
                </a:solidFill>
                <a:highlight>
                  <a:srgbClr val="FFFFFF"/>
                </a:highlight>
                <a:latin typeface="Century Gothic"/>
                <a:ea typeface="Century Gothic"/>
                <a:cs typeface="Century Gothic"/>
                <a:sym typeface="Century Gothic"/>
              </a:rPr>
              <a:t>and </a:t>
            </a:r>
            <a:r>
              <a:rPr lang="en-GB" sz="2900" b="1" kern="0" dirty="0">
                <a:solidFill>
                  <a:srgbClr val="000000"/>
                </a:solidFill>
                <a:highlight>
                  <a:srgbClr val="FFFFFF"/>
                </a:highlight>
                <a:latin typeface="Century Gothic"/>
                <a:ea typeface="Century Gothic"/>
                <a:cs typeface="Century Gothic"/>
                <a:sym typeface="Century Gothic"/>
              </a:rPr>
              <a:t>wellbeing</a:t>
            </a:r>
            <a:r>
              <a:rPr lang="en-GB" sz="2900" kern="0" dirty="0">
                <a:solidFill>
                  <a:srgbClr val="000000"/>
                </a:solidFill>
                <a:highlight>
                  <a:srgbClr val="FFFFFF"/>
                </a:highlight>
                <a:latin typeface="Century Gothic"/>
                <a:ea typeface="Century Gothic"/>
                <a:cs typeface="Century Gothic"/>
                <a:sym typeface="Century Gothic"/>
              </a:rPr>
              <a:t>. </a:t>
            </a:r>
            <a:r>
              <a:rPr lang="en-GB" sz="2900" b="1" kern="0" dirty="0">
                <a:solidFill>
                  <a:srgbClr val="FF9900"/>
                </a:solidFill>
                <a:highlight>
                  <a:srgbClr val="FFFFFF"/>
                </a:highlight>
                <a:latin typeface="Century Gothic"/>
                <a:ea typeface="Century Gothic"/>
                <a:cs typeface="Century Gothic"/>
                <a:sym typeface="Century Gothic"/>
              </a:rPr>
              <a:t>Fun </a:t>
            </a:r>
            <a:r>
              <a:rPr lang="en-GB" sz="2900" kern="0" dirty="0">
                <a:solidFill>
                  <a:srgbClr val="FF9900"/>
                </a:solidFill>
                <a:highlight>
                  <a:srgbClr val="FFFFFF"/>
                </a:highlight>
                <a:latin typeface="Century Gothic"/>
                <a:ea typeface="Century Gothic"/>
                <a:cs typeface="Century Gothic"/>
                <a:sym typeface="Century Gothic"/>
              </a:rPr>
              <a:t>and </a:t>
            </a:r>
            <a:r>
              <a:rPr lang="en-GB" sz="2900" b="1" kern="0" dirty="0">
                <a:solidFill>
                  <a:srgbClr val="FF9900"/>
                </a:solidFill>
                <a:highlight>
                  <a:srgbClr val="FFFFFF"/>
                </a:highlight>
                <a:latin typeface="Century Gothic"/>
                <a:ea typeface="Century Gothic"/>
                <a:cs typeface="Century Gothic"/>
                <a:sym typeface="Century Gothic"/>
              </a:rPr>
              <a:t>excitement </a:t>
            </a:r>
            <a:r>
              <a:rPr lang="en-GB" sz="2900" kern="0" dirty="0">
                <a:solidFill>
                  <a:srgbClr val="FF9900"/>
                </a:solidFill>
                <a:highlight>
                  <a:srgbClr val="FFFFFF"/>
                </a:highlight>
                <a:latin typeface="Century Gothic"/>
                <a:ea typeface="Century Gothic"/>
                <a:cs typeface="Century Gothic"/>
                <a:sym typeface="Century Gothic"/>
              </a:rPr>
              <a:t>and </a:t>
            </a:r>
            <a:r>
              <a:rPr lang="en-GB" sz="2900" b="1" kern="0" dirty="0">
                <a:solidFill>
                  <a:srgbClr val="FF9900"/>
                </a:solidFill>
                <a:highlight>
                  <a:srgbClr val="FFFFFF"/>
                </a:highlight>
                <a:latin typeface="Century Gothic"/>
                <a:ea typeface="Century Gothic"/>
                <a:cs typeface="Century Gothic"/>
                <a:sym typeface="Century Gothic"/>
              </a:rPr>
              <a:t>curiosity </a:t>
            </a:r>
            <a:r>
              <a:rPr lang="en-GB" sz="2900" kern="0" dirty="0">
                <a:solidFill>
                  <a:srgbClr val="FF9900"/>
                </a:solidFill>
                <a:highlight>
                  <a:srgbClr val="FFFFFF"/>
                </a:highlight>
                <a:latin typeface="Century Gothic"/>
                <a:ea typeface="Century Gothic"/>
                <a:cs typeface="Century Gothic"/>
                <a:sym typeface="Century Gothic"/>
              </a:rPr>
              <a:t>and </a:t>
            </a:r>
            <a:r>
              <a:rPr lang="en-GB" sz="2900" b="1" kern="0" dirty="0">
                <a:solidFill>
                  <a:srgbClr val="FF9900"/>
                </a:solidFill>
                <a:highlight>
                  <a:srgbClr val="FFFFFF"/>
                </a:highlight>
                <a:latin typeface="Century Gothic"/>
                <a:ea typeface="Century Gothic"/>
                <a:cs typeface="Century Gothic"/>
                <a:sym typeface="Century Gothic"/>
              </a:rPr>
              <a:t>creativity </a:t>
            </a:r>
            <a:r>
              <a:rPr lang="en-GB" sz="2900" kern="0" dirty="0">
                <a:solidFill>
                  <a:srgbClr val="FF9900"/>
                </a:solidFill>
                <a:highlight>
                  <a:srgbClr val="FFFFFF"/>
                </a:highlight>
                <a:latin typeface="Century Gothic"/>
                <a:ea typeface="Century Gothic"/>
                <a:cs typeface="Century Gothic"/>
                <a:sym typeface="Century Gothic"/>
              </a:rPr>
              <a:t>are at the heart of all we do! We are </a:t>
            </a:r>
            <a:r>
              <a:rPr lang="en-GB" sz="2900" b="1" kern="0" dirty="0">
                <a:solidFill>
                  <a:srgbClr val="FF9900"/>
                </a:solidFill>
                <a:highlight>
                  <a:srgbClr val="FFFFFF"/>
                </a:highlight>
                <a:latin typeface="Century Gothic"/>
                <a:ea typeface="Century Gothic"/>
                <a:cs typeface="Century Gothic"/>
                <a:sym typeface="Century Gothic"/>
              </a:rPr>
              <a:t>nurtured </a:t>
            </a:r>
            <a:r>
              <a:rPr lang="en-GB" sz="2900" kern="0" dirty="0">
                <a:solidFill>
                  <a:srgbClr val="FF9900"/>
                </a:solidFill>
                <a:highlight>
                  <a:srgbClr val="FFFFFF"/>
                </a:highlight>
                <a:latin typeface="Century Gothic"/>
                <a:ea typeface="Century Gothic"/>
                <a:cs typeface="Century Gothic"/>
                <a:sym typeface="Century Gothic"/>
              </a:rPr>
              <a:t>and given opportunities to </a:t>
            </a:r>
            <a:r>
              <a:rPr lang="en-GB" sz="2900" b="1" kern="0" dirty="0">
                <a:solidFill>
                  <a:srgbClr val="FF9900"/>
                </a:solidFill>
                <a:highlight>
                  <a:srgbClr val="FFFFFF"/>
                </a:highlight>
                <a:latin typeface="Century Gothic"/>
                <a:ea typeface="Century Gothic"/>
                <a:cs typeface="Century Gothic"/>
                <a:sym typeface="Century Gothic"/>
              </a:rPr>
              <a:t>discover </a:t>
            </a:r>
            <a:r>
              <a:rPr lang="en-GB" sz="2900" kern="0" dirty="0">
                <a:solidFill>
                  <a:srgbClr val="FF9900"/>
                </a:solidFill>
                <a:highlight>
                  <a:srgbClr val="FFFFFF"/>
                </a:highlight>
                <a:latin typeface="Century Gothic"/>
                <a:ea typeface="Century Gothic"/>
                <a:cs typeface="Century Gothic"/>
                <a:sym typeface="Century Gothic"/>
              </a:rPr>
              <a:t>and </a:t>
            </a:r>
            <a:r>
              <a:rPr lang="en-GB" sz="2900" b="1" kern="0" dirty="0">
                <a:solidFill>
                  <a:srgbClr val="FF9900"/>
                </a:solidFill>
                <a:highlight>
                  <a:srgbClr val="FFFFFF"/>
                </a:highlight>
                <a:latin typeface="Century Gothic"/>
                <a:ea typeface="Century Gothic"/>
                <a:cs typeface="Century Gothic"/>
                <a:sym typeface="Century Gothic"/>
              </a:rPr>
              <a:t>develop </a:t>
            </a:r>
            <a:r>
              <a:rPr lang="en-GB" sz="2900" kern="0" dirty="0">
                <a:solidFill>
                  <a:srgbClr val="FF9900"/>
                </a:solidFill>
                <a:highlight>
                  <a:srgbClr val="FFFFFF"/>
                </a:highlight>
                <a:latin typeface="Century Gothic"/>
                <a:ea typeface="Century Gothic"/>
                <a:cs typeface="Century Gothic"/>
                <a:sym typeface="Century Gothic"/>
              </a:rPr>
              <a:t>our </a:t>
            </a:r>
            <a:r>
              <a:rPr lang="en-GB" sz="2900" b="1" kern="0" dirty="0">
                <a:solidFill>
                  <a:srgbClr val="FF9900"/>
                </a:solidFill>
                <a:highlight>
                  <a:srgbClr val="FFFFFF"/>
                </a:highlight>
                <a:latin typeface="Century Gothic"/>
                <a:ea typeface="Century Gothic"/>
                <a:cs typeface="Century Gothic"/>
                <a:sym typeface="Century Gothic"/>
              </a:rPr>
              <a:t>unique talents,</a:t>
            </a:r>
            <a:r>
              <a:rPr lang="en-GB" sz="2900" kern="0" dirty="0">
                <a:solidFill>
                  <a:srgbClr val="FF9900"/>
                </a:solidFill>
                <a:highlight>
                  <a:srgbClr val="FFFFFF"/>
                </a:highlight>
                <a:latin typeface="Century Gothic"/>
                <a:ea typeface="Century Gothic"/>
                <a:cs typeface="Century Gothic"/>
                <a:sym typeface="Century Gothic"/>
              </a:rPr>
              <a:t> </a:t>
            </a:r>
            <a:r>
              <a:rPr lang="en-GB" sz="2900" b="1" kern="0" dirty="0">
                <a:solidFill>
                  <a:srgbClr val="FF9900"/>
                </a:solidFill>
                <a:highlight>
                  <a:srgbClr val="FFFFFF"/>
                </a:highlight>
                <a:latin typeface="Century Gothic"/>
                <a:ea typeface="Century Gothic"/>
                <a:cs typeface="Century Gothic"/>
                <a:sym typeface="Century Gothic"/>
              </a:rPr>
              <a:t>strengths </a:t>
            </a:r>
            <a:r>
              <a:rPr lang="en-GB" sz="2900" kern="0" dirty="0">
                <a:solidFill>
                  <a:srgbClr val="FF9900"/>
                </a:solidFill>
                <a:highlight>
                  <a:srgbClr val="FFFFFF"/>
                </a:highlight>
                <a:latin typeface="Century Gothic"/>
                <a:ea typeface="Century Gothic"/>
                <a:cs typeface="Century Gothic"/>
                <a:sym typeface="Century Gothic"/>
              </a:rPr>
              <a:t>and </a:t>
            </a:r>
            <a:r>
              <a:rPr lang="en-GB" sz="2900" b="1" kern="0" dirty="0">
                <a:solidFill>
                  <a:srgbClr val="FF9900"/>
                </a:solidFill>
                <a:highlight>
                  <a:srgbClr val="FFFFFF"/>
                </a:highlight>
                <a:latin typeface="Century Gothic"/>
                <a:ea typeface="Century Gothic"/>
                <a:cs typeface="Century Gothic"/>
                <a:sym typeface="Century Gothic"/>
              </a:rPr>
              <a:t>abilities</a:t>
            </a:r>
            <a:r>
              <a:rPr lang="en-GB" sz="2900" kern="0" dirty="0">
                <a:solidFill>
                  <a:srgbClr val="000000"/>
                </a:solidFill>
                <a:highlight>
                  <a:srgbClr val="FFFFFF"/>
                </a:highlight>
                <a:latin typeface="Century Gothic"/>
                <a:ea typeface="Century Gothic"/>
                <a:cs typeface="Century Gothic"/>
                <a:sym typeface="Century Gothic"/>
              </a:rPr>
              <a:t>. </a:t>
            </a:r>
            <a:r>
              <a:rPr lang="en-GB" sz="2900" kern="0" dirty="0">
                <a:solidFill>
                  <a:srgbClr val="0000FF"/>
                </a:solidFill>
                <a:highlight>
                  <a:srgbClr val="FFFFFF"/>
                </a:highlight>
                <a:latin typeface="Century Gothic"/>
                <a:ea typeface="Century Gothic"/>
                <a:cs typeface="Century Gothic"/>
                <a:sym typeface="Century Gothic"/>
              </a:rPr>
              <a:t>We leave Oak Hill with the </a:t>
            </a:r>
            <a:r>
              <a:rPr lang="en-GB" sz="2900" b="1" kern="0" dirty="0">
                <a:solidFill>
                  <a:srgbClr val="0000FF"/>
                </a:solidFill>
                <a:highlight>
                  <a:srgbClr val="FFFFFF"/>
                </a:highlight>
                <a:latin typeface="Century Gothic"/>
                <a:ea typeface="Century Gothic"/>
                <a:cs typeface="Century Gothic"/>
                <a:sym typeface="Century Gothic"/>
              </a:rPr>
              <a:t>confidence </a:t>
            </a:r>
            <a:r>
              <a:rPr lang="en-GB" sz="2900" kern="0" dirty="0">
                <a:solidFill>
                  <a:srgbClr val="0000FF"/>
                </a:solidFill>
                <a:highlight>
                  <a:srgbClr val="FFFFFF"/>
                </a:highlight>
                <a:latin typeface="Century Gothic"/>
                <a:ea typeface="Century Gothic"/>
                <a:cs typeface="Century Gothic"/>
                <a:sym typeface="Century Gothic"/>
              </a:rPr>
              <a:t>to embrace new challenges and have a sense of </a:t>
            </a:r>
            <a:r>
              <a:rPr lang="en-GB" sz="2900" b="1" kern="0" dirty="0">
                <a:solidFill>
                  <a:srgbClr val="0000FF"/>
                </a:solidFill>
                <a:highlight>
                  <a:srgbClr val="FFFFFF"/>
                </a:highlight>
                <a:latin typeface="Century Gothic"/>
                <a:ea typeface="Century Gothic"/>
                <a:cs typeface="Century Gothic"/>
                <a:sym typeface="Century Gothic"/>
              </a:rPr>
              <a:t>accomplishment </a:t>
            </a:r>
            <a:r>
              <a:rPr lang="en-GB" sz="2900" kern="0" dirty="0">
                <a:solidFill>
                  <a:srgbClr val="0000FF"/>
                </a:solidFill>
                <a:highlight>
                  <a:srgbClr val="FFFFFF"/>
                </a:highlight>
                <a:latin typeface="Century Gothic"/>
                <a:ea typeface="Century Gothic"/>
                <a:cs typeface="Century Gothic"/>
                <a:sym typeface="Century Gothic"/>
              </a:rPr>
              <a:t>and </a:t>
            </a:r>
            <a:r>
              <a:rPr lang="en-GB" sz="2900" b="1" kern="0" dirty="0">
                <a:solidFill>
                  <a:srgbClr val="0000FF"/>
                </a:solidFill>
                <a:highlight>
                  <a:srgbClr val="FFFFFF"/>
                </a:highlight>
                <a:latin typeface="Century Gothic"/>
                <a:ea typeface="Century Gothic"/>
                <a:cs typeface="Century Gothic"/>
                <a:sym typeface="Century Gothic"/>
              </a:rPr>
              <a:t>pride </a:t>
            </a:r>
            <a:r>
              <a:rPr lang="en-GB" sz="2900" kern="0" dirty="0">
                <a:solidFill>
                  <a:srgbClr val="0000FF"/>
                </a:solidFill>
                <a:highlight>
                  <a:srgbClr val="FFFFFF"/>
                </a:highlight>
                <a:latin typeface="Century Gothic"/>
                <a:ea typeface="Century Gothic"/>
                <a:cs typeface="Century Gothic"/>
                <a:sym typeface="Century Gothic"/>
              </a:rPr>
              <a:t>in our </a:t>
            </a:r>
            <a:r>
              <a:rPr lang="en-GB" sz="2900" b="1" kern="0" dirty="0">
                <a:solidFill>
                  <a:srgbClr val="0000FF"/>
                </a:solidFill>
                <a:highlight>
                  <a:srgbClr val="FFFFFF"/>
                </a:highlight>
                <a:latin typeface="Century Gothic"/>
                <a:ea typeface="Century Gothic"/>
                <a:cs typeface="Century Gothic"/>
                <a:sym typeface="Century Gothic"/>
              </a:rPr>
              <a:t>achievements</a:t>
            </a:r>
            <a:r>
              <a:rPr lang="en-GB" sz="2900" kern="0" dirty="0">
                <a:solidFill>
                  <a:srgbClr val="0000FF"/>
                </a:solidFill>
                <a:highlight>
                  <a:srgbClr val="FFFFFF"/>
                </a:highlight>
                <a:latin typeface="Century Gothic"/>
                <a:ea typeface="Century Gothic"/>
                <a:cs typeface="Century Gothic"/>
                <a:sym typeface="Century Gothic"/>
              </a:rPr>
              <a:t>.</a:t>
            </a:r>
            <a:endParaRPr sz="2900" kern="0" dirty="0">
              <a:solidFill>
                <a:srgbClr val="0000FF"/>
              </a:solidFill>
              <a:highlight>
                <a:srgbClr val="FFFFFF"/>
              </a:highlight>
              <a:latin typeface="Century Gothic"/>
              <a:ea typeface="Century Gothic"/>
              <a:cs typeface="Century Gothic"/>
              <a:sym typeface="Century Gothic"/>
            </a:endParaRPr>
          </a:p>
        </p:txBody>
      </p:sp>
      <p:pic>
        <p:nvPicPr>
          <p:cNvPr id="107" name="Google Shape;107;p16"/>
          <p:cNvPicPr preferRelativeResize="0"/>
          <p:nvPr/>
        </p:nvPicPr>
        <p:blipFill>
          <a:blip r:embed="rId7" cstate="email">
            <a:alphaModFix/>
            <a:extLst>
              <a:ext uri="{28A0092B-C50C-407E-A947-70E740481C1C}">
                <a14:useLocalDpi xmlns:a14="http://schemas.microsoft.com/office/drawing/2010/main"/>
              </a:ext>
            </a:extLst>
          </a:blip>
          <a:stretch>
            <a:fillRect/>
          </a:stretch>
        </p:blipFill>
        <p:spPr>
          <a:xfrm>
            <a:off x="11523301" y="179325"/>
            <a:ext cx="6454550" cy="1002826"/>
          </a:xfrm>
          <a:prstGeom prst="rect">
            <a:avLst/>
          </a:prstGeom>
          <a:noFill/>
          <a:ln>
            <a:noFill/>
          </a:ln>
        </p:spPr>
      </p:pic>
    </p:spTree>
    <p:extLst>
      <p:ext uri="{BB962C8B-B14F-4D97-AF65-F5344CB8AC3E}">
        <p14:creationId xmlns:p14="http://schemas.microsoft.com/office/powerpoint/2010/main" val="30964402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1"/>
        <p:cNvGrpSpPr/>
        <p:nvPr/>
      </p:nvGrpSpPr>
      <p:grpSpPr>
        <a:xfrm>
          <a:off x="0" y="0"/>
          <a:ext cx="0" cy="0"/>
          <a:chOff x="0" y="0"/>
          <a:chExt cx="0" cy="0"/>
        </a:xfrm>
      </p:grpSpPr>
      <p:sp>
        <p:nvSpPr>
          <p:cNvPr id="112" name="Google Shape;112;p17"/>
          <p:cNvSpPr txBox="1">
            <a:spLocks noGrp="1"/>
          </p:cNvSpPr>
          <p:nvPr>
            <p:ph type="title"/>
          </p:nvPr>
        </p:nvSpPr>
        <p:spPr>
          <a:xfrm>
            <a:off x="291550" y="166050"/>
            <a:ext cx="17041200" cy="1145400"/>
          </a:xfrm>
          <a:prstGeom prst="rect">
            <a:avLst/>
          </a:prstGeom>
        </p:spPr>
        <p:txBody>
          <a:bodyPr spcFirstLastPara="1" wrap="square" lIns="182850" tIns="182850" rIns="182850" bIns="182850" anchor="t" anchorCtr="0">
            <a:noAutofit/>
          </a:bodyPr>
          <a:lstStyle/>
          <a:p>
            <a:pPr>
              <a:buSzPts val="990"/>
            </a:pPr>
            <a:r>
              <a:rPr lang="en-GB" sz="6440" b="1" i="1" u="sng">
                <a:latin typeface="Mochiy Pop P One"/>
                <a:ea typeface="Mochiy Pop P One"/>
                <a:cs typeface="Mochiy Pop P One"/>
                <a:sym typeface="Mochiy Pop P One"/>
              </a:rPr>
              <a:t>Our Code of Conduct</a:t>
            </a:r>
            <a:endParaRPr sz="6440" b="1" i="1" u="sng">
              <a:latin typeface="Mochiy Pop P One"/>
              <a:ea typeface="Mochiy Pop P One"/>
              <a:cs typeface="Mochiy Pop P One"/>
              <a:sym typeface="Mochiy Pop P One"/>
            </a:endParaRPr>
          </a:p>
        </p:txBody>
      </p:sp>
      <p:sp>
        <p:nvSpPr>
          <p:cNvPr id="113" name="Google Shape;113;p17"/>
          <p:cNvSpPr txBox="1">
            <a:spLocks noGrp="1"/>
          </p:cNvSpPr>
          <p:nvPr>
            <p:ph type="body" idx="1"/>
          </p:nvPr>
        </p:nvSpPr>
        <p:spPr>
          <a:xfrm>
            <a:off x="291550" y="1550800"/>
            <a:ext cx="17041200" cy="7981800"/>
          </a:xfrm>
          <a:prstGeom prst="rect">
            <a:avLst/>
          </a:prstGeom>
        </p:spPr>
        <p:txBody>
          <a:bodyPr spcFirstLastPara="1" wrap="square" lIns="182850" tIns="182850" rIns="182850" bIns="182850" anchor="t" anchorCtr="0">
            <a:normAutofit fontScale="92500" lnSpcReduction="20000"/>
          </a:bodyPr>
          <a:lstStyle/>
          <a:p>
            <a:pPr marL="0" indent="0">
              <a:buNone/>
            </a:pPr>
            <a:r>
              <a:rPr lang="en-GB" sz="4000" i="1" u="sng" dirty="0">
                <a:solidFill>
                  <a:schemeClr val="dk1"/>
                </a:solidFill>
                <a:latin typeface="Architects Daughter"/>
                <a:ea typeface="Architects Daughter"/>
                <a:cs typeface="Architects Daughter"/>
                <a:sym typeface="Architects Daughter"/>
              </a:rPr>
              <a:t>Take care of yourself.</a:t>
            </a:r>
            <a:endParaRPr sz="4000" i="1" u="sng" dirty="0">
              <a:solidFill>
                <a:schemeClr val="dk1"/>
              </a:solidFill>
              <a:latin typeface="Architects Daughter"/>
              <a:ea typeface="Architects Daughter"/>
              <a:cs typeface="Architects Daughter"/>
              <a:sym typeface="Architects Daughter"/>
            </a:endParaRPr>
          </a:p>
          <a:p>
            <a:pPr marL="0" indent="0">
              <a:spcBef>
                <a:spcPts val="2400"/>
              </a:spcBef>
              <a:buNone/>
            </a:pPr>
            <a:r>
              <a:rPr lang="en-GB" sz="4000" i="1" dirty="0">
                <a:solidFill>
                  <a:schemeClr val="dk1"/>
                </a:solidFill>
                <a:latin typeface="Architects Daughter"/>
                <a:ea typeface="Architects Daughter"/>
                <a:cs typeface="Architects Daughter"/>
                <a:sym typeface="Architects Daughter"/>
              </a:rPr>
              <a:t>Always have a positive Attitude.</a:t>
            </a:r>
            <a:endParaRPr sz="4000" i="1" u="sng" dirty="0">
              <a:solidFill>
                <a:schemeClr val="dk1"/>
              </a:solidFill>
              <a:latin typeface="Architects Daughter"/>
              <a:ea typeface="Architects Daughter"/>
              <a:cs typeface="Architects Daughter"/>
              <a:sym typeface="Architects Daughter"/>
            </a:endParaRPr>
          </a:p>
          <a:p>
            <a:pPr marL="0" indent="0">
              <a:spcBef>
                <a:spcPts val="2400"/>
              </a:spcBef>
              <a:buNone/>
            </a:pPr>
            <a:r>
              <a:rPr lang="en-GB" sz="4000" i="1" u="sng" dirty="0">
                <a:solidFill>
                  <a:schemeClr val="dk1"/>
                </a:solidFill>
                <a:latin typeface="Architects Daughter"/>
                <a:ea typeface="Architects Daughter"/>
                <a:cs typeface="Architects Daughter"/>
                <a:sym typeface="Architects Daughter"/>
              </a:rPr>
              <a:t>Take care of others.</a:t>
            </a:r>
            <a:endParaRPr sz="4000" i="1" u="sng" dirty="0">
              <a:solidFill>
                <a:schemeClr val="dk1"/>
              </a:solidFill>
              <a:latin typeface="Architects Daughter"/>
              <a:ea typeface="Architects Daughter"/>
              <a:cs typeface="Architects Daughter"/>
              <a:sym typeface="Architects Daughter"/>
            </a:endParaRPr>
          </a:p>
          <a:p>
            <a:pPr marL="0" indent="0">
              <a:spcBef>
                <a:spcPts val="2400"/>
              </a:spcBef>
              <a:buNone/>
            </a:pPr>
            <a:r>
              <a:rPr lang="en-GB" sz="4000" i="1" dirty="0">
                <a:solidFill>
                  <a:schemeClr val="dk1"/>
                </a:solidFill>
                <a:latin typeface="Architects Daughter"/>
                <a:ea typeface="Architects Daughter"/>
                <a:cs typeface="Architects Daughter"/>
                <a:sym typeface="Architects Daughter"/>
              </a:rPr>
              <a:t>Use respective words when</a:t>
            </a:r>
            <a:endParaRPr sz="4000" i="1" dirty="0">
              <a:solidFill>
                <a:schemeClr val="dk1"/>
              </a:solidFill>
              <a:latin typeface="Architects Daughter"/>
              <a:ea typeface="Architects Daughter"/>
              <a:cs typeface="Architects Daughter"/>
              <a:sym typeface="Architects Daughter"/>
            </a:endParaRPr>
          </a:p>
          <a:p>
            <a:pPr marL="0" indent="0">
              <a:spcBef>
                <a:spcPts val="2400"/>
              </a:spcBef>
              <a:buNone/>
            </a:pPr>
            <a:r>
              <a:rPr lang="en-GB" sz="4000" i="1" dirty="0">
                <a:solidFill>
                  <a:schemeClr val="dk1"/>
                </a:solidFill>
                <a:latin typeface="Architects Daughter"/>
                <a:ea typeface="Architects Daughter"/>
                <a:cs typeface="Architects Daughter"/>
                <a:sym typeface="Architects Daughter"/>
              </a:rPr>
              <a:t>talking.</a:t>
            </a:r>
            <a:endParaRPr sz="4000" i="1" u="sng" dirty="0">
              <a:solidFill>
                <a:schemeClr val="dk1"/>
              </a:solidFill>
              <a:latin typeface="Architects Daughter"/>
              <a:ea typeface="Architects Daughter"/>
              <a:cs typeface="Architects Daughter"/>
              <a:sym typeface="Architects Daughter"/>
            </a:endParaRPr>
          </a:p>
          <a:p>
            <a:pPr marL="0" indent="0">
              <a:spcBef>
                <a:spcPts val="2400"/>
              </a:spcBef>
              <a:buNone/>
            </a:pPr>
            <a:r>
              <a:rPr lang="en-GB" sz="4000" i="1" u="sng" dirty="0">
                <a:solidFill>
                  <a:schemeClr val="dk1"/>
                </a:solidFill>
                <a:latin typeface="Architects Daughter"/>
                <a:ea typeface="Architects Daughter"/>
                <a:cs typeface="Architects Daughter"/>
                <a:sym typeface="Architects Daughter"/>
              </a:rPr>
              <a:t>Take care of the school.</a:t>
            </a:r>
            <a:endParaRPr sz="4000" i="1" u="sng" dirty="0">
              <a:solidFill>
                <a:schemeClr val="dk1"/>
              </a:solidFill>
              <a:latin typeface="Architects Daughter"/>
              <a:ea typeface="Architects Daughter"/>
              <a:cs typeface="Architects Daughter"/>
              <a:sym typeface="Architects Daughter"/>
            </a:endParaRPr>
          </a:p>
          <a:p>
            <a:pPr marL="0" indent="0">
              <a:spcBef>
                <a:spcPts val="2400"/>
              </a:spcBef>
              <a:buNone/>
            </a:pPr>
            <a:r>
              <a:rPr lang="en-GB" sz="4000" i="1" dirty="0">
                <a:solidFill>
                  <a:schemeClr val="dk1"/>
                </a:solidFill>
                <a:latin typeface="Architects Daughter"/>
                <a:ea typeface="Architects Daughter"/>
                <a:cs typeface="Architects Daughter"/>
                <a:sym typeface="Architects Daughter"/>
              </a:rPr>
              <a:t>Never give the school a horrible</a:t>
            </a:r>
            <a:endParaRPr sz="4000" i="1" dirty="0">
              <a:solidFill>
                <a:schemeClr val="dk1"/>
              </a:solidFill>
              <a:latin typeface="Architects Daughter"/>
              <a:ea typeface="Architects Daughter"/>
              <a:cs typeface="Architects Daughter"/>
              <a:sym typeface="Architects Daughter"/>
            </a:endParaRPr>
          </a:p>
          <a:p>
            <a:pPr marL="0" indent="0">
              <a:spcBef>
                <a:spcPts val="2400"/>
              </a:spcBef>
              <a:buNone/>
            </a:pPr>
            <a:r>
              <a:rPr lang="en-GB" sz="4000" i="1" dirty="0">
                <a:solidFill>
                  <a:schemeClr val="dk1"/>
                </a:solidFill>
                <a:latin typeface="Architects Daughter"/>
                <a:ea typeface="Architects Daughter"/>
                <a:cs typeface="Architects Daughter"/>
                <a:sym typeface="Architects Daughter"/>
              </a:rPr>
              <a:t>Reputation and don’t deliberately </a:t>
            </a:r>
            <a:endParaRPr sz="4000" i="1" dirty="0">
              <a:solidFill>
                <a:schemeClr val="dk1"/>
              </a:solidFill>
              <a:latin typeface="Architects Daughter"/>
              <a:ea typeface="Architects Daughter"/>
              <a:cs typeface="Architects Daughter"/>
              <a:sym typeface="Architects Daughter"/>
            </a:endParaRPr>
          </a:p>
          <a:p>
            <a:pPr marL="0" indent="0">
              <a:spcBef>
                <a:spcPts val="2400"/>
              </a:spcBef>
              <a:spcAft>
                <a:spcPts val="2400"/>
              </a:spcAft>
              <a:buNone/>
            </a:pPr>
            <a:r>
              <a:rPr lang="en-GB" sz="4000" i="1" dirty="0">
                <a:solidFill>
                  <a:schemeClr val="dk1"/>
                </a:solidFill>
                <a:latin typeface="Architects Daughter"/>
                <a:ea typeface="Architects Daughter"/>
                <a:cs typeface="Architects Daughter"/>
                <a:sym typeface="Architects Daughter"/>
              </a:rPr>
              <a:t>Damage school property.</a:t>
            </a:r>
            <a:endParaRPr sz="4000" i="1" dirty="0">
              <a:solidFill>
                <a:schemeClr val="dk1"/>
              </a:solidFill>
              <a:latin typeface="Architects Daughter"/>
              <a:ea typeface="Architects Daughter"/>
              <a:cs typeface="Architects Daughter"/>
              <a:sym typeface="Architects Daughter"/>
            </a:endParaRPr>
          </a:p>
        </p:txBody>
      </p:sp>
      <p:pic>
        <p:nvPicPr>
          <p:cNvPr id="114" name="Google Shape;114;p17"/>
          <p:cNvPicPr preferRelativeResize="0"/>
          <p:nvPr/>
        </p:nvPicPr>
        <p:blipFill>
          <a:blip r:embed="rId3">
            <a:alphaModFix/>
          </a:blip>
          <a:stretch>
            <a:fillRect/>
          </a:stretch>
        </p:blipFill>
        <p:spPr>
          <a:xfrm>
            <a:off x="15660900" y="-56642"/>
            <a:ext cx="2627100" cy="2540492"/>
          </a:xfrm>
          <a:prstGeom prst="rect">
            <a:avLst/>
          </a:prstGeom>
          <a:noFill/>
          <a:ln>
            <a:noFill/>
          </a:ln>
        </p:spPr>
      </p:pic>
      <p:sp>
        <p:nvSpPr>
          <p:cNvPr id="115" name="Google Shape;115;p17"/>
          <p:cNvSpPr txBox="1"/>
          <p:nvPr/>
        </p:nvSpPr>
        <p:spPr>
          <a:xfrm>
            <a:off x="10398050" y="6471901"/>
            <a:ext cx="7936200" cy="923269"/>
          </a:xfrm>
          <a:prstGeom prst="rect">
            <a:avLst/>
          </a:prstGeom>
          <a:noFill/>
          <a:ln>
            <a:noFill/>
          </a:ln>
        </p:spPr>
        <p:txBody>
          <a:bodyPr spcFirstLastPara="1" wrap="square" lIns="182850" tIns="182850" rIns="182850" bIns="182850" anchor="t" anchorCtr="0">
            <a:spAutoFit/>
          </a:bodyPr>
          <a:lstStyle/>
          <a:p>
            <a:pPr defTabSz="1828800">
              <a:buClr>
                <a:srgbClr val="000000"/>
              </a:buClr>
            </a:pPr>
            <a:endParaRPr sz="3600" kern="0">
              <a:solidFill>
                <a:srgbClr val="595959"/>
              </a:solidFill>
              <a:latin typeface="Arial"/>
              <a:cs typeface="Arial"/>
              <a:sym typeface="Arial"/>
            </a:endParaRPr>
          </a:p>
        </p:txBody>
      </p:sp>
      <p:pic>
        <p:nvPicPr>
          <p:cNvPr id="116" name="Google Shape;116;p17"/>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0743450" y="2256576"/>
            <a:ext cx="7590800" cy="5506100"/>
          </a:xfrm>
          <a:prstGeom prst="rect">
            <a:avLst/>
          </a:prstGeom>
          <a:noFill/>
          <a:ln>
            <a:noFill/>
          </a:ln>
        </p:spPr>
      </p:pic>
      <p:pic>
        <p:nvPicPr>
          <p:cNvPr id="117" name="Google Shape;117;p17"/>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8086850" y="7762700"/>
            <a:ext cx="10201148" cy="2042200"/>
          </a:xfrm>
          <a:prstGeom prst="rect">
            <a:avLst/>
          </a:prstGeom>
          <a:noFill/>
          <a:ln>
            <a:noFill/>
          </a:ln>
        </p:spPr>
      </p:pic>
    </p:spTree>
    <p:extLst>
      <p:ext uri="{BB962C8B-B14F-4D97-AF65-F5344CB8AC3E}">
        <p14:creationId xmlns:p14="http://schemas.microsoft.com/office/powerpoint/2010/main" val="25371150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pic>
        <p:nvPicPr>
          <p:cNvPr id="122" name="Google Shape;122;p18"/>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15012795" y="6592827"/>
            <a:ext cx="3237554" cy="3614650"/>
          </a:xfrm>
          <a:prstGeom prst="rect">
            <a:avLst/>
          </a:prstGeom>
          <a:noFill/>
          <a:ln>
            <a:noFill/>
          </a:ln>
        </p:spPr>
      </p:pic>
      <p:pic>
        <p:nvPicPr>
          <p:cNvPr id="123" name="Google Shape;123;p18"/>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11499972" y="6592826"/>
            <a:ext cx="3512828" cy="3614652"/>
          </a:xfrm>
          <a:prstGeom prst="rect">
            <a:avLst/>
          </a:prstGeom>
          <a:noFill/>
          <a:ln>
            <a:noFill/>
          </a:ln>
        </p:spPr>
      </p:pic>
      <p:pic>
        <p:nvPicPr>
          <p:cNvPr id="124" name="Google Shape;124;p18"/>
          <p:cNvPicPr preferRelativeResize="0"/>
          <p:nvPr/>
        </p:nvPicPr>
        <p:blipFill>
          <a:blip r:embed="rId5">
            <a:alphaModFix/>
          </a:blip>
          <a:stretch>
            <a:fillRect/>
          </a:stretch>
        </p:blipFill>
        <p:spPr>
          <a:xfrm>
            <a:off x="-37650" y="6082825"/>
            <a:ext cx="3402300" cy="4124650"/>
          </a:xfrm>
          <a:prstGeom prst="rect">
            <a:avLst/>
          </a:prstGeom>
          <a:noFill/>
          <a:ln>
            <a:noFill/>
          </a:ln>
        </p:spPr>
      </p:pic>
      <p:pic>
        <p:nvPicPr>
          <p:cNvPr id="125" name="Google Shape;125;p18"/>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5970587" y="30676"/>
            <a:ext cx="3013050" cy="3852200"/>
          </a:xfrm>
          <a:prstGeom prst="rect">
            <a:avLst/>
          </a:prstGeom>
          <a:noFill/>
          <a:ln>
            <a:noFill/>
          </a:ln>
        </p:spPr>
      </p:pic>
      <p:pic>
        <p:nvPicPr>
          <p:cNvPr id="126" name="Google Shape;126;p18"/>
          <p:cNvPicPr preferRelativeResize="0"/>
          <p:nvPr/>
        </p:nvPicPr>
        <p:blipFill>
          <a:blip r:embed="rId7" cstate="email">
            <a:alphaModFix/>
            <a:extLst>
              <a:ext uri="{28A0092B-C50C-407E-A947-70E740481C1C}">
                <a14:useLocalDpi xmlns:a14="http://schemas.microsoft.com/office/drawing/2010/main"/>
              </a:ext>
            </a:extLst>
          </a:blip>
          <a:stretch>
            <a:fillRect/>
          </a:stretch>
        </p:blipFill>
        <p:spPr>
          <a:xfrm>
            <a:off x="2643450" y="30674"/>
            <a:ext cx="3402300" cy="3852200"/>
          </a:xfrm>
          <a:prstGeom prst="rect">
            <a:avLst/>
          </a:prstGeom>
          <a:noFill/>
          <a:ln>
            <a:noFill/>
          </a:ln>
        </p:spPr>
      </p:pic>
      <p:pic>
        <p:nvPicPr>
          <p:cNvPr id="127" name="Google Shape;127;p18"/>
          <p:cNvPicPr preferRelativeResize="0"/>
          <p:nvPr/>
        </p:nvPicPr>
        <p:blipFill>
          <a:blip r:embed="rId8" cstate="email">
            <a:alphaModFix/>
            <a:extLst>
              <a:ext uri="{28A0092B-C50C-407E-A947-70E740481C1C}">
                <a14:useLocalDpi xmlns:a14="http://schemas.microsoft.com/office/drawing/2010/main"/>
              </a:ext>
            </a:extLst>
          </a:blip>
          <a:stretch>
            <a:fillRect/>
          </a:stretch>
        </p:blipFill>
        <p:spPr>
          <a:xfrm>
            <a:off x="14452501" y="3702501"/>
            <a:ext cx="3797850" cy="2943350"/>
          </a:xfrm>
          <a:prstGeom prst="rect">
            <a:avLst/>
          </a:prstGeom>
          <a:noFill/>
          <a:ln>
            <a:noFill/>
          </a:ln>
        </p:spPr>
      </p:pic>
      <p:pic>
        <p:nvPicPr>
          <p:cNvPr id="128" name="Google Shape;128;p18"/>
          <p:cNvPicPr preferRelativeResize="0"/>
          <p:nvPr/>
        </p:nvPicPr>
        <p:blipFill>
          <a:blip r:embed="rId9" cstate="email">
            <a:alphaModFix/>
            <a:extLst>
              <a:ext uri="{28A0092B-C50C-407E-A947-70E740481C1C}">
                <a14:useLocalDpi xmlns:a14="http://schemas.microsoft.com/office/drawing/2010/main"/>
              </a:ext>
            </a:extLst>
          </a:blip>
          <a:stretch>
            <a:fillRect/>
          </a:stretch>
        </p:blipFill>
        <p:spPr>
          <a:xfrm>
            <a:off x="6893381" y="6987976"/>
            <a:ext cx="4594222" cy="3219500"/>
          </a:xfrm>
          <a:prstGeom prst="rect">
            <a:avLst/>
          </a:prstGeom>
          <a:noFill/>
          <a:ln>
            <a:noFill/>
          </a:ln>
        </p:spPr>
      </p:pic>
      <p:pic>
        <p:nvPicPr>
          <p:cNvPr id="129" name="Google Shape;129;p18"/>
          <p:cNvPicPr preferRelativeResize="0"/>
          <p:nvPr/>
        </p:nvPicPr>
        <p:blipFill>
          <a:blip r:embed="rId10">
            <a:alphaModFix/>
          </a:blip>
          <a:stretch>
            <a:fillRect/>
          </a:stretch>
        </p:blipFill>
        <p:spPr>
          <a:xfrm>
            <a:off x="12724091" y="71501"/>
            <a:ext cx="5526250" cy="3770550"/>
          </a:xfrm>
          <a:prstGeom prst="rect">
            <a:avLst/>
          </a:prstGeom>
          <a:noFill/>
          <a:ln>
            <a:noFill/>
          </a:ln>
        </p:spPr>
      </p:pic>
      <p:pic>
        <p:nvPicPr>
          <p:cNvPr id="130" name="Google Shape;130;p18"/>
          <p:cNvPicPr preferRelativeResize="0"/>
          <p:nvPr/>
        </p:nvPicPr>
        <p:blipFill>
          <a:blip r:embed="rId11" cstate="email">
            <a:alphaModFix/>
            <a:extLst>
              <a:ext uri="{28A0092B-C50C-407E-A947-70E740481C1C}">
                <a14:useLocalDpi xmlns:a14="http://schemas.microsoft.com/office/drawing/2010/main"/>
              </a:ext>
            </a:extLst>
          </a:blip>
          <a:stretch>
            <a:fillRect/>
          </a:stretch>
        </p:blipFill>
        <p:spPr>
          <a:xfrm>
            <a:off x="8983650" y="30674"/>
            <a:ext cx="4193700" cy="3852200"/>
          </a:xfrm>
          <a:prstGeom prst="rect">
            <a:avLst/>
          </a:prstGeom>
          <a:noFill/>
          <a:ln>
            <a:noFill/>
          </a:ln>
        </p:spPr>
      </p:pic>
      <p:pic>
        <p:nvPicPr>
          <p:cNvPr id="131" name="Google Shape;131;p18"/>
          <p:cNvPicPr preferRelativeResize="0"/>
          <p:nvPr/>
        </p:nvPicPr>
        <p:blipFill>
          <a:blip r:embed="rId12" cstate="email">
            <a:alphaModFix/>
            <a:extLst>
              <a:ext uri="{28A0092B-C50C-407E-A947-70E740481C1C}">
                <a14:useLocalDpi xmlns:a14="http://schemas.microsoft.com/office/drawing/2010/main"/>
              </a:ext>
            </a:extLst>
          </a:blip>
          <a:stretch>
            <a:fillRect/>
          </a:stretch>
        </p:blipFill>
        <p:spPr>
          <a:xfrm>
            <a:off x="-37651" y="30675"/>
            <a:ext cx="3013050" cy="4387758"/>
          </a:xfrm>
          <a:prstGeom prst="rect">
            <a:avLst/>
          </a:prstGeom>
          <a:noFill/>
          <a:ln>
            <a:noFill/>
          </a:ln>
        </p:spPr>
      </p:pic>
      <p:pic>
        <p:nvPicPr>
          <p:cNvPr id="132" name="Google Shape;132;p18"/>
          <p:cNvPicPr preferRelativeResize="0"/>
          <p:nvPr/>
        </p:nvPicPr>
        <p:blipFill>
          <a:blip r:embed="rId13" cstate="email">
            <a:alphaModFix/>
            <a:extLst>
              <a:ext uri="{28A0092B-C50C-407E-A947-70E740481C1C}">
                <a14:useLocalDpi xmlns:a14="http://schemas.microsoft.com/office/drawing/2010/main"/>
              </a:ext>
            </a:extLst>
          </a:blip>
          <a:stretch>
            <a:fillRect/>
          </a:stretch>
        </p:blipFill>
        <p:spPr>
          <a:xfrm>
            <a:off x="11156600" y="3722671"/>
            <a:ext cx="3402300" cy="2902954"/>
          </a:xfrm>
          <a:prstGeom prst="rect">
            <a:avLst/>
          </a:prstGeom>
          <a:noFill/>
          <a:ln>
            <a:noFill/>
          </a:ln>
        </p:spPr>
      </p:pic>
      <p:pic>
        <p:nvPicPr>
          <p:cNvPr id="133" name="Google Shape;133;p18"/>
          <p:cNvPicPr preferRelativeResize="0"/>
          <p:nvPr/>
        </p:nvPicPr>
        <p:blipFill>
          <a:blip r:embed="rId14" cstate="email">
            <a:alphaModFix/>
            <a:extLst>
              <a:ext uri="{28A0092B-C50C-407E-A947-70E740481C1C}">
                <a14:useLocalDpi xmlns:a14="http://schemas.microsoft.com/office/drawing/2010/main"/>
              </a:ext>
            </a:extLst>
          </a:blip>
          <a:stretch>
            <a:fillRect/>
          </a:stretch>
        </p:blipFill>
        <p:spPr>
          <a:xfrm>
            <a:off x="-5250" y="3842077"/>
            <a:ext cx="6367152" cy="2472278"/>
          </a:xfrm>
          <a:prstGeom prst="rect">
            <a:avLst/>
          </a:prstGeom>
          <a:noFill/>
          <a:ln>
            <a:noFill/>
          </a:ln>
        </p:spPr>
      </p:pic>
      <p:pic>
        <p:nvPicPr>
          <p:cNvPr id="134" name="Google Shape;134;p18"/>
          <p:cNvPicPr preferRelativeResize="0"/>
          <p:nvPr/>
        </p:nvPicPr>
        <p:blipFill>
          <a:blip r:embed="rId15" cstate="email">
            <a:alphaModFix/>
            <a:extLst>
              <a:ext uri="{28A0092B-C50C-407E-A947-70E740481C1C}">
                <a14:useLocalDpi xmlns:a14="http://schemas.microsoft.com/office/drawing/2010/main"/>
              </a:ext>
            </a:extLst>
          </a:blip>
          <a:stretch>
            <a:fillRect/>
          </a:stretch>
        </p:blipFill>
        <p:spPr>
          <a:xfrm>
            <a:off x="6225550" y="3882877"/>
            <a:ext cx="2880800" cy="2805102"/>
          </a:xfrm>
          <a:prstGeom prst="rect">
            <a:avLst/>
          </a:prstGeom>
          <a:noFill/>
          <a:ln>
            <a:noFill/>
          </a:ln>
        </p:spPr>
      </p:pic>
      <p:pic>
        <p:nvPicPr>
          <p:cNvPr id="135" name="Google Shape;135;p18"/>
          <p:cNvPicPr preferRelativeResize="0"/>
          <p:nvPr/>
        </p:nvPicPr>
        <p:blipFill>
          <a:blip r:embed="rId16" cstate="email">
            <a:alphaModFix/>
            <a:extLst>
              <a:ext uri="{28A0092B-C50C-407E-A947-70E740481C1C}">
                <a14:useLocalDpi xmlns:a14="http://schemas.microsoft.com/office/drawing/2010/main"/>
              </a:ext>
            </a:extLst>
          </a:blip>
          <a:stretch>
            <a:fillRect/>
          </a:stretch>
        </p:blipFill>
        <p:spPr>
          <a:xfrm>
            <a:off x="8945277" y="3702476"/>
            <a:ext cx="2607694" cy="2943352"/>
          </a:xfrm>
          <a:prstGeom prst="rect">
            <a:avLst/>
          </a:prstGeom>
          <a:noFill/>
          <a:ln>
            <a:noFill/>
          </a:ln>
        </p:spPr>
      </p:pic>
      <p:pic>
        <p:nvPicPr>
          <p:cNvPr id="136" name="Google Shape;136;p18"/>
          <p:cNvPicPr preferRelativeResize="0"/>
          <p:nvPr/>
        </p:nvPicPr>
        <p:blipFill>
          <a:blip r:embed="rId17" cstate="email">
            <a:alphaModFix/>
            <a:extLst>
              <a:ext uri="{28A0092B-C50C-407E-A947-70E740481C1C}">
                <a14:useLocalDpi xmlns:a14="http://schemas.microsoft.com/office/drawing/2010/main"/>
              </a:ext>
            </a:extLst>
          </a:blip>
          <a:stretch>
            <a:fillRect/>
          </a:stretch>
        </p:blipFill>
        <p:spPr>
          <a:xfrm>
            <a:off x="2643450" y="6239626"/>
            <a:ext cx="4364800" cy="4016700"/>
          </a:xfrm>
          <a:prstGeom prst="rect">
            <a:avLst/>
          </a:prstGeom>
          <a:noFill/>
          <a:ln>
            <a:noFill/>
          </a:ln>
        </p:spPr>
      </p:pic>
      <p:sp>
        <p:nvSpPr>
          <p:cNvPr id="137" name="Google Shape;137;p18"/>
          <p:cNvSpPr txBox="1"/>
          <p:nvPr/>
        </p:nvSpPr>
        <p:spPr>
          <a:xfrm>
            <a:off x="6139200" y="6082826"/>
            <a:ext cx="6099000" cy="1077157"/>
          </a:xfrm>
          <a:prstGeom prst="rect">
            <a:avLst/>
          </a:prstGeom>
          <a:solidFill>
            <a:schemeClr val="lt1"/>
          </a:solidFill>
          <a:ln>
            <a:noFill/>
          </a:ln>
        </p:spPr>
        <p:txBody>
          <a:bodyPr spcFirstLastPara="1" wrap="square" lIns="182850" tIns="182850" rIns="182850" bIns="182850" anchor="t" anchorCtr="0">
            <a:spAutoFit/>
          </a:bodyPr>
          <a:lstStyle/>
          <a:p>
            <a:pPr defTabSz="1828800">
              <a:buClr>
                <a:srgbClr val="000000"/>
              </a:buClr>
            </a:pPr>
            <a:r>
              <a:rPr lang="en-GB" sz="4600" b="1" u="sng" kern="0" dirty="0">
                <a:solidFill>
                  <a:srgbClr val="000000"/>
                </a:solidFill>
                <a:latin typeface="Century Gothic"/>
                <a:ea typeface="Century Gothic"/>
                <a:cs typeface="Century Gothic"/>
                <a:sym typeface="Century Gothic"/>
              </a:rPr>
              <a:t>Daily Life at Oak Hill</a:t>
            </a:r>
            <a:endParaRPr sz="4600" b="1" u="sng" kern="0" dirty="0">
              <a:solidFill>
                <a:srgbClr val="000000"/>
              </a:solidFill>
              <a:latin typeface="Century Gothic"/>
              <a:ea typeface="Century Gothic"/>
              <a:cs typeface="Century Gothic"/>
              <a:sym typeface="Century Gothic"/>
            </a:endParaRPr>
          </a:p>
        </p:txBody>
      </p:sp>
      <p:sp>
        <p:nvSpPr>
          <p:cNvPr id="138" name="Google Shape;138;p18"/>
          <p:cNvSpPr txBox="1"/>
          <p:nvPr/>
        </p:nvSpPr>
        <p:spPr>
          <a:xfrm>
            <a:off x="13177350" y="3392326"/>
            <a:ext cx="3402600" cy="800158"/>
          </a:xfrm>
          <a:prstGeom prst="rect">
            <a:avLst/>
          </a:prstGeom>
          <a:solidFill>
            <a:srgbClr val="9FC5E8"/>
          </a:solidFill>
          <a:ln>
            <a:noFill/>
          </a:ln>
        </p:spPr>
        <p:txBody>
          <a:bodyPr spcFirstLastPara="1" wrap="square" lIns="182850" tIns="182850" rIns="182850" bIns="182850" anchor="t" anchorCtr="0">
            <a:spAutoFit/>
          </a:bodyPr>
          <a:lstStyle/>
          <a:p>
            <a:pPr algn="ctr" defTabSz="1828800">
              <a:buClr>
                <a:srgbClr val="000000"/>
              </a:buClr>
            </a:pPr>
            <a:r>
              <a:rPr lang="en-GB" sz="2800" b="1" kern="0">
                <a:solidFill>
                  <a:srgbClr val="FF9900"/>
                </a:solidFill>
                <a:latin typeface="Century Gothic"/>
                <a:ea typeface="Century Gothic"/>
                <a:cs typeface="Century Gothic"/>
                <a:sym typeface="Century Gothic"/>
              </a:rPr>
              <a:t>Aspirations Points</a:t>
            </a:r>
            <a:endParaRPr sz="2800" b="1" kern="0">
              <a:solidFill>
                <a:srgbClr val="FF9900"/>
              </a:solidFill>
              <a:latin typeface="Century Gothic"/>
              <a:ea typeface="Century Gothic"/>
              <a:cs typeface="Century Gothic"/>
              <a:sym typeface="Century Gothic"/>
            </a:endParaRPr>
          </a:p>
        </p:txBody>
      </p:sp>
      <p:sp>
        <p:nvSpPr>
          <p:cNvPr id="139" name="Google Shape;139;p18"/>
          <p:cNvSpPr txBox="1"/>
          <p:nvPr/>
        </p:nvSpPr>
        <p:spPr>
          <a:xfrm>
            <a:off x="2229600" y="3298951"/>
            <a:ext cx="1629600" cy="800158"/>
          </a:xfrm>
          <a:prstGeom prst="rect">
            <a:avLst/>
          </a:prstGeom>
          <a:solidFill>
            <a:srgbClr val="FFE599"/>
          </a:solidFill>
          <a:ln>
            <a:noFill/>
          </a:ln>
        </p:spPr>
        <p:txBody>
          <a:bodyPr spcFirstLastPara="1" wrap="square" lIns="182850" tIns="182850" rIns="182850" bIns="182850" anchor="t" anchorCtr="0">
            <a:spAutoFit/>
          </a:bodyPr>
          <a:lstStyle/>
          <a:p>
            <a:pPr algn="ctr" defTabSz="1828800">
              <a:buClr>
                <a:srgbClr val="000000"/>
              </a:buClr>
            </a:pPr>
            <a:r>
              <a:rPr lang="en-GB" sz="2800" b="1" kern="0">
                <a:solidFill>
                  <a:srgbClr val="FF0000"/>
                </a:solidFill>
                <a:latin typeface="Century Gothic"/>
                <a:ea typeface="Century Gothic"/>
                <a:cs typeface="Century Gothic"/>
                <a:sym typeface="Century Gothic"/>
              </a:rPr>
              <a:t>Fun</a:t>
            </a:r>
            <a:r>
              <a:rPr lang="en-GB" sz="2800" b="1" kern="0">
                <a:solidFill>
                  <a:srgbClr val="000000"/>
                </a:solidFill>
                <a:latin typeface="Century Gothic"/>
                <a:ea typeface="Century Gothic"/>
                <a:cs typeface="Century Gothic"/>
                <a:sym typeface="Century Gothic"/>
              </a:rPr>
              <a:t> </a:t>
            </a:r>
            <a:endParaRPr sz="2800" b="1" kern="0">
              <a:solidFill>
                <a:srgbClr val="000000"/>
              </a:solidFill>
              <a:latin typeface="Century Gothic"/>
              <a:ea typeface="Century Gothic"/>
              <a:cs typeface="Century Gothic"/>
              <a:sym typeface="Century Gothic"/>
            </a:endParaRPr>
          </a:p>
        </p:txBody>
      </p:sp>
      <p:sp>
        <p:nvSpPr>
          <p:cNvPr id="140" name="Google Shape;140;p18"/>
          <p:cNvSpPr txBox="1"/>
          <p:nvPr/>
        </p:nvSpPr>
        <p:spPr>
          <a:xfrm>
            <a:off x="8228700" y="49027"/>
            <a:ext cx="2607600" cy="800158"/>
          </a:xfrm>
          <a:prstGeom prst="rect">
            <a:avLst/>
          </a:prstGeom>
          <a:noFill/>
          <a:ln>
            <a:noFill/>
          </a:ln>
        </p:spPr>
        <p:txBody>
          <a:bodyPr spcFirstLastPara="1" wrap="square" lIns="182850" tIns="182850" rIns="182850" bIns="182850" anchor="t" anchorCtr="0">
            <a:spAutoFit/>
          </a:bodyPr>
          <a:lstStyle/>
          <a:p>
            <a:pPr defTabSz="1828800">
              <a:buClr>
                <a:srgbClr val="000000"/>
              </a:buClr>
            </a:pPr>
            <a:endParaRPr sz="2800" kern="0">
              <a:solidFill>
                <a:srgbClr val="000000"/>
              </a:solidFill>
              <a:latin typeface="Arial"/>
              <a:cs typeface="Arial"/>
              <a:sym typeface="Arial"/>
            </a:endParaRPr>
          </a:p>
        </p:txBody>
      </p:sp>
      <p:sp>
        <p:nvSpPr>
          <p:cNvPr id="141" name="Google Shape;141;p18"/>
          <p:cNvSpPr txBox="1"/>
          <p:nvPr/>
        </p:nvSpPr>
        <p:spPr>
          <a:xfrm>
            <a:off x="7884900" y="-26624"/>
            <a:ext cx="2607600" cy="800158"/>
          </a:xfrm>
          <a:prstGeom prst="rect">
            <a:avLst/>
          </a:prstGeom>
          <a:solidFill>
            <a:srgbClr val="B6D7A8"/>
          </a:solidFill>
          <a:ln>
            <a:noFill/>
          </a:ln>
        </p:spPr>
        <p:txBody>
          <a:bodyPr spcFirstLastPara="1" wrap="square" lIns="182850" tIns="182850" rIns="182850" bIns="182850" anchor="t" anchorCtr="0">
            <a:spAutoFit/>
          </a:bodyPr>
          <a:lstStyle/>
          <a:p>
            <a:pPr algn="ctr" defTabSz="1828800">
              <a:buClr>
                <a:srgbClr val="000000"/>
              </a:buClr>
            </a:pPr>
            <a:r>
              <a:rPr lang="en-GB" sz="2800" b="1" kern="0">
                <a:solidFill>
                  <a:srgbClr val="FF0000"/>
                </a:solidFill>
                <a:latin typeface="Century Gothic"/>
                <a:ea typeface="Century Gothic"/>
                <a:cs typeface="Century Gothic"/>
                <a:sym typeface="Century Gothic"/>
              </a:rPr>
              <a:t>Enrichment</a:t>
            </a:r>
            <a:endParaRPr sz="2800" b="1" kern="0">
              <a:solidFill>
                <a:srgbClr val="FF0000"/>
              </a:solidFill>
              <a:latin typeface="Century Gothic"/>
              <a:ea typeface="Century Gothic"/>
              <a:cs typeface="Century Gothic"/>
              <a:sym typeface="Century Gothic"/>
            </a:endParaRPr>
          </a:p>
        </p:txBody>
      </p:sp>
      <p:sp>
        <p:nvSpPr>
          <p:cNvPr id="142" name="Google Shape;142;p18"/>
          <p:cNvSpPr txBox="1"/>
          <p:nvPr/>
        </p:nvSpPr>
        <p:spPr>
          <a:xfrm>
            <a:off x="16115250" y="71500"/>
            <a:ext cx="2210400" cy="1717200"/>
          </a:xfrm>
          <a:prstGeom prst="rect">
            <a:avLst/>
          </a:prstGeom>
          <a:solidFill>
            <a:schemeClr val="accent4"/>
          </a:solidFill>
          <a:ln>
            <a:noFill/>
          </a:ln>
        </p:spPr>
        <p:txBody>
          <a:bodyPr spcFirstLastPara="1" wrap="square" lIns="182850" tIns="182850" rIns="182850" bIns="182850" anchor="ctr" anchorCtr="0">
            <a:noAutofit/>
          </a:bodyPr>
          <a:lstStyle/>
          <a:p>
            <a:pPr algn="ctr" defTabSz="1828800">
              <a:buClr>
                <a:srgbClr val="000000"/>
              </a:buClr>
            </a:pPr>
            <a:r>
              <a:rPr lang="en-GB" sz="2200" b="1" kern="0">
                <a:solidFill>
                  <a:srgbClr val="9900FF"/>
                </a:solidFill>
                <a:latin typeface="Century Gothic"/>
                <a:ea typeface="Century Gothic"/>
                <a:cs typeface="Century Gothic"/>
                <a:sym typeface="Century Gothic"/>
              </a:rPr>
              <a:t>Student Leadership </a:t>
            </a:r>
            <a:endParaRPr sz="2200" b="1" kern="0">
              <a:solidFill>
                <a:srgbClr val="9900FF"/>
              </a:solidFill>
              <a:latin typeface="Century Gothic"/>
              <a:ea typeface="Century Gothic"/>
              <a:cs typeface="Century Gothic"/>
              <a:sym typeface="Century Gothic"/>
            </a:endParaRPr>
          </a:p>
          <a:p>
            <a:pPr algn="ctr" defTabSz="1828800">
              <a:buClr>
                <a:srgbClr val="000000"/>
              </a:buClr>
            </a:pPr>
            <a:r>
              <a:rPr lang="en-GB" sz="2200" b="1" kern="0">
                <a:solidFill>
                  <a:srgbClr val="9900FF"/>
                </a:solidFill>
                <a:latin typeface="Century Gothic"/>
                <a:ea typeface="Century Gothic"/>
                <a:cs typeface="Century Gothic"/>
                <a:sym typeface="Century Gothic"/>
              </a:rPr>
              <a:t>opportunities</a:t>
            </a:r>
            <a:endParaRPr sz="2200" b="1" kern="0">
              <a:solidFill>
                <a:srgbClr val="9900FF"/>
              </a:solidFill>
              <a:latin typeface="Century Gothic"/>
              <a:ea typeface="Century Gothic"/>
              <a:cs typeface="Century Gothic"/>
              <a:sym typeface="Century Gothic"/>
            </a:endParaRPr>
          </a:p>
        </p:txBody>
      </p:sp>
      <p:sp>
        <p:nvSpPr>
          <p:cNvPr id="143" name="Google Shape;143;p18"/>
          <p:cNvSpPr txBox="1"/>
          <p:nvPr/>
        </p:nvSpPr>
        <p:spPr>
          <a:xfrm>
            <a:off x="6075450" y="9455814"/>
            <a:ext cx="2880600" cy="800400"/>
          </a:xfrm>
          <a:prstGeom prst="rect">
            <a:avLst/>
          </a:prstGeom>
          <a:solidFill>
            <a:srgbClr val="674EA7"/>
          </a:solidFill>
          <a:ln>
            <a:noFill/>
          </a:ln>
        </p:spPr>
        <p:txBody>
          <a:bodyPr spcFirstLastPara="1" wrap="square" lIns="182850" tIns="182850" rIns="182850" bIns="182850" anchor="ctr" anchorCtr="0">
            <a:noAutofit/>
          </a:bodyPr>
          <a:lstStyle/>
          <a:p>
            <a:pPr algn="ctr" defTabSz="1828800">
              <a:buClr>
                <a:srgbClr val="000000"/>
              </a:buClr>
            </a:pPr>
            <a:r>
              <a:rPr lang="en-GB" sz="3000" b="1" kern="0">
                <a:solidFill>
                  <a:srgbClr val="0000FF"/>
                </a:solidFill>
                <a:latin typeface="Century Gothic"/>
                <a:ea typeface="Century Gothic"/>
                <a:cs typeface="Century Gothic"/>
                <a:sym typeface="Century Gothic"/>
              </a:rPr>
              <a:t>Wellbeing</a:t>
            </a:r>
            <a:endParaRPr sz="3000" b="1" kern="0">
              <a:solidFill>
                <a:srgbClr val="0000FF"/>
              </a:solidFill>
              <a:latin typeface="Century Gothic"/>
              <a:ea typeface="Century Gothic"/>
              <a:cs typeface="Century Gothic"/>
              <a:sym typeface="Century Gothic"/>
            </a:endParaRPr>
          </a:p>
        </p:txBody>
      </p:sp>
      <p:sp>
        <p:nvSpPr>
          <p:cNvPr id="144" name="Google Shape;144;p18"/>
          <p:cNvSpPr txBox="1"/>
          <p:nvPr/>
        </p:nvSpPr>
        <p:spPr>
          <a:xfrm>
            <a:off x="8477900" y="3298950"/>
            <a:ext cx="2880600" cy="482400"/>
          </a:xfrm>
          <a:prstGeom prst="rect">
            <a:avLst/>
          </a:prstGeom>
          <a:noFill/>
          <a:ln>
            <a:noFill/>
          </a:ln>
        </p:spPr>
        <p:txBody>
          <a:bodyPr spcFirstLastPara="1" wrap="square" lIns="182850" tIns="182850" rIns="182850" bIns="182850" anchor="t" anchorCtr="0">
            <a:noAutofit/>
          </a:bodyPr>
          <a:lstStyle/>
          <a:p>
            <a:pPr defTabSz="1828800">
              <a:buClr>
                <a:srgbClr val="000000"/>
              </a:buClr>
            </a:pPr>
            <a:endParaRPr sz="3600" kern="0">
              <a:solidFill>
                <a:srgbClr val="595959"/>
              </a:solidFill>
              <a:latin typeface="Arial"/>
              <a:cs typeface="Arial"/>
              <a:sym typeface="Arial"/>
            </a:endParaRPr>
          </a:p>
        </p:txBody>
      </p:sp>
      <p:pic>
        <p:nvPicPr>
          <p:cNvPr id="145" name="Google Shape;145;p18"/>
          <p:cNvPicPr preferRelativeResize="0"/>
          <p:nvPr/>
        </p:nvPicPr>
        <p:blipFill>
          <a:blip r:embed="rId18" cstate="email">
            <a:alphaModFix/>
            <a:extLst>
              <a:ext uri="{28A0092B-C50C-407E-A947-70E740481C1C}">
                <a14:useLocalDpi xmlns:a14="http://schemas.microsoft.com/office/drawing/2010/main"/>
              </a:ext>
            </a:extLst>
          </a:blip>
          <a:stretch>
            <a:fillRect/>
          </a:stretch>
        </p:blipFill>
        <p:spPr>
          <a:xfrm>
            <a:off x="11552946" y="1953444"/>
            <a:ext cx="1629400" cy="1929400"/>
          </a:xfrm>
          <a:prstGeom prst="rect">
            <a:avLst/>
          </a:prstGeom>
          <a:noFill/>
          <a:ln>
            <a:noFill/>
          </a:ln>
        </p:spPr>
      </p:pic>
    </p:spTree>
    <p:extLst>
      <p:ext uri="{BB962C8B-B14F-4D97-AF65-F5344CB8AC3E}">
        <p14:creationId xmlns:p14="http://schemas.microsoft.com/office/powerpoint/2010/main" val="6145105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9"/>
        <p:cNvGrpSpPr/>
        <p:nvPr/>
      </p:nvGrpSpPr>
      <p:grpSpPr>
        <a:xfrm>
          <a:off x="0" y="0"/>
          <a:ext cx="0" cy="0"/>
          <a:chOff x="0" y="0"/>
          <a:chExt cx="0" cy="0"/>
        </a:xfrm>
      </p:grpSpPr>
      <p:pic>
        <p:nvPicPr>
          <p:cNvPr id="150" name="Google Shape;150;p19"/>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rot="204410">
            <a:off x="13337950" y="546150"/>
            <a:ext cx="4817100" cy="5711800"/>
          </a:xfrm>
          <a:prstGeom prst="rect">
            <a:avLst/>
          </a:prstGeom>
          <a:noFill/>
          <a:ln>
            <a:noFill/>
          </a:ln>
        </p:spPr>
      </p:pic>
      <p:pic>
        <p:nvPicPr>
          <p:cNvPr id="151" name="Google Shape;151;p19"/>
          <p:cNvPicPr preferRelativeResize="0"/>
          <p:nvPr/>
        </p:nvPicPr>
        <p:blipFill>
          <a:blip r:embed="rId4">
            <a:alphaModFix/>
          </a:blip>
          <a:stretch>
            <a:fillRect/>
          </a:stretch>
        </p:blipFill>
        <p:spPr>
          <a:xfrm rot="-247953">
            <a:off x="8716350" y="546150"/>
            <a:ext cx="4675300" cy="5711800"/>
          </a:xfrm>
          <a:prstGeom prst="rect">
            <a:avLst/>
          </a:prstGeom>
          <a:noFill/>
          <a:ln>
            <a:noFill/>
          </a:ln>
        </p:spPr>
      </p:pic>
      <p:sp>
        <p:nvSpPr>
          <p:cNvPr id="152" name="Google Shape;152;p19"/>
          <p:cNvSpPr txBox="1"/>
          <p:nvPr/>
        </p:nvSpPr>
        <p:spPr>
          <a:xfrm>
            <a:off x="13063600" y="6442751"/>
            <a:ext cx="5365800" cy="3600925"/>
          </a:xfrm>
          <a:prstGeom prst="rect">
            <a:avLst/>
          </a:prstGeom>
          <a:noFill/>
          <a:ln>
            <a:noFill/>
          </a:ln>
        </p:spPr>
        <p:txBody>
          <a:bodyPr spcFirstLastPara="1" wrap="square" lIns="182850" tIns="182850" rIns="182850" bIns="182850" anchor="t" anchorCtr="0">
            <a:spAutoFit/>
          </a:bodyPr>
          <a:lstStyle/>
          <a:p>
            <a:pPr defTabSz="1828800">
              <a:buClr>
                <a:srgbClr val="000000"/>
              </a:buClr>
            </a:pPr>
            <a:r>
              <a:rPr lang="en-GB" sz="3000" b="1" kern="0">
                <a:solidFill>
                  <a:srgbClr val="000000"/>
                </a:solidFill>
                <a:latin typeface="Be Vietnam Pro"/>
                <a:ea typeface="Be Vietnam Pro"/>
                <a:cs typeface="Be Vietnam Pro"/>
                <a:sym typeface="Be Vietnam Pro"/>
              </a:rPr>
              <a:t>This half-term we will be learning about the circle of life(how bugs grow from eggs into their adult forms).Excitingly,we will be growing our own butterflies!</a:t>
            </a:r>
            <a:endParaRPr sz="3000" b="1" kern="0">
              <a:solidFill>
                <a:srgbClr val="000000"/>
              </a:solidFill>
              <a:latin typeface="Be Vietnam Pro"/>
              <a:ea typeface="Be Vietnam Pro"/>
              <a:cs typeface="Be Vietnam Pro"/>
              <a:sym typeface="Be Vietnam Pro"/>
            </a:endParaRPr>
          </a:p>
        </p:txBody>
      </p:sp>
      <p:pic>
        <p:nvPicPr>
          <p:cNvPr id="153" name="Google Shape;153;p19"/>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rot="409269">
            <a:off x="4041050" y="546150"/>
            <a:ext cx="4675300" cy="5711800"/>
          </a:xfrm>
          <a:prstGeom prst="rect">
            <a:avLst/>
          </a:prstGeom>
          <a:noFill/>
          <a:ln>
            <a:noFill/>
          </a:ln>
        </p:spPr>
      </p:pic>
      <p:pic>
        <p:nvPicPr>
          <p:cNvPr id="154" name="Google Shape;154;p19"/>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rot="-414236">
            <a:off x="39651" y="546151"/>
            <a:ext cx="4223150" cy="5711802"/>
          </a:xfrm>
          <a:prstGeom prst="rect">
            <a:avLst/>
          </a:prstGeom>
          <a:noFill/>
          <a:ln>
            <a:noFill/>
          </a:ln>
        </p:spPr>
      </p:pic>
      <p:sp>
        <p:nvSpPr>
          <p:cNvPr id="155" name="Google Shape;155;p19"/>
          <p:cNvSpPr txBox="1"/>
          <p:nvPr/>
        </p:nvSpPr>
        <p:spPr>
          <a:xfrm>
            <a:off x="8874500" y="6507500"/>
            <a:ext cx="4359000" cy="3570148"/>
          </a:xfrm>
          <a:prstGeom prst="rect">
            <a:avLst/>
          </a:prstGeom>
          <a:noFill/>
          <a:ln>
            <a:noFill/>
          </a:ln>
        </p:spPr>
        <p:txBody>
          <a:bodyPr spcFirstLastPara="1" wrap="square" lIns="182850" tIns="182850" rIns="182850" bIns="182850" anchor="t" anchorCtr="0">
            <a:spAutoFit/>
          </a:bodyPr>
          <a:lstStyle/>
          <a:p>
            <a:pPr defTabSz="1828800">
              <a:buClr>
                <a:srgbClr val="000000"/>
              </a:buClr>
            </a:pPr>
            <a:r>
              <a:rPr lang="en-GB" sz="2600" b="1" kern="0">
                <a:solidFill>
                  <a:srgbClr val="000000"/>
                </a:solidFill>
                <a:latin typeface="Be Vietnam Pro"/>
                <a:ea typeface="Be Vietnam Pro"/>
                <a:cs typeface="Be Vietnam Pro"/>
                <a:sym typeface="Be Vietnam Pro"/>
              </a:rPr>
              <a:t>In our previous term, we were learning about the Vicious Vikings and the Saxon settlers! We learnt about all the conflicts they caused,the weapons they had,what they eat and much more.</a:t>
            </a:r>
            <a:endParaRPr sz="2600" b="1" kern="0">
              <a:solidFill>
                <a:srgbClr val="000000"/>
              </a:solidFill>
              <a:latin typeface="Be Vietnam Pro"/>
              <a:ea typeface="Be Vietnam Pro"/>
              <a:cs typeface="Be Vietnam Pro"/>
              <a:sym typeface="Be Vietnam Pro"/>
            </a:endParaRPr>
          </a:p>
        </p:txBody>
      </p:sp>
      <p:sp>
        <p:nvSpPr>
          <p:cNvPr id="156" name="Google Shape;156;p19"/>
          <p:cNvSpPr txBox="1"/>
          <p:nvPr/>
        </p:nvSpPr>
        <p:spPr>
          <a:xfrm>
            <a:off x="4357350" y="6476901"/>
            <a:ext cx="4359000" cy="923269"/>
          </a:xfrm>
          <a:prstGeom prst="rect">
            <a:avLst/>
          </a:prstGeom>
          <a:noFill/>
          <a:ln>
            <a:noFill/>
          </a:ln>
        </p:spPr>
        <p:txBody>
          <a:bodyPr spcFirstLastPara="1" wrap="square" lIns="182850" tIns="182850" rIns="182850" bIns="182850" anchor="t" anchorCtr="0">
            <a:spAutoFit/>
          </a:bodyPr>
          <a:lstStyle/>
          <a:p>
            <a:pPr defTabSz="1828800">
              <a:buClr>
                <a:srgbClr val="000000"/>
              </a:buClr>
            </a:pPr>
            <a:endParaRPr sz="3600" kern="0">
              <a:solidFill>
                <a:srgbClr val="595959"/>
              </a:solidFill>
              <a:latin typeface="Arial"/>
              <a:cs typeface="Arial"/>
              <a:sym typeface="Arial"/>
            </a:endParaRPr>
          </a:p>
        </p:txBody>
      </p:sp>
      <p:sp>
        <p:nvSpPr>
          <p:cNvPr id="157" name="Google Shape;157;p19"/>
          <p:cNvSpPr txBox="1"/>
          <p:nvPr/>
        </p:nvSpPr>
        <p:spPr>
          <a:xfrm>
            <a:off x="4578634" y="6476901"/>
            <a:ext cx="4359000" cy="3139260"/>
          </a:xfrm>
          <a:prstGeom prst="rect">
            <a:avLst/>
          </a:prstGeom>
          <a:noFill/>
          <a:ln>
            <a:noFill/>
          </a:ln>
        </p:spPr>
        <p:txBody>
          <a:bodyPr spcFirstLastPara="1" wrap="square" lIns="182850" tIns="182850" rIns="182850" bIns="182850" anchor="t" anchorCtr="0">
            <a:spAutoFit/>
          </a:bodyPr>
          <a:lstStyle/>
          <a:p>
            <a:pPr defTabSz="1828800">
              <a:buClr>
                <a:srgbClr val="000000"/>
              </a:buClr>
            </a:pPr>
            <a:r>
              <a:rPr lang="en-GB" sz="3000" b="1" kern="0">
                <a:solidFill>
                  <a:srgbClr val="000000"/>
                </a:solidFill>
                <a:latin typeface="Be Vietnam Pro"/>
                <a:ea typeface="Be Vietnam Pro"/>
                <a:cs typeface="Be Vietnam Pro"/>
                <a:sym typeface="Be Vietnam Pro"/>
              </a:rPr>
              <a:t>Three months ago, we were learning all about space.We wrote a newspaper report about the alien crash-landing.</a:t>
            </a:r>
            <a:endParaRPr sz="3000" b="1" kern="0">
              <a:solidFill>
                <a:srgbClr val="000000"/>
              </a:solidFill>
              <a:latin typeface="Be Vietnam Pro"/>
              <a:ea typeface="Be Vietnam Pro"/>
              <a:cs typeface="Be Vietnam Pro"/>
              <a:sym typeface="Be Vietnam Pro"/>
            </a:endParaRPr>
          </a:p>
        </p:txBody>
      </p:sp>
      <p:sp>
        <p:nvSpPr>
          <p:cNvPr id="158" name="Google Shape;158;p19"/>
          <p:cNvSpPr txBox="1"/>
          <p:nvPr/>
        </p:nvSpPr>
        <p:spPr>
          <a:xfrm>
            <a:off x="424200" y="6677001"/>
            <a:ext cx="4495200" cy="3231593"/>
          </a:xfrm>
          <a:prstGeom prst="rect">
            <a:avLst/>
          </a:prstGeom>
          <a:noFill/>
          <a:ln>
            <a:noFill/>
          </a:ln>
        </p:spPr>
        <p:txBody>
          <a:bodyPr spcFirstLastPara="1" wrap="square" lIns="182850" tIns="182850" rIns="182850" bIns="182850" anchor="t" anchorCtr="0">
            <a:spAutoFit/>
          </a:bodyPr>
          <a:lstStyle/>
          <a:p>
            <a:pPr defTabSz="1828800">
              <a:buClr>
                <a:srgbClr val="000000"/>
              </a:buClr>
            </a:pPr>
            <a:r>
              <a:rPr lang="en-GB" sz="2600" b="1" kern="0">
                <a:solidFill>
                  <a:srgbClr val="000000"/>
                </a:solidFill>
                <a:latin typeface="Be Vietnam Pro"/>
                <a:ea typeface="Be Vietnam Pro"/>
                <a:cs typeface="Be Vietnam Pro"/>
                <a:sym typeface="Be Vietnam Pro"/>
              </a:rPr>
              <a:t>At the start of the year,we were learning about the: Amazon Rainforest, which we learnt about all the species that lived there.</a:t>
            </a:r>
            <a:endParaRPr sz="2600" b="1" kern="0">
              <a:solidFill>
                <a:srgbClr val="000000"/>
              </a:solidFill>
              <a:latin typeface="Be Vietnam Pro"/>
              <a:ea typeface="Be Vietnam Pro"/>
              <a:cs typeface="Be Vietnam Pro"/>
              <a:sym typeface="Be Vietnam Pro"/>
            </a:endParaRPr>
          </a:p>
          <a:p>
            <a:pPr defTabSz="1828800">
              <a:buClr>
                <a:srgbClr val="000000"/>
              </a:buClr>
            </a:pPr>
            <a:r>
              <a:rPr lang="en-GB" sz="3000" b="1" kern="0">
                <a:solidFill>
                  <a:srgbClr val="000000"/>
                </a:solidFill>
                <a:latin typeface="Merriweather"/>
                <a:ea typeface="Merriweather"/>
                <a:cs typeface="Merriweather"/>
                <a:sym typeface="Merriweather"/>
              </a:rPr>
              <a:t> </a:t>
            </a:r>
            <a:endParaRPr sz="3000" b="1" kern="0">
              <a:solidFill>
                <a:srgbClr val="000000"/>
              </a:solidFill>
              <a:latin typeface="Merriweather"/>
              <a:ea typeface="Merriweather"/>
              <a:cs typeface="Merriweather"/>
              <a:sym typeface="Merriweather"/>
            </a:endParaRPr>
          </a:p>
        </p:txBody>
      </p:sp>
    </p:spTree>
    <p:extLst>
      <p:ext uri="{BB962C8B-B14F-4D97-AF65-F5344CB8AC3E}">
        <p14:creationId xmlns:p14="http://schemas.microsoft.com/office/powerpoint/2010/main" val="13556418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2"/>
        <p:cNvGrpSpPr/>
        <p:nvPr/>
      </p:nvGrpSpPr>
      <p:grpSpPr>
        <a:xfrm>
          <a:off x="0" y="0"/>
          <a:ext cx="0" cy="0"/>
          <a:chOff x="0" y="0"/>
          <a:chExt cx="0" cy="0"/>
        </a:xfrm>
      </p:grpSpPr>
      <p:pic>
        <p:nvPicPr>
          <p:cNvPr id="163" name="Google Shape;163;p20"/>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rot="-414142">
            <a:off x="304801" y="304800"/>
            <a:ext cx="3913802" cy="5528764"/>
          </a:xfrm>
          <a:prstGeom prst="rect">
            <a:avLst/>
          </a:prstGeom>
          <a:noFill/>
          <a:ln>
            <a:noFill/>
          </a:ln>
        </p:spPr>
      </p:pic>
      <p:pic>
        <p:nvPicPr>
          <p:cNvPr id="164" name="Google Shape;164;p20"/>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rot="510827">
            <a:off x="4395350" y="227251"/>
            <a:ext cx="3913820" cy="5683850"/>
          </a:xfrm>
          <a:prstGeom prst="rect">
            <a:avLst/>
          </a:prstGeom>
          <a:noFill/>
          <a:ln>
            <a:noFill/>
          </a:ln>
        </p:spPr>
      </p:pic>
      <p:pic>
        <p:nvPicPr>
          <p:cNvPr id="165" name="Google Shape;165;p20"/>
          <p:cNvPicPr preferRelativeResize="0"/>
          <p:nvPr/>
        </p:nvPicPr>
        <p:blipFill>
          <a:blip r:embed="rId5">
            <a:alphaModFix/>
          </a:blip>
          <a:stretch>
            <a:fillRect/>
          </a:stretch>
        </p:blipFill>
        <p:spPr>
          <a:xfrm rot="-415333">
            <a:off x="8779300" y="469201"/>
            <a:ext cx="4048900" cy="5683850"/>
          </a:xfrm>
          <a:prstGeom prst="rect">
            <a:avLst/>
          </a:prstGeom>
          <a:noFill/>
          <a:ln>
            <a:noFill/>
          </a:ln>
        </p:spPr>
      </p:pic>
      <p:pic>
        <p:nvPicPr>
          <p:cNvPr id="166" name="Google Shape;166;p20"/>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rot="175562">
            <a:off x="13178380" y="613443"/>
            <a:ext cx="3820196" cy="5466170"/>
          </a:xfrm>
          <a:prstGeom prst="rect">
            <a:avLst/>
          </a:prstGeom>
          <a:noFill/>
          <a:ln>
            <a:noFill/>
          </a:ln>
        </p:spPr>
      </p:pic>
      <p:sp>
        <p:nvSpPr>
          <p:cNvPr id="167" name="Google Shape;167;p20"/>
          <p:cNvSpPr txBox="1"/>
          <p:nvPr/>
        </p:nvSpPr>
        <p:spPr>
          <a:xfrm>
            <a:off x="-13250" y="6048700"/>
            <a:ext cx="4348800" cy="1543200"/>
          </a:xfrm>
          <a:prstGeom prst="rect">
            <a:avLst/>
          </a:prstGeom>
          <a:noFill/>
          <a:ln>
            <a:noFill/>
          </a:ln>
        </p:spPr>
        <p:txBody>
          <a:bodyPr spcFirstLastPara="1" wrap="square" lIns="182850" tIns="182850" rIns="182850" bIns="182850" anchor="t" anchorCtr="0">
            <a:noAutofit/>
          </a:bodyPr>
          <a:lstStyle/>
          <a:p>
            <a:pPr defTabSz="1828800">
              <a:buClr>
                <a:srgbClr val="000000"/>
              </a:buClr>
            </a:pPr>
            <a:r>
              <a:rPr lang="en-GB" sz="3600" kern="0">
                <a:solidFill>
                  <a:srgbClr val="000000"/>
                </a:solidFill>
                <a:latin typeface="Architects Daughter"/>
                <a:ea typeface="Architects Daughter"/>
                <a:cs typeface="Architects Daughter"/>
                <a:sym typeface="Architects Daughter"/>
              </a:rPr>
              <a:t>In the Ring of Fire, we learn about volcanoes,how they form and how they explode!</a:t>
            </a:r>
            <a:endParaRPr sz="3600" kern="0">
              <a:solidFill>
                <a:srgbClr val="000000"/>
              </a:solidFill>
              <a:latin typeface="Architects Daughter"/>
              <a:ea typeface="Architects Daughter"/>
              <a:cs typeface="Architects Daughter"/>
              <a:sym typeface="Architects Daughter"/>
            </a:endParaRPr>
          </a:p>
        </p:txBody>
      </p:sp>
      <p:sp>
        <p:nvSpPr>
          <p:cNvPr id="168" name="Google Shape;168;p20"/>
          <p:cNvSpPr txBox="1"/>
          <p:nvPr/>
        </p:nvSpPr>
        <p:spPr>
          <a:xfrm>
            <a:off x="4260650" y="6218950"/>
            <a:ext cx="3913800" cy="2946000"/>
          </a:xfrm>
          <a:prstGeom prst="rect">
            <a:avLst/>
          </a:prstGeom>
          <a:noFill/>
          <a:ln>
            <a:noFill/>
          </a:ln>
        </p:spPr>
        <p:txBody>
          <a:bodyPr spcFirstLastPara="1" wrap="square" lIns="182850" tIns="182850" rIns="182850" bIns="182850" anchor="t" anchorCtr="0">
            <a:noAutofit/>
          </a:bodyPr>
          <a:lstStyle/>
          <a:p>
            <a:pPr defTabSz="1828800">
              <a:buClr>
                <a:srgbClr val="000000"/>
              </a:buClr>
            </a:pPr>
            <a:r>
              <a:rPr lang="en-GB" sz="3600" kern="0" dirty="0">
                <a:solidFill>
                  <a:srgbClr val="000000"/>
                </a:solidFill>
                <a:latin typeface="Architects Daughter"/>
                <a:ea typeface="Architects Daughter"/>
                <a:cs typeface="Architects Daughter"/>
                <a:sym typeface="Architects Daughter"/>
              </a:rPr>
              <a:t>During the Old Toy </a:t>
            </a:r>
            <a:r>
              <a:rPr lang="en-GB" sz="3600" kern="0" dirty="0" err="1">
                <a:solidFill>
                  <a:srgbClr val="000000"/>
                </a:solidFill>
                <a:latin typeface="Architects Daughter"/>
                <a:ea typeface="Architects Daughter"/>
                <a:cs typeface="Architects Daughter"/>
                <a:sym typeface="Architects Daughter"/>
              </a:rPr>
              <a:t>Shop,Year</a:t>
            </a:r>
            <a:r>
              <a:rPr lang="en-GB" sz="3600" kern="0" dirty="0">
                <a:solidFill>
                  <a:srgbClr val="000000"/>
                </a:solidFill>
                <a:latin typeface="Architects Daughter"/>
                <a:ea typeface="Architects Daughter"/>
                <a:cs typeface="Architects Daughter"/>
                <a:sym typeface="Architects Daughter"/>
              </a:rPr>
              <a:t> 6 students made an amazing narrative based on a magical toy!</a:t>
            </a:r>
            <a:endParaRPr sz="3600" kern="0" dirty="0">
              <a:solidFill>
                <a:srgbClr val="000000"/>
              </a:solidFill>
              <a:latin typeface="Architects Daughter"/>
              <a:ea typeface="Architects Daughter"/>
              <a:cs typeface="Architects Daughter"/>
              <a:sym typeface="Architects Daughter"/>
            </a:endParaRPr>
          </a:p>
        </p:txBody>
      </p:sp>
      <p:sp>
        <p:nvSpPr>
          <p:cNvPr id="169" name="Google Shape;169;p20"/>
          <p:cNvSpPr txBox="1"/>
          <p:nvPr/>
        </p:nvSpPr>
        <p:spPr>
          <a:xfrm flipH="1">
            <a:off x="-1332400" y="1776851"/>
            <a:ext cx="444000" cy="923269"/>
          </a:xfrm>
          <a:prstGeom prst="rect">
            <a:avLst/>
          </a:prstGeom>
          <a:noFill/>
          <a:ln>
            <a:noFill/>
          </a:ln>
        </p:spPr>
        <p:txBody>
          <a:bodyPr spcFirstLastPara="1" wrap="square" lIns="182850" tIns="182850" rIns="182850" bIns="182850" anchor="t" anchorCtr="0">
            <a:spAutoFit/>
          </a:bodyPr>
          <a:lstStyle/>
          <a:p>
            <a:pPr defTabSz="1828800">
              <a:buClr>
                <a:srgbClr val="000000"/>
              </a:buClr>
            </a:pPr>
            <a:endParaRPr sz="3600" kern="0">
              <a:solidFill>
                <a:srgbClr val="595959"/>
              </a:solidFill>
              <a:latin typeface="Arial"/>
              <a:cs typeface="Arial"/>
              <a:sym typeface="Arial"/>
            </a:endParaRPr>
          </a:p>
        </p:txBody>
      </p:sp>
      <p:sp>
        <p:nvSpPr>
          <p:cNvPr id="170" name="Google Shape;170;p20"/>
          <p:cNvSpPr txBox="1"/>
          <p:nvPr/>
        </p:nvSpPr>
        <p:spPr>
          <a:xfrm>
            <a:off x="9043026" y="6173550"/>
            <a:ext cx="3521400" cy="3717000"/>
          </a:xfrm>
          <a:prstGeom prst="rect">
            <a:avLst/>
          </a:prstGeom>
          <a:noFill/>
          <a:ln>
            <a:noFill/>
          </a:ln>
        </p:spPr>
        <p:txBody>
          <a:bodyPr spcFirstLastPara="1" wrap="square" lIns="182850" tIns="182850" rIns="182850" bIns="182850" anchor="t" anchorCtr="0">
            <a:noAutofit/>
          </a:bodyPr>
          <a:lstStyle/>
          <a:p>
            <a:pPr defTabSz="1828800">
              <a:buClr>
                <a:srgbClr val="000000"/>
              </a:buClr>
            </a:pPr>
            <a:r>
              <a:rPr lang="en-GB" sz="3600" kern="0">
                <a:solidFill>
                  <a:srgbClr val="000000"/>
                </a:solidFill>
                <a:latin typeface="Architects Daughter"/>
                <a:ea typeface="Architects Daughter"/>
                <a:cs typeface="Architects Daughter"/>
                <a:sym typeface="Architects Daughter"/>
              </a:rPr>
              <a:t>While we were in Britain at War,we learnt morse code and made an air raid warning!</a:t>
            </a:r>
            <a:endParaRPr sz="3600" kern="0">
              <a:solidFill>
                <a:srgbClr val="000000"/>
              </a:solidFill>
              <a:latin typeface="Architects Daughter"/>
              <a:ea typeface="Architects Daughter"/>
              <a:cs typeface="Architects Daughter"/>
              <a:sym typeface="Architects Daughter"/>
            </a:endParaRPr>
          </a:p>
        </p:txBody>
      </p:sp>
      <p:sp>
        <p:nvSpPr>
          <p:cNvPr id="171" name="Google Shape;171;p20"/>
          <p:cNvSpPr txBox="1"/>
          <p:nvPr/>
        </p:nvSpPr>
        <p:spPr>
          <a:xfrm>
            <a:off x="13131576" y="5891650"/>
            <a:ext cx="3913800" cy="3249600"/>
          </a:xfrm>
          <a:prstGeom prst="rect">
            <a:avLst/>
          </a:prstGeom>
          <a:noFill/>
          <a:ln>
            <a:noFill/>
          </a:ln>
        </p:spPr>
        <p:txBody>
          <a:bodyPr spcFirstLastPara="1" wrap="square" lIns="182850" tIns="182850" rIns="182850" bIns="182850" anchor="t" anchorCtr="0">
            <a:noAutofit/>
          </a:bodyPr>
          <a:lstStyle/>
          <a:p>
            <a:pPr defTabSz="1828800">
              <a:buClr>
                <a:srgbClr val="000000"/>
              </a:buClr>
            </a:pPr>
            <a:r>
              <a:rPr lang="en-GB" sz="3600" kern="0">
                <a:solidFill>
                  <a:srgbClr val="000000"/>
                </a:solidFill>
                <a:latin typeface="Architects Daughter"/>
                <a:ea typeface="Architects Daughter"/>
                <a:cs typeface="Architects Daughter"/>
                <a:sym typeface="Architects Daughter"/>
              </a:rPr>
              <a:t>Although we only started  The Heart Of It All, we (year sixes) are excited to start learning about the human body!</a:t>
            </a:r>
            <a:endParaRPr sz="3600" kern="0">
              <a:solidFill>
                <a:srgbClr val="000000"/>
              </a:solidFill>
              <a:latin typeface="Architects Daughter"/>
              <a:ea typeface="Architects Daughter"/>
              <a:cs typeface="Architects Daughter"/>
              <a:sym typeface="Architects Daughter"/>
            </a:endParaRPr>
          </a:p>
        </p:txBody>
      </p:sp>
    </p:spTree>
    <p:extLst>
      <p:ext uri="{BB962C8B-B14F-4D97-AF65-F5344CB8AC3E}">
        <p14:creationId xmlns:p14="http://schemas.microsoft.com/office/powerpoint/2010/main" val="454150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5"/>
        <p:cNvGrpSpPr/>
        <p:nvPr/>
      </p:nvGrpSpPr>
      <p:grpSpPr>
        <a:xfrm>
          <a:off x="0" y="0"/>
          <a:ext cx="0" cy="0"/>
          <a:chOff x="0" y="0"/>
          <a:chExt cx="0" cy="0"/>
        </a:xfrm>
      </p:grpSpPr>
      <p:sp>
        <p:nvSpPr>
          <p:cNvPr id="176" name="Google Shape;176;p21"/>
          <p:cNvSpPr txBox="1">
            <a:spLocks noGrp="1"/>
          </p:cNvSpPr>
          <p:nvPr>
            <p:ph type="body" idx="1"/>
          </p:nvPr>
        </p:nvSpPr>
        <p:spPr>
          <a:xfrm>
            <a:off x="623400" y="2304950"/>
            <a:ext cx="17041200" cy="6832800"/>
          </a:xfrm>
          <a:prstGeom prst="rect">
            <a:avLst/>
          </a:prstGeom>
        </p:spPr>
        <p:txBody>
          <a:bodyPr spcFirstLastPara="1" wrap="square" lIns="182850" tIns="182850" rIns="182850" bIns="182850" anchor="t" anchorCtr="0">
            <a:normAutofit/>
          </a:bodyPr>
          <a:lstStyle/>
          <a:p>
            <a:pPr marL="0" indent="0">
              <a:spcAft>
                <a:spcPts val="2400"/>
              </a:spcAft>
              <a:buNone/>
            </a:pPr>
            <a:endParaRPr sz="4200">
              <a:latin typeface="Oswald Light"/>
              <a:ea typeface="Oswald Light"/>
              <a:cs typeface="Oswald Light"/>
              <a:sym typeface="Oswald Light"/>
            </a:endParaRPr>
          </a:p>
        </p:txBody>
      </p:sp>
      <p:sp>
        <p:nvSpPr>
          <p:cNvPr id="177" name="Google Shape;177;p21"/>
          <p:cNvSpPr txBox="1"/>
          <p:nvPr/>
        </p:nvSpPr>
        <p:spPr>
          <a:xfrm>
            <a:off x="1016200" y="699650"/>
            <a:ext cx="16129200" cy="1143000"/>
          </a:xfrm>
          <a:prstGeom prst="rect">
            <a:avLst/>
          </a:prstGeom>
          <a:noFill/>
          <a:ln>
            <a:noFill/>
          </a:ln>
        </p:spPr>
        <p:txBody>
          <a:bodyPr spcFirstLastPara="1" wrap="square" lIns="182850" tIns="182850" rIns="182850" bIns="182850" anchor="t" anchorCtr="0">
            <a:noAutofit/>
          </a:bodyPr>
          <a:lstStyle/>
          <a:p>
            <a:pPr defTabSz="1828800">
              <a:buClr>
                <a:srgbClr val="000000"/>
              </a:buClr>
            </a:pPr>
            <a:endParaRPr sz="3600" kern="0">
              <a:solidFill>
                <a:srgbClr val="595959"/>
              </a:solidFill>
              <a:latin typeface="Arial"/>
              <a:cs typeface="Arial"/>
              <a:sym typeface="Arial"/>
            </a:endParaRPr>
          </a:p>
        </p:txBody>
      </p:sp>
      <p:sp>
        <p:nvSpPr>
          <p:cNvPr id="178" name="Google Shape;178;p21"/>
          <p:cNvSpPr txBox="1"/>
          <p:nvPr/>
        </p:nvSpPr>
        <p:spPr>
          <a:xfrm>
            <a:off x="1079700" y="-179100"/>
            <a:ext cx="16446600" cy="1818600"/>
          </a:xfrm>
          <a:prstGeom prst="rect">
            <a:avLst/>
          </a:prstGeom>
          <a:noFill/>
          <a:ln>
            <a:noFill/>
          </a:ln>
        </p:spPr>
        <p:txBody>
          <a:bodyPr spcFirstLastPara="1" wrap="square" lIns="182850" tIns="182850" rIns="182850" bIns="182850" anchor="t" anchorCtr="0">
            <a:noAutofit/>
          </a:bodyPr>
          <a:lstStyle/>
          <a:p>
            <a:pPr defTabSz="1828800">
              <a:buClr>
                <a:srgbClr val="000000"/>
              </a:buClr>
            </a:pPr>
            <a:endParaRPr sz="3600" kern="0">
              <a:solidFill>
                <a:srgbClr val="595959"/>
              </a:solidFill>
              <a:latin typeface="Arial"/>
              <a:cs typeface="Arial"/>
              <a:sym typeface="Arial"/>
            </a:endParaRPr>
          </a:p>
        </p:txBody>
      </p:sp>
      <p:sp>
        <p:nvSpPr>
          <p:cNvPr id="179" name="Google Shape;179;p21"/>
          <p:cNvSpPr txBox="1"/>
          <p:nvPr/>
        </p:nvSpPr>
        <p:spPr>
          <a:xfrm>
            <a:off x="952700" y="350350"/>
            <a:ext cx="16129200" cy="1492200"/>
          </a:xfrm>
          <a:prstGeom prst="rect">
            <a:avLst/>
          </a:prstGeom>
          <a:noFill/>
          <a:ln>
            <a:noFill/>
          </a:ln>
        </p:spPr>
        <p:txBody>
          <a:bodyPr spcFirstLastPara="1" wrap="square" lIns="182850" tIns="182850" rIns="182850" bIns="182850" anchor="t" anchorCtr="0">
            <a:noAutofit/>
          </a:bodyPr>
          <a:lstStyle/>
          <a:p>
            <a:pPr defTabSz="1828800">
              <a:buClr>
                <a:srgbClr val="000000"/>
              </a:buClr>
            </a:pPr>
            <a:r>
              <a:rPr lang="en-GB" sz="6400" b="1" i="1" u="sng" kern="0">
                <a:solidFill>
                  <a:srgbClr val="000000"/>
                </a:solidFill>
                <a:latin typeface="Mochiy Pop P One"/>
                <a:ea typeface="Mochiy Pop P One"/>
                <a:cs typeface="Mochiy Pop P One"/>
                <a:sym typeface="Mochiy Pop P One"/>
              </a:rPr>
              <a:t>Hook Days</a:t>
            </a:r>
            <a:endParaRPr sz="6400" b="1" i="1" u="sng" kern="0">
              <a:solidFill>
                <a:srgbClr val="000000"/>
              </a:solidFill>
              <a:latin typeface="Mochiy Pop P One"/>
              <a:ea typeface="Mochiy Pop P One"/>
              <a:cs typeface="Mochiy Pop P One"/>
              <a:sym typeface="Mochiy Pop P One"/>
            </a:endParaRPr>
          </a:p>
        </p:txBody>
      </p:sp>
      <p:pic>
        <p:nvPicPr>
          <p:cNvPr id="180" name="Google Shape;180;p21"/>
          <p:cNvPicPr preferRelativeResize="0"/>
          <p:nvPr/>
        </p:nvPicPr>
        <p:blipFill>
          <a:blip r:embed="rId3">
            <a:alphaModFix/>
          </a:blip>
          <a:stretch>
            <a:fillRect/>
          </a:stretch>
        </p:blipFill>
        <p:spPr>
          <a:xfrm>
            <a:off x="0" y="1727104"/>
            <a:ext cx="5932548" cy="6832800"/>
          </a:xfrm>
          <a:prstGeom prst="rect">
            <a:avLst/>
          </a:prstGeom>
          <a:noFill/>
          <a:ln>
            <a:noFill/>
          </a:ln>
        </p:spPr>
      </p:pic>
      <p:pic>
        <p:nvPicPr>
          <p:cNvPr id="181" name="Google Shape;181;p21"/>
          <p:cNvPicPr preferRelativeResize="0"/>
          <p:nvPr/>
        </p:nvPicPr>
        <p:blipFill>
          <a:blip r:embed="rId4">
            <a:alphaModFix/>
          </a:blip>
          <a:stretch>
            <a:fillRect/>
          </a:stretch>
        </p:blipFill>
        <p:spPr>
          <a:xfrm>
            <a:off x="8190301" y="199000"/>
            <a:ext cx="10097698" cy="6177900"/>
          </a:xfrm>
          <a:prstGeom prst="rect">
            <a:avLst/>
          </a:prstGeom>
          <a:noFill/>
          <a:ln>
            <a:noFill/>
          </a:ln>
        </p:spPr>
      </p:pic>
      <p:sp>
        <p:nvSpPr>
          <p:cNvPr id="182" name="Google Shape;182;p21"/>
          <p:cNvSpPr txBox="1"/>
          <p:nvPr/>
        </p:nvSpPr>
        <p:spPr>
          <a:xfrm>
            <a:off x="8463150" y="7059200"/>
            <a:ext cx="9552000" cy="2965200"/>
          </a:xfrm>
          <a:prstGeom prst="rect">
            <a:avLst/>
          </a:prstGeom>
          <a:noFill/>
          <a:ln>
            <a:noFill/>
          </a:ln>
        </p:spPr>
        <p:txBody>
          <a:bodyPr spcFirstLastPara="1" wrap="square" lIns="182850" tIns="182850" rIns="182850" bIns="182850" anchor="t" anchorCtr="0">
            <a:noAutofit/>
          </a:bodyPr>
          <a:lstStyle/>
          <a:p>
            <a:pPr defTabSz="1828800">
              <a:buClr>
                <a:srgbClr val="000000"/>
              </a:buClr>
            </a:pPr>
            <a:r>
              <a:rPr lang="en-GB" sz="3600" kern="0" dirty="0">
                <a:solidFill>
                  <a:srgbClr val="000000"/>
                </a:solidFill>
                <a:latin typeface="Architects Daughter"/>
                <a:ea typeface="Architects Daughter"/>
                <a:cs typeface="Architects Daughter"/>
                <a:sym typeface="Architects Daughter"/>
              </a:rPr>
              <a:t>We have hook days to engage more in lessons. This is an example: There was an alien crash-landing, which had occurred on one ordinary day while we were doing maths.</a:t>
            </a:r>
            <a:endParaRPr sz="3600" kern="0" dirty="0">
              <a:solidFill>
                <a:srgbClr val="000000"/>
              </a:solidFill>
              <a:latin typeface="Architects Daughter"/>
              <a:ea typeface="Architects Daughter"/>
              <a:cs typeface="Architects Daughter"/>
              <a:sym typeface="Architects Daughter"/>
            </a:endParaRPr>
          </a:p>
          <a:p>
            <a:pPr defTabSz="1828800">
              <a:buClr>
                <a:srgbClr val="000000"/>
              </a:buClr>
            </a:pPr>
            <a:r>
              <a:rPr lang="en-GB" sz="3600" kern="0" dirty="0">
                <a:solidFill>
                  <a:srgbClr val="000000"/>
                </a:solidFill>
                <a:latin typeface="Architects Daughter"/>
                <a:ea typeface="Architects Daughter"/>
                <a:cs typeface="Architects Daughter"/>
                <a:sym typeface="Architects Daughter"/>
              </a:rPr>
              <a:t>. </a:t>
            </a:r>
            <a:endParaRPr sz="3600" kern="0" dirty="0">
              <a:solidFill>
                <a:srgbClr val="000000"/>
              </a:solidFill>
              <a:latin typeface="Architects Daughter"/>
              <a:ea typeface="Architects Daughter"/>
              <a:cs typeface="Architects Daughter"/>
              <a:sym typeface="Architects Daughter"/>
            </a:endParaRPr>
          </a:p>
        </p:txBody>
      </p:sp>
    </p:spTree>
    <p:extLst>
      <p:ext uri="{BB962C8B-B14F-4D97-AF65-F5344CB8AC3E}">
        <p14:creationId xmlns:p14="http://schemas.microsoft.com/office/powerpoint/2010/main" val="28554964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86"/>
        <p:cNvGrpSpPr/>
        <p:nvPr/>
      </p:nvGrpSpPr>
      <p:grpSpPr>
        <a:xfrm>
          <a:off x="0" y="0"/>
          <a:ext cx="0" cy="0"/>
          <a:chOff x="0" y="0"/>
          <a:chExt cx="0" cy="0"/>
        </a:xfrm>
      </p:grpSpPr>
      <p:sp>
        <p:nvSpPr>
          <p:cNvPr id="187" name="Google Shape;187;p22"/>
          <p:cNvSpPr txBox="1">
            <a:spLocks noGrp="1"/>
          </p:cNvSpPr>
          <p:nvPr>
            <p:ph type="title"/>
          </p:nvPr>
        </p:nvSpPr>
        <p:spPr>
          <a:xfrm>
            <a:off x="623400" y="890050"/>
            <a:ext cx="17041200" cy="1145400"/>
          </a:xfrm>
          <a:prstGeom prst="rect">
            <a:avLst/>
          </a:prstGeom>
        </p:spPr>
        <p:txBody>
          <a:bodyPr spcFirstLastPara="1" wrap="square" lIns="182850" tIns="182850" rIns="182850" bIns="182850" anchor="t" anchorCtr="0">
            <a:normAutofit/>
          </a:bodyPr>
          <a:lstStyle/>
          <a:p>
            <a:r>
              <a:rPr lang="en-GB"/>
              <a:t> </a:t>
            </a:r>
            <a:endParaRPr/>
          </a:p>
        </p:txBody>
      </p:sp>
      <p:sp>
        <p:nvSpPr>
          <p:cNvPr id="188" name="Google Shape;188;p22"/>
          <p:cNvSpPr txBox="1"/>
          <p:nvPr/>
        </p:nvSpPr>
        <p:spPr>
          <a:xfrm>
            <a:off x="342000" y="468001"/>
            <a:ext cx="8238000" cy="1292601"/>
          </a:xfrm>
          <a:prstGeom prst="rect">
            <a:avLst/>
          </a:prstGeom>
          <a:noFill/>
          <a:ln w="9525" cap="flat" cmpd="sng">
            <a:solidFill>
              <a:srgbClr val="000000"/>
            </a:solidFill>
            <a:prstDash val="solid"/>
            <a:round/>
            <a:headEnd type="none" w="sm" len="sm"/>
            <a:tailEnd type="none" w="sm" len="sm"/>
          </a:ln>
        </p:spPr>
        <p:txBody>
          <a:bodyPr spcFirstLastPara="1" wrap="square" lIns="182850" tIns="182850" rIns="182850" bIns="182850" anchor="t" anchorCtr="0">
            <a:spAutoFit/>
          </a:bodyPr>
          <a:lstStyle/>
          <a:p>
            <a:pPr defTabSz="1828800">
              <a:buClr>
                <a:srgbClr val="000000"/>
              </a:buClr>
            </a:pPr>
            <a:r>
              <a:rPr lang="en-GB" sz="6000" u="sng" kern="0">
                <a:solidFill>
                  <a:srgbClr val="000000"/>
                </a:solidFill>
                <a:latin typeface="Mochiy Pop P One"/>
                <a:ea typeface="Mochiy Pop P One"/>
                <a:cs typeface="Mochiy Pop P One"/>
                <a:sym typeface="Mochiy Pop P One"/>
              </a:rPr>
              <a:t>Our School Trips!</a:t>
            </a:r>
            <a:endParaRPr sz="6000" u="sng" kern="0">
              <a:solidFill>
                <a:srgbClr val="000000"/>
              </a:solidFill>
              <a:latin typeface="Mochiy Pop P One"/>
              <a:ea typeface="Mochiy Pop P One"/>
              <a:cs typeface="Mochiy Pop P One"/>
              <a:sym typeface="Mochiy Pop P One"/>
            </a:endParaRPr>
          </a:p>
        </p:txBody>
      </p:sp>
      <p:sp>
        <p:nvSpPr>
          <p:cNvPr id="189" name="Google Shape;189;p22"/>
          <p:cNvSpPr txBox="1"/>
          <p:nvPr/>
        </p:nvSpPr>
        <p:spPr>
          <a:xfrm>
            <a:off x="342000" y="2339100"/>
            <a:ext cx="15173400" cy="2595000"/>
          </a:xfrm>
          <a:prstGeom prst="rect">
            <a:avLst/>
          </a:prstGeom>
          <a:noFill/>
          <a:ln>
            <a:noFill/>
          </a:ln>
        </p:spPr>
        <p:txBody>
          <a:bodyPr spcFirstLastPara="1" wrap="square" lIns="182850" tIns="182850" rIns="182850" bIns="182850" anchor="t" anchorCtr="0">
            <a:noAutofit/>
          </a:bodyPr>
          <a:lstStyle/>
          <a:p>
            <a:pPr defTabSz="1828800">
              <a:buClr>
                <a:srgbClr val="000000"/>
              </a:buClr>
            </a:pPr>
            <a:r>
              <a:rPr lang="en-GB" sz="3600" kern="0" dirty="0">
                <a:solidFill>
                  <a:srgbClr val="000000"/>
                </a:solidFill>
                <a:latin typeface="Architects Daughter"/>
                <a:ea typeface="Architects Daughter"/>
                <a:cs typeface="Architects Daughter"/>
                <a:sym typeface="Architects Daughter"/>
              </a:rPr>
              <a:t>Throughout the year, our pupils have been on a lot of school trips! In Year 3 you go to </a:t>
            </a:r>
            <a:r>
              <a:rPr lang="en-GB" sz="3600" b="1" kern="0" dirty="0">
                <a:solidFill>
                  <a:srgbClr val="000000"/>
                </a:solidFill>
                <a:latin typeface="Architects Daughter"/>
                <a:ea typeface="Architects Daughter"/>
                <a:cs typeface="Architects Daughter"/>
                <a:sym typeface="Architects Daughter"/>
              </a:rPr>
              <a:t>Butts Farm</a:t>
            </a:r>
            <a:r>
              <a:rPr lang="en-GB" sz="3600" kern="0" dirty="0">
                <a:solidFill>
                  <a:srgbClr val="000000"/>
                </a:solidFill>
                <a:latin typeface="Architects Daughter"/>
                <a:ea typeface="Architects Daughter"/>
                <a:cs typeface="Architects Daughter"/>
                <a:sym typeface="Architects Daughter"/>
              </a:rPr>
              <a:t> and they also go to the </a:t>
            </a:r>
            <a:r>
              <a:rPr lang="en-GB" sz="3600" b="1" kern="0" dirty="0">
                <a:solidFill>
                  <a:srgbClr val="000000"/>
                </a:solidFill>
                <a:latin typeface="Architects Daughter"/>
                <a:ea typeface="Architects Daughter"/>
                <a:cs typeface="Architects Daughter"/>
                <a:sym typeface="Architects Daughter"/>
              </a:rPr>
              <a:t>beach. </a:t>
            </a:r>
            <a:r>
              <a:rPr lang="en-GB" sz="3600" kern="0" dirty="0">
                <a:solidFill>
                  <a:srgbClr val="000000"/>
                </a:solidFill>
                <a:latin typeface="Architects Daughter"/>
                <a:ea typeface="Architects Daughter"/>
                <a:cs typeface="Architects Daughter"/>
                <a:sym typeface="Architects Daughter"/>
              </a:rPr>
              <a:t>In Year 4 you go to</a:t>
            </a:r>
            <a:r>
              <a:rPr lang="en-GB" sz="3600" b="1" kern="0" dirty="0">
                <a:solidFill>
                  <a:srgbClr val="000000"/>
                </a:solidFill>
                <a:latin typeface="Architects Daughter"/>
                <a:ea typeface="Architects Daughter"/>
                <a:cs typeface="Architects Daughter"/>
                <a:sym typeface="Architects Daughter"/>
              </a:rPr>
              <a:t> Harry Potter World</a:t>
            </a:r>
            <a:r>
              <a:rPr lang="en-GB" sz="3600" kern="0" dirty="0">
                <a:solidFill>
                  <a:srgbClr val="000000"/>
                </a:solidFill>
                <a:latin typeface="Architects Daughter"/>
                <a:ea typeface="Architects Daughter"/>
                <a:cs typeface="Architects Daughter"/>
                <a:sym typeface="Architects Daughter"/>
              </a:rPr>
              <a:t>. .In Year 5 you go to the </a:t>
            </a:r>
            <a:r>
              <a:rPr lang="en-GB" sz="3600" b="1" kern="0" dirty="0">
                <a:solidFill>
                  <a:srgbClr val="000000"/>
                </a:solidFill>
                <a:latin typeface="Architects Daughter"/>
                <a:ea typeface="Architects Daughter"/>
                <a:cs typeface="Architects Daughter"/>
                <a:sym typeface="Architects Daughter"/>
              </a:rPr>
              <a:t>Living Rainforest</a:t>
            </a:r>
            <a:r>
              <a:rPr lang="en-GB" sz="3600" kern="0" dirty="0">
                <a:solidFill>
                  <a:srgbClr val="000000"/>
                </a:solidFill>
                <a:latin typeface="Architects Daughter"/>
                <a:ea typeface="Architects Daughter"/>
                <a:cs typeface="Architects Daughter"/>
                <a:sym typeface="Architects Daughter"/>
              </a:rPr>
              <a:t> and they go to a </a:t>
            </a:r>
            <a:r>
              <a:rPr lang="en-GB" sz="3600" b="1" kern="0" dirty="0">
                <a:solidFill>
                  <a:srgbClr val="000000"/>
                </a:solidFill>
                <a:latin typeface="Architects Daughter"/>
                <a:ea typeface="Architects Daughter"/>
                <a:cs typeface="Architects Daughter"/>
                <a:sym typeface="Architects Daughter"/>
              </a:rPr>
              <a:t>Planetarium.</a:t>
            </a:r>
            <a:r>
              <a:rPr lang="en-GB" sz="3600" kern="0" dirty="0">
                <a:solidFill>
                  <a:srgbClr val="000000"/>
                </a:solidFill>
                <a:latin typeface="Architects Daughter"/>
                <a:ea typeface="Architects Daughter"/>
                <a:cs typeface="Architects Daughter"/>
                <a:sym typeface="Architects Daughter"/>
              </a:rPr>
              <a:t> Finally in Year 6 you go to the </a:t>
            </a:r>
            <a:r>
              <a:rPr lang="en-GB" sz="3600" b="1" kern="0" dirty="0">
                <a:solidFill>
                  <a:srgbClr val="000000"/>
                </a:solidFill>
                <a:latin typeface="Architects Daughter"/>
                <a:ea typeface="Architects Daughter"/>
                <a:cs typeface="Architects Daughter"/>
                <a:sym typeface="Architects Daughter"/>
              </a:rPr>
              <a:t>Natural History Museum</a:t>
            </a:r>
            <a:r>
              <a:rPr lang="en-GB" sz="3600" kern="0" dirty="0">
                <a:solidFill>
                  <a:srgbClr val="000000"/>
                </a:solidFill>
                <a:latin typeface="Architects Daughter"/>
                <a:ea typeface="Architects Daughter"/>
                <a:cs typeface="Architects Daughter"/>
                <a:sym typeface="Architects Daughter"/>
              </a:rPr>
              <a:t> , </a:t>
            </a:r>
            <a:r>
              <a:rPr lang="en-GB" sz="3600" b="1" kern="0" dirty="0">
                <a:solidFill>
                  <a:srgbClr val="000000"/>
                </a:solidFill>
                <a:latin typeface="Architects Daughter"/>
                <a:ea typeface="Architects Daughter"/>
                <a:cs typeface="Architects Daughter"/>
                <a:sym typeface="Architects Daughter"/>
              </a:rPr>
              <a:t>Thorpe Park and PGL</a:t>
            </a:r>
            <a:r>
              <a:rPr lang="en-GB" sz="3600" kern="0" dirty="0">
                <a:solidFill>
                  <a:srgbClr val="000000"/>
                </a:solidFill>
                <a:latin typeface="Architects Daughter"/>
                <a:ea typeface="Architects Daughter"/>
                <a:cs typeface="Architects Daughter"/>
                <a:sym typeface="Architects Daughter"/>
              </a:rPr>
              <a:t>!</a:t>
            </a:r>
            <a:endParaRPr sz="3600" kern="0" dirty="0">
              <a:solidFill>
                <a:srgbClr val="000000"/>
              </a:solidFill>
              <a:latin typeface="Architects Daughter"/>
              <a:ea typeface="Architects Daughter"/>
              <a:cs typeface="Architects Daughter"/>
              <a:sym typeface="Architects Daughter"/>
            </a:endParaRPr>
          </a:p>
        </p:txBody>
      </p:sp>
      <p:pic>
        <p:nvPicPr>
          <p:cNvPr id="190" name="Google Shape;190;p22"/>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304800" y="6731400"/>
            <a:ext cx="4702500" cy="3250800"/>
          </a:xfrm>
          <a:prstGeom prst="rect">
            <a:avLst/>
          </a:prstGeom>
          <a:noFill/>
          <a:ln>
            <a:noFill/>
          </a:ln>
        </p:spPr>
      </p:pic>
      <p:pic>
        <p:nvPicPr>
          <p:cNvPr id="191" name="Google Shape;191;p22"/>
          <p:cNvPicPr preferRelativeResize="0"/>
          <p:nvPr/>
        </p:nvPicPr>
        <p:blipFill>
          <a:blip r:embed="rId4">
            <a:alphaModFix/>
          </a:blip>
          <a:stretch>
            <a:fillRect/>
          </a:stretch>
        </p:blipFill>
        <p:spPr>
          <a:xfrm>
            <a:off x="5312100" y="5237751"/>
            <a:ext cx="6051976" cy="4744450"/>
          </a:xfrm>
          <a:prstGeom prst="rect">
            <a:avLst/>
          </a:prstGeom>
          <a:noFill/>
          <a:ln>
            <a:noFill/>
          </a:ln>
        </p:spPr>
      </p:pic>
      <p:pic>
        <p:nvPicPr>
          <p:cNvPr id="192" name="Google Shape;192;p22"/>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11668876" y="5237751"/>
            <a:ext cx="3850248" cy="4744450"/>
          </a:xfrm>
          <a:prstGeom prst="rect">
            <a:avLst/>
          </a:prstGeom>
          <a:noFill/>
          <a:ln>
            <a:noFill/>
          </a:ln>
        </p:spPr>
      </p:pic>
      <p:pic>
        <p:nvPicPr>
          <p:cNvPr id="193" name="Google Shape;193;p22"/>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10509451" y="7182596"/>
            <a:ext cx="2330250" cy="2205900"/>
          </a:xfrm>
          <a:prstGeom prst="rect">
            <a:avLst/>
          </a:prstGeom>
          <a:noFill/>
          <a:ln>
            <a:noFill/>
          </a:ln>
        </p:spPr>
      </p:pic>
      <p:pic>
        <p:nvPicPr>
          <p:cNvPr id="194" name="Google Shape;194;p22"/>
          <p:cNvPicPr preferRelativeResize="0"/>
          <p:nvPr/>
        </p:nvPicPr>
        <p:blipFill>
          <a:blip r:embed="rId7" cstate="email">
            <a:alphaModFix/>
            <a:extLst>
              <a:ext uri="{28A0092B-C50C-407E-A947-70E740481C1C}">
                <a14:useLocalDpi xmlns:a14="http://schemas.microsoft.com/office/drawing/2010/main"/>
              </a:ext>
            </a:extLst>
          </a:blip>
          <a:stretch>
            <a:fillRect/>
          </a:stretch>
        </p:blipFill>
        <p:spPr>
          <a:xfrm>
            <a:off x="11668901" y="0"/>
            <a:ext cx="3516350" cy="2595000"/>
          </a:xfrm>
          <a:prstGeom prst="rect">
            <a:avLst/>
          </a:prstGeom>
          <a:noFill/>
          <a:ln>
            <a:noFill/>
          </a:ln>
        </p:spPr>
      </p:pic>
      <p:pic>
        <p:nvPicPr>
          <p:cNvPr id="195" name="Google Shape;195;p22"/>
          <p:cNvPicPr preferRelativeResize="0"/>
          <p:nvPr/>
        </p:nvPicPr>
        <p:blipFill>
          <a:blip r:embed="rId8">
            <a:alphaModFix/>
          </a:blip>
          <a:stretch>
            <a:fillRect/>
          </a:stretch>
        </p:blipFill>
        <p:spPr>
          <a:xfrm>
            <a:off x="13139090" y="5969541"/>
            <a:ext cx="5083000" cy="4241250"/>
          </a:xfrm>
          <a:prstGeom prst="rect">
            <a:avLst/>
          </a:prstGeom>
          <a:noFill/>
          <a:ln>
            <a:noFill/>
          </a:ln>
        </p:spPr>
      </p:pic>
      <p:pic>
        <p:nvPicPr>
          <p:cNvPr id="196" name="Google Shape;196;p22"/>
          <p:cNvPicPr preferRelativeResize="0"/>
          <p:nvPr/>
        </p:nvPicPr>
        <p:blipFill>
          <a:blip r:embed="rId9" cstate="email">
            <a:alphaModFix/>
            <a:extLst>
              <a:ext uri="{28A0092B-C50C-407E-A947-70E740481C1C}">
                <a14:useLocalDpi xmlns:a14="http://schemas.microsoft.com/office/drawing/2010/main"/>
              </a:ext>
            </a:extLst>
          </a:blip>
          <a:stretch>
            <a:fillRect/>
          </a:stretch>
        </p:blipFill>
        <p:spPr>
          <a:xfrm>
            <a:off x="15519101" y="2337951"/>
            <a:ext cx="2768898" cy="3768650"/>
          </a:xfrm>
          <a:prstGeom prst="rect">
            <a:avLst/>
          </a:prstGeom>
          <a:noFill/>
          <a:ln>
            <a:noFill/>
          </a:ln>
        </p:spPr>
      </p:pic>
      <p:pic>
        <p:nvPicPr>
          <p:cNvPr id="197" name="Google Shape;197;p22"/>
          <p:cNvPicPr preferRelativeResize="0"/>
          <p:nvPr/>
        </p:nvPicPr>
        <p:blipFill rotWithShape="1">
          <a:blip r:embed="rId10" cstate="email">
            <a:alphaModFix/>
            <a:extLst>
              <a:ext uri="{28A0092B-C50C-407E-A947-70E740481C1C}">
                <a14:useLocalDpi xmlns:a14="http://schemas.microsoft.com/office/drawing/2010/main"/>
              </a:ext>
            </a:extLst>
          </a:blip>
          <a:srcRect/>
          <a:stretch/>
        </p:blipFill>
        <p:spPr>
          <a:xfrm>
            <a:off x="15118750" y="-67243"/>
            <a:ext cx="3178400" cy="2445602"/>
          </a:xfrm>
          <a:prstGeom prst="rect">
            <a:avLst/>
          </a:prstGeom>
          <a:noFill/>
          <a:ln>
            <a:noFill/>
          </a:ln>
        </p:spPr>
      </p:pic>
    </p:spTree>
    <p:extLst>
      <p:ext uri="{BB962C8B-B14F-4D97-AF65-F5344CB8AC3E}">
        <p14:creationId xmlns:p14="http://schemas.microsoft.com/office/powerpoint/2010/main" val="91941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01"/>
        <p:cNvGrpSpPr/>
        <p:nvPr/>
      </p:nvGrpSpPr>
      <p:grpSpPr>
        <a:xfrm>
          <a:off x="0" y="0"/>
          <a:ext cx="0" cy="0"/>
          <a:chOff x="0" y="0"/>
          <a:chExt cx="0" cy="0"/>
        </a:xfrm>
      </p:grpSpPr>
      <p:pic>
        <p:nvPicPr>
          <p:cNvPr id="202" name="Google Shape;202;p23"/>
          <p:cNvPicPr preferRelativeResize="0"/>
          <p:nvPr/>
        </p:nvPicPr>
        <p:blipFill rotWithShape="1">
          <a:blip r:embed="rId3" cstate="email">
            <a:alphaModFix/>
            <a:extLst>
              <a:ext uri="{28A0092B-C50C-407E-A947-70E740481C1C}">
                <a14:useLocalDpi xmlns:a14="http://schemas.microsoft.com/office/drawing/2010/main"/>
              </a:ext>
            </a:extLst>
          </a:blip>
          <a:srcRect t="-3939"/>
          <a:stretch/>
        </p:blipFill>
        <p:spPr>
          <a:xfrm>
            <a:off x="14932703" y="5583646"/>
            <a:ext cx="3115146" cy="4573004"/>
          </a:xfrm>
          <a:prstGeom prst="rect">
            <a:avLst/>
          </a:prstGeom>
          <a:noFill/>
          <a:ln>
            <a:noFill/>
          </a:ln>
        </p:spPr>
      </p:pic>
      <p:sp>
        <p:nvSpPr>
          <p:cNvPr id="203" name="Google Shape;203;p23"/>
          <p:cNvSpPr txBox="1"/>
          <p:nvPr/>
        </p:nvSpPr>
        <p:spPr>
          <a:xfrm>
            <a:off x="193850" y="129601"/>
            <a:ext cx="15724800" cy="9162448"/>
          </a:xfrm>
          <a:prstGeom prst="rect">
            <a:avLst/>
          </a:prstGeom>
          <a:noFill/>
          <a:ln>
            <a:noFill/>
          </a:ln>
        </p:spPr>
        <p:txBody>
          <a:bodyPr spcFirstLastPara="1" wrap="square" lIns="182850" tIns="182850" rIns="182850" bIns="182850" anchor="t" anchorCtr="0">
            <a:spAutoFit/>
          </a:bodyPr>
          <a:lstStyle/>
          <a:p>
            <a:pPr defTabSz="1828800">
              <a:buClr>
                <a:srgbClr val="000000"/>
              </a:buClr>
            </a:pPr>
            <a:r>
              <a:rPr lang="en-GB" sz="4400" b="1" u="sng" kern="0" dirty="0">
                <a:solidFill>
                  <a:srgbClr val="4F9116"/>
                </a:solidFill>
                <a:latin typeface="Century Gothic"/>
                <a:ea typeface="Century Gothic"/>
                <a:cs typeface="Century Gothic"/>
                <a:sym typeface="Century Gothic"/>
              </a:rPr>
              <a:t>The Power Of Pupils-  our first project!</a:t>
            </a:r>
            <a:br>
              <a:rPr lang="en-GB" sz="4400" b="1" u="sng" kern="0" dirty="0">
                <a:solidFill>
                  <a:srgbClr val="4F9116"/>
                </a:solidFill>
                <a:latin typeface="Century Gothic"/>
                <a:ea typeface="Century Gothic"/>
                <a:cs typeface="Century Gothic"/>
                <a:sym typeface="Century Gothic"/>
              </a:rPr>
            </a:br>
            <a:endParaRPr sz="2600" b="1" kern="0" dirty="0">
              <a:solidFill>
                <a:srgbClr val="4F9116"/>
              </a:solidFill>
              <a:latin typeface="Century Gothic"/>
              <a:ea typeface="Century Gothic"/>
              <a:cs typeface="Century Gothic"/>
              <a:sym typeface="Century Gothic"/>
            </a:endParaRPr>
          </a:p>
          <a:p>
            <a:pPr defTabSz="1828800">
              <a:lnSpc>
                <a:spcPct val="115000"/>
              </a:lnSpc>
              <a:buClr>
                <a:srgbClr val="000000"/>
              </a:buClr>
            </a:pPr>
            <a:r>
              <a:rPr lang="en-GB" sz="3000" kern="0" dirty="0">
                <a:solidFill>
                  <a:srgbClr val="000000"/>
                </a:solidFill>
                <a:latin typeface="Century Gothic"/>
                <a:ea typeface="Century Gothic"/>
                <a:cs typeface="Century Gothic"/>
                <a:sym typeface="Century Gothic"/>
              </a:rPr>
              <a:t>Applying our British Value of ‘Democracy’, in September, </a:t>
            </a:r>
            <a:br>
              <a:rPr lang="en-GB" sz="3000" kern="0" dirty="0">
                <a:solidFill>
                  <a:srgbClr val="000000"/>
                </a:solidFill>
                <a:latin typeface="Century Gothic"/>
                <a:ea typeface="Century Gothic"/>
                <a:cs typeface="Century Gothic"/>
                <a:sym typeface="Century Gothic"/>
              </a:rPr>
            </a:br>
            <a:r>
              <a:rPr lang="en-GB" sz="3000" kern="0" dirty="0">
                <a:solidFill>
                  <a:srgbClr val="000000"/>
                </a:solidFill>
                <a:latin typeface="Century Gothic"/>
                <a:ea typeface="Century Gothic"/>
                <a:cs typeface="Century Gothic"/>
                <a:sym typeface="Century Gothic"/>
              </a:rPr>
              <a:t>Oak Hill Parliament begins! Candidates put themselves forward for roles such as Prime Minister and Deputy, and deliver persuasive speeches in front of the school (outlining </a:t>
            </a:r>
            <a:r>
              <a:rPr lang="en-GB" sz="3000" i="1" kern="0" dirty="0">
                <a:solidFill>
                  <a:srgbClr val="000000"/>
                </a:solidFill>
                <a:latin typeface="Century Gothic"/>
                <a:ea typeface="Century Gothic"/>
                <a:cs typeface="Century Gothic"/>
                <a:sym typeface="Century Gothic"/>
              </a:rPr>
              <a:t>their </a:t>
            </a:r>
            <a:r>
              <a:rPr lang="en-GB" sz="3000" kern="0" dirty="0">
                <a:solidFill>
                  <a:srgbClr val="000000"/>
                </a:solidFill>
                <a:latin typeface="Century Gothic"/>
                <a:ea typeface="Century Gothic"/>
                <a:cs typeface="Century Gothic"/>
                <a:sym typeface="Century Gothic"/>
              </a:rPr>
              <a:t>vision for Oak Hill).</a:t>
            </a:r>
            <a:r>
              <a:rPr lang="en-GB" sz="3000" kern="0" dirty="0">
                <a:solidFill>
                  <a:srgbClr val="FF0000"/>
                </a:solidFill>
                <a:latin typeface="Century Gothic"/>
                <a:ea typeface="Century Gothic"/>
                <a:cs typeface="Century Gothic"/>
                <a:sym typeface="Century Gothic"/>
              </a:rPr>
              <a:t> </a:t>
            </a:r>
            <a:r>
              <a:rPr lang="en-GB" sz="3000" kern="0" dirty="0">
                <a:solidFill>
                  <a:srgbClr val="9900FF"/>
                </a:solidFill>
                <a:latin typeface="Century Gothic"/>
                <a:ea typeface="Century Gothic"/>
                <a:cs typeface="Century Gothic"/>
                <a:sym typeface="Century Gothic"/>
              </a:rPr>
              <a:t>Then, all members of the Oak Hill Family vote for their favourite! The results are counted and then Prime Minister and Deputies are appointed. For every year group, we also appoint Ambassadors for:</a:t>
            </a:r>
            <a:br>
              <a:rPr lang="en-GB" sz="3000" kern="0" dirty="0">
                <a:solidFill>
                  <a:srgbClr val="000000"/>
                </a:solidFill>
                <a:latin typeface="Century Gothic"/>
                <a:ea typeface="Century Gothic"/>
                <a:cs typeface="Century Gothic"/>
                <a:sym typeface="Century Gothic"/>
              </a:rPr>
            </a:br>
            <a:endParaRPr sz="3000" kern="0" dirty="0">
              <a:solidFill>
                <a:srgbClr val="000000"/>
              </a:solidFill>
              <a:latin typeface="Century Gothic"/>
              <a:ea typeface="Century Gothic"/>
              <a:cs typeface="Century Gothic"/>
              <a:sym typeface="Century Gothic"/>
            </a:endParaRPr>
          </a:p>
          <a:p>
            <a:pPr defTabSz="1828800">
              <a:lnSpc>
                <a:spcPct val="115000"/>
              </a:lnSpc>
              <a:buClr>
                <a:srgbClr val="000000"/>
              </a:buClr>
            </a:pPr>
            <a:r>
              <a:rPr lang="en-GB" sz="2000" b="1" i="1" kern="0" dirty="0">
                <a:solidFill>
                  <a:srgbClr val="000000"/>
                </a:solidFill>
                <a:latin typeface="Century Gothic"/>
                <a:ea typeface="Century Gothic"/>
                <a:cs typeface="Century Gothic"/>
                <a:sym typeface="Century Gothic"/>
              </a:rPr>
              <a:t>-</a:t>
            </a:r>
            <a:r>
              <a:rPr lang="en-GB" sz="2000" b="1" i="1" kern="0" dirty="0">
                <a:solidFill>
                  <a:srgbClr val="CC0000"/>
                </a:solidFill>
                <a:latin typeface="Century Gothic"/>
                <a:ea typeface="Century Gothic"/>
                <a:cs typeface="Century Gothic"/>
                <a:sym typeface="Century Gothic"/>
              </a:rPr>
              <a:t>Curriculum and Learning     </a:t>
            </a:r>
            <a:r>
              <a:rPr lang="en-GB" sz="2000" b="1" i="1" kern="0" dirty="0">
                <a:solidFill>
                  <a:srgbClr val="674EA7"/>
                </a:solidFill>
                <a:latin typeface="Century Gothic"/>
                <a:ea typeface="Century Gothic"/>
                <a:cs typeface="Century Gothic"/>
                <a:sym typeface="Century Gothic"/>
              </a:rPr>
              <a:t>-Health and Fitness      </a:t>
            </a:r>
            <a:r>
              <a:rPr lang="en-GB" sz="2000" b="1" i="1" kern="0" dirty="0">
                <a:solidFill>
                  <a:srgbClr val="38761D"/>
                </a:solidFill>
                <a:latin typeface="Century Gothic"/>
                <a:ea typeface="Century Gothic"/>
                <a:cs typeface="Century Gothic"/>
                <a:sym typeface="Century Gothic"/>
              </a:rPr>
              <a:t>-Community and Events       </a:t>
            </a:r>
            <a:r>
              <a:rPr lang="en-GB" sz="2000" b="1" i="1" kern="0" dirty="0">
                <a:solidFill>
                  <a:srgbClr val="741B47"/>
                </a:solidFill>
                <a:latin typeface="Century Gothic"/>
                <a:ea typeface="Century Gothic"/>
                <a:cs typeface="Century Gothic"/>
                <a:sym typeface="Century Gothic"/>
              </a:rPr>
              <a:t>-Technology</a:t>
            </a:r>
            <a:r>
              <a:rPr lang="en-GB" sz="2000" b="1" i="1" kern="0" dirty="0">
                <a:solidFill>
                  <a:srgbClr val="000000"/>
                </a:solidFill>
                <a:latin typeface="Century Gothic"/>
                <a:ea typeface="Century Gothic"/>
                <a:cs typeface="Century Gothic"/>
                <a:sym typeface="Century Gothic"/>
              </a:rPr>
              <a:t>       </a:t>
            </a:r>
            <a:r>
              <a:rPr lang="en-GB" sz="2000" b="1" i="1" kern="0" dirty="0">
                <a:solidFill>
                  <a:srgbClr val="E69138"/>
                </a:solidFill>
                <a:latin typeface="Century Gothic"/>
                <a:ea typeface="Century Gothic"/>
                <a:cs typeface="Century Gothic"/>
                <a:sym typeface="Century Gothic"/>
              </a:rPr>
              <a:t>-Environment </a:t>
            </a:r>
            <a:br>
              <a:rPr lang="en-GB" b="1" i="1" kern="0" dirty="0">
                <a:solidFill>
                  <a:srgbClr val="E69138"/>
                </a:solidFill>
                <a:latin typeface="Century Gothic"/>
                <a:ea typeface="Century Gothic"/>
                <a:cs typeface="Century Gothic"/>
                <a:sym typeface="Century Gothic"/>
              </a:rPr>
            </a:br>
            <a:endParaRPr sz="2600" b="1" i="1" kern="0" dirty="0">
              <a:solidFill>
                <a:srgbClr val="E69138"/>
              </a:solidFill>
              <a:latin typeface="Century Gothic"/>
              <a:ea typeface="Century Gothic"/>
              <a:cs typeface="Century Gothic"/>
              <a:sym typeface="Century Gothic"/>
            </a:endParaRPr>
          </a:p>
          <a:p>
            <a:pPr defTabSz="1828800">
              <a:lnSpc>
                <a:spcPct val="115000"/>
              </a:lnSpc>
              <a:buClr>
                <a:srgbClr val="000000"/>
              </a:buClr>
            </a:pPr>
            <a:r>
              <a:rPr lang="en-GB" sz="3000" kern="0" dirty="0">
                <a:solidFill>
                  <a:srgbClr val="FF9900"/>
                </a:solidFill>
                <a:latin typeface="Century Gothic"/>
                <a:ea typeface="Century Gothic"/>
                <a:cs typeface="Century Gothic"/>
                <a:sym typeface="Century Gothic"/>
              </a:rPr>
              <a:t>The Parliament members, our Oak Hill Ambassadors, are very important and help with the running of the school. They plan and organise competitions; they help at break and lunch; they share pupil voice with the staff; they give ideas about how to make Oak Hill even better; they support the local community…</a:t>
            </a:r>
            <a:r>
              <a:rPr lang="en-GB" sz="3000" kern="0" dirty="0">
                <a:solidFill>
                  <a:srgbClr val="0000FF"/>
                </a:solidFill>
                <a:latin typeface="Century Gothic"/>
                <a:ea typeface="Century Gothic"/>
                <a:cs typeface="Century Gothic"/>
                <a:sym typeface="Century Gothic"/>
              </a:rPr>
              <a:t>the list goes on! We also have the platform for all pupils to develop and showcase their leadership skills with regular opportunities to become an ‘Aspirations Volunteer</a:t>
            </a:r>
            <a:r>
              <a:rPr lang="en-GB" sz="3000" kern="0" dirty="0">
                <a:solidFill>
                  <a:srgbClr val="000000"/>
                </a:solidFill>
                <a:latin typeface="Century Gothic"/>
                <a:ea typeface="Century Gothic"/>
                <a:cs typeface="Century Gothic"/>
                <a:sym typeface="Century Gothic"/>
              </a:rPr>
              <a:t>’.</a:t>
            </a:r>
            <a:endParaRPr sz="3000" kern="0" dirty="0">
              <a:solidFill>
                <a:srgbClr val="000000"/>
              </a:solidFill>
              <a:latin typeface="Century Gothic"/>
              <a:ea typeface="Century Gothic"/>
              <a:cs typeface="Century Gothic"/>
              <a:sym typeface="Century Gothic"/>
            </a:endParaRPr>
          </a:p>
        </p:txBody>
      </p:sp>
      <p:pic>
        <p:nvPicPr>
          <p:cNvPr id="204" name="Google Shape;204;p23"/>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11593301" y="266825"/>
            <a:ext cx="6454550" cy="1002826"/>
          </a:xfrm>
          <a:prstGeom prst="rect">
            <a:avLst/>
          </a:prstGeom>
          <a:noFill/>
          <a:ln>
            <a:noFill/>
          </a:ln>
        </p:spPr>
      </p:pic>
      <p:sp>
        <p:nvSpPr>
          <p:cNvPr id="205" name="Google Shape;205;p23"/>
          <p:cNvSpPr txBox="1"/>
          <p:nvPr/>
        </p:nvSpPr>
        <p:spPr>
          <a:xfrm>
            <a:off x="15816000" y="3127401"/>
            <a:ext cx="2167200" cy="800158"/>
          </a:xfrm>
          <a:prstGeom prst="rect">
            <a:avLst/>
          </a:prstGeom>
          <a:noFill/>
          <a:ln>
            <a:noFill/>
          </a:ln>
        </p:spPr>
        <p:txBody>
          <a:bodyPr spcFirstLastPara="1" wrap="square" lIns="182850" tIns="182850" rIns="182850" bIns="182850" anchor="t" anchorCtr="0">
            <a:spAutoFit/>
          </a:bodyPr>
          <a:lstStyle/>
          <a:p>
            <a:pPr defTabSz="1828800">
              <a:buClr>
                <a:srgbClr val="000000"/>
              </a:buClr>
            </a:pPr>
            <a:endParaRPr sz="2800" i="1" kern="0">
              <a:solidFill>
                <a:srgbClr val="000000"/>
              </a:solidFill>
              <a:latin typeface="Arial"/>
              <a:cs typeface="Arial"/>
              <a:sym typeface="Arial"/>
            </a:endParaRPr>
          </a:p>
        </p:txBody>
      </p:sp>
      <p:pic>
        <p:nvPicPr>
          <p:cNvPr id="206" name="Google Shape;206;p23"/>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16207401" y="1108300"/>
            <a:ext cx="1840450" cy="1617588"/>
          </a:xfrm>
          <a:prstGeom prst="rect">
            <a:avLst/>
          </a:prstGeom>
          <a:noFill/>
          <a:ln>
            <a:noFill/>
          </a:ln>
        </p:spPr>
      </p:pic>
      <p:pic>
        <p:nvPicPr>
          <p:cNvPr id="207" name="Google Shape;207;p23"/>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15483451" y="2651550"/>
            <a:ext cx="2280450" cy="2932100"/>
          </a:xfrm>
          <a:prstGeom prst="rect">
            <a:avLst/>
          </a:prstGeom>
          <a:noFill/>
          <a:ln>
            <a:noFill/>
          </a:ln>
        </p:spPr>
      </p:pic>
    </p:spTree>
    <p:extLst>
      <p:ext uri="{BB962C8B-B14F-4D97-AF65-F5344CB8AC3E}">
        <p14:creationId xmlns:p14="http://schemas.microsoft.com/office/powerpoint/2010/main" val="13438677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11"/>
        <p:cNvGrpSpPr/>
        <p:nvPr/>
      </p:nvGrpSpPr>
      <p:grpSpPr>
        <a:xfrm>
          <a:off x="0" y="0"/>
          <a:ext cx="0" cy="0"/>
          <a:chOff x="0" y="0"/>
          <a:chExt cx="0" cy="0"/>
        </a:xfrm>
      </p:grpSpPr>
      <p:sp>
        <p:nvSpPr>
          <p:cNvPr id="212" name="Google Shape;212;p24"/>
          <p:cNvSpPr txBox="1">
            <a:spLocks noGrp="1"/>
          </p:cNvSpPr>
          <p:nvPr>
            <p:ph type="title"/>
          </p:nvPr>
        </p:nvSpPr>
        <p:spPr>
          <a:xfrm>
            <a:off x="135150" y="384950"/>
            <a:ext cx="17041200" cy="1145400"/>
          </a:xfrm>
          <a:prstGeom prst="rect">
            <a:avLst/>
          </a:prstGeom>
        </p:spPr>
        <p:txBody>
          <a:bodyPr spcFirstLastPara="1" wrap="square" lIns="182850" tIns="182850" rIns="182850" bIns="182850" anchor="t" anchorCtr="0">
            <a:normAutofit/>
          </a:bodyPr>
          <a:lstStyle/>
          <a:p>
            <a:r>
              <a:rPr lang="en-GB" b="1" i="1" u="sng">
                <a:latin typeface="Mochiy Pop P One"/>
                <a:ea typeface="Mochiy Pop P One"/>
                <a:cs typeface="Mochiy Pop P One"/>
                <a:sym typeface="Mochiy Pop P One"/>
              </a:rPr>
              <a:t>Project 1- The Oak Hill Parliament and Ambassadors</a:t>
            </a:r>
            <a:endParaRPr b="1" i="1" u="sng">
              <a:latin typeface="Mochiy Pop P One"/>
              <a:ea typeface="Mochiy Pop P One"/>
              <a:cs typeface="Mochiy Pop P One"/>
              <a:sym typeface="Mochiy Pop P One"/>
            </a:endParaRPr>
          </a:p>
        </p:txBody>
      </p:sp>
      <p:sp>
        <p:nvSpPr>
          <p:cNvPr id="213" name="Google Shape;213;p24"/>
          <p:cNvSpPr txBox="1">
            <a:spLocks noGrp="1"/>
          </p:cNvSpPr>
          <p:nvPr>
            <p:ph type="body" idx="1"/>
          </p:nvPr>
        </p:nvSpPr>
        <p:spPr>
          <a:xfrm>
            <a:off x="623400" y="2327300"/>
            <a:ext cx="17664600" cy="6832800"/>
          </a:xfrm>
          <a:prstGeom prst="rect">
            <a:avLst/>
          </a:prstGeom>
        </p:spPr>
        <p:txBody>
          <a:bodyPr spcFirstLastPara="1" wrap="square" lIns="182850" tIns="182850" rIns="182850" bIns="182850" anchor="t" anchorCtr="0">
            <a:normAutofit/>
          </a:bodyPr>
          <a:lstStyle/>
          <a:p>
            <a:pPr marL="0" indent="0">
              <a:buNone/>
            </a:pPr>
            <a:r>
              <a:rPr lang="en-GB" sz="2662" dirty="0">
                <a:solidFill>
                  <a:schemeClr val="dk1"/>
                </a:solidFill>
                <a:latin typeface="Architects Daughter"/>
                <a:ea typeface="Architects Daughter"/>
                <a:cs typeface="Architects Daughter"/>
                <a:sym typeface="Architects Daughter"/>
              </a:rPr>
              <a:t>The ambassadors we have are:                  The extra ambassadors are::</a:t>
            </a:r>
            <a:endParaRPr sz="2662" dirty="0">
              <a:solidFill>
                <a:schemeClr val="dk1"/>
              </a:solidFill>
              <a:latin typeface="Architects Daughter"/>
              <a:ea typeface="Architects Daughter"/>
              <a:cs typeface="Architects Daughter"/>
              <a:sym typeface="Architects Daughter"/>
            </a:endParaRPr>
          </a:p>
          <a:p>
            <a:pPr marL="0" indent="0">
              <a:spcBef>
                <a:spcPts val="2400"/>
              </a:spcBef>
              <a:buNone/>
            </a:pPr>
            <a:r>
              <a:rPr lang="en-GB" sz="2662" dirty="0">
                <a:solidFill>
                  <a:srgbClr val="9900FF"/>
                </a:solidFill>
                <a:latin typeface="Architects Daughter"/>
                <a:ea typeface="Architects Daughter"/>
                <a:cs typeface="Architects Daughter"/>
                <a:sym typeface="Architects Daughter"/>
              </a:rPr>
              <a:t>Prime Minister, </a:t>
            </a:r>
            <a:r>
              <a:rPr lang="en-GB" sz="2662" dirty="0">
                <a:solidFill>
                  <a:schemeClr val="dk1"/>
                </a:solidFill>
                <a:latin typeface="Architects Daughter"/>
                <a:ea typeface="Architects Daughter"/>
                <a:cs typeface="Architects Daughter"/>
                <a:sym typeface="Architects Daughter"/>
              </a:rPr>
              <a:t>                                           </a:t>
            </a:r>
            <a:r>
              <a:rPr lang="en-GB" sz="2662" b="1" dirty="0">
                <a:solidFill>
                  <a:schemeClr val="dk1"/>
                </a:solidFill>
                <a:latin typeface="Architects Daughter"/>
                <a:ea typeface="Architects Daughter"/>
                <a:cs typeface="Architects Daughter"/>
                <a:sym typeface="Architects Daughter"/>
              </a:rPr>
              <a:t>Personal Best are </a:t>
            </a:r>
            <a:r>
              <a:rPr lang="en-GB" sz="2662" b="1" dirty="0" err="1">
                <a:solidFill>
                  <a:schemeClr val="dk1"/>
                </a:solidFill>
                <a:latin typeface="Architects Daughter"/>
                <a:ea typeface="Architects Daughter"/>
                <a:cs typeface="Architects Daughter"/>
                <a:sym typeface="Architects Daughter"/>
              </a:rPr>
              <a:t>incharge</a:t>
            </a:r>
            <a:r>
              <a:rPr lang="en-GB" sz="2662" b="1" dirty="0">
                <a:solidFill>
                  <a:schemeClr val="dk1"/>
                </a:solidFill>
                <a:latin typeface="Architects Daughter"/>
                <a:ea typeface="Architects Daughter"/>
                <a:cs typeface="Architects Daughter"/>
                <a:sym typeface="Architects Daughter"/>
              </a:rPr>
              <a:t> of the PE equipment. </a:t>
            </a:r>
            <a:r>
              <a:rPr lang="en-GB" sz="2662" dirty="0">
                <a:solidFill>
                  <a:schemeClr val="dk1"/>
                </a:solidFill>
                <a:latin typeface="Architects Daughter"/>
                <a:ea typeface="Architects Daughter"/>
                <a:cs typeface="Architects Daughter"/>
                <a:sym typeface="Architects Daughter"/>
              </a:rPr>
              <a:t>   </a:t>
            </a:r>
            <a:endParaRPr sz="2662" dirty="0">
              <a:solidFill>
                <a:schemeClr val="dk1"/>
              </a:solidFill>
              <a:latin typeface="Architects Daughter"/>
              <a:ea typeface="Architects Daughter"/>
              <a:cs typeface="Architects Daughter"/>
              <a:sym typeface="Architects Daughter"/>
            </a:endParaRPr>
          </a:p>
          <a:p>
            <a:pPr marL="0" indent="0">
              <a:spcBef>
                <a:spcPts val="2400"/>
              </a:spcBef>
              <a:buNone/>
            </a:pPr>
            <a:r>
              <a:rPr lang="en-GB" sz="2662" dirty="0">
                <a:solidFill>
                  <a:schemeClr val="dk1"/>
                </a:solidFill>
                <a:latin typeface="Architects Daughter"/>
                <a:ea typeface="Architects Daughter"/>
                <a:cs typeface="Architects Daughter"/>
                <a:sym typeface="Architects Daughter"/>
              </a:rPr>
              <a:t>Deputy Prime Minister,                    </a:t>
            </a:r>
            <a:r>
              <a:rPr lang="en-GB" sz="2662" b="1" dirty="0">
                <a:solidFill>
                  <a:schemeClr val="dk1"/>
                </a:solidFill>
                <a:latin typeface="Architects Daughter"/>
                <a:ea typeface="Architects Daughter"/>
                <a:cs typeface="Architects Daughter"/>
                <a:sym typeface="Architects Daughter"/>
              </a:rPr>
              <a:t>Reading Ambassadors who help around the school with reading. </a:t>
            </a:r>
            <a:r>
              <a:rPr lang="en-GB" sz="2662" dirty="0">
                <a:solidFill>
                  <a:schemeClr val="dk1"/>
                </a:solidFill>
                <a:latin typeface="Architects Daughter"/>
                <a:ea typeface="Architects Daughter"/>
                <a:cs typeface="Architects Daughter"/>
                <a:sym typeface="Architects Daughter"/>
              </a:rPr>
              <a:t>                                   </a:t>
            </a:r>
            <a:endParaRPr sz="2662" dirty="0">
              <a:solidFill>
                <a:schemeClr val="dk1"/>
              </a:solidFill>
              <a:latin typeface="Architects Daughter"/>
              <a:ea typeface="Architects Daughter"/>
              <a:cs typeface="Architects Daughter"/>
              <a:sym typeface="Architects Daughter"/>
            </a:endParaRPr>
          </a:p>
          <a:p>
            <a:pPr marL="0" indent="0">
              <a:spcBef>
                <a:spcPts val="2400"/>
              </a:spcBef>
              <a:buNone/>
            </a:pPr>
            <a:r>
              <a:rPr lang="en-GB" sz="2662" dirty="0">
                <a:solidFill>
                  <a:srgbClr val="0000FF"/>
                </a:solidFill>
                <a:latin typeface="Architects Daughter"/>
                <a:ea typeface="Architects Daughter"/>
                <a:cs typeface="Architects Daughter"/>
                <a:sym typeface="Architects Daughter"/>
              </a:rPr>
              <a:t>Curriculum and Learning, </a:t>
            </a:r>
            <a:r>
              <a:rPr lang="en-GB" sz="2662" dirty="0">
                <a:solidFill>
                  <a:schemeClr val="dk1"/>
                </a:solidFill>
                <a:latin typeface="Architects Daughter"/>
                <a:ea typeface="Architects Daughter"/>
                <a:cs typeface="Architects Daughter"/>
                <a:sym typeface="Architects Daughter"/>
              </a:rPr>
              <a:t>                                  </a:t>
            </a:r>
            <a:endParaRPr sz="2662" dirty="0">
              <a:solidFill>
                <a:schemeClr val="dk1"/>
              </a:solidFill>
              <a:latin typeface="Architects Daughter"/>
              <a:ea typeface="Architects Daughter"/>
              <a:cs typeface="Architects Daughter"/>
              <a:sym typeface="Architects Daughter"/>
            </a:endParaRPr>
          </a:p>
          <a:p>
            <a:pPr marL="0" indent="0">
              <a:spcBef>
                <a:spcPts val="2400"/>
              </a:spcBef>
              <a:buNone/>
            </a:pPr>
            <a:r>
              <a:rPr lang="en-GB" sz="2662" dirty="0">
                <a:solidFill>
                  <a:srgbClr val="000000"/>
                </a:solidFill>
                <a:latin typeface="Architects Daughter"/>
                <a:ea typeface="Architects Daughter"/>
                <a:cs typeface="Architects Daughter"/>
                <a:sym typeface="Architects Daughter"/>
              </a:rPr>
              <a:t>Technology,</a:t>
            </a:r>
            <a:endParaRPr sz="2662" dirty="0">
              <a:solidFill>
                <a:srgbClr val="000000"/>
              </a:solidFill>
              <a:latin typeface="Architects Daughter"/>
              <a:ea typeface="Architects Daughter"/>
              <a:cs typeface="Architects Daughter"/>
              <a:sym typeface="Architects Daughter"/>
            </a:endParaRPr>
          </a:p>
          <a:p>
            <a:pPr marL="0" indent="0">
              <a:spcBef>
                <a:spcPts val="2400"/>
              </a:spcBef>
              <a:buNone/>
            </a:pPr>
            <a:r>
              <a:rPr lang="en-GB" sz="2662" dirty="0">
                <a:solidFill>
                  <a:srgbClr val="0000FF"/>
                </a:solidFill>
                <a:latin typeface="Architects Daughter"/>
                <a:ea typeface="Architects Daughter"/>
                <a:cs typeface="Architects Daughter"/>
                <a:sym typeface="Architects Daughter"/>
              </a:rPr>
              <a:t>Health and Fitness,</a:t>
            </a:r>
            <a:endParaRPr sz="2662" dirty="0">
              <a:solidFill>
                <a:srgbClr val="0000FF"/>
              </a:solidFill>
              <a:latin typeface="Architects Daughter"/>
              <a:ea typeface="Architects Daughter"/>
              <a:cs typeface="Architects Daughter"/>
              <a:sym typeface="Architects Daughter"/>
            </a:endParaRPr>
          </a:p>
          <a:p>
            <a:pPr marL="0" indent="0">
              <a:spcBef>
                <a:spcPts val="2400"/>
              </a:spcBef>
              <a:buNone/>
            </a:pPr>
            <a:r>
              <a:rPr lang="en-GB" sz="2662" dirty="0">
                <a:solidFill>
                  <a:schemeClr val="dk1"/>
                </a:solidFill>
                <a:latin typeface="Architects Daughter"/>
                <a:ea typeface="Architects Daughter"/>
                <a:cs typeface="Architects Daughter"/>
                <a:sym typeface="Architects Daughter"/>
              </a:rPr>
              <a:t>Community and Events,</a:t>
            </a:r>
            <a:endParaRPr sz="2662" dirty="0">
              <a:solidFill>
                <a:schemeClr val="dk1"/>
              </a:solidFill>
              <a:latin typeface="Architects Daughter"/>
              <a:ea typeface="Architects Daughter"/>
              <a:cs typeface="Architects Daughter"/>
              <a:sym typeface="Architects Daughter"/>
            </a:endParaRPr>
          </a:p>
          <a:p>
            <a:pPr marL="0" indent="0">
              <a:spcBef>
                <a:spcPts val="2400"/>
              </a:spcBef>
              <a:spcAft>
                <a:spcPts val="2400"/>
              </a:spcAft>
              <a:buNone/>
            </a:pPr>
            <a:r>
              <a:rPr lang="en-GB" sz="2662" dirty="0">
                <a:solidFill>
                  <a:srgbClr val="9900FF"/>
                </a:solidFill>
                <a:latin typeface="Architects Daughter"/>
                <a:ea typeface="Architects Daughter"/>
                <a:cs typeface="Architects Daughter"/>
                <a:sym typeface="Architects Daughter"/>
              </a:rPr>
              <a:t>Environment,  </a:t>
            </a:r>
            <a:r>
              <a:rPr lang="en-GB" sz="2662" dirty="0">
                <a:latin typeface="Architects Daughter"/>
                <a:ea typeface="Architects Daughter"/>
                <a:cs typeface="Architects Daughter"/>
                <a:sym typeface="Architects Daughter"/>
              </a:rPr>
              <a:t> </a:t>
            </a:r>
            <a:r>
              <a:rPr lang="en-GB" dirty="0"/>
              <a:t>          </a:t>
            </a:r>
            <a:endParaRPr dirty="0"/>
          </a:p>
        </p:txBody>
      </p:sp>
      <p:pic>
        <p:nvPicPr>
          <p:cNvPr id="214" name="Google Shape;214;p24"/>
          <p:cNvPicPr preferRelativeResize="0"/>
          <p:nvPr/>
        </p:nvPicPr>
        <p:blipFill>
          <a:blip r:embed="rId3">
            <a:alphaModFix/>
          </a:blip>
          <a:stretch>
            <a:fillRect/>
          </a:stretch>
        </p:blipFill>
        <p:spPr>
          <a:xfrm rot="461291">
            <a:off x="5283800" y="4927000"/>
            <a:ext cx="6972300" cy="2209800"/>
          </a:xfrm>
          <a:prstGeom prst="rect">
            <a:avLst/>
          </a:prstGeom>
          <a:noFill/>
          <a:ln>
            <a:noFill/>
          </a:ln>
        </p:spPr>
      </p:pic>
      <p:sp>
        <p:nvSpPr>
          <p:cNvPr id="215" name="Google Shape;215;p24"/>
          <p:cNvSpPr txBox="1"/>
          <p:nvPr/>
        </p:nvSpPr>
        <p:spPr>
          <a:xfrm>
            <a:off x="13068700" y="5117250"/>
            <a:ext cx="4435200" cy="3228000"/>
          </a:xfrm>
          <a:prstGeom prst="rect">
            <a:avLst/>
          </a:prstGeom>
          <a:noFill/>
          <a:ln>
            <a:noFill/>
          </a:ln>
        </p:spPr>
        <p:txBody>
          <a:bodyPr spcFirstLastPara="1" wrap="square" lIns="182850" tIns="182850" rIns="182850" bIns="182850" anchor="t" anchorCtr="0">
            <a:noAutofit/>
          </a:bodyPr>
          <a:lstStyle/>
          <a:p>
            <a:pPr defTabSz="1828800">
              <a:buClr>
                <a:srgbClr val="000000"/>
              </a:buClr>
            </a:pPr>
            <a:r>
              <a:rPr lang="en-GB" sz="3600" b="1" kern="0">
                <a:solidFill>
                  <a:srgbClr val="000000"/>
                </a:solidFill>
                <a:latin typeface="Architects Daughter"/>
                <a:ea typeface="Architects Daughter"/>
                <a:cs typeface="Architects Daughter"/>
                <a:sym typeface="Architects Daughter"/>
              </a:rPr>
              <a:t>Here are some of the badges we have!</a:t>
            </a:r>
            <a:endParaRPr sz="3600" b="1" kern="0">
              <a:solidFill>
                <a:srgbClr val="000000"/>
              </a:solidFill>
              <a:latin typeface="Architects Daughter"/>
              <a:ea typeface="Architects Daughter"/>
              <a:cs typeface="Architects Daughter"/>
              <a:sym typeface="Architects Daughter"/>
            </a:endParaRPr>
          </a:p>
        </p:txBody>
      </p:sp>
      <p:pic>
        <p:nvPicPr>
          <p:cNvPr id="216" name="Google Shape;216;p24"/>
          <p:cNvPicPr preferRelativeResize="0"/>
          <p:nvPr/>
        </p:nvPicPr>
        <p:blipFill>
          <a:blip r:embed="rId4">
            <a:alphaModFix/>
          </a:blip>
          <a:stretch>
            <a:fillRect/>
          </a:stretch>
        </p:blipFill>
        <p:spPr>
          <a:xfrm rot="-263489">
            <a:off x="5283800" y="7458001"/>
            <a:ext cx="6972300" cy="1962150"/>
          </a:xfrm>
          <a:prstGeom prst="rect">
            <a:avLst/>
          </a:prstGeom>
          <a:noFill/>
          <a:ln>
            <a:noFill/>
          </a:ln>
        </p:spPr>
      </p:pic>
      <p:sp>
        <p:nvSpPr>
          <p:cNvPr id="217" name="Google Shape;217;p24"/>
          <p:cNvSpPr txBox="1"/>
          <p:nvPr/>
        </p:nvSpPr>
        <p:spPr>
          <a:xfrm>
            <a:off x="8673800" y="4816200"/>
            <a:ext cx="795000" cy="2641800"/>
          </a:xfrm>
          <a:prstGeom prst="rect">
            <a:avLst/>
          </a:prstGeom>
          <a:noFill/>
          <a:ln>
            <a:noFill/>
          </a:ln>
        </p:spPr>
        <p:txBody>
          <a:bodyPr spcFirstLastPara="1" wrap="square" lIns="182850" tIns="182850" rIns="182850" bIns="182850" anchor="t" anchorCtr="0">
            <a:noAutofit/>
          </a:bodyPr>
          <a:lstStyle/>
          <a:p>
            <a:pPr defTabSz="1828800">
              <a:buClr>
                <a:srgbClr val="000000"/>
              </a:buClr>
            </a:pPr>
            <a:endParaRPr sz="3600" kern="0">
              <a:solidFill>
                <a:srgbClr val="595959"/>
              </a:solidFill>
              <a:latin typeface="Arial"/>
              <a:cs typeface="Arial"/>
              <a:sym typeface="Arial"/>
            </a:endParaRPr>
          </a:p>
        </p:txBody>
      </p:sp>
    </p:spTree>
    <p:extLst>
      <p:ext uri="{BB962C8B-B14F-4D97-AF65-F5344CB8AC3E}">
        <p14:creationId xmlns:p14="http://schemas.microsoft.com/office/powerpoint/2010/main" val="23201493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cstate="email">
            <a:alphaModFix/>
            <a:extLst>
              <a:ext uri="{28A0092B-C50C-407E-A947-70E740481C1C}">
                <a14:useLocalDpi xmlns:a14="http://schemas.microsoft.com/office/drawing/2010/main"/>
              </a:ext>
            </a:extLst>
          </a:blip>
          <a:stretch>
            <a:fillRect/>
          </a:stretch>
        </a:blipFill>
        <a:effectLst/>
      </p:bgPr>
    </p:bg>
    <p:spTree>
      <p:nvGrpSpPr>
        <p:cNvPr id="1" name="Shape 52"/>
        <p:cNvGrpSpPr/>
        <p:nvPr/>
      </p:nvGrpSpPr>
      <p:grpSpPr>
        <a:xfrm>
          <a:off x="0" y="0"/>
          <a:ext cx="0" cy="0"/>
          <a:chOff x="0" y="0"/>
          <a:chExt cx="0" cy="0"/>
        </a:xfrm>
      </p:grpSpPr>
      <p:cxnSp>
        <p:nvCxnSpPr>
          <p:cNvPr id="53" name="Google Shape;53;p13"/>
          <p:cNvCxnSpPr/>
          <p:nvPr/>
        </p:nvCxnSpPr>
        <p:spPr>
          <a:xfrm>
            <a:off x="10011900" y="5286150"/>
            <a:ext cx="7018200" cy="0"/>
          </a:xfrm>
          <a:prstGeom prst="straightConnector1">
            <a:avLst/>
          </a:prstGeom>
          <a:noFill/>
          <a:ln w="9525" cap="flat" cmpd="sng">
            <a:solidFill>
              <a:srgbClr val="FFAB40"/>
            </a:solidFill>
            <a:prstDash val="solid"/>
            <a:round/>
            <a:headEnd type="none" w="med" len="med"/>
            <a:tailEnd type="none" w="med" len="med"/>
          </a:ln>
          <a:effectLst>
            <a:outerShdw blurRad="57150" dist="19050" dir="5400000" algn="bl" rotWithShape="0">
              <a:srgbClr val="FFFFFF">
                <a:alpha val="50000"/>
              </a:srgbClr>
            </a:outerShdw>
          </a:effectLst>
        </p:spPr>
      </p:cxnSp>
      <p:sp>
        <p:nvSpPr>
          <p:cNvPr id="54" name="Google Shape;54;p13"/>
          <p:cNvSpPr txBox="1">
            <a:spLocks noGrp="1"/>
          </p:cNvSpPr>
          <p:nvPr>
            <p:ph type="ctrTitle"/>
          </p:nvPr>
        </p:nvSpPr>
        <p:spPr>
          <a:xfrm>
            <a:off x="9613800" y="1030850"/>
            <a:ext cx="8094000" cy="4597200"/>
          </a:xfrm>
          <a:prstGeom prst="rect">
            <a:avLst/>
          </a:prstGeom>
        </p:spPr>
        <p:txBody>
          <a:bodyPr spcFirstLastPara="1" wrap="square" lIns="182850" tIns="182850" rIns="182850" bIns="182850" anchor="ctr" anchorCtr="0">
            <a:normAutofit fontScale="90000"/>
          </a:bodyPr>
          <a:lstStyle/>
          <a:p>
            <a:r>
              <a:rPr lang="en"/>
              <a:t>STUDENT VOICE CONFERENCE 2025 - </a:t>
            </a:r>
            <a:r>
              <a:rPr lang="en">
                <a:solidFill>
                  <a:srgbClr val="EC3A3B"/>
                </a:solidFill>
              </a:rPr>
              <a:t>PURPOSE</a:t>
            </a:r>
            <a:endParaRPr>
              <a:solidFill>
                <a:srgbClr val="EC3A3B"/>
              </a:solidFill>
            </a:endParaRPr>
          </a:p>
        </p:txBody>
      </p:sp>
      <p:sp>
        <p:nvSpPr>
          <p:cNvPr id="55" name="Google Shape;55;p13"/>
          <p:cNvSpPr txBox="1">
            <a:spLocks noGrp="1"/>
          </p:cNvSpPr>
          <p:nvPr>
            <p:ph type="subTitle" idx="1"/>
          </p:nvPr>
        </p:nvSpPr>
        <p:spPr>
          <a:xfrm>
            <a:off x="7872900" y="5177250"/>
            <a:ext cx="10952400" cy="3062400"/>
          </a:xfrm>
          <a:prstGeom prst="rect">
            <a:avLst/>
          </a:prstGeom>
        </p:spPr>
        <p:txBody>
          <a:bodyPr spcFirstLastPara="1" wrap="square" lIns="182850" tIns="182850" rIns="182850" bIns="182850" anchor="ctr" anchorCtr="0">
            <a:noAutofit/>
          </a:bodyPr>
          <a:lstStyle/>
          <a:p>
            <a:pPr marL="914400" indent="0">
              <a:lnSpc>
                <a:spcPct val="115000"/>
              </a:lnSpc>
            </a:pPr>
            <a:r>
              <a:rPr lang="en" sz="3800" b="1">
                <a:solidFill>
                  <a:schemeClr val="dk1"/>
                </a:solidFill>
              </a:rPr>
              <a:t>“Coming together is a beginning, staying together is progress and working together is success”</a:t>
            </a:r>
            <a:endParaRPr sz="4400" b="1">
              <a:solidFill>
                <a:schemeClr val="dk1"/>
              </a:solidFill>
            </a:endParaRPr>
          </a:p>
        </p:txBody>
      </p:sp>
      <p:pic>
        <p:nvPicPr>
          <p:cNvPr id="56" name="Google Shape;56;p13"/>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205001" y="813400"/>
            <a:ext cx="2952850" cy="2843400"/>
          </a:xfrm>
          <a:prstGeom prst="rect">
            <a:avLst/>
          </a:prstGeom>
          <a:noFill/>
          <a:ln>
            <a:noFill/>
          </a:ln>
        </p:spPr>
      </p:pic>
      <p:pic>
        <p:nvPicPr>
          <p:cNvPr id="57" name="Google Shape;57;p13"/>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5296566" y="703876"/>
            <a:ext cx="3121708" cy="3062400"/>
          </a:xfrm>
          <a:prstGeom prst="rect">
            <a:avLst/>
          </a:prstGeom>
          <a:noFill/>
          <a:ln>
            <a:noFill/>
          </a:ln>
        </p:spPr>
      </p:pic>
      <p:pic>
        <p:nvPicPr>
          <p:cNvPr id="58" name="Google Shape;58;p13"/>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5635901" y="7182949"/>
            <a:ext cx="2952858" cy="2645198"/>
          </a:xfrm>
          <a:prstGeom prst="rect">
            <a:avLst/>
          </a:prstGeom>
          <a:noFill/>
          <a:ln>
            <a:noFill/>
          </a:ln>
        </p:spPr>
      </p:pic>
      <p:pic>
        <p:nvPicPr>
          <p:cNvPr id="59" name="Google Shape;59;p13"/>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554851" y="7163069"/>
            <a:ext cx="2560702" cy="2348182"/>
          </a:xfrm>
          <a:prstGeom prst="rect">
            <a:avLst/>
          </a:prstGeom>
          <a:noFill/>
          <a:ln>
            <a:noFill/>
          </a:ln>
        </p:spPr>
      </p:pic>
      <p:pic>
        <p:nvPicPr>
          <p:cNvPr id="60" name="Google Shape;60;p13"/>
          <p:cNvPicPr preferRelativeResize="0"/>
          <p:nvPr/>
        </p:nvPicPr>
        <p:blipFill>
          <a:blip r:embed="rId8">
            <a:alphaModFix/>
          </a:blip>
          <a:stretch>
            <a:fillRect/>
          </a:stretch>
        </p:blipFill>
        <p:spPr>
          <a:xfrm>
            <a:off x="2903375" y="3963527"/>
            <a:ext cx="2645250" cy="2645250"/>
          </a:xfrm>
          <a:prstGeom prst="rect">
            <a:avLst/>
          </a:prstGeom>
          <a:noFill/>
          <a:ln>
            <a:noFill/>
          </a:ln>
        </p:spPr>
      </p:pic>
      <p:cxnSp>
        <p:nvCxnSpPr>
          <p:cNvPr id="61" name="Google Shape;61;p13"/>
          <p:cNvCxnSpPr/>
          <p:nvPr/>
        </p:nvCxnSpPr>
        <p:spPr>
          <a:xfrm rot="10800000">
            <a:off x="2424650" y="3361600"/>
            <a:ext cx="679800" cy="863400"/>
          </a:xfrm>
          <a:prstGeom prst="straightConnector1">
            <a:avLst/>
          </a:prstGeom>
          <a:noFill/>
          <a:ln w="9525" cap="flat" cmpd="sng">
            <a:solidFill>
              <a:schemeClr val="dk2"/>
            </a:solidFill>
            <a:prstDash val="solid"/>
            <a:round/>
            <a:headEnd type="none" w="med" len="med"/>
            <a:tailEnd type="none" w="med" len="med"/>
          </a:ln>
        </p:spPr>
      </p:cxnSp>
      <p:cxnSp>
        <p:nvCxnSpPr>
          <p:cNvPr id="62" name="Google Shape;62;p13"/>
          <p:cNvCxnSpPr/>
          <p:nvPr/>
        </p:nvCxnSpPr>
        <p:spPr>
          <a:xfrm rot="10800000" flipH="1">
            <a:off x="5272100" y="3434850"/>
            <a:ext cx="588000" cy="882000"/>
          </a:xfrm>
          <a:prstGeom prst="straightConnector1">
            <a:avLst/>
          </a:prstGeom>
          <a:noFill/>
          <a:ln w="9525" cap="flat" cmpd="sng">
            <a:solidFill>
              <a:schemeClr val="dk2"/>
            </a:solidFill>
            <a:prstDash val="solid"/>
            <a:round/>
            <a:headEnd type="none" w="med" len="med"/>
            <a:tailEnd type="none" w="med" len="med"/>
          </a:ln>
        </p:spPr>
      </p:cxnSp>
      <p:cxnSp>
        <p:nvCxnSpPr>
          <p:cNvPr id="63" name="Google Shape;63;p13"/>
          <p:cNvCxnSpPr/>
          <p:nvPr/>
        </p:nvCxnSpPr>
        <p:spPr>
          <a:xfrm flipH="1">
            <a:off x="2479700" y="6466100"/>
            <a:ext cx="735000" cy="826800"/>
          </a:xfrm>
          <a:prstGeom prst="straightConnector1">
            <a:avLst/>
          </a:prstGeom>
          <a:noFill/>
          <a:ln w="9525" cap="flat" cmpd="sng">
            <a:solidFill>
              <a:schemeClr val="dk2"/>
            </a:solidFill>
            <a:prstDash val="solid"/>
            <a:round/>
            <a:headEnd type="none" w="med" len="med"/>
            <a:tailEnd type="none" w="med" len="med"/>
          </a:ln>
        </p:spPr>
      </p:cxnSp>
      <p:cxnSp>
        <p:nvCxnSpPr>
          <p:cNvPr id="64" name="Google Shape;64;p13"/>
          <p:cNvCxnSpPr/>
          <p:nvPr/>
        </p:nvCxnSpPr>
        <p:spPr>
          <a:xfrm>
            <a:off x="5253700" y="6337550"/>
            <a:ext cx="643200" cy="845400"/>
          </a:xfrm>
          <a:prstGeom prst="straightConnector1">
            <a:avLst/>
          </a:prstGeom>
          <a:noFill/>
          <a:ln w="9525" cap="flat" cmpd="sng">
            <a:solidFill>
              <a:schemeClr val="dk2"/>
            </a:solidFill>
            <a:prstDash val="solid"/>
            <a:round/>
            <a:headEnd type="none" w="med" len="med"/>
            <a:tailEnd type="none" w="med" len="med"/>
          </a:ln>
        </p:spPr>
      </p:cxnSp>
      <p:pic>
        <p:nvPicPr>
          <p:cNvPr id="65" name="Google Shape;65;p13"/>
          <p:cNvPicPr preferRelativeResize="0"/>
          <p:nvPr/>
        </p:nvPicPr>
        <p:blipFill>
          <a:blip r:embed="rId9" cstate="email">
            <a:alphaModFix/>
            <a:extLst>
              <a:ext uri="{28A0092B-C50C-407E-A947-70E740481C1C}">
                <a14:useLocalDpi xmlns:a14="http://schemas.microsoft.com/office/drawing/2010/main"/>
              </a:ext>
            </a:extLst>
          </a:blip>
          <a:stretch>
            <a:fillRect/>
          </a:stretch>
        </p:blipFill>
        <p:spPr>
          <a:xfrm>
            <a:off x="16235400" y="8229600"/>
            <a:ext cx="1931500" cy="19315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21"/>
        <p:cNvGrpSpPr/>
        <p:nvPr/>
      </p:nvGrpSpPr>
      <p:grpSpPr>
        <a:xfrm>
          <a:off x="0" y="0"/>
          <a:ext cx="0" cy="0"/>
          <a:chOff x="0" y="0"/>
          <a:chExt cx="0" cy="0"/>
        </a:xfrm>
      </p:grpSpPr>
      <p:sp>
        <p:nvSpPr>
          <p:cNvPr id="222" name="Google Shape;222;p25"/>
          <p:cNvSpPr txBox="1"/>
          <p:nvPr/>
        </p:nvSpPr>
        <p:spPr>
          <a:xfrm>
            <a:off x="0" y="74400"/>
            <a:ext cx="17359800" cy="9365580"/>
          </a:xfrm>
          <a:prstGeom prst="rect">
            <a:avLst/>
          </a:prstGeom>
          <a:noFill/>
          <a:ln w="9525" cap="flat" cmpd="sng">
            <a:solidFill>
              <a:srgbClr val="980000"/>
            </a:solidFill>
            <a:prstDash val="solid"/>
            <a:round/>
            <a:headEnd type="none" w="sm" len="sm"/>
            <a:tailEnd type="none" w="sm" len="sm"/>
          </a:ln>
        </p:spPr>
        <p:txBody>
          <a:bodyPr spcFirstLastPara="1" wrap="square" lIns="182850" tIns="182850" rIns="182850" bIns="182850" anchor="t" anchorCtr="0">
            <a:spAutoFit/>
          </a:bodyPr>
          <a:lstStyle/>
          <a:p>
            <a:pPr defTabSz="1828800">
              <a:buClr>
                <a:srgbClr val="000000"/>
              </a:buClr>
            </a:pPr>
            <a:r>
              <a:rPr lang="en-GB" sz="4400" b="1" u="sng" kern="0" dirty="0">
                <a:solidFill>
                  <a:srgbClr val="4F9116"/>
                </a:solidFill>
                <a:latin typeface="Century Gothic"/>
                <a:ea typeface="Century Gothic"/>
                <a:cs typeface="Century Gothic"/>
                <a:sym typeface="Century Gothic"/>
              </a:rPr>
              <a:t>The Power Of Pupils-  our first project!</a:t>
            </a:r>
            <a:br>
              <a:rPr lang="en-GB" sz="4400" b="1" u="sng" kern="0" dirty="0">
                <a:solidFill>
                  <a:srgbClr val="4F9116"/>
                </a:solidFill>
                <a:latin typeface="Century Gothic"/>
                <a:ea typeface="Century Gothic"/>
                <a:cs typeface="Century Gothic"/>
                <a:sym typeface="Century Gothic"/>
              </a:rPr>
            </a:br>
            <a:endParaRPr sz="3000" kern="0" dirty="0">
              <a:solidFill>
                <a:srgbClr val="000000"/>
              </a:solidFill>
              <a:latin typeface="Century Gothic"/>
              <a:ea typeface="Century Gothic"/>
              <a:cs typeface="Century Gothic"/>
              <a:sym typeface="Century Gothic"/>
            </a:endParaRPr>
          </a:p>
          <a:p>
            <a:pPr defTabSz="1828800">
              <a:lnSpc>
                <a:spcPct val="115000"/>
              </a:lnSpc>
              <a:buClr>
                <a:srgbClr val="000000"/>
              </a:buClr>
            </a:pPr>
            <a:r>
              <a:rPr lang="en-GB" sz="2000" b="1" i="1" kern="0" dirty="0">
                <a:solidFill>
                  <a:srgbClr val="000000"/>
                </a:solidFill>
                <a:latin typeface="Century Gothic"/>
                <a:ea typeface="Century Gothic"/>
                <a:cs typeface="Century Gothic"/>
                <a:sym typeface="Century Gothic"/>
              </a:rPr>
              <a:t>-</a:t>
            </a:r>
            <a:r>
              <a:rPr lang="en-GB" sz="2400" b="1" i="1" kern="0" dirty="0">
                <a:solidFill>
                  <a:srgbClr val="CC0000"/>
                </a:solidFill>
                <a:latin typeface="Century Gothic"/>
                <a:ea typeface="Century Gothic"/>
                <a:cs typeface="Century Gothic"/>
                <a:sym typeface="Century Gothic"/>
              </a:rPr>
              <a:t>Curriculum and Learning (Pupil Voice- getting our pupils’ to discuss their No Limits Assignment, what they enjoy and what changes they would like to see)</a:t>
            </a:r>
            <a:endParaRPr sz="2400" b="1" i="1" kern="0" dirty="0">
              <a:solidFill>
                <a:srgbClr val="CC0000"/>
              </a:solidFill>
              <a:latin typeface="Century Gothic"/>
              <a:ea typeface="Century Gothic"/>
              <a:cs typeface="Century Gothic"/>
              <a:sym typeface="Century Gothic"/>
            </a:endParaRPr>
          </a:p>
          <a:p>
            <a:pPr defTabSz="1828800">
              <a:lnSpc>
                <a:spcPct val="115000"/>
              </a:lnSpc>
              <a:buClr>
                <a:srgbClr val="000000"/>
              </a:buClr>
            </a:pPr>
            <a:endParaRPr sz="2400" b="1" i="1" kern="0" dirty="0">
              <a:solidFill>
                <a:srgbClr val="CC0000"/>
              </a:solidFill>
              <a:latin typeface="Century Gothic"/>
              <a:ea typeface="Century Gothic"/>
              <a:cs typeface="Century Gothic"/>
              <a:sym typeface="Century Gothic"/>
            </a:endParaRPr>
          </a:p>
          <a:p>
            <a:pPr defTabSz="1828800">
              <a:lnSpc>
                <a:spcPct val="115000"/>
              </a:lnSpc>
              <a:buClr>
                <a:srgbClr val="000000"/>
              </a:buClr>
            </a:pPr>
            <a:endParaRPr sz="2400" b="1" i="1" kern="0" dirty="0">
              <a:solidFill>
                <a:srgbClr val="CC0000"/>
              </a:solidFill>
              <a:latin typeface="Century Gothic"/>
              <a:ea typeface="Century Gothic"/>
              <a:cs typeface="Century Gothic"/>
              <a:sym typeface="Century Gothic"/>
            </a:endParaRPr>
          </a:p>
          <a:p>
            <a:pPr defTabSz="1828800">
              <a:lnSpc>
                <a:spcPct val="115000"/>
              </a:lnSpc>
              <a:buClr>
                <a:srgbClr val="000000"/>
              </a:buClr>
            </a:pPr>
            <a:r>
              <a:rPr lang="en-GB" sz="2400" b="1" i="1" kern="0" dirty="0">
                <a:solidFill>
                  <a:srgbClr val="CC0000"/>
                </a:solidFill>
                <a:latin typeface="Century Gothic"/>
                <a:ea typeface="Century Gothic"/>
                <a:cs typeface="Century Gothic"/>
                <a:sym typeface="Century Gothic"/>
              </a:rPr>
              <a:t>  </a:t>
            </a:r>
            <a:r>
              <a:rPr lang="en-GB" sz="2400" b="1" i="1" kern="0" dirty="0">
                <a:solidFill>
                  <a:srgbClr val="674EA7"/>
                </a:solidFill>
                <a:latin typeface="Century Gothic"/>
                <a:ea typeface="Century Gothic"/>
                <a:cs typeface="Century Gothic"/>
                <a:sym typeface="Century Gothic"/>
              </a:rPr>
              <a:t>-Health and Fitness  (Personal Best children organise activities at lunch time)</a:t>
            </a:r>
            <a:endParaRPr sz="2400" b="1" i="1" kern="0" dirty="0">
              <a:solidFill>
                <a:srgbClr val="674EA7"/>
              </a:solidFill>
              <a:latin typeface="Century Gothic"/>
              <a:ea typeface="Century Gothic"/>
              <a:cs typeface="Century Gothic"/>
              <a:sym typeface="Century Gothic"/>
            </a:endParaRPr>
          </a:p>
          <a:p>
            <a:pPr defTabSz="1828800">
              <a:lnSpc>
                <a:spcPct val="115000"/>
              </a:lnSpc>
              <a:buClr>
                <a:srgbClr val="000000"/>
              </a:buClr>
            </a:pPr>
            <a:endParaRPr sz="2400" b="1" i="1" kern="0" dirty="0">
              <a:solidFill>
                <a:srgbClr val="674EA7"/>
              </a:solidFill>
              <a:latin typeface="Century Gothic"/>
              <a:ea typeface="Century Gothic"/>
              <a:cs typeface="Century Gothic"/>
              <a:sym typeface="Century Gothic"/>
            </a:endParaRPr>
          </a:p>
          <a:p>
            <a:pPr defTabSz="1828800">
              <a:lnSpc>
                <a:spcPct val="115000"/>
              </a:lnSpc>
              <a:buClr>
                <a:srgbClr val="000000"/>
              </a:buClr>
            </a:pPr>
            <a:endParaRPr sz="2400" b="1" i="1" kern="0" dirty="0">
              <a:solidFill>
                <a:srgbClr val="674EA7"/>
              </a:solidFill>
              <a:latin typeface="Century Gothic"/>
              <a:ea typeface="Century Gothic"/>
              <a:cs typeface="Century Gothic"/>
              <a:sym typeface="Century Gothic"/>
            </a:endParaRPr>
          </a:p>
          <a:p>
            <a:pPr defTabSz="1828800">
              <a:lnSpc>
                <a:spcPct val="115000"/>
              </a:lnSpc>
              <a:buClr>
                <a:srgbClr val="000000"/>
              </a:buClr>
            </a:pPr>
            <a:r>
              <a:rPr lang="en-GB" sz="2400" b="1" i="1" kern="0" dirty="0">
                <a:solidFill>
                  <a:srgbClr val="674EA7"/>
                </a:solidFill>
                <a:latin typeface="Century Gothic"/>
                <a:ea typeface="Century Gothic"/>
                <a:cs typeface="Century Gothic"/>
                <a:sym typeface="Century Gothic"/>
              </a:rPr>
              <a:t>   </a:t>
            </a:r>
            <a:r>
              <a:rPr lang="en-GB" sz="2400" b="1" i="1" kern="0" dirty="0">
                <a:solidFill>
                  <a:srgbClr val="38761D"/>
                </a:solidFill>
                <a:latin typeface="Century Gothic"/>
                <a:ea typeface="Century Gothic"/>
                <a:cs typeface="Century Gothic"/>
                <a:sym typeface="Century Gothic"/>
              </a:rPr>
              <a:t>-Community and Events  (helping to organise event such as charity days)</a:t>
            </a:r>
            <a:endParaRPr sz="2400" b="1" i="1" kern="0" dirty="0">
              <a:solidFill>
                <a:srgbClr val="38761D"/>
              </a:solidFill>
              <a:latin typeface="Century Gothic"/>
              <a:ea typeface="Century Gothic"/>
              <a:cs typeface="Century Gothic"/>
              <a:sym typeface="Century Gothic"/>
            </a:endParaRPr>
          </a:p>
          <a:p>
            <a:pPr defTabSz="1828800">
              <a:lnSpc>
                <a:spcPct val="115000"/>
              </a:lnSpc>
              <a:buClr>
                <a:srgbClr val="000000"/>
              </a:buClr>
            </a:pPr>
            <a:endParaRPr sz="2400" b="1" i="1" kern="0" dirty="0">
              <a:solidFill>
                <a:srgbClr val="38761D"/>
              </a:solidFill>
              <a:latin typeface="Century Gothic"/>
              <a:ea typeface="Century Gothic"/>
              <a:cs typeface="Century Gothic"/>
              <a:sym typeface="Century Gothic"/>
            </a:endParaRPr>
          </a:p>
          <a:p>
            <a:pPr defTabSz="1828800">
              <a:lnSpc>
                <a:spcPct val="115000"/>
              </a:lnSpc>
              <a:buClr>
                <a:srgbClr val="000000"/>
              </a:buClr>
            </a:pPr>
            <a:endParaRPr sz="2400" b="1" i="1" kern="0" dirty="0">
              <a:solidFill>
                <a:srgbClr val="38761D"/>
              </a:solidFill>
              <a:latin typeface="Century Gothic"/>
              <a:ea typeface="Century Gothic"/>
              <a:cs typeface="Century Gothic"/>
              <a:sym typeface="Century Gothic"/>
            </a:endParaRPr>
          </a:p>
          <a:p>
            <a:pPr defTabSz="1828800">
              <a:lnSpc>
                <a:spcPct val="115000"/>
              </a:lnSpc>
              <a:buClr>
                <a:srgbClr val="000000"/>
              </a:buClr>
            </a:pPr>
            <a:r>
              <a:rPr lang="en-GB" sz="2400" b="1" i="1" kern="0" dirty="0">
                <a:solidFill>
                  <a:srgbClr val="38761D"/>
                </a:solidFill>
                <a:latin typeface="Century Gothic"/>
                <a:ea typeface="Century Gothic"/>
                <a:cs typeface="Century Gothic"/>
                <a:sym typeface="Century Gothic"/>
              </a:rPr>
              <a:t> </a:t>
            </a:r>
            <a:r>
              <a:rPr lang="en-GB" sz="2400" b="1" i="1" kern="0" dirty="0">
                <a:solidFill>
                  <a:srgbClr val="980000"/>
                </a:solidFill>
                <a:latin typeface="Century Gothic"/>
                <a:ea typeface="Century Gothic"/>
                <a:cs typeface="Century Gothic"/>
                <a:sym typeface="Century Gothic"/>
              </a:rPr>
              <a:t>-Technology  (looking after IT equipment around the school, promoting E-Safety- Computing Club)</a:t>
            </a:r>
            <a:endParaRPr sz="2400" b="1" i="1" kern="0" dirty="0">
              <a:solidFill>
                <a:srgbClr val="980000"/>
              </a:solidFill>
              <a:latin typeface="Century Gothic"/>
              <a:ea typeface="Century Gothic"/>
              <a:cs typeface="Century Gothic"/>
              <a:sym typeface="Century Gothic"/>
            </a:endParaRPr>
          </a:p>
          <a:p>
            <a:pPr defTabSz="1828800">
              <a:lnSpc>
                <a:spcPct val="115000"/>
              </a:lnSpc>
              <a:buClr>
                <a:srgbClr val="000000"/>
              </a:buClr>
            </a:pPr>
            <a:endParaRPr sz="2400" b="1" i="1" kern="0" dirty="0">
              <a:solidFill>
                <a:srgbClr val="000000"/>
              </a:solidFill>
              <a:latin typeface="Century Gothic"/>
              <a:ea typeface="Century Gothic"/>
              <a:cs typeface="Century Gothic"/>
              <a:sym typeface="Century Gothic"/>
            </a:endParaRPr>
          </a:p>
          <a:p>
            <a:pPr defTabSz="1828800">
              <a:lnSpc>
                <a:spcPct val="115000"/>
              </a:lnSpc>
              <a:buClr>
                <a:srgbClr val="000000"/>
              </a:buClr>
            </a:pPr>
            <a:endParaRPr sz="2400" b="1" i="1" kern="0" dirty="0">
              <a:solidFill>
                <a:srgbClr val="000000"/>
              </a:solidFill>
              <a:latin typeface="Century Gothic"/>
              <a:ea typeface="Century Gothic"/>
              <a:cs typeface="Century Gothic"/>
              <a:sym typeface="Century Gothic"/>
            </a:endParaRPr>
          </a:p>
          <a:p>
            <a:pPr defTabSz="1828800">
              <a:lnSpc>
                <a:spcPct val="115000"/>
              </a:lnSpc>
              <a:buClr>
                <a:srgbClr val="000000"/>
              </a:buClr>
            </a:pPr>
            <a:r>
              <a:rPr lang="en-GB" sz="2400" b="1" i="1" kern="0" dirty="0">
                <a:solidFill>
                  <a:srgbClr val="E69138"/>
                </a:solidFill>
                <a:latin typeface="Century Gothic"/>
                <a:ea typeface="Century Gothic"/>
                <a:cs typeface="Century Gothic"/>
                <a:sym typeface="Century Gothic"/>
              </a:rPr>
              <a:t>-Environment (litter picking and Gardening Club)</a:t>
            </a:r>
            <a:endParaRPr sz="2400" b="1" i="1" kern="0" dirty="0">
              <a:solidFill>
                <a:srgbClr val="E69138"/>
              </a:solidFill>
              <a:latin typeface="Century Gothic"/>
              <a:ea typeface="Century Gothic"/>
              <a:cs typeface="Century Gothic"/>
              <a:sym typeface="Century Gothic"/>
            </a:endParaRPr>
          </a:p>
          <a:p>
            <a:pPr defTabSz="1828800">
              <a:lnSpc>
                <a:spcPct val="115000"/>
              </a:lnSpc>
              <a:buClr>
                <a:srgbClr val="000000"/>
              </a:buClr>
            </a:pPr>
            <a:endParaRPr b="1" i="1" kern="0" dirty="0">
              <a:solidFill>
                <a:srgbClr val="E69138"/>
              </a:solidFill>
              <a:latin typeface="Century Gothic"/>
              <a:ea typeface="Century Gothic"/>
              <a:cs typeface="Century Gothic"/>
              <a:sym typeface="Century Gothic"/>
            </a:endParaRPr>
          </a:p>
          <a:p>
            <a:pPr defTabSz="1828800">
              <a:lnSpc>
                <a:spcPct val="115000"/>
              </a:lnSpc>
              <a:buClr>
                <a:srgbClr val="000000"/>
              </a:buClr>
            </a:pPr>
            <a:endParaRPr b="1" i="1" kern="0" dirty="0">
              <a:solidFill>
                <a:srgbClr val="E69138"/>
              </a:solidFill>
              <a:latin typeface="Century Gothic"/>
              <a:ea typeface="Century Gothic"/>
              <a:cs typeface="Century Gothic"/>
              <a:sym typeface="Century Gothic"/>
            </a:endParaRPr>
          </a:p>
          <a:p>
            <a:pPr defTabSz="1828800">
              <a:lnSpc>
                <a:spcPct val="115000"/>
              </a:lnSpc>
              <a:buClr>
                <a:srgbClr val="000000"/>
              </a:buClr>
            </a:pPr>
            <a:br>
              <a:rPr lang="en-GB" b="1" i="1" kern="0" dirty="0">
                <a:solidFill>
                  <a:srgbClr val="E69138"/>
                </a:solidFill>
                <a:latin typeface="Century Gothic"/>
                <a:ea typeface="Century Gothic"/>
                <a:cs typeface="Century Gothic"/>
                <a:sym typeface="Century Gothic"/>
              </a:rPr>
            </a:br>
            <a:endParaRPr sz="2600" b="1" i="1" kern="0" dirty="0">
              <a:solidFill>
                <a:srgbClr val="E69138"/>
              </a:solidFill>
              <a:latin typeface="Century Gothic"/>
              <a:ea typeface="Century Gothic"/>
              <a:cs typeface="Century Gothic"/>
              <a:sym typeface="Century Gothic"/>
            </a:endParaRPr>
          </a:p>
          <a:p>
            <a:pPr defTabSz="1828800">
              <a:lnSpc>
                <a:spcPct val="115000"/>
              </a:lnSpc>
              <a:buClr>
                <a:srgbClr val="000000"/>
              </a:buClr>
            </a:pPr>
            <a:endParaRPr sz="2800" kern="0" dirty="0">
              <a:solidFill>
                <a:srgbClr val="000000"/>
              </a:solidFill>
              <a:latin typeface="Century Gothic"/>
              <a:ea typeface="Century Gothic"/>
              <a:cs typeface="Century Gothic"/>
              <a:sym typeface="Century Gothic"/>
            </a:endParaRPr>
          </a:p>
        </p:txBody>
      </p:sp>
      <p:pic>
        <p:nvPicPr>
          <p:cNvPr id="223" name="Google Shape;223;p25"/>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10903001" y="367858"/>
            <a:ext cx="4590250" cy="713200"/>
          </a:xfrm>
          <a:prstGeom prst="rect">
            <a:avLst/>
          </a:prstGeom>
          <a:noFill/>
          <a:ln>
            <a:noFill/>
          </a:ln>
        </p:spPr>
      </p:pic>
      <p:sp>
        <p:nvSpPr>
          <p:cNvPr id="224" name="Google Shape;224;p25"/>
          <p:cNvSpPr txBox="1"/>
          <p:nvPr/>
        </p:nvSpPr>
        <p:spPr>
          <a:xfrm>
            <a:off x="15816000" y="3127401"/>
            <a:ext cx="2167200" cy="800158"/>
          </a:xfrm>
          <a:prstGeom prst="rect">
            <a:avLst/>
          </a:prstGeom>
          <a:noFill/>
          <a:ln>
            <a:noFill/>
          </a:ln>
        </p:spPr>
        <p:txBody>
          <a:bodyPr spcFirstLastPara="1" wrap="square" lIns="182850" tIns="182850" rIns="182850" bIns="182850" anchor="t" anchorCtr="0">
            <a:spAutoFit/>
          </a:bodyPr>
          <a:lstStyle/>
          <a:p>
            <a:pPr defTabSz="1828800">
              <a:buClr>
                <a:srgbClr val="000000"/>
              </a:buClr>
            </a:pPr>
            <a:endParaRPr sz="2800" i="1" kern="0">
              <a:solidFill>
                <a:srgbClr val="000000"/>
              </a:solidFill>
              <a:latin typeface="Arial"/>
              <a:cs typeface="Arial"/>
              <a:sym typeface="Arial"/>
            </a:endParaRPr>
          </a:p>
        </p:txBody>
      </p:sp>
    </p:spTree>
    <p:extLst>
      <p:ext uri="{BB962C8B-B14F-4D97-AF65-F5344CB8AC3E}">
        <p14:creationId xmlns:p14="http://schemas.microsoft.com/office/powerpoint/2010/main" val="16549794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28"/>
        <p:cNvGrpSpPr/>
        <p:nvPr/>
      </p:nvGrpSpPr>
      <p:grpSpPr>
        <a:xfrm>
          <a:off x="0" y="0"/>
          <a:ext cx="0" cy="0"/>
          <a:chOff x="0" y="0"/>
          <a:chExt cx="0" cy="0"/>
        </a:xfrm>
      </p:grpSpPr>
      <p:pic>
        <p:nvPicPr>
          <p:cNvPr id="229" name="Google Shape;229;p26"/>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rot="276396">
            <a:off x="9482393" y="879708"/>
            <a:ext cx="3986022" cy="6135288"/>
          </a:xfrm>
          <a:prstGeom prst="rect">
            <a:avLst/>
          </a:prstGeom>
          <a:noFill/>
          <a:ln>
            <a:noFill/>
          </a:ln>
        </p:spPr>
      </p:pic>
      <p:sp>
        <p:nvSpPr>
          <p:cNvPr id="230" name="Google Shape;230;p26"/>
          <p:cNvSpPr txBox="1">
            <a:spLocks noGrp="1"/>
          </p:cNvSpPr>
          <p:nvPr>
            <p:ph type="title"/>
          </p:nvPr>
        </p:nvSpPr>
        <p:spPr>
          <a:xfrm>
            <a:off x="254200" y="89250"/>
            <a:ext cx="17041200" cy="1145400"/>
          </a:xfrm>
          <a:prstGeom prst="rect">
            <a:avLst/>
          </a:prstGeom>
        </p:spPr>
        <p:txBody>
          <a:bodyPr spcFirstLastPara="1" wrap="square" lIns="182850" tIns="182850" rIns="182850" bIns="182850" anchor="t" anchorCtr="0">
            <a:noAutofit/>
          </a:bodyPr>
          <a:lstStyle/>
          <a:p>
            <a:pPr>
              <a:buSzPts val="990"/>
            </a:pPr>
            <a:r>
              <a:rPr lang="en-GB" sz="4840">
                <a:latin typeface="Century Gothic"/>
                <a:ea typeface="Century Gothic"/>
                <a:cs typeface="Century Gothic"/>
                <a:sym typeface="Century Gothic"/>
              </a:rPr>
              <a:t>Enrichment Opportunities @ OHA</a:t>
            </a:r>
            <a:endParaRPr sz="4840">
              <a:latin typeface="Century Gothic"/>
              <a:ea typeface="Century Gothic"/>
              <a:cs typeface="Century Gothic"/>
              <a:sym typeface="Century Gothic"/>
            </a:endParaRPr>
          </a:p>
          <a:p>
            <a:pPr>
              <a:buSzPts val="990"/>
            </a:pPr>
            <a:r>
              <a:rPr lang="en-GB" sz="4840">
                <a:latin typeface="Century Gothic"/>
                <a:ea typeface="Century Gothic"/>
                <a:cs typeface="Century Gothic"/>
                <a:sym typeface="Century Gothic"/>
              </a:rPr>
              <a:t>Project 2! </a:t>
            </a:r>
            <a:endParaRPr sz="4840">
              <a:latin typeface="Century Gothic"/>
              <a:ea typeface="Century Gothic"/>
              <a:cs typeface="Century Gothic"/>
              <a:sym typeface="Century Gothic"/>
            </a:endParaRPr>
          </a:p>
        </p:txBody>
      </p:sp>
      <p:pic>
        <p:nvPicPr>
          <p:cNvPr id="231" name="Google Shape;231;p26"/>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11645801" y="231825"/>
            <a:ext cx="6454550" cy="1002826"/>
          </a:xfrm>
          <a:prstGeom prst="rect">
            <a:avLst/>
          </a:prstGeom>
          <a:noFill/>
          <a:ln>
            <a:noFill/>
          </a:ln>
        </p:spPr>
      </p:pic>
      <p:sp>
        <p:nvSpPr>
          <p:cNvPr id="232" name="Google Shape;232;p26"/>
          <p:cNvSpPr txBox="1"/>
          <p:nvPr/>
        </p:nvSpPr>
        <p:spPr>
          <a:xfrm>
            <a:off x="11076600" y="6484501"/>
            <a:ext cx="6888600" cy="800158"/>
          </a:xfrm>
          <a:prstGeom prst="rect">
            <a:avLst/>
          </a:prstGeom>
          <a:noFill/>
          <a:ln>
            <a:noFill/>
          </a:ln>
        </p:spPr>
        <p:txBody>
          <a:bodyPr spcFirstLastPara="1" wrap="square" lIns="182850" tIns="182850" rIns="182850" bIns="182850" anchor="t" anchorCtr="0">
            <a:spAutoFit/>
          </a:bodyPr>
          <a:lstStyle/>
          <a:p>
            <a:pPr defTabSz="1828800">
              <a:buClr>
                <a:srgbClr val="000000"/>
              </a:buClr>
            </a:pPr>
            <a:endParaRPr sz="2800" i="1" kern="0">
              <a:solidFill>
                <a:srgbClr val="000000"/>
              </a:solidFill>
              <a:latin typeface="Century Gothic"/>
              <a:ea typeface="Century Gothic"/>
              <a:cs typeface="Century Gothic"/>
              <a:sym typeface="Century Gothic"/>
            </a:endParaRPr>
          </a:p>
        </p:txBody>
      </p:sp>
      <p:pic>
        <p:nvPicPr>
          <p:cNvPr id="233" name="Google Shape;233;p26"/>
          <p:cNvPicPr preferRelativeResize="0"/>
          <p:nvPr/>
        </p:nvPicPr>
        <p:blipFill>
          <a:blip r:embed="rId5">
            <a:alphaModFix/>
          </a:blip>
          <a:stretch>
            <a:fillRect/>
          </a:stretch>
        </p:blipFill>
        <p:spPr>
          <a:xfrm rot="-198822">
            <a:off x="447145" y="2566451"/>
            <a:ext cx="4843098" cy="6815198"/>
          </a:xfrm>
          <a:prstGeom prst="rect">
            <a:avLst/>
          </a:prstGeom>
          <a:noFill/>
          <a:ln>
            <a:noFill/>
          </a:ln>
        </p:spPr>
      </p:pic>
      <p:pic>
        <p:nvPicPr>
          <p:cNvPr id="234" name="Google Shape;234;p26"/>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13319100" y="1601651"/>
            <a:ext cx="4300100" cy="7083698"/>
          </a:xfrm>
          <a:prstGeom prst="rect">
            <a:avLst/>
          </a:prstGeom>
          <a:noFill/>
          <a:ln>
            <a:noFill/>
          </a:ln>
        </p:spPr>
      </p:pic>
      <p:pic>
        <p:nvPicPr>
          <p:cNvPr id="235" name="Google Shape;235;p26"/>
          <p:cNvPicPr preferRelativeResize="0"/>
          <p:nvPr/>
        </p:nvPicPr>
        <p:blipFill>
          <a:blip r:embed="rId7" cstate="email">
            <a:alphaModFix/>
            <a:extLst>
              <a:ext uri="{28A0092B-C50C-407E-A947-70E740481C1C}">
                <a14:useLocalDpi xmlns:a14="http://schemas.microsoft.com/office/drawing/2010/main"/>
              </a:ext>
            </a:extLst>
          </a:blip>
          <a:stretch>
            <a:fillRect/>
          </a:stretch>
        </p:blipFill>
        <p:spPr>
          <a:xfrm rot="-467409">
            <a:off x="10714202" y="6193303"/>
            <a:ext cx="2597400" cy="3935850"/>
          </a:xfrm>
          <a:prstGeom prst="rect">
            <a:avLst/>
          </a:prstGeom>
          <a:noFill/>
          <a:ln>
            <a:noFill/>
          </a:ln>
        </p:spPr>
      </p:pic>
      <p:sp>
        <p:nvSpPr>
          <p:cNvPr id="236" name="Google Shape;236;p26"/>
          <p:cNvSpPr txBox="1"/>
          <p:nvPr/>
        </p:nvSpPr>
        <p:spPr>
          <a:xfrm>
            <a:off x="14211450" y="8825300"/>
            <a:ext cx="3569400" cy="1145400"/>
          </a:xfrm>
          <a:prstGeom prst="rect">
            <a:avLst/>
          </a:prstGeom>
          <a:noFill/>
          <a:ln>
            <a:noFill/>
          </a:ln>
        </p:spPr>
        <p:txBody>
          <a:bodyPr spcFirstLastPara="1" wrap="square" lIns="182850" tIns="182850" rIns="182850" bIns="182850" anchor="t" anchorCtr="0">
            <a:noAutofit/>
          </a:bodyPr>
          <a:lstStyle/>
          <a:p>
            <a:pPr defTabSz="1828800">
              <a:buClr>
                <a:srgbClr val="000000"/>
              </a:buClr>
            </a:pPr>
            <a:r>
              <a:rPr lang="en-GB" sz="2600" kern="0">
                <a:solidFill>
                  <a:srgbClr val="595959"/>
                </a:solidFill>
                <a:latin typeface="Century Gothic"/>
                <a:ea typeface="Century Gothic"/>
                <a:cs typeface="Century Gothic"/>
                <a:sym typeface="Century Gothic"/>
              </a:rPr>
              <a:t>Christmas </a:t>
            </a:r>
            <a:endParaRPr sz="2600" kern="0">
              <a:solidFill>
                <a:srgbClr val="595959"/>
              </a:solidFill>
              <a:latin typeface="Century Gothic"/>
              <a:ea typeface="Century Gothic"/>
              <a:cs typeface="Century Gothic"/>
              <a:sym typeface="Century Gothic"/>
            </a:endParaRPr>
          </a:p>
          <a:p>
            <a:pPr defTabSz="1828800">
              <a:buClr>
                <a:srgbClr val="000000"/>
              </a:buClr>
            </a:pPr>
            <a:r>
              <a:rPr lang="en-GB" sz="2600" kern="0">
                <a:solidFill>
                  <a:srgbClr val="595959"/>
                </a:solidFill>
                <a:latin typeface="Century Gothic"/>
                <a:ea typeface="Century Gothic"/>
                <a:cs typeface="Century Gothic"/>
                <a:sym typeface="Century Gothic"/>
              </a:rPr>
              <a:t>Decoration Competition </a:t>
            </a:r>
            <a:endParaRPr sz="2600" kern="0">
              <a:solidFill>
                <a:srgbClr val="595959"/>
              </a:solidFill>
              <a:latin typeface="Century Gothic"/>
              <a:ea typeface="Century Gothic"/>
              <a:cs typeface="Century Gothic"/>
              <a:sym typeface="Century Gothic"/>
            </a:endParaRPr>
          </a:p>
        </p:txBody>
      </p:sp>
      <p:sp>
        <p:nvSpPr>
          <p:cNvPr id="237" name="Google Shape;237;p26"/>
          <p:cNvSpPr txBox="1"/>
          <p:nvPr/>
        </p:nvSpPr>
        <p:spPr>
          <a:xfrm>
            <a:off x="5201450" y="1956500"/>
            <a:ext cx="4041000" cy="1936200"/>
          </a:xfrm>
          <a:prstGeom prst="rect">
            <a:avLst/>
          </a:prstGeom>
          <a:noFill/>
          <a:ln>
            <a:noFill/>
          </a:ln>
        </p:spPr>
        <p:txBody>
          <a:bodyPr spcFirstLastPara="1" wrap="square" lIns="182850" tIns="182850" rIns="182850" bIns="182850" anchor="t" anchorCtr="0">
            <a:noAutofit/>
          </a:bodyPr>
          <a:lstStyle/>
          <a:p>
            <a:pPr defTabSz="1828800">
              <a:buClr>
                <a:srgbClr val="000000"/>
              </a:buClr>
            </a:pPr>
            <a:r>
              <a:rPr lang="en-GB" sz="3600" kern="0" dirty="0">
                <a:solidFill>
                  <a:srgbClr val="595959"/>
                </a:solidFill>
                <a:latin typeface="Century Gothic"/>
                <a:ea typeface="Century Gothic"/>
                <a:cs typeface="Century Gothic"/>
                <a:sym typeface="Century Gothic"/>
              </a:rPr>
              <a:t>The Aspiration Parliament helped to organise the Winter Wonderland Party we organised just before half term</a:t>
            </a:r>
            <a:r>
              <a:rPr lang="en-GB" sz="3600" kern="0" dirty="0">
                <a:solidFill>
                  <a:srgbClr val="595959"/>
                </a:solidFill>
                <a:latin typeface="Arial"/>
                <a:cs typeface="Arial"/>
                <a:sym typeface="Arial"/>
              </a:rPr>
              <a:t> </a:t>
            </a:r>
            <a:endParaRPr sz="3600" kern="0" dirty="0">
              <a:solidFill>
                <a:srgbClr val="595959"/>
              </a:solidFill>
              <a:latin typeface="Arial"/>
              <a:cs typeface="Arial"/>
              <a:sym typeface="Arial"/>
            </a:endParaRPr>
          </a:p>
        </p:txBody>
      </p:sp>
    </p:spTree>
    <p:extLst>
      <p:ext uri="{BB962C8B-B14F-4D97-AF65-F5344CB8AC3E}">
        <p14:creationId xmlns:p14="http://schemas.microsoft.com/office/powerpoint/2010/main" val="1230024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41"/>
        <p:cNvGrpSpPr/>
        <p:nvPr/>
      </p:nvGrpSpPr>
      <p:grpSpPr>
        <a:xfrm>
          <a:off x="0" y="0"/>
          <a:ext cx="0" cy="0"/>
          <a:chOff x="0" y="0"/>
          <a:chExt cx="0" cy="0"/>
        </a:xfrm>
      </p:grpSpPr>
      <p:sp>
        <p:nvSpPr>
          <p:cNvPr id="242" name="Google Shape;242;p27"/>
          <p:cNvSpPr txBox="1">
            <a:spLocks noGrp="1"/>
          </p:cNvSpPr>
          <p:nvPr>
            <p:ph type="title"/>
          </p:nvPr>
        </p:nvSpPr>
        <p:spPr>
          <a:xfrm>
            <a:off x="254200" y="89250"/>
            <a:ext cx="17041200" cy="1145400"/>
          </a:xfrm>
          <a:prstGeom prst="rect">
            <a:avLst/>
          </a:prstGeom>
        </p:spPr>
        <p:txBody>
          <a:bodyPr spcFirstLastPara="1" wrap="square" lIns="182850" tIns="182850" rIns="182850" bIns="182850" anchor="t" anchorCtr="0">
            <a:noAutofit/>
          </a:bodyPr>
          <a:lstStyle/>
          <a:p>
            <a:pPr>
              <a:buSzPts val="990"/>
            </a:pPr>
            <a:r>
              <a:rPr lang="en-GB" sz="4840">
                <a:latin typeface="Century Gothic"/>
                <a:ea typeface="Century Gothic"/>
                <a:cs typeface="Century Gothic"/>
                <a:sym typeface="Century Gothic"/>
              </a:rPr>
              <a:t>Enrichment Opportunities @ OHA</a:t>
            </a:r>
            <a:endParaRPr sz="4840">
              <a:latin typeface="Century Gothic"/>
              <a:ea typeface="Century Gothic"/>
              <a:cs typeface="Century Gothic"/>
              <a:sym typeface="Century Gothic"/>
            </a:endParaRPr>
          </a:p>
          <a:p>
            <a:pPr>
              <a:buSzPts val="990"/>
            </a:pPr>
            <a:r>
              <a:rPr lang="en-GB" sz="4840">
                <a:latin typeface="Century Gothic"/>
                <a:ea typeface="Century Gothic"/>
                <a:cs typeface="Century Gothic"/>
                <a:sym typeface="Century Gothic"/>
              </a:rPr>
              <a:t>Project 2! </a:t>
            </a:r>
            <a:endParaRPr sz="4840">
              <a:latin typeface="Century Gothic"/>
              <a:ea typeface="Century Gothic"/>
              <a:cs typeface="Century Gothic"/>
              <a:sym typeface="Century Gothic"/>
            </a:endParaRPr>
          </a:p>
        </p:txBody>
      </p:sp>
      <p:pic>
        <p:nvPicPr>
          <p:cNvPr id="243" name="Google Shape;243;p27"/>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11645801" y="231825"/>
            <a:ext cx="6454550" cy="1002826"/>
          </a:xfrm>
          <a:prstGeom prst="rect">
            <a:avLst/>
          </a:prstGeom>
          <a:noFill/>
          <a:ln>
            <a:noFill/>
          </a:ln>
        </p:spPr>
      </p:pic>
      <p:sp>
        <p:nvSpPr>
          <p:cNvPr id="244" name="Google Shape;244;p27"/>
          <p:cNvSpPr txBox="1"/>
          <p:nvPr/>
        </p:nvSpPr>
        <p:spPr>
          <a:xfrm>
            <a:off x="11076600" y="6484501"/>
            <a:ext cx="6888600" cy="800158"/>
          </a:xfrm>
          <a:prstGeom prst="rect">
            <a:avLst/>
          </a:prstGeom>
          <a:noFill/>
          <a:ln>
            <a:noFill/>
          </a:ln>
        </p:spPr>
        <p:txBody>
          <a:bodyPr spcFirstLastPara="1" wrap="square" lIns="182850" tIns="182850" rIns="182850" bIns="182850" anchor="t" anchorCtr="0">
            <a:spAutoFit/>
          </a:bodyPr>
          <a:lstStyle/>
          <a:p>
            <a:pPr defTabSz="1828800">
              <a:buClr>
                <a:srgbClr val="000000"/>
              </a:buClr>
            </a:pPr>
            <a:endParaRPr sz="2800" i="1" kern="0">
              <a:solidFill>
                <a:srgbClr val="000000"/>
              </a:solidFill>
              <a:latin typeface="Century Gothic"/>
              <a:ea typeface="Century Gothic"/>
              <a:cs typeface="Century Gothic"/>
              <a:sym typeface="Century Gothic"/>
            </a:endParaRPr>
          </a:p>
        </p:txBody>
      </p:sp>
      <p:sp>
        <p:nvSpPr>
          <p:cNvPr id="245" name="Google Shape;245;p27"/>
          <p:cNvSpPr txBox="1"/>
          <p:nvPr/>
        </p:nvSpPr>
        <p:spPr>
          <a:xfrm>
            <a:off x="456150" y="2360600"/>
            <a:ext cx="7711200" cy="1902600"/>
          </a:xfrm>
          <a:prstGeom prst="rect">
            <a:avLst/>
          </a:prstGeom>
          <a:noFill/>
          <a:ln>
            <a:noFill/>
          </a:ln>
        </p:spPr>
        <p:txBody>
          <a:bodyPr spcFirstLastPara="1" wrap="square" lIns="182850" tIns="182850" rIns="182850" bIns="182850" anchor="t" anchorCtr="0">
            <a:noAutofit/>
          </a:bodyPr>
          <a:lstStyle/>
          <a:p>
            <a:pPr defTabSz="1828800">
              <a:buClr>
                <a:srgbClr val="000000"/>
              </a:buClr>
            </a:pPr>
            <a:r>
              <a:rPr lang="en-GB" sz="3600" kern="0">
                <a:solidFill>
                  <a:srgbClr val="595959"/>
                </a:solidFill>
                <a:latin typeface="Century Gothic"/>
                <a:ea typeface="Century Gothic"/>
                <a:cs typeface="Century Gothic"/>
                <a:sym typeface="Century Gothic"/>
              </a:rPr>
              <a:t>What’s coming up this half term? </a:t>
            </a:r>
            <a:endParaRPr sz="3600" kern="0">
              <a:solidFill>
                <a:srgbClr val="595959"/>
              </a:solidFill>
              <a:latin typeface="Century Gothic"/>
              <a:ea typeface="Century Gothic"/>
              <a:cs typeface="Century Gothic"/>
              <a:sym typeface="Century Gothic"/>
            </a:endParaRPr>
          </a:p>
        </p:txBody>
      </p:sp>
      <p:sp>
        <p:nvSpPr>
          <p:cNvPr id="246" name="Google Shape;246;p27"/>
          <p:cNvSpPr txBox="1"/>
          <p:nvPr/>
        </p:nvSpPr>
        <p:spPr>
          <a:xfrm>
            <a:off x="613600" y="3786950"/>
            <a:ext cx="7481400" cy="1690800"/>
          </a:xfrm>
          <a:prstGeom prst="rect">
            <a:avLst/>
          </a:prstGeom>
          <a:noFill/>
          <a:ln>
            <a:noFill/>
          </a:ln>
        </p:spPr>
        <p:txBody>
          <a:bodyPr spcFirstLastPara="1" wrap="square" lIns="182850" tIns="182850" rIns="182850" bIns="182850" anchor="t" anchorCtr="0">
            <a:noAutofit/>
          </a:bodyPr>
          <a:lstStyle/>
          <a:p>
            <a:pPr defTabSz="1828800">
              <a:buClr>
                <a:srgbClr val="000000"/>
              </a:buClr>
            </a:pPr>
            <a:r>
              <a:rPr lang="en-GB" sz="3600" i="1" kern="0" dirty="0">
                <a:solidFill>
                  <a:srgbClr val="595959"/>
                </a:solidFill>
                <a:latin typeface="Century Gothic"/>
                <a:ea typeface="Century Gothic"/>
                <a:cs typeface="Century Gothic"/>
                <a:sym typeface="Century Gothic"/>
              </a:rPr>
              <a:t>During World Book Week, we have a ‘500 word’ competition </a:t>
            </a:r>
            <a:endParaRPr sz="3600" i="1" kern="0" dirty="0">
              <a:solidFill>
                <a:srgbClr val="595959"/>
              </a:solidFill>
              <a:latin typeface="Century Gothic"/>
              <a:ea typeface="Century Gothic"/>
              <a:cs typeface="Century Gothic"/>
              <a:sym typeface="Century Gothic"/>
            </a:endParaRPr>
          </a:p>
        </p:txBody>
      </p:sp>
      <p:sp>
        <p:nvSpPr>
          <p:cNvPr id="247" name="Google Shape;247;p27"/>
          <p:cNvSpPr txBox="1"/>
          <p:nvPr/>
        </p:nvSpPr>
        <p:spPr>
          <a:xfrm>
            <a:off x="10785350" y="3940650"/>
            <a:ext cx="5995200" cy="1203000"/>
          </a:xfrm>
          <a:prstGeom prst="rect">
            <a:avLst/>
          </a:prstGeom>
          <a:noFill/>
          <a:ln>
            <a:noFill/>
          </a:ln>
        </p:spPr>
        <p:txBody>
          <a:bodyPr spcFirstLastPara="1" wrap="square" lIns="182850" tIns="182850" rIns="182850" bIns="182850" anchor="t" anchorCtr="0">
            <a:noAutofit/>
          </a:bodyPr>
          <a:lstStyle/>
          <a:p>
            <a:pPr defTabSz="1828800">
              <a:buClr>
                <a:srgbClr val="000000"/>
              </a:buClr>
            </a:pPr>
            <a:r>
              <a:rPr lang="en-GB" sz="3600" i="1" kern="0">
                <a:solidFill>
                  <a:srgbClr val="595959"/>
                </a:solidFill>
                <a:latin typeface="Century Gothic"/>
                <a:ea typeface="Century Gothic"/>
                <a:cs typeface="Century Gothic"/>
                <a:sym typeface="Century Gothic"/>
              </a:rPr>
              <a:t>Easter Egg Decoration Competition </a:t>
            </a:r>
            <a:r>
              <a:rPr lang="en-GB" sz="3600" kern="0">
                <a:solidFill>
                  <a:srgbClr val="595959"/>
                </a:solidFill>
                <a:latin typeface="Century Gothic"/>
                <a:ea typeface="Century Gothic"/>
                <a:cs typeface="Century Gothic"/>
                <a:sym typeface="Century Gothic"/>
              </a:rPr>
              <a:t> </a:t>
            </a:r>
            <a:endParaRPr sz="3600" kern="0">
              <a:solidFill>
                <a:srgbClr val="595959"/>
              </a:solidFill>
              <a:latin typeface="Century Gothic"/>
              <a:ea typeface="Century Gothic"/>
              <a:cs typeface="Century Gothic"/>
              <a:sym typeface="Century Gothic"/>
            </a:endParaRPr>
          </a:p>
        </p:txBody>
      </p:sp>
      <p:sp>
        <p:nvSpPr>
          <p:cNvPr id="248" name="Google Shape;248;p27"/>
          <p:cNvSpPr txBox="1"/>
          <p:nvPr/>
        </p:nvSpPr>
        <p:spPr>
          <a:xfrm>
            <a:off x="805800" y="7181800"/>
            <a:ext cx="6738600" cy="2229000"/>
          </a:xfrm>
          <a:prstGeom prst="rect">
            <a:avLst/>
          </a:prstGeom>
          <a:noFill/>
          <a:ln>
            <a:noFill/>
          </a:ln>
        </p:spPr>
        <p:txBody>
          <a:bodyPr spcFirstLastPara="1" wrap="square" lIns="182850" tIns="182850" rIns="182850" bIns="182850" anchor="t" anchorCtr="0">
            <a:noAutofit/>
          </a:bodyPr>
          <a:lstStyle/>
          <a:p>
            <a:pPr defTabSz="1828800">
              <a:buClr>
                <a:srgbClr val="000000"/>
              </a:buClr>
            </a:pPr>
            <a:r>
              <a:rPr lang="en-GB" sz="3600" i="1" kern="0">
                <a:solidFill>
                  <a:srgbClr val="595959"/>
                </a:solidFill>
                <a:latin typeface="Century Gothic"/>
                <a:ea typeface="Century Gothic"/>
                <a:cs typeface="Century Gothic"/>
                <a:sym typeface="Century Gothic"/>
              </a:rPr>
              <a:t>Aspirations Ambassadors trip to Parliament </a:t>
            </a:r>
            <a:endParaRPr sz="3600" i="1" kern="0">
              <a:solidFill>
                <a:srgbClr val="595959"/>
              </a:solidFill>
              <a:latin typeface="Century Gothic"/>
              <a:ea typeface="Century Gothic"/>
              <a:cs typeface="Century Gothic"/>
              <a:sym typeface="Century Gothic"/>
            </a:endParaRPr>
          </a:p>
        </p:txBody>
      </p:sp>
      <p:pic>
        <p:nvPicPr>
          <p:cNvPr id="249" name="Google Shape;249;p27"/>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16139950" y="3270737"/>
            <a:ext cx="1960400" cy="2940650"/>
          </a:xfrm>
          <a:prstGeom prst="rect">
            <a:avLst/>
          </a:prstGeom>
          <a:noFill/>
          <a:ln>
            <a:noFill/>
          </a:ln>
        </p:spPr>
      </p:pic>
      <p:pic>
        <p:nvPicPr>
          <p:cNvPr id="250" name="Google Shape;250;p27"/>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7440301" y="7155472"/>
            <a:ext cx="4506102" cy="2281648"/>
          </a:xfrm>
          <a:prstGeom prst="rect">
            <a:avLst/>
          </a:prstGeom>
          <a:noFill/>
          <a:ln>
            <a:noFill/>
          </a:ln>
        </p:spPr>
      </p:pic>
    </p:spTree>
    <p:extLst>
      <p:ext uri="{BB962C8B-B14F-4D97-AF65-F5344CB8AC3E}">
        <p14:creationId xmlns:p14="http://schemas.microsoft.com/office/powerpoint/2010/main" val="25792391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54"/>
        <p:cNvGrpSpPr/>
        <p:nvPr/>
      </p:nvGrpSpPr>
      <p:grpSpPr>
        <a:xfrm>
          <a:off x="0" y="0"/>
          <a:ext cx="0" cy="0"/>
          <a:chOff x="0" y="0"/>
          <a:chExt cx="0" cy="0"/>
        </a:xfrm>
      </p:grpSpPr>
      <p:sp>
        <p:nvSpPr>
          <p:cNvPr id="255" name="Google Shape;255;p28"/>
          <p:cNvSpPr txBox="1">
            <a:spLocks noGrp="1"/>
          </p:cNvSpPr>
          <p:nvPr>
            <p:ph type="title"/>
          </p:nvPr>
        </p:nvSpPr>
        <p:spPr>
          <a:xfrm>
            <a:off x="254200" y="89250"/>
            <a:ext cx="17041200" cy="1145400"/>
          </a:xfrm>
          <a:prstGeom prst="rect">
            <a:avLst/>
          </a:prstGeom>
        </p:spPr>
        <p:txBody>
          <a:bodyPr spcFirstLastPara="1" wrap="square" lIns="182850" tIns="182850" rIns="182850" bIns="182850" anchor="t" anchorCtr="0">
            <a:noAutofit/>
          </a:bodyPr>
          <a:lstStyle/>
          <a:p>
            <a:pPr>
              <a:buSzPts val="990"/>
            </a:pPr>
            <a:r>
              <a:rPr lang="en-GB" sz="4840">
                <a:solidFill>
                  <a:srgbClr val="9900FF"/>
                </a:solidFill>
                <a:latin typeface="Century Gothic"/>
                <a:ea typeface="Century Gothic"/>
                <a:cs typeface="Century Gothic"/>
                <a:sym typeface="Century Gothic"/>
              </a:rPr>
              <a:t>What’s next for Student Leadership</a:t>
            </a:r>
            <a:endParaRPr sz="4840">
              <a:solidFill>
                <a:srgbClr val="9900FF"/>
              </a:solidFill>
              <a:latin typeface="Century Gothic"/>
              <a:ea typeface="Century Gothic"/>
              <a:cs typeface="Century Gothic"/>
              <a:sym typeface="Century Gothic"/>
            </a:endParaRPr>
          </a:p>
          <a:p>
            <a:pPr>
              <a:buSzPts val="990"/>
            </a:pPr>
            <a:r>
              <a:rPr lang="en-GB" sz="4840">
                <a:solidFill>
                  <a:srgbClr val="9900FF"/>
                </a:solidFill>
                <a:latin typeface="Century Gothic"/>
                <a:ea typeface="Century Gothic"/>
                <a:cs typeface="Century Gothic"/>
                <a:sym typeface="Century Gothic"/>
              </a:rPr>
              <a:t>@ OHA?</a:t>
            </a:r>
            <a:endParaRPr sz="4840">
              <a:solidFill>
                <a:srgbClr val="9900FF"/>
              </a:solidFill>
              <a:latin typeface="Century Gothic"/>
              <a:ea typeface="Century Gothic"/>
              <a:cs typeface="Century Gothic"/>
              <a:sym typeface="Century Gothic"/>
            </a:endParaRPr>
          </a:p>
          <a:p>
            <a:pPr>
              <a:buSzPts val="990"/>
            </a:pPr>
            <a:endParaRPr sz="4840">
              <a:latin typeface="Century Gothic"/>
              <a:ea typeface="Century Gothic"/>
              <a:cs typeface="Century Gothic"/>
              <a:sym typeface="Century Gothic"/>
            </a:endParaRPr>
          </a:p>
          <a:p>
            <a:pPr>
              <a:buSzPts val="990"/>
            </a:pPr>
            <a:r>
              <a:rPr lang="en-GB" sz="4840">
                <a:solidFill>
                  <a:srgbClr val="000000"/>
                </a:solidFill>
                <a:latin typeface="Century Gothic"/>
                <a:ea typeface="Century Gothic"/>
                <a:cs typeface="Century Gothic"/>
                <a:sym typeface="Century Gothic"/>
              </a:rPr>
              <a:t>Anti-Bullying Ambassadors </a:t>
            </a:r>
            <a:r>
              <a:rPr lang="en-GB" sz="4840">
                <a:latin typeface="Century Gothic"/>
                <a:ea typeface="Century Gothic"/>
                <a:cs typeface="Century Gothic"/>
                <a:sym typeface="Century Gothic"/>
              </a:rPr>
              <a:t> </a:t>
            </a:r>
            <a:endParaRPr sz="4840">
              <a:latin typeface="Century Gothic"/>
              <a:ea typeface="Century Gothic"/>
              <a:cs typeface="Century Gothic"/>
              <a:sym typeface="Century Gothic"/>
            </a:endParaRPr>
          </a:p>
        </p:txBody>
      </p:sp>
      <p:pic>
        <p:nvPicPr>
          <p:cNvPr id="256" name="Google Shape;256;p28"/>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11645801" y="231825"/>
            <a:ext cx="6454550" cy="1002826"/>
          </a:xfrm>
          <a:prstGeom prst="rect">
            <a:avLst/>
          </a:prstGeom>
          <a:noFill/>
          <a:ln>
            <a:noFill/>
          </a:ln>
        </p:spPr>
      </p:pic>
      <p:sp>
        <p:nvSpPr>
          <p:cNvPr id="257" name="Google Shape;257;p28"/>
          <p:cNvSpPr txBox="1"/>
          <p:nvPr/>
        </p:nvSpPr>
        <p:spPr>
          <a:xfrm>
            <a:off x="11076600" y="6484501"/>
            <a:ext cx="6888600" cy="800158"/>
          </a:xfrm>
          <a:prstGeom prst="rect">
            <a:avLst/>
          </a:prstGeom>
          <a:noFill/>
          <a:ln>
            <a:noFill/>
          </a:ln>
        </p:spPr>
        <p:txBody>
          <a:bodyPr spcFirstLastPara="1" wrap="square" lIns="182850" tIns="182850" rIns="182850" bIns="182850" anchor="t" anchorCtr="0">
            <a:spAutoFit/>
          </a:bodyPr>
          <a:lstStyle/>
          <a:p>
            <a:pPr defTabSz="1828800">
              <a:buClr>
                <a:srgbClr val="000000"/>
              </a:buClr>
            </a:pPr>
            <a:endParaRPr sz="2800" i="1" kern="0">
              <a:solidFill>
                <a:srgbClr val="000000"/>
              </a:solidFill>
              <a:latin typeface="Century Gothic"/>
              <a:ea typeface="Century Gothic"/>
              <a:cs typeface="Century Gothic"/>
              <a:sym typeface="Century Gothic"/>
            </a:endParaRPr>
          </a:p>
        </p:txBody>
      </p:sp>
      <p:sp>
        <p:nvSpPr>
          <p:cNvPr id="258" name="Google Shape;258;p28"/>
          <p:cNvSpPr txBox="1"/>
          <p:nvPr/>
        </p:nvSpPr>
        <p:spPr>
          <a:xfrm>
            <a:off x="456150" y="2360600"/>
            <a:ext cx="7711200" cy="1902600"/>
          </a:xfrm>
          <a:prstGeom prst="rect">
            <a:avLst/>
          </a:prstGeom>
          <a:noFill/>
          <a:ln>
            <a:noFill/>
          </a:ln>
        </p:spPr>
        <p:txBody>
          <a:bodyPr spcFirstLastPara="1" wrap="square" lIns="182850" tIns="182850" rIns="182850" bIns="182850" anchor="t" anchorCtr="0">
            <a:noAutofit/>
          </a:bodyPr>
          <a:lstStyle/>
          <a:p>
            <a:pPr defTabSz="1828800">
              <a:buClr>
                <a:srgbClr val="000000"/>
              </a:buClr>
            </a:pPr>
            <a:endParaRPr sz="3600" kern="0">
              <a:solidFill>
                <a:srgbClr val="595959"/>
              </a:solidFill>
              <a:latin typeface="Century Gothic"/>
              <a:ea typeface="Century Gothic"/>
              <a:cs typeface="Century Gothic"/>
              <a:sym typeface="Century Gothic"/>
            </a:endParaRPr>
          </a:p>
        </p:txBody>
      </p:sp>
      <p:sp>
        <p:nvSpPr>
          <p:cNvPr id="259" name="Google Shape;259;p28"/>
          <p:cNvSpPr txBox="1"/>
          <p:nvPr/>
        </p:nvSpPr>
        <p:spPr>
          <a:xfrm>
            <a:off x="626450" y="3452850"/>
            <a:ext cx="7481400" cy="1690800"/>
          </a:xfrm>
          <a:prstGeom prst="rect">
            <a:avLst/>
          </a:prstGeom>
          <a:noFill/>
          <a:ln>
            <a:noFill/>
          </a:ln>
        </p:spPr>
        <p:txBody>
          <a:bodyPr spcFirstLastPara="1" wrap="square" lIns="182850" tIns="182850" rIns="182850" bIns="182850" anchor="t" anchorCtr="0">
            <a:noAutofit/>
          </a:bodyPr>
          <a:lstStyle/>
          <a:p>
            <a:pPr defTabSz="1828800">
              <a:buClr>
                <a:srgbClr val="000000"/>
              </a:buClr>
            </a:pPr>
            <a:r>
              <a:rPr lang="en-GB" sz="3600" i="1" kern="0" dirty="0">
                <a:solidFill>
                  <a:srgbClr val="000000"/>
                </a:solidFill>
                <a:latin typeface="Century Gothic"/>
                <a:ea typeface="Century Gothic"/>
                <a:cs typeface="Century Gothic"/>
                <a:sym typeface="Century Gothic"/>
              </a:rPr>
              <a:t>From this half term, we will be re-introducing our Anti-bullying Ambassadors and give them further training out on the playground</a:t>
            </a:r>
            <a:r>
              <a:rPr lang="en-GB" sz="3600" i="1" kern="0" dirty="0">
                <a:solidFill>
                  <a:srgbClr val="595959"/>
                </a:solidFill>
                <a:latin typeface="Century Gothic"/>
                <a:ea typeface="Century Gothic"/>
                <a:cs typeface="Century Gothic"/>
                <a:sym typeface="Century Gothic"/>
              </a:rPr>
              <a:t> </a:t>
            </a:r>
            <a:r>
              <a:rPr lang="en-GB" sz="3600" i="1" kern="0" dirty="0">
                <a:solidFill>
                  <a:srgbClr val="9900FF"/>
                </a:solidFill>
                <a:latin typeface="Century Gothic"/>
                <a:ea typeface="Century Gothic"/>
                <a:cs typeface="Century Gothic"/>
                <a:sym typeface="Century Gothic"/>
              </a:rPr>
              <a:t>to help support children with their issues at break/lunch and to help children build positive relationships with each other. </a:t>
            </a:r>
            <a:endParaRPr sz="3600" i="1" kern="0" dirty="0">
              <a:solidFill>
                <a:srgbClr val="9900FF"/>
              </a:solidFill>
              <a:latin typeface="Century Gothic"/>
              <a:ea typeface="Century Gothic"/>
              <a:cs typeface="Century Gothic"/>
              <a:sym typeface="Century Gothic"/>
            </a:endParaRPr>
          </a:p>
        </p:txBody>
      </p:sp>
      <p:sp>
        <p:nvSpPr>
          <p:cNvPr id="260" name="Google Shape;260;p28"/>
          <p:cNvSpPr txBox="1"/>
          <p:nvPr/>
        </p:nvSpPr>
        <p:spPr>
          <a:xfrm>
            <a:off x="10785350" y="3940650"/>
            <a:ext cx="5995200" cy="1203000"/>
          </a:xfrm>
          <a:prstGeom prst="rect">
            <a:avLst/>
          </a:prstGeom>
          <a:noFill/>
          <a:ln>
            <a:noFill/>
          </a:ln>
        </p:spPr>
        <p:txBody>
          <a:bodyPr spcFirstLastPara="1" wrap="square" lIns="182850" tIns="182850" rIns="182850" bIns="182850" anchor="t" anchorCtr="0">
            <a:noAutofit/>
          </a:bodyPr>
          <a:lstStyle/>
          <a:p>
            <a:pPr defTabSz="1828800">
              <a:buClr>
                <a:srgbClr val="000000"/>
              </a:buClr>
            </a:pPr>
            <a:endParaRPr sz="3600" kern="0">
              <a:solidFill>
                <a:srgbClr val="595959"/>
              </a:solidFill>
              <a:latin typeface="Century Gothic"/>
              <a:ea typeface="Century Gothic"/>
              <a:cs typeface="Century Gothic"/>
              <a:sym typeface="Century Gothic"/>
            </a:endParaRPr>
          </a:p>
        </p:txBody>
      </p:sp>
      <p:sp>
        <p:nvSpPr>
          <p:cNvPr id="261" name="Google Shape;261;p28"/>
          <p:cNvSpPr txBox="1"/>
          <p:nvPr/>
        </p:nvSpPr>
        <p:spPr>
          <a:xfrm>
            <a:off x="805800" y="7181800"/>
            <a:ext cx="6738600" cy="2229000"/>
          </a:xfrm>
          <a:prstGeom prst="rect">
            <a:avLst/>
          </a:prstGeom>
          <a:noFill/>
          <a:ln>
            <a:noFill/>
          </a:ln>
        </p:spPr>
        <p:txBody>
          <a:bodyPr spcFirstLastPara="1" wrap="square" lIns="182850" tIns="182850" rIns="182850" bIns="182850" anchor="t" anchorCtr="0">
            <a:noAutofit/>
          </a:bodyPr>
          <a:lstStyle/>
          <a:p>
            <a:pPr defTabSz="1828800">
              <a:buClr>
                <a:srgbClr val="000000"/>
              </a:buClr>
            </a:pPr>
            <a:endParaRPr sz="3600" i="1" kern="0">
              <a:solidFill>
                <a:srgbClr val="595959"/>
              </a:solidFill>
              <a:latin typeface="Century Gothic"/>
              <a:ea typeface="Century Gothic"/>
              <a:cs typeface="Century Gothic"/>
              <a:sym typeface="Century Gothic"/>
            </a:endParaRPr>
          </a:p>
        </p:txBody>
      </p:sp>
      <p:pic>
        <p:nvPicPr>
          <p:cNvPr id="262" name="Google Shape;262;p28"/>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7480150" y="4952700"/>
            <a:ext cx="3057300" cy="3057300"/>
          </a:xfrm>
          <a:prstGeom prst="rect">
            <a:avLst/>
          </a:prstGeom>
          <a:noFill/>
          <a:ln>
            <a:noFill/>
          </a:ln>
        </p:spPr>
      </p:pic>
      <p:sp>
        <p:nvSpPr>
          <p:cNvPr id="263" name="Google Shape;263;p28"/>
          <p:cNvSpPr txBox="1"/>
          <p:nvPr/>
        </p:nvSpPr>
        <p:spPr>
          <a:xfrm>
            <a:off x="11464300" y="2108750"/>
            <a:ext cx="6251400" cy="7186800"/>
          </a:xfrm>
          <a:prstGeom prst="rect">
            <a:avLst/>
          </a:prstGeom>
          <a:noFill/>
          <a:ln>
            <a:noFill/>
          </a:ln>
        </p:spPr>
        <p:txBody>
          <a:bodyPr spcFirstLastPara="1" wrap="square" lIns="182850" tIns="182850" rIns="182850" bIns="182850" anchor="t" anchorCtr="0">
            <a:noAutofit/>
          </a:bodyPr>
          <a:lstStyle/>
          <a:p>
            <a:pPr defTabSz="1828800">
              <a:buClr>
                <a:srgbClr val="000000"/>
              </a:buClr>
            </a:pPr>
            <a:endParaRPr sz="3600" kern="0">
              <a:solidFill>
                <a:srgbClr val="595959"/>
              </a:solidFill>
              <a:latin typeface="Arial"/>
              <a:cs typeface="Arial"/>
              <a:sym typeface="Arial"/>
            </a:endParaRPr>
          </a:p>
        </p:txBody>
      </p:sp>
    </p:spTree>
    <p:extLst>
      <p:ext uri="{BB962C8B-B14F-4D97-AF65-F5344CB8AC3E}">
        <p14:creationId xmlns:p14="http://schemas.microsoft.com/office/powerpoint/2010/main" val="30146683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pic>
        <p:nvPicPr>
          <p:cNvPr id="268" name="Google Shape;268;p29"/>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88100" y="7226251"/>
            <a:ext cx="2425444" cy="3060750"/>
          </a:xfrm>
          <a:prstGeom prst="rect">
            <a:avLst/>
          </a:prstGeom>
          <a:noFill/>
          <a:ln>
            <a:noFill/>
          </a:ln>
        </p:spPr>
      </p:pic>
      <p:pic>
        <p:nvPicPr>
          <p:cNvPr id="269" name="Google Shape;269;p29"/>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23400" y="4358101"/>
            <a:ext cx="2359400" cy="2868150"/>
          </a:xfrm>
          <a:prstGeom prst="rect">
            <a:avLst/>
          </a:prstGeom>
          <a:noFill/>
          <a:ln>
            <a:noFill/>
          </a:ln>
        </p:spPr>
      </p:pic>
      <p:pic>
        <p:nvPicPr>
          <p:cNvPr id="270" name="Google Shape;270;p29"/>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15182012" y="7134101"/>
            <a:ext cx="2909292" cy="3060750"/>
          </a:xfrm>
          <a:prstGeom prst="rect">
            <a:avLst/>
          </a:prstGeom>
          <a:noFill/>
          <a:ln>
            <a:noFill/>
          </a:ln>
        </p:spPr>
      </p:pic>
      <p:pic>
        <p:nvPicPr>
          <p:cNvPr id="271" name="Google Shape;271;p29"/>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8221750" y="8212301"/>
            <a:ext cx="4652700" cy="1982550"/>
          </a:xfrm>
          <a:prstGeom prst="rect">
            <a:avLst/>
          </a:prstGeom>
          <a:noFill/>
          <a:ln>
            <a:noFill/>
          </a:ln>
        </p:spPr>
      </p:pic>
      <p:pic>
        <p:nvPicPr>
          <p:cNvPr id="272" name="Google Shape;272;p29"/>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13247301" y="0"/>
            <a:ext cx="4843998" cy="1871752"/>
          </a:xfrm>
          <a:prstGeom prst="rect">
            <a:avLst/>
          </a:prstGeom>
          <a:noFill/>
          <a:ln>
            <a:noFill/>
          </a:ln>
        </p:spPr>
      </p:pic>
      <p:pic>
        <p:nvPicPr>
          <p:cNvPr id="273" name="Google Shape;273;p29"/>
          <p:cNvPicPr preferRelativeResize="0"/>
          <p:nvPr/>
        </p:nvPicPr>
        <p:blipFill rotWithShape="1">
          <a:blip r:embed="rId8" cstate="email">
            <a:alphaModFix/>
            <a:extLst>
              <a:ext uri="{28A0092B-C50C-407E-A947-70E740481C1C}">
                <a14:useLocalDpi xmlns:a14="http://schemas.microsoft.com/office/drawing/2010/main"/>
              </a:ext>
            </a:extLst>
          </a:blip>
          <a:srcRect/>
          <a:stretch/>
        </p:blipFill>
        <p:spPr>
          <a:xfrm>
            <a:off x="8697400" y="0"/>
            <a:ext cx="4844000" cy="2384764"/>
          </a:xfrm>
          <a:prstGeom prst="rect">
            <a:avLst/>
          </a:prstGeom>
          <a:noFill/>
          <a:ln>
            <a:noFill/>
          </a:ln>
        </p:spPr>
      </p:pic>
      <p:pic>
        <p:nvPicPr>
          <p:cNvPr id="274" name="Google Shape;274;p29"/>
          <p:cNvPicPr preferRelativeResize="0"/>
          <p:nvPr/>
        </p:nvPicPr>
        <p:blipFill>
          <a:blip r:embed="rId9" cstate="email">
            <a:alphaModFix/>
            <a:extLst>
              <a:ext uri="{28A0092B-C50C-407E-A947-70E740481C1C}">
                <a14:useLocalDpi xmlns:a14="http://schemas.microsoft.com/office/drawing/2010/main"/>
              </a:ext>
            </a:extLst>
          </a:blip>
          <a:stretch>
            <a:fillRect/>
          </a:stretch>
        </p:blipFill>
        <p:spPr>
          <a:xfrm>
            <a:off x="2436301" y="7908927"/>
            <a:ext cx="3070678" cy="2376326"/>
          </a:xfrm>
          <a:prstGeom prst="rect">
            <a:avLst/>
          </a:prstGeom>
          <a:noFill/>
          <a:ln>
            <a:noFill/>
          </a:ln>
        </p:spPr>
      </p:pic>
      <p:pic>
        <p:nvPicPr>
          <p:cNvPr id="275" name="Google Shape;275;p29"/>
          <p:cNvPicPr preferRelativeResize="0"/>
          <p:nvPr/>
        </p:nvPicPr>
        <p:blipFill>
          <a:blip r:embed="rId10" cstate="email">
            <a:alphaModFix/>
            <a:extLst>
              <a:ext uri="{28A0092B-C50C-407E-A947-70E740481C1C}">
                <a14:useLocalDpi xmlns:a14="http://schemas.microsoft.com/office/drawing/2010/main"/>
              </a:ext>
            </a:extLst>
          </a:blip>
          <a:stretch>
            <a:fillRect/>
          </a:stretch>
        </p:blipFill>
        <p:spPr>
          <a:xfrm>
            <a:off x="2382800" y="4396850"/>
            <a:ext cx="3512100" cy="3512100"/>
          </a:xfrm>
          <a:prstGeom prst="rect">
            <a:avLst/>
          </a:prstGeom>
          <a:noFill/>
          <a:ln>
            <a:noFill/>
          </a:ln>
        </p:spPr>
      </p:pic>
      <p:pic>
        <p:nvPicPr>
          <p:cNvPr id="276" name="Google Shape;276;p29"/>
          <p:cNvPicPr preferRelativeResize="0"/>
          <p:nvPr/>
        </p:nvPicPr>
        <p:blipFill>
          <a:blip r:embed="rId11" cstate="email">
            <a:alphaModFix/>
            <a:extLst>
              <a:ext uri="{28A0092B-C50C-407E-A947-70E740481C1C}">
                <a14:useLocalDpi xmlns:a14="http://schemas.microsoft.com/office/drawing/2010/main"/>
              </a:ext>
            </a:extLst>
          </a:blip>
          <a:stretch>
            <a:fillRect/>
          </a:stretch>
        </p:blipFill>
        <p:spPr>
          <a:xfrm>
            <a:off x="7844497" y="4925152"/>
            <a:ext cx="3339050" cy="3287148"/>
          </a:xfrm>
          <a:prstGeom prst="rect">
            <a:avLst/>
          </a:prstGeom>
          <a:noFill/>
          <a:ln>
            <a:noFill/>
          </a:ln>
        </p:spPr>
      </p:pic>
      <p:pic>
        <p:nvPicPr>
          <p:cNvPr id="277" name="Google Shape;277;p29"/>
          <p:cNvPicPr preferRelativeResize="0"/>
          <p:nvPr/>
        </p:nvPicPr>
        <p:blipFill>
          <a:blip r:embed="rId12" cstate="email">
            <a:alphaModFix/>
            <a:extLst>
              <a:ext uri="{28A0092B-C50C-407E-A947-70E740481C1C}">
                <a14:useLocalDpi xmlns:a14="http://schemas.microsoft.com/office/drawing/2010/main"/>
              </a:ext>
            </a:extLst>
          </a:blip>
          <a:stretch>
            <a:fillRect/>
          </a:stretch>
        </p:blipFill>
        <p:spPr>
          <a:xfrm>
            <a:off x="10202351" y="4982974"/>
            <a:ext cx="3339050" cy="3171500"/>
          </a:xfrm>
          <a:prstGeom prst="rect">
            <a:avLst/>
          </a:prstGeom>
          <a:noFill/>
          <a:ln>
            <a:noFill/>
          </a:ln>
        </p:spPr>
      </p:pic>
      <p:pic>
        <p:nvPicPr>
          <p:cNvPr id="278" name="Google Shape;278;p29"/>
          <p:cNvPicPr preferRelativeResize="0"/>
          <p:nvPr/>
        </p:nvPicPr>
        <p:blipFill rotWithShape="1">
          <a:blip r:embed="rId13" cstate="email">
            <a:alphaModFix/>
            <a:extLst>
              <a:ext uri="{28A0092B-C50C-407E-A947-70E740481C1C}">
                <a14:useLocalDpi xmlns:a14="http://schemas.microsoft.com/office/drawing/2010/main"/>
              </a:ext>
            </a:extLst>
          </a:blip>
          <a:srcRect/>
          <a:stretch/>
        </p:blipFill>
        <p:spPr>
          <a:xfrm>
            <a:off x="13247300" y="4944701"/>
            <a:ext cx="4844000" cy="2204050"/>
          </a:xfrm>
          <a:prstGeom prst="rect">
            <a:avLst/>
          </a:prstGeom>
          <a:noFill/>
          <a:ln>
            <a:noFill/>
          </a:ln>
        </p:spPr>
      </p:pic>
      <p:pic>
        <p:nvPicPr>
          <p:cNvPr id="279" name="Google Shape;279;p29"/>
          <p:cNvPicPr preferRelativeResize="0"/>
          <p:nvPr/>
        </p:nvPicPr>
        <p:blipFill>
          <a:blip r:embed="rId14" cstate="email">
            <a:alphaModFix/>
            <a:extLst>
              <a:ext uri="{28A0092B-C50C-407E-A947-70E740481C1C}">
                <a14:useLocalDpi xmlns:a14="http://schemas.microsoft.com/office/drawing/2010/main"/>
              </a:ext>
            </a:extLst>
          </a:blip>
          <a:stretch>
            <a:fillRect/>
          </a:stretch>
        </p:blipFill>
        <p:spPr>
          <a:xfrm>
            <a:off x="15020600" y="1916401"/>
            <a:ext cx="3070700" cy="3060750"/>
          </a:xfrm>
          <a:prstGeom prst="rect">
            <a:avLst/>
          </a:prstGeom>
          <a:noFill/>
          <a:ln>
            <a:noFill/>
          </a:ln>
        </p:spPr>
      </p:pic>
      <p:pic>
        <p:nvPicPr>
          <p:cNvPr id="280" name="Google Shape;280;p29"/>
          <p:cNvPicPr preferRelativeResize="0"/>
          <p:nvPr/>
        </p:nvPicPr>
        <p:blipFill>
          <a:blip r:embed="rId15" cstate="email">
            <a:alphaModFix/>
            <a:extLst>
              <a:ext uri="{28A0092B-C50C-407E-A947-70E740481C1C}">
                <a14:useLocalDpi xmlns:a14="http://schemas.microsoft.com/office/drawing/2010/main"/>
              </a:ext>
            </a:extLst>
          </a:blip>
          <a:stretch>
            <a:fillRect/>
          </a:stretch>
        </p:blipFill>
        <p:spPr>
          <a:xfrm>
            <a:off x="12874451" y="7148749"/>
            <a:ext cx="2554850" cy="3060750"/>
          </a:xfrm>
          <a:prstGeom prst="rect">
            <a:avLst/>
          </a:prstGeom>
          <a:noFill/>
          <a:ln>
            <a:noFill/>
          </a:ln>
        </p:spPr>
      </p:pic>
      <p:pic>
        <p:nvPicPr>
          <p:cNvPr id="281" name="Google Shape;281;p29"/>
          <p:cNvPicPr preferRelativeResize="0"/>
          <p:nvPr/>
        </p:nvPicPr>
        <p:blipFill>
          <a:blip r:embed="rId16" cstate="email">
            <a:alphaModFix/>
            <a:extLst>
              <a:ext uri="{28A0092B-C50C-407E-A947-70E740481C1C}">
                <a14:useLocalDpi xmlns:a14="http://schemas.microsoft.com/office/drawing/2010/main"/>
              </a:ext>
            </a:extLst>
          </a:blip>
          <a:stretch>
            <a:fillRect/>
          </a:stretch>
        </p:blipFill>
        <p:spPr>
          <a:xfrm>
            <a:off x="5338750" y="7078750"/>
            <a:ext cx="2909300" cy="3171500"/>
          </a:xfrm>
          <a:prstGeom prst="rect">
            <a:avLst/>
          </a:prstGeom>
          <a:noFill/>
          <a:ln>
            <a:noFill/>
          </a:ln>
        </p:spPr>
      </p:pic>
      <p:pic>
        <p:nvPicPr>
          <p:cNvPr id="282" name="Google Shape;282;p29"/>
          <p:cNvPicPr preferRelativeResize="0"/>
          <p:nvPr/>
        </p:nvPicPr>
        <p:blipFill>
          <a:blip r:embed="rId17" cstate="email">
            <a:alphaModFix/>
            <a:extLst>
              <a:ext uri="{28A0092B-C50C-407E-A947-70E740481C1C}">
                <a14:useLocalDpi xmlns:a14="http://schemas.microsoft.com/office/drawing/2010/main"/>
              </a:ext>
            </a:extLst>
          </a:blip>
          <a:stretch>
            <a:fillRect/>
          </a:stretch>
        </p:blipFill>
        <p:spPr>
          <a:xfrm>
            <a:off x="10776600" y="1916401"/>
            <a:ext cx="4274700" cy="3060750"/>
          </a:xfrm>
          <a:prstGeom prst="rect">
            <a:avLst/>
          </a:prstGeom>
          <a:noFill/>
          <a:ln>
            <a:noFill/>
          </a:ln>
        </p:spPr>
      </p:pic>
      <p:pic>
        <p:nvPicPr>
          <p:cNvPr id="283" name="Google Shape;283;p29"/>
          <p:cNvPicPr preferRelativeResize="0"/>
          <p:nvPr/>
        </p:nvPicPr>
        <p:blipFill rotWithShape="1">
          <a:blip r:embed="rId18" cstate="email">
            <a:alphaModFix/>
            <a:extLst>
              <a:ext uri="{28A0092B-C50C-407E-A947-70E740481C1C}">
                <a14:useLocalDpi xmlns:a14="http://schemas.microsoft.com/office/drawing/2010/main"/>
              </a:ext>
            </a:extLst>
          </a:blip>
          <a:srcRect/>
          <a:stretch/>
        </p:blipFill>
        <p:spPr>
          <a:xfrm>
            <a:off x="23401" y="-37078"/>
            <a:ext cx="2554850" cy="2450524"/>
          </a:xfrm>
          <a:prstGeom prst="rect">
            <a:avLst/>
          </a:prstGeom>
          <a:noFill/>
          <a:ln>
            <a:noFill/>
          </a:ln>
        </p:spPr>
      </p:pic>
      <p:pic>
        <p:nvPicPr>
          <p:cNvPr id="284" name="Google Shape;284;p29"/>
          <p:cNvPicPr preferRelativeResize="0"/>
          <p:nvPr/>
        </p:nvPicPr>
        <p:blipFill>
          <a:blip r:embed="rId19" cstate="email">
            <a:alphaModFix/>
            <a:extLst>
              <a:ext uri="{28A0092B-C50C-407E-A947-70E740481C1C}">
                <a14:useLocalDpi xmlns:a14="http://schemas.microsoft.com/office/drawing/2010/main"/>
              </a:ext>
            </a:extLst>
          </a:blip>
          <a:stretch>
            <a:fillRect/>
          </a:stretch>
        </p:blipFill>
        <p:spPr>
          <a:xfrm>
            <a:off x="2513550" y="26"/>
            <a:ext cx="3512100" cy="2376300"/>
          </a:xfrm>
          <a:prstGeom prst="rect">
            <a:avLst/>
          </a:prstGeom>
          <a:noFill/>
          <a:ln>
            <a:noFill/>
          </a:ln>
        </p:spPr>
      </p:pic>
      <p:pic>
        <p:nvPicPr>
          <p:cNvPr id="285" name="Google Shape;285;p29"/>
          <p:cNvPicPr preferRelativeResize="0"/>
          <p:nvPr/>
        </p:nvPicPr>
        <p:blipFill>
          <a:blip r:embed="rId20" cstate="email">
            <a:alphaModFix/>
            <a:extLst>
              <a:ext uri="{28A0092B-C50C-407E-A947-70E740481C1C}">
                <a14:useLocalDpi xmlns:a14="http://schemas.microsoft.com/office/drawing/2010/main"/>
              </a:ext>
            </a:extLst>
          </a:blip>
          <a:stretch>
            <a:fillRect/>
          </a:stretch>
        </p:blipFill>
        <p:spPr>
          <a:xfrm>
            <a:off x="6123900" y="1218800"/>
            <a:ext cx="4652700" cy="2805084"/>
          </a:xfrm>
          <a:prstGeom prst="rect">
            <a:avLst/>
          </a:prstGeom>
          <a:noFill/>
          <a:ln>
            <a:noFill/>
          </a:ln>
        </p:spPr>
      </p:pic>
      <p:pic>
        <p:nvPicPr>
          <p:cNvPr id="286" name="Google Shape;286;p29"/>
          <p:cNvPicPr preferRelativeResize="0"/>
          <p:nvPr/>
        </p:nvPicPr>
        <p:blipFill>
          <a:blip r:embed="rId21" cstate="email">
            <a:alphaModFix/>
            <a:extLst>
              <a:ext uri="{28A0092B-C50C-407E-A947-70E740481C1C}">
                <a14:useLocalDpi xmlns:a14="http://schemas.microsoft.com/office/drawing/2010/main"/>
              </a:ext>
            </a:extLst>
          </a:blip>
          <a:stretch>
            <a:fillRect/>
          </a:stretch>
        </p:blipFill>
        <p:spPr>
          <a:xfrm>
            <a:off x="5338750" y="4396850"/>
            <a:ext cx="2692400" cy="2751500"/>
          </a:xfrm>
          <a:prstGeom prst="rect">
            <a:avLst/>
          </a:prstGeom>
          <a:noFill/>
          <a:ln>
            <a:noFill/>
          </a:ln>
        </p:spPr>
      </p:pic>
      <p:pic>
        <p:nvPicPr>
          <p:cNvPr id="287" name="Google Shape;287;p29"/>
          <p:cNvPicPr preferRelativeResize="0"/>
          <p:nvPr/>
        </p:nvPicPr>
        <p:blipFill rotWithShape="1">
          <a:blip r:embed="rId22" cstate="email">
            <a:alphaModFix/>
            <a:extLst>
              <a:ext uri="{28A0092B-C50C-407E-A947-70E740481C1C}">
                <a14:useLocalDpi xmlns:a14="http://schemas.microsoft.com/office/drawing/2010/main"/>
              </a:ext>
            </a:extLst>
          </a:blip>
          <a:srcRect/>
          <a:stretch/>
        </p:blipFill>
        <p:spPr>
          <a:xfrm>
            <a:off x="4603021" y="2285601"/>
            <a:ext cx="1694230" cy="2204050"/>
          </a:xfrm>
          <a:prstGeom prst="rect">
            <a:avLst/>
          </a:prstGeom>
          <a:noFill/>
          <a:ln>
            <a:noFill/>
          </a:ln>
        </p:spPr>
      </p:pic>
      <p:pic>
        <p:nvPicPr>
          <p:cNvPr id="288" name="Google Shape;288;p29"/>
          <p:cNvPicPr preferRelativeResize="0"/>
          <p:nvPr/>
        </p:nvPicPr>
        <p:blipFill>
          <a:blip r:embed="rId23" cstate="email">
            <a:alphaModFix/>
            <a:extLst>
              <a:ext uri="{28A0092B-C50C-407E-A947-70E740481C1C}">
                <a14:useLocalDpi xmlns:a14="http://schemas.microsoft.com/office/drawing/2010/main"/>
              </a:ext>
            </a:extLst>
          </a:blip>
          <a:stretch>
            <a:fillRect/>
          </a:stretch>
        </p:blipFill>
        <p:spPr>
          <a:xfrm>
            <a:off x="6025650" y="5000"/>
            <a:ext cx="2692400" cy="2366332"/>
          </a:xfrm>
          <a:prstGeom prst="rect">
            <a:avLst/>
          </a:prstGeom>
          <a:noFill/>
          <a:ln>
            <a:noFill/>
          </a:ln>
        </p:spPr>
      </p:pic>
      <p:pic>
        <p:nvPicPr>
          <p:cNvPr id="289" name="Google Shape;289;p29"/>
          <p:cNvPicPr preferRelativeResize="0"/>
          <p:nvPr/>
        </p:nvPicPr>
        <p:blipFill rotWithShape="1">
          <a:blip r:embed="rId24" cstate="email">
            <a:alphaModFix/>
            <a:extLst>
              <a:ext uri="{28A0092B-C50C-407E-A947-70E740481C1C}">
                <a14:useLocalDpi xmlns:a14="http://schemas.microsoft.com/office/drawing/2010/main"/>
              </a:ext>
            </a:extLst>
          </a:blip>
          <a:srcRect/>
          <a:stretch/>
        </p:blipFill>
        <p:spPr>
          <a:xfrm>
            <a:off x="23400" y="2236022"/>
            <a:ext cx="4652700" cy="2088724"/>
          </a:xfrm>
          <a:prstGeom prst="rect">
            <a:avLst/>
          </a:prstGeom>
          <a:noFill/>
          <a:ln>
            <a:noFill/>
          </a:ln>
        </p:spPr>
      </p:pic>
      <p:sp>
        <p:nvSpPr>
          <p:cNvPr id="290" name="Google Shape;290;p29"/>
          <p:cNvSpPr txBox="1"/>
          <p:nvPr/>
        </p:nvSpPr>
        <p:spPr>
          <a:xfrm>
            <a:off x="391500" y="4007201"/>
            <a:ext cx="17505000" cy="923269"/>
          </a:xfrm>
          <a:prstGeom prst="rect">
            <a:avLst/>
          </a:prstGeom>
          <a:solidFill>
            <a:srgbClr val="B6D7A8"/>
          </a:solidFill>
          <a:ln>
            <a:noFill/>
          </a:ln>
        </p:spPr>
        <p:txBody>
          <a:bodyPr spcFirstLastPara="1" wrap="square" lIns="182850" tIns="182850" rIns="182850" bIns="182850" anchor="t" anchorCtr="0">
            <a:spAutoFit/>
          </a:bodyPr>
          <a:lstStyle/>
          <a:p>
            <a:pPr algn="ctr" defTabSz="1828800">
              <a:buClr>
                <a:srgbClr val="000000"/>
              </a:buClr>
            </a:pPr>
            <a:r>
              <a:rPr lang="en-GB" sz="3600" b="1" kern="0" dirty="0">
                <a:solidFill>
                  <a:srgbClr val="000000"/>
                </a:solidFill>
                <a:latin typeface="Century Gothic"/>
                <a:ea typeface="Century Gothic"/>
                <a:cs typeface="Century Gothic"/>
                <a:sym typeface="Century Gothic"/>
              </a:rPr>
              <a:t>Please ask us any questions!</a:t>
            </a:r>
            <a:endParaRPr sz="3600" b="1" kern="0" dirty="0">
              <a:solidFill>
                <a:srgbClr val="000000"/>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9916437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2" name="TextBox 2"/>
          <p:cNvSpPr txBox="1"/>
          <p:nvPr/>
        </p:nvSpPr>
        <p:spPr>
          <a:xfrm>
            <a:off x="772195" y="393270"/>
            <a:ext cx="16229942" cy="3185722"/>
          </a:xfrm>
          <a:prstGeom prst="rect">
            <a:avLst/>
          </a:prstGeom>
        </p:spPr>
        <p:txBody>
          <a:bodyPr lIns="0" tIns="0" rIns="0" bIns="0" rtlCol="0" anchor="t">
            <a:spAutoFit/>
          </a:bodyPr>
          <a:lstStyle/>
          <a:p>
            <a:pPr marL="0" marR="0" lvl="0" indent="0" algn="ctr" defTabSz="914400" rtl="0" eaLnBrk="1" fontAlgn="auto" latinLnBrk="0" hangingPunct="1">
              <a:lnSpc>
                <a:spcPts val="26009"/>
              </a:lnSpc>
              <a:spcBef>
                <a:spcPct val="0"/>
              </a:spcBef>
              <a:spcAft>
                <a:spcPts val="0"/>
              </a:spcAft>
              <a:buClrTx/>
              <a:buSzTx/>
              <a:buFontTx/>
              <a:buNone/>
              <a:tabLst/>
              <a:defRPr/>
            </a:pPr>
            <a:r>
              <a:rPr kumimoji="0" lang="en-US" sz="18577" b="1" i="1" u="none" strike="noStrike" kern="1200" cap="none" spc="0" normalizeH="0" baseline="0" noProof="0" dirty="0">
                <a:ln>
                  <a:noFill/>
                </a:ln>
                <a:solidFill>
                  <a:srgbClr val="0F4662"/>
                </a:solidFill>
                <a:effectLst/>
                <a:uLnTx/>
                <a:uFillTx/>
                <a:latin typeface="Cormorant Garamond Bold Italics"/>
                <a:ea typeface="Cormorant Garamond Bold Italics"/>
                <a:cs typeface="Cormorant Garamond Bold Italics"/>
                <a:sym typeface="Cormorant Garamond Bold Italics"/>
              </a:rPr>
              <a:t>Student weekly</a:t>
            </a:r>
          </a:p>
        </p:txBody>
      </p:sp>
      <p:sp>
        <p:nvSpPr>
          <p:cNvPr id="3" name="AutoShape 3"/>
          <p:cNvSpPr/>
          <p:nvPr/>
        </p:nvSpPr>
        <p:spPr>
          <a:xfrm>
            <a:off x="9158735" y="990600"/>
            <a:ext cx="8114971" cy="0"/>
          </a:xfrm>
          <a:prstGeom prst="line">
            <a:avLst/>
          </a:prstGeom>
          <a:ln w="76200" cap="flat">
            <a:solidFill>
              <a:srgbClr val="0F4662"/>
            </a:solidFill>
            <a:prstDash val="solid"/>
            <a:headEnd type="none" w="sm" len="sm"/>
            <a:tailEnd type="none" w="sm" len="sm"/>
          </a:ln>
        </p:spPr>
      </p:sp>
      <p:sp>
        <p:nvSpPr>
          <p:cNvPr id="4" name="AutoShape 4"/>
          <p:cNvSpPr/>
          <p:nvPr/>
        </p:nvSpPr>
        <p:spPr>
          <a:xfrm>
            <a:off x="1043764" y="9296400"/>
            <a:ext cx="8114971" cy="0"/>
          </a:xfrm>
          <a:prstGeom prst="line">
            <a:avLst/>
          </a:prstGeom>
          <a:ln w="76200" cap="flat">
            <a:solidFill>
              <a:srgbClr val="0F4662"/>
            </a:solidFill>
            <a:prstDash val="solid"/>
            <a:headEnd type="none" w="sm" len="sm"/>
            <a:tailEnd type="none" w="sm" len="sm"/>
          </a:ln>
        </p:spPr>
      </p:sp>
      <p:sp>
        <p:nvSpPr>
          <p:cNvPr id="5" name="Freeform 5"/>
          <p:cNvSpPr/>
          <p:nvPr/>
        </p:nvSpPr>
        <p:spPr>
          <a:xfrm>
            <a:off x="9618706" y="9037492"/>
            <a:ext cx="2968854" cy="441617"/>
          </a:xfrm>
          <a:custGeom>
            <a:avLst/>
            <a:gdLst/>
            <a:ahLst/>
            <a:cxnLst/>
            <a:rect l="l" t="t" r="r" b="b"/>
            <a:pathLst>
              <a:path w="2968854" h="441617">
                <a:moveTo>
                  <a:pt x="0" y="0"/>
                </a:moveTo>
                <a:lnTo>
                  <a:pt x="2968854" y="0"/>
                </a:lnTo>
                <a:lnTo>
                  <a:pt x="2968854" y="441616"/>
                </a:lnTo>
                <a:lnTo>
                  <a:pt x="0" y="44161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TextBox 6"/>
          <p:cNvSpPr txBox="1"/>
          <p:nvPr/>
        </p:nvSpPr>
        <p:spPr>
          <a:xfrm>
            <a:off x="2737539" y="5908475"/>
            <a:ext cx="12812922" cy="837844"/>
          </a:xfrm>
          <a:prstGeom prst="rect">
            <a:avLst/>
          </a:prstGeom>
        </p:spPr>
        <p:txBody>
          <a:bodyPr lIns="0" tIns="0" rIns="0" bIns="0" rtlCol="0" anchor="t">
            <a:spAutoFit/>
          </a:bodyPr>
          <a:lstStyle/>
          <a:p>
            <a:pPr marL="0" marR="0" lvl="0" indent="0" algn="ctr" defTabSz="914400" rtl="0" eaLnBrk="1" fontAlgn="auto" latinLnBrk="0" hangingPunct="1">
              <a:lnSpc>
                <a:spcPts val="6844"/>
              </a:lnSpc>
              <a:spcBef>
                <a:spcPct val="0"/>
              </a:spcBef>
              <a:spcAft>
                <a:spcPts val="0"/>
              </a:spcAft>
              <a:buClrTx/>
              <a:buSzTx/>
              <a:buFontTx/>
              <a:buNone/>
              <a:tabLst/>
              <a:defRPr/>
            </a:pPr>
            <a:r>
              <a:rPr kumimoji="0" lang="en-US" sz="4889" b="0" i="0" u="none" strike="noStrike" kern="1200" cap="none" spc="0" normalizeH="0" baseline="0" noProof="0" dirty="0">
                <a:ln>
                  <a:noFill/>
                </a:ln>
                <a:solidFill>
                  <a:srgbClr val="0F4662"/>
                </a:solidFill>
                <a:effectLst/>
                <a:uLnTx/>
                <a:uFillTx/>
                <a:latin typeface="Quicksand"/>
                <a:ea typeface="Quicksand"/>
                <a:cs typeface="Quicksand"/>
                <a:sym typeface="Quicksand"/>
              </a:rPr>
              <a:t>Rivers Academy West London</a:t>
            </a:r>
          </a:p>
        </p:txBody>
      </p:sp>
      <p:sp>
        <p:nvSpPr>
          <p:cNvPr id="7" name="TextBox 7"/>
          <p:cNvSpPr txBox="1"/>
          <p:nvPr/>
        </p:nvSpPr>
        <p:spPr>
          <a:xfrm>
            <a:off x="5649752" y="7032069"/>
            <a:ext cx="6988496" cy="525912"/>
          </a:xfrm>
          <a:prstGeom prst="rect">
            <a:avLst/>
          </a:prstGeom>
        </p:spPr>
        <p:txBody>
          <a:bodyPr lIns="0" tIns="0" rIns="0" bIns="0" rtlCol="0" anchor="t">
            <a:spAutoFit/>
          </a:bodyPr>
          <a:lstStyle/>
          <a:p>
            <a:pPr marL="0" marR="0" lvl="0" indent="0" algn="ctr" defTabSz="914400" rtl="0" eaLnBrk="1" fontAlgn="auto" latinLnBrk="0" hangingPunct="1">
              <a:lnSpc>
                <a:spcPts val="4397"/>
              </a:lnSpc>
              <a:spcBef>
                <a:spcPct val="0"/>
              </a:spcBef>
              <a:spcAft>
                <a:spcPts val="0"/>
              </a:spcAft>
              <a:buClrTx/>
              <a:buSzTx/>
              <a:buFontTx/>
              <a:buNone/>
              <a:tabLst/>
              <a:defRPr/>
            </a:pPr>
            <a:r>
              <a:rPr kumimoji="0" lang="en-US" sz="3141" b="0" i="0" u="none" strike="noStrike" kern="1200" cap="none" spc="0" normalizeH="0" baseline="0" noProof="0" dirty="0">
                <a:ln>
                  <a:noFill/>
                </a:ln>
                <a:solidFill>
                  <a:srgbClr val="0F4662"/>
                </a:solidFill>
                <a:effectLst/>
                <a:uLnTx/>
                <a:uFillTx/>
                <a:latin typeface="Quicksand"/>
                <a:ea typeface="Quicksand"/>
                <a:cs typeface="Quicksand"/>
                <a:sym typeface="Quicksand"/>
              </a:rPr>
              <a:t>Founded 2024/2025</a:t>
            </a:r>
          </a:p>
        </p:txBody>
      </p:sp>
      <p:sp>
        <p:nvSpPr>
          <p:cNvPr id="8" name="Freeform 8"/>
          <p:cNvSpPr/>
          <p:nvPr/>
        </p:nvSpPr>
        <p:spPr>
          <a:xfrm>
            <a:off x="5646742" y="807892"/>
            <a:ext cx="2968854" cy="441617"/>
          </a:xfrm>
          <a:custGeom>
            <a:avLst/>
            <a:gdLst/>
            <a:ahLst/>
            <a:cxnLst/>
            <a:rect l="l" t="t" r="r" b="b"/>
            <a:pathLst>
              <a:path w="2968854" h="441617">
                <a:moveTo>
                  <a:pt x="0" y="0"/>
                </a:moveTo>
                <a:lnTo>
                  <a:pt x="2968854" y="0"/>
                </a:lnTo>
                <a:lnTo>
                  <a:pt x="2968854" y="441616"/>
                </a:lnTo>
                <a:lnTo>
                  <a:pt x="0" y="44161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Tree>
    <p:extLst>
      <p:ext uri="{BB962C8B-B14F-4D97-AF65-F5344CB8AC3E}">
        <p14:creationId xmlns:p14="http://schemas.microsoft.com/office/powerpoint/2010/main" val="663303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grpSp>
        <p:nvGrpSpPr>
          <p:cNvPr id="2" name="Group 2"/>
          <p:cNvGrpSpPr/>
          <p:nvPr/>
        </p:nvGrpSpPr>
        <p:grpSpPr>
          <a:xfrm>
            <a:off x="886761" y="2456695"/>
            <a:ext cx="5385764" cy="6426664"/>
            <a:chOff x="0" y="0"/>
            <a:chExt cx="1418473" cy="1692619"/>
          </a:xfrm>
        </p:grpSpPr>
        <p:sp>
          <p:nvSpPr>
            <p:cNvPr id="3" name="Freeform 3"/>
            <p:cNvSpPr/>
            <p:nvPr/>
          </p:nvSpPr>
          <p:spPr>
            <a:xfrm>
              <a:off x="0" y="0"/>
              <a:ext cx="1418473" cy="1692619"/>
            </a:xfrm>
            <a:custGeom>
              <a:avLst/>
              <a:gdLst/>
              <a:ahLst/>
              <a:cxnLst/>
              <a:rect l="l" t="t" r="r" b="b"/>
              <a:pathLst>
                <a:path w="1418473" h="1692619">
                  <a:moveTo>
                    <a:pt x="73311" y="0"/>
                  </a:moveTo>
                  <a:lnTo>
                    <a:pt x="1345161" y="0"/>
                  </a:lnTo>
                  <a:cubicBezTo>
                    <a:pt x="1364605" y="0"/>
                    <a:pt x="1383252" y="7724"/>
                    <a:pt x="1397000" y="21472"/>
                  </a:cubicBezTo>
                  <a:cubicBezTo>
                    <a:pt x="1410749" y="35221"/>
                    <a:pt x="1418473" y="53868"/>
                    <a:pt x="1418473" y="73311"/>
                  </a:cubicBezTo>
                  <a:lnTo>
                    <a:pt x="1418473" y="1619308"/>
                  </a:lnTo>
                  <a:cubicBezTo>
                    <a:pt x="1418473" y="1638751"/>
                    <a:pt x="1410749" y="1657398"/>
                    <a:pt x="1397000" y="1671147"/>
                  </a:cubicBezTo>
                  <a:cubicBezTo>
                    <a:pt x="1383252" y="1684896"/>
                    <a:pt x="1364605" y="1692619"/>
                    <a:pt x="1345161" y="1692619"/>
                  </a:cubicBezTo>
                  <a:lnTo>
                    <a:pt x="73311" y="1692619"/>
                  </a:lnTo>
                  <a:cubicBezTo>
                    <a:pt x="32823" y="1692619"/>
                    <a:pt x="0" y="1659797"/>
                    <a:pt x="0" y="1619308"/>
                  </a:cubicBezTo>
                  <a:lnTo>
                    <a:pt x="0" y="73311"/>
                  </a:lnTo>
                  <a:cubicBezTo>
                    <a:pt x="0" y="53868"/>
                    <a:pt x="7724" y="35221"/>
                    <a:pt x="21472" y="21472"/>
                  </a:cubicBezTo>
                  <a:cubicBezTo>
                    <a:pt x="35221" y="7724"/>
                    <a:pt x="53868" y="0"/>
                    <a:pt x="73311" y="0"/>
                  </a:cubicBezTo>
                  <a:close/>
                </a:path>
              </a:pathLst>
            </a:custGeom>
            <a:solidFill>
              <a:srgbClr val="DBE5EA"/>
            </a:solidFill>
          </p:spPr>
        </p:sp>
        <p:sp>
          <p:nvSpPr>
            <p:cNvPr id="4" name="TextBox 4"/>
            <p:cNvSpPr txBox="1"/>
            <p:nvPr/>
          </p:nvSpPr>
          <p:spPr>
            <a:xfrm>
              <a:off x="0" y="-123825"/>
              <a:ext cx="1418473" cy="1816444"/>
            </a:xfrm>
            <a:prstGeom prst="rect">
              <a:avLst/>
            </a:prstGeom>
          </p:spPr>
          <p:txBody>
            <a:bodyPr lIns="50800" tIns="50800" rIns="50800" bIns="50800" rtlCol="0" anchor="ctr"/>
            <a:lstStyle/>
            <a:p>
              <a:pPr marL="0" marR="0" lvl="0" indent="0" algn="ctr" defTabSz="914400" rtl="0" eaLnBrk="1" fontAlgn="auto" latinLnBrk="0" hangingPunct="1">
                <a:lnSpc>
                  <a:spcPts val="407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Freeform 5"/>
          <p:cNvSpPr/>
          <p:nvPr/>
        </p:nvSpPr>
        <p:spPr>
          <a:xfrm>
            <a:off x="2405199" y="2877488"/>
            <a:ext cx="2348889" cy="2348889"/>
          </a:xfrm>
          <a:custGeom>
            <a:avLst/>
            <a:gdLst/>
            <a:ahLst/>
            <a:cxnLst/>
            <a:rect l="l" t="t" r="r" b="b"/>
            <a:pathLst>
              <a:path w="2348889" h="2348889">
                <a:moveTo>
                  <a:pt x="0" y="0"/>
                </a:moveTo>
                <a:lnTo>
                  <a:pt x="2348889" y="0"/>
                </a:lnTo>
                <a:lnTo>
                  <a:pt x="2348889" y="2348889"/>
                </a:lnTo>
                <a:lnTo>
                  <a:pt x="0" y="234888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6" name="Group 6"/>
          <p:cNvGrpSpPr/>
          <p:nvPr/>
        </p:nvGrpSpPr>
        <p:grpSpPr>
          <a:xfrm>
            <a:off x="6451118" y="2456695"/>
            <a:ext cx="5385764" cy="6426664"/>
            <a:chOff x="0" y="0"/>
            <a:chExt cx="1418473" cy="1692619"/>
          </a:xfrm>
        </p:grpSpPr>
        <p:sp>
          <p:nvSpPr>
            <p:cNvPr id="7" name="Freeform 7"/>
            <p:cNvSpPr/>
            <p:nvPr/>
          </p:nvSpPr>
          <p:spPr>
            <a:xfrm>
              <a:off x="0" y="0"/>
              <a:ext cx="1418473" cy="1692619"/>
            </a:xfrm>
            <a:custGeom>
              <a:avLst/>
              <a:gdLst/>
              <a:ahLst/>
              <a:cxnLst/>
              <a:rect l="l" t="t" r="r" b="b"/>
              <a:pathLst>
                <a:path w="1418473" h="1692619">
                  <a:moveTo>
                    <a:pt x="73311" y="0"/>
                  </a:moveTo>
                  <a:lnTo>
                    <a:pt x="1345161" y="0"/>
                  </a:lnTo>
                  <a:cubicBezTo>
                    <a:pt x="1364605" y="0"/>
                    <a:pt x="1383252" y="7724"/>
                    <a:pt x="1397000" y="21472"/>
                  </a:cubicBezTo>
                  <a:cubicBezTo>
                    <a:pt x="1410749" y="35221"/>
                    <a:pt x="1418473" y="53868"/>
                    <a:pt x="1418473" y="73311"/>
                  </a:cubicBezTo>
                  <a:lnTo>
                    <a:pt x="1418473" y="1619308"/>
                  </a:lnTo>
                  <a:cubicBezTo>
                    <a:pt x="1418473" y="1638751"/>
                    <a:pt x="1410749" y="1657398"/>
                    <a:pt x="1397000" y="1671147"/>
                  </a:cubicBezTo>
                  <a:cubicBezTo>
                    <a:pt x="1383252" y="1684896"/>
                    <a:pt x="1364605" y="1692619"/>
                    <a:pt x="1345161" y="1692619"/>
                  </a:cubicBezTo>
                  <a:lnTo>
                    <a:pt x="73311" y="1692619"/>
                  </a:lnTo>
                  <a:cubicBezTo>
                    <a:pt x="32823" y="1692619"/>
                    <a:pt x="0" y="1659797"/>
                    <a:pt x="0" y="1619308"/>
                  </a:cubicBezTo>
                  <a:lnTo>
                    <a:pt x="0" y="73311"/>
                  </a:lnTo>
                  <a:cubicBezTo>
                    <a:pt x="0" y="53868"/>
                    <a:pt x="7724" y="35221"/>
                    <a:pt x="21472" y="21472"/>
                  </a:cubicBezTo>
                  <a:cubicBezTo>
                    <a:pt x="35221" y="7724"/>
                    <a:pt x="53868" y="0"/>
                    <a:pt x="73311" y="0"/>
                  </a:cubicBezTo>
                  <a:close/>
                </a:path>
              </a:pathLst>
            </a:custGeom>
            <a:solidFill>
              <a:srgbClr val="A9BECB"/>
            </a:solidFill>
          </p:spPr>
        </p:sp>
        <p:sp>
          <p:nvSpPr>
            <p:cNvPr id="8" name="TextBox 8"/>
            <p:cNvSpPr txBox="1"/>
            <p:nvPr/>
          </p:nvSpPr>
          <p:spPr>
            <a:xfrm>
              <a:off x="0" y="-123825"/>
              <a:ext cx="1418473" cy="1816444"/>
            </a:xfrm>
            <a:prstGeom prst="rect">
              <a:avLst/>
            </a:prstGeom>
          </p:spPr>
          <p:txBody>
            <a:bodyPr lIns="50800" tIns="50800" rIns="50800" bIns="50800" rtlCol="0" anchor="ctr"/>
            <a:lstStyle/>
            <a:p>
              <a:pPr marL="0" marR="0" lvl="0" indent="0" algn="ctr" defTabSz="914400" rtl="0" eaLnBrk="1" fontAlgn="auto" latinLnBrk="0" hangingPunct="1">
                <a:lnSpc>
                  <a:spcPts val="407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p:cNvGrpSpPr/>
          <p:nvPr/>
        </p:nvGrpSpPr>
        <p:grpSpPr>
          <a:xfrm>
            <a:off x="12015475" y="2456695"/>
            <a:ext cx="5385764" cy="6426664"/>
            <a:chOff x="0" y="0"/>
            <a:chExt cx="1418473" cy="1692619"/>
          </a:xfrm>
        </p:grpSpPr>
        <p:sp>
          <p:nvSpPr>
            <p:cNvPr id="10" name="Freeform 10"/>
            <p:cNvSpPr/>
            <p:nvPr/>
          </p:nvSpPr>
          <p:spPr>
            <a:xfrm>
              <a:off x="0" y="0"/>
              <a:ext cx="1418473" cy="1692619"/>
            </a:xfrm>
            <a:custGeom>
              <a:avLst/>
              <a:gdLst/>
              <a:ahLst/>
              <a:cxnLst/>
              <a:rect l="l" t="t" r="r" b="b"/>
              <a:pathLst>
                <a:path w="1418473" h="1692619">
                  <a:moveTo>
                    <a:pt x="73311" y="0"/>
                  </a:moveTo>
                  <a:lnTo>
                    <a:pt x="1345161" y="0"/>
                  </a:lnTo>
                  <a:cubicBezTo>
                    <a:pt x="1364605" y="0"/>
                    <a:pt x="1383252" y="7724"/>
                    <a:pt x="1397000" y="21472"/>
                  </a:cubicBezTo>
                  <a:cubicBezTo>
                    <a:pt x="1410749" y="35221"/>
                    <a:pt x="1418473" y="53868"/>
                    <a:pt x="1418473" y="73311"/>
                  </a:cubicBezTo>
                  <a:lnTo>
                    <a:pt x="1418473" y="1619308"/>
                  </a:lnTo>
                  <a:cubicBezTo>
                    <a:pt x="1418473" y="1638751"/>
                    <a:pt x="1410749" y="1657398"/>
                    <a:pt x="1397000" y="1671147"/>
                  </a:cubicBezTo>
                  <a:cubicBezTo>
                    <a:pt x="1383252" y="1684896"/>
                    <a:pt x="1364605" y="1692619"/>
                    <a:pt x="1345161" y="1692619"/>
                  </a:cubicBezTo>
                  <a:lnTo>
                    <a:pt x="73311" y="1692619"/>
                  </a:lnTo>
                  <a:cubicBezTo>
                    <a:pt x="32823" y="1692619"/>
                    <a:pt x="0" y="1659797"/>
                    <a:pt x="0" y="1619308"/>
                  </a:cubicBezTo>
                  <a:lnTo>
                    <a:pt x="0" y="73311"/>
                  </a:lnTo>
                  <a:cubicBezTo>
                    <a:pt x="0" y="53868"/>
                    <a:pt x="7724" y="35221"/>
                    <a:pt x="21472" y="21472"/>
                  </a:cubicBezTo>
                  <a:cubicBezTo>
                    <a:pt x="35221" y="7724"/>
                    <a:pt x="53868" y="0"/>
                    <a:pt x="73311" y="0"/>
                  </a:cubicBezTo>
                  <a:close/>
                </a:path>
              </a:pathLst>
            </a:custGeom>
            <a:solidFill>
              <a:srgbClr val="DBE5EA"/>
            </a:solidFill>
          </p:spPr>
        </p:sp>
        <p:sp>
          <p:nvSpPr>
            <p:cNvPr id="11" name="TextBox 11"/>
            <p:cNvSpPr txBox="1"/>
            <p:nvPr/>
          </p:nvSpPr>
          <p:spPr>
            <a:xfrm>
              <a:off x="0" y="-123825"/>
              <a:ext cx="1418473" cy="1816444"/>
            </a:xfrm>
            <a:prstGeom prst="rect">
              <a:avLst/>
            </a:prstGeom>
          </p:spPr>
          <p:txBody>
            <a:bodyPr lIns="50800" tIns="50800" rIns="50800" bIns="50800" rtlCol="0" anchor="ctr"/>
            <a:lstStyle/>
            <a:p>
              <a:pPr marL="0" marR="0" lvl="0" indent="0" algn="ctr" defTabSz="914400" rtl="0" eaLnBrk="1" fontAlgn="auto" latinLnBrk="0" hangingPunct="1">
                <a:lnSpc>
                  <a:spcPts val="407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AutoShape 12"/>
          <p:cNvSpPr/>
          <p:nvPr/>
        </p:nvSpPr>
        <p:spPr>
          <a:xfrm>
            <a:off x="10767060" y="990600"/>
            <a:ext cx="6492240" cy="0"/>
          </a:xfrm>
          <a:prstGeom prst="line">
            <a:avLst/>
          </a:prstGeom>
          <a:ln w="76200" cap="flat">
            <a:solidFill>
              <a:srgbClr val="0F4662"/>
            </a:solidFill>
            <a:prstDash val="solid"/>
            <a:headEnd type="none" w="sm" len="sm"/>
            <a:tailEnd type="none" w="sm" len="sm"/>
          </a:ln>
        </p:spPr>
      </p:sp>
      <p:sp>
        <p:nvSpPr>
          <p:cNvPr id="13" name="Freeform 13"/>
          <p:cNvSpPr/>
          <p:nvPr/>
        </p:nvSpPr>
        <p:spPr>
          <a:xfrm>
            <a:off x="7387339" y="2456695"/>
            <a:ext cx="3513323" cy="3513323"/>
          </a:xfrm>
          <a:custGeom>
            <a:avLst/>
            <a:gdLst/>
            <a:ahLst/>
            <a:cxnLst/>
            <a:rect l="l" t="t" r="r" b="b"/>
            <a:pathLst>
              <a:path w="3513323" h="3513323">
                <a:moveTo>
                  <a:pt x="0" y="0"/>
                </a:moveTo>
                <a:lnTo>
                  <a:pt x="3513322" y="0"/>
                </a:lnTo>
                <a:lnTo>
                  <a:pt x="3513322" y="3513323"/>
                </a:lnTo>
                <a:lnTo>
                  <a:pt x="0" y="3513323"/>
                </a:lnTo>
                <a:lnTo>
                  <a:pt x="0" y="0"/>
                </a:lnTo>
                <a:close/>
              </a:path>
            </a:pathLst>
          </a:custGeom>
          <a:blipFill>
            <a:blip r:embed="rId4" cstate="email">
              <a:extLst>
                <a:ext uri="{28A0092B-C50C-407E-A947-70E740481C1C}">
                  <a14:useLocalDpi xmlns:a14="http://schemas.microsoft.com/office/drawing/2010/main"/>
                </a:ext>
              </a:extLst>
            </a:blip>
            <a:stretch>
              <a:fillRect/>
            </a:stretch>
          </a:blipFill>
        </p:spPr>
      </p:sp>
      <p:grpSp>
        <p:nvGrpSpPr>
          <p:cNvPr id="14" name="Group 14"/>
          <p:cNvGrpSpPr/>
          <p:nvPr/>
        </p:nvGrpSpPr>
        <p:grpSpPr>
          <a:xfrm>
            <a:off x="14477048" y="4152900"/>
            <a:ext cx="116205" cy="122873"/>
            <a:chOff x="0" y="0"/>
            <a:chExt cx="154940" cy="163830"/>
          </a:xfrm>
        </p:grpSpPr>
        <p:sp>
          <p:nvSpPr>
            <p:cNvPr id="15" name="Freeform 15"/>
            <p:cNvSpPr/>
            <p:nvPr/>
          </p:nvSpPr>
          <p:spPr>
            <a:xfrm>
              <a:off x="50800" y="46990"/>
              <a:ext cx="54610" cy="66040"/>
            </a:xfrm>
            <a:custGeom>
              <a:avLst/>
              <a:gdLst/>
              <a:ahLst/>
              <a:cxnLst/>
              <a:rect l="l" t="t" r="r" b="b"/>
              <a:pathLst>
                <a:path w="54610" h="66040">
                  <a:moveTo>
                    <a:pt x="0" y="27940"/>
                  </a:moveTo>
                  <a:cubicBezTo>
                    <a:pt x="17780" y="2540"/>
                    <a:pt x="29210" y="1270"/>
                    <a:pt x="35560" y="3810"/>
                  </a:cubicBezTo>
                  <a:cubicBezTo>
                    <a:pt x="41910" y="6350"/>
                    <a:pt x="49530" y="15240"/>
                    <a:pt x="50800" y="22860"/>
                  </a:cubicBezTo>
                  <a:cubicBezTo>
                    <a:pt x="52070" y="29210"/>
                    <a:pt x="49530" y="40640"/>
                    <a:pt x="44450" y="45720"/>
                  </a:cubicBezTo>
                  <a:cubicBezTo>
                    <a:pt x="39370" y="50800"/>
                    <a:pt x="29210" y="54610"/>
                    <a:pt x="21590" y="53340"/>
                  </a:cubicBezTo>
                  <a:cubicBezTo>
                    <a:pt x="13970" y="50800"/>
                    <a:pt x="2540" y="38100"/>
                    <a:pt x="1270" y="30480"/>
                  </a:cubicBezTo>
                  <a:cubicBezTo>
                    <a:pt x="0" y="24130"/>
                    <a:pt x="3810" y="12700"/>
                    <a:pt x="8890" y="8890"/>
                  </a:cubicBezTo>
                  <a:cubicBezTo>
                    <a:pt x="15240" y="3810"/>
                    <a:pt x="26670" y="0"/>
                    <a:pt x="33020" y="3810"/>
                  </a:cubicBezTo>
                  <a:cubicBezTo>
                    <a:pt x="41910" y="7620"/>
                    <a:pt x="54610" y="30480"/>
                    <a:pt x="53340" y="40640"/>
                  </a:cubicBezTo>
                  <a:cubicBezTo>
                    <a:pt x="52070" y="49530"/>
                    <a:pt x="41910" y="63500"/>
                    <a:pt x="33020" y="64770"/>
                  </a:cubicBezTo>
                  <a:cubicBezTo>
                    <a:pt x="24130" y="66040"/>
                    <a:pt x="0" y="48260"/>
                    <a:pt x="0" y="48260"/>
                  </a:cubicBezTo>
                </a:path>
              </a:pathLst>
            </a:custGeom>
            <a:solidFill>
              <a:srgbClr val="01184E"/>
            </a:solidFill>
            <a:ln cap="sq">
              <a:noFill/>
              <a:prstDash val="solid"/>
              <a:miter/>
            </a:ln>
          </p:spPr>
        </p:sp>
      </p:grpSp>
      <p:sp>
        <p:nvSpPr>
          <p:cNvPr id="16" name="Freeform 16"/>
          <p:cNvSpPr/>
          <p:nvPr/>
        </p:nvSpPr>
        <p:spPr>
          <a:xfrm>
            <a:off x="12951307" y="2994869"/>
            <a:ext cx="3054091" cy="2561806"/>
          </a:xfrm>
          <a:custGeom>
            <a:avLst/>
            <a:gdLst/>
            <a:ahLst/>
            <a:cxnLst/>
            <a:rect l="l" t="t" r="r" b="b"/>
            <a:pathLst>
              <a:path w="3054091" h="2561806">
                <a:moveTo>
                  <a:pt x="0" y="0"/>
                </a:moveTo>
                <a:lnTo>
                  <a:pt x="3054090" y="0"/>
                </a:lnTo>
                <a:lnTo>
                  <a:pt x="3054090" y="2561807"/>
                </a:lnTo>
                <a:lnTo>
                  <a:pt x="0" y="2561807"/>
                </a:lnTo>
                <a:lnTo>
                  <a:pt x="0" y="0"/>
                </a:lnTo>
                <a:close/>
              </a:path>
            </a:pathLst>
          </a:custGeom>
          <a:blipFill>
            <a:blip r:embed="rId5" cstate="email">
              <a:extLst>
                <a:ext uri="{28A0092B-C50C-407E-A947-70E740481C1C}">
                  <a14:useLocalDpi xmlns:a14="http://schemas.microsoft.com/office/drawing/2010/main"/>
                </a:ext>
              </a:extLst>
            </a:blip>
            <a:stretch>
              <a:fillRect/>
            </a:stretch>
          </a:blipFill>
        </p:spPr>
      </p:sp>
      <p:sp>
        <p:nvSpPr>
          <p:cNvPr id="17" name="TextBox 17"/>
          <p:cNvSpPr txBox="1"/>
          <p:nvPr/>
        </p:nvSpPr>
        <p:spPr>
          <a:xfrm>
            <a:off x="1028700" y="552330"/>
            <a:ext cx="8115300" cy="1085215"/>
          </a:xfrm>
          <a:prstGeom prst="rect">
            <a:avLst/>
          </a:prstGeom>
        </p:spPr>
        <p:txBody>
          <a:bodyPr lIns="0" tIns="0" rIns="0" bIns="0" rtlCol="0" anchor="t">
            <a:spAutoFit/>
          </a:bodyPr>
          <a:lstStyle/>
          <a:p>
            <a:pPr marL="0" marR="0" lvl="0" indent="0" algn="l" defTabSz="914400" rtl="0" eaLnBrk="1" fontAlgn="auto" latinLnBrk="0" hangingPunct="1">
              <a:lnSpc>
                <a:spcPts val="8959"/>
              </a:lnSpc>
              <a:spcBef>
                <a:spcPct val="0"/>
              </a:spcBef>
              <a:spcAft>
                <a:spcPts val="0"/>
              </a:spcAft>
              <a:buClrTx/>
              <a:buSzTx/>
              <a:buFontTx/>
              <a:buNone/>
              <a:tabLst/>
              <a:defRPr/>
            </a:pPr>
            <a:r>
              <a:rPr kumimoji="0" lang="en-US" sz="6399" b="1" i="1" u="none" strike="noStrike" kern="1200" cap="none" spc="0" normalizeH="0" baseline="0" noProof="0" dirty="0">
                <a:ln>
                  <a:noFill/>
                </a:ln>
                <a:solidFill>
                  <a:srgbClr val="0F4662"/>
                </a:solidFill>
                <a:effectLst/>
                <a:uLnTx/>
                <a:uFillTx/>
                <a:latin typeface="Cormorant Garamond Bold Italics"/>
                <a:ea typeface="Cormorant Garamond Bold Italics"/>
                <a:cs typeface="Cormorant Garamond Bold Italics"/>
                <a:sym typeface="Cormorant Garamond Bold Italics"/>
              </a:rPr>
              <a:t>What we will discuss today</a:t>
            </a:r>
          </a:p>
        </p:txBody>
      </p:sp>
      <p:sp>
        <p:nvSpPr>
          <p:cNvPr id="18" name="TextBox 18"/>
          <p:cNvSpPr txBox="1"/>
          <p:nvPr/>
        </p:nvSpPr>
        <p:spPr>
          <a:xfrm>
            <a:off x="1028700" y="5919392"/>
            <a:ext cx="5101887" cy="2543175"/>
          </a:xfrm>
          <a:prstGeom prst="rect">
            <a:avLst/>
          </a:prstGeom>
        </p:spPr>
        <p:txBody>
          <a:bodyPr lIns="0" tIns="0" rIns="0" bIns="0" rtlCol="0" anchor="t">
            <a:spAutoFit/>
          </a:bodyPr>
          <a:lstStyle/>
          <a:p>
            <a:pPr marL="518160" marR="0" lvl="1" indent="-259080" algn="l" defTabSz="914400" rtl="0" eaLnBrk="1" fontAlgn="auto" latinLnBrk="0" hangingPunct="1">
              <a:lnSpc>
                <a:spcPts val="4079"/>
              </a:lnSpc>
              <a:spcBef>
                <a:spcPts val="0"/>
              </a:spcBef>
              <a:spcAft>
                <a:spcPts val="0"/>
              </a:spcAft>
              <a:buClrTx/>
              <a:buSzTx/>
              <a:buFont typeface="Arial"/>
              <a:buChar char="•"/>
              <a:tabLst/>
              <a:defRPr/>
            </a:pPr>
            <a:r>
              <a:rPr kumimoji="0" lang="en-US" sz="2400" b="0" i="0" u="none" strike="noStrike" kern="1200" cap="none" spc="0" normalizeH="0" baseline="0" noProof="0" dirty="0">
                <a:ln>
                  <a:noFill/>
                </a:ln>
                <a:solidFill>
                  <a:srgbClr val="0F4662"/>
                </a:solidFill>
                <a:effectLst/>
                <a:uLnTx/>
                <a:uFillTx/>
                <a:latin typeface="Quicksand"/>
                <a:ea typeface="Quicksand"/>
                <a:cs typeface="Quicksand"/>
                <a:sym typeface="Quicksand"/>
              </a:rPr>
              <a:t>How do you find out about events happening in your school?</a:t>
            </a:r>
          </a:p>
          <a:p>
            <a:pPr marL="518160" marR="0" lvl="1" indent="-259080" algn="l" defTabSz="914400" rtl="0" eaLnBrk="1" fontAlgn="auto" latinLnBrk="0" hangingPunct="1">
              <a:lnSpc>
                <a:spcPts val="4079"/>
              </a:lnSpc>
              <a:spcBef>
                <a:spcPts val="0"/>
              </a:spcBef>
              <a:spcAft>
                <a:spcPts val="0"/>
              </a:spcAft>
              <a:buClrTx/>
              <a:buSzTx/>
              <a:buFont typeface="Arial"/>
              <a:buChar char="•"/>
              <a:tabLst/>
              <a:defRPr/>
            </a:pPr>
            <a:r>
              <a:rPr kumimoji="0" lang="en-US" sz="2400" b="0" i="0" u="none" strike="noStrike" kern="1200" cap="none" spc="0" normalizeH="0" baseline="0" noProof="0" dirty="0">
                <a:ln>
                  <a:noFill/>
                </a:ln>
                <a:solidFill>
                  <a:srgbClr val="0F4662"/>
                </a:solidFill>
                <a:effectLst/>
                <a:uLnTx/>
                <a:uFillTx/>
                <a:latin typeface="Quicksand"/>
                <a:ea typeface="Quicksand"/>
                <a:cs typeface="Quicksand"/>
                <a:sym typeface="Quicksand"/>
              </a:rPr>
              <a:t>Do you have a school news letter?</a:t>
            </a:r>
          </a:p>
        </p:txBody>
      </p:sp>
      <p:sp>
        <p:nvSpPr>
          <p:cNvPr id="19" name="TextBox 19"/>
          <p:cNvSpPr txBox="1"/>
          <p:nvPr/>
        </p:nvSpPr>
        <p:spPr>
          <a:xfrm>
            <a:off x="1028700" y="5580494"/>
            <a:ext cx="5101887" cy="490855"/>
          </a:xfrm>
          <a:prstGeom prst="rect">
            <a:avLst/>
          </a:prstGeom>
        </p:spPr>
        <p:txBody>
          <a:bodyPr lIns="0" tIns="0" rIns="0" bIns="0" rtlCol="0" anchor="t">
            <a:spAutoFit/>
          </a:bodyPr>
          <a:lstStyle/>
          <a:p>
            <a:pPr marL="0" marR="0" lvl="0" indent="0" algn="l" defTabSz="914400" rtl="0" eaLnBrk="1" fontAlgn="auto" latinLnBrk="0" hangingPunct="1">
              <a:lnSpc>
                <a:spcPts val="3919"/>
              </a:lnSpc>
              <a:spcBef>
                <a:spcPct val="0"/>
              </a:spcBef>
              <a:spcAft>
                <a:spcPts val="0"/>
              </a:spcAft>
              <a:buClrTx/>
              <a:buSzTx/>
              <a:buFontTx/>
              <a:buNone/>
              <a:tabLst/>
              <a:defRPr/>
            </a:pPr>
            <a:r>
              <a:rPr kumimoji="0" lang="en-US" sz="2799" b="1" i="0" u="none" strike="noStrike" kern="1200" cap="none" spc="0" normalizeH="0" baseline="0" noProof="0" dirty="0">
                <a:ln>
                  <a:noFill/>
                </a:ln>
                <a:solidFill>
                  <a:srgbClr val="0F4662"/>
                </a:solidFill>
                <a:effectLst/>
                <a:uLnTx/>
                <a:uFillTx/>
                <a:latin typeface="Quicksand Bold"/>
                <a:ea typeface="Quicksand Bold"/>
                <a:cs typeface="Quicksand Bold"/>
                <a:sym typeface="Quicksand Bold"/>
              </a:rPr>
              <a:t>What is student weekly?</a:t>
            </a:r>
          </a:p>
        </p:txBody>
      </p:sp>
      <p:sp>
        <p:nvSpPr>
          <p:cNvPr id="20" name="TextBox 20"/>
          <p:cNvSpPr txBox="1"/>
          <p:nvPr/>
        </p:nvSpPr>
        <p:spPr>
          <a:xfrm>
            <a:off x="6593057" y="5919392"/>
            <a:ext cx="5101887" cy="2543175"/>
          </a:xfrm>
          <a:prstGeom prst="rect">
            <a:avLst/>
          </a:prstGeom>
        </p:spPr>
        <p:txBody>
          <a:bodyPr lIns="0" tIns="0" rIns="0" bIns="0" rtlCol="0" anchor="t">
            <a:spAutoFit/>
          </a:bodyPr>
          <a:lstStyle/>
          <a:p>
            <a:pPr marL="518160" marR="0" lvl="1" indent="-259080" algn="l" defTabSz="914400" rtl="0" eaLnBrk="1" fontAlgn="auto" latinLnBrk="0" hangingPunct="1">
              <a:lnSpc>
                <a:spcPts val="4079"/>
              </a:lnSpc>
              <a:spcBef>
                <a:spcPts val="0"/>
              </a:spcBef>
              <a:spcAft>
                <a:spcPts val="0"/>
              </a:spcAft>
              <a:buClrTx/>
              <a:buSzTx/>
              <a:buFont typeface="Arial"/>
              <a:buChar char="•"/>
              <a:tabLst/>
              <a:defRPr/>
            </a:pPr>
            <a:r>
              <a:rPr kumimoji="0" lang="en-US" sz="2400" b="0" i="0" u="none" strike="noStrike" kern="1200" cap="none" spc="0" normalizeH="0" baseline="0" noProof="0">
                <a:ln>
                  <a:noFill/>
                </a:ln>
                <a:solidFill>
                  <a:srgbClr val="0F4662"/>
                </a:solidFill>
                <a:effectLst/>
                <a:uLnTx/>
                <a:uFillTx/>
                <a:latin typeface="Quicksand"/>
                <a:ea typeface="Quicksand"/>
                <a:cs typeface="Quicksand"/>
                <a:sym typeface="Quicksand"/>
              </a:rPr>
              <a:t>What events are happen inside our school?</a:t>
            </a:r>
          </a:p>
          <a:p>
            <a:pPr marL="518160" marR="0" lvl="1" indent="-259080" algn="l" defTabSz="914400" rtl="0" eaLnBrk="1" fontAlgn="auto" latinLnBrk="0" hangingPunct="1">
              <a:lnSpc>
                <a:spcPts val="4079"/>
              </a:lnSpc>
              <a:spcBef>
                <a:spcPts val="0"/>
              </a:spcBef>
              <a:spcAft>
                <a:spcPts val="0"/>
              </a:spcAft>
              <a:buClrTx/>
              <a:buSzTx/>
              <a:buFont typeface="Arial"/>
              <a:buChar char="•"/>
              <a:tabLst/>
              <a:defRPr/>
            </a:pPr>
            <a:r>
              <a:rPr kumimoji="0" lang="en-US" sz="2400" b="0" i="0" u="none" strike="noStrike" kern="1200" cap="none" spc="0" normalizeH="0" baseline="0" noProof="0">
                <a:ln>
                  <a:noFill/>
                </a:ln>
                <a:solidFill>
                  <a:srgbClr val="0F4662"/>
                </a:solidFill>
                <a:effectLst/>
                <a:uLnTx/>
                <a:uFillTx/>
                <a:latin typeface="Quicksand"/>
                <a:ea typeface="Quicksand"/>
                <a:cs typeface="Quicksand"/>
                <a:sym typeface="Quicksand"/>
              </a:rPr>
              <a:t>How do student council implicate their own thoughts and ideas?</a:t>
            </a:r>
          </a:p>
        </p:txBody>
      </p:sp>
      <p:sp>
        <p:nvSpPr>
          <p:cNvPr id="21" name="TextBox 21"/>
          <p:cNvSpPr txBox="1"/>
          <p:nvPr/>
        </p:nvSpPr>
        <p:spPr>
          <a:xfrm>
            <a:off x="6593057" y="5580494"/>
            <a:ext cx="5101887" cy="490855"/>
          </a:xfrm>
          <a:prstGeom prst="rect">
            <a:avLst/>
          </a:prstGeom>
        </p:spPr>
        <p:txBody>
          <a:bodyPr lIns="0" tIns="0" rIns="0" bIns="0" rtlCol="0" anchor="t">
            <a:spAutoFit/>
          </a:bodyPr>
          <a:lstStyle/>
          <a:p>
            <a:pPr marL="0" marR="0" lvl="0" indent="0" algn="l" defTabSz="914400" rtl="0" eaLnBrk="1" fontAlgn="auto" latinLnBrk="0" hangingPunct="1">
              <a:lnSpc>
                <a:spcPts val="3919"/>
              </a:lnSpc>
              <a:spcBef>
                <a:spcPct val="0"/>
              </a:spcBef>
              <a:spcAft>
                <a:spcPts val="0"/>
              </a:spcAft>
              <a:buClrTx/>
              <a:buSzTx/>
              <a:buFontTx/>
              <a:buNone/>
              <a:tabLst/>
              <a:defRPr/>
            </a:pPr>
            <a:r>
              <a:rPr kumimoji="0" lang="en-US" sz="2799" b="1" i="0" u="none" strike="noStrike" kern="1200" cap="none" spc="0" normalizeH="0" baseline="0" noProof="0">
                <a:ln>
                  <a:noFill/>
                </a:ln>
                <a:solidFill>
                  <a:srgbClr val="0F4662"/>
                </a:solidFill>
                <a:effectLst/>
                <a:uLnTx/>
                <a:uFillTx/>
                <a:latin typeface="Quicksand Bold"/>
                <a:ea typeface="Quicksand Bold"/>
                <a:cs typeface="Quicksand Bold"/>
                <a:sym typeface="Quicksand Bold"/>
              </a:rPr>
              <a:t>What is in our newsletter?</a:t>
            </a:r>
          </a:p>
        </p:txBody>
      </p:sp>
      <p:sp>
        <p:nvSpPr>
          <p:cNvPr id="22" name="TextBox 22"/>
          <p:cNvSpPr txBox="1"/>
          <p:nvPr/>
        </p:nvSpPr>
        <p:spPr>
          <a:xfrm>
            <a:off x="12157413" y="6247240"/>
            <a:ext cx="4496348" cy="1514475"/>
          </a:xfrm>
          <a:prstGeom prst="rect">
            <a:avLst/>
          </a:prstGeom>
        </p:spPr>
        <p:txBody>
          <a:bodyPr lIns="0" tIns="0" rIns="0" bIns="0" rtlCol="0" anchor="t">
            <a:spAutoFit/>
          </a:bodyPr>
          <a:lstStyle/>
          <a:p>
            <a:pPr marL="518160" marR="0" lvl="1" indent="-259080" algn="l" defTabSz="914400" rtl="0" eaLnBrk="1" fontAlgn="auto" latinLnBrk="0" hangingPunct="1">
              <a:lnSpc>
                <a:spcPts val="4079"/>
              </a:lnSpc>
              <a:spcBef>
                <a:spcPts val="0"/>
              </a:spcBef>
              <a:spcAft>
                <a:spcPts val="0"/>
              </a:spcAft>
              <a:buClrTx/>
              <a:buSzTx/>
              <a:buFont typeface="Arial"/>
              <a:buChar char="•"/>
              <a:tabLst/>
              <a:defRPr/>
            </a:pPr>
            <a:r>
              <a:rPr kumimoji="0" lang="en-US" sz="2400" b="0" i="0" u="none" strike="noStrike" kern="1200" cap="none" spc="0" normalizeH="0" baseline="0" noProof="0">
                <a:ln>
                  <a:noFill/>
                </a:ln>
                <a:solidFill>
                  <a:srgbClr val="0F4662"/>
                </a:solidFill>
                <a:effectLst/>
                <a:uLnTx/>
                <a:uFillTx/>
                <a:latin typeface="Quicksand"/>
                <a:ea typeface="Quicksand"/>
                <a:cs typeface="Quicksand"/>
                <a:sym typeface="Quicksand"/>
              </a:rPr>
              <a:t>How does a newsletter help students?</a:t>
            </a:r>
          </a:p>
          <a:p>
            <a:pPr marL="518160" marR="0" lvl="1" indent="-259080" algn="l" defTabSz="914400" rtl="0" eaLnBrk="1" fontAlgn="auto" latinLnBrk="0" hangingPunct="1">
              <a:lnSpc>
                <a:spcPts val="4079"/>
              </a:lnSpc>
              <a:spcBef>
                <a:spcPts val="0"/>
              </a:spcBef>
              <a:spcAft>
                <a:spcPts val="0"/>
              </a:spcAft>
              <a:buClrTx/>
              <a:buSzTx/>
              <a:buFont typeface="Arial"/>
              <a:buChar char="•"/>
              <a:tabLst/>
              <a:defRPr/>
            </a:pPr>
            <a:r>
              <a:rPr kumimoji="0" lang="en-US" sz="2400" b="0" i="0" u="none" strike="noStrike" kern="1200" cap="none" spc="0" normalizeH="0" baseline="0" noProof="0">
                <a:ln>
                  <a:noFill/>
                </a:ln>
                <a:solidFill>
                  <a:srgbClr val="0F4662"/>
                </a:solidFill>
                <a:effectLst/>
                <a:uLnTx/>
                <a:uFillTx/>
                <a:latin typeface="Quicksand"/>
                <a:ea typeface="Quicksand"/>
                <a:cs typeface="Quicksand"/>
                <a:sym typeface="Quicksand"/>
              </a:rPr>
              <a:t>Why do you need one?</a:t>
            </a:r>
          </a:p>
        </p:txBody>
      </p:sp>
      <p:sp>
        <p:nvSpPr>
          <p:cNvPr id="23" name="TextBox 23"/>
          <p:cNvSpPr txBox="1"/>
          <p:nvPr/>
        </p:nvSpPr>
        <p:spPr>
          <a:xfrm>
            <a:off x="12157413" y="5880210"/>
            <a:ext cx="5101887" cy="490855"/>
          </a:xfrm>
          <a:prstGeom prst="rect">
            <a:avLst/>
          </a:prstGeom>
        </p:spPr>
        <p:txBody>
          <a:bodyPr lIns="0" tIns="0" rIns="0" bIns="0" rtlCol="0" anchor="t">
            <a:spAutoFit/>
          </a:bodyPr>
          <a:lstStyle/>
          <a:p>
            <a:pPr marL="0" marR="0" lvl="0" indent="0" algn="l" defTabSz="914400" rtl="0" eaLnBrk="1" fontAlgn="auto" latinLnBrk="0" hangingPunct="1">
              <a:lnSpc>
                <a:spcPts val="3919"/>
              </a:lnSpc>
              <a:spcBef>
                <a:spcPct val="0"/>
              </a:spcBef>
              <a:spcAft>
                <a:spcPts val="0"/>
              </a:spcAft>
              <a:buClrTx/>
              <a:buSzTx/>
              <a:buFontTx/>
              <a:buNone/>
              <a:tabLst/>
              <a:defRPr/>
            </a:pPr>
            <a:r>
              <a:rPr kumimoji="0" lang="en-US" sz="2799" b="1" i="0" u="none" strike="noStrike" kern="1200" cap="none" spc="0" normalizeH="0" baseline="0" noProof="0">
                <a:ln>
                  <a:noFill/>
                </a:ln>
                <a:solidFill>
                  <a:srgbClr val="0F4662"/>
                </a:solidFill>
                <a:effectLst/>
                <a:uLnTx/>
                <a:uFillTx/>
                <a:latin typeface="Quicksand Bold"/>
                <a:ea typeface="Quicksand Bold"/>
                <a:cs typeface="Quicksand Bold"/>
                <a:sym typeface="Quicksand Bold"/>
              </a:rPr>
              <a:t>What is the importance?</a:t>
            </a:r>
          </a:p>
        </p:txBody>
      </p:sp>
    </p:spTree>
    <p:extLst>
      <p:ext uri="{BB962C8B-B14F-4D97-AF65-F5344CB8AC3E}">
        <p14:creationId xmlns:p14="http://schemas.microsoft.com/office/powerpoint/2010/main" val="13323176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grpSp>
        <p:nvGrpSpPr>
          <p:cNvPr id="2" name="Group 2"/>
          <p:cNvGrpSpPr/>
          <p:nvPr/>
        </p:nvGrpSpPr>
        <p:grpSpPr>
          <a:xfrm>
            <a:off x="8449761" y="0"/>
            <a:ext cx="9838239" cy="10287000"/>
            <a:chOff x="0" y="0"/>
            <a:chExt cx="2591141" cy="2709333"/>
          </a:xfrm>
        </p:grpSpPr>
        <p:sp>
          <p:nvSpPr>
            <p:cNvPr id="3" name="Freeform 3"/>
            <p:cNvSpPr/>
            <p:nvPr/>
          </p:nvSpPr>
          <p:spPr>
            <a:xfrm>
              <a:off x="0" y="0"/>
              <a:ext cx="2591141" cy="2709333"/>
            </a:xfrm>
            <a:custGeom>
              <a:avLst/>
              <a:gdLst/>
              <a:ahLst/>
              <a:cxnLst/>
              <a:rect l="l" t="t" r="r" b="b"/>
              <a:pathLst>
                <a:path w="2591141" h="2709333">
                  <a:moveTo>
                    <a:pt x="0" y="0"/>
                  </a:moveTo>
                  <a:lnTo>
                    <a:pt x="2591141" y="0"/>
                  </a:lnTo>
                  <a:lnTo>
                    <a:pt x="2591141" y="2709333"/>
                  </a:lnTo>
                  <a:lnTo>
                    <a:pt x="0" y="2709333"/>
                  </a:lnTo>
                  <a:close/>
                </a:path>
              </a:pathLst>
            </a:custGeom>
            <a:solidFill>
              <a:srgbClr val="DBE5EA"/>
            </a:solidFill>
          </p:spPr>
        </p:sp>
        <p:sp>
          <p:nvSpPr>
            <p:cNvPr id="4" name="TextBox 4"/>
            <p:cNvSpPr txBox="1"/>
            <p:nvPr/>
          </p:nvSpPr>
          <p:spPr>
            <a:xfrm>
              <a:off x="0" y="-123825"/>
              <a:ext cx="2591141" cy="2833158"/>
            </a:xfrm>
            <a:prstGeom prst="rect">
              <a:avLst/>
            </a:prstGeom>
          </p:spPr>
          <p:txBody>
            <a:bodyPr lIns="50800" tIns="50800" rIns="50800" bIns="50800" rtlCol="0" anchor="ctr"/>
            <a:lstStyle/>
            <a:p>
              <a:pPr marL="0" marR="0" lvl="0" indent="0" algn="ctr" defTabSz="914400" rtl="0" eaLnBrk="1" fontAlgn="auto" latinLnBrk="0" hangingPunct="1">
                <a:lnSpc>
                  <a:spcPts val="407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AutoShape 5"/>
          <p:cNvSpPr/>
          <p:nvPr/>
        </p:nvSpPr>
        <p:spPr>
          <a:xfrm>
            <a:off x="1028700" y="9741523"/>
            <a:ext cx="6492240" cy="0"/>
          </a:xfrm>
          <a:prstGeom prst="line">
            <a:avLst/>
          </a:prstGeom>
          <a:ln w="76200" cap="flat">
            <a:solidFill>
              <a:srgbClr val="0F4662"/>
            </a:solidFill>
            <a:prstDash val="solid"/>
            <a:headEnd type="none" w="sm" len="sm"/>
            <a:tailEnd type="none" w="sm" len="sm"/>
          </a:ln>
        </p:spPr>
      </p:sp>
      <p:sp>
        <p:nvSpPr>
          <p:cNvPr id="6" name="AutoShape 6"/>
          <p:cNvSpPr/>
          <p:nvPr/>
        </p:nvSpPr>
        <p:spPr>
          <a:xfrm>
            <a:off x="10122760" y="1066800"/>
            <a:ext cx="6492240" cy="0"/>
          </a:xfrm>
          <a:prstGeom prst="line">
            <a:avLst/>
          </a:prstGeom>
          <a:ln w="76200" cap="flat">
            <a:solidFill>
              <a:srgbClr val="0F4662"/>
            </a:solidFill>
            <a:prstDash val="solid"/>
            <a:headEnd type="none" w="sm" len="sm"/>
            <a:tailEnd type="none" w="sm" len="sm"/>
          </a:ln>
        </p:spPr>
      </p:sp>
      <p:sp>
        <p:nvSpPr>
          <p:cNvPr id="7" name="Freeform 7"/>
          <p:cNvSpPr/>
          <p:nvPr/>
        </p:nvSpPr>
        <p:spPr>
          <a:xfrm>
            <a:off x="1028700" y="2283203"/>
            <a:ext cx="6594204" cy="6248029"/>
          </a:xfrm>
          <a:custGeom>
            <a:avLst/>
            <a:gdLst/>
            <a:ahLst/>
            <a:cxnLst/>
            <a:rect l="l" t="t" r="r" b="b"/>
            <a:pathLst>
              <a:path w="6594204" h="6248029">
                <a:moveTo>
                  <a:pt x="0" y="0"/>
                </a:moveTo>
                <a:lnTo>
                  <a:pt x="6594204" y="0"/>
                </a:lnTo>
                <a:lnTo>
                  <a:pt x="6594204" y="6248030"/>
                </a:lnTo>
                <a:lnTo>
                  <a:pt x="0" y="6248030"/>
                </a:lnTo>
                <a:lnTo>
                  <a:pt x="0" y="0"/>
                </a:lnTo>
                <a:close/>
              </a:path>
            </a:pathLst>
          </a:custGeom>
          <a:blipFill>
            <a:blip r:embed="rId2" cstate="email">
              <a:extLst>
                <a:ext uri="{28A0092B-C50C-407E-A947-70E740481C1C}">
                  <a14:useLocalDpi xmlns:a14="http://schemas.microsoft.com/office/drawing/2010/main"/>
                </a:ext>
              </a:extLst>
            </a:blip>
            <a:stretch>
              <a:fillRect/>
            </a:stretch>
          </a:blipFill>
        </p:spPr>
      </p:sp>
      <p:sp>
        <p:nvSpPr>
          <p:cNvPr id="8" name="TextBox 8"/>
          <p:cNvSpPr txBox="1"/>
          <p:nvPr/>
        </p:nvSpPr>
        <p:spPr>
          <a:xfrm>
            <a:off x="1028700" y="599709"/>
            <a:ext cx="9480749" cy="1085215"/>
          </a:xfrm>
          <a:prstGeom prst="rect">
            <a:avLst/>
          </a:prstGeom>
        </p:spPr>
        <p:txBody>
          <a:bodyPr lIns="0" tIns="0" rIns="0" bIns="0" rtlCol="0" anchor="t">
            <a:spAutoFit/>
          </a:bodyPr>
          <a:lstStyle/>
          <a:p>
            <a:pPr marL="0" marR="0" lvl="0" indent="0" algn="l" defTabSz="914400" rtl="0" eaLnBrk="1" fontAlgn="auto" latinLnBrk="0" hangingPunct="1">
              <a:lnSpc>
                <a:spcPts val="8959"/>
              </a:lnSpc>
              <a:spcBef>
                <a:spcPct val="0"/>
              </a:spcBef>
              <a:spcAft>
                <a:spcPts val="0"/>
              </a:spcAft>
              <a:buClrTx/>
              <a:buSzTx/>
              <a:buFontTx/>
              <a:buNone/>
              <a:tabLst/>
              <a:defRPr/>
            </a:pPr>
            <a:r>
              <a:rPr kumimoji="0" lang="en-US" sz="6399" b="1" i="1" u="none" strike="noStrike" kern="1200" cap="none" spc="0" normalizeH="0" baseline="0" noProof="0">
                <a:ln>
                  <a:noFill/>
                </a:ln>
                <a:solidFill>
                  <a:srgbClr val="0F4662"/>
                </a:solidFill>
                <a:effectLst/>
                <a:uLnTx/>
                <a:uFillTx/>
                <a:latin typeface="Cormorant Garamond Bold Italics"/>
                <a:ea typeface="Cormorant Garamond Bold Italics"/>
                <a:cs typeface="Cormorant Garamond Bold Italics"/>
                <a:sym typeface="Cormorant Garamond Bold Italics"/>
              </a:rPr>
              <a:t>What is student weekly?</a:t>
            </a:r>
          </a:p>
        </p:txBody>
      </p:sp>
      <p:sp>
        <p:nvSpPr>
          <p:cNvPr id="9" name="TextBox 9"/>
          <p:cNvSpPr txBox="1"/>
          <p:nvPr/>
        </p:nvSpPr>
        <p:spPr>
          <a:xfrm>
            <a:off x="9724877" y="1720901"/>
            <a:ext cx="6721775" cy="3422599"/>
          </a:xfrm>
          <a:prstGeom prst="rect">
            <a:avLst/>
          </a:prstGeom>
        </p:spPr>
        <p:txBody>
          <a:bodyPr lIns="0" tIns="0" rIns="0" bIns="0" rtlCol="0" anchor="t">
            <a:spAutoFit/>
          </a:bodyPr>
          <a:lstStyle/>
          <a:p>
            <a:pPr marL="0" marR="0" lvl="0" indent="0" algn="ctr" defTabSz="914400" rtl="0" eaLnBrk="1" fontAlgn="auto" latinLnBrk="0" hangingPunct="1">
              <a:lnSpc>
                <a:spcPts val="5466"/>
              </a:lnSpc>
              <a:spcBef>
                <a:spcPts val="0"/>
              </a:spcBef>
              <a:spcAft>
                <a:spcPts val="0"/>
              </a:spcAft>
              <a:buClrTx/>
              <a:buSzTx/>
              <a:buFontTx/>
              <a:buNone/>
              <a:tabLst/>
              <a:defRPr/>
            </a:pPr>
            <a:r>
              <a:rPr kumimoji="0" lang="en-US" sz="3904" b="0" i="0" u="none" strike="noStrike" kern="1200" cap="none" spc="0" normalizeH="0" baseline="0" noProof="0" dirty="0">
                <a:ln>
                  <a:noFill/>
                </a:ln>
                <a:solidFill>
                  <a:srgbClr val="0F4662"/>
                </a:solidFill>
                <a:effectLst/>
                <a:uLnTx/>
                <a:uFillTx/>
                <a:latin typeface="Canva Sans"/>
                <a:ea typeface="Canva Sans"/>
                <a:cs typeface="Canva Sans"/>
                <a:sym typeface="Canva Sans"/>
              </a:rPr>
              <a:t>Student weekly is Rivers Academy’s newsletter. It gets sent out each week to all the students in the academy.</a:t>
            </a:r>
          </a:p>
        </p:txBody>
      </p:sp>
      <p:sp>
        <p:nvSpPr>
          <p:cNvPr id="10" name="TextBox 10"/>
          <p:cNvSpPr txBox="1"/>
          <p:nvPr/>
        </p:nvSpPr>
        <p:spPr>
          <a:xfrm>
            <a:off x="9327139" y="6090227"/>
            <a:ext cx="6694870" cy="2380615"/>
          </a:xfrm>
          <a:prstGeom prst="rect">
            <a:avLst/>
          </a:prstGeom>
        </p:spPr>
        <p:txBody>
          <a:bodyPr lIns="0" tIns="0" rIns="0" bIns="0" rtlCol="0" anchor="t">
            <a:spAutoFit/>
          </a:bodyPr>
          <a:lstStyle/>
          <a:p>
            <a:pPr marL="0" marR="0" lvl="0" indent="0" algn="ctr" defTabSz="914400" rtl="0" eaLnBrk="1" fontAlgn="auto" latinLnBrk="0" hangingPunct="1">
              <a:lnSpc>
                <a:spcPts val="4759"/>
              </a:lnSpc>
              <a:spcBef>
                <a:spcPts val="0"/>
              </a:spcBef>
              <a:spcAft>
                <a:spcPts val="0"/>
              </a:spcAft>
              <a:buClrTx/>
              <a:buSzTx/>
              <a:buFontTx/>
              <a:buNone/>
              <a:tabLst/>
              <a:defRPr/>
            </a:pPr>
            <a:r>
              <a:rPr kumimoji="0" lang="en-US" sz="3399" b="0" i="0" u="none" strike="noStrike" kern="1200" cap="none" spc="0" normalizeH="0" baseline="0" noProof="0" dirty="0">
                <a:ln>
                  <a:noFill/>
                </a:ln>
                <a:solidFill>
                  <a:srgbClr val="0F4662"/>
                </a:solidFill>
                <a:effectLst/>
                <a:uLnTx/>
                <a:uFillTx/>
                <a:latin typeface="Canva Sans"/>
                <a:ea typeface="Canva Sans"/>
                <a:cs typeface="Canva Sans"/>
                <a:sym typeface="Canva Sans"/>
              </a:rPr>
              <a:t>It informs students about events, competitions, achievements and other student activities. </a:t>
            </a:r>
          </a:p>
        </p:txBody>
      </p:sp>
      <p:grpSp>
        <p:nvGrpSpPr>
          <p:cNvPr id="11" name="Group 11"/>
          <p:cNvGrpSpPr/>
          <p:nvPr/>
        </p:nvGrpSpPr>
        <p:grpSpPr>
          <a:xfrm>
            <a:off x="1209675" y="6115050"/>
            <a:ext cx="1044893" cy="198120"/>
            <a:chOff x="0" y="0"/>
            <a:chExt cx="1393190" cy="264160"/>
          </a:xfrm>
        </p:grpSpPr>
        <p:sp>
          <p:nvSpPr>
            <p:cNvPr id="12" name="Freeform 12"/>
            <p:cNvSpPr/>
            <p:nvPr/>
          </p:nvSpPr>
          <p:spPr>
            <a:xfrm>
              <a:off x="49530" y="50800"/>
              <a:ext cx="1295400" cy="184150"/>
            </a:xfrm>
            <a:custGeom>
              <a:avLst/>
              <a:gdLst/>
              <a:ahLst/>
              <a:cxnLst/>
              <a:rect l="l" t="t" r="r" b="b"/>
              <a:pathLst>
                <a:path w="1295400" h="184150">
                  <a:moveTo>
                    <a:pt x="77470" y="0"/>
                  </a:moveTo>
                  <a:cubicBezTo>
                    <a:pt x="1261110" y="15240"/>
                    <a:pt x="1268730" y="24130"/>
                    <a:pt x="1278890" y="38100"/>
                  </a:cubicBezTo>
                  <a:cubicBezTo>
                    <a:pt x="1289050" y="52070"/>
                    <a:pt x="1294130" y="73660"/>
                    <a:pt x="1291590" y="90170"/>
                  </a:cubicBezTo>
                  <a:cubicBezTo>
                    <a:pt x="1290320" y="106680"/>
                    <a:pt x="1280160" y="127000"/>
                    <a:pt x="1267460" y="138430"/>
                  </a:cubicBezTo>
                  <a:cubicBezTo>
                    <a:pt x="1254760" y="149860"/>
                    <a:pt x="1233170" y="157480"/>
                    <a:pt x="1216660" y="157480"/>
                  </a:cubicBezTo>
                  <a:cubicBezTo>
                    <a:pt x="1201420" y="158750"/>
                    <a:pt x="1182370" y="152400"/>
                    <a:pt x="1169670" y="142240"/>
                  </a:cubicBezTo>
                  <a:cubicBezTo>
                    <a:pt x="1154430" y="128270"/>
                    <a:pt x="1139190" y="97790"/>
                    <a:pt x="1140460" y="76200"/>
                  </a:cubicBezTo>
                  <a:cubicBezTo>
                    <a:pt x="1141730" y="55880"/>
                    <a:pt x="1159510" y="26670"/>
                    <a:pt x="1177290" y="16510"/>
                  </a:cubicBezTo>
                  <a:cubicBezTo>
                    <a:pt x="1196340" y="5080"/>
                    <a:pt x="1230630" y="3810"/>
                    <a:pt x="1249680" y="12700"/>
                  </a:cubicBezTo>
                  <a:cubicBezTo>
                    <a:pt x="1267460" y="21590"/>
                    <a:pt x="1289050" y="49530"/>
                    <a:pt x="1291590" y="69850"/>
                  </a:cubicBezTo>
                  <a:cubicBezTo>
                    <a:pt x="1295400" y="90170"/>
                    <a:pt x="1283970" y="123190"/>
                    <a:pt x="1268730" y="137160"/>
                  </a:cubicBezTo>
                  <a:cubicBezTo>
                    <a:pt x="1252220" y="151130"/>
                    <a:pt x="1219200" y="160020"/>
                    <a:pt x="1198880" y="156210"/>
                  </a:cubicBezTo>
                  <a:cubicBezTo>
                    <a:pt x="1178560" y="151130"/>
                    <a:pt x="1153160" y="128270"/>
                    <a:pt x="1145540" y="109220"/>
                  </a:cubicBezTo>
                  <a:cubicBezTo>
                    <a:pt x="1137920" y="88900"/>
                    <a:pt x="1144270" y="55880"/>
                    <a:pt x="1153160" y="38100"/>
                  </a:cubicBezTo>
                  <a:cubicBezTo>
                    <a:pt x="1162050" y="24130"/>
                    <a:pt x="1178560" y="13970"/>
                    <a:pt x="1192530" y="8890"/>
                  </a:cubicBezTo>
                  <a:cubicBezTo>
                    <a:pt x="1205230" y="5080"/>
                    <a:pt x="1220470" y="3810"/>
                    <a:pt x="1234440" y="7620"/>
                  </a:cubicBezTo>
                  <a:cubicBezTo>
                    <a:pt x="1249680" y="11430"/>
                    <a:pt x="1268730" y="25400"/>
                    <a:pt x="1278890" y="38100"/>
                  </a:cubicBezTo>
                  <a:cubicBezTo>
                    <a:pt x="1286510" y="48260"/>
                    <a:pt x="1291590" y="59690"/>
                    <a:pt x="1291590" y="72390"/>
                  </a:cubicBezTo>
                  <a:cubicBezTo>
                    <a:pt x="1292860" y="87630"/>
                    <a:pt x="1287780" y="110490"/>
                    <a:pt x="1278890" y="124460"/>
                  </a:cubicBezTo>
                  <a:cubicBezTo>
                    <a:pt x="1272540" y="135890"/>
                    <a:pt x="1268730" y="142240"/>
                    <a:pt x="1252220" y="148590"/>
                  </a:cubicBezTo>
                  <a:cubicBezTo>
                    <a:pt x="1203960" y="168910"/>
                    <a:pt x="1051560" y="161290"/>
                    <a:pt x="911860" y="162560"/>
                  </a:cubicBezTo>
                  <a:cubicBezTo>
                    <a:pt x="692150" y="166370"/>
                    <a:pt x="163830" y="184150"/>
                    <a:pt x="59690" y="151130"/>
                  </a:cubicBezTo>
                  <a:cubicBezTo>
                    <a:pt x="33020" y="142240"/>
                    <a:pt x="24130" y="133350"/>
                    <a:pt x="15240" y="119380"/>
                  </a:cubicBezTo>
                  <a:cubicBezTo>
                    <a:pt x="5080" y="106680"/>
                    <a:pt x="0" y="83820"/>
                    <a:pt x="1270" y="67310"/>
                  </a:cubicBezTo>
                  <a:cubicBezTo>
                    <a:pt x="3810" y="50800"/>
                    <a:pt x="13970" y="30480"/>
                    <a:pt x="26670" y="19050"/>
                  </a:cubicBezTo>
                  <a:cubicBezTo>
                    <a:pt x="39370" y="8890"/>
                    <a:pt x="77470" y="0"/>
                    <a:pt x="77470" y="0"/>
                  </a:cubicBezTo>
                </a:path>
              </a:pathLst>
            </a:custGeom>
            <a:solidFill>
              <a:srgbClr val="01184E"/>
            </a:solidFill>
            <a:ln cap="sq">
              <a:noFill/>
              <a:prstDash val="solid"/>
              <a:miter/>
            </a:ln>
          </p:spPr>
        </p:sp>
      </p:grpSp>
      <p:grpSp>
        <p:nvGrpSpPr>
          <p:cNvPr id="13" name="Group 13"/>
          <p:cNvGrpSpPr/>
          <p:nvPr/>
        </p:nvGrpSpPr>
        <p:grpSpPr>
          <a:xfrm>
            <a:off x="2502217" y="6123622"/>
            <a:ext cx="930593" cy="208597"/>
            <a:chOff x="0" y="0"/>
            <a:chExt cx="1240790" cy="278130"/>
          </a:xfrm>
        </p:grpSpPr>
        <p:sp>
          <p:nvSpPr>
            <p:cNvPr id="14" name="Freeform 14"/>
            <p:cNvSpPr/>
            <p:nvPr/>
          </p:nvSpPr>
          <p:spPr>
            <a:xfrm>
              <a:off x="49530" y="48260"/>
              <a:ext cx="1141730" cy="199390"/>
            </a:xfrm>
            <a:custGeom>
              <a:avLst/>
              <a:gdLst/>
              <a:ahLst/>
              <a:cxnLst/>
              <a:rect l="l" t="t" r="r" b="b"/>
              <a:pathLst>
                <a:path w="1141730" h="199390">
                  <a:moveTo>
                    <a:pt x="76200" y="25400"/>
                  </a:moveTo>
                  <a:cubicBezTo>
                    <a:pt x="1099820" y="10160"/>
                    <a:pt x="1115060" y="20320"/>
                    <a:pt x="1126490" y="35560"/>
                  </a:cubicBezTo>
                  <a:cubicBezTo>
                    <a:pt x="1137920" y="48260"/>
                    <a:pt x="1141730" y="66040"/>
                    <a:pt x="1140460" y="82550"/>
                  </a:cubicBezTo>
                  <a:cubicBezTo>
                    <a:pt x="1137920" y="101600"/>
                    <a:pt x="1118870" y="132080"/>
                    <a:pt x="1103630" y="143510"/>
                  </a:cubicBezTo>
                  <a:cubicBezTo>
                    <a:pt x="1089660" y="153670"/>
                    <a:pt x="1070610" y="156210"/>
                    <a:pt x="1055370" y="153670"/>
                  </a:cubicBezTo>
                  <a:cubicBezTo>
                    <a:pt x="1040130" y="152400"/>
                    <a:pt x="1022350" y="144780"/>
                    <a:pt x="1012190" y="133350"/>
                  </a:cubicBezTo>
                  <a:cubicBezTo>
                    <a:pt x="1000760" y="123190"/>
                    <a:pt x="991870" y="105410"/>
                    <a:pt x="989330" y="90170"/>
                  </a:cubicBezTo>
                  <a:cubicBezTo>
                    <a:pt x="986790" y="74930"/>
                    <a:pt x="988060" y="55880"/>
                    <a:pt x="996950" y="43180"/>
                  </a:cubicBezTo>
                  <a:cubicBezTo>
                    <a:pt x="1007110" y="25400"/>
                    <a:pt x="1036320" y="6350"/>
                    <a:pt x="1055370" y="2540"/>
                  </a:cubicBezTo>
                  <a:cubicBezTo>
                    <a:pt x="1071880" y="0"/>
                    <a:pt x="1089660" y="3810"/>
                    <a:pt x="1103630" y="12700"/>
                  </a:cubicBezTo>
                  <a:cubicBezTo>
                    <a:pt x="1118870" y="24130"/>
                    <a:pt x="1137920" y="54610"/>
                    <a:pt x="1140460" y="73660"/>
                  </a:cubicBezTo>
                  <a:cubicBezTo>
                    <a:pt x="1141730" y="90170"/>
                    <a:pt x="1135380" y="107950"/>
                    <a:pt x="1126490" y="120650"/>
                  </a:cubicBezTo>
                  <a:cubicBezTo>
                    <a:pt x="1118870" y="133350"/>
                    <a:pt x="1112520" y="142240"/>
                    <a:pt x="1088390" y="151130"/>
                  </a:cubicBezTo>
                  <a:cubicBezTo>
                    <a:pt x="979170" y="189230"/>
                    <a:pt x="199390" y="199390"/>
                    <a:pt x="76200" y="177800"/>
                  </a:cubicBezTo>
                  <a:cubicBezTo>
                    <a:pt x="48260" y="172720"/>
                    <a:pt x="39370" y="170180"/>
                    <a:pt x="26670" y="158750"/>
                  </a:cubicBezTo>
                  <a:cubicBezTo>
                    <a:pt x="13970" y="147320"/>
                    <a:pt x="2540" y="128270"/>
                    <a:pt x="1270" y="110490"/>
                  </a:cubicBezTo>
                  <a:cubicBezTo>
                    <a:pt x="0" y="91440"/>
                    <a:pt x="11430" y="58420"/>
                    <a:pt x="26670" y="44450"/>
                  </a:cubicBezTo>
                  <a:cubicBezTo>
                    <a:pt x="38100" y="33020"/>
                    <a:pt x="76200" y="25400"/>
                    <a:pt x="76200" y="25400"/>
                  </a:cubicBezTo>
                </a:path>
              </a:pathLst>
            </a:custGeom>
            <a:solidFill>
              <a:srgbClr val="01184E"/>
            </a:solidFill>
            <a:ln cap="sq">
              <a:noFill/>
              <a:prstDash val="solid"/>
              <a:miter/>
            </a:ln>
          </p:spPr>
        </p:sp>
      </p:grpSp>
      <p:grpSp>
        <p:nvGrpSpPr>
          <p:cNvPr id="15" name="Group 15"/>
          <p:cNvGrpSpPr/>
          <p:nvPr/>
        </p:nvGrpSpPr>
        <p:grpSpPr>
          <a:xfrm>
            <a:off x="3517583" y="6099810"/>
            <a:ext cx="979170" cy="248603"/>
            <a:chOff x="0" y="0"/>
            <a:chExt cx="1305560" cy="331470"/>
          </a:xfrm>
        </p:grpSpPr>
        <p:sp>
          <p:nvSpPr>
            <p:cNvPr id="16" name="Freeform 16"/>
            <p:cNvSpPr/>
            <p:nvPr/>
          </p:nvSpPr>
          <p:spPr>
            <a:xfrm>
              <a:off x="50800" y="48260"/>
              <a:ext cx="1205230" cy="250190"/>
            </a:xfrm>
            <a:custGeom>
              <a:avLst/>
              <a:gdLst/>
              <a:ahLst/>
              <a:cxnLst/>
              <a:rect l="l" t="t" r="r" b="b"/>
              <a:pathLst>
                <a:path w="1205230" h="250190">
                  <a:moveTo>
                    <a:pt x="63500" y="80010"/>
                  </a:moveTo>
                  <a:cubicBezTo>
                    <a:pt x="795020" y="72390"/>
                    <a:pt x="952500" y="66040"/>
                    <a:pt x="1027430" y="44450"/>
                  </a:cubicBezTo>
                  <a:cubicBezTo>
                    <a:pt x="1064260" y="34290"/>
                    <a:pt x="1082040" y="12700"/>
                    <a:pt x="1103630" y="6350"/>
                  </a:cubicBezTo>
                  <a:cubicBezTo>
                    <a:pt x="1117600" y="2540"/>
                    <a:pt x="1127760" y="1270"/>
                    <a:pt x="1140460" y="3810"/>
                  </a:cubicBezTo>
                  <a:cubicBezTo>
                    <a:pt x="1151890" y="5080"/>
                    <a:pt x="1163320" y="8890"/>
                    <a:pt x="1173480" y="17780"/>
                  </a:cubicBezTo>
                  <a:cubicBezTo>
                    <a:pt x="1184910" y="27940"/>
                    <a:pt x="1198880" y="48260"/>
                    <a:pt x="1202690" y="63500"/>
                  </a:cubicBezTo>
                  <a:cubicBezTo>
                    <a:pt x="1205230" y="76200"/>
                    <a:pt x="1205230" y="87630"/>
                    <a:pt x="1200150" y="100330"/>
                  </a:cubicBezTo>
                  <a:cubicBezTo>
                    <a:pt x="1195070" y="114300"/>
                    <a:pt x="1178560" y="134620"/>
                    <a:pt x="1168400" y="143510"/>
                  </a:cubicBezTo>
                  <a:cubicBezTo>
                    <a:pt x="1162050" y="147320"/>
                    <a:pt x="1159510" y="151130"/>
                    <a:pt x="1151890" y="151130"/>
                  </a:cubicBezTo>
                  <a:cubicBezTo>
                    <a:pt x="1132840" y="149860"/>
                    <a:pt x="1062990" y="110490"/>
                    <a:pt x="1052830" y="92710"/>
                  </a:cubicBezTo>
                  <a:cubicBezTo>
                    <a:pt x="1047750" y="83820"/>
                    <a:pt x="1050290" y="76200"/>
                    <a:pt x="1052830" y="67310"/>
                  </a:cubicBezTo>
                  <a:cubicBezTo>
                    <a:pt x="1055370" y="54610"/>
                    <a:pt x="1062990" y="34290"/>
                    <a:pt x="1074420" y="24130"/>
                  </a:cubicBezTo>
                  <a:cubicBezTo>
                    <a:pt x="1085850" y="12700"/>
                    <a:pt x="1102360" y="3810"/>
                    <a:pt x="1117600" y="2540"/>
                  </a:cubicBezTo>
                  <a:cubicBezTo>
                    <a:pt x="1137920" y="2540"/>
                    <a:pt x="1170940" y="12700"/>
                    <a:pt x="1184910" y="27940"/>
                  </a:cubicBezTo>
                  <a:cubicBezTo>
                    <a:pt x="1198880" y="44450"/>
                    <a:pt x="1205230" y="78740"/>
                    <a:pt x="1201420" y="97790"/>
                  </a:cubicBezTo>
                  <a:cubicBezTo>
                    <a:pt x="1198880" y="114300"/>
                    <a:pt x="1187450" y="128270"/>
                    <a:pt x="1174750" y="138430"/>
                  </a:cubicBezTo>
                  <a:cubicBezTo>
                    <a:pt x="1162050" y="147320"/>
                    <a:pt x="1145540" y="156210"/>
                    <a:pt x="1129030" y="154940"/>
                  </a:cubicBezTo>
                  <a:cubicBezTo>
                    <a:pt x="1108710" y="153670"/>
                    <a:pt x="1078230" y="137160"/>
                    <a:pt x="1065530" y="121920"/>
                  </a:cubicBezTo>
                  <a:cubicBezTo>
                    <a:pt x="1055370" y="109220"/>
                    <a:pt x="1049020" y="91440"/>
                    <a:pt x="1051560" y="76200"/>
                  </a:cubicBezTo>
                  <a:cubicBezTo>
                    <a:pt x="1054100" y="55880"/>
                    <a:pt x="1071880" y="25400"/>
                    <a:pt x="1087120" y="13970"/>
                  </a:cubicBezTo>
                  <a:cubicBezTo>
                    <a:pt x="1099820" y="3810"/>
                    <a:pt x="1118870" y="0"/>
                    <a:pt x="1134110" y="2540"/>
                  </a:cubicBezTo>
                  <a:cubicBezTo>
                    <a:pt x="1154430" y="6350"/>
                    <a:pt x="1195070" y="39370"/>
                    <a:pt x="1193800" y="41910"/>
                  </a:cubicBezTo>
                  <a:cubicBezTo>
                    <a:pt x="1192530" y="44450"/>
                    <a:pt x="1102360" y="8890"/>
                    <a:pt x="1103630" y="6350"/>
                  </a:cubicBezTo>
                  <a:cubicBezTo>
                    <a:pt x="1104900" y="3810"/>
                    <a:pt x="1156970" y="5080"/>
                    <a:pt x="1173480" y="17780"/>
                  </a:cubicBezTo>
                  <a:cubicBezTo>
                    <a:pt x="1189990" y="30480"/>
                    <a:pt x="1202690" y="63500"/>
                    <a:pt x="1203960" y="81280"/>
                  </a:cubicBezTo>
                  <a:cubicBezTo>
                    <a:pt x="1205230" y="95250"/>
                    <a:pt x="1200150" y="106680"/>
                    <a:pt x="1193800" y="116840"/>
                  </a:cubicBezTo>
                  <a:cubicBezTo>
                    <a:pt x="1184910" y="129540"/>
                    <a:pt x="1160780" y="138430"/>
                    <a:pt x="1151890" y="151130"/>
                  </a:cubicBezTo>
                  <a:cubicBezTo>
                    <a:pt x="1144270" y="161290"/>
                    <a:pt x="1150620" y="173990"/>
                    <a:pt x="1136650" y="184150"/>
                  </a:cubicBezTo>
                  <a:cubicBezTo>
                    <a:pt x="1088390" y="218440"/>
                    <a:pt x="825500" y="223520"/>
                    <a:pt x="657860" y="231140"/>
                  </a:cubicBezTo>
                  <a:cubicBezTo>
                    <a:pt x="471170" y="240030"/>
                    <a:pt x="157480" y="250190"/>
                    <a:pt x="71120" y="231140"/>
                  </a:cubicBezTo>
                  <a:cubicBezTo>
                    <a:pt x="44450" y="224790"/>
                    <a:pt x="33020" y="220980"/>
                    <a:pt x="21590" y="208280"/>
                  </a:cubicBezTo>
                  <a:cubicBezTo>
                    <a:pt x="10160" y="195580"/>
                    <a:pt x="1270" y="175260"/>
                    <a:pt x="0" y="158750"/>
                  </a:cubicBezTo>
                  <a:cubicBezTo>
                    <a:pt x="0" y="142240"/>
                    <a:pt x="6350" y="120650"/>
                    <a:pt x="17780" y="106680"/>
                  </a:cubicBezTo>
                  <a:cubicBezTo>
                    <a:pt x="27940" y="93980"/>
                    <a:pt x="63500" y="80010"/>
                    <a:pt x="63500" y="80010"/>
                  </a:cubicBezTo>
                </a:path>
              </a:pathLst>
            </a:custGeom>
            <a:solidFill>
              <a:srgbClr val="01184E"/>
            </a:solidFill>
            <a:ln cap="sq">
              <a:noFill/>
              <a:prstDash val="solid"/>
              <a:miter/>
            </a:ln>
          </p:spPr>
        </p:sp>
      </p:grpSp>
      <p:grpSp>
        <p:nvGrpSpPr>
          <p:cNvPr id="17" name="Group 17"/>
          <p:cNvGrpSpPr/>
          <p:nvPr/>
        </p:nvGrpSpPr>
        <p:grpSpPr>
          <a:xfrm>
            <a:off x="4495800" y="6095047"/>
            <a:ext cx="846773" cy="230505"/>
            <a:chOff x="0" y="0"/>
            <a:chExt cx="1129030" cy="307340"/>
          </a:xfrm>
        </p:grpSpPr>
        <p:sp>
          <p:nvSpPr>
            <p:cNvPr id="18" name="Freeform 18"/>
            <p:cNvSpPr/>
            <p:nvPr/>
          </p:nvSpPr>
          <p:spPr>
            <a:xfrm>
              <a:off x="49530" y="50800"/>
              <a:ext cx="1028700" cy="229870"/>
            </a:xfrm>
            <a:custGeom>
              <a:avLst/>
              <a:gdLst/>
              <a:ahLst/>
              <a:cxnLst/>
              <a:rect l="l" t="t" r="r" b="b"/>
              <a:pathLst>
                <a:path w="1028700" h="229870">
                  <a:moveTo>
                    <a:pt x="77470" y="0"/>
                  </a:moveTo>
                  <a:cubicBezTo>
                    <a:pt x="1000760" y="66040"/>
                    <a:pt x="1007110" y="73660"/>
                    <a:pt x="1014730" y="86360"/>
                  </a:cubicBezTo>
                  <a:cubicBezTo>
                    <a:pt x="1023620" y="99060"/>
                    <a:pt x="1028700" y="118110"/>
                    <a:pt x="1028700" y="133350"/>
                  </a:cubicBezTo>
                  <a:cubicBezTo>
                    <a:pt x="1027430" y="148590"/>
                    <a:pt x="1022350" y="166370"/>
                    <a:pt x="1009650" y="177800"/>
                  </a:cubicBezTo>
                  <a:cubicBezTo>
                    <a:pt x="995680" y="191770"/>
                    <a:pt x="965200" y="207010"/>
                    <a:pt x="943610" y="204470"/>
                  </a:cubicBezTo>
                  <a:cubicBezTo>
                    <a:pt x="923290" y="201930"/>
                    <a:pt x="895350" y="181610"/>
                    <a:pt x="885190" y="165100"/>
                  </a:cubicBezTo>
                  <a:cubicBezTo>
                    <a:pt x="876300" y="151130"/>
                    <a:pt x="875030" y="132080"/>
                    <a:pt x="877570" y="116840"/>
                  </a:cubicBezTo>
                  <a:cubicBezTo>
                    <a:pt x="878840" y="101600"/>
                    <a:pt x="886460" y="83820"/>
                    <a:pt x="899160" y="73660"/>
                  </a:cubicBezTo>
                  <a:cubicBezTo>
                    <a:pt x="915670" y="60960"/>
                    <a:pt x="948690" y="52070"/>
                    <a:pt x="969010" y="54610"/>
                  </a:cubicBezTo>
                  <a:cubicBezTo>
                    <a:pt x="984250" y="57150"/>
                    <a:pt x="1000760" y="67310"/>
                    <a:pt x="1009650" y="80010"/>
                  </a:cubicBezTo>
                  <a:cubicBezTo>
                    <a:pt x="1019810" y="91440"/>
                    <a:pt x="1027430" y="109220"/>
                    <a:pt x="1028700" y="124460"/>
                  </a:cubicBezTo>
                  <a:cubicBezTo>
                    <a:pt x="1028700" y="139700"/>
                    <a:pt x="1024890" y="158750"/>
                    <a:pt x="1014730" y="171450"/>
                  </a:cubicBezTo>
                  <a:cubicBezTo>
                    <a:pt x="1003300" y="186690"/>
                    <a:pt x="986790" y="196850"/>
                    <a:pt x="952500" y="204470"/>
                  </a:cubicBezTo>
                  <a:cubicBezTo>
                    <a:pt x="840740" y="229870"/>
                    <a:pt x="355600" y="184150"/>
                    <a:pt x="203200" y="170180"/>
                  </a:cubicBezTo>
                  <a:cubicBezTo>
                    <a:pt x="135890" y="163830"/>
                    <a:pt x="92710" y="162560"/>
                    <a:pt x="59690" y="149860"/>
                  </a:cubicBezTo>
                  <a:cubicBezTo>
                    <a:pt x="39370" y="142240"/>
                    <a:pt x="24130" y="133350"/>
                    <a:pt x="15240" y="119380"/>
                  </a:cubicBezTo>
                  <a:cubicBezTo>
                    <a:pt x="5080" y="105410"/>
                    <a:pt x="0" y="83820"/>
                    <a:pt x="1270" y="66040"/>
                  </a:cubicBezTo>
                  <a:cubicBezTo>
                    <a:pt x="3810" y="49530"/>
                    <a:pt x="13970" y="29210"/>
                    <a:pt x="26670" y="19050"/>
                  </a:cubicBezTo>
                  <a:cubicBezTo>
                    <a:pt x="39370" y="7620"/>
                    <a:pt x="77470" y="0"/>
                    <a:pt x="77470" y="0"/>
                  </a:cubicBezTo>
                </a:path>
              </a:pathLst>
            </a:custGeom>
            <a:solidFill>
              <a:srgbClr val="01184E"/>
            </a:solidFill>
            <a:ln cap="sq">
              <a:noFill/>
              <a:prstDash val="solid"/>
              <a:miter/>
            </a:ln>
          </p:spPr>
        </p:sp>
      </p:grpSp>
      <p:grpSp>
        <p:nvGrpSpPr>
          <p:cNvPr id="19" name="Group 19"/>
          <p:cNvGrpSpPr/>
          <p:nvPr/>
        </p:nvGrpSpPr>
        <p:grpSpPr>
          <a:xfrm>
            <a:off x="6411278" y="6124575"/>
            <a:ext cx="729615" cy="215265"/>
            <a:chOff x="0" y="0"/>
            <a:chExt cx="972820" cy="287020"/>
          </a:xfrm>
        </p:grpSpPr>
        <p:sp>
          <p:nvSpPr>
            <p:cNvPr id="20" name="Freeform 20"/>
            <p:cNvSpPr/>
            <p:nvPr/>
          </p:nvSpPr>
          <p:spPr>
            <a:xfrm>
              <a:off x="48260" y="50800"/>
              <a:ext cx="878840" cy="186690"/>
            </a:xfrm>
            <a:custGeom>
              <a:avLst/>
              <a:gdLst/>
              <a:ahLst/>
              <a:cxnLst/>
              <a:rect l="l" t="t" r="r" b="b"/>
              <a:pathLst>
                <a:path w="878840" h="186690">
                  <a:moveTo>
                    <a:pt x="77470" y="0"/>
                  </a:moveTo>
                  <a:cubicBezTo>
                    <a:pt x="800100" y="20320"/>
                    <a:pt x="826770" y="31750"/>
                    <a:pt x="847090" y="48260"/>
                  </a:cubicBezTo>
                  <a:cubicBezTo>
                    <a:pt x="861060" y="59690"/>
                    <a:pt x="869950" y="72390"/>
                    <a:pt x="873760" y="88900"/>
                  </a:cubicBezTo>
                  <a:cubicBezTo>
                    <a:pt x="876300" y="107950"/>
                    <a:pt x="871220" y="142240"/>
                    <a:pt x="857250" y="158750"/>
                  </a:cubicBezTo>
                  <a:cubicBezTo>
                    <a:pt x="843280" y="173990"/>
                    <a:pt x="811530" y="186690"/>
                    <a:pt x="791210" y="184150"/>
                  </a:cubicBezTo>
                  <a:cubicBezTo>
                    <a:pt x="769620" y="181610"/>
                    <a:pt x="741680" y="162560"/>
                    <a:pt x="731520" y="143510"/>
                  </a:cubicBezTo>
                  <a:cubicBezTo>
                    <a:pt x="722630" y="124460"/>
                    <a:pt x="725170" y="90170"/>
                    <a:pt x="732790" y="72390"/>
                  </a:cubicBezTo>
                  <a:cubicBezTo>
                    <a:pt x="739140" y="57150"/>
                    <a:pt x="754380" y="45720"/>
                    <a:pt x="768350" y="39370"/>
                  </a:cubicBezTo>
                  <a:cubicBezTo>
                    <a:pt x="782320" y="33020"/>
                    <a:pt x="801370" y="29210"/>
                    <a:pt x="816610" y="34290"/>
                  </a:cubicBezTo>
                  <a:cubicBezTo>
                    <a:pt x="835660" y="40640"/>
                    <a:pt x="863600" y="60960"/>
                    <a:pt x="871220" y="81280"/>
                  </a:cubicBezTo>
                  <a:cubicBezTo>
                    <a:pt x="878840" y="100330"/>
                    <a:pt x="873760" y="134620"/>
                    <a:pt x="862330" y="152400"/>
                  </a:cubicBezTo>
                  <a:cubicBezTo>
                    <a:pt x="849630" y="168910"/>
                    <a:pt x="819150" y="182880"/>
                    <a:pt x="798830" y="184150"/>
                  </a:cubicBezTo>
                  <a:cubicBezTo>
                    <a:pt x="782320" y="185420"/>
                    <a:pt x="774700" y="172720"/>
                    <a:pt x="753110" y="168910"/>
                  </a:cubicBezTo>
                  <a:cubicBezTo>
                    <a:pt x="704850" y="158750"/>
                    <a:pt x="605790" y="154940"/>
                    <a:pt x="513080" y="152400"/>
                  </a:cubicBezTo>
                  <a:cubicBezTo>
                    <a:pt x="384810" y="147320"/>
                    <a:pt x="130810" y="172720"/>
                    <a:pt x="59690" y="149860"/>
                  </a:cubicBezTo>
                  <a:cubicBezTo>
                    <a:pt x="35560" y="142240"/>
                    <a:pt x="24130" y="133350"/>
                    <a:pt x="15240" y="119380"/>
                  </a:cubicBezTo>
                  <a:cubicBezTo>
                    <a:pt x="5080" y="105410"/>
                    <a:pt x="0" y="83820"/>
                    <a:pt x="2540" y="67310"/>
                  </a:cubicBezTo>
                  <a:cubicBezTo>
                    <a:pt x="3810" y="49530"/>
                    <a:pt x="15240" y="30480"/>
                    <a:pt x="27940" y="19050"/>
                  </a:cubicBezTo>
                  <a:cubicBezTo>
                    <a:pt x="39370" y="7620"/>
                    <a:pt x="77470" y="0"/>
                    <a:pt x="77470" y="0"/>
                  </a:cubicBezTo>
                </a:path>
              </a:pathLst>
            </a:custGeom>
            <a:solidFill>
              <a:srgbClr val="01184E"/>
            </a:solidFill>
            <a:ln cap="sq">
              <a:noFill/>
              <a:prstDash val="solid"/>
              <a:miter/>
            </a:ln>
          </p:spPr>
        </p:sp>
      </p:grpSp>
      <p:grpSp>
        <p:nvGrpSpPr>
          <p:cNvPr id="21" name="Group 21"/>
          <p:cNvGrpSpPr/>
          <p:nvPr/>
        </p:nvGrpSpPr>
        <p:grpSpPr>
          <a:xfrm>
            <a:off x="6443662" y="6297930"/>
            <a:ext cx="527685" cy="190500"/>
            <a:chOff x="0" y="0"/>
            <a:chExt cx="703580" cy="254000"/>
          </a:xfrm>
        </p:grpSpPr>
        <p:sp>
          <p:nvSpPr>
            <p:cNvPr id="22" name="Freeform 22"/>
            <p:cNvSpPr/>
            <p:nvPr/>
          </p:nvSpPr>
          <p:spPr>
            <a:xfrm>
              <a:off x="49530" y="49530"/>
              <a:ext cx="605790" cy="173990"/>
            </a:xfrm>
            <a:custGeom>
              <a:avLst/>
              <a:gdLst/>
              <a:ahLst/>
              <a:cxnLst/>
              <a:rect l="l" t="t" r="r" b="b"/>
              <a:pathLst>
                <a:path w="605790" h="173990">
                  <a:moveTo>
                    <a:pt x="77470" y="1270"/>
                  </a:moveTo>
                  <a:cubicBezTo>
                    <a:pt x="572770" y="12700"/>
                    <a:pt x="581660" y="20320"/>
                    <a:pt x="590550" y="34290"/>
                  </a:cubicBezTo>
                  <a:cubicBezTo>
                    <a:pt x="599440" y="52070"/>
                    <a:pt x="603250" y="86360"/>
                    <a:pt x="598170" y="105410"/>
                  </a:cubicBezTo>
                  <a:cubicBezTo>
                    <a:pt x="593090" y="120650"/>
                    <a:pt x="579120" y="134620"/>
                    <a:pt x="566420" y="142240"/>
                  </a:cubicBezTo>
                  <a:cubicBezTo>
                    <a:pt x="553720" y="151130"/>
                    <a:pt x="534670" y="156210"/>
                    <a:pt x="518160" y="153670"/>
                  </a:cubicBezTo>
                  <a:cubicBezTo>
                    <a:pt x="499110" y="149860"/>
                    <a:pt x="469900" y="129540"/>
                    <a:pt x="459740" y="113030"/>
                  </a:cubicBezTo>
                  <a:cubicBezTo>
                    <a:pt x="450850" y="99060"/>
                    <a:pt x="449580" y="80010"/>
                    <a:pt x="452120" y="64770"/>
                  </a:cubicBezTo>
                  <a:cubicBezTo>
                    <a:pt x="454660" y="49530"/>
                    <a:pt x="463550" y="33020"/>
                    <a:pt x="474980" y="21590"/>
                  </a:cubicBezTo>
                  <a:cubicBezTo>
                    <a:pt x="485140" y="11430"/>
                    <a:pt x="502920" y="3810"/>
                    <a:pt x="518160" y="1270"/>
                  </a:cubicBezTo>
                  <a:cubicBezTo>
                    <a:pt x="534670" y="0"/>
                    <a:pt x="552450" y="2540"/>
                    <a:pt x="566420" y="11430"/>
                  </a:cubicBezTo>
                  <a:cubicBezTo>
                    <a:pt x="582930" y="24130"/>
                    <a:pt x="600710" y="53340"/>
                    <a:pt x="603250" y="73660"/>
                  </a:cubicBezTo>
                  <a:cubicBezTo>
                    <a:pt x="605790" y="88900"/>
                    <a:pt x="600710" y="107950"/>
                    <a:pt x="590550" y="120650"/>
                  </a:cubicBezTo>
                  <a:cubicBezTo>
                    <a:pt x="577850" y="135890"/>
                    <a:pt x="558800" y="146050"/>
                    <a:pt x="527050" y="153670"/>
                  </a:cubicBezTo>
                  <a:cubicBezTo>
                    <a:pt x="447040" y="173990"/>
                    <a:pt x="157480" y="172720"/>
                    <a:pt x="77470" y="153670"/>
                  </a:cubicBezTo>
                  <a:cubicBezTo>
                    <a:pt x="45720" y="146050"/>
                    <a:pt x="26670" y="135890"/>
                    <a:pt x="15240" y="120650"/>
                  </a:cubicBezTo>
                  <a:cubicBezTo>
                    <a:pt x="3810" y="106680"/>
                    <a:pt x="0" y="85090"/>
                    <a:pt x="1270" y="68580"/>
                  </a:cubicBezTo>
                  <a:cubicBezTo>
                    <a:pt x="3810" y="50800"/>
                    <a:pt x="13970" y="31750"/>
                    <a:pt x="26670" y="20320"/>
                  </a:cubicBezTo>
                  <a:cubicBezTo>
                    <a:pt x="39370" y="8890"/>
                    <a:pt x="77470" y="1270"/>
                    <a:pt x="77470" y="1270"/>
                  </a:cubicBezTo>
                </a:path>
              </a:pathLst>
            </a:custGeom>
            <a:solidFill>
              <a:srgbClr val="01184E"/>
            </a:solidFill>
            <a:ln cap="sq">
              <a:noFill/>
              <a:prstDash val="solid"/>
              <a:miter/>
            </a:ln>
          </p:spPr>
        </p:sp>
      </p:grpSp>
      <p:grpSp>
        <p:nvGrpSpPr>
          <p:cNvPr id="23" name="Group 23"/>
          <p:cNvGrpSpPr/>
          <p:nvPr/>
        </p:nvGrpSpPr>
        <p:grpSpPr>
          <a:xfrm>
            <a:off x="5467350" y="6077903"/>
            <a:ext cx="887730" cy="258128"/>
            <a:chOff x="0" y="0"/>
            <a:chExt cx="1183640" cy="344170"/>
          </a:xfrm>
        </p:grpSpPr>
        <p:sp>
          <p:nvSpPr>
            <p:cNvPr id="24" name="Freeform 24"/>
            <p:cNvSpPr/>
            <p:nvPr/>
          </p:nvSpPr>
          <p:spPr>
            <a:xfrm>
              <a:off x="48260" y="50800"/>
              <a:ext cx="1088390" cy="255270"/>
            </a:xfrm>
            <a:custGeom>
              <a:avLst/>
              <a:gdLst/>
              <a:ahLst/>
              <a:cxnLst/>
              <a:rect l="l" t="t" r="r" b="b"/>
              <a:pathLst>
                <a:path w="1088390" h="255270">
                  <a:moveTo>
                    <a:pt x="88900" y="0"/>
                  </a:moveTo>
                  <a:cubicBezTo>
                    <a:pt x="515620" y="97790"/>
                    <a:pt x="948690" y="62230"/>
                    <a:pt x="1035050" y="92710"/>
                  </a:cubicBezTo>
                  <a:cubicBezTo>
                    <a:pt x="1059180" y="101600"/>
                    <a:pt x="1066800" y="107950"/>
                    <a:pt x="1074420" y="121920"/>
                  </a:cubicBezTo>
                  <a:cubicBezTo>
                    <a:pt x="1084580" y="139700"/>
                    <a:pt x="1088390" y="173990"/>
                    <a:pt x="1082040" y="193040"/>
                  </a:cubicBezTo>
                  <a:cubicBezTo>
                    <a:pt x="1076960" y="209550"/>
                    <a:pt x="1064260" y="222250"/>
                    <a:pt x="1050290" y="229870"/>
                  </a:cubicBezTo>
                  <a:cubicBezTo>
                    <a:pt x="1037590" y="238760"/>
                    <a:pt x="1018540" y="243840"/>
                    <a:pt x="1003300" y="241300"/>
                  </a:cubicBezTo>
                  <a:cubicBezTo>
                    <a:pt x="982980" y="237490"/>
                    <a:pt x="953770" y="219710"/>
                    <a:pt x="943610" y="200660"/>
                  </a:cubicBezTo>
                  <a:cubicBezTo>
                    <a:pt x="933450" y="181610"/>
                    <a:pt x="933450" y="147320"/>
                    <a:pt x="943610" y="129540"/>
                  </a:cubicBezTo>
                  <a:cubicBezTo>
                    <a:pt x="953770" y="110490"/>
                    <a:pt x="981710" y="91440"/>
                    <a:pt x="1003300" y="88900"/>
                  </a:cubicBezTo>
                  <a:cubicBezTo>
                    <a:pt x="1023620" y="87630"/>
                    <a:pt x="1055370" y="100330"/>
                    <a:pt x="1069340" y="115570"/>
                  </a:cubicBezTo>
                  <a:cubicBezTo>
                    <a:pt x="1083310" y="132080"/>
                    <a:pt x="1088390" y="166370"/>
                    <a:pt x="1084580" y="185420"/>
                  </a:cubicBezTo>
                  <a:cubicBezTo>
                    <a:pt x="1082040" y="201930"/>
                    <a:pt x="1069340" y="215900"/>
                    <a:pt x="1056640" y="226060"/>
                  </a:cubicBezTo>
                  <a:cubicBezTo>
                    <a:pt x="1045210" y="234950"/>
                    <a:pt x="1036320" y="237490"/>
                    <a:pt x="1010920" y="241300"/>
                  </a:cubicBezTo>
                  <a:cubicBezTo>
                    <a:pt x="923290" y="255270"/>
                    <a:pt x="502920" y="238760"/>
                    <a:pt x="387350" y="228600"/>
                  </a:cubicBezTo>
                  <a:cubicBezTo>
                    <a:pt x="341630" y="224790"/>
                    <a:pt x="331470" y="223520"/>
                    <a:pt x="293370" y="214630"/>
                  </a:cubicBezTo>
                  <a:cubicBezTo>
                    <a:pt x="231140" y="201930"/>
                    <a:pt x="88900" y="165100"/>
                    <a:pt x="48260" y="144780"/>
                  </a:cubicBezTo>
                  <a:cubicBezTo>
                    <a:pt x="31750" y="137160"/>
                    <a:pt x="25400" y="132080"/>
                    <a:pt x="17780" y="123190"/>
                  </a:cubicBezTo>
                  <a:cubicBezTo>
                    <a:pt x="11430" y="114300"/>
                    <a:pt x="5080" y="102870"/>
                    <a:pt x="2540" y="90170"/>
                  </a:cubicBezTo>
                  <a:cubicBezTo>
                    <a:pt x="0" y="74930"/>
                    <a:pt x="3810" y="50800"/>
                    <a:pt x="11430" y="36830"/>
                  </a:cubicBezTo>
                  <a:cubicBezTo>
                    <a:pt x="16510" y="25400"/>
                    <a:pt x="25400" y="16510"/>
                    <a:pt x="36830" y="10160"/>
                  </a:cubicBezTo>
                  <a:cubicBezTo>
                    <a:pt x="49530" y="2540"/>
                    <a:pt x="88900" y="0"/>
                    <a:pt x="88900" y="0"/>
                  </a:cubicBezTo>
                </a:path>
              </a:pathLst>
            </a:custGeom>
            <a:solidFill>
              <a:srgbClr val="01184E"/>
            </a:solidFill>
            <a:ln cap="sq">
              <a:noFill/>
              <a:prstDash val="solid"/>
              <a:miter/>
            </a:ln>
          </p:spPr>
        </p:sp>
      </p:grpSp>
      <p:grpSp>
        <p:nvGrpSpPr>
          <p:cNvPr id="25" name="Group 25"/>
          <p:cNvGrpSpPr/>
          <p:nvPr/>
        </p:nvGrpSpPr>
        <p:grpSpPr>
          <a:xfrm>
            <a:off x="12152948" y="5558790"/>
            <a:ext cx="372428" cy="374332"/>
            <a:chOff x="0" y="0"/>
            <a:chExt cx="496570" cy="499110"/>
          </a:xfrm>
        </p:grpSpPr>
        <p:sp>
          <p:nvSpPr>
            <p:cNvPr id="26" name="Freeform 26"/>
            <p:cNvSpPr/>
            <p:nvPr/>
          </p:nvSpPr>
          <p:spPr>
            <a:xfrm>
              <a:off x="49530" y="49530"/>
              <a:ext cx="394970" cy="398780"/>
            </a:xfrm>
            <a:custGeom>
              <a:avLst/>
              <a:gdLst/>
              <a:ahLst/>
              <a:cxnLst/>
              <a:rect l="l" t="t" r="r" b="b"/>
              <a:pathLst>
                <a:path w="394970" h="398780">
                  <a:moveTo>
                    <a:pt x="1270" y="196850"/>
                  </a:moveTo>
                  <a:cubicBezTo>
                    <a:pt x="17780" y="114300"/>
                    <a:pt x="27940" y="95250"/>
                    <a:pt x="40640" y="77470"/>
                  </a:cubicBezTo>
                  <a:cubicBezTo>
                    <a:pt x="53340" y="60960"/>
                    <a:pt x="69850" y="45720"/>
                    <a:pt x="87630" y="34290"/>
                  </a:cubicBezTo>
                  <a:cubicBezTo>
                    <a:pt x="104140" y="22860"/>
                    <a:pt x="124460" y="12700"/>
                    <a:pt x="144780" y="7620"/>
                  </a:cubicBezTo>
                  <a:cubicBezTo>
                    <a:pt x="165100" y="2540"/>
                    <a:pt x="186690" y="0"/>
                    <a:pt x="208280" y="1270"/>
                  </a:cubicBezTo>
                  <a:cubicBezTo>
                    <a:pt x="228600" y="1270"/>
                    <a:pt x="251460" y="6350"/>
                    <a:pt x="270510" y="13970"/>
                  </a:cubicBezTo>
                  <a:cubicBezTo>
                    <a:pt x="289560" y="21590"/>
                    <a:pt x="308610" y="33020"/>
                    <a:pt x="325120" y="46990"/>
                  </a:cubicBezTo>
                  <a:cubicBezTo>
                    <a:pt x="340360" y="60960"/>
                    <a:pt x="355600" y="77470"/>
                    <a:pt x="365760" y="95250"/>
                  </a:cubicBezTo>
                  <a:cubicBezTo>
                    <a:pt x="377190" y="114300"/>
                    <a:pt x="384810" y="134620"/>
                    <a:pt x="389890" y="154940"/>
                  </a:cubicBezTo>
                  <a:cubicBezTo>
                    <a:pt x="393700" y="175260"/>
                    <a:pt x="394970" y="198120"/>
                    <a:pt x="393700" y="218440"/>
                  </a:cubicBezTo>
                  <a:cubicBezTo>
                    <a:pt x="391160" y="238760"/>
                    <a:pt x="384810" y="260350"/>
                    <a:pt x="375920" y="279400"/>
                  </a:cubicBezTo>
                  <a:cubicBezTo>
                    <a:pt x="367030" y="298450"/>
                    <a:pt x="354330" y="317500"/>
                    <a:pt x="340360" y="332740"/>
                  </a:cubicBezTo>
                  <a:cubicBezTo>
                    <a:pt x="326390" y="347980"/>
                    <a:pt x="308610" y="361950"/>
                    <a:pt x="289560" y="370840"/>
                  </a:cubicBezTo>
                  <a:cubicBezTo>
                    <a:pt x="271780" y="381000"/>
                    <a:pt x="250190" y="388620"/>
                    <a:pt x="229870" y="391160"/>
                  </a:cubicBezTo>
                  <a:cubicBezTo>
                    <a:pt x="208280" y="394970"/>
                    <a:pt x="186690" y="394970"/>
                    <a:pt x="165100" y="391160"/>
                  </a:cubicBezTo>
                  <a:cubicBezTo>
                    <a:pt x="144780" y="388620"/>
                    <a:pt x="124460" y="381000"/>
                    <a:pt x="105410" y="370840"/>
                  </a:cubicBezTo>
                  <a:cubicBezTo>
                    <a:pt x="86360" y="360680"/>
                    <a:pt x="68580" y="347980"/>
                    <a:pt x="54610" y="332740"/>
                  </a:cubicBezTo>
                  <a:cubicBezTo>
                    <a:pt x="40640" y="317500"/>
                    <a:pt x="27940" y="298450"/>
                    <a:pt x="19050" y="279400"/>
                  </a:cubicBezTo>
                  <a:cubicBezTo>
                    <a:pt x="10160" y="260350"/>
                    <a:pt x="3810" y="238760"/>
                    <a:pt x="1270" y="218440"/>
                  </a:cubicBezTo>
                  <a:cubicBezTo>
                    <a:pt x="0" y="198120"/>
                    <a:pt x="1270" y="175260"/>
                    <a:pt x="5080" y="154940"/>
                  </a:cubicBezTo>
                  <a:cubicBezTo>
                    <a:pt x="10160" y="134620"/>
                    <a:pt x="17780" y="113030"/>
                    <a:pt x="29210" y="95250"/>
                  </a:cubicBezTo>
                  <a:cubicBezTo>
                    <a:pt x="39370" y="77470"/>
                    <a:pt x="54610" y="60960"/>
                    <a:pt x="69850" y="46990"/>
                  </a:cubicBezTo>
                  <a:cubicBezTo>
                    <a:pt x="86360" y="33020"/>
                    <a:pt x="105410" y="21590"/>
                    <a:pt x="124460" y="13970"/>
                  </a:cubicBezTo>
                  <a:cubicBezTo>
                    <a:pt x="144780" y="6350"/>
                    <a:pt x="166370" y="1270"/>
                    <a:pt x="186690" y="1270"/>
                  </a:cubicBezTo>
                  <a:cubicBezTo>
                    <a:pt x="208280" y="0"/>
                    <a:pt x="229870" y="2540"/>
                    <a:pt x="250190" y="7620"/>
                  </a:cubicBezTo>
                  <a:cubicBezTo>
                    <a:pt x="270510" y="12700"/>
                    <a:pt x="290830" y="22860"/>
                    <a:pt x="308610" y="34290"/>
                  </a:cubicBezTo>
                  <a:cubicBezTo>
                    <a:pt x="325120" y="45720"/>
                    <a:pt x="341630" y="60960"/>
                    <a:pt x="354330" y="78740"/>
                  </a:cubicBezTo>
                  <a:cubicBezTo>
                    <a:pt x="367030" y="95250"/>
                    <a:pt x="377190" y="114300"/>
                    <a:pt x="383540" y="134620"/>
                  </a:cubicBezTo>
                  <a:cubicBezTo>
                    <a:pt x="391160" y="153670"/>
                    <a:pt x="394970" y="173990"/>
                    <a:pt x="394970" y="196850"/>
                  </a:cubicBezTo>
                  <a:cubicBezTo>
                    <a:pt x="393700" y="224790"/>
                    <a:pt x="383540" y="265430"/>
                    <a:pt x="374650" y="289560"/>
                  </a:cubicBezTo>
                  <a:cubicBezTo>
                    <a:pt x="367030" y="306070"/>
                    <a:pt x="360680" y="316230"/>
                    <a:pt x="347980" y="328930"/>
                  </a:cubicBezTo>
                  <a:cubicBezTo>
                    <a:pt x="330200" y="347980"/>
                    <a:pt x="295910" y="373380"/>
                    <a:pt x="271780" y="384810"/>
                  </a:cubicBezTo>
                  <a:cubicBezTo>
                    <a:pt x="255270" y="392430"/>
                    <a:pt x="245110" y="396240"/>
                    <a:pt x="226060" y="397510"/>
                  </a:cubicBezTo>
                  <a:cubicBezTo>
                    <a:pt x="200660" y="398780"/>
                    <a:pt x="161290" y="398780"/>
                    <a:pt x="132080" y="388620"/>
                  </a:cubicBezTo>
                  <a:cubicBezTo>
                    <a:pt x="104140" y="378460"/>
                    <a:pt x="74930" y="359410"/>
                    <a:pt x="53340" y="336550"/>
                  </a:cubicBezTo>
                  <a:cubicBezTo>
                    <a:pt x="33020" y="314960"/>
                    <a:pt x="16510" y="279400"/>
                    <a:pt x="7620" y="254000"/>
                  </a:cubicBezTo>
                  <a:cubicBezTo>
                    <a:pt x="1270" y="237490"/>
                    <a:pt x="1270" y="207010"/>
                    <a:pt x="1270" y="207010"/>
                  </a:cubicBezTo>
                </a:path>
              </a:pathLst>
            </a:custGeom>
            <a:solidFill>
              <a:srgbClr val="01184E"/>
            </a:solidFill>
            <a:ln cap="sq">
              <a:noFill/>
              <a:prstDash val="solid"/>
              <a:miter/>
            </a:ln>
          </p:spPr>
        </p:sp>
      </p:grpSp>
      <p:grpSp>
        <p:nvGrpSpPr>
          <p:cNvPr id="27" name="Group 27"/>
          <p:cNvGrpSpPr/>
          <p:nvPr/>
        </p:nvGrpSpPr>
        <p:grpSpPr>
          <a:xfrm>
            <a:off x="12784455" y="5537835"/>
            <a:ext cx="372428" cy="374332"/>
            <a:chOff x="0" y="0"/>
            <a:chExt cx="496570" cy="499110"/>
          </a:xfrm>
        </p:grpSpPr>
        <p:sp>
          <p:nvSpPr>
            <p:cNvPr id="28" name="Freeform 28"/>
            <p:cNvSpPr/>
            <p:nvPr/>
          </p:nvSpPr>
          <p:spPr>
            <a:xfrm>
              <a:off x="49530" y="49530"/>
              <a:ext cx="396240" cy="401320"/>
            </a:xfrm>
            <a:custGeom>
              <a:avLst/>
              <a:gdLst/>
              <a:ahLst/>
              <a:cxnLst/>
              <a:rect l="l" t="t" r="r" b="b"/>
              <a:pathLst>
                <a:path w="396240" h="401320">
                  <a:moveTo>
                    <a:pt x="1270" y="196850"/>
                  </a:moveTo>
                  <a:cubicBezTo>
                    <a:pt x="17780" y="114300"/>
                    <a:pt x="29210" y="95250"/>
                    <a:pt x="40640" y="78740"/>
                  </a:cubicBezTo>
                  <a:cubicBezTo>
                    <a:pt x="53340" y="62230"/>
                    <a:pt x="69850" y="45720"/>
                    <a:pt x="87630" y="34290"/>
                  </a:cubicBezTo>
                  <a:cubicBezTo>
                    <a:pt x="105410" y="22860"/>
                    <a:pt x="125730" y="13970"/>
                    <a:pt x="144780" y="7620"/>
                  </a:cubicBezTo>
                  <a:cubicBezTo>
                    <a:pt x="165100" y="2540"/>
                    <a:pt x="187960" y="0"/>
                    <a:pt x="208280" y="1270"/>
                  </a:cubicBezTo>
                  <a:cubicBezTo>
                    <a:pt x="229870" y="2540"/>
                    <a:pt x="251460" y="6350"/>
                    <a:pt x="270510" y="13970"/>
                  </a:cubicBezTo>
                  <a:cubicBezTo>
                    <a:pt x="290830" y="22860"/>
                    <a:pt x="309880" y="34290"/>
                    <a:pt x="325120" y="46990"/>
                  </a:cubicBezTo>
                  <a:cubicBezTo>
                    <a:pt x="341630" y="60960"/>
                    <a:pt x="355600" y="77470"/>
                    <a:pt x="367030" y="96520"/>
                  </a:cubicBezTo>
                  <a:cubicBezTo>
                    <a:pt x="377190" y="114300"/>
                    <a:pt x="386080" y="134620"/>
                    <a:pt x="389890" y="154940"/>
                  </a:cubicBezTo>
                  <a:cubicBezTo>
                    <a:pt x="394970" y="175260"/>
                    <a:pt x="396240" y="198120"/>
                    <a:pt x="393700" y="218440"/>
                  </a:cubicBezTo>
                  <a:cubicBezTo>
                    <a:pt x="391160" y="240030"/>
                    <a:pt x="384810" y="261620"/>
                    <a:pt x="377190" y="280670"/>
                  </a:cubicBezTo>
                  <a:cubicBezTo>
                    <a:pt x="368300" y="299720"/>
                    <a:pt x="355600" y="317500"/>
                    <a:pt x="340360" y="332740"/>
                  </a:cubicBezTo>
                  <a:cubicBezTo>
                    <a:pt x="326390" y="347980"/>
                    <a:pt x="308610" y="361950"/>
                    <a:pt x="289560" y="370840"/>
                  </a:cubicBezTo>
                  <a:cubicBezTo>
                    <a:pt x="271780" y="381000"/>
                    <a:pt x="250190" y="388620"/>
                    <a:pt x="229870" y="391160"/>
                  </a:cubicBezTo>
                  <a:cubicBezTo>
                    <a:pt x="209550" y="394970"/>
                    <a:pt x="186690" y="394970"/>
                    <a:pt x="166370" y="391160"/>
                  </a:cubicBezTo>
                  <a:cubicBezTo>
                    <a:pt x="146050" y="388620"/>
                    <a:pt x="124460" y="381000"/>
                    <a:pt x="105410" y="370840"/>
                  </a:cubicBezTo>
                  <a:cubicBezTo>
                    <a:pt x="87630" y="361950"/>
                    <a:pt x="69850" y="347980"/>
                    <a:pt x="54610" y="332740"/>
                  </a:cubicBezTo>
                  <a:cubicBezTo>
                    <a:pt x="40640" y="317500"/>
                    <a:pt x="27940" y="299720"/>
                    <a:pt x="19050" y="280670"/>
                  </a:cubicBezTo>
                  <a:cubicBezTo>
                    <a:pt x="10160" y="261620"/>
                    <a:pt x="5080" y="240030"/>
                    <a:pt x="2540" y="218440"/>
                  </a:cubicBezTo>
                  <a:cubicBezTo>
                    <a:pt x="0" y="198120"/>
                    <a:pt x="1270" y="175260"/>
                    <a:pt x="6350" y="154940"/>
                  </a:cubicBezTo>
                  <a:cubicBezTo>
                    <a:pt x="10160" y="134620"/>
                    <a:pt x="19050" y="114300"/>
                    <a:pt x="29210" y="96520"/>
                  </a:cubicBezTo>
                  <a:cubicBezTo>
                    <a:pt x="40640" y="77470"/>
                    <a:pt x="54610" y="60960"/>
                    <a:pt x="71120" y="46990"/>
                  </a:cubicBezTo>
                  <a:cubicBezTo>
                    <a:pt x="86360" y="34290"/>
                    <a:pt x="105410" y="22860"/>
                    <a:pt x="125730" y="13970"/>
                  </a:cubicBezTo>
                  <a:cubicBezTo>
                    <a:pt x="144780" y="6350"/>
                    <a:pt x="166370" y="2540"/>
                    <a:pt x="187960" y="1270"/>
                  </a:cubicBezTo>
                  <a:cubicBezTo>
                    <a:pt x="208280" y="0"/>
                    <a:pt x="229870" y="2540"/>
                    <a:pt x="250190" y="7620"/>
                  </a:cubicBezTo>
                  <a:cubicBezTo>
                    <a:pt x="270510" y="13970"/>
                    <a:pt x="290830" y="22860"/>
                    <a:pt x="308610" y="34290"/>
                  </a:cubicBezTo>
                  <a:cubicBezTo>
                    <a:pt x="326390" y="45720"/>
                    <a:pt x="341630" y="62230"/>
                    <a:pt x="354330" y="78740"/>
                  </a:cubicBezTo>
                  <a:cubicBezTo>
                    <a:pt x="367030" y="95250"/>
                    <a:pt x="378460" y="114300"/>
                    <a:pt x="384810" y="134620"/>
                  </a:cubicBezTo>
                  <a:cubicBezTo>
                    <a:pt x="391160" y="154940"/>
                    <a:pt x="394970" y="173990"/>
                    <a:pt x="394970" y="196850"/>
                  </a:cubicBezTo>
                  <a:cubicBezTo>
                    <a:pt x="393700" y="224790"/>
                    <a:pt x="384810" y="265430"/>
                    <a:pt x="374650" y="289560"/>
                  </a:cubicBezTo>
                  <a:cubicBezTo>
                    <a:pt x="367030" y="306070"/>
                    <a:pt x="359410" y="317500"/>
                    <a:pt x="349250" y="328930"/>
                  </a:cubicBezTo>
                  <a:cubicBezTo>
                    <a:pt x="339090" y="341630"/>
                    <a:pt x="328930" y="351790"/>
                    <a:pt x="313690" y="361950"/>
                  </a:cubicBezTo>
                  <a:cubicBezTo>
                    <a:pt x="292100" y="375920"/>
                    <a:pt x="256540" y="392430"/>
                    <a:pt x="227330" y="397510"/>
                  </a:cubicBezTo>
                  <a:cubicBezTo>
                    <a:pt x="196850" y="401320"/>
                    <a:pt x="161290" y="398780"/>
                    <a:pt x="133350" y="388620"/>
                  </a:cubicBezTo>
                  <a:cubicBezTo>
                    <a:pt x="104140" y="378460"/>
                    <a:pt x="74930" y="359410"/>
                    <a:pt x="54610" y="336550"/>
                  </a:cubicBezTo>
                  <a:cubicBezTo>
                    <a:pt x="33020" y="314960"/>
                    <a:pt x="16510" y="279400"/>
                    <a:pt x="7620" y="255270"/>
                  </a:cubicBezTo>
                  <a:cubicBezTo>
                    <a:pt x="2540" y="237490"/>
                    <a:pt x="1270" y="208280"/>
                    <a:pt x="1270" y="208280"/>
                  </a:cubicBezTo>
                </a:path>
              </a:pathLst>
            </a:custGeom>
            <a:solidFill>
              <a:srgbClr val="01184E"/>
            </a:solidFill>
            <a:ln cap="sq">
              <a:noFill/>
              <a:prstDash val="solid"/>
              <a:miter/>
            </a:ln>
          </p:spPr>
        </p:sp>
      </p:grpSp>
      <p:grpSp>
        <p:nvGrpSpPr>
          <p:cNvPr id="29" name="Group 29"/>
          <p:cNvGrpSpPr/>
          <p:nvPr/>
        </p:nvGrpSpPr>
        <p:grpSpPr>
          <a:xfrm>
            <a:off x="13453110" y="5565458"/>
            <a:ext cx="369570" cy="369570"/>
            <a:chOff x="0" y="0"/>
            <a:chExt cx="492760" cy="492760"/>
          </a:xfrm>
        </p:grpSpPr>
        <p:sp>
          <p:nvSpPr>
            <p:cNvPr id="30" name="Freeform 30"/>
            <p:cNvSpPr/>
            <p:nvPr/>
          </p:nvSpPr>
          <p:spPr>
            <a:xfrm>
              <a:off x="49530" y="45720"/>
              <a:ext cx="386080" cy="397510"/>
            </a:xfrm>
            <a:custGeom>
              <a:avLst/>
              <a:gdLst/>
              <a:ahLst/>
              <a:cxnLst/>
              <a:rect l="l" t="t" r="r" b="b"/>
              <a:pathLst>
                <a:path w="386080" h="397510">
                  <a:moveTo>
                    <a:pt x="386080" y="139700"/>
                  </a:moveTo>
                  <a:cubicBezTo>
                    <a:pt x="386080" y="264160"/>
                    <a:pt x="372110" y="295910"/>
                    <a:pt x="353060" y="320040"/>
                  </a:cubicBezTo>
                  <a:cubicBezTo>
                    <a:pt x="334010" y="344170"/>
                    <a:pt x="306070" y="365760"/>
                    <a:pt x="278130" y="378460"/>
                  </a:cubicBezTo>
                  <a:cubicBezTo>
                    <a:pt x="251460" y="391160"/>
                    <a:pt x="215900" y="397510"/>
                    <a:pt x="185420" y="394970"/>
                  </a:cubicBezTo>
                  <a:cubicBezTo>
                    <a:pt x="154940" y="393700"/>
                    <a:pt x="121920" y="382270"/>
                    <a:pt x="96520" y="367030"/>
                  </a:cubicBezTo>
                  <a:cubicBezTo>
                    <a:pt x="69850" y="351790"/>
                    <a:pt x="45720" y="326390"/>
                    <a:pt x="29210" y="300990"/>
                  </a:cubicBezTo>
                  <a:cubicBezTo>
                    <a:pt x="13970" y="274320"/>
                    <a:pt x="3810" y="241300"/>
                    <a:pt x="1270" y="210820"/>
                  </a:cubicBezTo>
                  <a:cubicBezTo>
                    <a:pt x="0" y="180340"/>
                    <a:pt x="6350" y="146050"/>
                    <a:pt x="17780" y="118110"/>
                  </a:cubicBezTo>
                  <a:cubicBezTo>
                    <a:pt x="30480" y="90170"/>
                    <a:pt x="52070" y="62230"/>
                    <a:pt x="76200" y="43180"/>
                  </a:cubicBezTo>
                  <a:cubicBezTo>
                    <a:pt x="100330" y="25400"/>
                    <a:pt x="132080" y="10160"/>
                    <a:pt x="162560" y="5080"/>
                  </a:cubicBezTo>
                  <a:cubicBezTo>
                    <a:pt x="193040" y="0"/>
                    <a:pt x="227330" y="1270"/>
                    <a:pt x="256540" y="10160"/>
                  </a:cubicBezTo>
                  <a:cubicBezTo>
                    <a:pt x="285750" y="20320"/>
                    <a:pt x="336550" y="59690"/>
                    <a:pt x="336550" y="59690"/>
                  </a:cubicBezTo>
                </a:path>
              </a:pathLst>
            </a:custGeom>
            <a:solidFill>
              <a:srgbClr val="01184E"/>
            </a:solidFill>
            <a:ln cap="sq">
              <a:noFill/>
              <a:prstDash val="solid"/>
              <a:miter/>
            </a:ln>
          </p:spPr>
        </p:sp>
      </p:grpSp>
    </p:spTree>
    <p:extLst>
      <p:ext uri="{BB962C8B-B14F-4D97-AF65-F5344CB8AC3E}">
        <p14:creationId xmlns:p14="http://schemas.microsoft.com/office/powerpoint/2010/main" val="25664728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grpSp>
        <p:nvGrpSpPr>
          <p:cNvPr id="2" name="Group 2"/>
          <p:cNvGrpSpPr/>
          <p:nvPr/>
        </p:nvGrpSpPr>
        <p:grpSpPr>
          <a:xfrm>
            <a:off x="8449761" y="0"/>
            <a:ext cx="9838239" cy="10287000"/>
            <a:chOff x="0" y="0"/>
            <a:chExt cx="2591141" cy="2709333"/>
          </a:xfrm>
        </p:grpSpPr>
        <p:sp>
          <p:nvSpPr>
            <p:cNvPr id="3" name="Freeform 3"/>
            <p:cNvSpPr/>
            <p:nvPr/>
          </p:nvSpPr>
          <p:spPr>
            <a:xfrm>
              <a:off x="0" y="0"/>
              <a:ext cx="2591141" cy="2709333"/>
            </a:xfrm>
            <a:custGeom>
              <a:avLst/>
              <a:gdLst/>
              <a:ahLst/>
              <a:cxnLst/>
              <a:rect l="l" t="t" r="r" b="b"/>
              <a:pathLst>
                <a:path w="2591141" h="2709333">
                  <a:moveTo>
                    <a:pt x="0" y="0"/>
                  </a:moveTo>
                  <a:lnTo>
                    <a:pt x="2591141" y="0"/>
                  </a:lnTo>
                  <a:lnTo>
                    <a:pt x="2591141" y="2709333"/>
                  </a:lnTo>
                  <a:lnTo>
                    <a:pt x="0" y="2709333"/>
                  </a:lnTo>
                  <a:close/>
                </a:path>
              </a:pathLst>
            </a:custGeom>
            <a:solidFill>
              <a:srgbClr val="DBE5EA"/>
            </a:solidFill>
          </p:spPr>
        </p:sp>
        <p:sp>
          <p:nvSpPr>
            <p:cNvPr id="4" name="TextBox 4"/>
            <p:cNvSpPr txBox="1"/>
            <p:nvPr/>
          </p:nvSpPr>
          <p:spPr>
            <a:xfrm>
              <a:off x="0" y="-123825"/>
              <a:ext cx="2591141" cy="2833158"/>
            </a:xfrm>
            <a:prstGeom prst="rect">
              <a:avLst/>
            </a:prstGeom>
          </p:spPr>
          <p:txBody>
            <a:bodyPr lIns="50800" tIns="50800" rIns="50800" bIns="50800" rtlCol="0" anchor="ctr"/>
            <a:lstStyle/>
            <a:p>
              <a:pPr marL="0" marR="0" lvl="0" indent="0" algn="ctr" defTabSz="914400" rtl="0" eaLnBrk="1" fontAlgn="auto" latinLnBrk="0" hangingPunct="1">
                <a:lnSpc>
                  <a:spcPts val="407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AutoShape 5"/>
          <p:cNvSpPr/>
          <p:nvPr/>
        </p:nvSpPr>
        <p:spPr>
          <a:xfrm>
            <a:off x="1028700" y="9741523"/>
            <a:ext cx="6492240" cy="0"/>
          </a:xfrm>
          <a:prstGeom prst="line">
            <a:avLst/>
          </a:prstGeom>
          <a:ln w="76200" cap="flat">
            <a:solidFill>
              <a:srgbClr val="0F4662"/>
            </a:solidFill>
            <a:prstDash val="solid"/>
            <a:headEnd type="none" w="sm" len="sm"/>
            <a:tailEnd type="none" w="sm" len="sm"/>
          </a:ln>
        </p:spPr>
      </p:sp>
      <p:sp>
        <p:nvSpPr>
          <p:cNvPr id="6" name="AutoShape 6"/>
          <p:cNvSpPr/>
          <p:nvPr/>
        </p:nvSpPr>
        <p:spPr>
          <a:xfrm>
            <a:off x="10573863" y="752109"/>
            <a:ext cx="6492240" cy="0"/>
          </a:xfrm>
          <a:prstGeom prst="line">
            <a:avLst/>
          </a:prstGeom>
          <a:ln w="76200" cap="flat">
            <a:solidFill>
              <a:srgbClr val="0F4662"/>
            </a:solidFill>
            <a:prstDash val="solid"/>
            <a:headEnd type="none" w="sm" len="sm"/>
            <a:tailEnd type="none" w="sm" len="sm"/>
          </a:ln>
        </p:spPr>
      </p:sp>
      <p:sp>
        <p:nvSpPr>
          <p:cNvPr id="7" name="Freeform 7"/>
          <p:cNvSpPr/>
          <p:nvPr/>
        </p:nvSpPr>
        <p:spPr>
          <a:xfrm>
            <a:off x="871643" y="1684924"/>
            <a:ext cx="6649297" cy="3354755"/>
          </a:xfrm>
          <a:custGeom>
            <a:avLst/>
            <a:gdLst/>
            <a:ahLst/>
            <a:cxnLst/>
            <a:rect l="l" t="t" r="r" b="b"/>
            <a:pathLst>
              <a:path w="6649297" h="3354755">
                <a:moveTo>
                  <a:pt x="0" y="0"/>
                </a:moveTo>
                <a:lnTo>
                  <a:pt x="6649297" y="0"/>
                </a:lnTo>
                <a:lnTo>
                  <a:pt x="6649297" y="3354755"/>
                </a:lnTo>
                <a:lnTo>
                  <a:pt x="0" y="3354755"/>
                </a:lnTo>
                <a:lnTo>
                  <a:pt x="0" y="0"/>
                </a:lnTo>
                <a:close/>
              </a:path>
            </a:pathLst>
          </a:custGeom>
          <a:blipFill>
            <a:blip r:embed="rId2" cstate="email">
              <a:extLst>
                <a:ext uri="{28A0092B-C50C-407E-A947-70E740481C1C}">
                  <a14:useLocalDpi xmlns:a14="http://schemas.microsoft.com/office/drawing/2010/main"/>
                </a:ext>
              </a:extLst>
            </a:blip>
            <a:stretch>
              <a:fillRect/>
            </a:stretch>
          </a:blipFill>
        </p:spPr>
      </p:sp>
      <p:sp>
        <p:nvSpPr>
          <p:cNvPr id="8" name="Freeform 8"/>
          <p:cNvSpPr/>
          <p:nvPr/>
        </p:nvSpPr>
        <p:spPr>
          <a:xfrm>
            <a:off x="1353266" y="6207442"/>
            <a:ext cx="5686051" cy="3892784"/>
          </a:xfrm>
          <a:custGeom>
            <a:avLst/>
            <a:gdLst/>
            <a:ahLst/>
            <a:cxnLst/>
            <a:rect l="l" t="t" r="r" b="b"/>
            <a:pathLst>
              <a:path w="5686051" h="3892784">
                <a:moveTo>
                  <a:pt x="0" y="0"/>
                </a:moveTo>
                <a:lnTo>
                  <a:pt x="5686051" y="0"/>
                </a:lnTo>
                <a:lnTo>
                  <a:pt x="5686051" y="3892784"/>
                </a:lnTo>
                <a:lnTo>
                  <a:pt x="0" y="3892784"/>
                </a:lnTo>
                <a:lnTo>
                  <a:pt x="0" y="0"/>
                </a:lnTo>
                <a:close/>
              </a:path>
            </a:pathLst>
          </a:custGeom>
          <a:blipFill>
            <a:blip r:embed="rId3" cstate="email">
              <a:extLst>
                <a:ext uri="{28A0092B-C50C-407E-A947-70E740481C1C}">
                  <a14:useLocalDpi xmlns:a14="http://schemas.microsoft.com/office/drawing/2010/main"/>
                </a:ext>
              </a:extLst>
            </a:blip>
            <a:stretch>
              <a:fillRect/>
            </a:stretch>
          </a:blipFill>
        </p:spPr>
      </p:sp>
      <p:sp>
        <p:nvSpPr>
          <p:cNvPr id="9" name="TextBox 9"/>
          <p:cNvSpPr txBox="1"/>
          <p:nvPr/>
        </p:nvSpPr>
        <p:spPr>
          <a:xfrm>
            <a:off x="1028700" y="599709"/>
            <a:ext cx="9480749" cy="1085215"/>
          </a:xfrm>
          <a:prstGeom prst="rect">
            <a:avLst/>
          </a:prstGeom>
        </p:spPr>
        <p:txBody>
          <a:bodyPr lIns="0" tIns="0" rIns="0" bIns="0" rtlCol="0" anchor="t">
            <a:spAutoFit/>
          </a:bodyPr>
          <a:lstStyle/>
          <a:p>
            <a:pPr marL="0" marR="0" lvl="0" indent="0" algn="l" defTabSz="914400" rtl="0" eaLnBrk="1" fontAlgn="auto" latinLnBrk="0" hangingPunct="1">
              <a:lnSpc>
                <a:spcPts val="8959"/>
              </a:lnSpc>
              <a:spcBef>
                <a:spcPct val="0"/>
              </a:spcBef>
              <a:spcAft>
                <a:spcPts val="0"/>
              </a:spcAft>
              <a:buClrTx/>
              <a:buSzTx/>
              <a:buFontTx/>
              <a:buNone/>
              <a:tabLst/>
              <a:defRPr/>
            </a:pPr>
            <a:r>
              <a:rPr kumimoji="0" lang="en-US" sz="6399" b="1" i="1" u="none" strike="noStrike" kern="1200" cap="none" spc="0" normalizeH="0" baseline="0" noProof="0" dirty="0">
                <a:ln>
                  <a:noFill/>
                </a:ln>
                <a:solidFill>
                  <a:srgbClr val="0F4662"/>
                </a:solidFill>
                <a:effectLst/>
                <a:uLnTx/>
                <a:uFillTx/>
                <a:latin typeface="Cormorant Garamond Bold Italics"/>
                <a:ea typeface="Cormorant Garamond Bold Italics"/>
                <a:cs typeface="Cormorant Garamond Bold Italics"/>
                <a:sym typeface="Cormorant Garamond Bold Italics"/>
              </a:rPr>
              <a:t>Sports aspects</a:t>
            </a:r>
          </a:p>
        </p:txBody>
      </p:sp>
      <p:sp>
        <p:nvSpPr>
          <p:cNvPr id="10" name="TextBox 10"/>
          <p:cNvSpPr txBox="1"/>
          <p:nvPr/>
        </p:nvSpPr>
        <p:spPr>
          <a:xfrm>
            <a:off x="9194910" y="1618249"/>
            <a:ext cx="9093090" cy="3023135"/>
          </a:xfrm>
          <a:prstGeom prst="rect">
            <a:avLst/>
          </a:prstGeom>
        </p:spPr>
        <p:txBody>
          <a:bodyPr lIns="0" tIns="0" rIns="0" bIns="0" rtlCol="0" anchor="t">
            <a:spAutoFit/>
          </a:bodyPr>
          <a:lstStyle/>
          <a:p>
            <a:pPr marL="0" marR="0" lvl="0" indent="0" algn="ctr" defTabSz="914400" rtl="0" eaLnBrk="1" fontAlgn="auto" latinLnBrk="0" hangingPunct="1">
              <a:lnSpc>
                <a:spcPts val="4759"/>
              </a:lnSpc>
              <a:spcBef>
                <a:spcPts val="0"/>
              </a:spcBef>
              <a:spcAft>
                <a:spcPts val="0"/>
              </a:spcAft>
              <a:buClrTx/>
              <a:buSzTx/>
              <a:buFontTx/>
              <a:buNone/>
              <a:tabLst/>
              <a:defRPr/>
            </a:pPr>
            <a:r>
              <a:rPr kumimoji="0" lang="en-US" sz="3399" b="0" i="0" u="none" strike="noStrike" kern="1200" cap="none" spc="0" normalizeH="0" baseline="0" noProof="0" dirty="0">
                <a:ln>
                  <a:noFill/>
                </a:ln>
                <a:solidFill>
                  <a:srgbClr val="0F4662"/>
                </a:solidFill>
                <a:effectLst/>
                <a:uLnTx/>
                <a:uFillTx/>
                <a:latin typeface="Canva Sans"/>
                <a:ea typeface="Canva Sans"/>
                <a:cs typeface="Canva Sans"/>
                <a:sym typeface="Canva Sans"/>
              </a:rPr>
              <a:t>In our weekly newsletter we have</a:t>
            </a:r>
          </a:p>
          <a:p>
            <a:pPr marL="0" marR="0" lvl="0" indent="0" algn="ctr" defTabSz="914400" rtl="0" eaLnBrk="1" fontAlgn="auto" latinLnBrk="0" hangingPunct="1">
              <a:lnSpc>
                <a:spcPts val="4759"/>
              </a:lnSpc>
              <a:spcBef>
                <a:spcPts val="0"/>
              </a:spcBef>
              <a:spcAft>
                <a:spcPts val="0"/>
              </a:spcAft>
              <a:buClrTx/>
              <a:buSzTx/>
              <a:buFontTx/>
              <a:buNone/>
              <a:tabLst/>
              <a:defRPr/>
            </a:pPr>
            <a:r>
              <a:rPr kumimoji="0" lang="en-US" sz="3399" b="0" i="0" u="none" strike="noStrike" kern="1200" cap="none" spc="0" normalizeH="0" baseline="0" noProof="0" dirty="0">
                <a:ln>
                  <a:noFill/>
                </a:ln>
                <a:solidFill>
                  <a:srgbClr val="0F4662"/>
                </a:solidFill>
                <a:effectLst/>
                <a:uLnTx/>
                <a:uFillTx/>
                <a:latin typeface="Canva Sans"/>
                <a:ea typeface="Canva Sans"/>
                <a:cs typeface="Canva Sans"/>
                <a:sym typeface="Canva Sans"/>
              </a:rPr>
              <a:t>many extra-curricular activities and sports notices for students. This includes any sports fixtures coming up and different clubs during the week.</a:t>
            </a:r>
          </a:p>
        </p:txBody>
      </p:sp>
      <p:grpSp>
        <p:nvGrpSpPr>
          <p:cNvPr id="11" name="Group 11"/>
          <p:cNvGrpSpPr/>
          <p:nvPr/>
        </p:nvGrpSpPr>
        <p:grpSpPr>
          <a:xfrm>
            <a:off x="12828960" y="5384685"/>
            <a:ext cx="369570" cy="369570"/>
            <a:chOff x="0" y="0"/>
            <a:chExt cx="492760" cy="492760"/>
          </a:xfrm>
        </p:grpSpPr>
        <p:sp>
          <p:nvSpPr>
            <p:cNvPr id="12" name="Freeform 12"/>
            <p:cNvSpPr/>
            <p:nvPr/>
          </p:nvSpPr>
          <p:spPr>
            <a:xfrm>
              <a:off x="48260" y="45720"/>
              <a:ext cx="386080" cy="397510"/>
            </a:xfrm>
            <a:custGeom>
              <a:avLst/>
              <a:gdLst/>
              <a:ahLst/>
              <a:cxnLst/>
              <a:rect l="l" t="t" r="r" b="b"/>
              <a:pathLst>
                <a:path w="386080" h="397510">
                  <a:moveTo>
                    <a:pt x="386080" y="140970"/>
                  </a:moveTo>
                  <a:cubicBezTo>
                    <a:pt x="386080" y="265430"/>
                    <a:pt x="372110" y="297180"/>
                    <a:pt x="353060" y="321310"/>
                  </a:cubicBezTo>
                  <a:cubicBezTo>
                    <a:pt x="335280" y="344170"/>
                    <a:pt x="307340" y="365760"/>
                    <a:pt x="279400" y="378460"/>
                  </a:cubicBezTo>
                  <a:cubicBezTo>
                    <a:pt x="251460" y="391160"/>
                    <a:pt x="217170" y="397510"/>
                    <a:pt x="186690" y="396240"/>
                  </a:cubicBezTo>
                  <a:cubicBezTo>
                    <a:pt x="156210" y="393700"/>
                    <a:pt x="123190" y="383540"/>
                    <a:pt x="96520" y="368300"/>
                  </a:cubicBezTo>
                  <a:cubicBezTo>
                    <a:pt x="71120" y="351790"/>
                    <a:pt x="45720" y="327660"/>
                    <a:pt x="30480" y="300990"/>
                  </a:cubicBezTo>
                  <a:cubicBezTo>
                    <a:pt x="13970" y="275590"/>
                    <a:pt x="3810" y="241300"/>
                    <a:pt x="2540" y="210820"/>
                  </a:cubicBezTo>
                  <a:cubicBezTo>
                    <a:pt x="0" y="180340"/>
                    <a:pt x="6350" y="146050"/>
                    <a:pt x="19050" y="118110"/>
                  </a:cubicBezTo>
                  <a:cubicBezTo>
                    <a:pt x="31750" y="90170"/>
                    <a:pt x="53340" y="63500"/>
                    <a:pt x="77470" y="44450"/>
                  </a:cubicBezTo>
                  <a:cubicBezTo>
                    <a:pt x="101600" y="25400"/>
                    <a:pt x="133350" y="11430"/>
                    <a:pt x="162560" y="5080"/>
                  </a:cubicBezTo>
                  <a:cubicBezTo>
                    <a:pt x="193040" y="0"/>
                    <a:pt x="228600" y="2540"/>
                    <a:pt x="256540" y="11430"/>
                  </a:cubicBezTo>
                  <a:cubicBezTo>
                    <a:pt x="285750" y="20320"/>
                    <a:pt x="337820" y="59690"/>
                    <a:pt x="337820" y="59690"/>
                  </a:cubicBezTo>
                </a:path>
              </a:pathLst>
            </a:custGeom>
            <a:solidFill>
              <a:srgbClr val="01184E"/>
            </a:solidFill>
            <a:ln cap="sq">
              <a:noFill/>
              <a:prstDash val="solid"/>
              <a:miter/>
            </a:ln>
          </p:spPr>
        </p:sp>
      </p:grpSp>
      <p:grpSp>
        <p:nvGrpSpPr>
          <p:cNvPr id="13" name="Group 13"/>
          <p:cNvGrpSpPr/>
          <p:nvPr/>
        </p:nvGrpSpPr>
        <p:grpSpPr>
          <a:xfrm>
            <a:off x="13741455" y="5394210"/>
            <a:ext cx="369570" cy="369570"/>
            <a:chOff x="0" y="0"/>
            <a:chExt cx="492760" cy="492760"/>
          </a:xfrm>
        </p:grpSpPr>
        <p:sp>
          <p:nvSpPr>
            <p:cNvPr id="14" name="Freeform 14"/>
            <p:cNvSpPr/>
            <p:nvPr/>
          </p:nvSpPr>
          <p:spPr>
            <a:xfrm>
              <a:off x="48260" y="45720"/>
              <a:ext cx="387350" cy="397510"/>
            </a:xfrm>
            <a:custGeom>
              <a:avLst/>
              <a:gdLst/>
              <a:ahLst/>
              <a:cxnLst/>
              <a:rect l="l" t="t" r="r" b="b"/>
              <a:pathLst>
                <a:path w="387350" h="397510">
                  <a:moveTo>
                    <a:pt x="386080" y="140970"/>
                  </a:moveTo>
                  <a:cubicBezTo>
                    <a:pt x="387350" y="264160"/>
                    <a:pt x="372110" y="297180"/>
                    <a:pt x="353060" y="320040"/>
                  </a:cubicBezTo>
                  <a:cubicBezTo>
                    <a:pt x="335280" y="344170"/>
                    <a:pt x="307340" y="365760"/>
                    <a:pt x="279400" y="378460"/>
                  </a:cubicBezTo>
                  <a:cubicBezTo>
                    <a:pt x="251460" y="391160"/>
                    <a:pt x="217170" y="397510"/>
                    <a:pt x="186690" y="396240"/>
                  </a:cubicBezTo>
                  <a:cubicBezTo>
                    <a:pt x="156210" y="393700"/>
                    <a:pt x="123190" y="383540"/>
                    <a:pt x="96520" y="368300"/>
                  </a:cubicBezTo>
                  <a:cubicBezTo>
                    <a:pt x="71120" y="351790"/>
                    <a:pt x="45720" y="327660"/>
                    <a:pt x="30480" y="300990"/>
                  </a:cubicBezTo>
                  <a:cubicBezTo>
                    <a:pt x="13970" y="275590"/>
                    <a:pt x="3810" y="241300"/>
                    <a:pt x="2540" y="210820"/>
                  </a:cubicBezTo>
                  <a:cubicBezTo>
                    <a:pt x="0" y="180340"/>
                    <a:pt x="6350" y="146050"/>
                    <a:pt x="19050" y="118110"/>
                  </a:cubicBezTo>
                  <a:cubicBezTo>
                    <a:pt x="31750" y="90170"/>
                    <a:pt x="53340" y="63500"/>
                    <a:pt x="77470" y="44450"/>
                  </a:cubicBezTo>
                  <a:cubicBezTo>
                    <a:pt x="101600" y="25400"/>
                    <a:pt x="133350" y="11430"/>
                    <a:pt x="163830" y="5080"/>
                  </a:cubicBezTo>
                  <a:cubicBezTo>
                    <a:pt x="193040" y="0"/>
                    <a:pt x="228600" y="2540"/>
                    <a:pt x="257810" y="11430"/>
                  </a:cubicBezTo>
                  <a:cubicBezTo>
                    <a:pt x="287020" y="20320"/>
                    <a:pt x="337820" y="59690"/>
                    <a:pt x="337820" y="59690"/>
                  </a:cubicBezTo>
                </a:path>
              </a:pathLst>
            </a:custGeom>
            <a:solidFill>
              <a:srgbClr val="01184E"/>
            </a:solidFill>
            <a:ln cap="sq">
              <a:noFill/>
              <a:prstDash val="solid"/>
              <a:miter/>
            </a:ln>
          </p:spPr>
        </p:sp>
      </p:grpSp>
      <p:grpSp>
        <p:nvGrpSpPr>
          <p:cNvPr id="15" name="Group 15"/>
          <p:cNvGrpSpPr/>
          <p:nvPr/>
        </p:nvGrpSpPr>
        <p:grpSpPr>
          <a:xfrm>
            <a:off x="14652069" y="5384685"/>
            <a:ext cx="372428" cy="379095"/>
            <a:chOff x="0" y="0"/>
            <a:chExt cx="496570" cy="505460"/>
          </a:xfrm>
        </p:grpSpPr>
        <p:sp>
          <p:nvSpPr>
            <p:cNvPr id="16" name="Freeform 16"/>
            <p:cNvSpPr/>
            <p:nvPr/>
          </p:nvSpPr>
          <p:spPr>
            <a:xfrm>
              <a:off x="50800" y="50800"/>
              <a:ext cx="394970" cy="403860"/>
            </a:xfrm>
            <a:custGeom>
              <a:avLst/>
              <a:gdLst/>
              <a:ahLst/>
              <a:cxnLst/>
              <a:rect l="l" t="t" r="r" b="b"/>
              <a:pathLst>
                <a:path w="394970" h="403860">
                  <a:moveTo>
                    <a:pt x="0" y="196850"/>
                  </a:moveTo>
                  <a:cubicBezTo>
                    <a:pt x="17780" y="114300"/>
                    <a:pt x="27940" y="95250"/>
                    <a:pt x="40640" y="77470"/>
                  </a:cubicBezTo>
                  <a:cubicBezTo>
                    <a:pt x="53340" y="60960"/>
                    <a:pt x="69850" y="45720"/>
                    <a:pt x="87630" y="34290"/>
                  </a:cubicBezTo>
                  <a:cubicBezTo>
                    <a:pt x="104140" y="22860"/>
                    <a:pt x="124460" y="12700"/>
                    <a:pt x="144780" y="7620"/>
                  </a:cubicBezTo>
                  <a:cubicBezTo>
                    <a:pt x="165100" y="1270"/>
                    <a:pt x="186690" y="0"/>
                    <a:pt x="208280" y="0"/>
                  </a:cubicBezTo>
                  <a:cubicBezTo>
                    <a:pt x="228600" y="1270"/>
                    <a:pt x="251460" y="6350"/>
                    <a:pt x="270510" y="13970"/>
                  </a:cubicBezTo>
                  <a:cubicBezTo>
                    <a:pt x="289560" y="21590"/>
                    <a:pt x="308610" y="33020"/>
                    <a:pt x="325120" y="46990"/>
                  </a:cubicBezTo>
                  <a:cubicBezTo>
                    <a:pt x="340360" y="60960"/>
                    <a:pt x="355600" y="77470"/>
                    <a:pt x="365760" y="95250"/>
                  </a:cubicBezTo>
                  <a:cubicBezTo>
                    <a:pt x="377190" y="113030"/>
                    <a:pt x="384810" y="134620"/>
                    <a:pt x="389890" y="154940"/>
                  </a:cubicBezTo>
                  <a:cubicBezTo>
                    <a:pt x="393700" y="175260"/>
                    <a:pt x="394970" y="198120"/>
                    <a:pt x="393700" y="218440"/>
                  </a:cubicBezTo>
                  <a:cubicBezTo>
                    <a:pt x="391160" y="238760"/>
                    <a:pt x="384810" y="260350"/>
                    <a:pt x="375920" y="279400"/>
                  </a:cubicBezTo>
                  <a:cubicBezTo>
                    <a:pt x="367030" y="298450"/>
                    <a:pt x="354330" y="317500"/>
                    <a:pt x="340360" y="332740"/>
                  </a:cubicBezTo>
                  <a:cubicBezTo>
                    <a:pt x="326390" y="347980"/>
                    <a:pt x="308610" y="360680"/>
                    <a:pt x="289560" y="370840"/>
                  </a:cubicBezTo>
                  <a:cubicBezTo>
                    <a:pt x="270510" y="381000"/>
                    <a:pt x="250190" y="388620"/>
                    <a:pt x="229870" y="391160"/>
                  </a:cubicBezTo>
                  <a:cubicBezTo>
                    <a:pt x="208280" y="394970"/>
                    <a:pt x="186690" y="394970"/>
                    <a:pt x="165100" y="391160"/>
                  </a:cubicBezTo>
                  <a:cubicBezTo>
                    <a:pt x="144780" y="388620"/>
                    <a:pt x="123190" y="381000"/>
                    <a:pt x="105410" y="370840"/>
                  </a:cubicBezTo>
                  <a:cubicBezTo>
                    <a:pt x="86360" y="360680"/>
                    <a:pt x="68580" y="347980"/>
                    <a:pt x="54610" y="332740"/>
                  </a:cubicBezTo>
                  <a:cubicBezTo>
                    <a:pt x="40640" y="317500"/>
                    <a:pt x="27940" y="298450"/>
                    <a:pt x="19050" y="279400"/>
                  </a:cubicBezTo>
                  <a:cubicBezTo>
                    <a:pt x="10160" y="260350"/>
                    <a:pt x="3810" y="238760"/>
                    <a:pt x="1270" y="218440"/>
                  </a:cubicBezTo>
                  <a:cubicBezTo>
                    <a:pt x="0" y="198120"/>
                    <a:pt x="1270" y="175260"/>
                    <a:pt x="5080" y="154940"/>
                  </a:cubicBezTo>
                  <a:cubicBezTo>
                    <a:pt x="10160" y="134620"/>
                    <a:pt x="17780" y="113030"/>
                    <a:pt x="29210" y="95250"/>
                  </a:cubicBezTo>
                  <a:cubicBezTo>
                    <a:pt x="39370" y="77470"/>
                    <a:pt x="54610" y="60960"/>
                    <a:pt x="69850" y="46990"/>
                  </a:cubicBezTo>
                  <a:cubicBezTo>
                    <a:pt x="86360" y="33020"/>
                    <a:pt x="105410" y="21590"/>
                    <a:pt x="124460" y="13970"/>
                  </a:cubicBezTo>
                  <a:cubicBezTo>
                    <a:pt x="143510" y="6350"/>
                    <a:pt x="166370" y="1270"/>
                    <a:pt x="186690" y="0"/>
                  </a:cubicBezTo>
                  <a:cubicBezTo>
                    <a:pt x="208280" y="0"/>
                    <a:pt x="229870" y="1270"/>
                    <a:pt x="250190" y="7620"/>
                  </a:cubicBezTo>
                  <a:cubicBezTo>
                    <a:pt x="270510" y="12700"/>
                    <a:pt x="290830" y="22860"/>
                    <a:pt x="308610" y="34290"/>
                  </a:cubicBezTo>
                  <a:cubicBezTo>
                    <a:pt x="325120" y="45720"/>
                    <a:pt x="341630" y="60960"/>
                    <a:pt x="354330" y="77470"/>
                  </a:cubicBezTo>
                  <a:cubicBezTo>
                    <a:pt x="367030" y="95250"/>
                    <a:pt x="377190" y="114300"/>
                    <a:pt x="383540" y="134620"/>
                  </a:cubicBezTo>
                  <a:cubicBezTo>
                    <a:pt x="391160" y="153670"/>
                    <a:pt x="393700" y="177800"/>
                    <a:pt x="393700" y="196850"/>
                  </a:cubicBezTo>
                  <a:cubicBezTo>
                    <a:pt x="394970" y="214630"/>
                    <a:pt x="394970" y="227330"/>
                    <a:pt x="391160" y="245110"/>
                  </a:cubicBezTo>
                  <a:cubicBezTo>
                    <a:pt x="384810" y="269240"/>
                    <a:pt x="370840" y="306070"/>
                    <a:pt x="351790" y="330200"/>
                  </a:cubicBezTo>
                  <a:cubicBezTo>
                    <a:pt x="332740" y="354330"/>
                    <a:pt x="304800" y="375920"/>
                    <a:pt x="276860" y="387350"/>
                  </a:cubicBezTo>
                  <a:cubicBezTo>
                    <a:pt x="248920" y="400050"/>
                    <a:pt x="209550" y="403860"/>
                    <a:pt x="184150" y="403860"/>
                  </a:cubicBezTo>
                  <a:cubicBezTo>
                    <a:pt x="166370" y="403860"/>
                    <a:pt x="154940" y="401320"/>
                    <a:pt x="137160" y="394970"/>
                  </a:cubicBezTo>
                  <a:cubicBezTo>
                    <a:pt x="113030" y="386080"/>
                    <a:pt x="76200" y="363220"/>
                    <a:pt x="57150" y="345440"/>
                  </a:cubicBezTo>
                  <a:cubicBezTo>
                    <a:pt x="43180" y="334010"/>
                    <a:pt x="36830" y="323850"/>
                    <a:pt x="27940" y="308610"/>
                  </a:cubicBezTo>
                  <a:cubicBezTo>
                    <a:pt x="16510" y="285750"/>
                    <a:pt x="0" y="218440"/>
                    <a:pt x="0" y="218440"/>
                  </a:cubicBezTo>
                </a:path>
              </a:pathLst>
            </a:custGeom>
            <a:solidFill>
              <a:srgbClr val="01184E"/>
            </a:solidFill>
            <a:ln cap="sq">
              <a:noFill/>
              <a:prstDash val="solid"/>
              <a:miter/>
            </a:ln>
          </p:spPr>
        </p:sp>
      </p:grpSp>
      <p:sp>
        <p:nvSpPr>
          <p:cNvPr id="17" name="TextBox 17"/>
          <p:cNvSpPr txBox="1"/>
          <p:nvPr/>
        </p:nvSpPr>
        <p:spPr>
          <a:xfrm>
            <a:off x="10006703" y="6482850"/>
            <a:ext cx="7469505" cy="1780540"/>
          </a:xfrm>
          <a:prstGeom prst="rect">
            <a:avLst/>
          </a:prstGeom>
        </p:spPr>
        <p:txBody>
          <a:bodyPr lIns="0" tIns="0" rIns="0" bIns="0" rtlCol="0" anchor="t">
            <a:spAutoFit/>
          </a:bodyPr>
          <a:lstStyle/>
          <a:p>
            <a:pPr marL="0" marR="0" lvl="0" indent="0" algn="ctr" defTabSz="914400" rtl="0" eaLnBrk="1" fontAlgn="auto" latinLnBrk="0" hangingPunct="1">
              <a:lnSpc>
                <a:spcPts val="4759"/>
              </a:lnSpc>
              <a:spcBef>
                <a:spcPts val="0"/>
              </a:spcBef>
              <a:spcAft>
                <a:spcPts val="0"/>
              </a:spcAft>
              <a:buClrTx/>
              <a:buSzTx/>
              <a:buFontTx/>
              <a:buNone/>
              <a:tabLst/>
              <a:defRPr/>
            </a:pPr>
            <a:r>
              <a:rPr kumimoji="0" lang="en-US" sz="3399" b="0" i="0" u="none" strike="noStrike" kern="1200" cap="none" spc="0" normalizeH="0" baseline="0" noProof="0">
                <a:ln>
                  <a:noFill/>
                </a:ln>
                <a:solidFill>
                  <a:srgbClr val="0F4662"/>
                </a:solidFill>
                <a:effectLst/>
                <a:uLnTx/>
                <a:uFillTx/>
                <a:latin typeface="Canva Sans"/>
                <a:ea typeface="Canva Sans"/>
                <a:cs typeface="Canva Sans"/>
                <a:sym typeface="Canva Sans"/>
              </a:rPr>
              <a:t>There are also many inter-house competition notices and the faculty winners.</a:t>
            </a:r>
          </a:p>
        </p:txBody>
      </p:sp>
    </p:spTree>
    <p:extLst>
      <p:ext uri="{BB962C8B-B14F-4D97-AF65-F5344CB8AC3E}">
        <p14:creationId xmlns:p14="http://schemas.microsoft.com/office/powerpoint/2010/main" val="6750765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grpSp>
        <p:nvGrpSpPr>
          <p:cNvPr id="2" name="Group 2"/>
          <p:cNvGrpSpPr/>
          <p:nvPr/>
        </p:nvGrpSpPr>
        <p:grpSpPr>
          <a:xfrm>
            <a:off x="8449761" y="0"/>
            <a:ext cx="9838239" cy="10287000"/>
            <a:chOff x="0" y="0"/>
            <a:chExt cx="2591141" cy="2709333"/>
          </a:xfrm>
        </p:grpSpPr>
        <p:sp>
          <p:nvSpPr>
            <p:cNvPr id="3" name="Freeform 3"/>
            <p:cNvSpPr/>
            <p:nvPr/>
          </p:nvSpPr>
          <p:spPr>
            <a:xfrm>
              <a:off x="0" y="0"/>
              <a:ext cx="2591141" cy="2709333"/>
            </a:xfrm>
            <a:custGeom>
              <a:avLst/>
              <a:gdLst/>
              <a:ahLst/>
              <a:cxnLst/>
              <a:rect l="l" t="t" r="r" b="b"/>
              <a:pathLst>
                <a:path w="2591141" h="2709333">
                  <a:moveTo>
                    <a:pt x="0" y="0"/>
                  </a:moveTo>
                  <a:lnTo>
                    <a:pt x="2591141" y="0"/>
                  </a:lnTo>
                  <a:lnTo>
                    <a:pt x="2591141" y="2709333"/>
                  </a:lnTo>
                  <a:lnTo>
                    <a:pt x="0" y="2709333"/>
                  </a:lnTo>
                  <a:close/>
                </a:path>
              </a:pathLst>
            </a:custGeom>
            <a:solidFill>
              <a:srgbClr val="DBE5EA"/>
            </a:solidFill>
          </p:spPr>
        </p:sp>
        <p:sp>
          <p:nvSpPr>
            <p:cNvPr id="4" name="TextBox 4"/>
            <p:cNvSpPr txBox="1"/>
            <p:nvPr/>
          </p:nvSpPr>
          <p:spPr>
            <a:xfrm>
              <a:off x="0" y="-123825"/>
              <a:ext cx="2591141" cy="2833158"/>
            </a:xfrm>
            <a:prstGeom prst="rect">
              <a:avLst/>
            </a:prstGeom>
          </p:spPr>
          <p:txBody>
            <a:bodyPr lIns="50800" tIns="50800" rIns="50800" bIns="50800" rtlCol="0" anchor="ctr"/>
            <a:lstStyle/>
            <a:p>
              <a:pPr marL="0" marR="0" lvl="0" indent="0" algn="ctr" defTabSz="914400" rtl="0" eaLnBrk="1" fontAlgn="auto" latinLnBrk="0" hangingPunct="1">
                <a:lnSpc>
                  <a:spcPts val="407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AutoShape 5"/>
          <p:cNvSpPr/>
          <p:nvPr/>
        </p:nvSpPr>
        <p:spPr>
          <a:xfrm>
            <a:off x="1028700" y="9741523"/>
            <a:ext cx="6492240" cy="0"/>
          </a:xfrm>
          <a:prstGeom prst="line">
            <a:avLst/>
          </a:prstGeom>
          <a:ln w="76200" cap="flat">
            <a:solidFill>
              <a:srgbClr val="0F4662"/>
            </a:solidFill>
            <a:prstDash val="solid"/>
            <a:headEnd type="none" w="sm" len="sm"/>
            <a:tailEnd type="none" w="sm" len="sm"/>
          </a:ln>
        </p:spPr>
      </p:sp>
      <p:sp>
        <p:nvSpPr>
          <p:cNvPr id="6" name="AutoShape 6"/>
          <p:cNvSpPr/>
          <p:nvPr/>
        </p:nvSpPr>
        <p:spPr>
          <a:xfrm>
            <a:off x="10310723" y="1028700"/>
            <a:ext cx="6492240" cy="0"/>
          </a:xfrm>
          <a:prstGeom prst="line">
            <a:avLst/>
          </a:prstGeom>
          <a:ln w="76200" cap="flat">
            <a:solidFill>
              <a:srgbClr val="0F4662"/>
            </a:solidFill>
            <a:prstDash val="solid"/>
            <a:headEnd type="none" w="sm" len="sm"/>
            <a:tailEnd type="none" w="sm" len="sm"/>
          </a:ln>
        </p:spPr>
      </p:sp>
      <p:sp>
        <p:nvSpPr>
          <p:cNvPr id="7" name="Freeform 7"/>
          <p:cNvSpPr/>
          <p:nvPr/>
        </p:nvSpPr>
        <p:spPr>
          <a:xfrm>
            <a:off x="556457" y="2129770"/>
            <a:ext cx="7251334" cy="2942311"/>
          </a:xfrm>
          <a:custGeom>
            <a:avLst/>
            <a:gdLst/>
            <a:ahLst/>
            <a:cxnLst/>
            <a:rect l="l" t="t" r="r" b="b"/>
            <a:pathLst>
              <a:path w="7251334" h="2942311">
                <a:moveTo>
                  <a:pt x="0" y="0"/>
                </a:moveTo>
                <a:lnTo>
                  <a:pt x="7251334" y="0"/>
                </a:lnTo>
                <a:lnTo>
                  <a:pt x="7251334" y="2942312"/>
                </a:lnTo>
                <a:lnTo>
                  <a:pt x="0" y="2942312"/>
                </a:lnTo>
                <a:lnTo>
                  <a:pt x="0" y="0"/>
                </a:lnTo>
                <a:close/>
              </a:path>
            </a:pathLst>
          </a:custGeom>
          <a:blipFill>
            <a:blip r:embed="rId2" cstate="email">
              <a:extLst>
                <a:ext uri="{28A0092B-C50C-407E-A947-70E740481C1C}">
                  <a14:useLocalDpi xmlns:a14="http://schemas.microsoft.com/office/drawing/2010/main"/>
                </a:ext>
              </a:extLst>
            </a:blip>
            <a:stretch>
              <a:fillRect t="-1343" b="-1343"/>
            </a:stretch>
          </a:blipFill>
        </p:spPr>
      </p:sp>
      <p:sp>
        <p:nvSpPr>
          <p:cNvPr id="8" name="Freeform 8"/>
          <p:cNvSpPr/>
          <p:nvPr/>
        </p:nvSpPr>
        <p:spPr>
          <a:xfrm>
            <a:off x="1846317" y="5579252"/>
            <a:ext cx="5023490" cy="3566678"/>
          </a:xfrm>
          <a:custGeom>
            <a:avLst/>
            <a:gdLst/>
            <a:ahLst/>
            <a:cxnLst/>
            <a:rect l="l" t="t" r="r" b="b"/>
            <a:pathLst>
              <a:path w="5023490" h="3566678">
                <a:moveTo>
                  <a:pt x="0" y="0"/>
                </a:moveTo>
                <a:lnTo>
                  <a:pt x="5023489" y="0"/>
                </a:lnTo>
                <a:lnTo>
                  <a:pt x="5023489" y="3566678"/>
                </a:lnTo>
                <a:lnTo>
                  <a:pt x="0" y="3566678"/>
                </a:lnTo>
                <a:lnTo>
                  <a:pt x="0" y="0"/>
                </a:lnTo>
                <a:close/>
              </a:path>
            </a:pathLst>
          </a:custGeom>
          <a:blipFill>
            <a:blip r:embed="rId3" cstate="email">
              <a:extLst>
                <a:ext uri="{28A0092B-C50C-407E-A947-70E740481C1C}">
                  <a14:useLocalDpi xmlns:a14="http://schemas.microsoft.com/office/drawing/2010/main"/>
                </a:ext>
              </a:extLst>
            </a:blip>
            <a:stretch>
              <a:fillRect/>
            </a:stretch>
          </a:blipFill>
        </p:spPr>
      </p:sp>
      <p:sp>
        <p:nvSpPr>
          <p:cNvPr id="9" name="TextBox 9"/>
          <p:cNvSpPr txBox="1"/>
          <p:nvPr/>
        </p:nvSpPr>
        <p:spPr>
          <a:xfrm>
            <a:off x="194690" y="527508"/>
            <a:ext cx="16340710" cy="1085215"/>
          </a:xfrm>
          <a:prstGeom prst="rect">
            <a:avLst/>
          </a:prstGeom>
        </p:spPr>
        <p:txBody>
          <a:bodyPr wrap="square" lIns="0" tIns="0" rIns="0" bIns="0" rtlCol="0" anchor="t">
            <a:spAutoFit/>
          </a:bodyPr>
          <a:lstStyle/>
          <a:p>
            <a:pPr marL="0" marR="0" lvl="0" indent="0" algn="l" defTabSz="914400" rtl="0" eaLnBrk="1" fontAlgn="auto" latinLnBrk="0" hangingPunct="1">
              <a:lnSpc>
                <a:spcPts val="8959"/>
              </a:lnSpc>
              <a:spcBef>
                <a:spcPct val="0"/>
              </a:spcBef>
              <a:spcAft>
                <a:spcPts val="0"/>
              </a:spcAft>
              <a:buClrTx/>
              <a:buSzTx/>
              <a:buFontTx/>
              <a:buNone/>
              <a:tabLst/>
              <a:defRPr/>
            </a:pPr>
            <a:r>
              <a:rPr kumimoji="0" lang="en-US" sz="6399" b="1" i="1" u="none" strike="noStrike" kern="1200" cap="none" spc="0" normalizeH="0" baseline="0" noProof="0" dirty="0">
                <a:ln>
                  <a:noFill/>
                </a:ln>
                <a:solidFill>
                  <a:srgbClr val="0F4662"/>
                </a:solidFill>
                <a:effectLst/>
                <a:uLnTx/>
                <a:uFillTx/>
                <a:latin typeface="Cormorant Garamond Bold Italics"/>
                <a:ea typeface="Cormorant Garamond Bold Italics"/>
                <a:cs typeface="Cormorant Garamond Bold Italics"/>
                <a:sym typeface="Cormorant Garamond Bold Italics"/>
              </a:rPr>
              <a:t>Student voice/ how we help</a:t>
            </a:r>
          </a:p>
        </p:txBody>
      </p:sp>
      <p:grpSp>
        <p:nvGrpSpPr>
          <p:cNvPr id="10" name="Group 10"/>
          <p:cNvGrpSpPr/>
          <p:nvPr/>
        </p:nvGrpSpPr>
        <p:grpSpPr>
          <a:xfrm>
            <a:off x="3181350" y="3314700"/>
            <a:ext cx="397192" cy="397192"/>
            <a:chOff x="0" y="0"/>
            <a:chExt cx="529590" cy="529590"/>
          </a:xfrm>
        </p:grpSpPr>
        <p:sp>
          <p:nvSpPr>
            <p:cNvPr id="11" name="Freeform 11"/>
            <p:cNvSpPr/>
            <p:nvPr/>
          </p:nvSpPr>
          <p:spPr>
            <a:xfrm>
              <a:off x="48260" y="44450"/>
              <a:ext cx="424180" cy="436880"/>
            </a:xfrm>
            <a:custGeom>
              <a:avLst/>
              <a:gdLst/>
              <a:ahLst/>
              <a:cxnLst/>
              <a:rect l="l" t="t" r="r" b="b"/>
              <a:pathLst>
                <a:path w="424180" h="436880">
                  <a:moveTo>
                    <a:pt x="424180" y="154940"/>
                  </a:moveTo>
                  <a:cubicBezTo>
                    <a:pt x="424180" y="290830"/>
                    <a:pt x="408940" y="326390"/>
                    <a:pt x="387350" y="351790"/>
                  </a:cubicBezTo>
                  <a:cubicBezTo>
                    <a:pt x="367030" y="378460"/>
                    <a:pt x="336550" y="402590"/>
                    <a:pt x="306070" y="415290"/>
                  </a:cubicBezTo>
                  <a:cubicBezTo>
                    <a:pt x="275590" y="429260"/>
                    <a:pt x="238760" y="436880"/>
                    <a:pt x="204470" y="434340"/>
                  </a:cubicBezTo>
                  <a:cubicBezTo>
                    <a:pt x="171450" y="433070"/>
                    <a:pt x="134620" y="421640"/>
                    <a:pt x="106680" y="403860"/>
                  </a:cubicBezTo>
                  <a:cubicBezTo>
                    <a:pt x="77470" y="386080"/>
                    <a:pt x="50800" y="359410"/>
                    <a:pt x="33020" y="330200"/>
                  </a:cubicBezTo>
                  <a:cubicBezTo>
                    <a:pt x="15240" y="302260"/>
                    <a:pt x="3810" y="265430"/>
                    <a:pt x="2540" y="232410"/>
                  </a:cubicBezTo>
                  <a:cubicBezTo>
                    <a:pt x="0" y="198120"/>
                    <a:pt x="7620" y="161290"/>
                    <a:pt x="21590" y="130810"/>
                  </a:cubicBezTo>
                  <a:cubicBezTo>
                    <a:pt x="34290" y="100330"/>
                    <a:pt x="58420" y="69850"/>
                    <a:pt x="85090" y="49530"/>
                  </a:cubicBezTo>
                  <a:cubicBezTo>
                    <a:pt x="110490" y="27940"/>
                    <a:pt x="146050" y="12700"/>
                    <a:pt x="179070" y="6350"/>
                  </a:cubicBezTo>
                  <a:cubicBezTo>
                    <a:pt x="212090" y="0"/>
                    <a:pt x="250190" y="2540"/>
                    <a:pt x="281940" y="12700"/>
                  </a:cubicBezTo>
                  <a:cubicBezTo>
                    <a:pt x="313690" y="22860"/>
                    <a:pt x="370840" y="66040"/>
                    <a:pt x="370840" y="66040"/>
                  </a:cubicBezTo>
                </a:path>
              </a:pathLst>
            </a:custGeom>
            <a:solidFill>
              <a:srgbClr val="F8F8F8"/>
            </a:solidFill>
            <a:ln cap="sq">
              <a:noFill/>
              <a:prstDash val="solid"/>
              <a:miter/>
            </a:ln>
          </p:spPr>
        </p:sp>
      </p:grpSp>
      <p:grpSp>
        <p:nvGrpSpPr>
          <p:cNvPr id="12" name="Group 12"/>
          <p:cNvGrpSpPr/>
          <p:nvPr/>
        </p:nvGrpSpPr>
        <p:grpSpPr>
          <a:xfrm>
            <a:off x="3327083" y="3399472"/>
            <a:ext cx="401003" cy="402908"/>
            <a:chOff x="0" y="0"/>
            <a:chExt cx="534670" cy="537210"/>
          </a:xfrm>
        </p:grpSpPr>
        <p:sp>
          <p:nvSpPr>
            <p:cNvPr id="13" name="Freeform 13"/>
            <p:cNvSpPr/>
            <p:nvPr/>
          </p:nvSpPr>
          <p:spPr>
            <a:xfrm>
              <a:off x="49530" y="49530"/>
              <a:ext cx="435610" cy="438150"/>
            </a:xfrm>
            <a:custGeom>
              <a:avLst/>
              <a:gdLst/>
              <a:ahLst/>
              <a:cxnLst/>
              <a:rect l="l" t="t" r="r" b="b"/>
              <a:pathLst>
                <a:path w="435610" h="438150">
                  <a:moveTo>
                    <a:pt x="1270" y="217170"/>
                  </a:moveTo>
                  <a:cubicBezTo>
                    <a:pt x="20320" y="125730"/>
                    <a:pt x="31750" y="104140"/>
                    <a:pt x="45720" y="86360"/>
                  </a:cubicBezTo>
                  <a:cubicBezTo>
                    <a:pt x="59690" y="67310"/>
                    <a:pt x="77470" y="50800"/>
                    <a:pt x="96520" y="38100"/>
                  </a:cubicBezTo>
                  <a:cubicBezTo>
                    <a:pt x="115570" y="25400"/>
                    <a:pt x="138430" y="15240"/>
                    <a:pt x="160020" y="8890"/>
                  </a:cubicBezTo>
                  <a:cubicBezTo>
                    <a:pt x="181610" y="2540"/>
                    <a:pt x="207010" y="0"/>
                    <a:pt x="229870" y="1270"/>
                  </a:cubicBezTo>
                  <a:cubicBezTo>
                    <a:pt x="252730" y="2540"/>
                    <a:pt x="276860" y="7620"/>
                    <a:pt x="298450" y="16510"/>
                  </a:cubicBezTo>
                  <a:cubicBezTo>
                    <a:pt x="318770" y="24130"/>
                    <a:pt x="340360" y="36830"/>
                    <a:pt x="358140" y="52070"/>
                  </a:cubicBezTo>
                  <a:cubicBezTo>
                    <a:pt x="375920" y="67310"/>
                    <a:pt x="391160" y="85090"/>
                    <a:pt x="402590" y="105410"/>
                  </a:cubicBezTo>
                  <a:cubicBezTo>
                    <a:pt x="415290" y="124460"/>
                    <a:pt x="424180" y="147320"/>
                    <a:pt x="429260" y="170180"/>
                  </a:cubicBezTo>
                  <a:cubicBezTo>
                    <a:pt x="434340" y="193040"/>
                    <a:pt x="435610" y="217170"/>
                    <a:pt x="433070" y="240030"/>
                  </a:cubicBezTo>
                  <a:cubicBezTo>
                    <a:pt x="430530" y="262890"/>
                    <a:pt x="424180" y="287020"/>
                    <a:pt x="414020" y="307340"/>
                  </a:cubicBezTo>
                  <a:cubicBezTo>
                    <a:pt x="403860" y="328930"/>
                    <a:pt x="391160" y="349250"/>
                    <a:pt x="374650" y="365760"/>
                  </a:cubicBezTo>
                  <a:cubicBezTo>
                    <a:pt x="359410" y="382270"/>
                    <a:pt x="339090" y="397510"/>
                    <a:pt x="318770" y="407670"/>
                  </a:cubicBezTo>
                  <a:cubicBezTo>
                    <a:pt x="298450" y="419100"/>
                    <a:pt x="275590" y="426720"/>
                    <a:pt x="252730" y="430530"/>
                  </a:cubicBezTo>
                  <a:cubicBezTo>
                    <a:pt x="229870" y="434340"/>
                    <a:pt x="205740" y="434340"/>
                    <a:pt x="182880" y="430530"/>
                  </a:cubicBezTo>
                  <a:cubicBezTo>
                    <a:pt x="160020" y="426720"/>
                    <a:pt x="137160" y="419100"/>
                    <a:pt x="116840" y="407670"/>
                  </a:cubicBezTo>
                  <a:cubicBezTo>
                    <a:pt x="96520" y="397510"/>
                    <a:pt x="76200" y="382270"/>
                    <a:pt x="60960" y="365760"/>
                  </a:cubicBezTo>
                  <a:cubicBezTo>
                    <a:pt x="44450" y="349250"/>
                    <a:pt x="31750" y="328930"/>
                    <a:pt x="21590" y="307340"/>
                  </a:cubicBezTo>
                  <a:cubicBezTo>
                    <a:pt x="11430" y="287020"/>
                    <a:pt x="5080" y="262890"/>
                    <a:pt x="2540" y="240030"/>
                  </a:cubicBezTo>
                  <a:cubicBezTo>
                    <a:pt x="0" y="217170"/>
                    <a:pt x="1270" y="193040"/>
                    <a:pt x="6350" y="170180"/>
                  </a:cubicBezTo>
                  <a:cubicBezTo>
                    <a:pt x="11430" y="147320"/>
                    <a:pt x="20320" y="124460"/>
                    <a:pt x="33020" y="105410"/>
                  </a:cubicBezTo>
                  <a:cubicBezTo>
                    <a:pt x="44450" y="85090"/>
                    <a:pt x="60960" y="67310"/>
                    <a:pt x="77470" y="52070"/>
                  </a:cubicBezTo>
                  <a:cubicBezTo>
                    <a:pt x="95250" y="36830"/>
                    <a:pt x="116840" y="24130"/>
                    <a:pt x="138430" y="16510"/>
                  </a:cubicBezTo>
                  <a:cubicBezTo>
                    <a:pt x="158750" y="7620"/>
                    <a:pt x="182880" y="2540"/>
                    <a:pt x="205740" y="1270"/>
                  </a:cubicBezTo>
                  <a:cubicBezTo>
                    <a:pt x="228600" y="0"/>
                    <a:pt x="254000" y="2540"/>
                    <a:pt x="275590" y="8890"/>
                  </a:cubicBezTo>
                  <a:cubicBezTo>
                    <a:pt x="298450" y="15240"/>
                    <a:pt x="320040" y="25400"/>
                    <a:pt x="339090" y="38100"/>
                  </a:cubicBezTo>
                  <a:cubicBezTo>
                    <a:pt x="358140" y="50800"/>
                    <a:pt x="375920" y="67310"/>
                    <a:pt x="389890" y="86360"/>
                  </a:cubicBezTo>
                  <a:cubicBezTo>
                    <a:pt x="403860" y="104140"/>
                    <a:pt x="415290" y="125730"/>
                    <a:pt x="422910" y="147320"/>
                  </a:cubicBezTo>
                  <a:cubicBezTo>
                    <a:pt x="430530" y="170180"/>
                    <a:pt x="434340" y="191770"/>
                    <a:pt x="434340" y="217170"/>
                  </a:cubicBezTo>
                  <a:cubicBezTo>
                    <a:pt x="433070" y="247650"/>
                    <a:pt x="422910" y="292100"/>
                    <a:pt x="411480" y="317500"/>
                  </a:cubicBezTo>
                  <a:cubicBezTo>
                    <a:pt x="403860" y="336550"/>
                    <a:pt x="396240" y="346710"/>
                    <a:pt x="383540" y="361950"/>
                  </a:cubicBezTo>
                  <a:cubicBezTo>
                    <a:pt x="363220" y="382270"/>
                    <a:pt x="325120" y="410210"/>
                    <a:pt x="299720" y="421640"/>
                  </a:cubicBezTo>
                  <a:cubicBezTo>
                    <a:pt x="280670" y="430530"/>
                    <a:pt x="269240" y="434340"/>
                    <a:pt x="248920" y="435610"/>
                  </a:cubicBezTo>
                  <a:cubicBezTo>
                    <a:pt x="220980" y="438150"/>
                    <a:pt x="177800" y="436880"/>
                    <a:pt x="146050" y="425450"/>
                  </a:cubicBezTo>
                  <a:cubicBezTo>
                    <a:pt x="114300" y="415290"/>
                    <a:pt x="82550" y="393700"/>
                    <a:pt x="59690" y="369570"/>
                  </a:cubicBezTo>
                  <a:cubicBezTo>
                    <a:pt x="36830" y="344170"/>
                    <a:pt x="17780" y="304800"/>
                    <a:pt x="8890" y="278130"/>
                  </a:cubicBezTo>
                  <a:cubicBezTo>
                    <a:pt x="2540" y="260350"/>
                    <a:pt x="1270" y="227330"/>
                    <a:pt x="1270" y="227330"/>
                  </a:cubicBezTo>
                </a:path>
              </a:pathLst>
            </a:custGeom>
            <a:solidFill>
              <a:srgbClr val="F8F8F8"/>
            </a:solidFill>
            <a:ln cap="sq">
              <a:noFill/>
              <a:prstDash val="solid"/>
              <a:miter/>
            </a:ln>
          </p:spPr>
        </p:sp>
      </p:grpSp>
      <p:grpSp>
        <p:nvGrpSpPr>
          <p:cNvPr id="14" name="Group 14"/>
          <p:cNvGrpSpPr/>
          <p:nvPr/>
        </p:nvGrpSpPr>
        <p:grpSpPr>
          <a:xfrm>
            <a:off x="3551872" y="3405188"/>
            <a:ext cx="397192" cy="397192"/>
            <a:chOff x="0" y="0"/>
            <a:chExt cx="529590" cy="529590"/>
          </a:xfrm>
        </p:grpSpPr>
        <p:sp>
          <p:nvSpPr>
            <p:cNvPr id="15" name="Freeform 15"/>
            <p:cNvSpPr/>
            <p:nvPr/>
          </p:nvSpPr>
          <p:spPr>
            <a:xfrm>
              <a:off x="48260" y="44450"/>
              <a:ext cx="424180" cy="436880"/>
            </a:xfrm>
            <a:custGeom>
              <a:avLst/>
              <a:gdLst/>
              <a:ahLst/>
              <a:cxnLst/>
              <a:rect l="l" t="t" r="r" b="b"/>
              <a:pathLst>
                <a:path w="424180" h="436880">
                  <a:moveTo>
                    <a:pt x="424180" y="154940"/>
                  </a:moveTo>
                  <a:cubicBezTo>
                    <a:pt x="424180" y="290830"/>
                    <a:pt x="408940" y="325120"/>
                    <a:pt x="387350" y="351790"/>
                  </a:cubicBezTo>
                  <a:cubicBezTo>
                    <a:pt x="367030" y="378460"/>
                    <a:pt x="336550" y="402590"/>
                    <a:pt x="306070" y="415290"/>
                  </a:cubicBezTo>
                  <a:cubicBezTo>
                    <a:pt x="275590" y="429260"/>
                    <a:pt x="238760" y="436880"/>
                    <a:pt x="204470" y="434340"/>
                  </a:cubicBezTo>
                  <a:cubicBezTo>
                    <a:pt x="171450" y="431800"/>
                    <a:pt x="134620" y="420370"/>
                    <a:pt x="106680" y="403860"/>
                  </a:cubicBezTo>
                  <a:cubicBezTo>
                    <a:pt x="77470" y="386080"/>
                    <a:pt x="50800" y="359410"/>
                    <a:pt x="33020" y="330200"/>
                  </a:cubicBezTo>
                  <a:cubicBezTo>
                    <a:pt x="15240" y="302260"/>
                    <a:pt x="3810" y="265430"/>
                    <a:pt x="2540" y="232410"/>
                  </a:cubicBezTo>
                  <a:cubicBezTo>
                    <a:pt x="0" y="198120"/>
                    <a:pt x="7620" y="161290"/>
                    <a:pt x="21590" y="130810"/>
                  </a:cubicBezTo>
                  <a:cubicBezTo>
                    <a:pt x="34290" y="100330"/>
                    <a:pt x="58420" y="69850"/>
                    <a:pt x="85090" y="48260"/>
                  </a:cubicBezTo>
                  <a:cubicBezTo>
                    <a:pt x="111760" y="27940"/>
                    <a:pt x="146050" y="12700"/>
                    <a:pt x="179070" y="6350"/>
                  </a:cubicBezTo>
                  <a:cubicBezTo>
                    <a:pt x="212090" y="0"/>
                    <a:pt x="250190" y="2540"/>
                    <a:pt x="281940" y="12700"/>
                  </a:cubicBezTo>
                  <a:cubicBezTo>
                    <a:pt x="313690" y="22860"/>
                    <a:pt x="370840" y="66040"/>
                    <a:pt x="370840" y="66040"/>
                  </a:cubicBezTo>
                </a:path>
              </a:pathLst>
            </a:custGeom>
            <a:solidFill>
              <a:srgbClr val="F8F8F8"/>
            </a:solidFill>
            <a:ln cap="sq">
              <a:noFill/>
              <a:prstDash val="solid"/>
              <a:miter/>
            </a:ln>
          </p:spPr>
        </p:sp>
      </p:grpSp>
      <p:grpSp>
        <p:nvGrpSpPr>
          <p:cNvPr id="16" name="Group 16"/>
          <p:cNvGrpSpPr/>
          <p:nvPr/>
        </p:nvGrpSpPr>
        <p:grpSpPr>
          <a:xfrm>
            <a:off x="3786188" y="3378517"/>
            <a:ext cx="397192" cy="397192"/>
            <a:chOff x="0" y="0"/>
            <a:chExt cx="529590" cy="529590"/>
          </a:xfrm>
        </p:grpSpPr>
        <p:sp>
          <p:nvSpPr>
            <p:cNvPr id="17" name="Freeform 17"/>
            <p:cNvSpPr/>
            <p:nvPr/>
          </p:nvSpPr>
          <p:spPr>
            <a:xfrm>
              <a:off x="49530" y="44450"/>
              <a:ext cx="424180" cy="435610"/>
            </a:xfrm>
            <a:custGeom>
              <a:avLst/>
              <a:gdLst/>
              <a:ahLst/>
              <a:cxnLst/>
              <a:rect l="l" t="t" r="r" b="b"/>
              <a:pathLst>
                <a:path w="424180" h="435610">
                  <a:moveTo>
                    <a:pt x="422910" y="153670"/>
                  </a:moveTo>
                  <a:cubicBezTo>
                    <a:pt x="424180" y="290830"/>
                    <a:pt x="407670" y="325120"/>
                    <a:pt x="387350" y="351790"/>
                  </a:cubicBezTo>
                  <a:cubicBezTo>
                    <a:pt x="367030" y="378460"/>
                    <a:pt x="336550" y="401320"/>
                    <a:pt x="306070" y="415290"/>
                  </a:cubicBezTo>
                  <a:cubicBezTo>
                    <a:pt x="275590" y="429260"/>
                    <a:pt x="237490" y="435610"/>
                    <a:pt x="204470" y="434340"/>
                  </a:cubicBezTo>
                  <a:cubicBezTo>
                    <a:pt x="171450" y="431800"/>
                    <a:pt x="134620" y="420370"/>
                    <a:pt x="105410" y="402590"/>
                  </a:cubicBezTo>
                  <a:cubicBezTo>
                    <a:pt x="77470" y="386080"/>
                    <a:pt x="49530" y="358140"/>
                    <a:pt x="33020" y="330200"/>
                  </a:cubicBezTo>
                  <a:cubicBezTo>
                    <a:pt x="15240" y="300990"/>
                    <a:pt x="3810" y="265430"/>
                    <a:pt x="1270" y="231140"/>
                  </a:cubicBezTo>
                  <a:cubicBezTo>
                    <a:pt x="0" y="198120"/>
                    <a:pt x="6350" y="160020"/>
                    <a:pt x="20320" y="129540"/>
                  </a:cubicBezTo>
                  <a:cubicBezTo>
                    <a:pt x="34290" y="99060"/>
                    <a:pt x="58420" y="68580"/>
                    <a:pt x="83820" y="48260"/>
                  </a:cubicBezTo>
                  <a:cubicBezTo>
                    <a:pt x="110490" y="27940"/>
                    <a:pt x="146050" y="11430"/>
                    <a:pt x="179070" y="6350"/>
                  </a:cubicBezTo>
                  <a:cubicBezTo>
                    <a:pt x="210820" y="0"/>
                    <a:pt x="250190" y="2540"/>
                    <a:pt x="281940" y="12700"/>
                  </a:cubicBezTo>
                  <a:cubicBezTo>
                    <a:pt x="313690" y="22860"/>
                    <a:pt x="369570" y="66040"/>
                    <a:pt x="369570" y="66040"/>
                  </a:cubicBezTo>
                </a:path>
              </a:pathLst>
            </a:custGeom>
            <a:solidFill>
              <a:srgbClr val="F8F8F8"/>
            </a:solidFill>
            <a:ln cap="sq">
              <a:noFill/>
              <a:prstDash val="solid"/>
              <a:miter/>
            </a:ln>
          </p:spPr>
        </p:sp>
      </p:grpSp>
      <p:grpSp>
        <p:nvGrpSpPr>
          <p:cNvPr id="18" name="Group 18"/>
          <p:cNvGrpSpPr/>
          <p:nvPr/>
        </p:nvGrpSpPr>
        <p:grpSpPr>
          <a:xfrm>
            <a:off x="3908108" y="3352800"/>
            <a:ext cx="397192" cy="397192"/>
            <a:chOff x="0" y="0"/>
            <a:chExt cx="529590" cy="529590"/>
          </a:xfrm>
        </p:grpSpPr>
        <p:sp>
          <p:nvSpPr>
            <p:cNvPr id="19" name="Freeform 19"/>
            <p:cNvSpPr/>
            <p:nvPr/>
          </p:nvSpPr>
          <p:spPr>
            <a:xfrm>
              <a:off x="48260" y="44450"/>
              <a:ext cx="424180" cy="436880"/>
            </a:xfrm>
            <a:custGeom>
              <a:avLst/>
              <a:gdLst/>
              <a:ahLst/>
              <a:cxnLst/>
              <a:rect l="l" t="t" r="r" b="b"/>
              <a:pathLst>
                <a:path w="424180" h="436880">
                  <a:moveTo>
                    <a:pt x="424180" y="154940"/>
                  </a:moveTo>
                  <a:cubicBezTo>
                    <a:pt x="424180" y="290830"/>
                    <a:pt x="408940" y="325120"/>
                    <a:pt x="387350" y="351790"/>
                  </a:cubicBezTo>
                  <a:cubicBezTo>
                    <a:pt x="367030" y="378460"/>
                    <a:pt x="336550" y="402590"/>
                    <a:pt x="306070" y="415290"/>
                  </a:cubicBezTo>
                  <a:cubicBezTo>
                    <a:pt x="275590" y="429260"/>
                    <a:pt x="238760" y="436880"/>
                    <a:pt x="204470" y="434340"/>
                  </a:cubicBezTo>
                  <a:cubicBezTo>
                    <a:pt x="171450" y="431800"/>
                    <a:pt x="134620" y="420370"/>
                    <a:pt x="106680" y="403860"/>
                  </a:cubicBezTo>
                  <a:cubicBezTo>
                    <a:pt x="77470" y="386080"/>
                    <a:pt x="50800" y="359410"/>
                    <a:pt x="33020" y="330200"/>
                  </a:cubicBezTo>
                  <a:cubicBezTo>
                    <a:pt x="15240" y="302260"/>
                    <a:pt x="5080" y="265430"/>
                    <a:pt x="2540" y="232410"/>
                  </a:cubicBezTo>
                  <a:cubicBezTo>
                    <a:pt x="0" y="198120"/>
                    <a:pt x="7620" y="161290"/>
                    <a:pt x="21590" y="130810"/>
                  </a:cubicBezTo>
                  <a:cubicBezTo>
                    <a:pt x="34290" y="99060"/>
                    <a:pt x="58420" y="69850"/>
                    <a:pt x="85090" y="48260"/>
                  </a:cubicBezTo>
                  <a:cubicBezTo>
                    <a:pt x="111760" y="27940"/>
                    <a:pt x="146050" y="12700"/>
                    <a:pt x="179070" y="6350"/>
                  </a:cubicBezTo>
                  <a:cubicBezTo>
                    <a:pt x="212090" y="0"/>
                    <a:pt x="250190" y="2540"/>
                    <a:pt x="281940" y="12700"/>
                  </a:cubicBezTo>
                  <a:cubicBezTo>
                    <a:pt x="313690" y="22860"/>
                    <a:pt x="370840" y="66040"/>
                    <a:pt x="370840" y="66040"/>
                  </a:cubicBezTo>
                </a:path>
              </a:pathLst>
            </a:custGeom>
            <a:solidFill>
              <a:srgbClr val="F8F8F8"/>
            </a:solidFill>
            <a:ln cap="sq">
              <a:noFill/>
              <a:prstDash val="solid"/>
              <a:miter/>
            </a:ln>
          </p:spPr>
        </p:sp>
      </p:grpSp>
      <p:grpSp>
        <p:nvGrpSpPr>
          <p:cNvPr id="20" name="Group 20"/>
          <p:cNvGrpSpPr/>
          <p:nvPr/>
        </p:nvGrpSpPr>
        <p:grpSpPr>
          <a:xfrm>
            <a:off x="4106228" y="3365183"/>
            <a:ext cx="397192" cy="397192"/>
            <a:chOff x="0" y="0"/>
            <a:chExt cx="529590" cy="529590"/>
          </a:xfrm>
        </p:grpSpPr>
        <p:sp>
          <p:nvSpPr>
            <p:cNvPr id="21" name="Freeform 21"/>
            <p:cNvSpPr/>
            <p:nvPr/>
          </p:nvSpPr>
          <p:spPr>
            <a:xfrm>
              <a:off x="48260" y="45720"/>
              <a:ext cx="424180" cy="435610"/>
            </a:xfrm>
            <a:custGeom>
              <a:avLst/>
              <a:gdLst/>
              <a:ahLst/>
              <a:cxnLst/>
              <a:rect l="l" t="t" r="r" b="b"/>
              <a:pathLst>
                <a:path w="424180" h="435610">
                  <a:moveTo>
                    <a:pt x="424180" y="153670"/>
                  </a:moveTo>
                  <a:cubicBezTo>
                    <a:pt x="424180" y="289560"/>
                    <a:pt x="408940" y="325120"/>
                    <a:pt x="387350" y="350520"/>
                  </a:cubicBezTo>
                  <a:cubicBezTo>
                    <a:pt x="367030" y="377190"/>
                    <a:pt x="336550" y="401320"/>
                    <a:pt x="306070" y="415290"/>
                  </a:cubicBezTo>
                  <a:cubicBezTo>
                    <a:pt x="275590" y="427990"/>
                    <a:pt x="238760" y="435610"/>
                    <a:pt x="204470" y="433070"/>
                  </a:cubicBezTo>
                  <a:cubicBezTo>
                    <a:pt x="171450" y="431800"/>
                    <a:pt x="134620" y="420370"/>
                    <a:pt x="106680" y="402590"/>
                  </a:cubicBezTo>
                  <a:cubicBezTo>
                    <a:pt x="77470" y="384810"/>
                    <a:pt x="50800" y="358140"/>
                    <a:pt x="33020" y="330200"/>
                  </a:cubicBezTo>
                  <a:cubicBezTo>
                    <a:pt x="15240" y="300990"/>
                    <a:pt x="3810" y="264160"/>
                    <a:pt x="2540" y="231140"/>
                  </a:cubicBezTo>
                  <a:cubicBezTo>
                    <a:pt x="0" y="198120"/>
                    <a:pt x="7620" y="160020"/>
                    <a:pt x="21590" y="129540"/>
                  </a:cubicBezTo>
                  <a:cubicBezTo>
                    <a:pt x="34290" y="99060"/>
                    <a:pt x="58420" y="68580"/>
                    <a:pt x="85090" y="48260"/>
                  </a:cubicBezTo>
                  <a:cubicBezTo>
                    <a:pt x="111760" y="27940"/>
                    <a:pt x="146050" y="11430"/>
                    <a:pt x="179070" y="5080"/>
                  </a:cubicBezTo>
                  <a:cubicBezTo>
                    <a:pt x="212090" y="0"/>
                    <a:pt x="250190" y="1270"/>
                    <a:pt x="281940" y="11430"/>
                  </a:cubicBezTo>
                  <a:cubicBezTo>
                    <a:pt x="313690" y="21590"/>
                    <a:pt x="370840" y="64770"/>
                    <a:pt x="370840" y="64770"/>
                  </a:cubicBezTo>
                </a:path>
              </a:pathLst>
            </a:custGeom>
            <a:solidFill>
              <a:srgbClr val="F8F8F8"/>
            </a:solidFill>
            <a:ln cap="sq">
              <a:noFill/>
              <a:prstDash val="solid"/>
              <a:miter/>
            </a:ln>
          </p:spPr>
        </p:sp>
      </p:grpSp>
      <p:grpSp>
        <p:nvGrpSpPr>
          <p:cNvPr id="22" name="Group 22"/>
          <p:cNvGrpSpPr/>
          <p:nvPr/>
        </p:nvGrpSpPr>
        <p:grpSpPr>
          <a:xfrm>
            <a:off x="4382453" y="3430905"/>
            <a:ext cx="397192" cy="397192"/>
            <a:chOff x="0" y="0"/>
            <a:chExt cx="529590" cy="529590"/>
          </a:xfrm>
        </p:grpSpPr>
        <p:sp>
          <p:nvSpPr>
            <p:cNvPr id="23" name="Freeform 23"/>
            <p:cNvSpPr/>
            <p:nvPr/>
          </p:nvSpPr>
          <p:spPr>
            <a:xfrm>
              <a:off x="49530" y="44450"/>
              <a:ext cx="422910" cy="435610"/>
            </a:xfrm>
            <a:custGeom>
              <a:avLst/>
              <a:gdLst/>
              <a:ahLst/>
              <a:cxnLst/>
              <a:rect l="l" t="t" r="r" b="b"/>
              <a:pathLst>
                <a:path w="422910" h="435610">
                  <a:moveTo>
                    <a:pt x="422910" y="154940"/>
                  </a:moveTo>
                  <a:cubicBezTo>
                    <a:pt x="422910" y="290830"/>
                    <a:pt x="407670" y="325120"/>
                    <a:pt x="387350" y="351790"/>
                  </a:cubicBezTo>
                  <a:cubicBezTo>
                    <a:pt x="365760" y="378460"/>
                    <a:pt x="336550" y="401320"/>
                    <a:pt x="306070" y="415290"/>
                  </a:cubicBezTo>
                  <a:cubicBezTo>
                    <a:pt x="275590" y="429260"/>
                    <a:pt x="237490" y="435610"/>
                    <a:pt x="204470" y="434340"/>
                  </a:cubicBezTo>
                  <a:cubicBezTo>
                    <a:pt x="170180" y="431800"/>
                    <a:pt x="133350" y="420370"/>
                    <a:pt x="105410" y="403860"/>
                  </a:cubicBezTo>
                  <a:cubicBezTo>
                    <a:pt x="76200" y="386080"/>
                    <a:pt x="49530" y="359410"/>
                    <a:pt x="31750" y="330200"/>
                  </a:cubicBezTo>
                  <a:cubicBezTo>
                    <a:pt x="15240" y="302260"/>
                    <a:pt x="3810" y="265430"/>
                    <a:pt x="1270" y="231140"/>
                  </a:cubicBezTo>
                  <a:cubicBezTo>
                    <a:pt x="0" y="198120"/>
                    <a:pt x="6350" y="160020"/>
                    <a:pt x="20320" y="129540"/>
                  </a:cubicBezTo>
                  <a:cubicBezTo>
                    <a:pt x="34290" y="99060"/>
                    <a:pt x="57150" y="69850"/>
                    <a:pt x="83820" y="48260"/>
                  </a:cubicBezTo>
                  <a:cubicBezTo>
                    <a:pt x="110490" y="27940"/>
                    <a:pt x="144780" y="12700"/>
                    <a:pt x="177800" y="6350"/>
                  </a:cubicBezTo>
                  <a:cubicBezTo>
                    <a:pt x="210820" y="0"/>
                    <a:pt x="248920" y="2540"/>
                    <a:pt x="280670" y="12700"/>
                  </a:cubicBezTo>
                  <a:cubicBezTo>
                    <a:pt x="313690" y="22860"/>
                    <a:pt x="369570" y="66040"/>
                    <a:pt x="369570" y="66040"/>
                  </a:cubicBezTo>
                </a:path>
              </a:pathLst>
            </a:custGeom>
            <a:solidFill>
              <a:srgbClr val="F8F8F8"/>
            </a:solidFill>
            <a:ln cap="sq">
              <a:noFill/>
              <a:prstDash val="solid"/>
              <a:miter/>
            </a:ln>
          </p:spPr>
        </p:sp>
      </p:grpSp>
      <p:grpSp>
        <p:nvGrpSpPr>
          <p:cNvPr id="24" name="Group 24"/>
          <p:cNvGrpSpPr/>
          <p:nvPr/>
        </p:nvGrpSpPr>
        <p:grpSpPr>
          <a:xfrm>
            <a:off x="4619625" y="3429953"/>
            <a:ext cx="401003" cy="406718"/>
            <a:chOff x="0" y="0"/>
            <a:chExt cx="534670" cy="542290"/>
          </a:xfrm>
        </p:grpSpPr>
        <p:sp>
          <p:nvSpPr>
            <p:cNvPr id="25" name="Freeform 25"/>
            <p:cNvSpPr/>
            <p:nvPr/>
          </p:nvSpPr>
          <p:spPr>
            <a:xfrm>
              <a:off x="49530" y="49530"/>
              <a:ext cx="435610" cy="447040"/>
            </a:xfrm>
            <a:custGeom>
              <a:avLst/>
              <a:gdLst/>
              <a:ahLst/>
              <a:cxnLst/>
              <a:rect l="l" t="t" r="r" b="b"/>
              <a:pathLst>
                <a:path w="435610" h="447040">
                  <a:moveTo>
                    <a:pt x="1270" y="217170"/>
                  </a:moveTo>
                  <a:cubicBezTo>
                    <a:pt x="20320" y="127000"/>
                    <a:pt x="31750" y="105410"/>
                    <a:pt x="45720" y="86360"/>
                  </a:cubicBezTo>
                  <a:cubicBezTo>
                    <a:pt x="59690" y="68580"/>
                    <a:pt x="77470" y="52070"/>
                    <a:pt x="96520" y="38100"/>
                  </a:cubicBezTo>
                  <a:cubicBezTo>
                    <a:pt x="115570" y="25400"/>
                    <a:pt x="138430" y="15240"/>
                    <a:pt x="160020" y="8890"/>
                  </a:cubicBezTo>
                  <a:cubicBezTo>
                    <a:pt x="181610" y="2540"/>
                    <a:pt x="207010" y="0"/>
                    <a:pt x="229870" y="1270"/>
                  </a:cubicBezTo>
                  <a:cubicBezTo>
                    <a:pt x="252730" y="2540"/>
                    <a:pt x="276860" y="7620"/>
                    <a:pt x="298450" y="16510"/>
                  </a:cubicBezTo>
                  <a:cubicBezTo>
                    <a:pt x="318770" y="25400"/>
                    <a:pt x="340360" y="38100"/>
                    <a:pt x="358140" y="53340"/>
                  </a:cubicBezTo>
                  <a:cubicBezTo>
                    <a:pt x="375920" y="67310"/>
                    <a:pt x="391160" y="86360"/>
                    <a:pt x="403860" y="106680"/>
                  </a:cubicBezTo>
                  <a:cubicBezTo>
                    <a:pt x="415290" y="125730"/>
                    <a:pt x="424180" y="148590"/>
                    <a:pt x="429260" y="171450"/>
                  </a:cubicBezTo>
                  <a:cubicBezTo>
                    <a:pt x="434340" y="193040"/>
                    <a:pt x="435610" y="218440"/>
                    <a:pt x="433070" y="241300"/>
                  </a:cubicBezTo>
                  <a:cubicBezTo>
                    <a:pt x="430530" y="264160"/>
                    <a:pt x="424180" y="287020"/>
                    <a:pt x="414020" y="308610"/>
                  </a:cubicBezTo>
                  <a:cubicBezTo>
                    <a:pt x="405130" y="328930"/>
                    <a:pt x="391160" y="349250"/>
                    <a:pt x="374650" y="367030"/>
                  </a:cubicBezTo>
                  <a:cubicBezTo>
                    <a:pt x="359410" y="383540"/>
                    <a:pt x="339090" y="397510"/>
                    <a:pt x="318770" y="408940"/>
                  </a:cubicBezTo>
                  <a:cubicBezTo>
                    <a:pt x="298450" y="419100"/>
                    <a:pt x="275590" y="427990"/>
                    <a:pt x="252730" y="431800"/>
                  </a:cubicBezTo>
                  <a:cubicBezTo>
                    <a:pt x="229870" y="434340"/>
                    <a:pt x="205740" y="434340"/>
                    <a:pt x="182880" y="431800"/>
                  </a:cubicBezTo>
                  <a:cubicBezTo>
                    <a:pt x="160020" y="427990"/>
                    <a:pt x="137160" y="419100"/>
                    <a:pt x="116840" y="408940"/>
                  </a:cubicBezTo>
                  <a:cubicBezTo>
                    <a:pt x="96520" y="397510"/>
                    <a:pt x="76200" y="383540"/>
                    <a:pt x="60960" y="367030"/>
                  </a:cubicBezTo>
                  <a:cubicBezTo>
                    <a:pt x="44450" y="349250"/>
                    <a:pt x="31750" y="328930"/>
                    <a:pt x="21590" y="308610"/>
                  </a:cubicBezTo>
                  <a:cubicBezTo>
                    <a:pt x="11430" y="287020"/>
                    <a:pt x="5080" y="264160"/>
                    <a:pt x="2540" y="241300"/>
                  </a:cubicBezTo>
                  <a:cubicBezTo>
                    <a:pt x="0" y="218440"/>
                    <a:pt x="1270" y="193040"/>
                    <a:pt x="6350" y="171450"/>
                  </a:cubicBezTo>
                  <a:cubicBezTo>
                    <a:pt x="11430" y="148590"/>
                    <a:pt x="20320" y="125730"/>
                    <a:pt x="33020" y="105410"/>
                  </a:cubicBezTo>
                  <a:cubicBezTo>
                    <a:pt x="44450" y="86360"/>
                    <a:pt x="59690" y="67310"/>
                    <a:pt x="77470" y="52070"/>
                  </a:cubicBezTo>
                  <a:cubicBezTo>
                    <a:pt x="95250" y="38100"/>
                    <a:pt x="116840" y="25400"/>
                    <a:pt x="138430" y="16510"/>
                  </a:cubicBezTo>
                  <a:cubicBezTo>
                    <a:pt x="158750" y="7620"/>
                    <a:pt x="182880" y="2540"/>
                    <a:pt x="205740" y="1270"/>
                  </a:cubicBezTo>
                  <a:cubicBezTo>
                    <a:pt x="228600" y="0"/>
                    <a:pt x="254000" y="2540"/>
                    <a:pt x="275590" y="8890"/>
                  </a:cubicBezTo>
                  <a:cubicBezTo>
                    <a:pt x="298450" y="15240"/>
                    <a:pt x="320040" y="25400"/>
                    <a:pt x="339090" y="38100"/>
                  </a:cubicBezTo>
                  <a:cubicBezTo>
                    <a:pt x="358140" y="52070"/>
                    <a:pt x="375920" y="68580"/>
                    <a:pt x="389890" y="86360"/>
                  </a:cubicBezTo>
                  <a:cubicBezTo>
                    <a:pt x="403860" y="105410"/>
                    <a:pt x="415290" y="127000"/>
                    <a:pt x="422910" y="148590"/>
                  </a:cubicBezTo>
                  <a:cubicBezTo>
                    <a:pt x="430530" y="170180"/>
                    <a:pt x="434340" y="193040"/>
                    <a:pt x="434340" y="217170"/>
                  </a:cubicBezTo>
                  <a:cubicBezTo>
                    <a:pt x="434340" y="248920"/>
                    <a:pt x="424180" y="293370"/>
                    <a:pt x="414020" y="320040"/>
                  </a:cubicBezTo>
                  <a:cubicBezTo>
                    <a:pt x="406400" y="337820"/>
                    <a:pt x="397510" y="350520"/>
                    <a:pt x="387350" y="363220"/>
                  </a:cubicBezTo>
                  <a:cubicBezTo>
                    <a:pt x="375920" y="377190"/>
                    <a:pt x="365760" y="388620"/>
                    <a:pt x="349250" y="400050"/>
                  </a:cubicBezTo>
                  <a:cubicBezTo>
                    <a:pt x="326390" y="416560"/>
                    <a:pt x="287020" y="435610"/>
                    <a:pt x="254000" y="441960"/>
                  </a:cubicBezTo>
                  <a:cubicBezTo>
                    <a:pt x="220980" y="447040"/>
                    <a:pt x="177800" y="440690"/>
                    <a:pt x="151130" y="434340"/>
                  </a:cubicBezTo>
                  <a:cubicBezTo>
                    <a:pt x="130810" y="429260"/>
                    <a:pt x="119380" y="424180"/>
                    <a:pt x="102870" y="411480"/>
                  </a:cubicBezTo>
                  <a:cubicBezTo>
                    <a:pt x="80010" y="396240"/>
                    <a:pt x="48260" y="367030"/>
                    <a:pt x="30480" y="337820"/>
                  </a:cubicBezTo>
                  <a:cubicBezTo>
                    <a:pt x="13970" y="308610"/>
                    <a:pt x="1270" y="238760"/>
                    <a:pt x="1270" y="238760"/>
                  </a:cubicBezTo>
                </a:path>
              </a:pathLst>
            </a:custGeom>
            <a:solidFill>
              <a:srgbClr val="F8F8F8"/>
            </a:solidFill>
            <a:ln cap="sq">
              <a:noFill/>
              <a:prstDash val="solid"/>
              <a:miter/>
            </a:ln>
          </p:spPr>
        </p:sp>
      </p:grpSp>
      <p:grpSp>
        <p:nvGrpSpPr>
          <p:cNvPr id="26" name="Group 26"/>
          <p:cNvGrpSpPr/>
          <p:nvPr/>
        </p:nvGrpSpPr>
        <p:grpSpPr>
          <a:xfrm>
            <a:off x="4902518" y="3372803"/>
            <a:ext cx="397192" cy="397192"/>
            <a:chOff x="0" y="0"/>
            <a:chExt cx="529590" cy="529590"/>
          </a:xfrm>
        </p:grpSpPr>
        <p:sp>
          <p:nvSpPr>
            <p:cNvPr id="27" name="Freeform 27"/>
            <p:cNvSpPr/>
            <p:nvPr/>
          </p:nvSpPr>
          <p:spPr>
            <a:xfrm>
              <a:off x="48260" y="44450"/>
              <a:ext cx="424180" cy="436880"/>
            </a:xfrm>
            <a:custGeom>
              <a:avLst/>
              <a:gdLst/>
              <a:ahLst/>
              <a:cxnLst/>
              <a:rect l="l" t="t" r="r" b="b"/>
              <a:pathLst>
                <a:path w="424180" h="436880">
                  <a:moveTo>
                    <a:pt x="424180" y="154940"/>
                  </a:moveTo>
                  <a:cubicBezTo>
                    <a:pt x="424180" y="290830"/>
                    <a:pt x="407670" y="325120"/>
                    <a:pt x="387350" y="351790"/>
                  </a:cubicBezTo>
                  <a:cubicBezTo>
                    <a:pt x="367030" y="378460"/>
                    <a:pt x="336550" y="401320"/>
                    <a:pt x="306070" y="415290"/>
                  </a:cubicBezTo>
                  <a:cubicBezTo>
                    <a:pt x="275590" y="429260"/>
                    <a:pt x="237490" y="436880"/>
                    <a:pt x="204470" y="434340"/>
                  </a:cubicBezTo>
                  <a:cubicBezTo>
                    <a:pt x="171450" y="431800"/>
                    <a:pt x="134620" y="420370"/>
                    <a:pt x="105410" y="403860"/>
                  </a:cubicBezTo>
                  <a:cubicBezTo>
                    <a:pt x="77470" y="386080"/>
                    <a:pt x="49530" y="359410"/>
                    <a:pt x="33020" y="330200"/>
                  </a:cubicBezTo>
                  <a:cubicBezTo>
                    <a:pt x="15240" y="302260"/>
                    <a:pt x="3810" y="265430"/>
                    <a:pt x="2540" y="232410"/>
                  </a:cubicBezTo>
                  <a:cubicBezTo>
                    <a:pt x="0" y="198120"/>
                    <a:pt x="7620" y="160020"/>
                    <a:pt x="20320" y="129540"/>
                  </a:cubicBezTo>
                  <a:cubicBezTo>
                    <a:pt x="34290" y="99060"/>
                    <a:pt x="58420" y="69850"/>
                    <a:pt x="85090" y="48260"/>
                  </a:cubicBezTo>
                  <a:cubicBezTo>
                    <a:pt x="110490" y="27940"/>
                    <a:pt x="146050" y="12700"/>
                    <a:pt x="179070" y="6350"/>
                  </a:cubicBezTo>
                  <a:cubicBezTo>
                    <a:pt x="212090" y="0"/>
                    <a:pt x="250190" y="2540"/>
                    <a:pt x="281940" y="12700"/>
                  </a:cubicBezTo>
                  <a:cubicBezTo>
                    <a:pt x="313690" y="22860"/>
                    <a:pt x="370840" y="66040"/>
                    <a:pt x="370840" y="66040"/>
                  </a:cubicBezTo>
                </a:path>
              </a:pathLst>
            </a:custGeom>
            <a:solidFill>
              <a:srgbClr val="F8F8F8"/>
            </a:solidFill>
            <a:ln cap="sq">
              <a:noFill/>
              <a:prstDash val="solid"/>
              <a:miter/>
            </a:ln>
          </p:spPr>
        </p:sp>
      </p:grpSp>
      <p:grpSp>
        <p:nvGrpSpPr>
          <p:cNvPr id="28" name="Group 28"/>
          <p:cNvGrpSpPr/>
          <p:nvPr/>
        </p:nvGrpSpPr>
        <p:grpSpPr>
          <a:xfrm>
            <a:off x="4755832" y="3354705"/>
            <a:ext cx="401003" cy="406718"/>
            <a:chOff x="0" y="0"/>
            <a:chExt cx="534670" cy="542290"/>
          </a:xfrm>
        </p:grpSpPr>
        <p:sp>
          <p:nvSpPr>
            <p:cNvPr id="29" name="Freeform 29"/>
            <p:cNvSpPr/>
            <p:nvPr/>
          </p:nvSpPr>
          <p:spPr>
            <a:xfrm>
              <a:off x="49530" y="49530"/>
              <a:ext cx="435610" cy="444500"/>
            </a:xfrm>
            <a:custGeom>
              <a:avLst/>
              <a:gdLst/>
              <a:ahLst/>
              <a:cxnLst/>
              <a:rect l="l" t="t" r="r" b="b"/>
              <a:pathLst>
                <a:path w="435610" h="444500">
                  <a:moveTo>
                    <a:pt x="1270" y="217170"/>
                  </a:moveTo>
                  <a:cubicBezTo>
                    <a:pt x="20320" y="125730"/>
                    <a:pt x="31750" y="104140"/>
                    <a:pt x="45720" y="86360"/>
                  </a:cubicBezTo>
                  <a:cubicBezTo>
                    <a:pt x="59690" y="67310"/>
                    <a:pt x="77470" y="50800"/>
                    <a:pt x="96520" y="38100"/>
                  </a:cubicBezTo>
                  <a:cubicBezTo>
                    <a:pt x="115570" y="25400"/>
                    <a:pt x="137160" y="15240"/>
                    <a:pt x="160020" y="8890"/>
                  </a:cubicBezTo>
                  <a:cubicBezTo>
                    <a:pt x="181610" y="2540"/>
                    <a:pt x="207010" y="0"/>
                    <a:pt x="229870" y="1270"/>
                  </a:cubicBezTo>
                  <a:cubicBezTo>
                    <a:pt x="252730" y="2540"/>
                    <a:pt x="276860" y="7620"/>
                    <a:pt x="298450" y="16510"/>
                  </a:cubicBezTo>
                  <a:cubicBezTo>
                    <a:pt x="318770" y="24130"/>
                    <a:pt x="340360" y="36830"/>
                    <a:pt x="358140" y="52070"/>
                  </a:cubicBezTo>
                  <a:cubicBezTo>
                    <a:pt x="375920" y="67310"/>
                    <a:pt x="391160" y="86360"/>
                    <a:pt x="403860" y="105410"/>
                  </a:cubicBezTo>
                  <a:cubicBezTo>
                    <a:pt x="415290" y="125730"/>
                    <a:pt x="424180" y="148590"/>
                    <a:pt x="429260" y="170180"/>
                  </a:cubicBezTo>
                  <a:cubicBezTo>
                    <a:pt x="434340" y="193040"/>
                    <a:pt x="435610" y="217170"/>
                    <a:pt x="433070" y="240030"/>
                  </a:cubicBezTo>
                  <a:cubicBezTo>
                    <a:pt x="430530" y="262890"/>
                    <a:pt x="424180" y="287020"/>
                    <a:pt x="414020" y="308610"/>
                  </a:cubicBezTo>
                  <a:cubicBezTo>
                    <a:pt x="405130" y="328930"/>
                    <a:pt x="391160" y="349250"/>
                    <a:pt x="374650" y="365760"/>
                  </a:cubicBezTo>
                  <a:cubicBezTo>
                    <a:pt x="359410" y="382270"/>
                    <a:pt x="339090" y="397510"/>
                    <a:pt x="318770" y="408940"/>
                  </a:cubicBezTo>
                  <a:cubicBezTo>
                    <a:pt x="298450" y="419100"/>
                    <a:pt x="275590" y="426720"/>
                    <a:pt x="252730" y="430530"/>
                  </a:cubicBezTo>
                  <a:cubicBezTo>
                    <a:pt x="229870" y="434340"/>
                    <a:pt x="205740" y="434340"/>
                    <a:pt x="182880" y="430530"/>
                  </a:cubicBezTo>
                  <a:cubicBezTo>
                    <a:pt x="160020" y="426720"/>
                    <a:pt x="137160" y="419100"/>
                    <a:pt x="116840" y="408940"/>
                  </a:cubicBezTo>
                  <a:cubicBezTo>
                    <a:pt x="96520" y="397510"/>
                    <a:pt x="76200" y="382270"/>
                    <a:pt x="60960" y="365760"/>
                  </a:cubicBezTo>
                  <a:cubicBezTo>
                    <a:pt x="44450" y="349250"/>
                    <a:pt x="30480" y="328930"/>
                    <a:pt x="21590" y="307340"/>
                  </a:cubicBezTo>
                  <a:cubicBezTo>
                    <a:pt x="11430" y="287020"/>
                    <a:pt x="5080" y="262890"/>
                    <a:pt x="2540" y="240030"/>
                  </a:cubicBezTo>
                  <a:cubicBezTo>
                    <a:pt x="0" y="217170"/>
                    <a:pt x="1270" y="193040"/>
                    <a:pt x="6350" y="170180"/>
                  </a:cubicBezTo>
                  <a:cubicBezTo>
                    <a:pt x="11430" y="148590"/>
                    <a:pt x="20320" y="125730"/>
                    <a:pt x="31750" y="105410"/>
                  </a:cubicBezTo>
                  <a:cubicBezTo>
                    <a:pt x="44450" y="86360"/>
                    <a:pt x="59690" y="67310"/>
                    <a:pt x="77470" y="52070"/>
                  </a:cubicBezTo>
                  <a:cubicBezTo>
                    <a:pt x="95250" y="36830"/>
                    <a:pt x="116840" y="24130"/>
                    <a:pt x="137160" y="16510"/>
                  </a:cubicBezTo>
                  <a:cubicBezTo>
                    <a:pt x="158750" y="7620"/>
                    <a:pt x="182880" y="2540"/>
                    <a:pt x="205740" y="1270"/>
                  </a:cubicBezTo>
                  <a:cubicBezTo>
                    <a:pt x="228600" y="0"/>
                    <a:pt x="254000" y="2540"/>
                    <a:pt x="275590" y="8890"/>
                  </a:cubicBezTo>
                  <a:cubicBezTo>
                    <a:pt x="298450" y="15240"/>
                    <a:pt x="320040" y="25400"/>
                    <a:pt x="339090" y="38100"/>
                  </a:cubicBezTo>
                  <a:cubicBezTo>
                    <a:pt x="358140" y="50800"/>
                    <a:pt x="375920" y="67310"/>
                    <a:pt x="389890" y="86360"/>
                  </a:cubicBezTo>
                  <a:cubicBezTo>
                    <a:pt x="403860" y="104140"/>
                    <a:pt x="415290" y="125730"/>
                    <a:pt x="422910" y="148590"/>
                  </a:cubicBezTo>
                  <a:cubicBezTo>
                    <a:pt x="430530" y="170180"/>
                    <a:pt x="434340" y="191770"/>
                    <a:pt x="434340" y="217170"/>
                  </a:cubicBezTo>
                  <a:cubicBezTo>
                    <a:pt x="434340" y="247650"/>
                    <a:pt x="424180" y="292100"/>
                    <a:pt x="414020" y="318770"/>
                  </a:cubicBezTo>
                  <a:cubicBezTo>
                    <a:pt x="406400" y="337820"/>
                    <a:pt x="400050" y="347980"/>
                    <a:pt x="386080" y="363220"/>
                  </a:cubicBezTo>
                  <a:cubicBezTo>
                    <a:pt x="367030" y="383540"/>
                    <a:pt x="328930" y="412750"/>
                    <a:pt x="304800" y="426720"/>
                  </a:cubicBezTo>
                  <a:cubicBezTo>
                    <a:pt x="285750" y="435610"/>
                    <a:pt x="274320" y="439420"/>
                    <a:pt x="254000" y="440690"/>
                  </a:cubicBezTo>
                  <a:cubicBezTo>
                    <a:pt x="226060" y="444500"/>
                    <a:pt x="182880" y="444500"/>
                    <a:pt x="151130" y="433070"/>
                  </a:cubicBezTo>
                  <a:cubicBezTo>
                    <a:pt x="119380" y="422910"/>
                    <a:pt x="83820" y="397510"/>
                    <a:pt x="62230" y="378460"/>
                  </a:cubicBezTo>
                  <a:cubicBezTo>
                    <a:pt x="48260" y="365760"/>
                    <a:pt x="40640" y="355600"/>
                    <a:pt x="30480" y="337820"/>
                  </a:cubicBezTo>
                  <a:cubicBezTo>
                    <a:pt x="17780" y="312420"/>
                    <a:pt x="1270" y="237490"/>
                    <a:pt x="1270" y="237490"/>
                  </a:cubicBezTo>
                </a:path>
              </a:pathLst>
            </a:custGeom>
            <a:solidFill>
              <a:srgbClr val="F8F8F8"/>
            </a:solidFill>
            <a:ln cap="sq">
              <a:noFill/>
              <a:prstDash val="solid"/>
              <a:miter/>
            </a:ln>
          </p:spPr>
        </p:sp>
      </p:grpSp>
      <p:grpSp>
        <p:nvGrpSpPr>
          <p:cNvPr id="30" name="Group 30"/>
          <p:cNvGrpSpPr/>
          <p:nvPr/>
        </p:nvGrpSpPr>
        <p:grpSpPr>
          <a:xfrm>
            <a:off x="2188845" y="4189095"/>
            <a:ext cx="397192" cy="397192"/>
            <a:chOff x="0" y="0"/>
            <a:chExt cx="529590" cy="529590"/>
          </a:xfrm>
        </p:grpSpPr>
        <p:sp>
          <p:nvSpPr>
            <p:cNvPr id="31" name="Freeform 31"/>
            <p:cNvSpPr/>
            <p:nvPr/>
          </p:nvSpPr>
          <p:spPr>
            <a:xfrm>
              <a:off x="49530" y="44450"/>
              <a:ext cx="424180" cy="436880"/>
            </a:xfrm>
            <a:custGeom>
              <a:avLst/>
              <a:gdLst/>
              <a:ahLst/>
              <a:cxnLst/>
              <a:rect l="l" t="t" r="r" b="b"/>
              <a:pathLst>
                <a:path w="424180" h="436880">
                  <a:moveTo>
                    <a:pt x="422910" y="154940"/>
                  </a:moveTo>
                  <a:cubicBezTo>
                    <a:pt x="424180" y="290830"/>
                    <a:pt x="407670" y="325120"/>
                    <a:pt x="387350" y="351790"/>
                  </a:cubicBezTo>
                  <a:cubicBezTo>
                    <a:pt x="367030" y="378460"/>
                    <a:pt x="336550" y="402590"/>
                    <a:pt x="306070" y="415290"/>
                  </a:cubicBezTo>
                  <a:cubicBezTo>
                    <a:pt x="275590" y="429260"/>
                    <a:pt x="237490" y="436880"/>
                    <a:pt x="204470" y="434340"/>
                  </a:cubicBezTo>
                  <a:cubicBezTo>
                    <a:pt x="170180" y="431800"/>
                    <a:pt x="134620" y="420370"/>
                    <a:pt x="105410" y="403860"/>
                  </a:cubicBezTo>
                  <a:cubicBezTo>
                    <a:pt x="77470" y="386080"/>
                    <a:pt x="49530" y="359410"/>
                    <a:pt x="33020" y="330200"/>
                  </a:cubicBezTo>
                  <a:cubicBezTo>
                    <a:pt x="15240" y="302260"/>
                    <a:pt x="3810" y="265430"/>
                    <a:pt x="1270" y="232410"/>
                  </a:cubicBezTo>
                  <a:cubicBezTo>
                    <a:pt x="0" y="198120"/>
                    <a:pt x="6350" y="161290"/>
                    <a:pt x="20320" y="130810"/>
                  </a:cubicBezTo>
                  <a:cubicBezTo>
                    <a:pt x="34290" y="100330"/>
                    <a:pt x="58420" y="69850"/>
                    <a:pt x="83820" y="49530"/>
                  </a:cubicBezTo>
                  <a:cubicBezTo>
                    <a:pt x="110490" y="27940"/>
                    <a:pt x="146050" y="12700"/>
                    <a:pt x="177800" y="6350"/>
                  </a:cubicBezTo>
                  <a:cubicBezTo>
                    <a:pt x="210820" y="0"/>
                    <a:pt x="250190" y="2540"/>
                    <a:pt x="281940" y="12700"/>
                  </a:cubicBezTo>
                  <a:cubicBezTo>
                    <a:pt x="313690" y="22860"/>
                    <a:pt x="369570" y="66040"/>
                    <a:pt x="369570" y="66040"/>
                  </a:cubicBezTo>
                </a:path>
              </a:pathLst>
            </a:custGeom>
            <a:solidFill>
              <a:srgbClr val="FFA629"/>
            </a:solidFill>
            <a:ln cap="sq">
              <a:noFill/>
              <a:prstDash val="solid"/>
              <a:miter/>
            </a:ln>
          </p:spPr>
        </p:sp>
      </p:grpSp>
      <p:grpSp>
        <p:nvGrpSpPr>
          <p:cNvPr id="32" name="Group 32"/>
          <p:cNvGrpSpPr/>
          <p:nvPr/>
        </p:nvGrpSpPr>
        <p:grpSpPr>
          <a:xfrm>
            <a:off x="2468880" y="4146233"/>
            <a:ext cx="397192" cy="397192"/>
            <a:chOff x="0" y="0"/>
            <a:chExt cx="529590" cy="529590"/>
          </a:xfrm>
        </p:grpSpPr>
        <p:sp>
          <p:nvSpPr>
            <p:cNvPr id="33" name="Freeform 33"/>
            <p:cNvSpPr/>
            <p:nvPr/>
          </p:nvSpPr>
          <p:spPr>
            <a:xfrm>
              <a:off x="49530" y="44450"/>
              <a:ext cx="422910" cy="435610"/>
            </a:xfrm>
            <a:custGeom>
              <a:avLst/>
              <a:gdLst/>
              <a:ahLst/>
              <a:cxnLst/>
              <a:rect l="l" t="t" r="r" b="b"/>
              <a:pathLst>
                <a:path w="422910" h="435610">
                  <a:moveTo>
                    <a:pt x="422910" y="153670"/>
                  </a:moveTo>
                  <a:cubicBezTo>
                    <a:pt x="422910" y="290830"/>
                    <a:pt x="407670" y="325120"/>
                    <a:pt x="387350" y="351790"/>
                  </a:cubicBezTo>
                  <a:cubicBezTo>
                    <a:pt x="365760" y="378460"/>
                    <a:pt x="336550" y="401320"/>
                    <a:pt x="306070" y="415290"/>
                  </a:cubicBezTo>
                  <a:cubicBezTo>
                    <a:pt x="275590" y="429260"/>
                    <a:pt x="237490" y="435610"/>
                    <a:pt x="204470" y="434340"/>
                  </a:cubicBezTo>
                  <a:cubicBezTo>
                    <a:pt x="170180" y="431800"/>
                    <a:pt x="133350" y="420370"/>
                    <a:pt x="105410" y="403860"/>
                  </a:cubicBezTo>
                  <a:cubicBezTo>
                    <a:pt x="76200" y="386080"/>
                    <a:pt x="49530" y="359410"/>
                    <a:pt x="31750" y="330200"/>
                  </a:cubicBezTo>
                  <a:cubicBezTo>
                    <a:pt x="15240" y="300990"/>
                    <a:pt x="3810" y="265430"/>
                    <a:pt x="1270" y="231140"/>
                  </a:cubicBezTo>
                  <a:cubicBezTo>
                    <a:pt x="0" y="198120"/>
                    <a:pt x="6350" y="160020"/>
                    <a:pt x="20320" y="129540"/>
                  </a:cubicBezTo>
                  <a:cubicBezTo>
                    <a:pt x="34290" y="99060"/>
                    <a:pt x="57150" y="68580"/>
                    <a:pt x="83820" y="48260"/>
                  </a:cubicBezTo>
                  <a:cubicBezTo>
                    <a:pt x="110490" y="27940"/>
                    <a:pt x="144780" y="12700"/>
                    <a:pt x="177800" y="6350"/>
                  </a:cubicBezTo>
                  <a:cubicBezTo>
                    <a:pt x="210820" y="0"/>
                    <a:pt x="248920" y="2540"/>
                    <a:pt x="281940" y="12700"/>
                  </a:cubicBezTo>
                  <a:cubicBezTo>
                    <a:pt x="313690" y="22860"/>
                    <a:pt x="369570" y="66040"/>
                    <a:pt x="369570" y="66040"/>
                  </a:cubicBezTo>
                </a:path>
              </a:pathLst>
            </a:custGeom>
            <a:solidFill>
              <a:srgbClr val="FFA629"/>
            </a:solidFill>
            <a:ln cap="sq">
              <a:noFill/>
              <a:prstDash val="solid"/>
              <a:miter/>
            </a:ln>
          </p:spPr>
        </p:sp>
      </p:grpSp>
      <p:grpSp>
        <p:nvGrpSpPr>
          <p:cNvPr id="34" name="Group 34"/>
          <p:cNvGrpSpPr/>
          <p:nvPr/>
        </p:nvGrpSpPr>
        <p:grpSpPr>
          <a:xfrm>
            <a:off x="2682240" y="4103370"/>
            <a:ext cx="402908" cy="408622"/>
            <a:chOff x="0" y="0"/>
            <a:chExt cx="537210" cy="544830"/>
          </a:xfrm>
        </p:grpSpPr>
        <p:sp>
          <p:nvSpPr>
            <p:cNvPr id="35" name="Freeform 35"/>
            <p:cNvSpPr/>
            <p:nvPr/>
          </p:nvSpPr>
          <p:spPr>
            <a:xfrm>
              <a:off x="46990" y="49530"/>
              <a:ext cx="439420" cy="445770"/>
            </a:xfrm>
            <a:custGeom>
              <a:avLst/>
              <a:gdLst/>
              <a:ahLst/>
              <a:cxnLst/>
              <a:rect l="l" t="t" r="r" b="b"/>
              <a:pathLst>
                <a:path w="439420" h="445770">
                  <a:moveTo>
                    <a:pt x="29210" y="120650"/>
                  </a:moveTo>
                  <a:cubicBezTo>
                    <a:pt x="86360" y="46990"/>
                    <a:pt x="106680" y="33020"/>
                    <a:pt x="127000" y="22860"/>
                  </a:cubicBezTo>
                  <a:cubicBezTo>
                    <a:pt x="147320" y="12700"/>
                    <a:pt x="171450" y="6350"/>
                    <a:pt x="194310" y="2540"/>
                  </a:cubicBezTo>
                  <a:cubicBezTo>
                    <a:pt x="217170" y="0"/>
                    <a:pt x="241300" y="0"/>
                    <a:pt x="264160" y="5080"/>
                  </a:cubicBezTo>
                  <a:cubicBezTo>
                    <a:pt x="287020" y="8890"/>
                    <a:pt x="309880" y="17780"/>
                    <a:pt x="328930" y="29210"/>
                  </a:cubicBezTo>
                  <a:cubicBezTo>
                    <a:pt x="349250" y="40640"/>
                    <a:pt x="368300" y="55880"/>
                    <a:pt x="383540" y="73660"/>
                  </a:cubicBezTo>
                  <a:cubicBezTo>
                    <a:pt x="398780" y="90170"/>
                    <a:pt x="412750" y="111760"/>
                    <a:pt x="421640" y="132080"/>
                  </a:cubicBezTo>
                  <a:cubicBezTo>
                    <a:pt x="430530" y="153670"/>
                    <a:pt x="436880" y="177800"/>
                    <a:pt x="438150" y="200660"/>
                  </a:cubicBezTo>
                  <a:cubicBezTo>
                    <a:pt x="439420" y="223520"/>
                    <a:pt x="438150" y="247650"/>
                    <a:pt x="431800" y="270510"/>
                  </a:cubicBezTo>
                  <a:cubicBezTo>
                    <a:pt x="426720" y="292100"/>
                    <a:pt x="416560" y="314960"/>
                    <a:pt x="403860" y="334010"/>
                  </a:cubicBezTo>
                  <a:cubicBezTo>
                    <a:pt x="392430" y="354330"/>
                    <a:pt x="375920" y="372110"/>
                    <a:pt x="356870" y="386080"/>
                  </a:cubicBezTo>
                  <a:cubicBezTo>
                    <a:pt x="339090" y="401320"/>
                    <a:pt x="317500" y="412750"/>
                    <a:pt x="295910" y="420370"/>
                  </a:cubicBezTo>
                  <a:cubicBezTo>
                    <a:pt x="274320" y="429260"/>
                    <a:pt x="250190" y="433070"/>
                    <a:pt x="227330" y="434340"/>
                  </a:cubicBezTo>
                  <a:cubicBezTo>
                    <a:pt x="204470" y="434340"/>
                    <a:pt x="180340" y="430530"/>
                    <a:pt x="157480" y="424180"/>
                  </a:cubicBezTo>
                  <a:cubicBezTo>
                    <a:pt x="135890" y="417830"/>
                    <a:pt x="114300" y="406400"/>
                    <a:pt x="95250" y="392430"/>
                  </a:cubicBezTo>
                  <a:cubicBezTo>
                    <a:pt x="76200" y="379730"/>
                    <a:pt x="59690" y="361950"/>
                    <a:pt x="45720" y="342900"/>
                  </a:cubicBezTo>
                  <a:cubicBezTo>
                    <a:pt x="33020" y="323850"/>
                    <a:pt x="21590" y="302260"/>
                    <a:pt x="15240" y="280670"/>
                  </a:cubicBezTo>
                  <a:cubicBezTo>
                    <a:pt x="8890" y="257810"/>
                    <a:pt x="5080" y="233680"/>
                    <a:pt x="6350" y="210820"/>
                  </a:cubicBezTo>
                  <a:cubicBezTo>
                    <a:pt x="6350" y="187960"/>
                    <a:pt x="11430" y="163830"/>
                    <a:pt x="19050" y="142240"/>
                  </a:cubicBezTo>
                  <a:cubicBezTo>
                    <a:pt x="27940" y="120650"/>
                    <a:pt x="39370" y="99060"/>
                    <a:pt x="54610" y="81280"/>
                  </a:cubicBezTo>
                  <a:cubicBezTo>
                    <a:pt x="68580" y="63500"/>
                    <a:pt x="86360" y="46990"/>
                    <a:pt x="106680" y="34290"/>
                  </a:cubicBezTo>
                  <a:cubicBezTo>
                    <a:pt x="125730" y="22860"/>
                    <a:pt x="148590" y="12700"/>
                    <a:pt x="171450" y="7620"/>
                  </a:cubicBezTo>
                  <a:cubicBezTo>
                    <a:pt x="193040" y="1270"/>
                    <a:pt x="217170" y="0"/>
                    <a:pt x="240030" y="1270"/>
                  </a:cubicBezTo>
                  <a:cubicBezTo>
                    <a:pt x="264160" y="3810"/>
                    <a:pt x="287020" y="10160"/>
                    <a:pt x="308610" y="19050"/>
                  </a:cubicBezTo>
                  <a:cubicBezTo>
                    <a:pt x="330200" y="27940"/>
                    <a:pt x="350520" y="41910"/>
                    <a:pt x="367030" y="57150"/>
                  </a:cubicBezTo>
                  <a:cubicBezTo>
                    <a:pt x="384810" y="72390"/>
                    <a:pt x="400050" y="91440"/>
                    <a:pt x="411480" y="111760"/>
                  </a:cubicBezTo>
                  <a:cubicBezTo>
                    <a:pt x="422910" y="132080"/>
                    <a:pt x="430530" y="154940"/>
                    <a:pt x="435610" y="177800"/>
                  </a:cubicBezTo>
                  <a:cubicBezTo>
                    <a:pt x="439420" y="199390"/>
                    <a:pt x="439420" y="224790"/>
                    <a:pt x="436880" y="247650"/>
                  </a:cubicBezTo>
                  <a:cubicBezTo>
                    <a:pt x="433070" y="270510"/>
                    <a:pt x="424180" y="294640"/>
                    <a:pt x="416560" y="313690"/>
                  </a:cubicBezTo>
                  <a:cubicBezTo>
                    <a:pt x="408940" y="331470"/>
                    <a:pt x="402590" y="344170"/>
                    <a:pt x="389890" y="359410"/>
                  </a:cubicBezTo>
                  <a:cubicBezTo>
                    <a:pt x="370840" y="381000"/>
                    <a:pt x="339090" y="410210"/>
                    <a:pt x="308610" y="424180"/>
                  </a:cubicBezTo>
                  <a:cubicBezTo>
                    <a:pt x="278130" y="438150"/>
                    <a:pt x="240030" y="445770"/>
                    <a:pt x="207010" y="444500"/>
                  </a:cubicBezTo>
                  <a:cubicBezTo>
                    <a:pt x="172720" y="443230"/>
                    <a:pt x="135890" y="431800"/>
                    <a:pt x="107950" y="414020"/>
                  </a:cubicBezTo>
                  <a:cubicBezTo>
                    <a:pt x="78740" y="397510"/>
                    <a:pt x="49530" y="365760"/>
                    <a:pt x="33020" y="341630"/>
                  </a:cubicBezTo>
                  <a:cubicBezTo>
                    <a:pt x="21590" y="326390"/>
                    <a:pt x="16510" y="313690"/>
                    <a:pt x="11430" y="294640"/>
                  </a:cubicBezTo>
                  <a:cubicBezTo>
                    <a:pt x="3810" y="267970"/>
                    <a:pt x="0" y="219710"/>
                    <a:pt x="3810" y="191770"/>
                  </a:cubicBezTo>
                  <a:cubicBezTo>
                    <a:pt x="5080" y="171450"/>
                    <a:pt x="17780" y="140970"/>
                    <a:pt x="17780" y="140970"/>
                  </a:cubicBezTo>
                </a:path>
              </a:pathLst>
            </a:custGeom>
            <a:solidFill>
              <a:srgbClr val="FFA629"/>
            </a:solidFill>
            <a:ln cap="sq">
              <a:noFill/>
              <a:prstDash val="solid"/>
              <a:miter/>
            </a:ln>
          </p:spPr>
        </p:sp>
      </p:grpSp>
      <p:grpSp>
        <p:nvGrpSpPr>
          <p:cNvPr id="36" name="Group 36"/>
          <p:cNvGrpSpPr/>
          <p:nvPr/>
        </p:nvGrpSpPr>
        <p:grpSpPr>
          <a:xfrm>
            <a:off x="3045142" y="4200525"/>
            <a:ext cx="397192" cy="397192"/>
            <a:chOff x="0" y="0"/>
            <a:chExt cx="529590" cy="529590"/>
          </a:xfrm>
        </p:grpSpPr>
        <p:sp>
          <p:nvSpPr>
            <p:cNvPr id="37" name="Freeform 37"/>
            <p:cNvSpPr/>
            <p:nvPr/>
          </p:nvSpPr>
          <p:spPr>
            <a:xfrm>
              <a:off x="49530" y="44450"/>
              <a:ext cx="422910" cy="436880"/>
            </a:xfrm>
            <a:custGeom>
              <a:avLst/>
              <a:gdLst/>
              <a:ahLst/>
              <a:cxnLst/>
              <a:rect l="l" t="t" r="r" b="b"/>
              <a:pathLst>
                <a:path w="422910" h="436880">
                  <a:moveTo>
                    <a:pt x="422910" y="154940"/>
                  </a:moveTo>
                  <a:cubicBezTo>
                    <a:pt x="422910" y="290830"/>
                    <a:pt x="407670" y="325120"/>
                    <a:pt x="387350" y="351790"/>
                  </a:cubicBezTo>
                  <a:cubicBezTo>
                    <a:pt x="365760" y="378460"/>
                    <a:pt x="336550" y="402590"/>
                    <a:pt x="306070" y="415290"/>
                  </a:cubicBezTo>
                  <a:cubicBezTo>
                    <a:pt x="275590" y="429260"/>
                    <a:pt x="237490" y="436880"/>
                    <a:pt x="204470" y="434340"/>
                  </a:cubicBezTo>
                  <a:cubicBezTo>
                    <a:pt x="170180" y="431800"/>
                    <a:pt x="133350" y="420370"/>
                    <a:pt x="105410" y="403860"/>
                  </a:cubicBezTo>
                  <a:cubicBezTo>
                    <a:pt x="76200" y="386080"/>
                    <a:pt x="49530" y="359410"/>
                    <a:pt x="31750" y="330200"/>
                  </a:cubicBezTo>
                  <a:cubicBezTo>
                    <a:pt x="15240" y="302260"/>
                    <a:pt x="3810" y="265430"/>
                    <a:pt x="1270" y="232410"/>
                  </a:cubicBezTo>
                  <a:cubicBezTo>
                    <a:pt x="0" y="198120"/>
                    <a:pt x="6350" y="161290"/>
                    <a:pt x="20320" y="129540"/>
                  </a:cubicBezTo>
                  <a:cubicBezTo>
                    <a:pt x="34290" y="99060"/>
                    <a:pt x="57150" y="69850"/>
                    <a:pt x="83820" y="48260"/>
                  </a:cubicBezTo>
                  <a:cubicBezTo>
                    <a:pt x="110490" y="27940"/>
                    <a:pt x="144780" y="12700"/>
                    <a:pt x="177800" y="6350"/>
                  </a:cubicBezTo>
                  <a:cubicBezTo>
                    <a:pt x="210820" y="0"/>
                    <a:pt x="248920" y="2540"/>
                    <a:pt x="280670" y="12700"/>
                  </a:cubicBezTo>
                  <a:cubicBezTo>
                    <a:pt x="313690" y="22860"/>
                    <a:pt x="369570" y="66040"/>
                    <a:pt x="369570" y="66040"/>
                  </a:cubicBezTo>
                </a:path>
              </a:pathLst>
            </a:custGeom>
            <a:solidFill>
              <a:srgbClr val="FFA629"/>
            </a:solidFill>
            <a:ln cap="sq">
              <a:noFill/>
              <a:prstDash val="solid"/>
              <a:miter/>
            </a:ln>
          </p:spPr>
        </p:sp>
      </p:grpSp>
      <p:grpSp>
        <p:nvGrpSpPr>
          <p:cNvPr id="38" name="Group 38"/>
          <p:cNvGrpSpPr/>
          <p:nvPr/>
        </p:nvGrpSpPr>
        <p:grpSpPr>
          <a:xfrm>
            <a:off x="2939415" y="4071938"/>
            <a:ext cx="401003" cy="408622"/>
            <a:chOff x="0" y="0"/>
            <a:chExt cx="534670" cy="544830"/>
          </a:xfrm>
        </p:grpSpPr>
        <p:sp>
          <p:nvSpPr>
            <p:cNvPr id="39" name="Freeform 39"/>
            <p:cNvSpPr/>
            <p:nvPr/>
          </p:nvSpPr>
          <p:spPr>
            <a:xfrm>
              <a:off x="49530" y="49530"/>
              <a:ext cx="435610" cy="445770"/>
            </a:xfrm>
            <a:custGeom>
              <a:avLst/>
              <a:gdLst/>
              <a:ahLst/>
              <a:cxnLst/>
              <a:rect l="l" t="t" r="r" b="b"/>
              <a:pathLst>
                <a:path w="435610" h="445770">
                  <a:moveTo>
                    <a:pt x="1270" y="217170"/>
                  </a:moveTo>
                  <a:cubicBezTo>
                    <a:pt x="20320" y="125730"/>
                    <a:pt x="31750" y="104140"/>
                    <a:pt x="45720" y="86360"/>
                  </a:cubicBezTo>
                  <a:cubicBezTo>
                    <a:pt x="59690" y="67310"/>
                    <a:pt x="77470" y="50800"/>
                    <a:pt x="96520" y="38100"/>
                  </a:cubicBezTo>
                  <a:cubicBezTo>
                    <a:pt x="115570" y="25400"/>
                    <a:pt x="137160" y="15240"/>
                    <a:pt x="160020" y="8890"/>
                  </a:cubicBezTo>
                  <a:cubicBezTo>
                    <a:pt x="181610" y="2540"/>
                    <a:pt x="205740" y="0"/>
                    <a:pt x="229870" y="1270"/>
                  </a:cubicBezTo>
                  <a:cubicBezTo>
                    <a:pt x="252730" y="2540"/>
                    <a:pt x="276860" y="7620"/>
                    <a:pt x="297180" y="16510"/>
                  </a:cubicBezTo>
                  <a:cubicBezTo>
                    <a:pt x="318770" y="24130"/>
                    <a:pt x="340360" y="36830"/>
                    <a:pt x="358140" y="52070"/>
                  </a:cubicBezTo>
                  <a:cubicBezTo>
                    <a:pt x="374650" y="67310"/>
                    <a:pt x="391160" y="86360"/>
                    <a:pt x="402590" y="105410"/>
                  </a:cubicBezTo>
                  <a:cubicBezTo>
                    <a:pt x="415290" y="125730"/>
                    <a:pt x="424180" y="148590"/>
                    <a:pt x="429260" y="170180"/>
                  </a:cubicBezTo>
                  <a:cubicBezTo>
                    <a:pt x="434340" y="193040"/>
                    <a:pt x="435610" y="217170"/>
                    <a:pt x="433070" y="240030"/>
                  </a:cubicBezTo>
                  <a:cubicBezTo>
                    <a:pt x="430530" y="262890"/>
                    <a:pt x="424180" y="287020"/>
                    <a:pt x="414020" y="308610"/>
                  </a:cubicBezTo>
                  <a:cubicBezTo>
                    <a:pt x="403860" y="328930"/>
                    <a:pt x="391160" y="349250"/>
                    <a:pt x="374650" y="365760"/>
                  </a:cubicBezTo>
                  <a:cubicBezTo>
                    <a:pt x="359410" y="382270"/>
                    <a:pt x="339090" y="397510"/>
                    <a:pt x="318770" y="408940"/>
                  </a:cubicBezTo>
                  <a:cubicBezTo>
                    <a:pt x="298450" y="419100"/>
                    <a:pt x="275590" y="426720"/>
                    <a:pt x="252730" y="430530"/>
                  </a:cubicBezTo>
                  <a:cubicBezTo>
                    <a:pt x="229870" y="434340"/>
                    <a:pt x="205740" y="434340"/>
                    <a:pt x="182880" y="430530"/>
                  </a:cubicBezTo>
                  <a:cubicBezTo>
                    <a:pt x="160020" y="426720"/>
                    <a:pt x="137160" y="419100"/>
                    <a:pt x="116840" y="408940"/>
                  </a:cubicBezTo>
                  <a:cubicBezTo>
                    <a:pt x="95250" y="397510"/>
                    <a:pt x="76200" y="382270"/>
                    <a:pt x="60960" y="365760"/>
                  </a:cubicBezTo>
                  <a:cubicBezTo>
                    <a:pt x="44450" y="349250"/>
                    <a:pt x="30480" y="328930"/>
                    <a:pt x="21590" y="308610"/>
                  </a:cubicBezTo>
                  <a:cubicBezTo>
                    <a:pt x="11430" y="287020"/>
                    <a:pt x="5080" y="262890"/>
                    <a:pt x="2540" y="240030"/>
                  </a:cubicBezTo>
                  <a:cubicBezTo>
                    <a:pt x="0" y="217170"/>
                    <a:pt x="1270" y="193040"/>
                    <a:pt x="6350" y="170180"/>
                  </a:cubicBezTo>
                  <a:cubicBezTo>
                    <a:pt x="11430" y="148590"/>
                    <a:pt x="20320" y="125730"/>
                    <a:pt x="31750" y="105410"/>
                  </a:cubicBezTo>
                  <a:cubicBezTo>
                    <a:pt x="44450" y="86360"/>
                    <a:pt x="59690" y="67310"/>
                    <a:pt x="77470" y="52070"/>
                  </a:cubicBezTo>
                  <a:cubicBezTo>
                    <a:pt x="95250" y="36830"/>
                    <a:pt x="115570" y="24130"/>
                    <a:pt x="137160" y="16510"/>
                  </a:cubicBezTo>
                  <a:cubicBezTo>
                    <a:pt x="158750" y="7620"/>
                    <a:pt x="182880" y="2540"/>
                    <a:pt x="205740" y="1270"/>
                  </a:cubicBezTo>
                  <a:cubicBezTo>
                    <a:pt x="228600" y="0"/>
                    <a:pt x="254000" y="2540"/>
                    <a:pt x="275590" y="8890"/>
                  </a:cubicBezTo>
                  <a:cubicBezTo>
                    <a:pt x="297180" y="15240"/>
                    <a:pt x="320040" y="25400"/>
                    <a:pt x="339090" y="38100"/>
                  </a:cubicBezTo>
                  <a:cubicBezTo>
                    <a:pt x="358140" y="50800"/>
                    <a:pt x="375920" y="67310"/>
                    <a:pt x="389890" y="86360"/>
                  </a:cubicBezTo>
                  <a:cubicBezTo>
                    <a:pt x="403860" y="104140"/>
                    <a:pt x="415290" y="125730"/>
                    <a:pt x="422910" y="148590"/>
                  </a:cubicBezTo>
                  <a:cubicBezTo>
                    <a:pt x="430530" y="170180"/>
                    <a:pt x="434340" y="191770"/>
                    <a:pt x="434340" y="217170"/>
                  </a:cubicBezTo>
                  <a:cubicBezTo>
                    <a:pt x="433070" y="247650"/>
                    <a:pt x="424180" y="292100"/>
                    <a:pt x="414020" y="318770"/>
                  </a:cubicBezTo>
                  <a:cubicBezTo>
                    <a:pt x="406400" y="337820"/>
                    <a:pt x="397510" y="349250"/>
                    <a:pt x="386080" y="363220"/>
                  </a:cubicBezTo>
                  <a:cubicBezTo>
                    <a:pt x="375920" y="377190"/>
                    <a:pt x="365760" y="388620"/>
                    <a:pt x="349250" y="400050"/>
                  </a:cubicBezTo>
                  <a:cubicBezTo>
                    <a:pt x="325120" y="415290"/>
                    <a:pt x="281940" y="434340"/>
                    <a:pt x="254000" y="440690"/>
                  </a:cubicBezTo>
                  <a:cubicBezTo>
                    <a:pt x="234950" y="445770"/>
                    <a:pt x="222250" y="445770"/>
                    <a:pt x="201930" y="443230"/>
                  </a:cubicBezTo>
                  <a:cubicBezTo>
                    <a:pt x="173990" y="439420"/>
                    <a:pt x="132080" y="429260"/>
                    <a:pt x="102870" y="411480"/>
                  </a:cubicBezTo>
                  <a:cubicBezTo>
                    <a:pt x="74930" y="393700"/>
                    <a:pt x="48260" y="365760"/>
                    <a:pt x="30480" y="337820"/>
                  </a:cubicBezTo>
                  <a:cubicBezTo>
                    <a:pt x="13970" y="308610"/>
                    <a:pt x="1270" y="237490"/>
                    <a:pt x="1270" y="237490"/>
                  </a:cubicBezTo>
                </a:path>
              </a:pathLst>
            </a:custGeom>
            <a:solidFill>
              <a:srgbClr val="FFA629"/>
            </a:solidFill>
            <a:ln cap="sq">
              <a:noFill/>
              <a:prstDash val="solid"/>
              <a:miter/>
            </a:ln>
          </p:spPr>
        </p:sp>
      </p:grpSp>
      <p:grpSp>
        <p:nvGrpSpPr>
          <p:cNvPr id="40" name="Group 40"/>
          <p:cNvGrpSpPr/>
          <p:nvPr/>
        </p:nvGrpSpPr>
        <p:grpSpPr>
          <a:xfrm>
            <a:off x="3325178" y="4241482"/>
            <a:ext cx="397192" cy="397192"/>
            <a:chOff x="0" y="0"/>
            <a:chExt cx="529590" cy="529590"/>
          </a:xfrm>
        </p:grpSpPr>
        <p:sp>
          <p:nvSpPr>
            <p:cNvPr id="41" name="Freeform 41"/>
            <p:cNvSpPr/>
            <p:nvPr/>
          </p:nvSpPr>
          <p:spPr>
            <a:xfrm>
              <a:off x="49530" y="44450"/>
              <a:ext cx="422910" cy="436880"/>
            </a:xfrm>
            <a:custGeom>
              <a:avLst/>
              <a:gdLst/>
              <a:ahLst/>
              <a:cxnLst/>
              <a:rect l="l" t="t" r="r" b="b"/>
              <a:pathLst>
                <a:path w="422910" h="436880">
                  <a:moveTo>
                    <a:pt x="422910" y="154940"/>
                  </a:moveTo>
                  <a:cubicBezTo>
                    <a:pt x="422910" y="290830"/>
                    <a:pt x="407670" y="325120"/>
                    <a:pt x="387350" y="351790"/>
                  </a:cubicBezTo>
                  <a:cubicBezTo>
                    <a:pt x="365760" y="378460"/>
                    <a:pt x="336550" y="402590"/>
                    <a:pt x="306070" y="415290"/>
                  </a:cubicBezTo>
                  <a:cubicBezTo>
                    <a:pt x="275590" y="429260"/>
                    <a:pt x="237490" y="436880"/>
                    <a:pt x="204470" y="434340"/>
                  </a:cubicBezTo>
                  <a:cubicBezTo>
                    <a:pt x="170180" y="431800"/>
                    <a:pt x="133350" y="420370"/>
                    <a:pt x="105410" y="403860"/>
                  </a:cubicBezTo>
                  <a:cubicBezTo>
                    <a:pt x="76200" y="386080"/>
                    <a:pt x="49530" y="359410"/>
                    <a:pt x="31750" y="330200"/>
                  </a:cubicBezTo>
                  <a:cubicBezTo>
                    <a:pt x="15240" y="302260"/>
                    <a:pt x="3810" y="265430"/>
                    <a:pt x="1270" y="232410"/>
                  </a:cubicBezTo>
                  <a:cubicBezTo>
                    <a:pt x="0" y="198120"/>
                    <a:pt x="6350" y="161290"/>
                    <a:pt x="20320" y="129540"/>
                  </a:cubicBezTo>
                  <a:cubicBezTo>
                    <a:pt x="34290" y="99060"/>
                    <a:pt x="57150" y="69850"/>
                    <a:pt x="83820" y="48260"/>
                  </a:cubicBezTo>
                  <a:cubicBezTo>
                    <a:pt x="110490" y="27940"/>
                    <a:pt x="144780" y="12700"/>
                    <a:pt x="177800" y="6350"/>
                  </a:cubicBezTo>
                  <a:cubicBezTo>
                    <a:pt x="210820" y="0"/>
                    <a:pt x="248920" y="2540"/>
                    <a:pt x="280670" y="12700"/>
                  </a:cubicBezTo>
                  <a:cubicBezTo>
                    <a:pt x="313690" y="22860"/>
                    <a:pt x="369570" y="66040"/>
                    <a:pt x="369570" y="66040"/>
                  </a:cubicBezTo>
                </a:path>
              </a:pathLst>
            </a:custGeom>
            <a:solidFill>
              <a:srgbClr val="FFA629"/>
            </a:solidFill>
            <a:ln cap="sq">
              <a:noFill/>
              <a:prstDash val="solid"/>
              <a:miter/>
            </a:ln>
          </p:spPr>
        </p:sp>
      </p:grpSp>
      <p:grpSp>
        <p:nvGrpSpPr>
          <p:cNvPr id="42" name="Group 42"/>
          <p:cNvGrpSpPr/>
          <p:nvPr/>
        </p:nvGrpSpPr>
        <p:grpSpPr>
          <a:xfrm>
            <a:off x="3280410" y="4109085"/>
            <a:ext cx="401003" cy="408622"/>
            <a:chOff x="0" y="0"/>
            <a:chExt cx="534670" cy="544830"/>
          </a:xfrm>
        </p:grpSpPr>
        <p:sp>
          <p:nvSpPr>
            <p:cNvPr id="43" name="Freeform 43"/>
            <p:cNvSpPr/>
            <p:nvPr/>
          </p:nvSpPr>
          <p:spPr>
            <a:xfrm>
              <a:off x="49530" y="49530"/>
              <a:ext cx="435610" cy="445770"/>
            </a:xfrm>
            <a:custGeom>
              <a:avLst/>
              <a:gdLst/>
              <a:ahLst/>
              <a:cxnLst/>
              <a:rect l="l" t="t" r="r" b="b"/>
              <a:pathLst>
                <a:path w="435610" h="445770">
                  <a:moveTo>
                    <a:pt x="1270" y="217170"/>
                  </a:moveTo>
                  <a:cubicBezTo>
                    <a:pt x="20320" y="125730"/>
                    <a:pt x="31750" y="104140"/>
                    <a:pt x="45720" y="86360"/>
                  </a:cubicBezTo>
                  <a:cubicBezTo>
                    <a:pt x="59690" y="67310"/>
                    <a:pt x="77470" y="50800"/>
                    <a:pt x="96520" y="38100"/>
                  </a:cubicBezTo>
                  <a:cubicBezTo>
                    <a:pt x="115570" y="24130"/>
                    <a:pt x="137160" y="13970"/>
                    <a:pt x="160020" y="8890"/>
                  </a:cubicBezTo>
                  <a:cubicBezTo>
                    <a:pt x="181610" y="2540"/>
                    <a:pt x="205740" y="0"/>
                    <a:pt x="228600" y="1270"/>
                  </a:cubicBezTo>
                  <a:cubicBezTo>
                    <a:pt x="252730" y="2540"/>
                    <a:pt x="275590" y="7620"/>
                    <a:pt x="297180" y="15240"/>
                  </a:cubicBezTo>
                  <a:cubicBezTo>
                    <a:pt x="318770" y="24130"/>
                    <a:pt x="340360" y="36830"/>
                    <a:pt x="358140" y="52070"/>
                  </a:cubicBezTo>
                  <a:cubicBezTo>
                    <a:pt x="374650" y="67310"/>
                    <a:pt x="391160" y="85090"/>
                    <a:pt x="402590" y="105410"/>
                  </a:cubicBezTo>
                  <a:cubicBezTo>
                    <a:pt x="415290" y="124460"/>
                    <a:pt x="424180" y="147320"/>
                    <a:pt x="429260" y="170180"/>
                  </a:cubicBezTo>
                  <a:cubicBezTo>
                    <a:pt x="434340" y="193040"/>
                    <a:pt x="435610" y="217170"/>
                    <a:pt x="433070" y="240030"/>
                  </a:cubicBezTo>
                  <a:cubicBezTo>
                    <a:pt x="430530" y="262890"/>
                    <a:pt x="422910" y="287020"/>
                    <a:pt x="414020" y="307340"/>
                  </a:cubicBezTo>
                  <a:cubicBezTo>
                    <a:pt x="403860" y="328930"/>
                    <a:pt x="389890" y="349250"/>
                    <a:pt x="374650" y="365760"/>
                  </a:cubicBezTo>
                  <a:cubicBezTo>
                    <a:pt x="358140" y="382270"/>
                    <a:pt x="339090" y="397510"/>
                    <a:pt x="318770" y="407670"/>
                  </a:cubicBezTo>
                  <a:cubicBezTo>
                    <a:pt x="298450" y="419100"/>
                    <a:pt x="275590" y="426720"/>
                    <a:pt x="252730" y="430530"/>
                  </a:cubicBezTo>
                  <a:cubicBezTo>
                    <a:pt x="229870" y="434340"/>
                    <a:pt x="205740" y="434340"/>
                    <a:pt x="182880" y="430530"/>
                  </a:cubicBezTo>
                  <a:cubicBezTo>
                    <a:pt x="160020" y="426720"/>
                    <a:pt x="135890" y="419100"/>
                    <a:pt x="115570" y="407670"/>
                  </a:cubicBezTo>
                  <a:cubicBezTo>
                    <a:pt x="95250" y="397510"/>
                    <a:pt x="76200" y="382270"/>
                    <a:pt x="59690" y="365760"/>
                  </a:cubicBezTo>
                  <a:cubicBezTo>
                    <a:pt x="44450" y="349250"/>
                    <a:pt x="30480" y="328930"/>
                    <a:pt x="21590" y="307340"/>
                  </a:cubicBezTo>
                  <a:cubicBezTo>
                    <a:pt x="11430" y="287020"/>
                    <a:pt x="5080" y="262890"/>
                    <a:pt x="2540" y="240030"/>
                  </a:cubicBezTo>
                  <a:cubicBezTo>
                    <a:pt x="0" y="217170"/>
                    <a:pt x="1270" y="193040"/>
                    <a:pt x="6350" y="170180"/>
                  </a:cubicBezTo>
                  <a:cubicBezTo>
                    <a:pt x="11430" y="147320"/>
                    <a:pt x="20320" y="124460"/>
                    <a:pt x="31750" y="105410"/>
                  </a:cubicBezTo>
                  <a:cubicBezTo>
                    <a:pt x="44450" y="85090"/>
                    <a:pt x="59690" y="67310"/>
                    <a:pt x="77470" y="52070"/>
                  </a:cubicBezTo>
                  <a:cubicBezTo>
                    <a:pt x="95250" y="36830"/>
                    <a:pt x="115570" y="24130"/>
                    <a:pt x="137160" y="15240"/>
                  </a:cubicBezTo>
                  <a:cubicBezTo>
                    <a:pt x="158750" y="7620"/>
                    <a:pt x="182880" y="2540"/>
                    <a:pt x="205740" y="1270"/>
                  </a:cubicBezTo>
                  <a:cubicBezTo>
                    <a:pt x="228600" y="0"/>
                    <a:pt x="252730" y="2540"/>
                    <a:pt x="275590" y="8890"/>
                  </a:cubicBezTo>
                  <a:cubicBezTo>
                    <a:pt x="297180" y="13970"/>
                    <a:pt x="320040" y="25400"/>
                    <a:pt x="339090" y="38100"/>
                  </a:cubicBezTo>
                  <a:cubicBezTo>
                    <a:pt x="358140" y="50800"/>
                    <a:pt x="375920" y="67310"/>
                    <a:pt x="389890" y="86360"/>
                  </a:cubicBezTo>
                  <a:cubicBezTo>
                    <a:pt x="403860" y="104140"/>
                    <a:pt x="415290" y="125730"/>
                    <a:pt x="422910" y="147320"/>
                  </a:cubicBezTo>
                  <a:cubicBezTo>
                    <a:pt x="430530" y="170180"/>
                    <a:pt x="434340" y="191770"/>
                    <a:pt x="434340" y="217170"/>
                  </a:cubicBezTo>
                  <a:cubicBezTo>
                    <a:pt x="433070" y="247650"/>
                    <a:pt x="424180" y="292100"/>
                    <a:pt x="414020" y="318770"/>
                  </a:cubicBezTo>
                  <a:cubicBezTo>
                    <a:pt x="406400" y="337820"/>
                    <a:pt x="397510" y="349250"/>
                    <a:pt x="386080" y="363220"/>
                  </a:cubicBezTo>
                  <a:cubicBezTo>
                    <a:pt x="375920" y="375920"/>
                    <a:pt x="365760" y="388620"/>
                    <a:pt x="349250" y="398780"/>
                  </a:cubicBezTo>
                  <a:cubicBezTo>
                    <a:pt x="325120" y="415290"/>
                    <a:pt x="280670" y="434340"/>
                    <a:pt x="254000" y="440690"/>
                  </a:cubicBezTo>
                  <a:cubicBezTo>
                    <a:pt x="233680" y="445770"/>
                    <a:pt x="220980" y="445770"/>
                    <a:pt x="201930" y="443230"/>
                  </a:cubicBezTo>
                  <a:cubicBezTo>
                    <a:pt x="173990" y="439420"/>
                    <a:pt x="132080" y="429260"/>
                    <a:pt x="102870" y="411480"/>
                  </a:cubicBezTo>
                  <a:cubicBezTo>
                    <a:pt x="74930" y="393700"/>
                    <a:pt x="48260" y="365760"/>
                    <a:pt x="30480" y="336550"/>
                  </a:cubicBezTo>
                  <a:cubicBezTo>
                    <a:pt x="13970" y="307340"/>
                    <a:pt x="1270" y="237490"/>
                    <a:pt x="1270" y="237490"/>
                  </a:cubicBezTo>
                </a:path>
              </a:pathLst>
            </a:custGeom>
            <a:solidFill>
              <a:srgbClr val="FFA629"/>
            </a:solidFill>
            <a:ln cap="sq">
              <a:noFill/>
              <a:prstDash val="solid"/>
              <a:miter/>
            </a:ln>
          </p:spPr>
        </p:sp>
      </p:grpSp>
      <p:grpSp>
        <p:nvGrpSpPr>
          <p:cNvPr id="44" name="Group 44"/>
          <p:cNvGrpSpPr/>
          <p:nvPr/>
        </p:nvGrpSpPr>
        <p:grpSpPr>
          <a:xfrm>
            <a:off x="3515678" y="4220528"/>
            <a:ext cx="397192" cy="397192"/>
            <a:chOff x="0" y="0"/>
            <a:chExt cx="529590" cy="529590"/>
          </a:xfrm>
        </p:grpSpPr>
        <p:sp>
          <p:nvSpPr>
            <p:cNvPr id="45" name="Freeform 45"/>
            <p:cNvSpPr/>
            <p:nvPr/>
          </p:nvSpPr>
          <p:spPr>
            <a:xfrm>
              <a:off x="48260" y="44450"/>
              <a:ext cx="424180" cy="435610"/>
            </a:xfrm>
            <a:custGeom>
              <a:avLst/>
              <a:gdLst/>
              <a:ahLst/>
              <a:cxnLst/>
              <a:rect l="l" t="t" r="r" b="b"/>
              <a:pathLst>
                <a:path w="424180" h="435610">
                  <a:moveTo>
                    <a:pt x="424180" y="153670"/>
                  </a:moveTo>
                  <a:cubicBezTo>
                    <a:pt x="424180" y="289560"/>
                    <a:pt x="408940" y="325120"/>
                    <a:pt x="387350" y="351790"/>
                  </a:cubicBezTo>
                  <a:cubicBezTo>
                    <a:pt x="367030" y="377190"/>
                    <a:pt x="336550" y="401320"/>
                    <a:pt x="306070" y="415290"/>
                  </a:cubicBezTo>
                  <a:cubicBezTo>
                    <a:pt x="275590" y="429260"/>
                    <a:pt x="238760" y="435610"/>
                    <a:pt x="204470" y="433070"/>
                  </a:cubicBezTo>
                  <a:cubicBezTo>
                    <a:pt x="171450" y="431800"/>
                    <a:pt x="134620" y="420370"/>
                    <a:pt x="106680" y="402590"/>
                  </a:cubicBezTo>
                  <a:cubicBezTo>
                    <a:pt x="77470" y="386080"/>
                    <a:pt x="50800" y="358140"/>
                    <a:pt x="33020" y="330200"/>
                  </a:cubicBezTo>
                  <a:cubicBezTo>
                    <a:pt x="15240" y="300990"/>
                    <a:pt x="3810" y="264160"/>
                    <a:pt x="2540" y="231140"/>
                  </a:cubicBezTo>
                  <a:cubicBezTo>
                    <a:pt x="0" y="198120"/>
                    <a:pt x="7620" y="160020"/>
                    <a:pt x="20320" y="129540"/>
                  </a:cubicBezTo>
                  <a:cubicBezTo>
                    <a:pt x="34290" y="99060"/>
                    <a:pt x="58420" y="68580"/>
                    <a:pt x="85090" y="48260"/>
                  </a:cubicBezTo>
                  <a:cubicBezTo>
                    <a:pt x="110490" y="27940"/>
                    <a:pt x="146050" y="11430"/>
                    <a:pt x="179070" y="6350"/>
                  </a:cubicBezTo>
                  <a:cubicBezTo>
                    <a:pt x="212090" y="0"/>
                    <a:pt x="250190" y="2540"/>
                    <a:pt x="281940" y="12700"/>
                  </a:cubicBezTo>
                  <a:cubicBezTo>
                    <a:pt x="313690" y="21590"/>
                    <a:pt x="370840" y="66040"/>
                    <a:pt x="370840" y="66040"/>
                  </a:cubicBezTo>
                </a:path>
              </a:pathLst>
            </a:custGeom>
            <a:solidFill>
              <a:srgbClr val="FFA629"/>
            </a:solidFill>
            <a:ln cap="sq">
              <a:noFill/>
              <a:prstDash val="solid"/>
              <a:miter/>
            </a:ln>
          </p:spPr>
        </p:sp>
      </p:grpSp>
      <p:grpSp>
        <p:nvGrpSpPr>
          <p:cNvPr id="46" name="Group 46"/>
          <p:cNvGrpSpPr/>
          <p:nvPr/>
        </p:nvGrpSpPr>
        <p:grpSpPr>
          <a:xfrm>
            <a:off x="3605212" y="4182428"/>
            <a:ext cx="397192" cy="397192"/>
            <a:chOff x="0" y="0"/>
            <a:chExt cx="529590" cy="529590"/>
          </a:xfrm>
        </p:grpSpPr>
        <p:sp>
          <p:nvSpPr>
            <p:cNvPr id="47" name="Freeform 47"/>
            <p:cNvSpPr/>
            <p:nvPr/>
          </p:nvSpPr>
          <p:spPr>
            <a:xfrm>
              <a:off x="48260" y="44450"/>
              <a:ext cx="424180" cy="436880"/>
            </a:xfrm>
            <a:custGeom>
              <a:avLst/>
              <a:gdLst/>
              <a:ahLst/>
              <a:cxnLst/>
              <a:rect l="l" t="t" r="r" b="b"/>
              <a:pathLst>
                <a:path w="424180" h="436880">
                  <a:moveTo>
                    <a:pt x="424180" y="154940"/>
                  </a:moveTo>
                  <a:cubicBezTo>
                    <a:pt x="424180" y="290830"/>
                    <a:pt x="407670" y="326390"/>
                    <a:pt x="387350" y="351790"/>
                  </a:cubicBezTo>
                  <a:cubicBezTo>
                    <a:pt x="367030" y="378460"/>
                    <a:pt x="336550" y="402590"/>
                    <a:pt x="306070" y="415290"/>
                  </a:cubicBezTo>
                  <a:cubicBezTo>
                    <a:pt x="275590" y="429260"/>
                    <a:pt x="237490" y="436880"/>
                    <a:pt x="204470" y="434340"/>
                  </a:cubicBezTo>
                  <a:cubicBezTo>
                    <a:pt x="171450" y="433070"/>
                    <a:pt x="134620" y="421640"/>
                    <a:pt x="105410" y="403860"/>
                  </a:cubicBezTo>
                  <a:cubicBezTo>
                    <a:pt x="77470" y="386080"/>
                    <a:pt x="50800" y="359410"/>
                    <a:pt x="33020" y="330200"/>
                  </a:cubicBezTo>
                  <a:cubicBezTo>
                    <a:pt x="15240" y="302260"/>
                    <a:pt x="3810" y="265430"/>
                    <a:pt x="2540" y="232410"/>
                  </a:cubicBezTo>
                  <a:cubicBezTo>
                    <a:pt x="0" y="198120"/>
                    <a:pt x="7620" y="161290"/>
                    <a:pt x="20320" y="130810"/>
                  </a:cubicBezTo>
                  <a:cubicBezTo>
                    <a:pt x="34290" y="100330"/>
                    <a:pt x="58420" y="69850"/>
                    <a:pt x="85090" y="49530"/>
                  </a:cubicBezTo>
                  <a:cubicBezTo>
                    <a:pt x="110490" y="27940"/>
                    <a:pt x="146050" y="12700"/>
                    <a:pt x="179070" y="6350"/>
                  </a:cubicBezTo>
                  <a:cubicBezTo>
                    <a:pt x="212090" y="0"/>
                    <a:pt x="250190" y="2540"/>
                    <a:pt x="281940" y="12700"/>
                  </a:cubicBezTo>
                  <a:cubicBezTo>
                    <a:pt x="313690" y="22860"/>
                    <a:pt x="370840" y="66040"/>
                    <a:pt x="370840" y="66040"/>
                  </a:cubicBezTo>
                </a:path>
              </a:pathLst>
            </a:custGeom>
            <a:solidFill>
              <a:srgbClr val="FFA629"/>
            </a:solidFill>
            <a:ln cap="sq">
              <a:noFill/>
              <a:prstDash val="solid"/>
              <a:miter/>
            </a:ln>
          </p:spPr>
        </p:sp>
      </p:grpSp>
      <p:grpSp>
        <p:nvGrpSpPr>
          <p:cNvPr id="48" name="Group 48"/>
          <p:cNvGrpSpPr/>
          <p:nvPr/>
        </p:nvGrpSpPr>
        <p:grpSpPr>
          <a:xfrm>
            <a:off x="2988945" y="4128135"/>
            <a:ext cx="401003" cy="408622"/>
            <a:chOff x="0" y="0"/>
            <a:chExt cx="534670" cy="544830"/>
          </a:xfrm>
        </p:grpSpPr>
        <p:sp>
          <p:nvSpPr>
            <p:cNvPr id="49" name="Freeform 49"/>
            <p:cNvSpPr/>
            <p:nvPr/>
          </p:nvSpPr>
          <p:spPr>
            <a:xfrm>
              <a:off x="49530" y="49530"/>
              <a:ext cx="435610" cy="445770"/>
            </a:xfrm>
            <a:custGeom>
              <a:avLst/>
              <a:gdLst/>
              <a:ahLst/>
              <a:cxnLst/>
              <a:rect l="l" t="t" r="r" b="b"/>
              <a:pathLst>
                <a:path w="435610" h="445770">
                  <a:moveTo>
                    <a:pt x="1270" y="217170"/>
                  </a:moveTo>
                  <a:cubicBezTo>
                    <a:pt x="20320" y="125730"/>
                    <a:pt x="31750" y="104140"/>
                    <a:pt x="45720" y="86360"/>
                  </a:cubicBezTo>
                  <a:cubicBezTo>
                    <a:pt x="59690" y="67310"/>
                    <a:pt x="77470" y="50800"/>
                    <a:pt x="96520" y="38100"/>
                  </a:cubicBezTo>
                  <a:cubicBezTo>
                    <a:pt x="115570" y="25400"/>
                    <a:pt x="138430" y="13970"/>
                    <a:pt x="160020" y="8890"/>
                  </a:cubicBezTo>
                  <a:cubicBezTo>
                    <a:pt x="182880" y="2540"/>
                    <a:pt x="207010" y="0"/>
                    <a:pt x="229870" y="1270"/>
                  </a:cubicBezTo>
                  <a:cubicBezTo>
                    <a:pt x="252730" y="2540"/>
                    <a:pt x="276860" y="7620"/>
                    <a:pt x="298450" y="15240"/>
                  </a:cubicBezTo>
                  <a:cubicBezTo>
                    <a:pt x="320040" y="24130"/>
                    <a:pt x="340360" y="36830"/>
                    <a:pt x="358140" y="52070"/>
                  </a:cubicBezTo>
                  <a:cubicBezTo>
                    <a:pt x="375920" y="67310"/>
                    <a:pt x="392430" y="85090"/>
                    <a:pt x="403860" y="105410"/>
                  </a:cubicBezTo>
                  <a:cubicBezTo>
                    <a:pt x="415290" y="124460"/>
                    <a:pt x="424180" y="147320"/>
                    <a:pt x="429260" y="170180"/>
                  </a:cubicBezTo>
                  <a:cubicBezTo>
                    <a:pt x="434340" y="193040"/>
                    <a:pt x="435610" y="217170"/>
                    <a:pt x="433070" y="240030"/>
                  </a:cubicBezTo>
                  <a:cubicBezTo>
                    <a:pt x="430530" y="262890"/>
                    <a:pt x="424180" y="287020"/>
                    <a:pt x="414020" y="307340"/>
                  </a:cubicBezTo>
                  <a:cubicBezTo>
                    <a:pt x="405130" y="328930"/>
                    <a:pt x="391160" y="349250"/>
                    <a:pt x="375920" y="365760"/>
                  </a:cubicBezTo>
                  <a:cubicBezTo>
                    <a:pt x="359410" y="382270"/>
                    <a:pt x="340360" y="397510"/>
                    <a:pt x="320040" y="407670"/>
                  </a:cubicBezTo>
                  <a:cubicBezTo>
                    <a:pt x="299720" y="419100"/>
                    <a:pt x="275590" y="426720"/>
                    <a:pt x="252730" y="430530"/>
                  </a:cubicBezTo>
                  <a:cubicBezTo>
                    <a:pt x="229870" y="434340"/>
                    <a:pt x="205740" y="434340"/>
                    <a:pt x="182880" y="430530"/>
                  </a:cubicBezTo>
                  <a:cubicBezTo>
                    <a:pt x="160020" y="426720"/>
                    <a:pt x="137160" y="419100"/>
                    <a:pt x="116840" y="407670"/>
                  </a:cubicBezTo>
                  <a:cubicBezTo>
                    <a:pt x="96520" y="397510"/>
                    <a:pt x="77470" y="382270"/>
                    <a:pt x="60960" y="365760"/>
                  </a:cubicBezTo>
                  <a:cubicBezTo>
                    <a:pt x="45720" y="349250"/>
                    <a:pt x="31750" y="328930"/>
                    <a:pt x="21590" y="307340"/>
                  </a:cubicBezTo>
                  <a:cubicBezTo>
                    <a:pt x="12700" y="287020"/>
                    <a:pt x="5080" y="262890"/>
                    <a:pt x="2540" y="240030"/>
                  </a:cubicBezTo>
                  <a:cubicBezTo>
                    <a:pt x="0" y="217170"/>
                    <a:pt x="2540" y="193040"/>
                    <a:pt x="6350" y="170180"/>
                  </a:cubicBezTo>
                  <a:cubicBezTo>
                    <a:pt x="11430" y="147320"/>
                    <a:pt x="21590" y="124460"/>
                    <a:pt x="33020" y="105410"/>
                  </a:cubicBezTo>
                  <a:cubicBezTo>
                    <a:pt x="44450" y="85090"/>
                    <a:pt x="60960" y="67310"/>
                    <a:pt x="78740" y="52070"/>
                  </a:cubicBezTo>
                  <a:cubicBezTo>
                    <a:pt x="95250" y="36830"/>
                    <a:pt x="116840" y="24130"/>
                    <a:pt x="138430" y="15240"/>
                  </a:cubicBezTo>
                  <a:cubicBezTo>
                    <a:pt x="160020" y="7620"/>
                    <a:pt x="184150" y="2540"/>
                    <a:pt x="207010" y="1270"/>
                  </a:cubicBezTo>
                  <a:cubicBezTo>
                    <a:pt x="229870" y="0"/>
                    <a:pt x="254000" y="2540"/>
                    <a:pt x="275590" y="8890"/>
                  </a:cubicBezTo>
                  <a:cubicBezTo>
                    <a:pt x="298450" y="13970"/>
                    <a:pt x="321310" y="25400"/>
                    <a:pt x="340360" y="38100"/>
                  </a:cubicBezTo>
                  <a:cubicBezTo>
                    <a:pt x="359410" y="50800"/>
                    <a:pt x="377190" y="67310"/>
                    <a:pt x="391160" y="86360"/>
                  </a:cubicBezTo>
                  <a:cubicBezTo>
                    <a:pt x="405130" y="104140"/>
                    <a:pt x="416560" y="125730"/>
                    <a:pt x="422910" y="147320"/>
                  </a:cubicBezTo>
                  <a:cubicBezTo>
                    <a:pt x="430530" y="170180"/>
                    <a:pt x="433070" y="195580"/>
                    <a:pt x="434340" y="217170"/>
                  </a:cubicBezTo>
                  <a:cubicBezTo>
                    <a:pt x="435610" y="234950"/>
                    <a:pt x="435610" y="248920"/>
                    <a:pt x="430530" y="269240"/>
                  </a:cubicBezTo>
                  <a:cubicBezTo>
                    <a:pt x="424180" y="295910"/>
                    <a:pt x="407670" y="336550"/>
                    <a:pt x="387350" y="363220"/>
                  </a:cubicBezTo>
                  <a:cubicBezTo>
                    <a:pt x="365760" y="388620"/>
                    <a:pt x="335280" y="412750"/>
                    <a:pt x="304800" y="425450"/>
                  </a:cubicBezTo>
                  <a:cubicBezTo>
                    <a:pt x="274320" y="439420"/>
                    <a:pt x="236220" y="445770"/>
                    <a:pt x="201930" y="443230"/>
                  </a:cubicBezTo>
                  <a:cubicBezTo>
                    <a:pt x="168910" y="440690"/>
                    <a:pt x="128270" y="424180"/>
                    <a:pt x="104140" y="411480"/>
                  </a:cubicBezTo>
                  <a:cubicBezTo>
                    <a:pt x="86360" y="401320"/>
                    <a:pt x="76200" y="393700"/>
                    <a:pt x="63500" y="378460"/>
                  </a:cubicBezTo>
                  <a:cubicBezTo>
                    <a:pt x="44450" y="356870"/>
                    <a:pt x="20320" y="314960"/>
                    <a:pt x="10160" y="289560"/>
                  </a:cubicBezTo>
                  <a:cubicBezTo>
                    <a:pt x="3810" y="270510"/>
                    <a:pt x="1270" y="237490"/>
                    <a:pt x="1270" y="237490"/>
                  </a:cubicBezTo>
                </a:path>
              </a:pathLst>
            </a:custGeom>
            <a:solidFill>
              <a:srgbClr val="FAB95E"/>
            </a:solidFill>
            <a:ln cap="sq">
              <a:noFill/>
              <a:prstDash val="solid"/>
              <a:miter/>
            </a:ln>
          </p:spPr>
        </p:sp>
      </p:grpSp>
      <p:grpSp>
        <p:nvGrpSpPr>
          <p:cNvPr id="50" name="Group 50"/>
          <p:cNvGrpSpPr/>
          <p:nvPr/>
        </p:nvGrpSpPr>
        <p:grpSpPr>
          <a:xfrm>
            <a:off x="3168015" y="4209097"/>
            <a:ext cx="401003" cy="403860"/>
            <a:chOff x="0" y="0"/>
            <a:chExt cx="534670" cy="538480"/>
          </a:xfrm>
        </p:grpSpPr>
        <p:sp>
          <p:nvSpPr>
            <p:cNvPr id="51" name="Freeform 51"/>
            <p:cNvSpPr/>
            <p:nvPr/>
          </p:nvSpPr>
          <p:spPr>
            <a:xfrm>
              <a:off x="49530" y="50800"/>
              <a:ext cx="434340" cy="439420"/>
            </a:xfrm>
            <a:custGeom>
              <a:avLst/>
              <a:gdLst/>
              <a:ahLst/>
              <a:cxnLst/>
              <a:rect l="l" t="t" r="r" b="b"/>
              <a:pathLst>
                <a:path w="434340" h="439420">
                  <a:moveTo>
                    <a:pt x="1270" y="215900"/>
                  </a:moveTo>
                  <a:cubicBezTo>
                    <a:pt x="19050" y="125730"/>
                    <a:pt x="30480" y="104140"/>
                    <a:pt x="44450" y="85090"/>
                  </a:cubicBezTo>
                  <a:cubicBezTo>
                    <a:pt x="58420" y="67310"/>
                    <a:pt x="76200" y="50800"/>
                    <a:pt x="95250" y="38100"/>
                  </a:cubicBezTo>
                  <a:cubicBezTo>
                    <a:pt x="114300" y="24130"/>
                    <a:pt x="137160" y="13970"/>
                    <a:pt x="158750" y="7620"/>
                  </a:cubicBezTo>
                  <a:cubicBezTo>
                    <a:pt x="181610" y="2540"/>
                    <a:pt x="205740" y="0"/>
                    <a:pt x="228600" y="0"/>
                  </a:cubicBezTo>
                  <a:cubicBezTo>
                    <a:pt x="251460" y="1270"/>
                    <a:pt x="275590" y="7620"/>
                    <a:pt x="297180" y="15240"/>
                  </a:cubicBezTo>
                  <a:cubicBezTo>
                    <a:pt x="318770" y="24130"/>
                    <a:pt x="339090" y="36830"/>
                    <a:pt x="356870" y="52070"/>
                  </a:cubicBezTo>
                  <a:cubicBezTo>
                    <a:pt x="374650" y="66040"/>
                    <a:pt x="389890" y="85090"/>
                    <a:pt x="402590" y="105410"/>
                  </a:cubicBezTo>
                  <a:cubicBezTo>
                    <a:pt x="414020" y="124460"/>
                    <a:pt x="422910" y="147320"/>
                    <a:pt x="427990" y="170180"/>
                  </a:cubicBezTo>
                  <a:cubicBezTo>
                    <a:pt x="433070" y="193040"/>
                    <a:pt x="434340" y="217170"/>
                    <a:pt x="431800" y="240030"/>
                  </a:cubicBezTo>
                  <a:cubicBezTo>
                    <a:pt x="429260" y="262890"/>
                    <a:pt x="422910" y="285750"/>
                    <a:pt x="412750" y="307340"/>
                  </a:cubicBezTo>
                  <a:cubicBezTo>
                    <a:pt x="403860" y="327660"/>
                    <a:pt x="389890" y="347980"/>
                    <a:pt x="373380" y="365760"/>
                  </a:cubicBezTo>
                  <a:cubicBezTo>
                    <a:pt x="358140" y="382270"/>
                    <a:pt x="337820" y="396240"/>
                    <a:pt x="317500" y="407670"/>
                  </a:cubicBezTo>
                  <a:cubicBezTo>
                    <a:pt x="297180" y="417830"/>
                    <a:pt x="274320" y="425450"/>
                    <a:pt x="251460" y="429260"/>
                  </a:cubicBezTo>
                  <a:cubicBezTo>
                    <a:pt x="228600" y="433070"/>
                    <a:pt x="204470" y="433070"/>
                    <a:pt x="181610" y="429260"/>
                  </a:cubicBezTo>
                  <a:cubicBezTo>
                    <a:pt x="158750" y="425450"/>
                    <a:pt x="135890" y="417830"/>
                    <a:pt x="115570" y="407670"/>
                  </a:cubicBezTo>
                  <a:cubicBezTo>
                    <a:pt x="95250" y="396240"/>
                    <a:pt x="76200" y="382270"/>
                    <a:pt x="59690" y="364490"/>
                  </a:cubicBezTo>
                  <a:cubicBezTo>
                    <a:pt x="44450" y="347980"/>
                    <a:pt x="30480" y="327660"/>
                    <a:pt x="20320" y="307340"/>
                  </a:cubicBezTo>
                  <a:cubicBezTo>
                    <a:pt x="11430" y="285750"/>
                    <a:pt x="3810" y="262890"/>
                    <a:pt x="2540" y="240030"/>
                  </a:cubicBezTo>
                  <a:cubicBezTo>
                    <a:pt x="0" y="217170"/>
                    <a:pt x="1270" y="193040"/>
                    <a:pt x="5080" y="170180"/>
                  </a:cubicBezTo>
                  <a:cubicBezTo>
                    <a:pt x="10160" y="147320"/>
                    <a:pt x="20320" y="124460"/>
                    <a:pt x="31750" y="105410"/>
                  </a:cubicBezTo>
                  <a:cubicBezTo>
                    <a:pt x="43180" y="85090"/>
                    <a:pt x="59690" y="66040"/>
                    <a:pt x="77470" y="52070"/>
                  </a:cubicBezTo>
                  <a:cubicBezTo>
                    <a:pt x="93980" y="36830"/>
                    <a:pt x="115570" y="24130"/>
                    <a:pt x="137160" y="15240"/>
                  </a:cubicBezTo>
                  <a:cubicBezTo>
                    <a:pt x="158750" y="7620"/>
                    <a:pt x="181610" y="1270"/>
                    <a:pt x="205740" y="0"/>
                  </a:cubicBezTo>
                  <a:cubicBezTo>
                    <a:pt x="228600" y="0"/>
                    <a:pt x="252730" y="2540"/>
                    <a:pt x="274320" y="7620"/>
                  </a:cubicBezTo>
                  <a:cubicBezTo>
                    <a:pt x="297180" y="13970"/>
                    <a:pt x="318770" y="24130"/>
                    <a:pt x="337820" y="38100"/>
                  </a:cubicBezTo>
                  <a:cubicBezTo>
                    <a:pt x="356870" y="50800"/>
                    <a:pt x="374650" y="67310"/>
                    <a:pt x="388620" y="85090"/>
                  </a:cubicBezTo>
                  <a:cubicBezTo>
                    <a:pt x="402590" y="104140"/>
                    <a:pt x="414020" y="125730"/>
                    <a:pt x="421640" y="147320"/>
                  </a:cubicBezTo>
                  <a:cubicBezTo>
                    <a:pt x="429260" y="168910"/>
                    <a:pt x="433070" y="191770"/>
                    <a:pt x="433070" y="215900"/>
                  </a:cubicBezTo>
                  <a:cubicBezTo>
                    <a:pt x="431800" y="247650"/>
                    <a:pt x="425450" y="287020"/>
                    <a:pt x="410210" y="317500"/>
                  </a:cubicBezTo>
                  <a:cubicBezTo>
                    <a:pt x="396240" y="347980"/>
                    <a:pt x="370840" y="377190"/>
                    <a:pt x="344170" y="396240"/>
                  </a:cubicBezTo>
                  <a:cubicBezTo>
                    <a:pt x="316230" y="416560"/>
                    <a:pt x="275590" y="429260"/>
                    <a:pt x="247650" y="435610"/>
                  </a:cubicBezTo>
                  <a:cubicBezTo>
                    <a:pt x="228600" y="439420"/>
                    <a:pt x="213360" y="438150"/>
                    <a:pt x="195580" y="436880"/>
                  </a:cubicBezTo>
                  <a:cubicBezTo>
                    <a:pt x="179070" y="435610"/>
                    <a:pt x="163830" y="433070"/>
                    <a:pt x="144780" y="425450"/>
                  </a:cubicBezTo>
                  <a:cubicBezTo>
                    <a:pt x="119380" y="414020"/>
                    <a:pt x="81280" y="393700"/>
                    <a:pt x="58420" y="368300"/>
                  </a:cubicBezTo>
                  <a:cubicBezTo>
                    <a:pt x="35560" y="344170"/>
                    <a:pt x="17780" y="304800"/>
                    <a:pt x="7620" y="278130"/>
                  </a:cubicBezTo>
                  <a:cubicBezTo>
                    <a:pt x="1270" y="259080"/>
                    <a:pt x="1270" y="227330"/>
                    <a:pt x="1270" y="227330"/>
                  </a:cubicBezTo>
                </a:path>
              </a:pathLst>
            </a:custGeom>
            <a:solidFill>
              <a:srgbClr val="FAB95E"/>
            </a:solidFill>
            <a:ln cap="sq">
              <a:noFill/>
              <a:prstDash val="solid"/>
              <a:miter/>
            </a:ln>
          </p:spPr>
        </p:sp>
      </p:grpSp>
      <p:grpSp>
        <p:nvGrpSpPr>
          <p:cNvPr id="52" name="Group 52"/>
          <p:cNvGrpSpPr/>
          <p:nvPr/>
        </p:nvGrpSpPr>
        <p:grpSpPr>
          <a:xfrm>
            <a:off x="2024062" y="4078605"/>
            <a:ext cx="4260532" cy="624840"/>
            <a:chOff x="0" y="0"/>
            <a:chExt cx="5680710" cy="833120"/>
          </a:xfrm>
        </p:grpSpPr>
        <p:sp>
          <p:nvSpPr>
            <p:cNvPr id="53" name="Freeform 53"/>
            <p:cNvSpPr/>
            <p:nvPr/>
          </p:nvSpPr>
          <p:spPr>
            <a:xfrm>
              <a:off x="49530" y="-10160"/>
              <a:ext cx="5582920" cy="803910"/>
            </a:xfrm>
            <a:custGeom>
              <a:avLst/>
              <a:gdLst/>
              <a:ahLst/>
              <a:cxnLst/>
              <a:rect l="l" t="t" r="r" b="b"/>
              <a:pathLst>
                <a:path w="5582920" h="803910">
                  <a:moveTo>
                    <a:pt x="1812290" y="265430"/>
                  </a:moveTo>
                  <a:cubicBezTo>
                    <a:pt x="2193290" y="294640"/>
                    <a:pt x="2387600" y="311150"/>
                    <a:pt x="2580640" y="293370"/>
                  </a:cubicBezTo>
                  <a:cubicBezTo>
                    <a:pt x="2818130" y="270510"/>
                    <a:pt x="3105150" y="163830"/>
                    <a:pt x="3368040" y="134620"/>
                  </a:cubicBezTo>
                  <a:cubicBezTo>
                    <a:pt x="3627120" y="105410"/>
                    <a:pt x="3865880" y="115570"/>
                    <a:pt x="4149090" y="116840"/>
                  </a:cubicBezTo>
                  <a:cubicBezTo>
                    <a:pt x="4486910" y="119380"/>
                    <a:pt x="5039360" y="127000"/>
                    <a:pt x="5257800" y="154940"/>
                  </a:cubicBezTo>
                  <a:cubicBezTo>
                    <a:pt x="5350510" y="167640"/>
                    <a:pt x="5405120" y="173990"/>
                    <a:pt x="5454650" y="199390"/>
                  </a:cubicBezTo>
                  <a:cubicBezTo>
                    <a:pt x="5492750" y="219710"/>
                    <a:pt x="5521960" y="254000"/>
                    <a:pt x="5541010" y="279400"/>
                  </a:cubicBezTo>
                  <a:cubicBezTo>
                    <a:pt x="5553710" y="297180"/>
                    <a:pt x="5560060" y="313690"/>
                    <a:pt x="5566410" y="331470"/>
                  </a:cubicBezTo>
                  <a:cubicBezTo>
                    <a:pt x="5572760" y="349250"/>
                    <a:pt x="5579110" y="365760"/>
                    <a:pt x="5579110" y="388620"/>
                  </a:cubicBezTo>
                  <a:cubicBezTo>
                    <a:pt x="5580380" y="420370"/>
                    <a:pt x="5577840" y="469900"/>
                    <a:pt x="5562600" y="504190"/>
                  </a:cubicBezTo>
                  <a:cubicBezTo>
                    <a:pt x="5548630" y="539750"/>
                    <a:pt x="5523230" y="574040"/>
                    <a:pt x="5495290" y="599440"/>
                  </a:cubicBezTo>
                  <a:cubicBezTo>
                    <a:pt x="5466080" y="623570"/>
                    <a:pt x="5420360" y="642620"/>
                    <a:pt x="5389880" y="651510"/>
                  </a:cubicBezTo>
                  <a:cubicBezTo>
                    <a:pt x="5368290" y="657860"/>
                    <a:pt x="5358130" y="657860"/>
                    <a:pt x="5331460" y="656590"/>
                  </a:cubicBezTo>
                  <a:cubicBezTo>
                    <a:pt x="5280660" y="655320"/>
                    <a:pt x="5191760" y="628650"/>
                    <a:pt x="5101590" y="621030"/>
                  </a:cubicBezTo>
                  <a:cubicBezTo>
                    <a:pt x="4975860" y="612140"/>
                    <a:pt x="4771390" y="627380"/>
                    <a:pt x="4644390" y="621030"/>
                  </a:cubicBezTo>
                  <a:cubicBezTo>
                    <a:pt x="4552950" y="614680"/>
                    <a:pt x="4530090" y="600710"/>
                    <a:pt x="4409440" y="593090"/>
                  </a:cubicBezTo>
                  <a:cubicBezTo>
                    <a:pt x="4024630" y="567690"/>
                    <a:pt x="2641600" y="551180"/>
                    <a:pt x="1964690" y="546100"/>
                  </a:cubicBezTo>
                  <a:cubicBezTo>
                    <a:pt x="1482090" y="543560"/>
                    <a:pt x="976630" y="488950"/>
                    <a:pt x="726440" y="552450"/>
                  </a:cubicBezTo>
                  <a:cubicBezTo>
                    <a:pt x="607060" y="582930"/>
                    <a:pt x="560070" y="648970"/>
                    <a:pt x="481330" y="687070"/>
                  </a:cubicBezTo>
                  <a:cubicBezTo>
                    <a:pt x="410210" y="720090"/>
                    <a:pt x="336550" y="763270"/>
                    <a:pt x="276860" y="770890"/>
                  </a:cubicBezTo>
                  <a:cubicBezTo>
                    <a:pt x="233680" y="777240"/>
                    <a:pt x="190500" y="765810"/>
                    <a:pt x="160020" y="756920"/>
                  </a:cubicBezTo>
                  <a:cubicBezTo>
                    <a:pt x="138430" y="749300"/>
                    <a:pt x="124460" y="742950"/>
                    <a:pt x="106680" y="728980"/>
                  </a:cubicBezTo>
                  <a:cubicBezTo>
                    <a:pt x="81280" y="708660"/>
                    <a:pt x="46990" y="673100"/>
                    <a:pt x="29210" y="640080"/>
                  </a:cubicBezTo>
                  <a:cubicBezTo>
                    <a:pt x="11430" y="605790"/>
                    <a:pt x="2540" y="556260"/>
                    <a:pt x="1270" y="524510"/>
                  </a:cubicBezTo>
                  <a:cubicBezTo>
                    <a:pt x="0" y="501650"/>
                    <a:pt x="1270" y="487680"/>
                    <a:pt x="8890" y="466090"/>
                  </a:cubicBezTo>
                  <a:cubicBezTo>
                    <a:pt x="19050" y="434340"/>
                    <a:pt x="38100" y="389890"/>
                    <a:pt x="64770" y="360680"/>
                  </a:cubicBezTo>
                  <a:cubicBezTo>
                    <a:pt x="90170" y="332740"/>
                    <a:pt x="132080" y="307340"/>
                    <a:pt x="161290" y="294640"/>
                  </a:cubicBezTo>
                  <a:cubicBezTo>
                    <a:pt x="182880" y="284480"/>
                    <a:pt x="185420" y="284480"/>
                    <a:pt x="219710" y="280670"/>
                  </a:cubicBezTo>
                  <a:cubicBezTo>
                    <a:pt x="430530" y="255270"/>
                    <a:pt x="1964690" y="308610"/>
                    <a:pt x="2537460" y="293370"/>
                  </a:cubicBezTo>
                  <a:cubicBezTo>
                    <a:pt x="2874010" y="284480"/>
                    <a:pt x="3124200" y="265430"/>
                    <a:pt x="3340100" y="246380"/>
                  </a:cubicBezTo>
                  <a:cubicBezTo>
                    <a:pt x="3486150" y="233680"/>
                    <a:pt x="3596640" y="212090"/>
                    <a:pt x="3708400" y="203200"/>
                  </a:cubicBezTo>
                  <a:cubicBezTo>
                    <a:pt x="3799840" y="195580"/>
                    <a:pt x="3876040" y="193040"/>
                    <a:pt x="3958590" y="189230"/>
                  </a:cubicBezTo>
                  <a:cubicBezTo>
                    <a:pt x="4039870" y="186690"/>
                    <a:pt x="4110990" y="175260"/>
                    <a:pt x="4203700" y="185420"/>
                  </a:cubicBezTo>
                  <a:cubicBezTo>
                    <a:pt x="4326890" y="196850"/>
                    <a:pt x="4570730" y="233680"/>
                    <a:pt x="4635500" y="280670"/>
                  </a:cubicBezTo>
                  <a:cubicBezTo>
                    <a:pt x="4662170" y="299720"/>
                    <a:pt x="4665980" y="323850"/>
                    <a:pt x="4674870" y="347980"/>
                  </a:cubicBezTo>
                  <a:cubicBezTo>
                    <a:pt x="4683760" y="372110"/>
                    <a:pt x="4690110" y="398780"/>
                    <a:pt x="4691380" y="424180"/>
                  </a:cubicBezTo>
                  <a:cubicBezTo>
                    <a:pt x="4691380" y="450850"/>
                    <a:pt x="4688840" y="477520"/>
                    <a:pt x="4681220" y="502920"/>
                  </a:cubicBezTo>
                  <a:cubicBezTo>
                    <a:pt x="4674870" y="527050"/>
                    <a:pt x="4662170" y="552450"/>
                    <a:pt x="4648200" y="572770"/>
                  </a:cubicBezTo>
                  <a:cubicBezTo>
                    <a:pt x="4632960" y="594360"/>
                    <a:pt x="4613910" y="613410"/>
                    <a:pt x="4593590" y="629920"/>
                  </a:cubicBezTo>
                  <a:cubicBezTo>
                    <a:pt x="4572000" y="645160"/>
                    <a:pt x="4547870" y="657860"/>
                    <a:pt x="4523740" y="665480"/>
                  </a:cubicBezTo>
                  <a:cubicBezTo>
                    <a:pt x="4499610" y="673100"/>
                    <a:pt x="4471670" y="676910"/>
                    <a:pt x="4446270" y="676910"/>
                  </a:cubicBezTo>
                  <a:cubicBezTo>
                    <a:pt x="4420870" y="676910"/>
                    <a:pt x="4392930" y="671830"/>
                    <a:pt x="4368800" y="662940"/>
                  </a:cubicBezTo>
                  <a:cubicBezTo>
                    <a:pt x="4344670" y="655320"/>
                    <a:pt x="4320540" y="641350"/>
                    <a:pt x="4300220" y="626110"/>
                  </a:cubicBezTo>
                  <a:cubicBezTo>
                    <a:pt x="4279900" y="610870"/>
                    <a:pt x="4260850" y="590550"/>
                    <a:pt x="4246880" y="568960"/>
                  </a:cubicBezTo>
                  <a:cubicBezTo>
                    <a:pt x="4232910" y="547370"/>
                    <a:pt x="4221480" y="521970"/>
                    <a:pt x="4215130" y="496570"/>
                  </a:cubicBezTo>
                  <a:cubicBezTo>
                    <a:pt x="4207510" y="472440"/>
                    <a:pt x="4204970" y="444500"/>
                    <a:pt x="4207510" y="419100"/>
                  </a:cubicBezTo>
                  <a:cubicBezTo>
                    <a:pt x="4208780" y="393700"/>
                    <a:pt x="4215130" y="367030"/>
                    <a:pt x="4225290" y="342900"/>
                  </a:cubicBezTo>
                  <a:cubicBezTo>
                    <a:pt x="4234180" y="318770"/>
                    <a:pt x="4249420" y="295910"/>
                    <a:pt x="4265930" y="275590"/>
                  </a:cubicBezTo>
                  <a:cubicBezTo>
                    <a:pt x="4282440" y="256540"/>
                    <a:pt x="4304030" y="238760"/>
                    <a:pt x="4326890" y="226060"/>
                  </a:cubicBezTo>
                  <a:cubicBezTo>
                    <a:pt x="4348480" y="213360"/>
                    <a:pt x="4373880" y="203200"/>
                    <a:pt x="4399280" y="198120"/>
                  </a:cubicBezTo>
                  <a:cubicBezTo>
                    <a:pt x="4424680" y="193040"/>
                    <a:pt x="4452620" y="191770"/>
                    <a:pt x="4478020" y="194310"/>
                  </a:cubicBezTo>
                  <a:cubicBezTo>
                    <a:pt x="4503420" y="198120"/>
                    <a:pt x="4530090" y="205740"/>
                    <a:pt x="4552950" y="215900"/>
                  </a:cubicBezTo>
                  <a:cubicBezTo>
                    <a:pt x="4575810" y="227330"/>
                    <a:pt x="4598670" y="242570"/>
                    <a:pt x="4617720" y="261620"/>
                  </a:cubicBezTo>
                  <a:cubicBezTo>
                    <a:pt x="4635500" y="279400"/>
                    <a:pt x="4652010" y="300990"/>
                    <a:pt x="4663440" y="323850"/>
                  </a:cubicBezTo>
                  <a:cubicBezTo>
                    <a:pt x="4676140" y="346710"/>
                    <a:pt x="4683760" y="373380"/>
                    <a:pt x="4688840" y="398780"/>
                  </a:cubicBezTo>
                  <a:cubicBezTo>
                    <a:pt x="4692650" y="424180"/>
                    <a:pt x="4691380" y="450850"/>
                    <a:pt x="4687570" y="476250"/>
                  </a:cubicBezTo>
                  <a:cubicBezTo>
                    <a:pt x="4682490" y="501650"/>
                    <a:pt x="4673600" y="528320"/>
                    <a:pt x="4660900" y="551180"/>
                  </a:cubicBezTo>
                  <a:cubicBezTo>
                    <a:pt x="4649470" y="574040"/>
                    <a:pt x="4631690" y="595630"/>
                    <a:pt x="4613910" y="612140"/>
                  </a:cubicBezTo>
                  <a:cubicBezTo>
                    <a:pt x="4594860" y="629920"/>
                    <a:pt x="4572000" y="645160"/>
                    <a:pt x="4547870" y="655320"/>
                  </a:cubicBezTo>
                  <a:cubicBezTo>
                    <a:pt x="4525010" y="666750"/>
                    <a:pt x="4498340" y="673100"/>
                    <a:pt x="4471670" y="675640"/>
                  </a:cubicBezTo>
                  <a:cubicBezTo>
                    <a:pt x="4446270" y="678180"/>
                    <a:pt x="4419600" y="676910"/>
                    <a:pt x="4394200" y="670560"/>
                  </a:cubicBezTo>
                  <a:cubicBezTo>
                    <a:pt x="4368800" y="665480"/>
                    <a:pt x="4343400" y="654050"/>
                    <a:pt x="4321810" y="641350"/>
                  </a:cubicBezTo>
                  <a:cubicBezTo>
                    <a:pt x="4300220" y="627380"/>
                    <a:pt x="4260850" y="591820"/>
                    <a:pt x="4262120" y="589280"/>
                  </a:cubicBezTo>
                  <a:cubicBezTo>
                    <a:pt x="4264660" y="586740"/>
                    <a:pt x="4387850" y="650240"/>
                    <a:pt x="4382770" y="666750"/>
                  </a:cubicBezTo>
                  <a:cubicBezTo>
                    <a:pt x="4373880" y="698500"/>
                    <a:pt x="4061460" y="656590"/>
                    <a:pt x="3881120" y="666750"/>
                  </a:cubicBezTo>
                  <a:cubicBezTo>
                    <a:pt x="3670300" y="679450"/>
                    <a:pt x="3365500" y="734060"/>
                    <a:pt x="3192780" y="745490"/>
                  </a:cubicBezTo>
                  <a:cubicBezTo>
                    <a:pt x="3087370" y="751840"/>
                    <a:pt x="3032760" y="744220"/>
                    <a:pt x="2938780" y="749300"/>
                  </a:cubicBezTo>
                  <a:cubicBezTo>
                    <a:pt x="2820670" y="755650"/>
                    <a:pt x="2715260" y="778510"/>
                    <a:pt x="2537460" y="787400"/>
                  </a:cubicBezTo>
                  <a:cubicBezTo>
                    <a:pt x="2186940" y="803910"/>
                    <a:pt x="1402080" y="796290"/>
                    <a:pt x="974090" y="791210"/>
                  </a:cubicBezTo>
                  <a:cubicBezTo>
                    <a:pt x="676910" y="787400"/>
                    <a:pt x="355600" y="798830"/>
                    <a:pt x="217170" y="770890"/>
                  </a:cubicBezTo>
                  <a:cubicBezTo>
                    <a:pt x="162560" y="759460"/>
                    <a:pt x="138430" y="750570"/>
                    <a:pt x="106680" y="728980"/>
                  </a:cubicBezTo>
                  <a:cubicBezTo>
                    <a:pt x="76200" y="706120"/>
                    <a:pt x="45720" y="666750"/>
                    <a:pt x="29210" y="640080"/>
                  </a:cubicBezTo>
                  <a:cubicBezTo>
                    <a:pt x="17780" y="619760"/>
                    <a:pt x="12700" y="605790"/>
                    <a:pt x="7620" y="584200"/>
                  </a:cubicBezTo>
                  <a:cubicBezTo>
                    <a:pt x="2540" y="552450"/>
                    <a:pt x="0" y="502920"/>
                    <a:pt x="8890" y="466090"/>
                  </a:cubicBezTo>
                  <a:cubicBezTo>
                    <a:pt x="17780" y="427990"/>
                    <a:pt x="44450" y="386080"/>
                    <a:pt x="64770" y="360680"/>
                  </a:cubicBezTo>
                  <a:cubicBezTo>
                    <a:pt x="78740" y="342900"/>
                    <a:pt x="88900" y="334010"/>
                    <a:pt x="109220" y="321310"/>
                  </a:cubicBezTo>
                  <a:cubicBezTo>
                    <a:pt x="135890" y="304800"/>
                    <a:pt x="179070" y="300990"/>
                    <a:pt x="219710" y="280670"/>
                  </a:cubicBezTo>
                  <a:cubicBezTo>
                    <a:pt x="279400" y="250190"/>
                    <a:pt x="345440" y="177800"/>
                    <a:pt x="424180" y="140970"/>
                  </a:cubicBezTo>
                  <a:cubicBezTo>
                    <a:pt x="511810" y="101600"/>
                    <a:pt x="572770" y="80010"/>
                    <a:pt x="726440" y="60960"/>
                  </a:cubicBezTo>
                  <a:cubicBezTo>
                    <a:pt x="1189990" y="0"/>
                    <a:pt x="2934970" y="67310"/>
                    <a:pt x="3566160" y="74930"/>
                  </a:cubicBezTo>
                  <a:cubicBezTo>
                    <a:pt x="3881120" y="78740"/>
                    <a:pt x="4030980" y="81280"/>
                    <a:pt x="4273550" y="90170"/>
                  </a:cubicBezTo>
                  <a:cubicBezTo>
                    <a:pt x="4528820" y="99060"/>
                    <a:pt x="4850130" y="110490"/>
                    <a:pt x="5058410" y="129540"/>
                  </a:cubicBezTo>
                  <a:cubicBezTo>
                    <a:pt x="5195570" y="142240"/>
                    <a:pt x="5321300" y="151130"/>
                    <a:pt x="5400040" y="177800"/>
                  </a:cubicBezTo>
                  <a:cubicBezTo>
                    <a:pt x="5445760" y="193040"/>
                    <a:pt x="5477510" y="213360"/>
                    <a:pt x="5502910" y="233680"/>
                  </a:cubicBezTo>
                  <a:cubicBezTo>
                    <a:pt x="5519420" y="248920"/>
                    <a:pt x="5529580" y="259080"/>
                    <a:pt x="5541010" y="279400"/>
                  </a:cubicBezTo>
                  <a:cubicBezTo>
                    <a:pt x="5556250" y="306070"/>
                    <a:pt x="5575300" y="351790"/>
                    <a:pt x="5579110" y="388620"/>
                  </a:cubicBezTo>
                  <a:cubicBezTo>
                    <a:pt x="5582920" y="426720"/>
                    <a:pt x="5577840" y="469900"/>
                    <a:pt x="5562600" y="504190"/>
                  </a:cubicBezTo>
                  <a:cubicBezTo>
                    <a:pt x="5548630" y="539750"/>
                    <a:pt x="5523230" y="574040"/>
                    <a:pt x="5495290" y="599440"/>
                  </a:cubicBezTo>
                  <a:cubicBezTo>
                    <a:pt x="5466080" y="623570"/>
                    <a:pt x="5447030" y="638810"/>
                    <a:pt x="5389880" y="651510"/>
                  </a:cubicBezTo>
                  <a:cubicBezTo>
                    <a:pt x="5196840" y="693420"/>
                    <a:pt x="4389120" y="604520"/>
                    <a:pt x="4048760" y="600710"/>
                  </a:cubicBezTo>
                  <a:cubicBezTo>
                    <a:pt x="3840480" y="598170"/>
                    <a:pt x="3679190" y="601980"/>
                    <a:pt x="3543300" y="609600"/>
                  </a:cubicBezTo>
                  <a:cubicBezTo>
                    <a:pt x="3451860" y="614680"/>
                    <a:pt x="3407410" y="619760"/>
                    <a:pt x="3314700" y="632460"/>
                  </a:cubicBezTo>
                  <a:cubicBezTo>
                    <a:pt x="3169920" y="651510"/>
                    <a:pt x="2915920" y="711200"/>
                    <a:pt x="2759710" y="730250"/>
                  </a:cubicBezTo>
                  <a:cubicBezTo>
                    <a:pt x="2645410" y="742950"/>
                    <a:pt x="2581910" y="748030"/>
                    <a:pt x="2461260" y="748030"/>
                  </a:cubicBezTo>
                  <a:cubicBezTo>
                    <a:pt x="2279650" y="748030"/>
                    <a:pt x="1874520" y="720090"/>
                    <a:pt x="1775460" y="707390"/>
                  </a:cubicBezTo>
                  <a:cubicBezTo>
                    <a:pt x="1747520" y="703580"/>
                    <a:pt x="1742440" y="703580"/>
                    <a:pt x="1723390" y="695960"/>
                  </a:cubicBezTo>
                  <a:cubicBezTo>
                    <a:pt x="1696720" y="685800"/>
                    <a:pt x="1657350" y="664210"/>
                    <a:pt x="1633220" y="640080"/>
                  </a:cubicBezTo>
                  <a:cubicBezTo>
                    <a:pt x="1610360" y="614680"/>
                    <a:pt x="1590040" y="575310"/>
                    <a:pt x="1581150" y="547370"/>
                  </a:cubicBezTo>
                  <a:cubicBezTo>
                    <a:pt x="1573530" y="528320"/>
                    <a:pt x="1572260" y="515620"/>
                    <a:pt x="1572260" y="495300"/>
                  </a:cubicBezTo>
                  <a:cubicBezTo>
                    <a:pt x="1573530" y="466090"/>
                    <a:pt x="1578610" y="421640"/>
                    <a:pt x="1593850" y="391160"/>
                  </a:cubicBezTo>
                  <a:cubicBezTo>
                    <a:pt x="1609090" y="360680"/>
                    <a:pt x="1633220" y="330200"/>
                    <a:pt x="1661160" y="308610"/>
                  </a:cubicBezTo>
                  <a:cubicBezTo>
                    <a:pt x="1689100" y="288290"/>
                    <a:pt x="1731010" y="274320"/>
                    <a:pt x="1758950" y="267970"/>
                  </a:cubicBezTo>
                  <a:cubicBezTo>
                    <a:pt x="1779270" y="262890"/>
                    <a:pt x="1812290" y="265430"/>
                    <a:pt x="1812290" y="265430"/>
                  </a:cubicBezTo>
                </a:path>
              </a:pathLst>
            </a:custGeom>
            <a:solidFill>
              <a:srgbClr val="FAB95E"/>
            </a:solidFill>
            <a:ln cap="sq">
              <a:noFill/>
              <a:prstDash val="solid"/>
              <a:miter/>
            </a:ln>
          </p:spPr>
        </p:sp>
      </p:grpSp>
      <p:sp>
        <p:nvSpPr>
          <p:cNvPr id="54" name="TextBox 54"/>
          <p:cNvSpPr txBox="1"/>
          <p:nvPr/>
        </p:nvSpPr>
        <p:spPr>
          <a:xfrm>
            <a:off x="9437810" y="2222025"/>
            <a:ext cx="8208220" cy="1849912"/>
          </a:xfrm>
          <a:prstGeom prst="rect">
            <a:avLst/>
          </a:prstGeom>
        </p:spPr>
        <p:txBody>
          <a:bodyPr lIns="0" tIns="0" rIns="0" bIns="0" rtlCol="0" anchor="t">
            <a:spAutoFit/>
          </a:bodyPr>
          <a:lstStyle/>
          <a:p>
            <a:pPr marL="0" marR="0" lvl="0" indent="0" algn="ctr" defTabSz="914400" rtl="0" eaLnBrk="1" fontAlgn="auto" latinLnBrk="0" hangingPunct="1">
              <a:lnSpc>
                <a:spcPts val="4979"/>
              </a:lnSpc>
              <a:spcBef>
                <a:spcPts val="0"/>
              </a:spcBef>
              <a:spcAft>
                <a:spcPts val="0"/>
              </a:spcAft>
              <a:buClrTx/>
              <a:buSzTx/>
              <a:buFontTx/>
              <a:buNone/>
              <a:tabLst/>
              <a:defRPr/>
            </a:pPr>
            <a:r>
              <a:rPr kumimoji="0" lang="en-US" sz="3556" b="0" i="0" u="none" strike="noStrike" kern="1200" cap="none" spc="0" normalizeH="0" baseline="0" noProof="0" dirty="0">
                <a:ln>
                  <a:noFill/>
                </a:ln>
                <a:solidFill>
                  <a:srgbClr val="0F4662"/>
                </a:solidFill>
                <a:effectLst/>
                <a:uLnTx/>
                <a:uFillTx/>
                <a:latin typeface="Canva Sans"/>
                <a:ea typeface="Canva Sans"/>
                <a:cs typeface="Canva Sans"/>
                <a:sym typeface="Canva Sans"/>
              </a:rPr>
              <a:t>Student leaders contribute to student weekly by electing teacher of the week during our meetings.</a:t>
            </a:r>
          </a:p>
        </p:txBody>
      </p:sp>
      <p:sp>
        <p:nvSpPr>
          <p:cNvPr id="55" name="TextBox 55"/>
          <p:cNvSpPr txBox="1"/>
          <p:nvPr/>
        </p:nvSpPr>
        <p:spPr>
          <a:xfrm>
            <a:off x="9264770" y="5512577"/>
            <a:ext cx="8208220" cy="2380615"/>
          </a:xfrm>
          <a:prstGeom prst="rect">
            <a:avLst/>
          </a:prstGeom>
        </p:spPr>
        <p:txBody>
          <a:bodyPr lIns="0" tIns="0" rIns="0" bIns="0" rtlCol="0" anchor="t">
            <a:spAutoFit/>
          </a:bodyPr>
          <a:lstStyle/>
          <a:p>
            <a:pPr marL="0" marR="0" lvl="0" indent="0" algn="ctr" defTabSz="914400" rtl="0" eaLnBrk="1" fontAlgn="auto" latinLnBrk="0" hangingPunct="1">
              <a:lnSpc>
                <a:spcPts val="4759"/>
              </a:lnSpc>
              <a:spcBef>
                <a:spcPts val="0"/>
              </a:spcBef>
              <a:spcAft>
                <a:spcPts val="0"/>
              </a:spcAft>
              <a:buClrTx/>
              <a:buSzTx/>
              <a:buFontTx/>
              <a:buNone/>
              <a:tabLst/>
              <a:defRPr/>
            </a:pPr>
            <a:r>
              <a:rPr kumimoji="0" lang="en-US" sz="3399" b="0" i="0" u="none" strike="noStrike" kern="1200" cap="none" spc="0" normalizeH="0" baseline="0" noProof="0">
                <a:ln>
                  <a:noFill/>
                </a:ln>
                <a:solidFill>
                  <a:srgbClr val="0F4662"/>
                </a:solidFill>
                <a:effectLst/>
                <a:uLnTx/>
                <a:uFillTx/>
                <a:latin typeface="Canva Sans"/>
                <a:ea typeface="Canva Sans"/>
                <a:cs typeface="Canva Sans"/>
                <a:sym typeface="Canva Sans"/>
              </a:rPr>
              <a:t>During these meetings, students come together to discuss what to display on student weekly and other topics regarding our school and its students.</a:t>
            </a:r>
          </a:p>
        </p:txBody>
      </p:sp>
      <p:grpSp>
        <p:nvGrpSpPr>
          <p:cNvPr id="56" name="Group 56"/>
          <p:cNvGrpSpPr/>
          <p:nvPr/>
        </p:nvGrpSpPr>
        <p:grpSpPr>
          <a:xfrm>
            <a:off x="12145328" y="4703445"/>
            <a:ext cx="400050" cy="399097"/>
            <a:chOff x="0" y="0"/>
            <a:chExt cx="533400" cy="532130"/>
          </a:xfrm>
        </p:grpSpPr>
        <p:sp>
          <p:nvSpPr>
            <p:cNvPr id="57" name="Freeform 57"/>
            <p:cNvSpPr/>
            <p:nvPr/>
          </p:nvSpPr>
          <p:spPr>
            <a:xfrm>
              <a:off x="49530" y="46990"/>
              <a:ext cx="434340" cy="435610"/>
            </a:xfrm>
            <a:custGeom>
              <a:avLst/>
              <a:gdLst/>
              <a:ahLst/>
              <a:cxnLst/>
              <a:rect l="l" t="t" r="r" b="b"/>
              <a:pathLst>
                <a:path w="434340" h="435610">
                  <a:moveTo>
                    <a:pt x="433070" y="218440"/>
                  </a:moveTo>
                  <a:cubicBezTo>
                    <a:pt x="414020" y="308610"/>
                    <a:pt x="402590" y="330200"/>
                    <a:pt x="388620" y="349250"/>
                  </a:cubicBezTo>
                  <a:cubicBezTo>
                    <a:pt x="375920" y="367030"/>
                    <a:pt x="358140" y="384810"/>
                    <a:pt x="339090" y="397510"/>
                  </a:cubicBezTo>
                  <a:cubicBezTo>
                    <a:pt x="320040" y="410210"/>
                    <a:pt x="297180" y="420370"/>
                    <a:pt x="275590" y="426720"/>
                  </a:cubicBezTo>
                  <a:cubicBezTo>
                    <a:pt x="252730" y="433070"/>
                    <a:pt x="228600" y="435610"/>
                    <a:pt x="205740" y="434340"/>
                  </a:cubicBezTo>
                  <a:cubicBezTo>
                    <a:pt x="182880" y="433070"/>
                    <a:pt x="158750" y="427990"/>
                    <a:pt x="137160" y="419100"/>
                  </a:cubicBezTo>
                  <a:cubicBezTo>
                    <a:pt x="115570" y="410210"/>
                    <a:pt x="95250" y="397510"/>
                    <a:pt x="77470" y="383540"/>
                  </a:cubicBezTo>
                  <a:cubicBezTo>
                    <a:pt x="59690" y="368300"/>
                    <a:pt x="44450" y="349250"/>
                    <a:pt x="31750" y="330200"/>
                  </a:cubicBezTo>
                  <a:cubicBezTo>
                    <a:pt x="20320" y="309880"/>
                    <a:pt x="11430" y="287020"/>
                    <a:pt x="6350" y="265430"/>
                  </a:cubicBezTo>
                  <a:cubicBezTo>
                    <a:pt x="1270" y="242570"/>
                    <a:pt x="0" y="218440"/>
                    <a:pt x="2540" y="195580"/>
                  </a:cubicBezTo>
                  <a:cubicBezTo>
                    <a:pt x="5080" y="172720"/>
                    <a:pt x="11430" y="148590"/>
                    <a:pt x="21590" y="128270"/>
                  </a:cubicBezTo>
                  <a:cubicBezTo>
                    <a:pt x="30480" y="106680"/>
                    <a:pt x="44450" y="86360"/>
                    <a:pt x="60960" y="69850"/>
                  </a:cubicBezTo>
                  <a:cubicBezTo>
                    <a:pt x="76200" y="53340"/>
                    <a:pt x="96520" y="38100"/>
                    <a:pt x="116840" y="27940"/>
                  </a:cubicBezTo>
                  <a:cubicBezTo>
                    <a:pt x="137160" y="16510"/>
                    <a:pt x="160020" y="8890"/>
                    <a:pt x="182880" y="5080"/>
                  </a:cubicBezTo>
                  <a:cubicBezTo>
                    <a:pt x="205740" y="1270"/>
                    <a:pt x="229870" y="1270"/>
                    <a:pt x="252730" y="5080"/>
                  </a:cubicBezTo>
                  <a:cubicBezTo>
                    <a:pt x="275590" y="8890"/>
                    <a:pt x="298450" y="16510"/>
                    <a:pt x="318770" y="27940"/>
                  </a:cubicBezTo>
                  <a:cubicBezTo>
                    <a:pt x="339090" y="38100"/>
                    <a:pt x="358140" y="53340"/>
                    <a:pt x="374650" y="69850"/>
                  </a:cubicBezTo>
                  <a:cubicBezTo>
                    <a:pt x="389890" y="86360"/>
                    <a:pt x="403860" y="106680"/>
                    <a:pt x="412750" y="128270"/>
                  </a:cubicBezTo>
                  <a:cubicBezTo>
                    <a:pt x="422910" y="148590"/>
                    <a:pt x="429260" y="172720"/>
                    <a:pt x="431800" y="195580"/>
                  </a:cubicBezTo>
                  <a:cubicBezTo>
                    <a:pt x="434340" y="218440"/>
                    <a:pt x="433070" y="242570"/>
                    <a:pt x="427990" y="265430"/>
                  </a:cubicBezTo>
                  <a:cubicBezTo>
                    <a:pt x="422910" y="287020"/>
                    <a:pt x="414020" y="309880"/>
                    <a:pt x="402590" y="330200"/>
                  </a:cubicBezTo>
                  <a:cubicBezTo>
                    <a:pt x="389890" y="349250"/>
                    <a:pt x="374650" y="368300"/>
                    <a:pt x="356870" y="383540"/>
                  </a:cubicBezTo>
                  <a:cubicBezTo>
                    <a:pt x="339090" y="397510"/>
                    <a:pt x="318770" y="410210"/>
                    <a:pt x="297180" y="419100"/>
                  </a:cubicBezTo>
                  <a:cubicBezTo>
                    <a:pt x="275590" y="427990"/>
                    <a:pt x="251460" y="433070"/>
                    <a:pt x="228600" y="434340"/>
                  </a:cubicBezTo>
                  <a:cubicBezTo>
                    <a:pt x="205740" y="435610"/>
                    <a:pt x="181610" y="433070"/>
                    <a:pt x="160020" y="426720"/>
                  </a:cubicBezTo>
                  <a:cubicBezTo>
                    <a:pt x="137160" y="420370"/>
                    <a:pt x="115570" y="410210"/>
                    <a:pt x="96520" y="397510"/>
                  </a:cubicBezTo>
                  <a:cubicBezTo>
                    <a:pt x="77470" y="384810"/>
                    <a:pt x="59690" y="367030"/>
                    <a:pt x="45720" y="349250"/>
                  </a:cubicBezTo>
                  <a:cubicBezTo>
                    <a:pt x="31750" y="330200"/>
                    <a:pt x="20320" y="308610"/>
                    <a:pt x="12700" y="287020"/>
                  </a:cubicBezTo>
                  <a:cubicBezTo>
                    <a:pt x="5080" y="265430"/>
                    <a:pt x="0" y="243840"/>
                    <a:pt x="1270" y="218440"/>
                  </a:cubicBezTo>
                  <a:cubicBezTo>
                    <a:pt x="2540" y="187960"/>
                    <a:pt x="15240" y="143510"/>
                    <a:pt x="26670" y="118110"/>
                  </a:cubicBezTo>
                  <a:cubicBezTo>
                    <a:pt x="34290" y="100330"/>
                    <a:pt x="44450" y="87630"/>
                    <a:pt x="55880" y="74930"/>
                  </a:cubicBezTo>
                  <a:cubicBezTo>
                    <a:pt x="67310" y="62230"/>
                    <a:pt x="77470" y="50800"/>
                    <a:pt x="95250" y="40640"/>
                  </a:cubicBezTo>
                  <a:cubicBezTo>
                    <a:pt x="119380" y="26670"/>
                    <a:pt x="158750" y="7620"/>
                    <a:pt x="191770" y="3810"/>
                  </a:cubicBezTo>
                  <a:cubicBezTo>
                    <a:pt x="224790" y="0"/>
                    <a:pt x="262890" y="5080"/>
                    <a:pt x="293370" y="16510"/>
                  </a:cubicBezTo>
                  <a:cubicBezTo>
                    <a:pt x="325120" y="27940"/>
                    <a:pt x="356870" y="50800"/>
                    <a:pt x="378460" y="74930"/>
                  </a:cubicBezTo>
                  <a:cubicBezTo>
                    <a:pt x="401320" y="100330"/>
                    <a:pt x="419100" y="139700"/>
                    <a:pt x="426720" y="166370"/>
                  </a:cubicBezTo>
                  <a:cubicBezTo>
                    <a:pt x="433070" y="185420"/>
                    <a:pt x="433070" y="218440"/>
                    <a:pt x="433070" y="218440"/>
                  </a:cubicBezTo>
                </a:path>
              </a:pathLst>
            </a:custGeom>
            <a:solidFill>
              <a:srgbClr val="01184E"/>
            </a:solidFill>
            <a:ln cap="sq">
              <a:noFill/>
              <a:prstDash val="solid"/>
              <a:miter/>
            </a:ln>
          </p:spPr>
        </p:sp>
      </p:grpSp>
      <p:grpSp>
        <p:nvGrpSpPr>
          <p:cNvPr id="58" name="Group 58"/>
          <p:cNvGrpSpPr/>
          <p:nvPr/>
        </p:nvGrpSpPr>
        <p:grpSpPr>
          <a:xfrm>
            <a:off x="12964478" y="4703445"/>
            <a:ext cx="400050" cy="399097"/>
            <a:chOff x="0" y="0"/>
            <a:chExt cx="533400" cy="532130"/>
          </a:xfrm>
        </p:grpSpPr>
        <p:sp>
          <p:nvSpPr>
            <p:cNvPr id="59" name="Freeform 59"/>
            <p:cNvSpPr/>
            <p:nvPr/>
          </p:nvSpPr>
          <p:spPr>
            <a:xfrm>
              <a:off x="49530" y="46990"/>
              <a:ext cx="434340" cy="434340"/>
            </a:xfrm>
            <a:custGeom>
              <a:avLst/>
              <a:gdLst/>
              <a:ahLst/>
              <a:cxnLst/>
              <a:rect l="l" t="t" r="r" b="b"/>
              <a:pathLst>
                <a:path w="434340" h="434340">
                  <a:moveTo>
                    <a:pt x="433070" y="217170"/>
                  </a:moveTo>
                  <a:cubicBezTo>
                    <a:pt x="415290" y="308610"/>
                    <a:pt x="403860" y="330200"/>
                    <a:pt x="389890" y="347980"/>
                  </a:cubicBezTo>
                  <a:cubicBezTo>
                    <a:pt x="375920" y="367030"/>
                    <a:pt x="358140" y="383540"/>
                    <a:pt x="339090" y="396240"/>
                  </a:cubicBezTo>
                  <a:cubicBezTo>
                    <a:pt x="320040" y="408940"/>
                    <a:pt x="297180" y="419100"/>
                    <a:pt x="275590" y="425450"/>
                  </a:cubicBezTo>
                  <a:cubicBezTo>
                    <a:pt x="252730" y="431800"/>
                    <a:pt x="228600" y="434340"/>
                    <a:pt x="205740" y="433070"/>
                  </a:cubicBezTo>
                  <a:cubicBezTo>
                    <a:pt x="182880" y="431800"/>
                    <a:pt x="158750" y="426720"/>
                    <a:pt x="137160" y="417830"/>
                  </a:cubicBezTo>
                  <a:cubicBezTo>
                    <a:pt x="116840" y="410210"/>
                    <a:pt x="95250" y="397510"/>
                    <a:pt x="77470" y="382270"/>
                  </a:cubicBezTo>
                  <a:cubicBezTo>
                    <a:pt x="60960" y="367030"/>
                    <a:pt x="44450" y="349250"/>
                    <a:pt x="33020" y="328930"/>
                  </a:cubicBezTo>
                  <a:cubicBezTo>
                    <a:pt x="20320" y="309880"/>
                    <a:pt x="11430" y="287020"/>
                    <a:pt x="6350" y="264160"/>
                  </a:cubicBezTo>
                  <a:cubicBezTo>
                    <a:pt x="2540" y="241300"/>
                    <a:pt x="0" y="217170"/>
                    <a:pt x="2540" y="194310"/>
                  </a:cubicBezTo>
                  <a:cubicBezTo>
                    <a:pt x="5080" y="171450"/>
                    <a:pt x="12700" y="147320"/>
                    <a:pt x="21590" y="127000"/>
                  </a:cubicBezTo>
                  <a:cubicBezTo>
                    <a:pt x="31750" y="106680"/>
                    <a:pt x="45720" y="86360"/>
                    <a:pt x="60960" y="68580"/>
                  </a:cubicBezTo>
                  <a:cubicBezTo>
                    <a:pt x="76200" y="52070"/>
                    <a:pt x="96520" y="38100"/>
                    <a:pt x="116840" y="26670"/>
                  </a:cubicBezTo>
                  <a:cubicBezTo>
                    <a:pt x="137160" y="16510"/>
                    <a:pt x="160020" y="8890"/>
                    <a:pt x="182880" y="5080"/>
                  </a:cubicBezTo>
                  <a:cubicBezTo>
                    <a:pt x="205740" y="1270"/>
                    <a:pt x="229870" y="1270"/>
                    <a:pt x="252730" y="5080"/>
                  </a:cubicBezTo>
                  <a:cubicBezTo>
                    <a:pt x="275590" y="8890"/>
                    <a:pt x="298450" y="16510"/>
                    <a:pt x="318770" y="26670"/>
                  </a:cubicBezTo>
                  <a:cubicBezTo>
                    <a:pt x="339090" y="38100"/>
                    <a:pt x="358140" y="52070"/>
                    <a:pt x="374650" y="69850"/>
                  </a:cubicBezTo>
                  <a:cubicBezTo>
                    <a:pt x="389890" y="86360"/>
                    <a:pt x="403860" y="106680"/>
                    <a:pt x="414020" y="127000"/>
                  </a:cubicBezTo>
                  <a:cubicBezTo>
                    <a:pt x="422910" y="147320"/>
                    <a:pt x="429260" y="171450"/>
                    <a:pt x="431800" y="194310"/>
                  </a:cubicBezTo>
                  <a:cubicBezTo>
                    <a:pt x="434340" y="217170"/>
                    <a:pt x="433070" y="241300"/>
                    <a:pt x="427990" y="264160"/>
                  </a:cubicBezTo>
                  <a:cubicBezTo>
                    <a:pt x="424180" y="287020"/>
                    <a:pt x="414020" y="309880"/>
                    <a:pt x="402590" y="328930"/>
                  </a:cubicBezTo>
                  <a:cubicBezTo>
                    <a:pt x="391160" y="349250"/>
                    <a:pt x="374650" y="367030"/>
                    <a:pt x="356870" y="382270"/>
                  </a:cubicBezTo>
                  <a:cubicBezTo>
                    <a:pt x="340360" y="397510"/>
                    <a:pt x="318770" y="410210"/>
                    <a:pt x="297180" y="417830"/>
                  </a:cubicBezTo>
                  <a:cubicBezTo>
                    <a:pt x="275590" y="426720"/>
                    <a:pt x="252730" y="431800"/>
                    <a:pt x="229870" y="433070"/>
                  </a:cubicBezTo>
                  <a:cubicBezTo>
                    <a:pt x="207010" y="434340"/>
                    <a:pt x="181610" y="431800"/>
                    <a:pt x="160020" y="425450"/>
                  </a:cubicBezTo>
                  <a:cubicBezTo>
                    <a:pt x="137160" y="419100"/>
                    <a:pt x="115570" y="408940"/>
                    <a:pt x="96520" y="396240"/>
                  </a:cubicBezTo>
                  <a:cubicBezTo>
                    <a:pt x="77470" y="383540"/>
                    <a:pt x="59690" y="367030"/>
                    <a:pt x="45720" y="347980"/>
                  </a:cubicBezTo>
                  <a:cubicBezTo>
                    <a:pt x="31750" y="330200"/>
                    <a:pt x="20320" y="308610"/>
                    <a:pt x="12700" y="287020"/>
                  </a:cubicBezTo>
                  <a:cubicBezTo>
                    <a:pt x="6350" y="264160"/>
                    <a:pt x="2540" y="238760"/>
                    <a:pt x="1270" y="217170"/>
                  </a:cubicBezTo>
                  <a:cubicBezTo>
                    <a:pt x="1270" y="199390"/>
                    <a:pt x="2540" y="185420"/>
                    <a:pt x="7620" y="166370"/>
                  </a:cubicBezTo>
                  <a:cubicBezTo>
                    <a:pt x="16510" y="139700"/>
                    <a:pt x="39370" y="96520"/>
                    <a:pt x="55880" y="74930"/>
                  </a:cubicBezTo>
                  <a:cubicBezTo>
                    <a:pt x="68580" y="58420"/>
                    <a:pt x="77470" y="50800"/>
                    <a:pt x="95250" y="39370"/>
                  </a:cubicBezTo>
                  <a:cubicBezTo>
                    <a:pt x="119380" y="25400"/>
                    <a:pt x="163830" y="8890"/>
                    <a:pt x="191770" y="3810"/>
                  </a:cubicBezTo>
                  <a:cubicBezTo>
                    <a:pt x="210820" y="0"/>
                    <a:pt x="223520" y="0"/>
                    <a:pt x="243840" y="3810"/>
                  </a:cubicBezTo>
                  <a:cubicBezTo>
                    <a:pt x="271780" y="8890"/>
                    <a:pt x="312420" y="21590"/>
                    <a:pt x="340360" y="40640"/>
                  </a:cubicBezTo>
                  <a:cubicBezTo>
                    <a:pt x="368300" y="58420"/>
                    <a:pt x="393700" y="87630"/>
                    <a:pt x="408940" y="116840"/>
                  </a:cubicBezTo>
                  <a:cubicBezTo>
                    <a:pt x="424180" y="147320"/>
                    <a:pt x="433070" y="217170"/>
                    <a:pt x="433070" y="217170"/>
                  </a:cubicBezTo>
                </a:path>
              </a:pathLst>
            </a:custGeom>
            <a:solidFill>
              <a:srgbClr val="01184E"/>
            </a:solidFill>
            <a:ln cap="sq">
              <a:noFill/>
              <a:prstDash val="solid"/>
              <a:miter/>
            </a:ln>
          </p:spPr>
        </p:sp>
      </p:grpSp>
      <p:grpSp>
        <p:nvGrpSpPr>
          <p:cNvPr id="60" name="Group 60"/>
          <p:cNvGrpSpPr/>
          <p:nvPr/>
        </p:nvGrpSpPr>
        <p:grpSpPr>
          <a:xfrm>
            <a:off x="13783627" y="4744402"/>
            <a:ext cx="400050" cy="399097"/>
            <a:chOff x="0" y="0"/>
            <a:chExt cx="533400" cy="532130"/>
          </a:xfrm>
        </p:grpSpPr>
        <p:sp>
          <p:nvSpPr>
            <p:cNvPr id="61" name="Freeform 61"/>
            <p:cNvSpPr/>
            <p:nvPr/>
          </p:nvSpPr>
          <p:spPr>
            <a:xfrm>
              <a:off x="50800" y="49530"/>
              <a:ext cx="433070" cy="434340"/>
            </a:xfrm>
            <a:custGeom>
              <a:avLst/>
              <a:gdLst/>
              <a:ahLst/>
              <a:cxnLst/>
              <a:rect l="l" t="t" r="r" b="b"/>
              <a:pathLst>
                <a:path w="433070" h="434340">
                  <a:moveTo>
                    <a:pt x="0" y="217170"/>
                  </a:moveTo>
                  <a:cubicBezTo>
                    <a:pt x="19050" y="127000"/>
                    <a:pt x="30480" y="105410"/>
                    <a:pt x="44450" y="86360"/>
                  </a:cubicBezTo>
                  <a:cubicBezTo>
                    <a:pt x="58420" y="68580"/>
                    <a:pt x="76200" y="52070"/>
                    <a:pt x="95250" y="38100"/>
                  </a:cubicBezTo>
                  <a:cubicBezTo>
                    <a:pt x="114300" y="25400"/>
                    <a:pt x="137160" y="15240"/>
                    <a:pt x="158750" y="8890"/>
                  </a:cubicBezTo>
                  <a:cubicBezTo>
                    <a:pt x="180340" y="3810"/>
                    <a:pt x="205740" y="0"/>
                    <a:pt x="228600" y="1270"/>
                  </a:cubicBezTo>
                  <a:cubicBezTo>
                    <a:pt x="251460" y="2540"/>
                    <a:pt x="275590" y="8890"/>
                    <a:pt x="295910" y="16510"/>
                  </a:cubicBezTo>
                  <a:cubicBezTo>
                    <a:pt x="317500" y="25400"/>
                    <a:pt x="339090" y="38100"/>
                    <a:pt x="356870" y="53340"/>
                  </a:cubicBezTo>
                  <a:cubicBezTo>
                    <a:pt x="373380" y="67310"/>
                    <a:pt x="389890" y="86360"/>
                    <a:pt x="401320" y="106680"/>
                  </a:cubicBezTo>
                  <a:cubicBezTo>
                    <a:pt x="412750" y="125730"/>
                    <a:pt x="422910" y="148590"/>
                    <a:pt x="426720" y="171450"/>
                  </a:cubicBezTo>
                  <a:cubicBezTo>
                    <a:pt x="431800" y="193040"/>
                    <a:pt x="433070" y="218440"/>
                    <a:pt x="430530" y="241300"/>
                  </a:cubicBezTo>
                  <a:cubicBezTo>
                    <a:pt x="429260" y="264160"/>
                    <a:pt x="421640" y="287020"/>
                    <a:pt x="412750" y="308610"/>
                  </a:cubicBezTo>
                  <a:cubicBezTo>
                    <a:pt x="402590" y="328930"/>
                    <a:pt x="388620" y="349250"/>
                    <a:pt x="373380" y="365760"/>
                  </a:cubicBezTo>
                  <a:cubicBezTo>
                    <a:pt x="356870" y="382270"/>
                    <a:pt x="337820" y="397510"/>
                    <a:pt x="317500" y="407670"/>
                  </a:cubicBezTo>
                  <a:cubicBezTo>
                    <a:pt x="297180" y="419100"/>
                    <a:pt x="274320" y="426720"/>
                    <a:pt x="251460" y="430530"/>
                  </a:cubicBezTo>
                  <a:cubicBezTo>
                    <a:pt x="228600" y="434340"/>
                    <a:pt x="204470" y="434340"/>
                    <a:pt x="181610" y="430530"/>
                  </a:cubicBezTo>
                  <a:cubicBezTo>
                    <a:pt x="158750" y="426720"/>
                    <a:pt x="135890" y="419100"/>
                    <a:pt x="115570" y="407670"/>
                  </a:cubicBezTo>
                  <a:cubicBezTo>
                    <a:pt x="95250" y="397510"/>
                    <a:pt x="74930" y="382270"/>
                    <a:pt x="59690" y="365760"/>
                  </a:cubicBezTo>
                  <a:cubicBezTo>
                    <a:pt x="44450" y="349250"/>
                    <a:pt x="30480" y="328930"/>
                    <a:pt x="20320" y="308610"/>
                  </a:cubicBezTo>
                  <a:cubicBezTo>
                    <a:pt x="11430" y="287020"/>
                    <a:pt x="3810" y="264160"/>
                    <a:pt x="1270" y="241300"/>
                  </a:cubicBezTo>
                  <a:cubicBezTo>
                    <a:pt x="0" y="218440"/>
                    <a:pt x="1270" y="193040"/>
                    <a:pt x="5080" y="171450"/>
                  </a:cubicBezTo>
                  <a:cubicBezTo>
                    <a:pt x="10160" y="148590"/>
                    <a:pt x="19050" y="125730"/>
                    <a:pt x="31750" y="106680"/>
                  </a:cubicBezTo>
                  <a:cubicBezTo>
                    <a:pt x="43180" y="86360"/>
                    <a:pt x="59690" y="67310"/>
                    <a:pt x="76200" y="53340"/>
                  </a:cubicBezTo>
                  <a:cubicBezTo>
                    <a:pt x="93980" y="38100"/>
                    <a:pt x="115570" y="25400"/>
                    <a:pt x="137160" y="16510"/>
                  </a:cubicBezTo>
                  <a:cubicBezTo>
                    <a:pt x="157480" y="8890"/>
                    <a:pt x="181610" y="2540"/>
                    <a:pt x="204470" y="1270"/>
                  </a:cubicBezTo>
                  <a:cubicBezTo>
                    <a:pt x="227330" y="0"/>
                    <a:pt x="252730" y="3810"/>
                    <a:pt x="274320" y="8890"/>
                  </a:cubicBezTo>
                  <a:cubicBezTo>
                    <a:pt x="295910" y="15240"/>
                    <a:pt x="318770" y="25400"/>
                    <a:pt x="337820" y="39370"/>
                  </a:cubicBezTo>
                  <a:cubicBezTo>
                    <a:pt x="356870" y="52070"/>
                    <a:pt x="374650" y="68580"/>
                    <a:pt x="388620" y="86360"/>
                  </a:cubicBezTo>
                  <a:cubicBezTo>
                    <a:pt x="402590" y="105410"/>
                    <a:pt x="414020" y="127000"/>
                    <a:pt x="421640" y="148590"/>
                  </a:cubicBezTo>
                  <a:cubicBezTo>
                    <a:pt x="427990" y="170180"/>
                    <a:pt x="431800" y="195580"/>
                    <a:pt x="431800" y="217170"/>
                  </a:cubicBezTo>
                  <a:cubicBezTo>
                    <a:pt x="433070" y="236220"/>
                    <a:pt x="431800" y="250190"/>
                    <a:pt x="426720" y="269240"/>
                  </a:cubicBezTo>
                  <a:cubicBezTo>
                    <a:pt x="417830" y="295910"/>
                    <a:pt x="400050" y="335280"/>
                    <a:pt x="378460" y="360680"/>
                  </a:cubicBezTo>
                  <a:cubicBezTo>
                    <a:pt x="355600" y="386080"/>
                    <a:pt x="318770" y="407670"/>
                    <a:pt x="293370" y="419100"/>
                  </a:cubicBezTo>
                  <a:cubicBezTo>
                    <a:pt x="274320" y="427990"/>
                    <a:pt x="262890" y="430530"/>
                    <a:pt x="242570" y="431800"/>
                  </a:cubicBezTo>
                  <a:cubicBezTo>
                    <a:pt x="214630" y="433070"/>
                    <a:pt x="166370" y="427990"/>
                    <a:pt x="139700" y="419100"/>
                  </a:cubicBezTo>
                  <a:cubicBezTo>
                    <a:pt x="120650" y="412750"/>
                    <a:pt x="109220" y="407670"/>
                    <a:pt x="93980" y="394970"/>
                  </a:cubicBezTo>
                  <a:cubicBezTo>
                    <a:pt x="71120" y="377190"/>
                    <a:pt x="40640" y="347980"/>
                    <a:pt x="25400" y="317500"/>
                  </a:cubicBezTo>
                  <a:cubicBezTo>
                    <a:pt x="10160" y="288290"/>
                    <a:pt x="0" y="217170"/>
                    <a:pt x="0" y="217170"/>
                  </a:cubicBezTo>
                </a:path>
              </a:pathLst>
            </a:custGeom>
            <a:solidFill>
              <a:srgbClr val="01184E"/>
            </a:solidFill>
            <a:ln cap="sq">
              <a:noFill/>
              <a:prstDash val="solid"/>
              <a:miter/>
            </a:ln>
          </p:spPr>
        </p:sp>
      </p:grpSp>
    </p:spTree>
    <p:extLst>
      <p:ext uri="{BB962C8B-B14F-4D97-AF65-F5344CB8AC3E}">
        <p14:creationId xmlns:p14="http://schemas.microsoft.com/office/powerpoint/2010/main" val="28895570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cstate="email">
            <a:alphaModFix/>
            <a:extLst>
              <a:ext uri="{28A0092B-C50C-407E-A947-70E740481C1C}">
                <a14:useLocalDpi xmlns:a14="http://schemas.microsoft.com/office/drawing/2010/main"/>
              </a:ext>
            </a:extLst>
          </a:blip>
          <a:stretch>
            <a:fillRect/>
          </a:stretch>
        </a:blipFill>
        <a:effectLst/>
      </p:bgPr>
    </p:bg>
    <p:spTree>
      <p:nvGrpSpPr>
        <p:cNvPr id="1" name="Shape 69"/>
        <p:cNvGrpSpPr/>
        <p:nvPr/>
      </p:nvGrpSpPr>
      <p:grpSpPr>
        <a:xfrm>
          <a:off x="0" y="0"/>
          <a:ext cx="0" cy="0"/>
          <a:chOff x="0" y="0"/>
          <a:chExt cx="0" cy="0"/>
        </a:xfrm>
      </p:grpSpPr>
      <p:cxnSp>
        <p:nvCxnSpPr>
          <p:cNvPr id="70" name="Google Shape;70;p14"/>
          <p:cNvCxnSpPr/>
          <p:nvPr/>
        </p:nvCxnSpPr>
        <p:spPr>
          <a:xfrm>
            <a:off x="948050" y="828050"/>
            <a:ext cx="9876600" cy="0"/>
          </a:xfrm>
          <a:prstGeom prst="straightConnector1">
            <a:avLst/>
          </a:prstGeom>
          <a:noFill/>
          <a:ln w="9525" cap="flat" cmpd="sng">
            <a:solidFill>
              <a:schemeClr val="dk1"/>
            </a:solidFill>
            <a:prstDash val="solid"/>
            <a:round/>
            <a:headEnd type="none" w="med" len="med"/>
            <a:tailEnd type="none" w="med" len="med"/>
          </a:ln>
          <a:effectLst>
            <a:outerShdw blurRad="57150" dist="19050" dir="5400000" algn="bl" rotWithShape="0">
              <a:srgbClr val="FFFFFF">
                <a:alpha val="50000"/>
              </a:srgbClr>
            </a:outerShdw>
          </a:effectLst>
        </p:spPr>
      </p:cxnSp>
      <p:sp>
        <p:nvSpPr>
          <p:cNvPr id="71" name="Google Shape;71;p14"/>
          <p:cNvSpPr txBox="1">
            <a:spLocks noGrp="1"/>
          </p:cNvSpPr>
          <p:nvPr>
            <p:ph type="title"/>
          </p:nvPr>
        </p:nvSpPr>
        <p:spPr>
          <a:xfrm>
            <a:off x="914400" y="890050"/>
            <a:ext cx="16989000" cy="949200"/>
          </a:xfrm>
          <a:prstGeom prst="rect">
            <a:avLst/>
          </a:prstGeom>
          <a:ln>
            <a:noFill/>
          </a:ln>
        </p:spPr>
        <p:txBody>
          <a:bodyPr spcFirstLastPara="1" wrap="square" lIns="182850" tIns="182850" rIns="182850" bIns="182850" anchor="t" anchorCtr="0">
            <a:noAutofit/>
          </a:bodyPr>
          <a:lstStyle/>
          <a:p>
            <a:r>
              <a:rPr lang="en">
                <a:solidFill>
                  <a:srgbClr val="EC3A3B"/>
                </a:solidFill>
              </a:rPr>
              <a:t>Collaboration </a:t>
            </a:r>
            <a:r>
              <a:rPr lang="en">
                <a:solidFill>
                  <a:schemeClr val="dk1"/>
                </a:solidFill>
              </a:rPr>
              <a:t>- </a:t>
            </a:r>
            <a:r>
              <a:rPr lang="en">
                <a:solidFill>
                  <a:srgbClr val="6D9EEB"/>
                </a:solidFill>
              </a:rPr>
              <a:t>Strength of the Trust and Dunkirk </a:t>
            </a:r>
            <a:endParaRPr>
              <a:solidFill>
                <a:srgbClr val="6D9EEB"/>
              </a:solidFill>
            </a:endParaRPr>
          </a:p>
        </p:txBody>
      </p:sp>
      <p:pic>
        <p:nvPicPr>
          <p:cNvPr id="72" name="Google Shape;72;p14"/>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620551" y="5829100"/>
            <a:ext cx="7570902" cy="3902000"/>
          </a:xfrm>
          <a:prstGeom prst="rect">
            <a:avLst/>
          </a:prstGeom>
          <a:noFill/>
          <a:ln w="28575" cap="flat" cmpd="sng">
            <a:solidFill>
              <a:srgbClr val="FF0000"/>
            </a:solidFill>
            <a:prstDash val="solid"/>
            <a:round/>
            <a:headEnd type="none" w="sm" len="sm"/>
            <a:tailEnd type="none" w="sm" len="sm"/>
          </a:ln>
        </p:spPr>
      </p:pic>
      <p:sp>
        <p:nvSpPr>
          <p:cNvPr id="73" name="Google Shape;73;p14"/>
          <p:cNvSpPr txBox="1"/>
          <p:nvPr/>
        </p:nvSpPr>
        <p:spPr>
          <a:xfrm>
            <a:off x="2039050" y="2296201"/>
            <a:ext cx="6000000" cy="800158"/>
          </a:xfrm>
          <a:prstGeom prst="rect">
            <a:avLst/>
          </a:prstGeom>
          <a:noFill/>
          <a:ln>
            <a:noFill/>
          </a:ln>
        </p:spPr>
        <p:txBody>
          <a:bodyPr spcFirstLastPara="1" wrap="square" lIns="182850" tIns="182850" rIns="182850" bIns="182850" anchor="t" anchorCtr="0">
            <a:spAutoFit/>
          </a:bodyPr>
          <a:lstStyle/>
          <a:p>
            <a:pPr defTabSz="1828800">
              <a:buClr>
                <a:srgbClr val="000000"/>
              </a:buClr>
            </a:pPr>
            <a:endParaRPr sz="2800" kern="0">
              <a:solidFill>
                <a:srgbClr val="FFFFFF"/>
              </a:solidFill>
              <a:latin typeface="Montserrat"/>
              <a:ea typeface="Montserrat"/>
              <a:cs typeface="Montserrat"/>
              <a:sym typeface="Montserrat"/>
            </a:endParaRPr>
          </a:p>
        </p:txBody>
      </p:sp>
      <p:pic>
        <p:nvPicPr>
          <p:cNvPr id="74" name="Google Shape;74;p14"/>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16235400" y="8229600"/>
            <a:ext cx="1931500" cy="1931500"/>
          </a:xfrm>
          <a:prstGeom prst="rect">
            <a:avLst/>
          </a:prstGeom>
          <a:noFill/>
          <a:ln>
            <a:noFill/>
          </a:ln>
        </p:spPr>
      </p:pic>
      <p:sp>
        <p:nvSpPr>
          <p:cNvPr id="75" name="Google Shape;75;p14"/>
          <p:cNvSpPr txBox="1"/>
          <p:nvPr/>
        </p:nvSpPr>
        <p:spPr>
          <a:xfrm>
            <a:off x="914400" y="2588601"/>
            <a:ext cx="7737600" cy="2315958"/>
          </a:xfrm>
          <a:prstGeom prst="rect">
            <a:avLst/>
          </a:prstGeom>
          <a:noFill/>
          <a:ln>
            <a:noFill/>
          </a:ln>
        </p:spPr>
        <p:txBody>
          <a:bodyPr spcFirstLastPara="1" wrap="square" lIns="182850" tIns="182850" rIns="182850" bIns="182850" anchor="t" anchorCtr="0">
            <a:spAutoFit/>
          </a:bodyPr>
          <a:lstStyle/>
          <a:p>
            <a:pPr defTabSz="1828800">
              <a:lnSpc>
                <a:spcPct val="115000"/>
              </a:lnSpc>
              <a:buClr>
                <a:srgbClr val="000000"/>
              </a:buClr>
            </a:pPr>
            <a:r>
              <a:rPr lang="en" sz="2600" kern="0">
                <a:solidFill>
                  <a:srgbClr val="FFFFFF"/>
                </a:solidFill>
                <a:latin typeface="Century Gothic"/>
                <a:ea typeface="Century Gothic"/>
                <a:cs typeface="Century Gothic"/>
                <a:sym typeface="Century Gothic"/>
              </a:rPr>
              <a:t>With purpose, collaboration is a must. It truly ensures that we are connecting our </a:t>
            </a:r>
            <a:r>
              <a:rPr lang="en" sz="2600" b="1" kern="0">
                <a:solidFill>
                  <a:srgbClr val="FF0000"/>
                </a:solidFill>
                <a:latin typeface="Century Gothic"/>
                <a:ea typeface="Century Gothic"/>
                <a:cs typeface="Century Gothic"/>
                <a:sym typeface="Century Gothic"/>
              </a:rPr>
              <a:t>present actions</a:t>
            </a:r>
            <a:r>
              <a:rPr lang="en" sz="2600" kern="0">
                <a:solidFill>
                  <a:srgbClr val="FF0000"/>
                </a:solidFill>
                <a:latin typeface="Century Gothic"/>
                <a:ea typeface="Century Gothic"/>
                <a:cs typeface="Century Gothic"/>
                <a:sym typeface="Century Gothic"/>
              </a:rPr>
              <a:t> </a:t>
            </a:r>
            <a:r>
              <a:rPr lang="en" sz="2600" kern="0">
                <a:solidFill>
                  <a:srgbClr val="FFFFFF"/>
                </a:solidFill>
                <a:latin typeface="Century Gothic"/>
                <a:ea typeface="Century Gothic"/>
                <a:cs typeface="Century Gothic"/>
                <a:sym typeface="Century Gothic"/>
              </a:rPr>
              <a:t>with our </a:t>
            </a:r>
            <a:r>
              <a:rPr lang="en" sz="2600" b="1" kern="0">
                <a:solidFill>
                  <a:srgbClr val="EC3A3B"/>
                </a:solidFill>
                <a:latin typeface="Century Gothic"/>
                <a:ea typeface="Century Gothic"/>
                <a:cs typeface="Century Gothic"/>
                <a:sym typeface="Century Gothic"/>
              </a:rPr>
              <a:t>future successes</a:t>
            </a:r>
            <a:endParaRPr sz="2600" b="1" kern="0">
              <a:solidFill>
                <a:srgbClr val="EC3A3B"/>
              </a:solidFill>
              <a:latin typeface="Century Gothic"/>
              <a:ea typeface="Century Gothic"/>
              <a:cs typeface="Century Gothic"/>
              <a:sym typeface="Century Gothic"/>
            </a:endParaRPr>
          </a:p>
          <a:p>
            <a:pPr defTabSz="1828800">
              <a:lnSpc>
                <a:spcPct val="115000"/>
              </a:lnSpc>
              <a:buClr>
                <a:srgbClr val="000000"/>
              </a:buClr>
            </a:pPr>
            <a:r>
              <a:rPr lang="en" sz="3200" b="1" kern="0">
                <a:solidFill>
                  <a:srgbClr val="EC3A3B"/>
                </a:solidFill>
                <a:latin typeface="Century Gothic"/>
                <a:ea typeface="Century Gothic"/>
                <a:cs typeface="Century Gothic"/>
                <a:sym typeface="Century Gothic"/>
              </a:rPr>
              <a:t>Dunkirk (May 26 – June 4, 1940)</a:t>
            </a:r>
            <a:endParaRPr sz="3800" b="1" kern="0">
              <a:solidFill>
                <a:srgbClr val="EC3A3B"/>
              </a:solidFill>
              <a:latin typeface="Montserrat"/>
              <a:ea typeface="Montserrat"/>
              <a:cs typeface="Montserrat"/>
              <a:sym typeface="Montserrat"/>
            </a:endParaRPr>
          </a:p>
        </p:txBody>
      </p:sp>
      <p:pic>
        <p:nvPicPr>
          <p:cNvPr id="76" name="Google Shape;76;p14"/>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9267251" y="2095201"/>
            <a:ext cx="7228698" cy="4066150"/>
          </a:xfrm>
          <a:prstGeom prst="rect">
            <a:avLst/>
          </a:prstGeom>
          <a:noFill/>
          <a:ln w="28575" cap="flat" cmpd="sng">
            <a:solidFill>
              <a:srgbClr val="1297CF"/>
            </a:solidFill>
            <a:prstDash val="solid"/>
            <a:round/>
            <a:headEnd type="none" w="sm" len="sm"/>
            <a:tailEnd type="none" w="sm" len="sm"/>
          </a:ln>
        </p:spPr>
      </p:pic>
      <p:sp>
        <p:nvSpPr>
          <p:cNvPr id="77" name="Google Shape;77;p14"/>
          <p:cNvSpPr txBox="1"/>
          <p:nvPr/>
        </p:nvSpPr>
        <p:spPr>
          <a:xfrm>
            <a:off x="8698350" y="6653150"/>
            <a:ext cx="8976000" cy="2280564"/>
          </a:xfrm>
          <a:prstGeom prst="rect">
            <a:avLst/>
          </a:prstGeom>
          <a:noFill/>
          <a:ln>
            <a:noFill/>
          </a:ln>
        </p:spPr>
        <p:txBody>
          <a:bodyPr spcFirstLastPara="1" wrap="square" lIns="182850" tIns="182850" rIns="182850" bIns="182850" anchor="t" anchorCtr="0">
            <a:spAutoFit/>
          </a:bodyPr>
          <a:lstStyle/>
          <a:p>
            <a:pPr defTabSz="1828800">
              <a:lnSpc>
                <a:spcPct val="115000"/>
              </a:lnSpc>
              <a:buClr>
                <a:srgbClr val="000000"/>
              </a:buClr>
            </a:pPr>
            <a:r>
              <a:rPr lang="en" sz="2600" kern="0">
                <a:solidFill>
                  <a:srgbClr val="FFFFFF"/>
                </a:solidFill>
                <a:latin typeface="Century Gothic"/>
                <a:ea typeface="Century Gothic"/>
                <a:cs typeface="Century Gothic"/>
                <a:sym typeface="Century Gothic"/>
              </a:rPr>
              <a:t>In the same way, within the </a:t>
            </a:r>
            <a:r>
              <a:rPr lang="en" sz="2600" b="1" kern="0">
                <a:solidFill>
                  <a:srgbClr val="FFFFFF"/>
                </a:solidFill>
                <a:latin typeface="Century Gothic"/>
                <a:ea typeface="Century Gothic"/>
                <a:cs typeface="Century Gothic"/>
                <a:sym typeface="Century Gothic"/>
              </a:rPr>
              <a:t>Aspirations Trust,</a:t>
            </a:r>
            <a:r>
              <a:rPr lang="en" sz="2600" kern="0">
                <a:solidFill>
                  <a:srgbClr val="FFFFFF"/>
                </a:solidFill>
                <a:latin typeface="Century Gothic"/>
                <a:ea typeface="Century Gothic"/>
                <a:cs typeface="Century Gothic"/>
                <a:sym typeface="Century Gothic"/>
              </a:rPr>
              <a:t> </a:t>
            </a:r>
            <a:r>
              <a:rPr lang="en" sz="2800" b="1" kern="0">
                <a:solidFill>
                  <a:srgbClr val="1297CF"/>
                </a:solidFill>
                <a:latin typeface="Century Gothic"/>
                <a:ea typeface="Century Gothic"/>
                <a:cs typeface="Century Gothic"/>
                <a:sym typeface="Century Gothic"/>
              </a:rPr>
              <a:t>16 academies</a:t>
            </a:r>
            <a:r>
              <a:rPr lang="en" sz="2600" b="1" kern="0">
                <a:solidFill>
                  <a:srgbClr val="EC3A3B"/>
                </a:solidFill>
                <a:latin typeface="Century Gothic"/>
                <a:ea typeface="Century Gothic"/>
                <a:cs typeface="Century Gothic"/>
                <a:sym typeface="Century Gothic"/>
              </a:rPr>
              <a:t> </a:t>
            </a:r>
            <a:r>
              <a:rPr lang="en" sz="2600" kern="0">
                <a:solidFill>
                  <a:srgbClr val="FFFFFF"/>
                </a:solidFill>
                <a:latin typeface="Century Gothic"/>
                <a:ea typeface="Century Gothic"/>
                <a:cs typeface="Century Gothic"/>
                <a:sym typeface="Century Gothic"/>
              </a:rPr>
              <a:t>are supporting each other, sharing resources and facing challenges together.</a:t>
            </a:r>
            <a:endParaRPr sz="2600" kern="0">
              <a:solidFill>
                <a:srgbClr val="FFFFFF"/>
              </a:solidFill>
              <a:latin typeface="Century Gothic"/>
              <a:ea typeface="Century Gothic"/>
              <a:cs typeface="Century Gothic"/>
              <a:sym typeface="Century Gothic"/>
            </a:endParaRPr>
          </a:p>
          <a:p>
            <a:pPr defTabSz="1828800">
              <a:lnSpc>
                <a:spcPct val="115000"/>
              </a:lnSpc>
              <a:buClr>
                <a:srgbClr val="000000"/>
              </a:buClr>
            </a:pPr>
            <a:r>
              <a:rPr lang="en" sz="2600" b="1" kern="0">
                <a:solidFill>
                  <a:srgbClr val="FFFFFF"/>
                </a:solidFill>
                <a:latin typeface="Century Gothic"/>
                <a:ea typeface="Century Gothic"/>
                <a:cs typeface="Century Gothic"/>
                <a:sym typeface="Century Gothic"/>
              </a:rPr>
              <a:t>Working in a Trust </a:t>
            </a:r>
            <a:r>
              <a:rPr lang="en" sz="2600" kern="0">
                <a:solidFill>
                  <a:srgbClr val="FFFFFF"/>
                </a:solidFill>
                <a:latin typeface="Century Gothic"/>
                <a:ea typeface="Century Gothic"/>
                <a:cs typeface="Century Gothic"/>
                <a:sym typeface="Century Gothic"/>
              </a:rPr>
              <a:t>is about</a:t>
            </a:r>
            <a:r>
              <a:rPr lang="en" sz="2600" b="1" kern="0">
                <a:solidFill>
                  <a:srgbClr val="FFFFFF"/>
                </a:solidFill>
                <a:latin typeface="Century Gothic"/>
                <a:ea typeface="Century Gothic"/>
                <a:cs typeface="Century Gothic"/>
                <a:sym typeface="Century Gothic"/>
              </a:rPr>
              <a:t> </a:t>
            </a:r>
            <a:r>
              <a:rPr lang="en" sz="2600" b="1" kern="0">
                <a:solidFill>
                  <a:srgbClr val="1297CF"/>
                </a:solidFill>
                <a:latin typeface="Century Gothic"/>
                <a:ea typeface="Century Gothic"/>
                <a:cs typeface="Century Gothic"/>
                <a:sym typeface="Century Gothic"/>
              </a:rPr>
              <a:t>collective strength</a:t>
            </a:r>
            <a:endParaRPr sz="4000" kern="0">
              <a:solidFill>
                <a:srgbClr val="1297CF"/>
              </a:solidFill>
              <a:latin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grpSp>
        <p:nvGrpSpPr>
          <p:cNvPr id="2" name="Group 2"/>
          <p:cNvGrpSpPr/>
          <p:nvPr/>
        </p:nvGrpSpPr>
        <p:grpSpPr>
          <a:xfrm>
            <a:off x="13660651" y="0"/>
            <a:ext cx="4627349" cy="10287000"/>
            <a:chOff x="0" y="0"/>
            <a:chExt cx="1218726" cy="2709333"/>
          </a:xfrm>
        </p:grpSpPr>
        <p:sp>
          <p:nvSpPr>
            <p:cNvPr id="3" name="Freeform 3"/>
            <p:cNvSpPr/>
            <p:nvPr/>
          </p:nvSpPr>
          <p:spPr>
            <a:xfrm>
              <a:off x="0" y="0"/>
              <a:ext cx="1218726" cy="2709333"/>
            </a:xfrm>
            <a:custGeom>
              <a:avLst/>
              <a:gdLst/>
              <a:ahLst/>
              <a:cxnLst/>
              <a:rect l="l" t="t" r="r" b="b"/>
              <a:pathLst>
                <a:path w="1218726" h="2709333">
                  <a:moveTo>
                    <a:pt x="0" y="0"/>
                  </a:moveTo>
                  <a:lnTo>
                    <a:pt x="1218726" y="0"/>
                  </a:lnTo>
                  <a:lnTo>
                    <a:pt x="1218726" y="2709333"/>
                  </a:lnTo>
                  <a:lnTo>
                    <a:pt x="0" y="2709333"/>
                  </a:lnTo>
                  <a:close/>
                </a:path>
              </a:pathLst>
            </a:custGeom>
            <a:solidFill>
              <a:srgbClr val="7994A0"/>
            </a:solidFill>
          </p:spPr>
        </p:sp>
        <p:sp>
          <p:nvSpPr>
            <p:cNvPr id="4" name="TextBox 4"/>
            <p:cNvSpPr txBox="1"/>
            <p:nvPr/>
          </p:nvSpPr>
          <p:spPr>
            <a:xfrm>
              <a:off x="0" y="-123825"/>
              <a:ext cx="1218726" cy="2833158"/>
            </a:xfrm>
            <a:prstGeom prst="rect">
              <a:avLst/>
            </a:prstGeom>
          </p:spPr>
          <p:txBody>
            <a:bodyPr lIns="50800" tIns="50800" rIns="50800" bIns="50800" rtlCol="0" anchor="ctr"/>
            <a:lstStyle/>
            <a:p>
              <a:pPr marL="0" marR="0" lvl="0" indent="0" algn="ctr" defTabSz="914400" rtl="0" eaLnBrk="1" fontAlgn="auto" latinLnBrk="0" hangingPunct="1">
                <a:lnSpc>
                  <a:spcPts val="407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TextBox 5"/>
          <p:cNvSpPr txBox="1"/>
          <p:nvPr/>
        </p:nvSpPr>
        <p:spPr>
          <a:xfrm>
            <a:off x="1028700" y="599709"/>
            <a:ext cx="14439900" cy="1085215"/>
          </a:xfrm>
          <a:prstGeom prst="rect">
            <a:avLst/>
          </a:prstGeom>
        </p:spPr>
        <p:txBody>
          <a:bodyPr wrap="square" lIns="0" tIns="0" rIns="0" bIns="0" rtlCol="0" anchor="t">
            <a:spAutoFit/>
          </a:bodyPr>
          <a:lstStyle/>
          <a:p>
            <a:pPr marL="0" marR="0" lvl="0" indent="0" algn="l" defTabSz="914400" rtl="0" eaLnBrk="1" fontAlgn="auto" latinLnBrk="0" hangingPunct="1">
              <a:lnSpc>
                <a:spcPts val="8959"/>
              </a:lnSpc>
              <a:spcBef>
                <a:spcPct val="0"/>
              </a:spcBef>
              <a:spcAft>
                <a:spcPts val="0"/>
              </a:spcAft>
              <a:buClrTx/>
              <a:buSzTx/>
              <a:buFontTx/>
              <a:buNone/>
              <a:tabLst/>
              <a:defRPr/>
            </a:pPr>
            <a:r>
              <a:rPr kumimoji="0" lang="en-US" sz="6399" b="1" i="1" u="none" strike="noStrike" kern="1200" cap="none" spc="0" normalizeH="0" baseline="0" noProof="0" dirty="0">
                <a:ln>
                  <a:noFill/>
                </a:ln>
                <a:solidFill>
                  <a:srgbClr val="0F4662"/>
                </a:solidFill>
                <a:effectLst/>
                <a:uLnTx/>
                <a:uFillTx/>
                <a:latin typeface="Cormorant Garamond Bold Italics"/>
                <a:ea typeface="Cormorant Garamond Bold Italics"/>
                <a:cs typeface="Cormorant Garamond Bold Italics"/>
                <a:sym typeface="Cormorant Garamond Bold Italics"/>
              </a:rPr>
              <a:t>How is the newsletter helpful? </a:t>
            </a:r>
          </a:p>
        </p:txBody>
      </p:sp>
      <p:sp>
        <p:nvSpPr>
          <p:cNvPr id="6" name="TextBox 6"/>
          <p:cNvSpPr txBox="1"/>
          <p:nvPr/>
        </p:nvSpPr>
        <p:spPr>
          <a:xfrm>
            <a:off x="533568" y="2442916"/>
            <a:ext cx="10446804" cy="2380615"/>
          </a:xfrm>
          <a:prstGeom prst="rect">
            <a:avLst/>
          </a:prstGeom>
        </p:spPr>
        <p:txBody>
          <a:bodyPr lIns="0" tIns="0" rIns="0" bIns="0" rtlCol="0" anchor="t">
            <a:spAutoFit/>
          </a:bodyPr>
          <a:lstStyle/>
          <a:p>
            <a:pPr marL="0" marR="0" lvl="0" indent="0" algn="ctr" defTabSz="914400" rtl="0" eaLnBrk="1" fontAlgn="auto" latinLnBrk="0" hangingPunct="1">
              <a:lnSpc>
                <a:spcPts val="4759"/>
              </a:lnSpc>
              <a:spcBef>
                <a:spcPts val="0"/>
              </a:spcBef>
              <a:spcAft>
                <a:spcPts val="0"/>
              </a:spcAft>
              <a:buClrTx/>
              <a:buSzTx/>
              <a:buFontTx/>
              <a:buNone/>
              <a:tabLst/>
              <a:defRPr/>
            </a:pPr>
            <a:r>
              <a:rPr kumimoji="0" lang="en-US" sz="3399" b="0" i="0" u="none" strike="noStrike" kern="1200" cap="none" spc="0" normalizeH="0" baseline="0" noProof="0" dirty="0">
                <a:ln>
                  <a:noFill/>
                </a:ln>
                <a:solidFill>
                  <a:srgbClr val="0F4662"/>
                </a:solidFill>
                <a:effectLst/>
                <a:uLnTx/>
                <a:uFillTx/>
                <a:latin typeface="Canva Sans"/>
                <a:ea typeface="Canva Sans"/>
                <a:cs typeface="Canva Sans"/>
                <a:sym typeface="Canva Sans"/>
              </a:rPr>
              <a:t>Student weekly is very helpful for all students and even teachers in the academy.  It helps students stay informed about extracurricular opportunities, meetings and social events</a:t>
            </a:r>
          </a:p>
        </p:txBody>
      </p:sp>
      <p:sp>
        <p:nvSpPr>
          <p:cNvPr id="7" name="TextBox 7"/>
          <p:cNvSpPr txBox="1"/>
          <p:nvPr/>
        </p:nvSpPr>
        <p:spPr>
          <a:xfrm>
            <a:off x="533568" y="5870582"/>
            <a:ext cx="10446804" cy="2380615"/>
          </a:xfrm>
          <a:prstGeom prst="rect">
            <a:avLst/>
          </a:prstGeom>
        </p:spPr>
        <p:txBody>
          <a:bodyPr lIns="0" tIns="0" rIns="0" bIns="0" rtlCol="0" anchor="t">
            <a:spAutoFit/>
          </a:bodyPr>
          <a:lstStyle/>
          <a:p>
            <a:pPr marL="0" marR="0" lvl="0" indent="0" algn="ctr" defTabSz="914400" rtl="0" eaLnBrk="1" fontAlgn="auto" latinLnBrk="0" hangingPunct="1">
              <a:lnSpc>
                <a:spcPts val="4759"/>
              </a:lnSpc>
              <a:spcBef>
                <a:spcPts val="0"/>
              </a:spcBef>
              <a:spcAft>
                <a:spcPts val="0"/>
              </a:spcAft>
              <a:buClrTx/>
              <a:buSzTx/>
              <a:buFontTx/>
              <a:buNone/>
              <a:tabLst/>
              <a:defRPr/>
            </a:pPr>
            <a:r>
              <a:rPr kumimoji="0" lang="en-US" sz="3399" b="0" i="0" u="none" strike="noStrike" kern="1200" cap="none" spc="0" normalizeH="0" baseline="0" noProof="0" dirty="0">
                <a:ln>
                  <a:noFill/>
                </a:ln>
                <a:solidFill>
                  <a:srgbClr val="0F4662"/>
                </a:solidFill>
                <a:effectLst/>
                <a:uLnTx/>
                <a:uFillTx/>
                <a:latin typeface="Canva Sans"/>
                <a:ea typeface="Canva Sans"/>
                <a:cs typeface="Canva Sans"/>
                <a:sym typeface="Canva Sans"/>
              </a:rPr>
              <a:t>Additionally, newsletters can highlight student achievements, promote resources, and provide tips for school, which creates a sense of belonging and support among students. .</a:t>
            </a:r>
          </a:p>
        </p:txBody>
      </p:sp>
      <p:grpSp>
        <p:nvGrpSpPr>
          <p:cNvPr id="8" name="Group 8"/>
          <p:cNvGrpSpPr/>
          <p:nvPr/>
        </p:nvGrpSpPr>
        <p:grpSpPr>
          <a:xfrm>
            <a:off x="4600575" y="5264468"/>
            <a:ext cx="406718" cy="407670"/>
            <a:chOff x="0" y="0"/>
            <a:chExt cx="542290" cy="543560"/>
          </a:xfrm>
        </p:grpSpPr>
        <p:sp>
          <p:nvSpPr>
            <p:cNvPr id="9" name="Freeform 9"/>
            <p:cNvSpPr/>
            <p:nvPr/>
          </p:nvSpPr>
          <p:spPr>
            <a:xfrm>
              <a:off x="49530" y="48260"/>
              <a:ext cx="445770" cy="444500"/>
            </a:xfrm>
            <a:custGeom>
              <a:avLst/>
              <a:gdLst/>
              <a:ahLst/>
              <a:cxnLst/>
              <a:rect l="l" t="t" r="r" b="b"/>
              <a:pathLst>
                <a:path w="445770" h="444500">
                  <a:moveTo>
                    <a:pt x="64770" y="370840"/>
                  </a:moveTo>
                  <a:cubicBezTo>
                    <a:pt x="12700" y="293370"/>
                    <a:pt x="6350" y="269240"/>
                    <a:pt x="2540" y="246380"/>
                  </a:cubicBezTo>
                  <a:cubicBezTo>
                    <a:pt x="0" y="223520"/>
                    <a:pt x="0" y="199390"/>
                    <a:pt x="5080" y="176530"/>
                  </a:cubicBezTo>
                  <a:cubicBezTo>
                    <a:pt x="8890" y="154940"/>
                    <a:pt x="17780" y="130810"/>
                    <a:pt x="29210" y="111760"/>
                  </a:cubicBezTo>
                  <a:cubicBezTo>
                    <a:pt x="40640" y="91440"/>
                    <a:pt x="55880" y="72390"/>
                    <a:pt x="72390" y="57150"/>
                  </a:cubicBezTo>
                  <a:cubicBezTo>
                    <a:pt x="90170" y="41910"/>
                    <a:pt x="110490" y="27940"/>
                    <a:pt x="132080" y="19050"/>
                  </a:cubicBezTo>
                  <a:cubicBezTo>
                    <a:pt x="152400" y="10160"/>
                    <a:pt x="176530" y="3810"/>
                    <a:pt x="199390" y="2540"/>
                  </a:cubicBezTo>
                  <a:cubicBezTo>
                    <a:pt x="222250" y="0"/>
                    <a:pt x="246380" y="2540"/>
                    <a:pt x="269240" y="7620"/>
                  </a:cubicBezTo>
                  <a:cubicBezTo>
                    <a:pt x="290830" y="13970"/>
                    <a:pt x="313690" y="22860"/>
                    <a:pt x="332740" y="35560"/>
                  </a:cubicBezTo>
                  <a:cubicBezTo>
                    <a:pt x="353060" y="48260"/>
                    <a:pt x="370840" y="64770"/>
                    <a:pt x="384810" y="82550"/>
                  </a:cubicBezTo>
                  <a:cubicBezTo>
                    <a:pt x="400050" y="100330"/>
                    <a:pt x="411480" y="121920"/>
                    <a:pt x="419100" y="143510"/>
                  </a:cubicBezTo>
                  <a:cubicBezTo>
                    <a:pt x="427990" y="165100"/>
                    <a:pt x="431800" y="189230"/>
                    <a:pt x="433070" y="212090"/>
                  </a:cubicBezTo>
                  <a:cubicBezTo>
                    <a:pt x="433070" y="234950"/>
                    <a:pt x="430530" y="259080"/>
                    <a:pt x="422910" y="280670"/>
                  </a:cubicBezTo>
                  <a:cubicBezTo>
                    <a:pt x="416560" y="303530"/>
                    <a:pt x="405130" y="325120"/>
                    <a:pt x="392430" y="344170"/>
                  </a:cubicBezTo>
                  <a:cubicBezTo>
                    <a:pt x="378460" y="361950"/>
                    <a:pt x="361950" y="379730"/>
                    <a:pt x="342900" y="392430"/>
                  </a:cubicBezTo>
                  <a:cubicBezTo>
                    <a:pt x="323850" y="406400"/>
                    <a:pt x="302260" y="417830"/>
                    <a:pt x="280670" y="424180"/>
                  </a:cubicBezTo>
                  <a:cubicBezTo>
                    <a:pt x="257810" y="430530"/>
                    <a:pt x="233680" y="434340"/>
                    <a:pt x="210820" y="433070"/>
                  </a:cubicBezTo>
                  <a:cubicBezTo>
                    <a:pt x="187960" y="433070"/>
                    <a:pt x="163830" y="427990"/>
                    <a:pt x="142240" y="420370"/>
                  </a:cubicBezTo>
                  <a:cubicBezTo>
                    <a:pt x="120650" y="412750"/>
                    <a:pt x="99060" y="400050"/>
                    <a:pt x="81280" y="386080"/>
                  </a:cubicBezTo>
                  <a:cubicBezTo>
                    <a:pt x="63500" y="372110"/>
                    <a:pt x="46990" y="353060"/>
                    <a:pt x="35560" y="334010"/>
                  </a:cubicBezTo>
                  <a:cubicBezTo>
                    <a:pt x="22860" y="314960"/>
                    <a:pt x="12700" y="292100"/>
                    <a:pt x="7620" y="269240"/>
                  </a:cubicBezTo>
                  <a:cubicBezTo>
                    <a:pt x="1270" y="247650"/>
                    <a:pt x="0" y="223520"/>
                    <a:pt x="1270" y="200660"/>
                  </a:cubicBezTo>
                  <a:cubicBezTo>
                    <a:pt x="3810" y="176530"/>
                    <a:pt x="8890" y="153670"/>
                    <a:pt x="19050" y="132080"/>
                  </a:cubicBezTo>
                  <a:cubicBezTo>
                    <a:pt x="27940" y="111760"/>
                    <a:pt x="40640" y="90170"/>
                    <a:pt x="55880" y="73660"/>
                  </a:cubicBezTo>
                  <a:cubicBezTo>
                    <a:pt x="71120" y="55880"/>
                    <a:pt x="90170" y="40640"/>
                    <a:pt x="110490" y="29210"/>
                  </a:cubicBezTo>
                  <a:cubicBezTo>
                    <a:pt x="130810" y="17780"/>
                    <a:pt x="153670" y="10160"/>
                    <a:pt x="176530" y="5080"/>
                  </a:cubicBezTo>
                  <a:cubicBezTo>
                    <a:pt x="199390" y="1270"/>
                    <a:pt x="223520" y="0"/>
                    <a:pt x="246380" y="3810"/>
                  </a:cubicBezTo>
                  <a:cubicBezTo>
                    <a:pt x="269240" y="6350"/>
                    <a:pt x="292100" y="13970"/>
                    <a:pt x="312420" y="24130"/>
                  </a:cubicBezTo>
                  <a:cubicBezTo>
                    <a:pt x="334010" y="34290"/>
                    <a:pt x="351790" y="46990"/>
                    <a:pt x="369570" y="64770"/>
                  </a:cubicBezTo>
                  <a:cubicBezTo>
                    <a:pt x="391160" y="86360"/>
                    <a:pt x="417830" y="124460"/>
                    <a:pt x="429260" y="149860"/>
                  </a:cubicBezTo>
                  <a:cubicBezTo>
                    <a:pt x="436880" y="167640"/>
                    <a:pt x="439420" y="182880"/>
                    <a:pt x="441960" y="200660"/>
                  </a:cubicBezTo>
                  <a:cubicBezTo>
                    <a:pt x="444500" y="217170"/>
                    <a:pt x="445770" y="232410"/>
                    <a:pt x="441960" y="252730"/>
                  </a:cubicBezTo>
                  <a:cubicBezTo>
                    <a:pt x="436880" y="280670"/>
                    <a:pt x="425450" y="321310"/>
                    <a:pt x="406400" y="349250"/>
                  </a:cubicBezTo>
                  <a:cubicBezTo>
                    <a:pt x="387350" y="377190"/>
                    <a:pt x="358140" y="402590"/>
                    <a:pt x="328930" y="419100"/>
                  </a:cubicBezTo>
                  <a:cubicBezTo>
                    <a:pt x="299720" y="434340"/>
                    <a:pt x="262890" y="444500"/>
                    <a:pt x="228600" y="444500"/>
                  </a:cubicBezTo>
                  <a:cubicBezTo>
                    <a:pt x="195580" y="444500"/>
                    <a:pt x="153670" y="431800"/>
                    <a:pt x="128270" y="420370"/>
                  </a:cubicBezTo>
                  <a:cubicBezTo>
                    <a:pt x="109220" y="412750"/>
                    <a:pt x="85090" y="391160"/>
                    <a:pt x="85090" y="391160"/>
                  </a:cubicBezTo>
                </a:path>
              </a:pathLst>
            </a:custGeom>
            <a:solidFill>
              <a:srgbClr val="01184E"/>
            </a:solidFill>
            <a:ln cap="sq">
              <a:noFill/>
              <a:prstDash val="solid"/>
              <a:miter/>
            </a:ln>
          </p:spPr>
        </p:sp>
      </p:grpSp>
      <p:grpSp>
        <p:nvGrpSpPr>
          <p:cNvPr id="10" name="Group 10"/>
          <p:cNvGrpSpPr/>
          <p:nvPr/>
        </p:nvGrpSpPr>
        <p:grpSpPr>
          <a:xfrm>
            <a:off x="5554028" y="5289232"/>
            <a:ext cx="403860" cy="407670"/>
            <a:chOff x="0" y="0"/>
            <a:chExt cx="538480" cy="543560"/>
          </a:xfrm>
        </p:grpSpPr>
        <p:sp>
          <p:nvSpPr>
            <p:cNvPr id="11" name="Freeform 11"/>
            <p:cNvSpPr/>
            <p:nvPr/>
          </p:nvSpPr>
          <p:spPr>
            <a:xfrm>
              <a:off x="49530" y="49530"/>
              <a:ext cx="439420" cy="443230"/>
            </a:xfrm>
            <a:custGeom>
              <a:avLst/>
              <a:gdLst/>
              <a:ahLst/>
              <a:cxnLst/>
              <a:rect l="l" t="t" r="r" b="b"/>
              <a:pathLst>
                <a:path w="439420" h="443230">
                  <a:moveTo>
                    <a:pt x="24130" y="313690"/>
                  </a:moveTo>
                  <a:cubicBezTo>
                    <a:pt x="0" y="223520"/>
                    <a:pt x="0" y="199390"/>
                    <a:pt x="5080" y="176530"/>
                  </a:cubicBezTo>
                  <a:cubicBezTo>
                    <a:pt x="8890" y="153670"/>
                    <a:pt x="16510" y="130810"/>
                    <a:pt x="27940" y="110490"/>
                  </a:cubicBezTo>
                  <a:cubicBezTo>
                    <a:pt x="39370" y="91440"/>
                    <a:pt x="54610" y="72390"/>
                    <a:pt x="72390" y="55880"/>
                  </a:cubicBezTo>
                  <a:cubicBezTo>
                    <a:pt x="88900" y="40640"/>
                    <a:pt x="109220" y="27940"/>
                    <a:pt x="130810" y="19050"/>
                  </a:cubicBezTo>
                  <a:cubicBezTo>
                    <a:pt x="152400" y="8890"/>
                    <a:pt x="175260" y="3810"/>
                    <a:pt x="198120" y="1270"/>
                  </a:cubicBezTo>
                  <a:cubicBezTo>
                    <a:pt x="220980" y="0"/>
                    <a:pt x="246380" y="1270"/>
                    <a:pt x="267970" y="7620"/>
                  </a:cubicBezTo>
                  <a:cubicBezTo>
                    <a:pt x="290830" y="12700"/>
                    <a:pt x="312420" y="21590"/>
                    <a:pt x="332740" y="34290"/>
                  </a:cubicBezTo>
                  <a:cubicBezTo>
                    <a:pt x="351790" y="46990"/>
                    <a:pt x="369570" y="63500"/>
                    <a:pt x="384810" y="81280"/>
                  </a:cubicBezTo>
                  <a:cubicBezTo>
                    <a:pt x="398780" y="99060"/>
                    <a:pt x="411480" y="120650"/>
                    <a:pt x="419100" y="140970"/>
                  </a:cubicBezTo>
                  <a:cubicBezTo>
                    <a:pt x="426720" y="162560"/>
                    <a:pt x="431800" y="186690"/>
                    <a:pt x="433070" y="209550"/>
                  </a:cubicBezTo>
                  <a:cubicBezTo>
                    <a:pt x="433070" y="233680"/>
                    <a:pt x="430530" y="257810"/>
                    <a:pt x="422910" y="279400"/>
                  </a:cubicBezTo>
                  <a:cubicBezTo>
                    <a:pt x="416560" y="300990"/>
                    <a:pt x="405130" y="323850"/>
                    <a:pt x="392430" y="341630"/>
                  </a:cubicBezTo>
                  <a:cubicBezTo>
                    <a:pt x="378460" y="360680"/>
                    <a:pt x="361950" y="378460"/>
                    <a:pt x="342900" y="391160"/>
                  </a:cubicBezTo>
                  <a:cubicBezTo>
                    <a:pt x="325120" y="405130"/>
                    <a:pt x="302260" y="416560"/>
                    <a:pt x="280670" y="422910"/>
                  </a:cubicBezTo>
                  <a:cubicBezTo>
                    <a:pt x="259080" y="429260"/>
                    <a:pt x="234950" y="433070"/>
                    <a:pt x="212090" y="433070"/>
                  </a:cubicBezTo>
                  <a:cubicBezTo>
                    <a:pt x="187960" y="431800"/>
                    <a:pt x="163830" y="427990"/>
                    <a:pt x="142240" y="419100"/>
                  </a:cubicBezTo>
                  <a:cubicBezTo>
                    <a:pt x="120650" y="411480"/>
                    <a:pt x="100330" y="400050"/>
                    <a:pt x="82550" y="384810"/>
                  </a:cubicBezTo>
                  <a:cubicBezTo>
                    <a:pt x="63500" y="370840"/>
                    <a:pt x="46990" y="353060"/>
                    <a:pt x="35560" y="334010"/>
                  </a:cubicBezTo>
                  <a:cubicBezTo>
                    <a:pt x="22860" y="313690"/>
                    <a:pt x="12700" y="292100"/>
                    <a:pt x="7620" y="269240"/>
                  </a:cubicBezTo>
                  <a:cubicBezTo>
                    <a:pt x="1270" y="247650"/>
                    <a:pt x="0" y="222250"/>
                    <a:pt x="1270" y="199390"/>
                  </a:cubicBezTo>
                  <a:cubicBezTo>
                    <a:pt x="3810" y="176530"/>
                    <a:pt x="8890" y="153670"/>
                    <a:pt x="17780" y="132080"/>
                  </a:cubicBezTo>
                  <a:cubicBezTo>
                    <a:pt x="26670" y="110490"/>
                    <a:pt x="40640" y="90170"/>
                    <a:pt x="55880" y="72390"/>
                  </a:cubicBezTo>
                  <a:cubicBezTo>
                    <a:pt x="71120" y="55880"/>
                    <a:pt x="90170" y="40640"/>
                    <a:pt x="109220" y="29210"/>
                  </a:cubicBezTo>
                  <a:cubicBezTo>
                    <a:pt x="129540" y="17780"/>
                    <a:pt x="152400" y="8890"/>
                    <a:pt x="175260" y="5080"/>
                  </a:cubicBezTo>
                  <a:cubicBezTo>
                    <a:pt x="198120" y="0"/>
                    <a:pt x="222250" y="0"/>
                    <a:pt x="245110" y="2540"/>
                  </a:cubicBezTo>
                  <a:cubicBezTo>
                    <a:pt x="267970" y="5080"/>
                    <a:pt x="290830" y="12700"/>
                    <a:pt x="312420" y="22860"/>
                  </a:cubicBezTo>
                  <a:cubicBezTo>
                    <a:pt x="332740" y="33020"/>
                    <a:pt x="353060" y="46990"/>
                    <a:pt x="368300" y="63500"/>
                  </a:cubicBezTo>
                  <a:cubicBezTo>
                    <a:pt x="384810" y="80010"/>
                    <a:pt x="398780" y="97790"/>
                    <a:pt x="410210" y="120650"/>
                  </a:cubicBezTo>
                  <a:cubicBezTo>
                    <a:pt x="422910" y="147320"/>
                    <a:pt x="436880" y="186690"/>
                    <a:pt x="438150" y="219710"/>
                  </a:cubicBezTo>
                  <a:cubicBezTo>
                    <a:pt x="439420" y="252730"/>
                    <a:pt x="430530" y="290830"/>
                    <a:pt x="416560" y="321310"/>
                  </a:cubicBezTo>
                  <a:cubicBezTo>
                    <a:pt x="402590" y="350520"/>
                    <a:pt x="372110" y="382270"/>
                    <a:pt x="350520" y="401320"/>
                  </a:cubicBezTo>
                  <a:cubicBezTo>
                    <a:pt x="335280" y="414020"/>
                    <a:pt x="323850" y="420370"/>
                    <a:pt x="304800" y="426720"/>
                  </a:cubicBezTo>
                  <a:cubicBezTo>
                    <a:pt x="278130" y="435610"/>
                    <a:pt x="231140" y="443230"/>
                    <a:pt x="203200" y="441960"/>
                  </a:cubicBezTo>
                  <a:cubicBezTo>
                    <a:pt x="182880" y="441960"/>
                    <a:pt x="168910" y="436880"/>
                    <a:pt x="152400" y="431800"/>
                  </a:cubicBezTo>
                  <a:cubicBezTo>
                    <a:pt x="135890" y="426720"/>
                    <a:pt x="120650" y="420370"/>
                    <a:pt x="105410" y="408940"/>
                  </a:cubicBezTo>
                  <a:cubicBezTo>
                    <a:pt x="82550" y="392430"/>
                    <a:pt x="34290" y="334010"/>
                    <a:pt x="34290" y="334010"/>
                  </a:cubicBezTo>
                </a:path>
              </a:pathLst>
            </a:custGeom>
            <a:solidFill>
              <a:srgbClr val="01184E"/>
            </a:solidFill>
            <a:ln cap="sq">
              <a:noFill/>
              <a:prstDash val="solid"/>
              <a:miter/>
            </a:ln>
          </p:spPr>
        </p:sp>
      </p:grpSp>
      <p:grpSp>
        <p:nvGrpSpPr>
          <p:cNvPr id="12" name="Group 12"/>
          <p:cNvGrpSpPr/>
          <p:nvPr/>
        </p:nvGrpSpPr>
        <p:grpSpPr>
          <a:xfrm>
            <a:off x="6504622" y="5289232"/>
            <a:ext cx="397192" cy="397192"/>
            <a:chOff x="0" y="0"/>
            <a:chExt cx="529590" cy="529590"/>
          </a:xfrm>
        </p:grpSpPr>
        <p:sp>
          <p:nvSpPr>
            <p:cNvPr id="13" name="Freeform 13"/>
            <p:cNvSpPr/>
            <p:nvPr/>
          </p:nvSpPr>
          <p:spPr>
            <a:xfrm>
              <a:off x="49530" y="45720"/>
              <a:ext cx="422910" cy="435610"/>
            </a:xfrm>
            <a:custGeom>
              <a:avLst/>
              <a:gdLst/>
              <a:ahLst/>
              <a:cxnLst/>
              <a:rect l="l" t="t" r="r" b="b"/>
              <a:pathLst>
                <a:path w="422910" h="435610">
                  <a:moveTo>
                    <a:pt x="422910" y="153670"/>
                  </a:moveTo>
                  <a:cubicBezTo>
                    <a:pt x="422910" y="289560"/>
                    <a:pt x="407670" y="325120"/>
                    <a:pt x="387350" y="350520"/>
                  </a:cubicBezTo>
                  <a:cubicBezTo>
                    <a:pt x="367030" y="377190"/>
                    <a:pt x="336550" y="401320"/>
                    <a:pt x="306070" y="415290"/>
                  </a:cubicBezTo>
                  <a:cubicBezTo>
                    <a:pt x="275590" y="427990"/>
                    <a:pt x="237490" y="435610"/>
                    <a:pt x="204470" y="433070"/>
                  </a:cubicBezTo>
                  <a:cubicBezTo>
                    <a:pt x="170180" y="431800"/>
                    <a:pt x="134620" y="420370"/>
                    <a:pt x="105410" y="402590"/>
                  </a:cubicBezTo>
                  <a:cubicBezTo>
                    <a:pt x="77470" y="384810"/>
                    <a:pt x="49530" y="358140"/>
                    <a:pt x="33020" y="330200"/>
                  </a:cubicBezTo>
                  <a:cubicBezTo>
                    <a:pt x="15240" y="300990"/>
                    <a:pt x="3810" y="264160"/>
                    <a:pt x="1270" y="231140"/>
                  </a:cubicBezTo>
                  <a:cubicBezTo>
                    <a:pt x="0" y="198120"/>
                    <a:pt x="6350" y="160020"/>
                    <a:pt x="20320" y="129540"/>
                  </a:cubicBezTo>
                  <a:cubicBezTo>
                    <a:pt x="34290" y="99060"/>
                    <a:pt x="57150" y="68580"/>
                    <a:pt x="83820" y="48260"/>
                  </a:cubicBezTo>
                  <a:cubicBezTo>
                    <a:pt x="110490" y="27940"/>
                    <a:pt x="144780" y="11430"/>
                    <a:pt x="177800" y="5080"/>
                  </a:cubicBezTo>
                  <a:cubicBezTo>
                    <a:pt x="210820" y="0"/>
                    <a:pt x="248920" y="1270"/>
                    <a:pt x="281940" y="11430"/>
                  </a:cubicBezTo>
                  <a:cubicBezTo>
                    <a:pt x="313690" y="21590"/>
                    <a:pt x="369570" y="64770"/>
                    <a:pt x="369570" y="64770"/>
                  </a:cubicBezTo>
                </a:path>
              </a:pathLst>
            </a:custGeom>
            <a:solidFill>
              <a:srgbClr val="01184E"/>
            </a:solidFill>
            <a:ln cap="sq">
              <a:noFill/>
              <a:prstDash val="solid"/>
              <a:miter/>
            </a:ln>
          </p:spPr>
        </p:sp>
      </p:grpSp>
      <p:sp>
        <p:nvSpPr>
          <p:cNvPr id="14" name="Freeform 14"/>
          <p:cNvSpPr/>
          <p:nvPr/>
        </p:nvSpPr>
        <p:spPr>
          <a:xfrm>
            <a:off x="11734256" y="2346761"/>
            <a:ext cx="3277144" cy="2976761"/>
          </a:xfrm>
          <a:custGeom>
            <a:avLst/>
            <a:gdLst/>
            <a:ahLst/>
            <a:cxnLst/>
            <a:rect l="l" t="t" r="r" b="b"/>
            <a:pathLst>
              <a:path w="4953540" h="4953540">
                <a:moveTo>
                  <a:pt x="0" y="0"/>
                </a:moveTo>
                <a:lnTo>
                  <a:pt x="4953540" y="0"/>
                </a:lnTo>
                <a:lnTo>
                  <a:pt x="4953540" y="4953540"/>
                </a:lnTo>
                <a:lnTo>
                  <a:pt x="0" y="4953540"/>
                </a:lnTo>
                <a:lnTo>
                  <a:pt x="0" y="0"/>
                </a:lnTo>
                <a:close/>
              </a:path>
            </a:pathLst>
          </a:custGeom>
          <a:blipFill>
            <a:blip r:embed="rId2"/>
            <a:stretch>
              <a:fillRect/>
            </a:stretch>
          </a:blipFill>
        </p:spPr>
      </p:sp>
    </p:spTree>
    <p:extLst>
      <p:ext uri="{BB962C8B-B14F-4D97-AF65-F5344CB8AC3E}">
        <p14:creationId xmlns:p14="http://schemas.microsoft.com/office/powerpoint/2010/main" val="9619094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grpSp>
        <p:nvGrpSpPr>
          <p:cNvPr id="2" name="Group 2"/>
          <p:cNvGrpSpPr/>
          <p:nvPr/>
        </p:nvGrpSpPr>
        <p:grpSpPr>
          <a:xfrm>
            <a:off x="13660651" y="0"/>
            <a:ext cx="4627349" cy="10287000"/>
            <a:chOff x="0" y="0"/>
            <a:chExt cx="1218726" cy="2709333"/>
          </a:xfrm>
        </p:grpSpPr>
        <p:sp>
          <p:nvSpPr>
            <p:cNvPr id="3" name="Freeform 3"/>
            <p:cNvSpPr/>
            <p:nvPr/>
          </p:nvSpPr>
          <p:spPr>
            <a:xfrm>
              <a:off x="0" y="0"/>
              <a:ext cx="1218726" cy="2709333"/>
            </a:xfrm>
            <a:custGeom>
              <a:avLst/>
              <a:gdLst/>
              <a:ahLst/>
              <a:cxnLst/>
              <a:rect l="l" t="t" r="r" b="b"/>
              <a:pathLst>
                <a:path w="1218726" h="2709333">
                  <a:moveTo>
                    <a:pt x="0" y="0"/>
                  </a:moveTo>
                  <a:lnTo>
                    <a:pt x="1218726" y="0"/>
                  </a:lnTo>
                  <a:lnTo>
                    <a:pt x="1218726" y="2709333"/>
                  </a:lnTo>
                  <a:lnTo>
                    <a:pt x="0" y="2709333"/>
                  </a:lnTo>
                  <a:close/>
                </a:path>
              </a:pathLst>
            </a:custGeom>
            <a:solidFill>
              <a:srgbClr val="7994A0"/>
            </a:solidFill>
          </p:spPr>
        </p:sp>
        <p:sp>
          <p:nvSpPr>
            <p:cNvPr id="4" name="TextBox 4"/>
            <p:cNvSpPr txBox="1"/>
            <p:nvPr/>
          </p:nvSpPr>
          <p:spPr>
            <a:xfrm>
              <a:off x="0" y="-123825"/>
              <a:ext cx="1218726" cy="2833158"/>
            </a:xfrm>
            <a:prstGeom prst="rect">
              <a:avLst/>
            </a:prstGeom>
          </p:spPr>
          <p:txBody>
            <a:bodyPr lIns="50800" tIns="50800" rIns="50800" bIns="50800" rtlCol="0" anchor="ctr"/>
            <a:lstStyle/>
            <a:p>
              <a:pPr marL="0" marR="0" lvl="0" indent="0" algn="ctr" defTabSz="914400" rtl="0" eaLnBrk="1" fontAlgn="auto" latinLnBrk="0" hangingPunct="1">
                <a:lnSpc>
                  <a:spcPts val="407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TextBox 5"/>
          <p:cNvSpPr txBox="1"/>
          <p:nvPr/>
        </p:nvSpPr>
        <p:spPr>
          <a:xfrm>
            <a:off x="1028700" y="599709"/>
            <a:ext cx="13982700" cy="1085215"/>
          </a:xfrm>
          <a:prstGeom prst="rect">
            <a:avLst/>
          </a:prstGeom>
        </p:spPr>
        <p:txBody>
          <a:bodyPr wrap="square" lIns="0" tIns="0" rIns="0" bIns="0" rtlCol="0" anchor="t">
            <a:spAutoFit/>
          </a:bodyPr>
          <a:lstStyle/>
          <a:p>
            <a:pPr marL="0" marR="0" lvl="0" indent="0" algn="l" defTabSz="914400" rtl="0" eaLnBrk="1" fontAlgn="auto" latinLnBrk="0" hangingPunct="1">
              <a:lnSpc>
                <a:spcPts val="8959"/>
              </a:lnSpc>
              <a:spcBef>
                <a:spcPct val="0"/>
              </a:spcBef>
              <a:spcAft>
                <a:spcPts val="0"/>
              </a:spcAft>
              <a:buClrTx/>
              <a:buSzTx/>
              <a:buFontTx/>
              <a:buNone/>
              <a:tabLst/>
              <a:defRPr/>
            </a:pPr>
            <a:r>
              <a:rPr kumimoji="0" lang="en-US" sz="6399" b="1" i="1" u="none" strike="noStrike" kern="1200" cap="none" spc="0" normalizeH="0" baseline="0" noProof="0" dirty="0">
                <a:ln>
                  <a:noFill/>
                </a:ln>
                <a:solidFill>
                  <a:srgbClr val="0F4662"/>
                </a:solidFill>
                <a:effectLst/>
                <a:uLnTx/>
                <a:uFillTx/>
                <a:latin typeface="Cormorant Garamond Bold Italics"/>
                <a:ea typeface="Cormorant Garamond Bold Italics"/>
                <a:cs typeface="Cormorant Garamond Bold Italics"/>
                <a:sym typeface="Cormorant Garamond Bold Italics"/>
              </a:rPr>
              <a:t>Why is student weekly important?</a:t>
            </a:r>
          </a:p>
        </p:txBody>
      </p:sp>
      <p:grpSp>
        <p:nvGrpSpPr>
          <p:cNvPr id="6" name="Group 6"/>
          <p:cNvGrpSpPr/>
          <p:nvPr/>
        </p:nvGrpSpPr>
        <p:grpSpPr>
          <a:xfrm>
            <a:off x="4321800" y="4740700"/>
            <a:ext cx="401003" cy="403860"/>
            <a:chOff x="0" y="0"/>
            <a:chExt cx="534670" cy="538480"/>
          </a:xfrm>
        </p:grpSpPr>
        <p:sp>
          <p:nvSpPr>
            <p:cNvPr id="7" name="Freeform 7"/>
            <p:cNvSpPr/>
            <p:nvPr/>
          </p:nvSpPr>
          <p:spPr>
            <a:xfrm>
              <a:off x="49530" y="49530"/>
              <a:ext cx="434340" cy="440690"/>
            </a:xfrm>
            <a:custGeom>
              <a:avLst/>
              <a:gdLst/>
              <a:ahLst/>
              <a:cxnLst/>
              <a:rect l="l" t="t" r="r" b="b"/>
              <a:pathLst>
                <a:path w="434340" h="440690">
                  <a:moveTo>
                    <a:pt x="1270" y="217170"/>
                  </a:moveTo>
                  <a:cubicBezTo>
                    <a:pt x="19050" y="127000"/>
                    <a:pt x="30480" y="105410"/>
                    <a:pt x="44450" y="86360"/>
                  </a:cubicBezTo>
                  <a:cubicBezTo>
                    <a:pt x="58420" y="68580"/>
                    <a:pt x="76200" y="52070"/>
                    <a:pt x="95250" y="39370"/>
                  </a:cubicBezTo>
                  <a:cubicBezTo>
                    <a:pt x="114300" y="25400"/>
                    <a:pt x="137160" y="15240"/>
                    <a:pt x="158750" y="8890"/>
                  </a:cubicBezTo>
                  <a:cubicBezTo>
                    <a:pt x="181610" y="3810"/>
                    <a:pt x="205740" y="0"/>
                    <a:pt x="228600" y="1270"/>
                  </a:cubicBezTo>
                  <a:cubicBezTo>
                    <a:pt x="251460" y="2540"/>
                    <a:pt x="275590" y="8890"/>
                    <a:pt x="297180" y="16510"/>
                  </a:cubicBezTo>
                  <a:cubicBezTo>
                    <a:pt x="317500" y="25400"/>
                    <a:pt x="339090" y="38100"/>
                    <a:pt x="356870" y="53340"/>
                  </a:cubicBezTo>
                  <a:cubicBezTo>
                    <a:pt x="374650" y="67310"/>
                    <a:pt x="389890" y="86360"/>
                    <a:pt x="401320" y="106680"/>
                  </a:cubicBezTo>
                  <a:cubicBezTo>
                    <a:pt x="414020" y="125730"/>
                    <a:pt x="422910" y="148590"/>
                    <a:pt x="427990" y="171450"/>
                  </a:cubicBezTo>
                  <a:cubicBezTo>
                    <a:pt x="433070" y="193040"/>
                    <a:pt x="434340" y="218440"/>
                    <a:pt x="431800" y="241300"/>
                  </a:cubicBezTo>
                  <a:cubicBezTo>
                    <a:pt x="429260" y="264160"/>
                    <a:pt x="422910" y="287020"/>
                    <a:pt x="412750" y="308610"/>
                  </a:cubicBezTo>
                  <a:cubicBezTo>
                    <a:pt x="402590" y="328930"/>
                    <a:pt x="389890" y="349250"/>
                    <a:pt x="373380" y="365760"/>
                  </a:cubicBezTo>
                  <a:cubicBezTo>
                    <a:pt x="358140" y="382270"/>
                    <a:pt x="337820" y="397510"/>
                    <a:pt x="317500" y="407670"/>
                  </a:cubicBezTo>
                  <a:cubicBezTo>
                    <a:pt x="297180" y="419100"/>
                    <a:pt x="274320" y="426720"/>
                    <a:pt x="251460" y="430530"/>
                  </a:cubicBezTo>
                  <a:cubicBezTo>
                    <a:pt x="228600" y="434340"/>
                    <a:pt x="204470" y="434340"/>
                    <a:pt x="181610" y="430530"/>
                  </a:cubicBezTo>
                  <a:cubicBezTo>
                    <a:pt x="158750" y="426720"/>
                    <a:pt x="135890" y="419100"/>
                    <a:pt x="115570" y="407670"/>
                  </a:cubicBezTo>
                  <a:cubicBezTo>
                    <a:pt x="95250" y="397510"/>
                    <a:pt x="76200" y="382270"/>
                    <a:pt x="59690" y="365760"/>
                  </a:cubicBezTo>
                  <a:cubicBezTo>
                    <a:pt x="44450" y="349250"/>
                    <a:pt x="30480" y="328930"/>
                    <a:pt x="20320" y="308610"/>
                  </a:cubicBezTo>
                  <a:cubicBezTo>
                    <a:pt x="11430" y="287020"/>
                    <a:pt x="5080" y="264160"/>
                    <a:pt x="2540" y="241300"/>
                  </a:cubicBezTo>
                  <a:cubicBezTo>
                    <a:pt x="0" y="218440"/>
                    <a:pt x="1270" y="193040"/>
                    <a:pt x="6350" y="171450"/>
                  </a:cubicBezTo>
                  <a:cubicBezTo>
                    <a:pt x="11430" y="148590"/>
                    <a:pt x="20320" y="125730"/>
                    <a:pt x="31750" y="106680"/>
                  </a:cubicBezTo>
                  <a:cubicBezTo>
                    <a:pt x="43180" y="86360"/>
                    <a:pt x="59690" y="67310"/>
                    <a:pt x="77470" y="53340"/>
                  </a:cubicBezTo>
                  <a:cubicBezTo>
                    <a:pt x="93980" y="38100"/>
                    <a:pt x="115570" y="25400"/>
                    <a:pt x="137160" y="16510"/>
                  </a:cubicBezTo>
                  <a:cubicBezTo>
                    <a:pt x="158750" y="8890"/>
                    <a:pt x="181610" y="2540"/>
                    <a:pt x="205740" y="1270"/>
                  </a:cubicBezTo>
                  <a:cubicBezTo>
                    <a:pt x="228600" y="0"/>
                    <a:pt x="252730" y="3810"/>
                    <a:pt x="274320" y="8890"/>
                  </a:cubicBezTo>
                  <a:cubicBezTo>
                    <a:pt x="297180" y="15240"/>
                    <a:pt x="318770" y="25400"/>
                    <a:pt x="337820" y="39370"/>
                  </a:cubicBezTo>
                  <a:cubicBezTo>
                    <a:pt x="356870" y="52070"/>
                    <a:pt x="374650" y="68580"/>
                    <a:pt x="388620" y="86360"/>
                  </a:cubicBezTo>
                  <a:cubicBezTo>
                    <a:pt x="402590" y="105410"/>
                    <a:pt x="414020" y="127000"/>
                    <a:pt x="421640" y="148590"/>
                  </a:cubicBezTo>
                  <a:cubicBezTo>
                    <a:pt x="429260" y="170180"/>
                    <a:pt x="433070" y="191770"/>
                    <a:pt x="433070" y="217170"/>
                  </a:cubicBezTo>
                  <a:cubicBezTo>
                    <a:pt x="431800" y="247650"/>
                    <a:pt x="421640" y="292100"/>
                    <a:pt x="410210" y="318770"/>
                  </a:cubicBezTo>
                  <a:cubicBezTo>
                    <a:pt x="402590" y="336550"/>
                    <a:pt x="392430" y="349250"/>
                    <a:pt x="382270" y="361950"/>
                  </a:cubicBezTo>
                  <a:cubicBezTo>
                    <a:pt x="370840" y="374650"/>
                    <a:pt x="360680" y="386080"/>
                    <a:pt x="344170" y="397510"/>
                  </a:cubicBezTo>
                  <a:cubicBezTo>
                    <a:pt x="320040" y="412750"/>
                    <a:pt x="275590" y="430530"/>
                    <a:pt x="247650" y="436880"/>
                  </a:cubicBezTo>
                  <a:cubicBezTo>
                    <a:pt x="228600" y="440690"/>
                    <a:pt x="215900" y="440690"/>
                    <a:pt x="195580" y="438150"/>
                  </a:cubicBezTo>
                  <a:cubicBezTo>
                    <a:pt x="167640" y="433070"/>
                    <a:pt x="127000" y="421640"/>
                    <a:pt x="97790" y="403860"/>
                  </a:cubicBezTo>
                  <a:cubicBezTo>
                    <a:pt x="69850" y="384810"/>
                    <a:pt x="44450" y="356870"/>
                    <a:pt x="27940" y="327660"/>
                  </a:cubicBezTo>
                  <a:cubicBezTo>
                    <a:pt x="11430" y="298450"/>
                    <a:pt x="1270" y="227330"/>
                    <a:pt x="1270" y="227330"/>
                  </a:cubicBezTo>
                </a:path>
              </a:pathLst>
            </a:custGeom>
            <a:solidFill>
              <a:srgbClr val="01184E"/>
            </a:solidFill>
            <a:ln cap="sq">
              <a:noFill/>
              <a:prstDash val="solid"/>
              <a:miter/>
            </a:ln>
          </p:spPr>
        </p:sp>
      </p:grpSp>
      <p:grpSp>
        <p:nvGrpSpPr>
          <p:cNvPr id="8" name="Group 8"/>
          <p:cNvGrpSpPr/>
          <p:nvPr/>
        </p:nvGrpSpPr>
        <p:grpSpPr>
          <a:xfrm>
            <a:off x="5070465" y="4735628"/>
            <a:ext cx="397192" cy="397192"/>
            <a:chOff x="0" y="0"/>
            <a:chExt cx="529590" cy="529590"/>
          </a:xfrm>
        </p:grpSpPr>
        <p:sp>
          <p:nvSpPr>
            <p:cNvPr id="9" name="Freeform 9"/>
            <p:cNvSpPr/>
            <p:nvPr/>
          </p:nvSpPr>
          <p:spPr>
            <a:xfrm>
              <a:off x="48260" y="44450"/>
              <a:ext cx="424180" cy="436880"/>
            </a:xfrm>
            <a:custGeom>
              <a:avLst/>
              <a:gdLst/>
              <a:ahLst/>
              <a:cxnLst/>
              <a:rect l="l" t="t" r="r" b="b"/>
              <a:pathLst>
                <a:path w="424180" h="436880">
                  <a:moveTo>
                    <a:pt x="424180" y="154940"/>
                  </a:moveTo>
                  <a:cubicBezTo>
                    <a:pt x="424180" y="290830"/>
                    <a:pt x="407670" y="325120"/>
                    <a:pt x="387350" y="351790"/>
                  </a:cubicBezTo>
                  <a:cubicBezTo>
                    <a:pt x="367030" y="378460"/>
                    <a:pt x="336550" y="402590"/>
                    <a:pt x="306070" y="415290"/>
                  </a:cubicBezTo>
                  <a:cubicBezTo>
                    <a:pt x="275590" y="429260"/>
                    <a:pt x="237490" y="436880"/>
                    <a:pt x="204470" y="434340"/>
                  </a:cubicBezTo>
                  <a:cubicBezTo>
                    <a:pt x="171450" y="431800"/>
                    <a:pt x="134620" y="420370"/>
                    <a:pt x="105410" y="403860"/>
                  </a:cubicBezTo>
                  <a:cubicBezTo>
                    <a:pt x="77470" y="386080"/>
                    <a:pt x="50800" y="359410"/>
                    <a:pt x="33020" y="330200"/>
                  </a:cubicBezTo>
                  <a:cubicBezTo>
                    <a:pt x="15240" y="302260"/>
                    <a:pt x="3810" y="265430"/>
                    <a:pt x="2540" y="232410"/>
                  </a:cubicBezTo>
                  <a:cubicBezTo>
                    <a:pt x="0" y="198120"/>
                    <a:pt x="7620" y="161290"/>
                    <a:pt x="20320" y="130810"/>
                  </a:cubicBezTo>
                  <a:cubicBezTo>
                    <a:pt x="34290" y="100330"/>
                    <a:pt x="58420" y="69850"/>
                    <a:pt x="85090" y="49530"/>
                  </a:cubicBezTo>
                  <a:cubicBezTo>
                    <a:pt x="110490" y="27940"/>
                    <a:pt x="146050" y="12700"/>
                    <a:pt x="179070" y="6350"/>
                  </a:cubicBezTo>
                  <a:cubicBezTo>
                    <a:pt x="212090" y="0"/>
                    <a:pt x="250190" y="2540"/>
                    <a:pt x="281940" y="12700"/>
                  </a:cubicBezTo>
                  <a:cubicBezTo>
                    <a:pt x="313690" y="22860"/>
                    <a:pt x="370840" y="66040"/>
                    <a:pt x="370840" y="66040"/>
                  </a:cubicBezTo>
                </a:path>
              </a:pathLst>
            </a:custGeom>
            <a:solidFill>
              <a:srgbClr val="01184E"/>
            </a:solidFill>
            <a:ln cap="sq">
              <a:noFill/>
              <a:prstDash val="solid"/>
              <a:miter/>
            </a:ln>
          </p:spPr>
        </p:sp>
      </p:grpSp>
      <p:grpSp>
        <p:nvGrpSpPr>
          <p:cNvPr id="10" name="Group 10"/>
          <p:cNvGrpSpPr/>
          <p:nvPr/>
        </p:nvGrpSpPr>
        <p:grpSpPr>
          <a:xfrm>
            <a:off x="5810558" y="4735628"/>
            <a:ext cx="401003" cy="405765"/>
            <a:chOff x="0" y="0"/>
            <a:chExt cx="534670" cy="541020"/>
          </a:xfrm>
        </p:grpSpPr>
        <p:sp>
          <p:nvSpPr>
            <p:cNvPr id="11" name="Freeform 11"/>
            <p:cNvSpPr/>
            <p:nvPr/>
          </p:nvSpPr>
          <p:spPr>
            <a:xfrm>
              <a:off x="49530" y="49530"/>
              <a:ext cx="434340" cy="443230"/>
            </a:xfrm>
            <a:custGeom>
              <a:avLst/>
              <a:gdLst/>
              <a:ahLst/>
              <a:cxnLst/>
              <a:rect l="l" t="t" r="r" b="b"/>
              <a:pathLst>
                <a:path w="434340" h="443230">
                  <a:moveTo>
                    <a:pt x="1270" y="217170"/>
                  </a:moveTo>
                  <a:cubicBezTo>
                    <a:pt x="20320" y="125730"/>
                    <a:pt x="31750" y="104140"/>
                    <a:pt x="45720" y="86360"/>
                  </a:cubicBezTo>
                  <a:cubicBezTo>
                    <a:pt x="59690" y="67310"/>
                    <a:pt x="77470" y="50800"/>
                    <a:pt x="96520" y="38100"/>
                  </a:cubicBezTo>
                  <a:cubicBezTo>
                    <a:pt x="115570" y="25400"/>
                    <a:pt x="137160" y="15240"/>
                    <a:pt x="160020" y="8890"/>
                  </a:cubicBezTo>
                  <a:cubicBezTo>
                    <a:pt x="181610" y="2540"/>
                    <a:pt x="205740" y="0"/>
                    <a:pt x="228600" y="1270"/>
                  </a:cubicBezTo>
                  <a:cubicBezTo>
                    <a:pt x="251460" y="2540"/>
                    <a:pt x="275590" y="7620"/>
                    <a:pt x="297180" y="16510"/>
                  </a:cubicBezTo>
                  <a:cubicBezTo>
                    <a:pt x="318770" y="24130"/>
                    <a:pt x="339090" y="36830"/>
                    <a:pt x="356870" y="52070"/>
                  </a:cubicBezTo>
                  <a:cubicBezTo>
                    <a:pt x="374650" y="67310"/>
                    <a:pt x="389890" y="85090"/>
                    <a:pt x="402590" y="105410"/>
                  </a:cubicBezTo>
                  <a:cubicBezTo>
                    <a:pt x="414020" y="124460"/>
                    <a:pt x="422910" y="147320"/>
                    <a:pt x="427990" y="170180"/>
                  </a:cubicBezTo>
                  <a:cubicBezTo>
                    <a:pt x="433070" y="193040"/>
                    <a:pt x="434340" y="217170"/>
                    <a:pt x="431800" y="240030"/>
                  </a:cubicBezTo>
                  <a:cubicBezTo>
                    <a:pt x="429260" y="262890"/>
                    <a:pt x="422910" y="287020"/>
                    <a:pt x="412750" y="307340"/>
                  </a:cubicBezTo>
                  <a:cubicBezTo>
                    <a:pt x="403860" y="327660"/>
                    <a:pt x="389890" y="347980"/>
                    <a:pt x="373380" y="365760"/>
                  </a:cubicBezTo>
                  <a:cubicBezTo>
                    <a:pt x="358140" y="382270"/>
                    <a:pt x="339090" y="396240"/>
                    <a:pt x="318770" y="407670"/>
                  </a:cubicBezTo>
                  <a:cubicBezTo>
                    <a:pt x="298450" y="417830"/>
                    <a:pt x="274320" y="425450"/>
                    <a:pt x="251460" y="429260"/>
                  </a:cubicBezTo>
                  <a:cubicBezTo>
                    <a:pt x="229870" y="433070"/>
                    <a:pt x="204470" y="433070"/>
                    <a:pt x="181610" y="429260"/>
                  </a:cubicBezTo>
                  <a:cubicBezTo>
                    <a:pt x="160020" y="425450"/>
                    <a:pt x="135890" y="417830"/>
                    <a:pt x="115570" y="407670"/>
                  </a:cubicBezTo>
                  <a:cubicBezTo>
                    <a:pt x="95250" y="396240"/>
                    <a:pt x="76200" y="382270"/>
                    <a:pt x="60960" y="364490"/>
                  </a:cubicBezTo>
                  <a:cubicBezTo>
                    <a:pt x="44450" y="347980"/>
                    <a:pt x="30480" y="327660"/>
                    <a:pt x="21590" y="307340"/>
                  </a:cubicBezTo>
                  <a:cubicBezTo>
                    <a:pt x="11430" y="287020"/>
                    <a:pt x="5080" y="262890"/>
                    <a:pt x="2540" y="240030"/>
                  </a:cubicBezTo>
                  <a:cubicBezTo>
                    <a:pt x="0" y="217170"/>
                    <a:pt x="1270" y="193040"/>
                    <a:pt x="6350" y="170180"/>
                  </a:cubicBezTo>
                  <a:cubicBezTo>
                    <a:pt x="11430" y="147320"/>
                    <a:pt x="20320" y="124460"/>
                    <a:pt x="31750" y="105410"/>
                  </a:cubicBezTo>
                  <a:cubicBezTo>
                    <a:pt x="44450" y="85090"/>
                    <a:pt x="59690" y="67310"/>
                    <a:pt x="77470" y="52070"/>
                  </a:cubicBezTo>
                  <a:cubicBezTo>
                    <a:pt x="95250" y="36830"/>
                    <a:pt x="115570" y="24130"/>
                    <a:pt x="137160" y="16510"/>
                  </a:cubicBezTo>
                  <a:cubicBezTo>
                    <a:pt x="158750" y="7620"/>
                    <a:pt x="182880" y="2540"/>
                    <a:pt x="205740" y="1270"/>
                  </a:cubicBezTo>
                  <a:cubicBezTo>
                    <a:pt x="228600" y="0"/>
                    <a:pt x="252730" y="2540"/>
                    <a:pt x="275590" y="8890"/>
                  </a:cubicBezTo>
                  <a:cubicBezTo>
                    <a:pt x="297180" y="15240"/>
                    <a:pt x="318770" y="25400"/>
                    <a:pt x="337820" y="38100"/>
                  </a:cubicBezTo>
                  <a:cubicBezTo>
                    <a:pt x="356870" y="50800"/>
                    <a:pt x="374650" y="67310"/>
                    <a:pt x="388620" y="86360"/>
                  </a:cubicBezTo>
                  <a:cubicBezTo>
                    <a:pt x="402590" y="104140"/>
                    <a:pt x="414020" y="125730"/>
                    <a:pt x="421640" y="147320"/>
                  </a:cubicBezTo>
                  <a:cubicBezTo>
                    <a:pt x="429260" y="170180"/>
                    <a:pt x="431800" y="195580"/>
                    <a:pt x="433070" y="217170"/>
                  </a:cubicBezTo>
                  <a:cubicBezTo>
                    <a:pt x="434340" y="234950"/>
                    <a:pt x="434340" y="248920"/>
                    <a:pt x="429260" y="269240"/>
                  </a:cubicBezTo>
                  <a:cubicBezTo>
                    <a:pt x="421640" y="295910"/>
                    <a:pt x="406400" y="336550"/>
                    <a:pt x="386080" y="361950"/>
                  </a:cubicBezTo>
                  <a:cubicBezTo>
                    <a:pt x="364490" y="388620"/>
                    <a:pt x="328930" y="412750"/>
                    <a:pt x="303530" y="425450"/>
                  </a:cubicBezTo>
                  <a:cubicBezTo>
                    <a:pt x="285750" y="434340"/>
                    <a:pt x="273050" y="438150"/>
                    <a:pt x="254000" y="440690"/>
                  </a:cubicBezTo>
                  <a:cubicBezTo>
                    <a:pt x="226060" y="443230"/>
                    <a:pt x="177800" y="439420"/>
                    <a:pt x="149860" y="433070"/>
                  </a:cubicBezTo>
                  <a:cubicBezTo>
                    <a:pt x="130810" y="427990"/>
                    <a:pt x="119380" y="421640"/>
                    <a:pt x="102870" y="410210"/>
                  </a:cubicBezTo>
                  <a:cubicBezTo>
                    <a:pt x="80010" y="393700"/>
                    <a:pt x="48260" y="365760"/>
                    <a:pt x="30480" y="336550"/>
                  </a:cubicBezTo>
                  <a:cubicBezTo>
                    <a:pt x="13970" y="307340"/>
                    <a:pt x="1270" y="237490"/>
                    <a:pt x="1270" y="237490"/>
                  </a:cubicBezTo>
                </a:path>
              </a:pathLst>
            </a:custGeom>
            <a:solidFill>
              <a:srgbClr val="01184E"/>
            </a:solidFill>
            <a:ln cap="sq">
              <a:noFill/>
              <a:prstDash val="solid"/>
              <a:miter/>
            </a:ln>
          </p:spPr>
        </p:sp>
      </p:grpSp>
      <p:sp>
        <p:nvSpPr>
          <p:cNvPr id="12" name="TextBox 12"/>
          <p:cNvSpPr txBox="1"/>
          <p:nvPr/>
        </p:nvSpPr>
        <p:spPr>
          <a:xfrm>
            <a:off x="4722803" y="5449095"/>
            <a:ext cx="9525" cy="580390"/>
          </a:xfrm>
          <a:prstGeom prst="rect">
            <a:avLst/>
          </a:prstGeom>
        </p:spPr>
        <p:txBody>
          <a:bodyPr lIns="0" tIns="0" rIns="0" bIns="0" rtlCol="0" anchor="t">
            <a:spAutoFit/>
          </a:bodyPr>
          <a:lstStyle/>
          <a:p>
            <a:pPr marL="0" marR="0" lvl="0" indent="0" algn="ctr" defTabSz="914400" rtl="0" eaLnBrk="1" fontAlgn="auto" latinLnBrk="0" hangingPunct="1">
              <a:lnSpc>
                <a:spcPts val="47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TextBox 13"/>
          <p:cNvSpPr txBox="1"/>
          <p:nvPr/>
        </p:nvSpPr>
        <p:spPr>
          <a:xfrm>
            <a:off x="3813721" y="2192183"/>
            <a:ext cx="9525" cy="580390"/>
          </a:xfrm>
          <a:prstGeom prst="rect">
            <a:avLst/>
          </a:prstGeom>
        </p:spPr>
        <p:txBody>
          <a:bodyPr lIns="0" tIns="0" rIns="0" bIns="0" rtlCol="0" anchor="t">
            <a:spAutoFit/>
          </a:bodyPr>
          <a:lstStyle/>
          <a:p>
            <a:pPr marL="0" marR="0" lvl="0" indent="0" algn="ctr" defTabSz="914400" rtl="0" eaLnBrk="1" fontAlgn="auto" latinLnBrk="0" hangingPunct="1">
              <a:lnSpc>
                <a:spcPts val="47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741788" y="1898071"/>
            <a:ext cx="9451739" cy="2481535"/>
          </a:xfrm>
          <a:prstGeom prst="rect">
            <a:avLst/>
          </a:prstGeom>
        </p:spPr>
        <p:txBody>
          <a:bodyPr lIns="0" tIns="0" rIns="0" bIns="0" rtlCol="0" anchor="t">
            <a:spAutoFit/>
          </a:bodyPr>
          <a:lstStyle/>
          <a:p>
            <a:pPr marL="0" marR="0" lvl="0" indent="0" algn="ctr" defTabSz="914400" rtl="0" eaLnBrk="1" fontAlgn="auto" latinLnBrk="0" hangingPunct="1">
              <a:lnSpc>
                <a:spcPts val="5008"/>
              </a:lnSpc>
              <a:spcBef>
                <a:spcPct val="0"/>
              </a:spcBef>
              <a:spcAft>
                <a:spcPts val="0"/>
              </a:spcAft>
              <a:buClrTx/>
              <a:buSzTx/>
              <a:buFontTx/>
              <a:buNone/>
              <a:tabLst/>
              <a:defRPr/>
            </a:pPr>
            <a:r>
              <a:rPr kumimoji="0" lang="en-US" sz="2946" b="0" i="0" u="none" strike="noStrike" kern="1200" cap="none" spc="0" normalizeH="0" baseline="0" noProof="0" dirty="0">
                <a:ln>
                  <a:noFill/>
                </a:ln>
                <a:solidFill>
                  <a:srgbClr val="0F4662"/>
                </a:solidFill>
                <a:effectLst/>
                <a:uLnTx/>
                <a:uFillTx/>
                <a:latin typeface="Quicksand"/>
                <a:ea typeface="Quicksand"/>
                <a:cs typeface="Quicksand"/>
                <a:sym typeface="Quicksand"/>
              </a:rPr>
              <a:t>A student weekly newsletter is important because it helps keep students informed and </a:t>
            </a:r>
            <a:r>
              <a:rPr kumimoji="0" lang="en-US" sz="2946" b="0" i="0" u="none" strike="noStrike" kern="1200" cap="none" spc="0" normalizeH="0" baseline="0" noProof="0" dirty="0" err="1">
                <a:ln>
                  <a:noFill/>
                </a:ln>
                <a:solidFill>
                  <a:srgbClr val="0F4662"/>
                </a:solidFill>
                <a:effectLst/>
                <a:uLnTx/>
                <a:uFillTx/>
                <a:latin typeface="Quicksand"/>
                <a:ea typeface="Quicksand"/>
                <a:cs typeface="Quicksand"/>
                <a:sym typeface="Quicksand"/>
              </a:rPr>
              <a:t>organised</a:t>
            </a:r>
            <a:r>
              <a:rPr kumimoji="0" lang="en-US" sz="2946" b="0" i="0" u="none" strike="noStrike" kern="1200" cap="none" spc="0" normalizeH="0" baseline="0" noProof="0" dirty="0">
                <a:ln>
                  <a:noFill/>
                </a:ln>
                <a:solidFill>
                  <a:srgbClr val="0F4662"/>
                </a:solidFill>
                <a:effectLst/>
                <a:uLnTx/>
                <a:uFillTx/>
                <a:latin typeface="Quicksand"/>
                <a:ea typeface="Quicksand"/>
                <a:cs typeface="Quicksand"/>
                <a:sym typeface="Quicksand"/>
              </a:rPr>
              <a:t> by providing timely updates on upcoming events, deadlines, and important news</a:t>
            </a:r>
          </a:p>
        </p:txBody>
      </p:sp>
      <p:sp>
        <p:nvSpPr>
          <p:cNvPr id="15" name="TextBox 15"/>
          <p:cNvSpPr txBox="1"/>
          <p:nvPr/>
        </p:nvSpPr>
        <p:spPr>
          <a:xfrm>
            <a:off x="4727565" y="5449095"/>
            <a:ext cx="9525" cy="580390"/>
          </a:xfrm>
          <a:prstGeom prst="rect">
            <a:avLst/>
          </a:prstGeom>
        </p:spPr>
        <p:txBody>
          <a:bodyPr lIns="0" tIns="0" rIns="0" bIns="0" rtlCol="0" anchor="t">
            <a:spAutoFit/>
          </a:bodyPr>
          <a:lstStyle/>
          <a:p>
            <a:pPr marL="0" marR="0" lvl="0" indent="0" algn="ctr" defTabSz="914400" rtl="0" eaLnBrk="1" fontAlgn="auto" latinLnBrk="0" hangingPunct="1">
              <a:lnSpc>
                <a:spcPts val="47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6"/>
          <p:cNvSpPr txBox="1"/>
          <p:nvPr/>
        </p:nvSpPr>
        <p:spPr>
          <a:xfrm>
            <a:off x="1158484" y="5363635"/>
            <a:ext cx="8618347" cy="2462553"/>
          </a:xfrm>
          <a:prstGeom prst="rect">
            <a:avLst/>
          </a:prstGeom>
        </p:spPr>
        <p:txBody>
          <a:bodyPr lIns="0" tIns="0" rIns="0" bIns="0" rtlCol="0" anchor="t">
            <a:spAutoFit/>
          </a:bodyPr>
          <a:lstStyle/>
          <a:p>
            <a:pPr marL="0" marR="0" lvl="0" indent="0" algn="ctr" defTabSz="914400" rtl="0" eaLnBrk="1" fontAlgn="auto" latinLnBrk="0" hangingPunct="1">
              <a:lnSpc>
                <a:spcPts val="4988"/>
              </a:lnSpc>
              <a:spcBef>
                <a:spcPct val="0"/>
              </a:spcBef>
              <a:spcAft>
                <a:spcPts val="0"/>
              </a:spcAft>
              <a:buClrTx/>
              <a:buSzTx/>
              <a:buFontTx/>
              <a:buNone/>
              <a:tabLst/>
              <a:defRPr/>
            </a:pPr>
            <a:r>
              <a:rPr kumimoji="0" lang="en-US" sz="2934" b="0" i="0" u="none" strike="noStrike" kern="1200" cap="none" spc="0" normalizeH="0" baseline="0" noProof="0" dirty="0">
                <a:ln>
                  <a:noFill/>
                </a:ln>
                <a:solidFill>
                  <a:srgbClr val="0F4662"/>
                </a:solidFill>
                <a:effectLst/>
                <a:uLnTx/>
                <a:uFillTx/>
                <a:latin typeface="Quicksand"/>
                <a:ea typeface="Quicksand"/>
                <a:cs typeface="Quicksand"/>
                <a:sym typeface="Quicksand"/>
              </a:rPr>
              <a:t>It serves as a reliable source of information that students can refer to regularly, ensuring they don't miss out on opportunities or important announcements.</a:t>
            </a:r>
          </a:p>
        </p:txBody>
      </p:sp>
    </p:spTree>
    <p:extLst>
      <p:ext uri="{BB962C8B-B14F-4D97-AF65-F5344CB8AC3E}">
        <p14:creationId xmlns:p14="http://schemas.microsoft.com/office/powerpoint/2010/main" val="30340122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2" name="TextBox 2"/>
          <p:cNvSpPr txBox="1"/>
          <p:nvPr/>
        </p:nvSpPr>
        <p:spPr>
          <a:xfrm>
            <a:off x="3442709" y="1790700"/>
            <a:ext cx="11402580" cy="3185722"/>
          </a:xfrm>
          <a:prstGeom prst="rect">
            <a:avLst/>
          </a:prstGeom>
        </p:spPr>
        <p:txBody>
          <a:bodyPr lIns="0" tIns="0" rIns="0" bIns="0" rtlCol="0" anchor="t">
            <a:spAutoFit/>
          </a:bodyPr>
          <a:lstStyle/>
          <a:p>
            <a:pPr marL="0" marR="0" lvl="0" indent="0" algn="ctr" defTabSz="914400" rtl="0" eaLnBrk="1" fontAlgn="auto" latinLnBrk="0" hangingPunct="1">
              <a:lnSpc>
                <a:spcPts val="26009"/>
              </a:lnSpc>
              <a:spcBef>
                <a:spcPct val="0"/>
              </a:spcBef>
              <a:spcAft>
                <a:spcPts val="0"/>
              </a:spcAft>
              <a:buClrTx/>
              <a:buSzTx/>
              <a:buFontTx/>
              <a:buNone/>
              <a:tabLst/>
              <a:defRPr/>
            </a:pPr>
            <a:r>
              <a:rPr kumimoji="0" lang="en-US" sz="18577" b="1" i="1" u="none" strike="noStrike" kern="1200" cap="none" spc="0" normalizeH="0" baseline="0" noProof="0" dirty="0">
                <a:ln>
                  <a:noFill/>
                </a:ln>
                <a:solidFill>
                  <a:srgbClr val="0F4662"/>
                </a:solidFill>
                <a:effectLst/>
                <a:uLnTx/>
                <a:uFillTx/>
                <a:latin typeface="Cormorant Garamond Bold Italics"/>
                <a:ea typeface="Cormorant Garamond Bold Italics"/>
                <a:cs typeface="Cormorant Garamond Bold Italics"/>
                <a:sym typeface="Cormorant Garamond Bold Italics"/>
              </a:rPr>
              <a:t>Thank you</a:t>
            </a:r>
          </a:p>
        </p:txBody>
      </p:sp>
      <p:sp>
        <p:nvSpPr>
          <p:cNvPr id="3" name="AutoShape 3"/>
          <p:cNvSpPr/>
          <p:nvPr/>
        </p:nvSpPr>
        <p:spPr>
          <a:xfrm>
            <a:off x="5897880" y="2215083"/>
            <a:ext cx="6492240" cy="0"/>
          </a:xfrm>
          <a:prstGeom prst="line">
            <a:avLst/>
          </a:prstGeom>
          <a:ln w="76200" cap="flat">
            <a:solidFill>
              <a:srgbClr val="0F4662"/>
            </a:solidFill>
            <a:prstDash val="solid"/>
            <a:headEnd type="none" w="sm" len="sm"/>
            <a:tailEnd type="none" w="sm" len="sm"/>
          </a:ln>
        </p:spPr>
      </p:sp>
      <p:sp>
        <p:nvSpPr>
          <p:cNvPr id="4" name="Freeform 4"/>
          <p:cNvSpPr/>
          <p:nvPr/>
        </p:nvSpPr>
        <p:spPr>
          <a:xfrm>
            <a:off x="8304001" y="1116666"/>
            <a:ext cx="1679997" cy="249900"/>
          </a:xfrm>
          <a:custGeom>
            <a:avLst/>
            <a:gdLst/>
            <a:ahLst/>
            <a:cxnLst/>
            <a:rect l="l" t="t" r="r" b="b"/>
            <a:pathLst>
              <a:path w="1679997" h="249900">
                <a:moveTo>
                  <a:pt x="0" y="0"/>
                </a:moveTo>
                <a:lnTo>
                  <a:pt x="1679998" y="0"/>
                </a:lnTo>
                <a:lnTo>
                  <a:pt x="1679998" y="249899"/>
                </a:lnTo>
                <a:lnTo>
                  <a:pt x="0" y="24989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AutoShape 5"/>
          <p:cNvSpPr/>
          <p:nvPr/>
        </p:nvSpPr>
        <p:spPr>
          <a:xfrm>
            <a:off x="5897880" y="8159883"/>
            <a:ext cx="6492240" cy="0"/>
          </a:xfrm>
          <a:prstGeom prst="line">
            <a:avLst/>
          </a:prstGeom>
          <a:ln w="76200" cap="flat">
            <a:solidFill>
              <a:srgbClr val="0F4662"/>
            </a:solidFill>
            <a:prstDash val="solid"/>
            <a:headEnd type="none" w="sm" len="sm"/>
            <a:tailEnd type="none" w="sm" len="sm"/>
          </a:ln>
        </p:spPr>
      </p:sp>
      <p:sp>
        <p:nvSpPr>
          <p:cNvPr id="6" name="Freeform 6"/>
          <p:cNvSpPr/>
          <p:nvPr/>
        </p:nvSpPr>
        <p:spPr>
          <a:xfrm>
            <a:off x="8304001" y="9008400"/>
            <a:ext cx="1679997" cy="249900"/>
          </a:xfrm>
          <a:custGeom>
            <a:avLst/>
            <a:gdLst/>
            <a:ahLst/>
            <a:cxnLst/>
            <a:rect l="l" t="t" r="r" b="b"/>
            <a:pathLst>
              <a:path w="1679997" h="249900">
                <a:moveTo>
                  <a:pt x="0" y="0"/>
                </a:moveTo>
                <a:lnTo>
                  <a:pt x="1679998" y="0"/>
                </a:lnTo>
                <a:lnTo>
                  <a:pt x="1679998" y="249900"/>
                </a:lnTo>
                <a:lnTo>
                  <a:pt x="0" y="2499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Tree>
    <p:extLst>
      <p:ext uri="{BB962C8B-B14F-4D97-AF65-F5344CB8AC3E}">
        <p14:creationId xmlns:p14="http://schemas.microsoft.com/office/powerpoint/2010/main" val="389272599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023"/>
        <p:cNvGrpSpPr/>
        <p:nvPr/>
      </p:nvGrpSpPr>
      <p:grpSpPr>
        <a:xfrm>
          <a:off x="0" y="0"/>
          <a:ext cx="0" cy="0"/>
          <a:chOff x="0" y="0"/>
          <a:chExt cx="0" cy="0"/>
        </a:xfrm>
      </p:grpSpPr>
      <p:sp>
        <p:nvSpPr>
          <p:cNvPr id="1024" name="Google Shape;1024;p69"/>
          <p:cNvSpPr txBox="1">
            <a:spLocks noGrp="1"/>
          </p:cNvSpPr>
          <p:nvPr>
            <p:ph type="ctrTitle"/>
          </p:nvPr>
        </p:nvSpPr>
        <p:spPr>
          <a:xfrm>
            <a:off x="228050" y="2969100"/>
            <a:ext cx="17629200" cy="4173000"/>
          </a:xfrm>
          <a:prstGeom prst="rect">
            <a:avLst/>
          </a:prstGeom>
        </p:spPr>
        <p:txBody>
          <a:bodyPr spcFirstLastPara="1" wrap="square" lIns="182850" tIns="182850" rIns="182850" bIns="182850" anchor="ctr" anchorCtr="0">
            <a:noAutofit/>
          </a:bodyPr>
          <a:lstStyle/>
          <a:p>
            <a:r>
              <a:rPr lang="en" sz="8200" dirty="0"/>
              <a:t>SPACE STUDIO WEST LONDON</a:t>
            </a:r>
            <a:endParaRPr sz="8200" dirty="0"/>
          </a:p>
        </p:txBody>
      </p:sp>
    </p:spTree>
    <p:extLst>
      <p:ext uri="{BB962C8B-B14F-4D97-AF65-F5344CB8AC3E}">
        <p14:creationId xmlns:p14="http://schemas.microsoft.com/office/powerpoint/2010/main" val="3583187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24"/>
                                        </p:tgtEl>
                                        <p:attrNameLst>
                                          <p:attrName>style.visibility</p:attrName>
                                        </p:attrNameLst>
                                      </p:cBhvr>
                                      <p:to>
                                        <p:strVal val="visible"/>
                                      </p:to>
                                    </p:set>
                                    <p:animEffect transition="in" filter="fade">
                                      <p:cBhvr>
                                        <p:cTn id="7" dur="1000"/>
                                        <p:tgtEl>
                                          <p:spTgt spid="10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028"/>
        <p:cNvGrpSpPr/>
        <p:nvPr/>
      </p:nvGrpSpPr>
      <p:grpSpPr>
        <a:xfrm>
          <a:off x="0" y="0"/>
          <a:ext cx="0" cy="0"/>
          <a:chOff x="0" y="0"/>
          <a:chExt cx="0" cy="0"/>
        </a:xfrm>
      </p:grpSpPr>
      <p:sp>
        <p:nvSpPr>
          <p:cNvPr id="1029" name="Google Shape;1029;p70"/>
          <p:cNvSpPr txBox="1">
            <a:spLocks noGrp="1"/>
          </p:cNvSpPr>
          <p:nvPr>
            <p:ph type="title"/>
          </p:nvPr>
        </p:nvSpPr>
        <p:spPr>
          <a:xfrm>
            <a:off x="5143500" y="726550"/>
            <a:ext cx="8001000" cy="1145400"/>
          </a:xfrm>
          <a:prstGeom prst="rect">
            <a:avLst/>
          </a:prstGeom>
        </p:spPr>
        <p:txBody>
          <a:bodyPr spcFirstLastPara="1" wrap="square" lIns="182850" tIns="182850" rIns="182850" bIns="182850" anchor="t" anchorCtr="0">
            <a:noAutofit/>
          </a:bodyPr>
          <a:lstStyle/>
          <a:p>
            <a:r>
              <a:rPr lang="en" u="sng"/>
              <a:t>Our team</a:t>
            </a:r>
            <a:endParaRPr u="sng"/>
          </a:p>
        </p:txBody>
      </p:sp>
      <p:sp>
        <p:nvSpPr>
          <p:cNvPr id="1030" name="Google Shape;1030;p70"/>
          <p:cNvSpPr txBox="1">
            <a:spLocks noGrp="1"/>
          </p:cNvSpPr>
          <p:nvPr>
            <p:ph type="subTitle" idx="1"/>
          </p:nvPr>
        </p:nvSpPr>
        <p:spPr>
          <a:xfrm>
            <a:off x="2719412" y="2368750"/>
            <a:ext cx="4411200" cy="714000"/>
          </a:xfrm>
          <a:prstGeom prst="rect">
            <a:avLst/>
          </a:prstGeom>
        </p:spPr>
        <p:txBody>
          <a:bodyPr spcFirstLastPara="1" wrap="square" lIns="182850" tIns="182850" rIns="182850" bIns="182850" anchor="ctr" anchorCtr="0">
            <a:noAutofit/>
          </a:bodyPr>
          <a:lstStyle/>
          <a:p>
            <a:pPr marL="0" indent="0"/>
            <a:r>
              <a:rPr lang="en"/>
              <a:t>Year 10</a:t>
            </a:r>
            <a:endParaRPr/>
          </a:p>
        </p:txBody>
      </p:sp>
      <p:sp>
        <p:nvSpPr>
          <p:cNvPr id="1031" name="Google Shape;1031;p70"/>
          <p:cNvSpPr txBox="1">
            <a:spLocks noGrp="1"/>
          </p:cNvSpPr>
          <p:nvPr>
            <p:ph type="subTitle" idx="2"/>
          </p:nvPr>
        </p:nvSpPr>
        <p:spPr>
          <a:xfrm>
            <a:off x="3425662" y="3082726"/>
            <a:ext cx="4976400" cy="1291800"/>
          </a:xfrm>
          <a:prstGeom prst="rect">
            <a:avLst/>
          </a:prstGeom>
        </p:spPr>
        <p:txBody>
          <a:bodyPr spcFirstLastPara="1" wrap="square" lIns="182850" tIns="182850" rIns="182850" bIns="182850" anchor="ctr" anchorCtr="0">
            <a:noAutofit/>
          </a:bodyPr>
          <a:lstStyle/>
          <a:p>
            <a:pPr marL="914400" indent="-673100" algn="l">
              <a:buSzPts val="1700"/>
              <a:buChar char="-"/>
            </a:pPr>
            <a:r>
              <a:rPr lang="en" sz="3400" dirty="0"/>
              <a:t>Maurya</a:t>
            </a:r>
            <a:endParaRPr sz="3400" dirty="0"/>
          </a:p>
        </p:txBody>
      </p:sp>
      <p:sp>
        <p:nvSpPr>
          <p:cNvPr id="1032" name="Google Shape;1032;p70"/>
          <p:cNvSpPr txBox="1">
            <a:spLocks noGrp="1"/>
          </p:cNvSpPr>
          <p:nvPr>
            <p:ph type="subTitle" idx="4"/>
          </p:nvPr>
        </p:nvSpPr>
        <p:spPr>
          <a:xfrm>
            <a:off x="3425638" y="5500500"/>
            <a:ext cx="4411200" cy="1291800"/>
          </a:xfrm>
          <a:prstGeom prst="rect">
            <a:avLst/>
          </a:prstGeom>
        </p:spPr>
        <p:txBody>
          <a:bodyPr spcFirstLastPara="1" wrap="square" lIns="182850" tIns="182850" rIns="182850" bIns="182850" anchor="ctr" anchorCtr="0">
            <a:noAutofit/>
          </a:bodyPr>
          <a:lstStyle/>
          <a:p>
            <a:pPr marL="914400" indent="-673100" algn="l">
              <a:buSzPts val="1700"/>
              <a:buChar char="-"/>
            </a:pPr>
            <a:r>
              <a:rPr lang="en" sz="3400"/>
              <a:t>Inayat</a:t>
            </a:r>
            <a:endParaRPr sz="3400"/>
          </a:p>
        </p:txBody>
      </p:sp>
      <p:sp>
        <p:nvSpPr>
          <p:cNvPr id="1033" name="Google Shape;1033;p70"/>
          <p:cNvSpPr txBox="1">
            <a:spLocks noGrp="1"/>
          </p:cNvSpPr>
          <p:nvPr>
            <p:ph type="subTitle" idx="1"/>
          </p:nvPr>
        </p:nvSpPr>
        <p:spPr>
          <a:xfrm>
            <a:off x="2719412" y="4786500"/>
            <a:ext cx="4411200" cy="714000"/>
          </a:xfrm>
          <a:prstGeom prst="rect">
            <a:avLst/>
          </a:prstGeom>
        </p:spPr>
        <p:txBody>
          <a:bodyPr spcFirstLastPara="1" wrap="square" lIns="182850" tIns="182850" rIns="182850" bIns="182850" anchor="ctr" anchorCtr="0">
            <a:noAutofit/>
          </a:bodyPr>
          <a:lstStyle/>
          <a:p>
            <a:pPr marL="0" indent="0"/>
            <a:r>
              <a:rPr lang="en"/>
              <a:t>Year 11</a:t>
            </a:r>
            <a:endParaRPr/>
          </a:p>
        </p:txBody>
      </p:sp>
      <p:sp>
        <p:nvSpPr>
          <p:cNvPr id="1034" name="Google Shape;1034;p70"/>
          <p:cNvSpPr txBox="1">
            <a:spLocks noGrp="1"/>
          </p:cNvSpPr>
          <p:nvPr>
            <p:ph type="subTitle" idx="1"/>
          </p:nvPr>
        </p:nvSpPr>
        <p:spPr>
          <a:xfrm>
            <a:off x="11208962" y="6063500"/>
            <a:ext cx="4411200" cy="714000"/>
          </a:xfrm>
          <a:prstGeom prst="rect">
            <a:avLst/>
          </a:prstGeom>
        </p:spPr>
        <p:txBody>
          <a:bodyPr spcFirstLastPara="1" wrap="square" lIns="182850" tIns="182850" rIns="182850" bIns="182850" anchor="ctr" anchorCtr="0">
            <a:noAutofit/>
          </a:bodyPr>
          <a:lstStyle/>
          <a:p>
            <a:pPr marL="0" indent="0"/>
            <a:r>
              <a:rPr lang="en"/>
              <a:t>Year 13</a:t>
            </a:r>
            <a:endParaRPr/>
          </a:p>
        </p:txBody>
      </p:sp>
      <p:sp>
        <p:nvSpPr>
          <p:cNvPr id="1035" name="Google Shape;1035;p70"/>
          <p:cNvSpPr txBox="1">
            <a:spLocks noGrp="1"/>
          </p:cNvSpPr>
          <p:nvPr>
            <p:ph type="subTitle" idx="1"/>
          </p:nvPr>
        </p:nvSpPr>
        <p:spPr>
          <a:xfrm>
            <a:off x="11032362" y="2368750"/>
            <a:ext cx="4411200" cy="714000"/>
          </a:xfrm>
          <a:prstGeom prst="rect">
            <a:avLst/>
          </a:prstGeom>
        </p:spPr>
        <p:txBody>
          <a:bodyPr spcFirstLastPara="1" wrap="square" lIns="182850" tIns="182850" rIns="182850" bIns="182850" anchor="ctr" anchorCtr="0">
            <a:noAutofit/>
          </a:bodyPr>
          <a:lstStyle/>
          <a:p>
            <a:pPr marL="0" indent="0"/>
            <a:r>
              <a:rPr lang="en"/>
              <a:t>Year 12</a:t>
            </a:r>
            <a:endParaRPr/>
          </a:p>
        </p:txBody>
      </p:sp>
      <p:sp>
        <p:nvSpPr>
          <p:cNvPr id="1036" name="Google Shape;1036;p70"/>
          <p:cNvSpPr txBox="1">
            <a:spLocks noGrp="1"/>
          </p:cNvSpPr>
          <p:nvPr>
            <p:ph type="subTitle" idx="2"/>
          </p:nvPr>
        </p:nvSpPr>
        <p:spPr>
          <a:xfrm>
            <a:off x="11939762" y="3645700"/>
            <a:ext cx="4976400" cy="1291800"/>
          </a:xfrm>
          <a:prstGeom prst="rect">
            <a:avLst/>
          </a:prstGeom>
        </p:spPr>
        <p:txBody>
          <a:bodyPr spcFirstLastPara="1" wrap="square" lIns="182850" tIns="182850" rIns="182850" bIns="182850" anchor="ctr" anchorCtr="0">
            <a:noAutofit/>
          </a:bodyPr>
          <a:lstStyle/>
          <a:p>
            <a:pPr marL="914400" indent="-673100" algn="l">
              <a:buSzPts val="1700"/>
              <a:buChar char="-"/>
            </a:pPr>
            <a:r>
              <a:rPr lang="en" sz="3400" dirty="0" err="1"/>
              <a:t>Mihnea</a:t>
            </a:r>
            <a:endParaRPr sz="3400" dirty="0"/>
          </a:p>
          <a:p>
            <a:pPr marL="914400" indent="-673100" algn="l">
              <a:buSzPts val="1700"/>
              <a:buChar char="-"/>
            </a:pPr>
            <a:r>
              <a:rPr lang="en" sz="3400" dirty="0"/>
              <a:t>Jasmine</a:t>
            </a:r>
            <a:endParaRPr sz="3400" dirty="0"/>
          </a:p>
          <a:p>
            <a:pPr marL="914400" indent="-673100" algn="l">
              <a:buSzPts val="1700"/>
              <a:buChar char="-"/>
            </a:pPr>
            <a:r>
              <a:rPr lang="en" sz="3400" dirty="0"/>
              <a:t>Kayla</a:t>
            </a:r>
            <a:endParaRPr sz="3400" dirty="0"/>
          </a:p>
          <a:p>
            <a:pPr marL="914400" indent="-673100" algn="l">
              <a:buSzPts val="1700"/>
              <a:buChar char="-"/>
            </a:pPr>
            <a:r>
              <a:rPr lang="en" sz="3400" dirty="0"/>
              <a:t>Alicia</a:t>
            </a:r>
            <a:endParaRPr sz="3400" dirty="0"/>
          </a:p>
        </p:txBody>
      </p:sp>
      <p:sp>
        <p:nvSpPr>
          <p:cNvPr id="1037" name="Google Shape;1037;p70"/>
          <p:cNvSpPr txBox="1">
            <a:spLocks noGrp="1"/>
          </p:cNvSpPr>
          <p:nvPr>
            <p:ph type="subTitle" idx="2"/>
          </p:nvPr>
        </p:nvSpPr>
        <p:spPr>
          <a:xfrm>
            <a:off x="12041812" y="6777476"/>
            <a:ext cx="4976400" cy="1291800"/>
          </a:xfrm>
          <a:prstGeom prst="rect">
            <a:avLst/>
          </a:prstGeom>
        </p:spPr>
        <p:txBody>
          <a:bodyPr spcFirstLastPara="1" wrap="square" lIns="182850" tIns="182850" rIns="182850" bIns="182850" anchor="ctr" anchorCtr="0">
            <a:noAutofit/>
          </a:bodyPr>
          <a:lstStyle/>
          <a:p>
            <a:pPr marL="914400" indent="-673100" algn="l">
              <a:buSzPts val="1700"/>
              <a:buChar char="-"/>
            </a:pPr>
            <a:r>
              <a:rPr lang="en" sz="3400"/>
              <a:t>Zeynah</a:t>
            </a:r>
            <a:endParaRPr sz="3400"/>
          </a:p>
          <a:p>
            <a:pPr marL="914400" indent="-673100" algn="l">
              <a:buSzPts val="1700"/>
              <a:buChar char="-"/>
            </a:pPr>
            <a:r>
              <a:rPr lang="en" sz="3400"/>
              <a:t>Enzo</a:t>
            </a:r>
            <a:endParaRPr sz="3400"/>
          </a:p>
        </p:txBody>
      </p:sp>
    </p:spTree>
    <p:extLst>
      <p:ext uri="{BB962C8B-B14F-4D97-AF65-F5344CB8AC3E}">
        <p14:creationId xmlns:p14="http://schemas.microsoft.com/office/powerpoint/2010/main" val="873171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29"/>
                                        </p:tgtEl>
                                        <p:attrNameLst>
                                          <p:attrName>style.visibility</p:attrName>
                                        </p:attrNameLst>
                                      </p:cBhvr>
                                      <p:to>
                                        <p:strVal val="visible"/>
                                      </p:to>
                                    </p:set>
                                    <p:animEffect transition="in" filter="fade">
                                      <p:cBhvr>
                                        <p:cTn id="7" dur="1000"/>
                                        <p:tgtEl>
                                          <p:spTgt spid="1029"/>
                                        </p:tgtEl>
                                      </p:cBhvr>
                                    </p:animEffect>
                                  </p:childTnLst>
                                </p:cTn>
                              </p:par>
                            </p:childTnLst>
                          </p:cTn>
                        </p:par>
                        <p:par>
                          <p:cTn id="8" fill="hold">
                            <p:stCondLst>
                              <p:cond delay="1000"/>
                            </p:stCondLst>
                            <p:childTnLst>
                              <p:par>
                                <p:cTn id="9" presetID="2" presetClass="entr" presetSubtype="4" fill="hold" nodeType="afterEffect">
                                  <p:stCondLst>
                                    <p:cond delay="0"/>
                                  </p:stCondLst>
                                  <p:childTnLst>
                                    <p:set>
                                      <p:cBhvr>
                                        <p:cTn id="10" dur="1" fill="hold">
                                          <p:stCondLst>
                                            <p:cond delay="0"/>
                                          </p:stCondLst>
                                        </p:cTn>
                                        <p:tgtEl>
                                          <p:spTgt spid="1030"/>
                                        </p:tgtEl>
                                        <p:attrNameLst>
                                          <p:attrName>style.visibility</p:attrName>
                                        </p:attrNameLst>
                                      </p:cBhvr>
                                      <p:to>
                                        <p:strVal val="visible"/>
                                      </p:to>
                                    </p:set>
                                    <p:anim calcmode="lin" valueType="num">
                                      <p:cBhvr additive="base">
                                        <p:cTn id="11" dur="1000"/>
                                        <p:tgtEl>
                                          <p:spTgt spid="1030"/>
                                        </p:tgtEl>
                                        <p:attrNameLst>
                                          <p:attrName>ppt_y</p:attrName>
                                        </p:attrNameLst>
                                      </p:cBhvr>
                                      <p:tavLst>
                                        <p:tav tm="0">
                                          <p:val>
                                            <p:strVal val="#ppt_y+1"/>
                                          </p:val>
                                        </p:tav>
                                        <p:tav tm="100000">
                                          <p:val>
                                            <p:strVal val="#ppt_y"/>
                                          </p:val>
                                        </p:tav>
                                      </p:tavLst>
                                    </p:anim>
                                  </p:childTnLst>
                                </p:cTn>
                              </p:par>
                              <p:par>
                                <p:cTn id="12" presetID="2" presetClass="entr" presetSubtype="4" fill="hold" nodeType="withEffect">
                                  <p:stCondLst>
                                    <p:cond delay="0"/>
                                  </p:stCondLst>
                                  <p:childTnLst>
                                    <p:set>
                                      <p:cBhvr>
                                        <p:cTn id="13" dur="1" fill="hold">
                                          <p:stCondLst>
                                            <p:cond delay="0"/>
                                          </p:stCondLst>
                                        </p:cTn>
                                        <p:tgtEl>
                                          <p:spTgt spid="1031"/>
                                        </p:tgtEl>
                                        <p:attrNameLst>
                                          <p:attrName>style.visibility</p:attrName>
                                        </p:attrNameLst>
                                      </p:cBhvr>
                                      <p:to>
                                        <p:strVal val="visible"/>
                                      </p:to>
                                    </p:set>
                                    <p:anim calcmode="lin" valueType="num">
                                      <p:cBhvr additive="base">
                                        <p:cTn id="14" dur="1000"/>
                                        <p:tgtEl>
                                          <p:spTgt spid="1031"/>
                                        </p:tgtEl>
                                        <p:attrNameLst>
                                          <p:attrName>ppt_y</p:attrName>
                                        </p:attrNameLst>
                                      </p:cBhvr>
                                      <p:tavLst>
                                        <p:tav tm="0">
                                          <p:val>
                                            <p:strVal val="#ppt_y+1"/>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032"/>
                                        </p:tgtEl>
                                        <p:attrNameLst>
                                          <p:attrName>style.visibility</p:attrName>
                                        </p:attrNameLst>
                                      </p:cBhvr>
                                      <p:to>
                                        <p:strVal val="visible"/>
                                      </p:to>
                                    </p:set>
                                    <p:anim calcmode="lin" valueType="num">
                                      <p:cBhvr additive="base">
                                        <p:cTn id="17" dur="1000"/>
                                        <p:tgtEl>
                                          <p:spTgt spid="10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041"/>
        <p:cNvGrpSpPr/>
        <p:nvPr/>
      </p:nvGrpSpPr>
      <p:grpSpPr>
        <a:xfrm>
          <a:off x="0" y="0"/>
          <a:ext cx="0" cy="0"/>
          <a:chOff x="0" y="0"/>
          <a:chExt cx="0" cy="0"/>
        </a:xfrm>
      </p:grpSpPr>
      <p:sp>
        <p:nvSpPr>
          <p:cNvPr id="1042" name="Google Shape;1042;p71"/>
          <p:cNvSpPr txBox="1">
            <a:spLocks noGrp="1"/>
          </p:cNvSpPr>
          <p:nvPr>
            <p:ph type="title"/>
          </p:nvPr>
        </p:nvSpPr>
        <p:spPr>
          <a:xfrm>
            <a:off x="3841800" y="912000"/>
            <a:ext cx="16128000" cy="1145400"/>
          </a:xfrm>
          <a:prstGeom prst="rect">
            <a:avLst/>
          </a:prstGeom>
        </p:spPr>
        <p:txBody>
          <a:bodyPr spcFirstLastPara="1" wrap="square" lIns="182850" tIns="182850" rIns="182850" bIns="182850" anchor="t" anchorCtr="0">
            <a:noAutofit/>
          </a:bodyPr>
          <a:lstStyle/>
          <a:p>
            <a:pPr algn="l"/>
            <a:r>
              <a:rPr lang="en"/>
              <a:t>About Space Studio</a:t>
            </a:r>
            <a:endParaRPr/>
          </a:p>
        </p:txBody>
      </p:sp>
      <p:sp>
        <p:nvSpPr>
          <p:cNvPr id="1043" name="Google Shape;1043;p71"/>
          <p:cNvSpPr txBox="1">
            <a:spLocks noGrp="1"/>
          </p:cNvSpPr>
          <p:nvPr>
            <p:ph type="body" idx="1"/>
          </p:nvPr>
        </p:nvSpPr>
        <p:spPr>
          <a:xfrm>
            <a:off x="1437350" y="1905400"/>
            <a:ext cx="6315600" cy="7149600"/>
          </a:xfrm>
          <a:prstGeom prst="rect">
            <a:avLst/>
          </a:prstGeom>
        </p:spPr>
        <p:txBody>
          <a:bodyPr spcFirstLastPara="1" wrap="square" lIns="182850" tIns="182850" rIns="182850" bIns="182850" anchor="t" anchorCtr="0">
            <a:noAutofit/>
          </a:bodyPr>
          <a:lstStyle/>
          <a:p>
            <a:pPr marL="0" indent="0">
              <a:buNone/>
            </a:pPr>
            <a:endParaRPr dirty="0"/>
          </a:p>
          <a:p>
            <a:pPr marL="0" indent="0">
              <a:buNone/>
            </a:pPr>
            <a:r>
              <a:rPr lang="en" dirty="0"/>
              <a:t>Space Studio West London offers a unique and innovative way of learning for students aged between 14 to 18.</a:t>
            </a:r>
            <a:endParaRPr dirty="0"/>
          </a:p>
          <a:p>
            <a:pPr marL="0" indent="0">
              <a:buNone/>
            </a:pPr>
            <a:r>
              <a:rPr lang="en" dirty="0"/>
              <a:t>Studio Schools pioneer a bold new approach to learning, which includes teaching through projects and real work. This approach ensures that students’ learning is rooted in the real world and helps develop the skills they need to succeed in life.</a:t>
            </a:r>
            <a:endParaRPr dirty="0"/>
          </a:p>
          <a:p>
            <a:pPr marL="0" indent="0">
              <a:buNone/>
            </a:pPr>
            <a:endParaRPr dirty="0"/>
          </a:p>
          <a:p>
            <a:pPr marL="0" indent="0">
              <a:buNone/>
            </a:pPr>
            <a:r>
              <a:rPr lang="en" dirty="0"/>
              <a:t>The 8 conditions-</a:t>
            </a:r>
            <a:endParaRPr dirty="0"/>
          </a:p>
          <a:p>
            <a:pPr>
              <a:buChar char="-"/>
            </a:pPr>
            <a:r>
              <a:rPr lang="en" dirty="0"/>
              <a:t>Belonging</a:t>
            </a:r>
            <a:endParaRPr dirty="0"/>
          </a:p>
          <a:p>
            <a:pPr>
              <a:buChar char="-"/>
            </a:pPr>
            <a:r>
              <a:rPr lang="en" dirty="0"/>
              <a:t>Heroes</a:t>
            </a:r>
            <a:endParaRPr dirty="0"/>
          </a:p>
          <a:p>
            <a:pPr>
              <a:buChar char="-"/>
            </a:pPr>
            <a:r>
              <a:rPr lang="en" dirty="0"/>
              <a:t>Sense of accomplishment</a:t>
            </a:r>
            <a:endParaRPr dirty="0"/>
          </a:p>
          <a:p>
            <a:pPr>
              <a:buChar char="-"/>
            </a:pPr>
            <a:r>
              <a:rPr lang="en" dirty="0"/>
              <a:t>Fun &amp; Excitement</a:t>
            </a:r>
            <a:endParaRPr dirty="0"/>
          </a:p>
          <a:p>
            <a:pPr>
              <a:buChar char="-"/>
            </a:pPr>
            <a:r>
              <a:rPr lang="en" dirty="0"/>
              <a:t>Curiosity &amp; Creativity</a:t>
            </a:r>
            <a:endParaRPr dirty="0"/>
          </a:p>
          <a:p>
            <a:pPr>
              <a:buChar char="-"/>
            </a:pPr>
            <a:r>
              <a:rPr lang="en" dirty="0"/>
              <a:t>Spirit of adventure</a:t>
            </a:r>
            <a:endParaRPr dirty="0"/>
          </a:p>
          <a:p>
            <a:pPr>
              <a:buChar char="-"/>
            </a:pPr>
            <a:r>
              <a:rPr lang="en" dirty="0"/>
              <a:t>Leadership &amp; Responsibility </a:t>
            </a:r>
            <a:endParaRPr dirty="0"/>
          </a:p>
          <a:p>
            <a:pPr>
              <a:buChar char="-"/>
            </a:pPr>
            <a:r>
              <a:rPr lang="en" dirty="0"/>
              <a:t>Confidence to take action</a:t>
            </a:r>
            <a:endParaRPr dirty="0"/>
          </a:p>
          <a:p>
            <a:pPr marL="0" indent="0">
              <a:buNone/>
            </a:pPr>
            <a:endParaRPr dirty="0"/>
          </a:p>
          <a:p>
            <a:pPr marL="0" indent="0">
              <a:buNone/>
            </a:pPr>
            <a:endParaRPr dirty="0"/>
          </a:p>
          <a:p>
            <a:pPr marL="0" indent="0">
              <a:spcAft>
                <a:spcPts val="3200"/>
              </a:spcAft>
              <a:buNone/>
            </a:pPr>
            <a:endParaRPr dirty="0"/>
          </a:p>
        </p:txBody>
      </p:sp>
      <p:pic>
        <p:nvPicPr>
          <p:cNvPr id="1044" name="Google Shape;1044;p71"/>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8821399" y="2667726"/>
            <a:ext cx="8889150" cy="5928952"/>
          </a:xfrm>
          <a:prstGeom prst="rect">
            <a:avLst/>
          </a:prstGeom>
          <a:noFill/>
          <a:ln>
            <a:noFill/>
          </a:ln>
        </p:spPr>
      </p:pic>
    </p:spTree>
    <p:extLst>
      <p:ext uri="{BB962C8B-B14F-4D97-AF65-F5344CB8AC3E}">
        <p14:creationId xmlns:p14="http://schemas.microsoft.com/office/powerpoint/2010/main" val="3404663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1042"/>
                                        </p:tgtEl>
                                        <p:attrNameLst>
                                          <p:attrName>style.visibility</p:attrName>
                                        </p:attrNameLst>
                                      </p:cBhvr>
                                      <p:to>
                                        <p:strVal val="visible"/>
                                      </p:to>
                                    </p:set>
                                    <p:anim calcmode="lin" valueType="num">
                                      <p:cBhvr additive="base">
                                        <p:cTn id="7" dur="1000"/>
                                        <p:tgtEl>
                                          <p:spTgt spid="1042"/>
                                        </p:tgtEl>
                                        <p:attrNameLst>
                                          <p:attrName>ppt_y</p:attrName>
                                        </p:attrNameLst>
                                      </p:cBhvr>
                                      <p:tavLst>
                                        <p:tav tm="0">
                                          <p:val>
                                            <p:strVal val="#ppt_y-1"/>
                                          </p:val>
                                        </p:tav>
                                        <p:tav tm="100000">
                                          <p:val>
                                            <p:strVal val="#ppt_y"/>
                                          </p:val>
                                        </p:tav>
                                      </p:tavLst>
                                    </p:anim>
                                  </p:childTnLst>
                                </p:cTn>
                              </p:par>
                            </p:childTnLst>
                          </p:cTn>
                        </p:par>
                        <p:par>
                          <p:cTn id="8" fill="hold">
                            <p:stCondLst>
                              <p:cond delay="1000"/>
                            </p:stCondLst>
                            <p:childTnLst>
                              <p:par>
                                <p:cTn id="9" presetID="2" presetClass="entr" presetSubtype="4" fill="hold" nodeType="afterEffect">
                                  <p:stCondLst>
                                    <p:cond delay="0"/>
                                  </p:stCondLst>
                                  <p:childTnLst>
                                    <p:set>
                                      <p:cBhvr>
                                        <p:cTn id="10" dur="1" fill="hold">
                                          <p:stCondLst>
                                            <p:cond delay="0"/>
                                          </p:stCondLst>
                                        </p:cTn>
                                        <p:tgtEl>
                                          <p:spTgt spid="1043"/>
                                        </p:tgtEl>
                                        <p:attrNameLst>
                                          <p:attrName>style.visibility</p:attrName>
                                        </p:attrNameLst>
                                      </p:cBhvr>
                                      <p:to>
                                        <p:strVal val="visible"/>
                                      </p:to>
                                    </p:set>
                                    <p:anim calcmode="lin" valueType="num">
                                      <p:cBhvr additive="base">
                                        <p:cTn id="11" dur="1000"/>
                                        <p:tgtEl>
                                          <p:spTgt spid="10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048"/>
        <p:cNvGrpSpPr/>
        <p:nvPr/>
      </p:nvGrpSpPr>
      <p:grpSpPr>
        <a:xfrm>
          <a:off x="0" y="0"/>
          <a:ext cx="0" cy="0"/>
          <a:chOff x="0" y="0"/>
          <a:chExt cx="0" cy="0"/>
        </a:xfrm>
      </p:grpSpPr>
      <p:sp>
        <p:nvSpPr>
          <p:cNvPr id="1049" name="Google Shape;1049;p72"/>
          <p:cNvSpPr txBox="1">
            <a:spLocks noGrp="1"/>
          </p:cNvSpPr>
          <p:nvPr>
            <p:ph type="title"/>
          </p:nvPr>
        </p:nvSpPr>
        <p:spPr>
          <a:xfrm>
            <a:off x="4283900" y="3845900"/>
            <a:ext cx="9720000" cy="1644600"/>
          </a:xfrm>
          <a:prstGeom prst="rect">
            <a:avLst/>
          </a:prstGeom>
        </p:spPr>
        <p:txBody>
          <a:bodyPr spcFirstLastPara="1" wrap="square" lIns="182850" tIns="182850" rIns="182850" bIns="182850" anchor="ctr" anchorCtr="0">
            <a:noAutofit/>
          </a:bodyPr>
          <a:lstStyle/>
          <a:p>
            <a:r>
              <a:rPr lang="en" dirty="0"/>
              <a:t>Our Events</a:t>
            </a:r>
            <a:endParaRPr dirty="0"/>
          </a:p>
        </p:txBody>
      </p:sp>
    </p:spTree>
    <p:extLst>
      <p:ext uri="{BB962C8B-B14F-4D97-AF65-F5344CB8AC3E}">
        <p14:creationId xmlns:p14="http://schemas.microsoft.com/office/powerpoint/2010/main" val="4038490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1049"/>
                                        </p:tgtEl>
                                        <p:attrNameLst>
                                          <p:attrName>style.visibility</p:attrName>
                                        </p:attrNameLst>
                                      </p:cBhvr>
                                      <p:to>
                                        <p:strVal val="visible"/>
                                      </p:to>
                                    </p:set>
                                    <p:anim calcmode="lin" valueType="num">
                                      <p:cBhvr additive="base">
                                        <p:cTn id="7" dur="1000"/>
                                        <p:tgtEl>
                                          <p:spTgt spid="104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053"/>
        <p:cNvGrpSpPr/>
        <p:nvPr/>
      </p:nvGrpSpPr>
      <p:grpSpPr>
        <a:xfrm>
          <a:off x="0" y="0"/>
          <a:ext cx="0" cy="0"/>
          <a:chOff x="0" y="0"/>
          <a:chExt cx="0" cy="0"/>
        </a:xfrm>
      </p:grpSpPr>
      <p:sp>
        <p:nvSpPr>
          <p:cNvPr id="1054" name="Google Shape;1054;p73"/>
          <p:cNvSpPr txBox="1">
            <a:spLocks noGrp="1"/>
          </p:cNvSpPr>
          <p:nvPr>
            <p:ph type="title"/>
          </p:nvPr>
        </p:nvSpPr>
        <p:spPr>
          <a:xfrm>
            <a:off x="1080000" y="726550"/>
            <a:ext cx="16128000" cy="1145400"/>
          </a:xfrm>
          <a:prstGeom prst="rect">
            <a:avLst/>
          </a:prstGeom>
        </p:spPr>
        <p:txBody>
          <a:bodyPr spcFirstLastPara="1" wrap="square" lIns="182850" tIns="182850" rIns="182850" bIns="182850" anchor="t" anchorCtr="0">
            <a:noAutofit/>
          </a:bodyPr>
          <a:lstStyle/>
          <a:p>
            <a:r>
              <a:rPr lang="en" dirty="0"/>
              <a:t>Halloween</a:t>
            </a:r>
            <a:endParaRPr dirty="0"/>
          </a:p>
        </p:txBody>
      </p:sp>
      <p:pic>
        <p:nvPicPr>
          <p:cNvPr id="1055" name="Google Shape;1055;p73"/>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304800" y="2176751"/>
            <a:ext cx="4737352" cy="3552998"/>
          </a:xfrm>
          <a:prstGeom prst="rect">
            <a:avLst/>
          </a:prstGeom>
          <a:noFill/>
          <a:ln>
            <a:noFill/>
          </a:ln>
        </p:spPr>
      </p:pic>
      <p:pic>
        <p:nvPicPr>
          <p:cNvPr id="1056" name="Google Shape;1056;p73"/>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304800" y="6034551"/>
            <a:ext cx="4737352" cy="3552998"/>
          </a:xfrm>
          <a:prstGeom prst="rect">
            <a:avLst/>
          </a:prstGeom>
          <a:noFill/>
          <a:ln>
            <a:noFill/>
          </a:ln>
        </p:spPr>
      </p:pic>
      <p:pic>
        <p:nvPicPr>
          <p:cNvPr id="1057" name="Google Shape;1057;p73"/>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5346952" y="2176750"/>
            <a:ext cx="4618096" cy="3463572"/>
          </a:xfrm>
          <a:prstGeom prst="rect">
            <a:avLst/>
          </a:prstGeom>
          <a:noFill/>
          <a:ln>
            <a:noFill/>
          </a:ln>
        </p:spPr>
      </p:pic>
      <p:pic>
        <p:nvPicPr>
          <p:cNvPr id="1058" name="Google Shape;1058;p73"/>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5346952" y="5945122"/>
            <a:ext cx="4618096" cy="3463572"/>
          </a:xfrm>
          <a:prstGeom prst="rect">
            <a:avLst/>
          </a:prstGeom>
          <a:noFill/>
          <a:ln>
            <a:noFill/>
          </a:ln>
        </p:spPr>
      </p:pic>
      <p:pic>
        <p:nvPicPr>
          <p:cNvPr id="1059" name="Google Shape;1059;p73"/>
          <p:cNvPicPr preferRelativeResize="0"/>
          <p:nvPr/>
        </p:nvPicPr>
        <p:blipFill>
          <a:blip r:embed="rId7" cstate="email">
            <a:alphaModFix/>
            <a:extLst>
              <a:ext uri="{28A0092B-C50C-407E-A947-70E740481C1C}">
                <a14:useLocalDpi xmlns:a14="http://schemas.microsoft.com/office/drawing/2010/main"/>
              </a:ext>
            </a:extLst>
          </a:blip>
          <a:stretch>
            <a:fillRect/>
          </a:stretch>
        </p:blipFill>
        <p:spPr>
          <a:xfrm>
            <a:off x="10269861" y="4048251"/>
            <a:ext cx="5749630" cy="3552998"/>
          </a:xfrm>
          <a:prstGeom prst="rect">
            <a:avLst/>
          </a:prstGeom>
          <a:noFill/>
          <a:ln>
            <a:noFill/>
          </a:ln>
        </p:spPr>
      </p:pic>
    </p:spTree>
    <p:extLst>
      <p:ext uri="{BB962C8B-B14F-4D97-AF65-F5344CB8AC3E}">
        <p14:creationId xmlns:p14="http://schemas.microsoft.com/office/powerpoint/2010/main" val="32417537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063"/>
        <p:cNvGrpSpPr/>
        <p:nvPr/>
      </p:nvGrpSpPr>
      <p:grpSpPr>
        <a:xfrm>
          <a:off x="0" y="0"/>
          <a:ext cx="0" cy="0"/>
          <a:chOff x="0" y="0"/>
          <a:chExt cx="0" cy="0"/>
        </a:xfrm>
      </p:grpSpPr>
      <p:sp>
        <p:nvSpPr>
          <p:cNvPr id="1064" name="Google Shape;1064;p74"/>
          <p:cNvSpPr txBox="1"/>
          <p:nvPr/>
        </p:nvSpPr>
        <p:spPr>
          <a:xfrm>
            <a:off x="3623250" y="633450"/>
            <a:ext cx="12060600" cy="1241400"/>
          </a:xfrm>
          <a:prstGeom prst="rect">
            <a:avLst/>
          </a:prstGeom>
          <a:noFill/>
          <a:ln>
            <a:noFill/>
          </a:ln>
        </p:spPr>
        <p:txBody>
          <a:bodyPr spcFirstLastPara="1" wrap="square" lIns="182850" tIns="182850" rIns="182850" bIns="182850" anchor="t" anchorCtr="0">
            <a:noAutofit/>
          </a:bodyPr>
          <a:lstStyle/>
          <a:p>
            <a:pPr defTabSz="1828800">
              <a:buClr>
                <a:srgbClr val="000000"/>
              </a:buClr>
            </a:pPr>
            <a:r>
              <a:rPr lang="en" sz="3600" kern="0" dirty="0">
                <a:solidFill>
                  <a:srgbClr val="285E89"/>
                </a:solidFill>
                <a:latin typeface="Open Sans"/>
                <a:ea typeface="Open Sans"/>
                <a:cs typeface="Open Sans"/>
                <a:sym typeface="Open Sans"/>
              </a:rPr>
              <a:t>Valentine’s Day</a:t>
            </a:r>
            <a:endParaRPr sz="3600" kern="0" dirty="0">
              <a:solidFill>
                <a:srgbClr val="285E89"/>
              </a:solidFill>
              <a:latin typeface="Open Sans"/>
              <a:ea typeface="Open Sans"/>
              <a:cs typeface="Open Sans"/>
              <a:sym typeface="Open Sans"/>
            </a:endParaRPr>
          </a:p>
        </p:txBody>
      </p:sp>
      <p:pic>
        <p:nvPicPr>
          <p:cNvPr id="1065" name="Google Shape;1065;p74"/>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2281150" y="2711101"/>
            <a:ext cx="3886852" cy="5497446"/>
          </a:xfrm>
          <a:prstGeom prst="rect">
            <a:avLst/>
          </a:prstGeom>
          <a:noFill/>
          <a:ln>
            <a:noFill/>
          </a:ln>
        </p:spPr>
      </p:pic>
      <p:pic>
        <p:nvPicPr>
          <p:cNvPr id="1066" name="Google Shape;1066;p74"/>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1521850" y="6663751"/>
            <a:ext cx="3604100" cy="2787102"/>
          </a:xfrm>
          <a:prstGeom prst="rect">
            <a:avLst/>
          </a:prstGeom>
          <a:noFill/>
          <a:ln>
            <a:noFill/>
          </a:ln>
        </p:spPr>
      </p:pic>
      <p:pic>
        <p:nvPicPr>
          <p:cNvPr id="1067" name="Google Shape;1067;p74"/>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11851250" y="1342900"/>
            <a:ext cx="3604100" cy="4940800"/>
          </a:xfrm>
          <a:prstGeom prst="rect">
            <a:avLst/>
          </a:prstGeom>
          <a:noFill/>
          <a:ln>
            <a:noFill/>
          </a:ln>
        </p:spPr>
      </p:pic>
      <p:pic>
        <p:nvPicPr>
          <p:cNvPr id="1068" name="Google Shape;1068;p74"/>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6469077" y="5878251"/>
            <a:ext cx="4751702" cy="3572602"/>
          </a:xfrm>
          <a:prstGeom prst="rect">
            <a:avLst/>
          </a:prstGeom>
          <a:noFill/>
          <a:ln>
            <a:noFill/>
          </a:ln>
        </p:spPr>
      </p:pic>
      <p:pic>
        <p:nvPicPr>
          <p:cNvPr id="1069" name="Google Shape;1069;p74"/>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6633777" y="2027001"/>
            <a:ext cx="4751702" cy="3572602"/>
          </a:xfrm>
          <a:prstGeom prst="rect">
            <a:avLst/>
          </a:prstGeom>
          <a:noFill/>
          <a:ln>
            <a:noFill/>
          </a:ln>
        </p:spPr>
      </p:pic>
    </p:spTree>
    <p:extLst>
      <p:ext uri="{BB962C8B-B14F-4D97-AF65-F5344CB8AC3E}">
        <p14:creationId xmlns:p14="http://schemas.microsoft.com/office/powerpoint/2010/main" val="403744506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073"/>
        <p:cNvGrpSpPr/>
        <p:nvPr/>
      </p:nvGrpSpPr>
      <p:grpSpPr>
        <a:xfrm>
          <a:off x="0" y="0"/>
          <a:ext cx="0" cy="0"/>
          <a:chOff x="0" y="0"/>
          <a:chExt cx="0" cy="0"/>
        </a:xfrm>
      </p:grpSpPr>
      <p:pic>
        <p:nvPicPr>
          <p:cNvPr id="1074" name="Google Shape;1074;p75"/>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3395950" y="2356401"/>
            <a:ext cx="4685600" cy="7245750"/>
          </a:xfrm>
          <a:prstGeom prst="rect">
            <a:avLst/>
          </a:prstGeom>
          <a:noFill/>
          <a:ln>
            <a:noFill/>
          </a:ln>
        </p:spPr>
      </p:pic>
      <p:sp>
        <p:nvSpPr>
          <p:cNvPr id="1075" name="Google Shape;1075;p75"/>
          <p:cNvSpPr txBox="1"/>
          <p:nvPr/>
        </p:nvSpPr>
        <p:spPr>
          <a:xfrm>
            <a:off x="3952650" y="633450"/>
            <a:ext cx="11022000" cy="1165800"/>
          </a:xfrm>
          <a:prstGeom prst="rect">
            <a:avLst/>
          </a:prstGeom>
          <a:noFill/>
          <a:ln>
            <a:noFill/>
          </a:ln>
        </p:spPr>
        <p:txBody>
          <a:bodyPr spcFirstLastPara="1" wrap="square" lIns="182850" tIns="182850" rIns="182850" bIns="182850" anchor="t" anchorCtr="0">
            <a:noAutofit/>
          </a:bodyPr>
          <a:lstStyle/>
          <a:p>
            <a:pPr defTabSz="1828800">
              <a:buClr>
                <a:srgbClr val="000000"/>
              </a:buClr>
            </a:pPr>
            <a:r>
              <a:rPr lang="en" sz="3600" kern="0">
                <a:solidFill>
                  <a:srgbClr val="285E89"/>
                </a:solidFill>
                <a:latin typeface="Open Sans"/>
                <a:ea typeface="Open Sans"/>
                <a:cs typeface="Open Sans"/>
                <a:sym typeface="Open Sans"/>
              </a:rPr>
              <a:t>Careers Day</a:t>
            </a:r>
            <a:endParaRPr sz="3600" kern="0">
              <a:solidFill>
                <a:srgbClr val="285E89"/>
              </a:solidFill>
              <a:latin typeface="Open Sans"/>
              <a:ea typeface="Open Sans"/>
              <a:cs typeface="Open Sans"/>
              <a:sym typeface="Open Sans"/>
            </a:endParaRPr>
          </a:p>
        </p:txBody>
      </p:sp>
    </p:spTree>
    <p:extLst>
      <p:ext uri="{BB962C8B-B14F-4D97-AF65-F5344CB8AC3E}">
        <p14:creationId xmlns:p14="http://schemas.microsoft.com/office/powerpoint/2010/main" val="16474557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cstate="email">
            <a:alphaModFix/>
            <a:extLst>
              <a:ext uri="{28A0092B-C50C-407E-A947-70E740481C1C}">
                <a14:useLocalDpi xmlns:a14="http://schemas.microsoft.com/office/drawing/2010/main"/>
              </a:ext>
            </a:extLst>
          </a:blip>
          <a:stretch>
            <a:fillRect/>
          </a:stretch>
        </a:blipFill>
        <a:effectLst/>
      </p:bgPr>
    </p:bg>
    <p:spTree>
      <p:nvGrpSpPr>
        <p:cNvPr id="1" name="Shape 81"/>
        <p:cNvGrpSpPr/>
        <p:nvPr/>
      </p:nvGrpSpPr>
      <p:grpSpPr>
        <a:xfrm>
          <a:off x="0" y="0"/>
          <a:ext cx="0" cy="0"/>
          <a:chOff x="0" y="0"/>
          <a:chExt cx="0" cy="0"/>
        </a:xfrm>
      </p:grpSpPr>
      <p:sp>
        <p:nvSpPr>
          <p:cNvPr id="82" name="Google Shape;82;p15"/>
          <p:cNvSpPr txBox="1"/>
          <p:nvPr/>
        </p:nvSpPr>
        <p:spPr>
          <a:xfrm>
            <a:off x="914400" y="890050"/>
            <a:ext cx="12117600" cy="1600200"/>
          </a:xfrm>
          <a:prstGeom prst="rect">
            <a:avLst/>
          </a:prstGeom>
          <a:noFill/>
          <a:ln>
            <a:noFill/>
          </a:ln>
        </p:spPr>
        <p:txBody>
          <a:bodyPr spcFirstLastPara="1" wrap="square" lIns="182850" tIns="182850" rIns="182850" bIns="182850" anchor="t" anchorCtr="0">
            <a:noAutofit/>
          </a:bodyPr>
          <a:lstStyle/>
          <a:p>
            <a:pPr defTabSz="1828800">
              <a:buClr>
                <a:srgbClr val="000000"/>
              </a:buClr>
            </a:pPr>
            <a:r>
              <a:rPr lang="en" sz="4800" kern="0">
                <a:solidFill>
                  <a:srgbClr val="FFFFFF"/>
                </a:solidFill>
                <a:latin typeface="Montserrat ExtraBold"/>
                <a:ea typeface="Montserrat ExtraBold"/>
                <a:cs typeface="Montserrat ExtraBold"/>
                <a:sym typeface="Montserrat ExtraBold"/>
              </a:rPr>
              <a:t>Having Purpose</a:t>
            </a:r>
            <a:endParaRPr sz="4800" kern="0">
              <a:solidFill>
                <a:srgbClr val="FFFFFF"/>
              </a:solidFill>
              <a:latin typeface="Montserrat ExtraBold"/>
              <a:ea typeface="Montserrat ExtraBold"/>
              <a:cs typeface="Montserrat ExtraBold"/>
              <a:sym typeface="Montserrat ExtraBold"/>
            </a:endParaRPr>
          </a:p>
        </p:txBody>
      </p:sp>
      <p:cxnSp>
        <p:nvCxnSpPr>
          <p:cNvPr id="83" name="Google Shape;83;p15"/>
          <p:cNvCxnSpPr/>
          <p:nvPr/>
        </p:nvCxnSpPr>
        <p:spPr>
          <a:xfrm>
            <a:off x="948050" y="828050"/>
            <a:ext cx="8900400" cy="0"/>
          </a:xfrm>
          <a:prstGeom prst="straightConnector1">
            <a:avLst/>
          </a:prstGeom>
          <a:noFill/>
          <a:ln w="9525" cap="flat" cmpd="sng">
            <a:solidFill>
              <a:schemeClr val="dk1"/>
            </a:solidFill>
            <a:prstDash val="solid"/>
            <a:round/>
            <a:headEnd type="none" w="med" len="med"/>
            <a:tailEnd type="none" w="med" len="med"/>
          </a:ln>
          <a:effectLst>
            <a:outerShdw blurRad="57150" dist="19050" dir="5400000" algn="bl" rotWithShape="0">
              <a:srgbClr val="FFFFFF">
                <a:alpha val="50000"/>
              </a:srgbClr>
            </a:outerShdw>
          </a:effectLst>
        </p:spPr>
      </p:cxnSp>
      <p:pic>
        <p:nvPicPr>
          <p:cNvPr id="84" name="Google Shape;84;p15"/>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948048" y="2241100"/>
            <a:ext cx="2709600" cy="3618800"/>
          </a:xfrm>
          <a:prstGeom prst="rect">
            <a:avLst/>
          </a:prstGeom>
          <a:noFill/>
          <a:ln w="19050" cap="flat" cmpd="sng">
            <a:solidFill>
              <a:srgbClr val="FFFF00"/>
            </a:solidFill>
            <a:prstDash val="solid"/>
            <a:round/>
            <a:headEnd type="none" w="sm" len="sm"/>
            <a:tailEnd type="none" w="sm" len="sm"/>
          </a:ln>
        </p:spPr>
      </p:pic>
      <p:pic>
        <p:nvPicPr>
          <p:cNvPr id="85" name="Google Shape;85;p15"/>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9138050" y="2241100"/>
            <a:ext cx="2829352" cy="3618800"/>
          </a:xfrm>
          <a:prstGeom prst="rect">
            <a:avLst/>
          </a:prstGeom>
          <a:noFill/>
          <a:ln w="19050" cap="flat" cmpd="sng">
            <a:solidFill>
              <a:srgbClr val="93C47D"/>
            </a:solidFill>
            <a:prstDash val="solid"/>
            <a:round/>
            <a:headEnd type="none" w="sm" len="sm"/>
            <a:tailEnd type="none" w="sm" len="sm"/>
          </a:ln>
        </p:spPr>
      </p:pic>
      <p:pic>
        <p:nvPicPr>
          <p:cNvPr id="86" name="Google Shape;86;p15"/>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948048" y="6032738"/>
            <a:ext cx="2709600" cy="3618760"/>
          </a:xfrm>
          <a:prstGeom prst="rect">
            <a:avLst/>
          </a:prstGeom>
          <a:noFill/>
          <a:ln w="19050" cap="flat" cmpd="sng">
            <a:solidFill>
              <a:srgbClr val="EC3A3B"/>
            </a:solidFill>
            <a:prstDash val="solid"/>
            <a:round/>
            <a:headEnd type="none" w="sm" len="sm"/>
            <a:tailEnd type="none" w="sm" len="sm"/>
          </a:ln>
        </p:spPr>
      </p:pic>
      <p:pic>
        <p:nvPicPr>
          <p:cNvPr id="87" name="Google Shape;87;p15"/>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9130251" y="6032700"/>
            <a:ext cx="2829354" cy="3618800"/>
          </a:xfrm>
          <a:prstGeom prst="rect">
            <a:avLst/>
          </a:prstGeom>
          <a:noFill/>
          <a:ln w="19050" cap="flat" cmpd="sng">
            <a:solidFill>
              <a:srgbClr val="1297CF"/>
            </a:solidFill>
            <a:prstDash val="solid"/>
            <a:round/>
            <a:headEnd type="none" w="sm" len="sm"/>
            <a:tailEnd type="none" w="sm" len="sm"/>
          </a:ln>
        </p:spPr>
      </p:pic>
      <p:sp>
        <p:nvSpPr>
          <p:cNvPr id="88" name="Google Shape;88;p15"/>
          <p:cNvSpPr txBox="1"/>
          <p:nvPr/>
        </p:nvSpPr>
        <p:spPr>
          <a:xfrm>
            <a:off x="4193750" y="2393500"/>
            <a:ext cx="4560600" cy="1415712"/>
          </a:xfrm>
          <a:prstGeom prst="rect">
            <a:avLst/>
          </a:prstGeom>
          <a:noFill/>
          <a:ln>
            <a:noFill/>
          </a:ln>
        </p:spPr>
        <p:txBody>
          <a:bodyPr spcFirstLastPara="1" wrap="square" lIns="182850" tIns="182850" rIns="182850" bIns="182850" anchor="t" anchorCtr="0">
            <a:spAutoFit/>
          </a:bodyPr>
          <a:lstStyle/>
          <a:p>
            <a:pPr defTabSz="1828800">
              <a:buClr>
                <a:srgbClr val="000000"/>
              </a:buClr>
            </a:pPr>
            <a:r>
              <a:rPr lang="en" sz="3400" b="1" kern="0">
                <a:solidFill>
                  <a:srgbClr val="FFFF00"/>
                </a:solidFill>
                <a:latin typeface="Montserrat"/>
                <a:ea typeface="Montserrat"/>
                <a:cs typeface="Montserrat"/>
                <a:sym typeface="Montserrat"/>
              </a:rPr>
              <a:t>Alan Turing</a:t>
            </a:r>
            <a:endParaRPr sz="3400" b="1" kern="0">
              <a:solidFill>
                <a:srgbClr val="FFFF00"/>
              </a:solidFill>
              <a:latin typeface="Montserrat"/>
              <a:ea typeface="Montserrat"/>
              <a:cs typeface="Montserrat"/>
              <a:sym typeface="Montserrat"/>
            </a:endParaRPr>
          </a:p>
          <a:p>
            <a:pPr defTabSz="1828800">
              <a:buClr>
                <a:srgbClr val="000000"/>
              </a:buClr>
            </a:pPr>
            <a:r>
              <a:rPr lang="en" sz="3400" b="1" kern="0">
                <a:solidFill>
                  <a:srgbClr val="FFFF00"/>
                </a:solidFill>
                <a:latin typeface="Montserrat"/>
                <a:ea typeface="Montserrat"/>
                <a:cs typeface="Montserrat"/>
                <a:sym typeface="Montserrat"/>
              </a:rPr>
              <a:t> </a:t>
            </a:r>
            <a:endParaRPr sz="3400" b="1" kern="0">
              <a:solidFill>
                <a:srgbClr val="FFFF00"/>
              </a:solidFill>
              <a:latin typeface="Montserrat"/>
              <a:ea typeface="Montserrat"/>
              <a:cs typeface="Montserrat"/>
              <a:sym typeface="Montserrat"/>
            </a:endParaRPr>
          </a:p>
        </p:txBody>
      </p:sp>
      <p:sp>
        <p:nvSpPr>
          <p:cNvPr id="89" name="Google Shape;89;p15"/>
          <p:cNvSpPr txBox="1"/>
          <p:nvPr/>
        </p:nvSpPr>
        <p:spPr>
          <a:xfrm>
            <a:off x="12435600" y="6071150"/>
            <a:ext cx="4014600" cy="892491"/>
          </a:xfrm>
          <a:prstGeom prst="rect">
            <a:avLst/>
          </a:prstGeom>
          <a:noFill/>
          <a:ln>
            <a:noFill/>
          </a:ln>
        </p:spPr>
        <p:txBody>
          <a:bodyPr spcFirstLastPara="1" wrap="square" lIns="182850" tIns="182850" rIns="182850" bIns="182850" anchor="t" anchorCtr="0">
            <a:spAutoFit/>
          </a:bodyPr>
          <a:lstStyle/>
          <a:p>
            <a:pPr defTabSz="1828800">
              <a:buClr>
                <a:srgbClr val="000000"/>
              </a:buClr>
            </a:pPr>
            <a:r>
              <a:rPr lang="en" sz="3400" b="1" kern="0">
                <a:solidFill>
                  <a:srgbClr val="1297CF"/>
                </a:solidFill>
                <a:latin typeface="Montserrat"/>
                <a:ea typeface="Montserrat"/>
                <a:cs typeface="Montserrat"/>
                <a:sym typeface="Montserrat"/>
              </a:rPr>
              <a:t>Maya Angelou </a:t>
            </a:r>
            <a:endParaRPr sz="3400" b="1" kern="0">
              <a:solidFill>
                <a:srgbClr val="1297CF"/>
              </a:solidFill>
              <a:latin typeface="Montserrat"/>
              <a:ea typeface="Montserrat"/>
              <a:cs typeface="Montserrat"/>
              <a:sym typeface="Montserrat"/>
            </a:endParaRPr>
          </a:p>
        </p:txBody>
      </p:sp>
      <p:sp>
        <p:nvSpPr>
          <p:cNvPr id="90" name="Google Shape;90;p15"/>
          <p:cNvSpPr txBox="1"/>
          <p:nvPr/>
        </p:nvSpPr>
        <p:spPr>
          <a:xfrm>
            <a:off x="3701100" y="6032750"/>
            <a:ext cx="6598800" cy="892491"/>
          </a:xfrm>
          <a:prstGeom prst="rect">
            <a:avLst/>
          </a:prstGeom>
          <a:noFill/>
          <a:ln>
            <a:noFill/>
          </a:ln>
        </p:spPr>
        <p:txBody>
          <a:bodyPr spcFirstLastPara="1" wrap="square" lIns="182850" tIns="182850" rIns="182850" bIns="182850" anchor="t" anchorCtr="0">
            <a:spAutoFit/>
          </a:bodyPr>
          <a:lstStyle/>
          <a:p>
            <a:pPr defTabSz="1828800">
              <a:buClr>
                <a:srgbClr val="000000"/>
              </a:buClr>
            </a:pPr>
            <a:r>
              <a:rPr lang="en" sz="3400" b="1" kern="0">
                <a:solidFill>
                  <a:srgbClr val="EC3A3B"/>
                </a:solidFill>
                <a:latin typeface="Montserrat"/>
                <a:ea typeface="Montserrat"/>
                <a:cs typeface="Montserrat"/>
                <a:sym typeface="Montserrat"/>
              </a:rPr>
              <a:t>David Attenborough</a:t>
            </a:r>
            <a:endParaRPr sz="3400" b="1" kern="0">
              <a:solidFill>
                <a:srgbClr val="EC3A3B"/>
              </a:solidFill>
              <a:latin typeface="Montserrat"/>
              <a:ea typeface="Montserrat"/>
              <a:cs typeface="Montserrat"/>
              <a:sym typeface="Montserrat"/>
            </a:endParaRPr>
          </a:p>
        </p:txBody>
      </p:sp>
      <p:sp>
        <p:nvSpPr>
          <p:cNvPr id="91" name="Google Shape;91;p15"/>
          <p:cNvSpPr txBox="1"/>
          <p:nvPr/>
        </p:nvSpPr>
        <p:spPr>
          <a:xfrm>
            <a:off x="12466850" y="2241100"/>
            <a:ext cx="3531000" cy="892491"/>
          </a:xfrm>
          <a:prstGeom prst="rect">
            <a:avLst/>
          </a:prstGeom>
          <a:noFill/>
          <a:ln>
            <a:noFill/>
          </a:ln>
        </p:spPr>
        <p:txBody>
          <a:bodyPr spcFirstLastPara="1" wrap="square" lIns="182850" tIns="182850" rIns="182850" bIns="182850" anchor="t" anchorCtr="0">
            <a:spAutoFit/>
          </a:bodyPr>
          <a:lstStyle/>
          <a:p>
            <a:pPr defTabSz="1828800">
              <a:buClr>
                <a:srgbClr val="000000"/>
              </a:buClr>
            </a:pPr>
            <a:r>
              <a:rPr lang="en" sz="3400" b="1" kern="0">
                <a:solidFill>
                  <a:srgbClr val="93C47D"/>
                </a:solidFill>
                <a:latin typeface="Montserrat"/>
                <a:ea typeface="Montserrat"/>
                <a:cs typeface="Montserrat"/>
                <a:sym typeface="Montserrat"/>
              </a:rPr>
              <a:t>David Bowie</a:t>
            </a:r>
            <a:endParaRPr sz="3200" b="1" kern="0">
              <a:solidFill>
                <a:srgbClr val="93C47D"/>
              </a:solidFill>
              <a:latin typeface="Montserrat"/>
              <a:ea typeface="Montserrat"/>
              <a:cs typeface="Montserrat"/>
              <a:sym typeface="Montserrat"/>
            </a:endParaRPr>
          </a:p>
        </p:txBody>
      </p:sp>
      <p:pic>
        <p:nvPicPr>
          <p:cNvPr id="92" name="Google Shape;92;p15"/>
          <p:cNvPicPr preferRelativeResize="0"/>
          <p:nvPr/>
        </p:nvPicPr>
        <p:blipFill>
          <a:blip r:embed="rId8" cstate="email">
            <a:alphaModFix/>
            <a:extLst>
              <a:ext uri="{28A0092B-C50C-407E-A947-70E740481C1C}">
                <a14:useLocalDpi xmlns:a14="http://schemas.microsoft.com/office/drawing/2010/main"/>
              </a:ext>
            </a:extLst>
          </a:blip>
          <a:stretch>
            <a:fillRect/>
          </a:stretch>
        </p:blipFill>
        <p:spPr>
          <a:xfrm>
            <a:off x="16235400" y="8229600"/>
            <a:ext cx="1931500" cy="1931500"/>
          </a:xfrm>
          <a:prstGeom prst="rect">
            <a:avLst/>
          </a:prstGeom>
          <a:noFill/>
          <a:ln>
            <a:noFill/>
          </a:ln>
        </p:spPr>
      </p:pic>
      <p:sp>
        <p:nvSpPr>
          <p:cNvPr id="93" name="Google Shape;93;p15"/>
          <p:cNvSpPr txBox="1"/>
          <p:nvPr/>
        </p:nvSpPr>
        <p:spPr>
          <a:xfrm>
            <a:off x="3701100" y="3038401"/>
            <a:ext cx="5771400" cy="2882267"/>
          </a:xfrm>
          <a:prstGeom prst="rect">
            <a:avLst/>
          </a:prstGeom>
          <a:noFill/>
          <a:ln>
            <a:noFill/>
          </a:ln>
        </p:spPr>
        <p:txBody>
          <a:bodyPr spcFirstLastPara="1" wrap="square" lIns="182850" tIns="182850" rIns="182850" bIns="182850" anchor="t" anchorCtr="0">
            <a:spAutoFit/>
          </a:bodyPr>
          <a:lstStyle/>
          <a:p>
            <a:pPr defTabSz="1828800">
              <a:lnSpc>
                <a:spcPct val="115000"/>
              </a:lnSpc>
              <a:buClr>
                <a:srgbClr val="000000"/>
              </a:buClr>
            </a:pPr>
            <a:r>
              <a:rPr lang="en" sz="2600" kern="0">
                <a:solidFill>
                  <a:srgbClr val="FFFFFF"/>
                </a:solidFill>
                <a:latin typeface="Century Gothic"/>
                <a:ea typeface="Century Gothic"/>
                <a:cs typeface="Century Gothic"/>
                <a:sym typeface="Century Gothic"/>
              </a:rPr>
              <a:t>-Broke the enigma code (WW2)</a:t>
            </a:r>
            <a:endParaRPr sz="2600" kern="0">
              <a:solidFill>
                <a:srgbClr val="FFFFFF"/>
              </a:solidFill>
              <a:latin typeface="Century Gothic"/>
              <a:ea typeface="Century Gothic"/>
              <a:cs typeface="Century Gothic"/>
              <a:sym typeface="Century Gothic"/>
            </a:endParaRPr>
          </a:p>
          <a:p>
            <a:pPr defTabSz="1828800">
              <a:lnSpc>
                <a:spcPct val="115000"/>
              </a:lnSpc>
              <a:buClr>
                <a:srgbClr val="000000"/>
              </a:buClr>
            </a:pPr>
            <a:r>
              <a:rPr lang="en" sz="2600" kern="0">
                <a:solidFill>
                  <a:srgbClr val="FFFFFF"/>
                </a:solidFill>
                <a:latin typeface="Century Gothic"/>
                <a:ea typeface="Century Gothic"/>
                <a:cs typeface="Century Gothic"/>
                <a:sym typeface="Century Gothic"/>
              </a:rPr>
              <a:t>-Pioneered modern computing</a:t>
            </a:r>
            <a:endParaRPr sz="2600" kern="0">
              <a:solidFill>
                <a:srgbClr val="FFFFFF"/>
              </a:solidFill>
              <a:latin typeface="Century Gothic"/>
              <a:ea typeface="Century Gothic"/>
              <a:cs typeface="Century Gothic"/>
              <a:sym typeface="Century Gothic"/>
            </a:endParaRPr>
          </a:p>
          <a:p>
            <a:pPr defTabSz="1828800">
              <a:lnSpc>
                <a:spcPct val="115000"/>
              </a:lnSpc>
              <a:buClr>
                <a:srgbClr val="000000"/>
              </a:buClr>
            </a:pPr>
            <a:r>
              <a:rPr lang="en" sz="2600" kern="0">
                <a:solidFill>
                  <a:srgbClr val="FFFFFF"/>
                </a:solidFill>
                <a:latin typeface="Century Gothic"/>
                <a:ea typeface="Century Gothic"/>
                <a:cs typeface="Century Gothic"/>
                <a:sym typeface="Century Gothic"/>
              </a:rPr>
              <a:t>-Famously incriminated for his sexuality</a:t>
            </a:r>
            <a:endParaRPr sz="2600" kern="0">
              <a:solidFill>
                <a:srgbClr val="FFFFFF"/>
              </a:solidFill>
              <a:latin typeface="Century Gothic"/>
              <a:ea typeface="Century Gothic"/>
              <a:cs typeface="Century Gothic"/>
              <a:sym typeface="Century Gothic"/>
            </a:endParaRPr>
          </a:p>
          <a:p>
            <a:pPr defTabSz="1828800">
              <a:lnSpc>
                <a:spcPct val="115000"/>
              </a:lnSpc>
              <a:buClr>
                <a:srgbClr val="000000"/>
              </a:buClr>
            </a:pPr>
            <a:endParaRPr sz="3800" b="1" kern="0">
              <a:solidFill>
                <a:srgbClr val="EC3A3B"/>
              </a:solidFill>
              <a:latin typeface="Montserrat"/>
              <a:ea typeface="Montserrat"/>
              <a:cs typeface="Montserrat"/>
              <a:sym typeface="Montserrat"/>
            </a:endParaRPr>
          </a:p>
        </p:txBody>
      </p:sp>
      <p:sp>
        <p:nvSpPr>
          <p:cNvPr id="94" name="Google Shape;94;p15"/>
          <p:cNvSpPr txBox="1"/>
          <p:nvPr/>
        </p:nvSpPr>
        <p:spPr>
          <a:xfrm>
            <a:off x="12205750" y="6887601"/>
            <a:ext cx="5771400" cy="1855832"/>
          </a:xfrm>
          <a:prstGeom prst="rect">
            <a:avLst/>
          </a:prstGeom>
          <a:noFill/>
          <a:ln>
            <a:noFill/>
          </a:ln>
        </p:spPr>
        <p:txBody>
          <a:bodyPr spcFirstLastPara="1" wrap="square" lIns="182850" tIns="182850" rIns="182850" bIns="182850" anchor="t" anchorCtr="0">
            <a:spAutoFit/>
          </a:bodyPr>
          <a:lstStyle/>
          <a:p>
            <a:pPr defTabSz="1828800">
              <a:lnSpc>
                <a:spcPct val="115000"/>
              </a:lnSpc>
              <a:buClr>
                <a:srgbClr val="000000"/>
              </a:buClr>
            </a:pPr>
            <a:r>
              <a:rPr lang="en" sz="2400" kern="0">
                <a:solidFill>
                  <a:srgbClr val="FFFFFF"/>
                </a:solidFill>
                <a:latin typeface="Century Gothic"/>
                <a:ea typeface="Century Gothic"/>
                <a:cs typeface="Century Gothic"/>
                <a:sym typeface="Century Gothic"/>
              </a:rPr>
              <a:t>-Compelling activism and poetry</a:t>
            </a:r>
            <a:endParaRPr sz="2400" kern="0">
              <a:solidFill>
                <a:srgbClr val="FFFFFF"/>
              </a:solidFill>
              <a:latin typeface="Century Gothic"/>
              <a:ea typeface="Century Gothic"/>
              <a:cs typeface="Century Gothic"/>
              <a:sym typeface="Century Gothic"/>
            </a:endParaRPr>
          </a:p>
          <a:p>
            <a:pPr defTabSz="1828800">
              <a:lnSpc>
                <a:spcPct val="115000"/>
              </a:lnSpc>
              <a:buClr>
                <a:srgbClr val="000000"/>
              </a:buClr>
            </a:pPr>
            <a:r>
              <a:rPr lang="en" sz="2400" kern="0">
                <a:solidFill>
                  <a:srgbClr val="FFFFFF"/>
                </a:solidFill>
                <a:latin typeface="Century Gothic"/>
                <a:ea typeface="Century Gothic"/>
                <a:cs typeface="Century Gothic"/>
                <a:sym typeface="Century Gothic"/>
              </a:rPr>
              <a:t>-Empowered marginalised voices</a:t>
            </a:r>
            <a:endParaRPr sz="2400" kern="0">
              <a:solidFill>
                <a:srgbClr val="FFFFFF"/>
              </a:solidFill>
              <a:latin typeface="Century Gothic"/>
              <a:ea typeface="Century Gothic"/>
              <a:cs typeface="Century Gothic"/>
              <a:sym typeface="Century Gothic"/>
            </a:endParaRPr>
          </a:p>
          <a:p>
            <a:pPr defTabSz="1828800">
              <a:lnSpc>
                <a:spcPct val="115000"/>
              </a:lnSpc>
              <a:buClr>
                <a:srgbClr val="000000"/>
              </a:buClr>
            </a:pPr>
            <a:endParaRPr sz="3600" b="1" kern="0">
              <a:solidFill>
                <a:srgbClr val="EC3A3B"/>
              </a:solidFill>
              <a:latin typeface="Montserrat"/>
              <a:ea typeface="Montserrat"/>
              <a:cs typeface="Montserrat"/>
              <a:sym typeface="Montserrat"/>
            </a:endParaRPr>
          </a:p>
        </p:txBody>
      </p:sp>
      <p:sp>
        <p:nvSpPr>
          <p:cNvPr id="95" name="Google Shape;95;p15"/>
          <p:cNvSpPr txBox="1"/>
          <p:nvPr/>
        </p:nvSpPr>
        <p:spPr>
          <a:xfrm>
            <a:off x="3709600" y="6793601"/>
            <a:ext cx="5278200" cy="2705295"/>
          </a:xfrm>
          <a:prstGeom prst="rect">
            <a:avLst/>
          </a:prstGeom>
          <a:noFill/>
          <a:ln>
            <a:noFill/>
          </a:ln>
        </p:spPr>
        <p:txBody>
          <a:bodyPr spcFirstLastPara="1" wrap="square" lIns="182850" tIns="182850" rIns="182850" bIns="182850" anchor="t" anchorCtr="0">
            <a:spAutoFit/>
          </a:bodyPr>
          <a:lstStyle/>
          <a:p>
            <a:pPr defTabSz="1828800">
              <a:lnSpc>
                <a:spcPct val="115000"/>
              </a:lnSpc>
              <a:buClr>
                <a:srgbClr val="000000"/>
              </a:buClr>
            </a:pPr>
            <a:r>
              <a:rPr lang="en" sz="2400" kern="0">
                <a:solidFill>
                  <a:srgbClr val="FFFFFF"/>
                </a:solidFill>
                <a:latin typeface="Century Gothic"/>
                <a:ea typeface="Century Gothic"/>
                <a:cs typeface="Century Gothic"/>
                <a:sym typeface="Century Gothic"/>
              </a:rPr>
              <a:t>-Educates* the world about nature </a:t>
            </a:r>
            <a:endParaRPr sz="2400" kern="0">
              <a:solidFill>
                <a:srgbClr val="FFFFFF"/>
              </a:solidFill>
              <a:latin typeface="Century Gothic"/>
              <a:ea typeface="Century Gothic"/>
              <a:cs typeface="Century Gothic"/>
              <a:sym typeface="Century Gothic"/>
            </a:endParaRPr>
          </a:p>
          <a:p>
            <a:pPr defTabSz="1828800">
              <a:lnSpc>
                <a:spcPct val="115000"/>
              </a:lnSpc>
              <a:buClr>
                <a:srgbClr val="000000"/>
              </a:buClr>
            </a:pPr>
            <a:r>
              <a:rPr lang="en" sz="2400" kern="0">
                <a:solidFill>
                  <a:srgbClr val="FFFFFF"/>
                </a:solidFill>
                <a:latin typeface="Century Gothic"/>
                <a:ea typeface="Century Gothic"/>
                <a:cs typeface="Century Gothic"/>
                <a:sym typeface="Century Gothic"/>
              </a:rPr>
              <a:t>-Advocated for the conservation of the planet</a:t>
            </a:r>
            <a:endParaRPr sz="2400" kern="0">
              <a:solidFill>
                <a:srgbClr val="FFFFFF"/>
              </a:solidFill>
              <a:latin typeface="Century Gothic"/>
              <a:ea typeface="Century Gothic"/>
              <a:cs typeface="Century Gothic"/>
              <a:sym typeface="Century Gothic"/>
            </a:endParaRPr>
          </a:p>
          <a:p>
            <a:pPr defTabSz="1828800">
              <a:lnSpc>
                <a:spcPct val="115000"/>
              </a:lnSpc>
              <a:buClr>
                <a:srgbClr val="000000"/>
              </a:buClr>
            </a:pPr>
            <a:endParaRPr sz="3600" b="1" kern="0">
              <a:solidFill>
                <a:srgbClr val="EC3A3B"/>
              </a:solidFill>
              <a:latin typeface="Montserrat"/>
              <a:ea typeface="Montserrat"/>
              <a:cs typeface="Montserrat"/>
              <a:sym typeface="Montserrat"/>
            </a:endParaRPr>
          </a:p>
        </p:txBody>
      </p:sp>
      <p:sp>
        <p:nvSpPr>
          <p:cNvPr id="96" name="Google Shape;96;p15"/>
          <p:cNvSpPr txBox="1"/>
          <p:nvPr/>
        </p:nvSpPr>
        <p:spPr>
          <a:xfrm>
            <a:off x="12070750" y="2883776"/>
            <a:ext cx="5771400" cy="2705295"/>
          </a:xfrm>
          <a:prstGeom prst="rect">
            <a:avLst/>
          </a:prstGeom>
          <a:noFill/>
          <a:ln>
            <a:noFill/>
          </a:ln>
        </p:spPr>
        <p:txBody>
          <a:bodyPr spcFirstLastPara="1" wrap="square" lIns="182850" tIns="182850" rIns="182850" bIns="182850" anchor="t" anchorCtr="0">
            <a:spAutoFit/>
          </a:bodyPr>
          <a:lstStyle/>
          <a:p>
            <a:pPr defTabSz="1828800">
              <a:lnSpc>
                <a:spcPct val="115000"/>
              </a:lnSpc>
              <a:buClr>
                <a:srgbClr val="000000"/>
              </a:buClr>
            </a:pPr>
            <a:r>
              <a:rPr lang="en" sz="2400" kern="0">
                <a:solidFill>
                  <a:srgbClr val="FFFFFF"/>
                </a:solidFill>
                <a:latin typeface="Century Gothic"/>
                <a:ea typeface="Century Gothic"/>
                <a:cs typeface="Century Gothic"/>
                <a:sym typeface="Century Gothic"/>
              </a:rPr>
              <a:t>-Challenged music and art norms</a:t>
            </a:r>
            <a:endParaRPr sz="2400" kern="0">
              <a:solidFill>
                <a:srgbClr val="FFFFFF"/>
              </a:solidFill>
              <a:latin typeface="Century Gothic"/>
              <a:ea typeface="Century Gothic"/>
              <a:cs typeface="Century Gothic"/>
              <a:sym typeface="Century Gothic"/>
            </a:endParaRPr>
          </a:p>
          <a:p>
            <a:pPr defTabSz="1828800">
              <a:lnSpc>
                <a:spcPct val="115000"/>
              </a:lnSpc>
              <a:buClr>
                <a:srgbClr val="000000"/>
              </a:buClr>
            </a:pPr>
            <a:r>
              <a:rPr lang="en" sz="2400" kern="0">
                <a:solidFill>
                  <a:srgbClr val="FFFFFF"/>
                </a:solidFill>
                <a:latin typeface="Century Gothic"/>
                <a:ea typeface="Century Gothic"/>
                <a:cs typeface="Century Gothic"/>
                <a:sym typeface="Century Gothic"/>
              </a:rPr>
              <a:t>-Inspired self-expression</a:t>
            </a:r>
            <a:endParaRPr sz="2400" kern="0">
              <a:solidFill>
                <a:srgbClr val="FFFFFF"/>
              </a:solidFill>
              <a:latin typeface="Century Gothic"/>
              <a:ea typeface="Century Gothic"/>
              <a:cs typeface="Century Gothic"/>
              <a:sym typeface="Century Gothic"/>
            </a:endParaRPr>
          </a:p>
          <a:p>
            <a:pPr defTabSz="1828800">
              <a:lnSpc>
                <a:spcPct val="115000"/>
              </a:lnSpc>
              <a:buClr>
                <a:srgbClr val="000000"/>
              </a:buClr>
            </a:pPr>
            <a:r>
              <a:rPr lang="en" sz="2400" kern="0">
                <a:solidFill>
                  <a:srgbClr val="FFFFFF"/>
                </a:solidFill>
                <a:latin typeface="Century Gothic"/>
                <a:ea typeface="Century Gothic"/>
                <a:cs typeface="Century Gothic"/>
                <a:sym typeface="Century Gothic"/>
              </a:rPr>
              <a:t>-Redefined identity through his sheer creativity</a:t>
            </a:r>
            <a:endParaRPr sz="2400" kern="0">
              <a:solidFill>
                <a:srgbClr val="FFFFFF"/>
              </a:solidFill>
              <a:latin typeface="Century Gothic"/>
              <a:ea typeface="Century Gothic"/>
              <a:cs typeface="Century Gothic"/>
              <a:sym typeface="Century Gothic"/>
            </a:endParaRPr>
          </a:p>
          <a:p>
            <a:pPr defTabSz="1828800">
              <a:lnSpc>
                <a:spcPct val="115000"/>
              </a:lnSpc>
              <a:buClr>
                <a:srgbClr val="000000"/>
              </a:buClr>
            </a:pPr>
            <a:endParaRPr sz="3600" b="1" kern="0">
              <a:solidFill>
                <a:srgbClr val="EC3A3B"/>
              </a:solidFill>
              <a:latin typeface="Montserrat"/>
              <a:ea typeface="Montserrat"/>
              <a:cs typeface="Montserrat"/>
              <a:sym typeface="Montserrat"/>
            </a:endParaRPr>
          </a:p>
        </p:txBody>
      </p:sp>
      <p:sp>
        <p:nvSpPr>
          <p:cNvPr id="97" name="Google Shape;97;p15"/>
          <p:cNvSpPr txBox="1"/>
          <p:nvPr/>
        </p:nvSpPr>
        <p:spPr>
          <a:xfrm>
            <a:off x="9746700" y="1177400"/>
            <a:ext cx="8259600" cy="1600200"/>
          </a:xfrm>
          <a:prstGeom prst="rect">
            <a:avLst/>
          </a:prstGeom>
          <a:noFill/>
          <a:ln>
            <a:noFill/>
          </a:ln>
        </p:spPr>
        <p:txBody>
          <a:bodyPr spcFirstLastPara="1" wrap="square" lIns="182850" tIns="182850" rIns="182850" bIns="182850" anchor="t" anchorCtr="0">
            <a:noAutofit/>
          </a:bodyPr>
          <a:lstStyle/>
          <a:p>
            <a:pPr defTabSz="1828800">
              <a:buClr>
                <a:srgbClr val="000000"/>
              </a:buClr>
            </a:pPr>
            <a:r>
              <a:rPr lang="en" sz="4400" u="sng" kern="0">
                <a:solidFill>
                  <a:srgbClr val="EC3A3B"/>
                </a:solidFill>
                <a:latin typeface="Montserrat ExtraBold"/>
                <a:ea typeface="Montserrat ExtraBold"/>
                <a:cs typeface="Montserrat ExtraBold"/>
                <a:sym typeface="Montserrat ExtraBold"/>
              </a:rPr>
              <a:t>Embrace your </a:t>
            </a:r>
            <a:r>
              <a:rPr lang="en" sz="4400" u="sng" kern="0">
                <a:solidFill>
                  <a:srgbClr val="1297CF"/>
                </a:solidFill>
                <a:latin typeface="Montserrat ExtraBold"/>
                <a:ea typeface="Montserrat ExtraBold"/>
                <a:cs typeface="Montserrat ExtraBold"/>
                <a:sym typeface="Montserrat ExtraBold"/>
              </a:rPr>
              <a:t>Aspirations</a:t>
            </a:r>
            <a:r>
              <a:rPr lang="en" sz="4400" u="sng" kern="0">
                <a:solidFill>
                  <a:srgbClr val="EC3A3B"/>
                </a:solidFill>
                <a:latin typeface="Montserrat ExtraBold"/>
                <a:ea typeface="Montserrat ExtraBold"/>
                <a:cs typeface="Montserrat ExtraBold"/>
                <a:sym typeface="Montserrat ExtraBold"/>
              </a:rPr>
              <a:t> </a:t>
            </a:r>
            <a:endParaRPr sz="6200" u="sng" kern="0">
              <a:solidFill>
                <a:srgbClr val="EC3A3B"/>
              </a:solidFill>
              <a:latin typeface="Montserrat ExtraBold"/>
              <a:ea typeface="Montserrat ExtraBold"/>
              <a:cs typeface="Montserrat ExtraBold"/>
              <a:sym typeface="Montserrat ExtraBold"/>
            </a:endParaRPr>
          </a:p>
        </p:txBody>
      </p:sp>
      <p:pic>
        <p:nvPicPr>
          <p:cNvPr id="98" name="Google Shape;98;p15"/>
          <p:cNvPicPr preferRelativeResize="0"/>
          <p:nvPr/>
        </p:nvPicPr>
        <p:blipFill rotWithShape="1">
          <a:blip r:embed="rId9" cstate="email">
            <a:alphaModFix/>
            <a:extLst>
              <a:ext uri="{28A0092B-C50C-407E-A947-70E740481C1C}">
                <a14:useLocalDpi xmlns:a14="http://schemas.microsoft.com/office/drawing/2010/main"/>
              </a:ext>
            </a:extLst>
          </a:blip>
          <a:srcRect/>
          <a:stretch/>
        </p:blipFill>
        <p:spPr>
          <a:xfrm>
            <a:off x="9190150" y="2317700"/>
            <a:ext cx="2709600" cy="3465600"/>
          </a:xfrm>
          <a:prstGeom prst="rect">
            <a:avLst/>
          </a:prstGeom>
          <a:noFill/>
          <a:ln w="19050" cap="flat" cmpd="sng">
            <a:solidFill>
              <a:srgbClr val="93C47D"/>
            </a:solidFill>
            <a:prstDash val="solid"/>
            <a:round/>
            <a:headEnd type="none" w="sm" len="sm"/>
            <a:tailEnd type="none" w="sm" len="sm"/>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079"/>
        <p:cNvGrpSpPr/>
        <p:nvPr/>
      </p:nvGrpSpPr>
      <p:grpSpPr>
        <a:xfrm>
          <a:off x="0" y="0"/>
          <a:ext cx="0" cy="0"/>
          <a:chOff x="0" y="0"/>
          <a:chExt cx="0" cy="0"/>
        </a:xfrm>
      </p:grpSpPr>
      <p:sp>
        <p:nvSpPr>
          <p:cNvPr id="1080" name="Google Shape;1080;p76"/>
          <p:cNvSpPr txBox="1">
            <a:spLocks noGrp="1"/>
          </p:cNvSpPr>
          <p:nvPr>
            <p:ph type="title"/>
          </p:nvPr>
        </p:nvSpPr>
        <p:spPr>
          <a:xfrm>
            <a:off x="1080000" y="726550"/>
            <a:ext cx="16128000" cy="1145400"/>
          </a:xfrm>
          <a:prstGeom prst="rect">
            <a:avLst/>
          </a:prstGeom>
        </p:spPr>
        <p:txBody>
          <a:bodyPr spcFirstLastPara="1" wrap="square" lIns="182850" tIns="182850" rIns="182850" bIns="182850" anchor="t" anchorCtr="0">
            <a:noAutofit/>
          </a:bodyPr>
          <a:lstStyle/>
          <a:p>
            <a:r>
              <a:rPr lang="en" dirty="0"/>
              <a:t>Teacher Cuddle Therapy</a:t>
            </a:r>
            <a:endParaRPr dirty="0"/>
          </a:p>
          <a:p>
            <a:pPr algn="l"/>
            <a:endParaRPr dirty="0"/>
          </a:p>
        </p:txBody>
      </p:sp>
      <p:pic>
        <p:nvPicPr>
          <p:cNvPr id="1081" name="Google Shape;1081;p76"/>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304801" y="2176750"/>
            <a:ext cx="2710350" cy="3295800"/>
          </a:xfrm>
          <a:prstGeom prst="rect">
            <a:avLst/>
          </a:prstGeom>
          <a:noFill/>
          <a:ln>
            <a:noFill/>
          </a:ln>
        </p:spPr>
      </p:pic>
      <p:pic>
        <p:nvPicPr>
          <p:cNvPr id="1082" name="Google Shape;1082;p76"/>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3183000" y="2230449"/>
            <a:ext cx="4483384" cy="3295802"/>
          </a:xfrm>
          <a:prstGeom prst="rect">
            <a:avLst/>
          </a:prstGeom>
          <a:noFill/>
          <a:ln>
            <a:noFill/>
          </a:ln>
        </p:spPr>
      </p:pic>
      <p:pic>
        <p:nvPicPr>
          <p:cNvPr id="1083" name="Google Shape;1083;p76"/>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3828001" y="5867400"/>
            <a:ext cx="2896650" cy="3862200"/>
          </a:xfrm>
          <a:prstGeom prst="rect">
            <a:avLst/>
          </a:prstGeom>
          <a:noFill/>
          <a:ln>
            <a:noFill/>
          </a:ln>
        </p:spPr>
      </p:pic>
      <p:pic>
        <p:nvPicPr>
          <p:cNvPr id="1084" name="Google Shape;1084;p76"/>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8002100" y="3471200"/>
            <a:ext cx="3605452" cy="4814152"/>
          </a:xfrm>
          <a:prstGeom prst="rect">
            <a:avLst/>
          </a:prstGeom>
          <a:noFill/>
          <a:ln>
            <a:noFill/>
          </a:ln>
        </p:spPr>
      </p:pic>
      <p:pic>
        <p:nvPicPr>
          <p:cNvPr id="1085" name="Google Shape;1085;p76"/>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11943250" y="3471200"/>
            <a:ext cx="3605452" cy="4814152"/>
          </a:xfrm>
          <a:prstGeom prst="rect">
            <a:avLst/>
          </a:prstGeom>
          <a:noFill/>
          <a:ln>
            <a:noFill/>
          </a:ln>
        </p:spPr>
      </p:pic>
      <p:pic>
        <p:nvPicPr>
          <p:cNvPr id="1086" name="Google Shape;1086;p76"/>
          <p:cNvPicPr preferRelativeResize="0"/>
          <p:nvPr/>
        </p:nvPicPr>
        <p:blipFill rotWithShape="1">
          <a:blip r:embed="rId8" cstate="email">
            <a:alphaModFix/>
            <a:extLst>
              <a:ext uri="{28A0092B-C50C-407E-A947-70E740481C1C}">
                <a14:useLocalDpi xmlns:a14="http://schemas.microsoft.com/office/drawing/2010/main"/>
              </a:ext>
            </a:extLst>
          </a:blip>
          <a:srcRect/>
          <a:stretch/>
        </p:blipFill>
        <p:spPr>
          <a:xfrm>
            <a:off x="203451" y="5574201"/>
            <a:ext cx="3092450" cy="4155402"/>
          </a:xfrm>
          <a:prstGeom prst="rect">
            <a:avLst/>
          </a:prstGeom>
          <a:noFill/>
          <a:ln>
            <a:noFill/>
          </a:ln>
        </p:spPr>
      </p:pic>
    </p:spTree>
    <p:extLst>
      <p:ext uri="{BB962C8B-B14F-4D97-AF65-F5344CB8AC3E}">
        <p14:creationId xmlns:p14="http://schemas.microsoft.com/office/powerpoint/2010/main" val="383636950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090"/>
        <p:cNvGrpSpPr/>
        <p:nvPr/>
      </p:nvGrpSpPr>
      <p:grpSpPr>
        <a:xfrm>
          <a:off x="0" y="0"/>
          <a:ext cx="0" cy="0"/>
          <a:chOff x="0" y="0"/>
          <a:chExt cx="0" cy="0"/>
        </a:xfrm>
      </p:grpSpPr>
      <p:sp>
        <p:nvSpPr>
          <p:cNvPr id="1091" name="Google Shape;1091;p77"/>
          <p:cNvSpPr txBox="1">
            <a:spLocks noGrp="1"/>
          </p:cNvSpPr>
          <p:nvPr>
            <p:ph type="title"/>
          </p:nvPr>
        </p:nvSpPr>
        <p:spPr>
          <a:xfrm>
            <a:off x="1080000" y="726550"/>
            <a:ext cx="16128000" cy="1145400"/>
          </a:xfrm>
          <a:prstGeom prst="rect">
            <a:avLst/>
          </a:prstGeom>
        </p:spPr>
        <p:txBody>
          <a:bodyPr spcFirstLastPara="1" wrap="square" lIns="182850" tIns="182850" rIns="182850" bIns="182850" anchor="t" anchorCtr="0">
            <a:noAutofit/>
          </a:bodyPr>
          <a:lstStyle/>
          <a:p>
            <a:r>
              <a:rPr lang="en" dirty="0"/>
              <a:t>School Newsletter</a:t>
            </a:r>
            <a:endParaRPr dirty="0"/>
          </a:p>
        </p:txBody>
      </p:sp>
      <p:pic>
        <p:nvPicPr>
          <p:cNvPr id="1092" name="Google Shape;1092;p77"/>
          <p:cNvPicPr preferRelativeResize="0"/>
          <p:nvPr/>
        </p:nvPicPr>
        <p:blipFill>
          <a:blip r:embed="rId3">
            <a:alphaModFix/>
          </a:blip>
          <a:stretch>
            <a:fillRect/>
          </a:stretch>
        </p:blipFill>
        <p:spPr>
          <a:xfrm>
            <a:off x="12112051" y="2101101"/>
            <a:ext cx="5547446" cy="7805450"/>
          </a:xfrm>
          <a:prstGeom prst="rect">
            <a:avLst/>
          </a:prstGeom>
          <a:noFill/>
          <a:ln>
            <a:noFill/>
          </a:ln>
        </p:spPr>
      </p:pic>
      <p:pic>
        <p:nvPicPr>
          <p:cNvPr id="1093" name="Google Shape;1093;p77"/>
          <p:cNvPicPr preferRelativeResize="0"/>
          <p:nvPr/>
        </p:nvPicPr>
        <p:blipFill>
          <a:blip r:embed="rId4">
            <a:alphaModFix/>
          </a:blip>
          <a:stretch>
            <a:fillRect/>
          </a:stretch>
        </p:blipFill>
        <p:spPr>
          <a:xfrm>
            <a:off x="6208447" y="2101077"/>
            <a:ext cx="5547446" cy="7805450"/>
          </a:xfrm>
          <a:prstGeom prst="rect">
            <a:avLst/>
          </a:prstGeom>
          <a:noFill/>
          <a:ln>
            <a:noFill/>
          </a:ln>
        </p:spPr>
      </p:pic>
      <p:pic>
        <p:nvPicPr>
          <p:cNvPr id="1094" name="Google Shape;1094;p77"/>
          <p:cNvPicPr preferRelativeResize="0"/>
          <p:nvPr/>
        </p:nvPicPr>
        <p:blipFill>
          <a:blip r:embed="rId5">
            <a:alphaModFix/>
          </a:blip>
          <a:stretch>
            <a:fillRect/>
          </a:stretch>
        </p:blipFill>
        <p:spPr>
          <a:xfrm>
            <a:off x="51" y="1871953"/>
            <a:ext cx="5852250" cy="8263698"/>
          </a:xfrm>
          <a:prstGeom prst="rect">
            <a:avLst/>
          </a:prstGeom>
          <a:noFill/>
          <a:ln>
            <a:noFill/>
          </a:ln>
        </p:spPr>
      </p:pic>
    </p:spTree>
    <p:extLst>
      <p:ext uri="{BB962C8B-B14F-4D97-AF65-F5344CB8AC3E}">
        <p14:creationId xmlns:p14="http://schemas.microsoft.com/office/powerpoint/2010/main" val="362625226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098"/>
        <p:cNvGrpSpPr/>
        <p:nvPr/>
      </p:nvGrpSpPr>
      <p:grpSpPr>
        <a:xfrm>
          <a:off x="0" y="0"/>
          <a:ext cx="0" cy="0"/>
          <a:chOff x="0" y="0"/>
          <a:chExt cx="0" cy="0"/>
        </a:xfrm>
      </p:grpSpPr>
      <p:sp>
        <p:nvSpPr>
          <p:cNvPr id="1099" name="Google Shape;1099;p78"/>
          <p:cNvSpPr txBox="1">
            <a:spLocks noGrp="1"/>
          </p:cNvSpPr>
          <p:nvPr>
            <p:ph type="title"/>
          </p:nvPr>
        </p:nvSpPr>
        <p:spPr>
          <a:xfrm>
            <a:off x="1080000" y="726550"/>
            <a:ext cx="16128000" cy="1145400"/>
          </a:xfrm>
          <a:prstGeom prst="rect">
            <a:avLst/>
          </a:prstGeom>
        </p:spPr>
        <p:txBody>
          <a:bodyPr spcFirstLastPara="1" wrap="square" lIns="182850" tIns="182850" rIns="182850" bIns="182850" anchor="t" anchorCtr="0">
            <a:noAutofit/>
          </a:bodyPr>
          <a:lstStyle/>
          <a:p>
            <a:r>
              <a:rPr lang="en" dirty="0"/>
              <a:t>Formative Feedback Form</a:t>
            </a:r>
            <a:endParaRPr dirty="0"/>
          </a:p>
        </p:txBody>
      </p:sp>
      <p:pic>
        <p:nvPicPr>
          <p:cNvPr id="1100" name="Google Shape;1100;p78"/>
          <p:cNvPicPr preferRelativeResize="0"/>
          <p:nvPr/>
        </p:nvPicPr>
        <p:blipFill>
          <a:blip r:embed="rId3">
            <a:alphaModFix/>
          </a:blip>
          <a:stretch>
            <a:fillRect/>
          </a:stretch>
        </p:blipFill>
        <p:spPr>
          <a:xfrm>
            <a:off x="9603650" y="3139600"/>
            <a:ext cx="8284600" cy="5836900"/>
          </a:xfrm>
          <a:prstGeom prst="rect">
            <a:avLst/>
          </a:prstGeom>
          <a:noFill/>
          <a:ln>
            <a:noFill/>
          </a:ln>
        </p:spPr>
      </p:pic>
      <p:pic>
        <p:nvPicPr>
          <p:cNvPr id="1101" name="Google Shape;1101;p78"/>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259901" y="4408701"/>
            <a:ext cx="8884102" cy="3006550"/>
          </a:xfrm>
          <a:prstGeom prst="rect">
            <a:avLst/>
          </a:prstGeom>
          <a:noFill/>
          <a:ln>
            <a:noFill/>
          </a:ln>
        </p:spPr>
      </p:pic>
    </p:spTree>
    <p:extLst>
      <p:ext uri="{BB962C8B-B14F-4D97-AF65-F5344CB8AC3E}">
        <p14:creationId xmlns:p14="http://schemas.microsoft.com/office/powerpoint/2010/main" val="234202552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105"/>
        <p:cNvGrpSpPr/>
        <p:nvPr/>
      </p:nvGrpSpPr>
      <p:grpSpPr>
        <a:xfrm>
          <a:off x="0" y="0"/>
          <a:ext cx="0" cy="0"/>
          <a:chOff x="0" y="0"/>
          <a:chExt cx="0" cy="0"/>
        </a:xfrm>
      </p:grpSpPr>
      <p:sp>
        <p:nvSpPr>
          <p:cNvPr id="1106" name="Google Shape;1106;p79"/>
          <p:cNvSpPr txBox="1">
            <a:spLocks noGrp="1"/>
          </p:cNvSpPr>
          <p:nvPr>
            <p:ph type="title"/>
          </p:nvPr>
        </p:nvSpPr>
        <p:spPr>
          <a:xfrm>
            <a:off x="2776200" y="2152050"/>
            <a:ext cx="12735600" cy="5678400"/>
          </a:xfrm>
          <a:prstGeom prst="rect">
            <a:avLst/>
          </a:prstGeom>
        </p:spPr>
        <p:txBody>
          <a:bodyPr spcFirstLastPara="1" wrap="square" lIns="182850" tIns="182850" rIns="182850" bIns="182850" anchor="ctr" anchorCtr="0">
            <a:noAutofit/>
          </a:bodyPr>
          <a:lstStyle/>
          <a:p>
            <a:r>
              <a:rPr lang="en" sz="12000" dirty="0"/>
              <a:t>Thank you for your time</a:t>
            </a:r>
            <a:endParaRPr sz="12000" dirty="0"/>
          </a:p>
        </p:txBody>
      </p:sp>
    </p:spTree>
    <p:extLst>
      <p:ext uri="{BB962C8B-B14F-4D97-AF65-F5344CB8AC3E}">
        <p14:creationId xmlns:p14="http://schemas.microsoft.com/office/powerpoint/2010/main" val="148556834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gradFill rotWithShape="1">
          <a:gsLst>
            <a:gs pos="0">
              <a:srgbClr val="4F9DDB">
                <a:alpha val="100000"/>
              </a:srgbClr>
            </a:gs>
            <a:gs pos="50000">
              <a:srgbClr val="0D4E8A">
                <a:alpha val="100000"/>
              </a:srgbClr>
            </a:gs>
            <a:gs pos="100000">
              <a:srgbClr val="00294F">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cstate="email">
              <a:alphaModFix amt="36000"/>
              <a:extLst>
                <a:ext uri="{28A0092B-C50C-407E-A947-70E740481C1C}">
                  <a14:useLocalDpi xmlns:a14="http://schemas.microsoft.com/office/drawing/2010/main"/>
                </a:ext>
              </a:extLst>
            </a:blip>
            <a:stretch>
              <a:fillRect/>
            </a:stretch>
          </a:blipFill>
        </p:spPr>
      </p:sp>
      <p:sp>
        <p:nvSpPr>
          <p:cNvPr id="3" name="Freeform 3"/>
          <p:cNvSpPr/>
          <p:nvPr/>
        </p:nvSpPr>
        <p:spPr>
          <a:xfrm>
            <a:off x="5104853" y="3019351"/>
            <a:ext cx="6900310" cy="9189275"/>
          </a:xfrm>
          <a:custGeom>
            <a:avLst/>
            <a:gdLst/>
            <a:ahLst/>
            <a:cxnLst/>
            <a:rect l="l" t="t" r="r" b="b"/>
            <a:pathLst>
              <a:path w="6900310" h="9189275">
                <a:moveTo>
                  <a:pt x="0" y="0"/>
                </a:moveTo>
                <a:lnTo>
                  <a:pt x="6900311" y="0"/>
                </a:lnTo>
                <a:lnTo>
                  <a:pt x="6900311" y="9189275"/>
                </a:lnTo>
                <a:lnTo>
                  <a:pt x="0" y="9189275"/>
                </a:lnTo>
                <a:lnTo>
                  <a:pt x="0" y="0"/>
                </a:lnTo>
                <a:close/>
              </a:path>
            </a:pathLst>
          </a:custGeom>
          <a:blipFill>
            <a:blip r:embed="rId3">
              <a:alphaModFix amt="50000"/>
              <a:extLst>
                <a:ext uri="{96DAC541-7B7A-43D3-8B79-37D633B846F1}">
                  <asvg:svgBlip xmlns:asvg="http://schemas.microsoft.com/office/drawing/2016/SVG/main" r:embed="rId4"/>
                </a:ext>
              </a:extLst>
            </a:blip>
            <a:stretch>
              <a:fillRect/>
            </a:stretch>
          </a:blipFill>
        </p:spPr>
      </p:sp>
      <p:grpSp>
        <p:nvGrpSpPr>
          <p:cNvPr id="4" name="Group 4"/>
          <p:cNvGrpSpPr/>
          <p:nvPr/>
        </p:nvGrpSpPr>
        <p:grpSpPr>
          <a:xfrm>
            <a:off x="-2296130" y="-1703786"/>
            <a:ext cx="10962086" cy="10962086"/>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41ACFF">
                    <a:alpha val="100000"/>
                  </a:srgbClr>
                </a:gs>
                <a:gs pos="50000">
                  <a:srgbClr val="1F5284">
                    <a:alpha val="100000"/>
                  </a:srgbClr>
                </a:gs>
                <a:gs pos="100000">
                  <a:srgbClr val="57AEFF">
                    <a:alpha val="100000"/>
                  </a:srgbClr>
                </a:gs>
              </a:gsLst>
              <a:path path="circle">
                <a:fillToRect r="100000" b="100000"/>
              </a:path>
              <a:tileRect l="-100000" t="-100000"/>
            </a:gradFill>
          </p:spPr>
        </p:sp>
        <p:sp>
          <p:nvSpPr>
            <p:cNvPr id="6" name="TextBox 6"/>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7" name="Group 7"/>
          <p:cNvGrpSpPr/>
          <p:nvPr/>
        </p:nvGrpSpPr>
        <p:grpSpPr>
          <a:xfrm>
            <a:off x="-1615317" y="-1446270"/>
            <a:ext cx="9600459" cy="10102145"/>
            <a:chOff x="0" y="0"/>
            <a:chExt cx="772435" cy="812800"/>
          </a:xfrm>
        </p:grpSpPr>
        <p:sp>
          <p:nvSpPr>
            <p:cNvPr id="8" name="Freeform 8"/>
            <p:cNvSpPr/>
            <p:nvPr/>
          </p:nvSpPr>
          <p:spPr>
            <a:xfrm>
              <a:off x="0" y="0"/>
              <a:ext cx="772435" cy="812800"/>
            </a:xfrm>
            <a:custGeom>
              <a:avLst/>
              <a:gdLst/>
              <a:ahLst/>
              <a:cxnLst/>
              <a:rect l="l" t="t" r="r" b="b"/>
              <a:pathLst>
                <a:path w="772435" h="812800">
                  <a:moveTo>
                    <a:pt x="386218" y="0"/>
                  </a:moveTo>
                  <a:cubicBezTo>
                    <a:pt x="172916" y="0"/>
                    <a:pt x="0" y="181951"/>
                    <a:pt x="0" y="406400"/>
                  </a:cubicBezTo>
                  <a:cubicBezTo>
                    <a:pt x="0" y="630849"/>
                    <a:pt x="172916" y="812800"/>
                    <a:pt x="386218" y="812800"/>
                  </a:cubicBezTo>
                  <a:cubicBezTo>
                    <a:pt x="599520" y="812800"/>
                    <a:pt x="772435" y="630849"/>
                    <a:pt x="772435" y="406400"/>
                  </a:cubicBezTo>
                  <a:cubicBezTo>
                    <a:pt x="772435" y="181951"/>
                    <a:pt x="599520" y="0"/>
                    <a:pt x="386218" y="0"/>
                  </a:cubicBezTo>
                  <a:close/>
                </a:path>
              </a:pathLst>
            </a:custGeom>
            <a:blipFill>
              <a:blip r:embed="rId5" cstate="email">
                <a:extLst>
                  <a:ext uri="{28A0092B-C50C-407E-A947-70E740481C1C}">
                    <a14:useLocalDpi xmlns:a14="http://schemas.microsoft.com/office/drawing/2010/main"/>
                  </a:ext>
                </a:extLst>
              </a:blip>
              <a:stretch>
                <a:fillRect/>
              </a:stretch>
            </a:blipFill>
          </p:spPr>
        </p:sp>
      </p:grpSp>
      <p:grpSp>
        <p:nvGrpSpPr>
          <p:cNvPr id="9" name="Group 9"/>
          <p:cNvGrpSpPr/>
          <p:nvPr/>
        </p:nvGrpSpPr>
        <p:grpSpPr>
          <a:xfrm>
            <a:off x="1918465" y="7219079"/>
            <a:ext cx="5334876" cy="5334876"/>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9DD4FF">
                    <a:alpha val="100000"/>
                  </a:srgbClr>
                </a:gs>
                <a:gs pos="50000">
                  <a:srgbClr val="1068B8">
                    <a:alpha val="100000"/>
                  </a:srgbClr>
                </a:gs>
                <a:gs pos="100000">
                  <a:srgbClr val="0858A6">
                    <a:alpha val="100000"/>
                  </a:srgbClr>
                </a:gs>
              </a:gsLst>
              <a:lin ang="5400000"/>
            </a:gradFill>
          </p:spPr>
        </p:sp>
        <p:sp>
          <p:nvSpPr>
            <p:cNvPr id="11" name="TextBox 11"/>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12" name="Freeform 12"/>
          <p:cNvSpPr/>
          <p:nvPr/>
        </p:nvSpPr>
        <p:spPr>
          <a:xfrm rot="-2887597" flipH="1">
            <a:off x="13761553" y="-1742450"/>
            <a:ext cx="5314414" cy="4132979"/>
          </a:xfrm>
          <a:custGeom>
            <a:avLst/>
            <a:gdLst/>
            <a:ahLst/>
            <a:cxnLst/>
            <a:rect l="l" t="t" r="r" b="b"/>
            <a:pathLst>
              <a:path w="5314414" h="4132979">
                <a:moveTo>
                  <a:pt x="5314414" y="0"/>
                </a:moveTo>
                <a:lnTo>
                  <a:pt x="0" y="0"/>
                </a:lnTo>
                <a:lnTo>
                  <a:pt x="0" y="4132978"/>
                </a:lnTo>
                <a:lnTo>
                  <a:pt x="5314414" y="4132978"/>
                </a:lnTo>
                <a:lnTo>
                  <a:pt x="5314414"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3" name="Freeform 13"/>
          <p:cNvSpPr/>
          <p:nvPr/>
        </p:nvSpPr>
        <p:spPr>
          <a:xfrm>
            <a:off x="17259300" y="3777257"/>
            <a:ext cx="501554" cy="504067"/>
          </a:xfrm>
          <a:custGeom>
            <a:avLst/>
            <a:gdLst/>
            <a:ahLst/>
            <a:cxnLst/>
            <a:rect l="l" t="t" r="r" b="b"/>
            <a:pathLst>
              <a:path w="501554" h="504067">
                <a:moveTo>
                  <a:pt x="0" y="0"/>
                </a:moveTo>
                <a:lnTo>
                  <a:pt x="501554" y="0"/>
                </a:lnTo>
                <a:lnTo>
                  <a:pt x="501554" y="504067"/>
                </a:lnTo>
                <a:lnTo>
                  <a:pt x="0" y="504067"/>
                </a:lnTo>
                <a:lnTo>
                  <a:pt x="0" y="0"/>
                </a:lnTo>
                <a:close/>
              </a:path>
            </a:pathLst>
          </a:custGeom>
          <a:blipFill>
            <a:blip r:embed="rId8">
              <a:alphaModFix amt="48000"/>
              <a:extLst>
                <a:ext uri="{96DAC541-7B7A-43D3-8B79-37D633B846F1}">
                  <asvg:svgBlip xmlns:asvg="http://schemas.microsoft.com/office/drawing/2016/SVG/main" r:embed="rId9"/>
                </a:ext>
              </a:extLst>
            </a:blip>
            <a:stretch>
              <a:fillRect/>
            </a:stretch>
          </a:blipFill>
        </p:spPr>
      </p:sp>
      <p:sp>
        <p:nvSpPr>
          <p:cNvPr id="14" name="Freeform 14"/>
          <p:cNvSpPr/>
          <p:nvPr/>
        </p:nvSpPr>
        <p:spPr>
          <a:xfrm>
            <a:off x="16983029" y="3499602"/>
            <a:ext cx="276271" cy="277655"/>
          </a:xfrm>
          <a:custGeom>
            <a:avLst/>
            <a:gdLst/>
            <a:ahLst/>
            <a:cxnLst/>
            <a:rect l="l" t="t" r="r" b="b"/>
            <a:pathLst>
              <a:path w="276271" h="277655">
                <a:moveTo>
                  <a:pt x="0" y="0"/>
                </a:moveTo>
                <a:lnTo>
                  <a:pt x="276271" y="0"/>
                </a:lnTo>
                <a:lnTo>
                  <a:pt x="276271" y="277655"/>
                </a:lnTo>
                <a:lnTo>
                  <a:pt x="0" y="277655"/>
                </a:lnTo>
                <a:lnTo>
                  <a:pt x="0" y="0"/>
                </a:lnTo>
                <a:close/>
              </a:path>
            </a:pathLst>
          </a:custGeom>
          <a:blipFill>
            <a:blip r:embed="rId8">
              <a:alphaModFix amt="48000"/>
              <a:extLst>
                <a:ext uri="{96DAC541-7B7A-43D3-8B79-37D633B846F1}">
                  <asvg:svgBlip xmlns:asvg="http://schemas.microsoft.com/office/drawing/2016/SVG/main" r:embed="rId9"/>
                </a:ext>
              </a:extLst>
            </a:blip>
            <a:stretch>
              <a:fillRect/>
            </a:stretch>
          </a:blipFill>
        </p:spPr>
      </p:sp>
      <p:sp>
        <p:nvSpPr>
          <p:cNvPr id="15" name="Freeform 15"/>
          <p:cNvSpPr/>
          <p:nvPr/>
        </p:nvSpPr>
        <p:spPr>
          <a:xfrm>
            <a:off x="14061579" y="8901146"/>
            <a:ext cx="276271" cy="277655"/>
          </a:xfrm>
          <a:custGeom>
            <a:avLst/>
            <a:gdLst/>
            <a:ahLst/>
            <a:cxnLst/>
            <a:rect l="l" t="t" r="r" b="b"/>
            <a:pathLst>
              <a:path w="276271" h="277655">
                <a:moveTo>
                  <a:pt x="0" y="0"/>
                </a:moveTo>
                <a:lnTo>
                  <a:pt x="276271" y="0"/>
                </a:lnTo>
                <a:lnTo>
                  <a:pt x="276271" y="277655"/>
                </a:lnTo>
                <a:lnTo>
                  <a:pt x="0" y="277655"/>
                </a:lnTo>
                <a:lnTo>
                  <a:pt x="0" y="0"/>
                </a:lnTo>
                <a:close/>
              </a:path>
            </a:pathLst>
          </a:custGeom>
          <a:blipFill>
            <a:blip r:embed="rId8">
              <a:alphaModFix amt="48000"/>
              <a:extLst>
                <a:ext uri="{96DAC541-7B7A-43D3-8B79-37D633B846F1}">
                  <asvg:svgBlip xmlns:asvg="http://schemas.microsoft.com/office/drawing/2016/SVG/main" r:embed="rId9"/>
                </a:ext>
              </a:extLst>
            </a:blip>
            <a:stretch>
              <a:fillRect/>
            </a:stretch>
          </a:blipFill>
        </p:spPr>
      </p:sp>
      <p:sp>
        <p:nvSpPr>
          <p:cNvPr id="16" name="Freeform 16"/>
          <p:cNvSpPr/>
          <p:nvPr/>
        </p:nvSpPr>
        <p:spPr>
          <a:xfrm>
            <a:off x="10294973" y="2843220"/>
            <a:ext cx="501554" cy="504067"/>
          </a:xfrm>
          <a:custGeom>
            <a:avLst/>
            <a:gdLst/>
            <a:ahLst/>
            <a:cxnLst/>
            <a:rect l="l" t="t" r="r" b="b"/>
            <a:pathLst>
              <a:path w="501554" h="504067">
                <a:moveTo>
                  <a:pt x="0" y="0"/>
                </a:moveTo>
                <a:lnTo>
                  <a:pt x="501554" y="0"/>
                </a:lnTo>
                <a:lnTo>
                  <a:pt x="501554" y="504067"/>
                </a:lnTo>
                <a:lnTo>
                  <a:pt x="0" y="504067"/>
                </a:lnTo>
                <a:lnTo>
                  <a:pt x="0" y="0"/>
                </a:lnTo>
                <a:close/>
              </a:path>
            </a:pathLst>
          </a:custGeom>
          <a:blipFill>
            <a:blip r:embed="rId8">
              <a:alphaModFix amt="48000"/>
              <a:extLst>
                <a:ext uri="{96DAC541-7B7A-43D3-8B79-37D633B846F1}">
                  <asvg:svgBlip xmlns:asvg="http://schemas.microsoft.com/office/drawing/2016/SVG/main" r:embed="rId9"/>
                </a:ext>
              </a:extLst>
            </a:blip>
            <a:stretch>
              <a:fillRect/>
            </a:stretch>
          </a:blipFill>
        </p:spPr>
      </p:sp>
      <p:sp>
        <p:nvSpPr>
          <p:cNvPr id="17" name="Freeform 17"/>
          <p:cNvSpPr/>
          <p:nvPr/>
        </p:nvSpPr>
        <p:spPr>
          <a:xfrm>
            <a:off x="14337850" y="8159894"/>
            <a:ext cx="474554" cy="476932"/>
          </a:xfrm>
          <a:custGeom>
            <a:avLst/>
            <a:gdLst/>
            <a:ahLst/>
            <a:cxnLst/>
            <a:rect l="l" t="t" r="r" b="b"/>
            <a:pathLst>
              <a:path w="474554" h="476932">
                <a:moveTo>
                  <a:pt x="0" y="0"/>
                </a:moveTo>
                <a:lnTo>
                  <a:pt x="474554" y="0"/>
                </a:lnTo>
                <a:lnTo>
                  <a:pt x="474554" y="476932"/>
                </a:lnTo>
                <a:lnTo>
                  <a:pt x="0" y="476932"/>
                </a:lnTo>
                <a:lnTo>
                  <a:pt x="0" y="0"/>
                </a:lnTo>
                <a:close/>
              </a:path>
            </a:pathLst>
          </a:custGeom>
          <a:blipFill>
            <a:blip r:embed="rId8">
              <a:alphaModFix amt="48000"/>
              <a:extLst>
                <a:ext uri="{96DAC541-7B7A-43D3-8B79-37D633B846F1}">
                  <asvg:svgBlip xmlns:asvg="http://schemas.microsoft.com/office/drawing/2016/SVG/main" r:embed="rId9"/>
                </a:ext>
              </a:extLst>
            </a:blip>
            <a:stretch>
              <a:fillRect/>
            </a:stretch>
          </a:blipFill>
        </p:spPr>
      </p:sp>
      <p:sp>
        <p:nvSpPr>
          <p:cNvPr id="18" name="TextBox 18"/>
          <p:cNvSpPr txBox="1"/>
          <p:nvPr/>
        </p:nvSpPr>
        <p:spPr>
          <a:xfrm>
            <a:off x="8820065" y="4376574"/>
            <a:ext cx="8572585" cy="1028700"/>
          </a:xfrm>
          <a:prstGeom prst="rect">
            <a:avLst/>
          </a:prstGeom>
        </p:spPr>
        <p:txBody>
          <a:bodyPr lIns="0" tIns="0" rIns="0" bIns="0" rtlCol="0" anchor="t">
            <a:spAutoFit/>
          </a:bodyPr>
          <a:lstStyle/>
          <a:p>
            <a:pPr algn="ctr">
              <a:lnSpc>
                <a:spcPts val="8164"/>
              </a:lnSpc>
            </a:pPr>
            <a:r>
              <a:rPr lang="en-US" sz="6803" b="1" dirty="0">
                <a:solidFill>
                  <a:srgbClr val="D7EDFF"/>
                </a:solidFill>
                <a:latin typeface="Montserrat Ultra-Bold"/>
                <a:ea typeface="Montserrat Ultra-Bold"/>
                <a:cs typeface="Montserrat Ultra-Bold"/>
                <a:sym typeface="Montserrat Ultra-Bold"/>
              </a:rPr>
              <a:t>PURPOSE</a:t>
            </a:r>
          </a:p>
        </p:txBody>
      </p:sp>
      <p:sp>
        <p:nvSpPr>
          <p:cNvPr id="19" name="Freeform 19"/>
          <p:cNvSpPr/>
          <p:nvPr/>
        </p:nvSpPr>
        <p:spPr>
          <a:xfrm>
            <a:off x="2069326" y="7066908"/>
            <a:ext cx="6071054" cy="5487047"/>
          </a:xfrm>
          <a:custGeom>
            <a:avLst/>
            <a:gdLst/>
            <a:ahLst/>
            <a:cxnLst/>
            <a:rect l="l" t="t" r="r" b="b"/>
            <a:pathLst>
              <a:path w="6071054" h="5487047">
                <a:moveTo>
                  <a:pt x="0" y="0"/>
                </a:moveTo>
                <a:lnTo>
                  <a:pt x="6071054" y="0"/>
                </a:lnTo>
                <a:lnTo>
                  <a:pt x="6071054" y="5487046"/>
                </a:lnTo>
                <a:lnTo>
                  <a:pt x="0" y="5487046"/>
                </a:lnTo>
                <a:lnTo>
                  <a:pt x="0" y="0"/>
                </a:lnTo>
                <a:close/>
              </a:path>
            </a:pathLst>
          </a:custGeom>
          <a:blipFill>
            <a:blip r:embed="rId10" cstate="email">
              <a:extLst>
                <a:ext uri="{28A0092B-C50C-407E-A947-70E740481C1C}">
                  <a14:useLocalDpi xmlns:a14="http://schemas.microsoft.com/office/drawing/2010/main"/>
                </a:ext>
              </a:extLst>
            </a:blip>
            <a:stretch>
              <a:fillRect/>
            </a:stretch>
          </a:blipFill>
        </p:spPr>
      </p:sp>
    </p:spTree>
    <p:extLst>
      <p:ext uri="{BB962C8B-B14F-4D97-AF65-F5344CB8AC3E}">
        <p14:creationId xmlns:p14="http://schemas.microsoft.com/office/powerpoint/2010/main" val="289055960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294F">
                <a:alpha val="100000"/>
              </a:srgbClr>
            </a:gs>
            <a:gs pos="50000">
              <a:srgbClr val="093B69">
                <a:alpha val="100000"/>
              </a:srgbClr>
            </a:gs>
            <a:gs pos="100000">
              <a:srgbClr val="4F9DDB">
                <a:alpha val="100000"/>
              </a:srgbClr>
            </a:gs>
          </a:gsLst>
          <a:lin ang="0"/>
        </a:gra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cstate="email">
              <a:alphaModFix amt="26000"/>
              <a:extLst>
                <a:ext uri="{28A0092B-C50C-407E-A947-70E740481C1C}">
                  <a14:useLocalDpi xmlns:a14="http://schemas.microsoft.com/office/drawing/2010/main"/>
                </a:ext>
              </a:extLst>
            </a:blip>
            <a:stretch>
              <a:fillRect/>
            </a:stretch>
          </a:blipFill>
        </p:spPr>
      </p:sp>
      <p:sp>
        <p:nvSpPr>
          <p:cNvPr id="3" name="Freeform 3"/>
          <p:cNvSpPr/>
          <p:nvPr/>
        </p:nvSpPr>
        <p:spPr>
          <a:xfrm rot="249945" flipH="1">
            <a:off x="10539528" y="1809059"/>
            <a:ext cx="8279276" cy="11025671"/>
          </a:xfrm>
          <a:custGeom>
            <a:avLst/>
            <a:gdLst/>
            <a:ahLst/>
            <a:cxnLst/>
            <a:rect l="l" t="t" r="r" b="b"/>
            <a:pathLst>
              <a:path w="8279276" h="11025671">
                <a:moveTo>
                  <a:pt x="8279276" y="0"/>
                </a:moveTo>
                <a:lnTo>
                  <a:pt x="0" y="0"/>
                </a:lnTo>
                <a:lnTo>
                  <a:pt x="0" y="11025671"/>
                </a:lnTo>
                <a:lnTo>
                  <a:pt x="8279276" y="11025671"/>
                </a:lnTo>
                <a:lnTo>
                  <a:pt x="8279276" y="0"/>
                </a:lnTo>
                <a:close/>
              </a:path>
            </a:pathLst>
          </a:custGeom>
          <a:blipFill>
            <a:blip r:embed="rId3">
              <a:alphaModFix amt="50000"/>
              <a:extLst>
                <a:ext uri="{96DAC541-7B7A-43D3-8B79-37D633B846F1}">
                  <asvg:svgBlip xmlns:asvg="http://schemas.microsoft.com/office/drawing/2016/SVG/main" r:embed="rId4"/>
                </a:ext>
              </a:extLst>
            </a:blip>
            <a:stretch>
              <a:fillRect/>
            </a:stretch>
          </a:blipFill>
        </p:spPr>
      </p:sp>
      <p:grpSp>
        <p:nvGrpSpPr>
          <p:cNvPr id="4" name="Group 4"/>
          <p:cNvGrpSpPr/>
          <p:nvPr/>
        </p:nvGrpSpPr>
        <p:grpSpPr>
          <a:xfrm>
            <a:off x="10372063" y="0"/>
            <a:ext cx="7915937" cy="7915937"/>
            <a:chOff x="0" y="0"/>
            <a:chExt cx="6350000" cy="6350000"/>
          </a:xfrm>
        </p:grpSpPr>
        <p:sp>
          <p:nvSpPr>
            <p:cNvPr id="5" name="Freeform 5"/>
            <p:cNvSpPr/>
            <p:nvPr/>
          </p:nvSpPr>
          <p:spPr>
            <a:xfrm>
              <a:off x="0" y="0"/>
              <a:ext cx="6350000" cy="6350000"/>
            </a:xfrm>
            <a:custGeom>
              <a:avLst/>
              <a:gdLst/>
              <a:ahLst/>
              <a:cxnLst/>
              <a:rect l="l" t="t" r="r" b="b"/>
              <a:pathLst>
                <a:path w="6350000" h="6350000">
                  <a:moveTo>
                    <a:pt x="0" y="0"/>
                  </a:moveTo>
                  <a:cubicBezTo>
                    <a:pt x="0" y="3506470"/>
                    <a:pt x="2843530" y="6350000"/>
                    <a:pt x="6350000" y="6350000"/>
                  </a:cubicBezTo>
                  <a:lnTo>
                    <a:pt x="6350000" y="0"/>
                  </a:lnTo>
                  <a:lnTo>
                    <a:pt x="0" y="0"/>
                  </a:lnTo>
                  <a:close/>
                </a:path>
              </a:pathLst>
            </a:custGeom>
            <a:gradFill rotWithShape="1">
              <a:gsLst>
                <a:gs pos="0">
                  <a:srgbClr val="9DD4FF">
                    <a:alpha val="100000"/>
                  </a:srgbClr>
                </a:gs>
                <a:gs pos="50000">
                  <a:srgbClr val="1068B8">
                    <a:alpha val="100000"/>
                  </a:srgbClr>
                </a:gs>
                <a:gs pos="100000">
                  <a:srgbClr val="0858A6">
                    <a:alpha val="100000"/>
                  </a:srgbClr>
                </a:gs>
              </a:gsLst>
              <a:lin ang="5400000"/>
            </a:gradFill>
            <a:ln w="12700">
              <a:solidFill>
                <a:srgbClr val="000000"/>
              </a:solidFill>
            </a:ln>
          </p:spPr>
        </p:sp>
      </p:grpSp>
      <p:grpSp>
        <p:nvGrpSpPr>
          <p:cNvPr id="6" name="Group 6"/>
          <p:cNvGrpSpPr/>
          <p:nvPr/>
        </p:nvGrpSpPr>
        <p:grpSpPr>
          <a:xfrm>
            <a:off x="-987931" y="-2413526"/>
            <a:ext cx="11051047" cy="11671826"/>
            <a:chOff x="0" y="0"/>
            <a:chExt cx="769570" cy="812800"/>
          </a:xfrm>
        </p:grpSpPr>
        <p:sp>
          <p:nvSpPr>
            <p:cNvPr id="7" name="Freeform 7"/>
            <p:cNvSpPr/>
            <p:nvPr/>
          </p:nvSpPr>
          <p:spPr>
            <a:xfrm>
              <a:off x="0" y="0"/>
              <a:ext cx="769570" cy="812800"/>
            </a:xfrm>
            <a:custGeom>
              <a:avLst/>
              <a:gdLst/>
              <a:ahLst/>
              <a:cxnLst/>
              <a:rect l="l" t="t" r="r" b="b"/>
              <a:pathLst>
                <a:path w="769570" h="812800">
                  <a:moveTo>
                    <a:pt x="384785" y="0"/>
                  </a:moveTo>
                  <a:cubicBezTo>
                    <a:pt x="172274" y="0"/>
                    <a:pt x="0" y="181951"/>
                    <a:pt x="0" y="406400"/>
                  </a:cubicBezTo>
                  <a:cubicBezTo>
                    <a:pt x="0" y="630849"/>
                    <a:pt x="172274" y="812800"/>
                    <a:pt x="384785" y="812800"/>
                  </a:cubicBezTo>
                  <a:cubicBezTo>
                    <a:pt x="597296" y="812800"/>
                    <a:pt x="769570" y="630849"/>
                    <a:pt x="769570" y="406400"/>
                  </a:cubicBezTo>
                  <a:cubicBezTo>
                    <a:pt x="769570" y="181951"/>
                    <a:pt x="597296" y="0"/>
                    <a:pt x="384785" y="0"/>
                  </a:cubicBezTo>
                  <a:close/>
                </a:path>
              </a:pathLst>
            </a:custGeom>
            <a:gradFill rotWithShape="1">
              <a:gsLst>
                <a:gs pos="0">
                  <a:srgbClr val="4F9DDB">
                    <a:alpha val="100000"/>
                  </a:srgbClr>
                </a:gs>
                <a:gs pos="50000">
                  <a:srgbClr val="0D4E8A">
                    <a:alpha val="100000"/>
                  </a:srgbClr>
                </a:gs>
                <a:gs pos="100000">
                  <a:srgbClr val="00294F">
                    <a:alpha val="100000"/>
                  </a:srgbClr>
                </a:gs>
              </a:gsLst>
              <a:path path="circle">
                <a:fillToRect r="100000" b="100000"/>
              </a:path>
              <a:tileRect l="-100000" t="-100000"/>
            </a:gradFill>
          </p:spPr>
        </p:sp>
        <p:sp>
          <p:nvSpPr>
            <p:cNvPr id="8" name="TextBox 8"/>
            <p:cNvSpPr txBox="1"/>
            <p:nvPr/>
          </p:nvSpPr>
          <p:spPr>
            <a:xfrm>
              <a:off x="72147" y="38100"/>
              <a:ext cx="625276" cy="698500"/>
            </a:xfrm>
            <a:prstGeom prst="rect">
              <a:avLst/>
            </a:prstGeom>
          </p:spPr>
          <p:txBody>
            <a:bodyPr lIns="50800" tIns="50800" rIns="50800" bIns="50800" rtlCol="0" anchor="ctr"/>
            <a:lstStyle/>
            <a:p>
              <a:pPr algn="ctr">
                <a:lnSpc>
                  <a:spcPts val="2659"/>
                </a:lnSpc>
                <a:spcBef>
                  <a:spcPct val="0"/>
                </a:spcBef>
              </a:pPr>
              <a:endParaRPr/>
            </a:p>
          </p:txBody>
        </p:sp>
      </p:grpSp>
      <p:sp>
        <p:nvSpPr>
          <p:cNvPr id="9" name="TextBox 9"/>
          <p:cNvSpPr txBox="1"/>
          <p:nvPr/>
        </p:nvSpPr>
        <p:spPr>
          <a:xfrm>
            <a:off x="1327998" y="2760994"/>
            <a:ext cx="7093061" cy="2508250"/>
          </a:xfrm>
          <a:prstGeom prst="rect">
            <a:avLst/>
          </a:prstGeom>
        </p:spPr>
        <p:txBody>
          <a:bodyPr lIns="0" tIns="0" rIns="0" bIns="0" rtlCol="0" anchor="t">
            <a:spAutoFit/>
          </a:bodyPr>
          <a:lstStyle/>
          <a:p>
            <a:pPr algn="l">
              <a:lnSpc>
                <a:spcPts val="6500"/>
              </a:lnSpc>
            </a:pPr>
            <a:r>
              <a:rPr lang="en-US" sz="6500" b="1" dirty="0">
                <a:solidFill>
                  <a:srgbClr val="FFFFFF"/>
                </a:solidFill>
                <a:latin typeface="Montserrat Bold"/>
                <a:ea typeface="Montserrat Bold"/>
                <a:cs typeface="Montserrat Bold"/>
                <a:sym typeface="Montserrat Bold"/>
              </a:rPr>
              <a:t>How are </a:t>
            </a:r>
            <a:r>
              <a:rPr lang="en-US" sz="6500" b="1" dirty="0">
                <a:solidFill>
                  <a:srgbClr val="F5D033"/>
                </a:solidFill>
                <a:latin typeface="Montserrat Bold"/>
                <a:ea typeface="Montserrat Bold"/>
                <a:cs typeface="Montserrat Bold"/>
                <a:sym typeface="Montserrat Bold"/>
              </a:rPr>
              <a:t>you</a:t>
            </a:r>
            <a:r>
              <a:rPr lang="en-US" sz="6500" b="1" dirty="0">
                <a:solidFill>
                  <a:srgbClr val="FFFFFF"/>
                </a:solidFill>
                <a:latin typeface="Montserrat Bold"/>
                <a:ea typeface="Montserrat Bold"/>
                <a:cs typeface="Montserrat Bold"/>
                <a:sym typeface="Montserrat Bold"/>
              </a:rPr>
              <a:t> even here today?</a:t>
            </a:r>
          </a:p>
        </p:txBody>
      </p:sp>
      <p:sp>
        <p:nvSpPr>
          <p:cNvPr id="10" name="Freeform 10"/>
          <p:cNvSpPr/>
          <p:nvPr/>
        </p:nvSpPr>
        <p:spPr>
          <a:xfrm rot="3730614">
            <a:off x="-1244149" y="5820113"/>
            <a:ext cx="5144294" cy="4000678"/>
          </a:xfrm>
          <a:custGeom>
            <a:avLst/>
            <a:gdLst/>
            <a:ahLst/>
            <a:cxnLst/>
            <a:rect l="l" t="t" r="r" b="b"/>
            <a:pathLst>
              <a:path w="5144294" h="4000678">
                <a:moveTo>
                  <a:pt x="0" y="0"/>
                </a:moveTo>
                <a:lnTo>
                  <a:pt x="5144294" y="0"/>
                </a:lnTo>
                <a:lnTo>
                  <a:pt x="5144294" y="4000678"/>
                </a:lnTo>
                <a:lnTo>
                  <a:pt x="0" y="400067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11" name="Group 11"/>
          <p:cNvGrpSpPr/>
          <p:nvPr/>
        </p:nvGrpSpPr>
        <p:grpSpPr>
          <a:xfrm>
            <a:off x="11018219" y="0"/>
            <a:ext cx="7321895" cy="7321895"/>
            <a:chOff x="0" y="0"/>
            <a:chExt cx="6350000" cy="6350000"/>
          </a:xfrm>
        </p:grpSpPr>
        <p:sp>
          <p:nvSpPr>
            <p:cNvPr id="12" name="Freeform 12"/>
            <p:cNvSpPr/>
            <p:nvPr/>
          </p:nvSpPr>
          <p:spPr>
            <a:xfrm>
              <a:off x="0" y="0"/>
              <a:ext cx="6350000" cy="6350000"/>
            </a:xfrm>
            <a:custGeom>
              <a:avLst/>
              <a:gdLst/>
              <a:ahLst/>
              <a:cxnLst/>
              <a:rect l="l" t="t" r="r" b="b"/>
              <a:pathLst>
                <a:path w="6350000" h="6350000">
                  <a:moveTo>
                    <a:pt x="0" y="0"/>
                  </a:moveTo>
                  <a:cubicBezTo>
                    <a:pt x="0" y="3506470"/>
                    <a:pt x="2843530" y="6350000"/>
                    <a:pt x="6350000" y="6350000"/>
                  </a:cubicBezTo>
                  <a:lnTo>
                    <a:pt x="6350000" y="0"/>
                  </a:lnTo>
                  <a:lnTo>
                    <a:pt x="0" y="0"/>
                  </a:lnTo>
                  <a:close/>
                </a:path>
              </a:pathLst>
            </a:custGeom>
            <a:blipFill>
              <a:blip r:embed="rId7" cstate="email">
                <a:extLst>
                  <a:ext uri="{28A0092B-C50C-407E-A947-70E740481C1C}">
                    <a14:useLocalDpi xmlns:a14="http://schemas.microsoft.com/office/drawing/2010/main"/>
                  </a:ext>
                </a:extLst>
              </a:blip>
              <a:stretch>
                <a:fillRect/>
              </a:stretch>
            </a:blipFill>
          </p:spPr>
        </p:sp>
      </p:grpSp>
      <p:sp>
        <p:nvSpPr>
          <p:cNvPr id="13" name="Freeform 13"/>
          <p:cNvSpPr/>
          <p:nvPr/>
        </p:nvSpPr>
        <p:spPr>
          <a:xfrm>
            <a:off x="8953925" y="7154215"/>
            <a:ext cx="757925" cy="761723"/>
          </a:xfrm>
          <a:custGeom>
            <a:avLst/>
            <a:gdLst/>
            <a:ahLst/>
            <a:cxnLst/>
            <a:rect l="l" t="t" r="r" b="b"/>
            <a:pathLst>
              <a:path w="757925" h="761723">
                <a:moveTo>
                  <a:pt x="0" y="0"/>
                </a:moveTo>
                <a:lnTo>
                  <a:pt x="757925" y="0"/>
                </a:lnTo>
                <a:lnTo>
                  <a:pt x="757925" y="761722"/>
                </a:lnTo>
                <a:lnTo>
                  <a:pt x="0" y="761722"/>
                </a:lnTo>
                <a:lnTo>
                  <a:pt x="0" y="0"/>
                </a:lnTo>
                <a:close/>
              </a:path>
            </a:pathLst>
          </a:custGeom>
          <a:blipFill>
            <a:blip r:embed="rId8">
              <a:alphaModFix amt="48000"/>
              <a:extLst>
                <a:ext uri="{96DAC541-7B7A-43D3-8B79-37D633B846F1}">
                  <asvg:svgBlip xmlns:asvg="http://schemas.microsoft.com/office/drawing/2016/SVG/main" r:embed="rId9"/>
                </a:ext>
              </a:extLst>
            </a:blip>
            <a:stretch>
              <a:fillRect/>
            </a:stretch>
          </a:blipFill>
        </p:spPr>
      </p:sp>
      <p:sp>
        <p:nvSpPr>
          <p:cNvPr id="14" name="Freeform 14"/>
          <p:cNvSpPr/>
          <p:nvPr/>
        </p:nvSpPr>
        <p:spPr>
          <a:xfrm>
            <a:off x="10164245" y="7707078"/>
            <a:ext cx="415636" cy="417719"/>
          </a:xfrm>
          <a:custGeom>
            <a:avLst/>
            <a:gdLst/>
            <a:ahLst/>
            <a:cxnLst/>
            <a:rect l="l" t="t" r="r" b="b"/>
            <a:pathLst>
              <a:path w="415636" h="417719">
                <a:moveTo>
                  <a:pt x="0" y="0"/>
                </a:moveTo>
                <a:lnTo>
                  <a:pt x="415636" y="0"/>
                </a:lnTo>
                <a:lnTo>
                  <a:pt x="415636" y="417719"/>
                </a:lnTo>
                <a:lnTo>
                  <a:pt x="0" y="417719"/>
                </a:lnTo>
                <a:lnTo>
                  <a:pt x="0" y="0"/>
                </a:lnTo>
                <a:close/>
              </a:path>
            </a:pathLst>
          </a:custGeom>
          <a:blipFill>
            <a:blip r:embed="rId8">
              <a:alphaModFix amt="48000"/>
              <a:extLst>
                <a:ext uri="{96DAC541-7B7A-43D3-8B79-37D633B846F1}">
                  <asvg:svgBlip xmlns:asvg="http://schemas.microsoft.com/office/drawing/2016/SVG/main" r:embed="rId9"/>
                </a:ext>
              </a:extLst>
            </a:blip>
            <a:stretch>
              <a:fillRect/>
            </a:stretch>
          </a:blipFill>
        </p:spPr>
      </p:sp>
      <p:sp>
        <p:nvSpPr>
          <p:cNvPr id="15" name="Freeform 15"/>
          <p:cNvSpPr/>
          <p:nvPr/>
        </p:nvSpPr>
        <p:spPr>
          <a:xfrm>
            <a:off x="6540783" y="9049441"/>
            <a:ext cx="415636" cy="417719"/>
          </a:xfrm>
          <a:custGeom>
            <a:avLst/>
            <a:gdLst/>
            <a:ahLst/>
            <a:cxnLst/>
            <a:rect l="l" t="t" r="r" b="b"/>
            <a:pathLst>
              <a:path w="415636" h="417719">
                <a:moveTo>
                  <a:pt x="0" y="0"/>
                </a:moveTo>
                <a:lnTo>
                  <a:pt x="415637" y="0"/>
                </a:lnTo>
                <a:lnTo>
                  <a:pt x="415637" y="417718"/>
                </a:lnTo>
                <a:lnTo>
                  <a:pt x="0" y="417718"/>
                </a:lnTo>
                <a:lnTo>
                  <a:pt x="0" y="0"/>
                </a:lnTo>
                <a:close/>
              </a:path>
            </a:pathLst>
          </a:custGeom>
          <a:blipFill>
            <a:blip r:embed="rId8">
              <a:alphaModFix amt="48000"/>
              <a:extLst>
                <a:ext uri="{96DAC541-7B7A-43D3-8B79-37D633B846F1}">
                  <asvg:svgBlip xmlns:asvg="http://schemas.microsoft.com/office/drawing/2016/SVG/main" r:embed="rId9"/>
                </a:ext>
              </a:extLst>
            </a:blip>
            <a:stretch>
              <a:fillRect/>
            </a:stretch>
          </a:blipFill>
        </p:spPr>
      </p:sp>
      <p:sp>
        <p:nvSpPr>
          <p:cNvPr id="16" name="Freeform 16"/>
          <p:cNvSpPr/>
          <p:nvPr/>
        </p:nvSpPr>
        <p:spPr>
          <a:xfrm>
            <a:off x="9504032" y="3243228"/>
            <a:ext cx="415636" cy="417719"/>
          </a:xfrm>
          <a:custGeom>
            <a:avLst/>
            <a:gdLst/>
            <a:ahLst/>
            <a:cxnLst/>
            <a:rect l="l" t="t" r="r" b="b"/>
            <a:pathLst>
              <a:path w="415636" h="417719">
                <a:moveTo>
                  <a:pt x="0" y="0"/>
                </a:moveTo>
                <a:lnTo>
                  <a:pt x="415636" y="0"/>
                </a:lnTo>
                <a:lnTo>
                  <a:pt x="415636" y="417719"/>
                </a:lnTo>
                <a:lnTo>
                  <a:pt x="0" y="417719"/>
                </a:lnTo>
                <a:lnTo>
                  <a:pt x="0" y="0"/>
                </a:lnTo>
                <a:close/>
              </a:path>
            </a:pathLst>
          </a:custGeom>
          <a:blipFill>
            <a:blip r:embed="rId8">
              <a:alphaModFix amt="48000"/>
              <a:extLst>
                <a:ext uri="{96DAC541-7B7A-43D3-8B79-37D633B846F1}">
                  <asvg:svgBlip xmlns:asvg="http://schemas.microsoft.com/office/drawing/2016/SVG/main" r:embed="rId9"/>
                </a:ext>
              </a:extLst>
            </a:blip>
            <a:stretch>
              <a:fillRect/>
            </a:stretch>
          </a:blipFill>
        </p:spPr>
      </p:sp>
      <p:sp>
        <p:nvSpPr>
          <p:cNvPr id="17" name="Freeform 17"/>
          <p:cNvSpPr/>
          <p:nvPr/>
        </p:nvSpPr>
        <p:spPr>
          <a:xfrm>
            <a:off x="-2181498" y="6305917"/>
            <a:ext cx="6071054" cy="5487047"/>
          </a:xfrm>
          <a:custGeom>
            <a:avLst/>
            <a:gdLst/>
            <a:ahLst/>
            <a:cxnLst/>
            <a:rect l="l" t="t" r="r" b="b"/>
            <a:pathLst>
              <a:path w="6071054" h="5487047">
                <a:moveTo>
                  <a:pt x="0" y="0"/>
                </a:moveTo>
                <a:lnTo>
                  <a:pt x="6071053" y="0"/>
                </a:lnTo>
                <a:lnTo>
                  <a:pt x="6071053" y="5487047"/>
                </a:lnTo>
                <a:lnTo>
                  <a:pt x="0" y="5487047"/>
                </a:lnTo>
                <a:lnTo>
                  <a:pt x="0" y="0"/>
                </a:lnTo>
                <a:close/>
              </a:path>
            </a:pathLst>
          </a:custGeom>
          <a:blipFill>
            <a:blip r:embed="rId10" cstate="email">
              <a:extLst>
                <a:ext uri="{28A0092B-C50C-407E-A947-70E740481C1C}">
                  <a14:useLocalDpi xmlns:a14="http://schemas.microsoft.com/office/drawing/2010/main"/>
                </a:ext>
              </a:extLst>
            </a:blip>
            <a:stretch>
              <a:fillRect/>
            </a:stretch>
          </a:blipFill>
        </p:spPr>
      </p:sp>
    </p:spTree>
    <p:extLst>
      <p:ext uri="{BB962C8B-B14F-4D97-AF65-F5344CB8AC3E}">
        <p14:creationId xmlns:p14="http://schemas.microsoft.com/office/powerpoint/2010/main" val="66763379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gradFill rotWithShape="1">
          <a:gsLst>
            <a:gs pos="0">
              <a:srgbClr val="4F9DDB">
                <a:alpha val="100000"/>
              </a:srgbClr>
            </a:gs>
            <a:gs pos="50000">
              <a:srgbClr val="0D4E8A">
                <a:alpha val="100000"/>
              </a:srgbClr>
            </a:gs>
            <a:gs pos="100000">
              <a:srgbClr val="00294F">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cstate="email">
              <a:alphaModFix amt="24000"/>
              <a:extLst>
                <a:ext uri="{28A0092B-C50C-407E-A947-70E740481C1C}">
                  <a14:useLocalDpi xmlns:a14="http://schemas.microsoft.com/office/drawing/2010/main"/>
                </a:ext>
              </a:extLst>
            </a:blip>
            <a:stretch>
              <a:fillRect/>
            </a:stretch>
          </a:blipFill>
        </p:spPr>
      </p:sp>
      <p:sp>
        <p:nvSpPr>
          <p:cNvPr id="3" name="Freeform 3"/>
          <p:cNvSpPr/>
          <p:nvPr/>
        </p:nvSpPr>
        <p:spPr>
          <a:xfrm>
            <a:off x="5104853" y="3019351"/>
            <a:ext cx="6900310" cy="9189275"/>
          </a:xfrm>
          <a:custGeom>
            <a:avLst/>
            <a:gdLst/>
            <a:ahLst/>
            <a:cxnLst/>
            <a:rect l="l" t="t" r="r" b="b"/>
            <a:pathLst>
              <a:path w="6900310" h="9189275">
                <a:moveTo>
                  <a:pt x="0" y="0"/>
                </a:moveTo>
                <a:lnTo>
                  <a:pt x="6900311" y="0"/>
                </a:lnTo>
                <a:lnTo>
                  <a:pt x="6900311" y="9189275"/>
                </a:lnTo>
                <a:lnTo>
                  <a:pt x="0" y="9189275"/>
                </a:lnTo>
                <a:lnTo>
                  <a:pt x="0" y="0"/>
                </a:lnTo>
                <a:close/>
              </a:path>
            </a:pathLst>
          </a:custGeom>
          <a:blipFill>
            <a:blip r:embed="rId3">
              <a:alphaModFix amt="50000"/>
              <a:extLst>
                <a:ext uri="{96DAC541-7B7A-43D3-8B79-37D633B846F1}">
                  <asvg:svgBlip xmlns:asvg="http://schemas.microsoft.com/office/drawing/2016/SVG/main" r:embed="rId4"/>
                </a:ext>
              </a:extLst>
            </a:blip>
            <a:stretch>
              <a:fillRect/>
            </a:stretch>
          </a:blipFill>
        </p:spPr>
      </p:sp>
      <p:grpSp>
        <p:nvGrpSpPr>
          <p:cNvPr id="4" name="Group 4"/>
          <p:cNvGrpSpPr/>
          <p:nvPr/>
        </p:nvGrpSpPr>
        <p:grpSpPr>
          <a:xfrm>
            <a:off x="-2296130" y="-1703786"/>
            <a:ext cx="10962086" cy="10962086"/>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41ACFF">
                    <a:alpha val="100000"/>
                  </a:srgbClr>
                </a:gs>
                <a:gs pos="50000">
                  <a:srgbClr val="1F5284">
                    <a:alpha val="100000"/>
                  </a:srgbClr>
                </a:gs>
                <a:gs pos="100000">
                  <a:srgbClr val="57AEFF">
                    <a:alpha val="100000"/>
                  </a:srgbClr>
                </a:gs>
              </a:gsLst>
              <a:path path="circle">
                <a:fillToRect r="100000" b="100000"/>
              </a:path>
              <a:tileRect l="-100000" t="-100000"/>
            </a:gradFill>
          </p:spPr>
        </p:sp>
        <p:sp>
          <p:nvSpPr>
            <p:cNvPr id="6" name="TextBox 6"/>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7" name="Group 7"/>
          <p:cNvGrpSpPr/>
          <p:nvPr/>
        </p:nvGrpSpPr>
        <p:grpSpPr>
          <a:xfrm>
            <a:off x="-1615317" y="-1446270"/>
            <a:ext cx="9600459" cy="10102145"/>
            <a:chOff x="0" y="0"/>
            <a:chExt cx="772435" cy="812800"/>
          </a:xfrm>
        </p:grpSpPr>
        <p:sp>
          <p:nvSpPr>
            <p:cNvPr id="8" name="Freeform 8"/>
            <p:cNvSpPr/>
            <p:nvPr/>
          </p:nvSpPr>
          <p:spPr>
            <a:xfrm>
              <a:off x="0" y="0"/>
              <a:ext cx="772435" cy="812800"/>
            </a:xfrm>
            <a:custGeom>
              <a:avLst/>
              <a:gdLst/>
              <a:ahLst/>
              <a:cxnLst/>
              <a:rect l="l" t="t" r="r" b="b"/>
              <a:pathLst>
                <a:path w="772435" h="812800">
                  <a:moveTo>
                    <a:pt x="386218" y="0"/>
                  </a:moveTo>
                  <a:cubicBezTo>
                    <a:pt x="172916" y="0"/>
                    <a:pt x="0" y="181951"/>
                    <a:pt x="0" y="406400"/>
                  </a:cubicBezTo>
                  <a:cubicBezTo>
                    <a:pt x="0" y="630849"/>
                    <a:pt x="172916" y="812800"/>
                    <a:pt x="386218" y="812800"/>
                  </a:cubicBezTo>
                  <a:cubicBezTo>
                    <a:pt x="599520" y="812800"/>
                    <a:pt x="772435" y="630849"/>
                    <a:pt x="772435" y="406400"/>
                  </a:cubicBezTo>
                  <a:cubicBezTo>
                    <a:pt x="772435" y="181951"/>
                    <a:pt x="599520" y="0"/>
                    <a:pt x="386218" y="0"/>
                  </a:cubicBezTo>
                  <a:close/>
                </a:path>
              </a:pathLst>
            </a:custGeom>
            <a:blipFill>
              <a:blip r:embed="rId5" cstate="email">
                <a:extLst>
                  <a:ext uri="{28A0092B-C50C-407E-A947-70E740481C1C}">
                    <a14:useLocalDpi xmlns:a14="http://schemas.microsoft.com/office/drawing/2010/main"/>
                  </a:ext>
                </a:extLst>
              </a:blip>
              <a:stretch>
                <a:fillRect/>
              </a:stretch>
            </a:blipFill>
          </p:spPr>
        </p:sp>
      </p:grpSp>
      <p:grpSp>
        <p:nvGrpSpPr>
          <p:cNvPr id="9" name="Group 9"/>
          <p:cNvGrpSpPr/>
          <p:nvPr/>
        </p:nvGrpSpPr>
        <p:grpSpPr>
          <a:xfrm>
            <a:off x="1918465" y="7219079"/>
            <a:ext cx="5334876" cy="5334876"/>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9DD4FF">
                    <a:alpha val="100000"/>
                  </a:srgbClr>
                </a:gs>
                <a:gs pos="50000">
                  <a:srgbClr val="1068B8">
                    <a:alpha val="100000"/>
                  </a:srgbClr>
                </a:gs>
                <a:gs pos="100000">
                  <a:srgbClr val="0858A6">
                    <a:alpha val="100000"/>
                  </a:srgbClr>
                </a:gs>
              </a:gsLst>
              <a:lin ang="5400000"/>
            </a:gradFill>
          </p:spPr>
        </p:sp>
        <p:sp>
          <p:nvSpPr>
            <p:cNvPr id="11" name="TextBox 11"/>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12" name="Freeform 12"/>
          <p:cNvSpPr/>
          <p:nvPr/>
        </p:nvSpPr>
        <p:spPr>
          <a:xfrm rot="-2887597" flipH="1">
            <a:off x="13761553" y="-1742450"/>
            <a:ext cx="5314414" cy="4132979"/>
          </a:xfrm>
          <a:custGeom>
            <a:avLst/>
            <a:gdLst/>
            <a:ahLst/>
            <a:cxnLst/>
            <a:rect l="l" t="t" r="r" b="b"/>
            <a:pathLst>
              <a:path w="5314414" h="4132979">
                <a:moveTo>
                  <a:pt x="5314414" y="0"/>
                </a:moveTo>
                <a:lnTo>
                  <a:pt x="0" y="0"/>
                </a:lnTo>
                <a:lnTo>
                  <a:pt x="0" y="4132978"/>
                </a:lnTo>
                <a:lnTo>
                  <a:pt x="5314414" y="4132978"/>
                </a:lnTo>
                <a:lnTo>
                  <a:pt x="5314414"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3" name="Freeform 13"/>
          <p:cNvSpPr/>
          <p:nvPr/>
        </p:nvSpPr>
        <p:spPr>
          <a:xfrm>
            <a:off x="17259300" y="3777257"/>
            <a:ext cx="501554" cy="504067"/>
          </a:xfrm>
          <a:custGeom>
            <a:avLst/>
            <a:gdLst/>
            <a:ahLst/>
            <a:cxnLst/>
            <a:rect l="l" t="t" r="r" b="b"/>
            <a:pathLst>
              <a:path w="501554" h="504067">
                <a:moveTo>
                  <a:pt x="0" y="0"/>
                </a:moveTo>
                <a:lnTo>
                  <a:pt x="501554" y="0"/>
                </a:lnTo>
                <a:lnTo>
                  <a:pt x="501554" y="504067"/>
                </a:lnTo>
                <a:lnTo>
                  <a:pt x="0" y="504067"/>
                </a:lnTo>
                <a:lnTo>
                  <a:pt x="0" y="0"/>
                </a:lnTo>
                <a:close/>
              </a:path>
            </a:pathLst>
          </a:custGeom>
          <a:blipFill>
            <a:blip r:embed="rId8">
              <a:alphaModFix amt="48000"/>
              <a:extLst>
                <a:ext uri="{96DAC541-7B7A-43D3-8B79-37D633B846F1}">
                  <asvg:svgBlip xmlns:asvg="http://schemas.microsoft.com/office/drawing/2016/SVG/main" r:embed="rId9"/>
                </a:ext>
              </a:extLst>
            </a:blip>
            <a:stretch>
              <a:fillRect/>
            </a:stretch>
          </a:blipFill>
        </p:spPr>
      </p:sp>
      <p:sp>
        <p:nvSpPr>
          <p:cNvPr id="14" name="Freeform 14"/>
          <p:cNvSpPr/>
          <p:nvPr/>
        </p:nvSpPr>
        <p:spPr>
          <a:xfrm>
            <a:off x="16983029" y="3499602"/>
            <a:ext cx="276271" cy="277655"/>
          </a:xfrm>
          <a:custGeom>
            <a:avLst/>
            <a:gdLst/>
            <a:ahLst/>
            <a:cxnLst/>
            <a:rect l="l" t="t" r="r" b="b"/>
            <a:pathLst>
              <a:path w="276271" h="277655">
                <a:moveTo>
                  <a:pt x="0" y="0"/>
                </a:moveTo>
                <a:lnTo>
                  <a:pt x="276271" y="0"/>
                </a:lnTo>
                <a:lnTo>
                  <a:pt x="276271" y="277655"/>
                </a:lnTo>
                <a:lnTo>
                  <a:pt x="0" y="277655"/>
                </a:lnTo>
                <a:lnTo>
                  <a:pt x="0" y="0"/>
                </a:lnTo>
                <a:close/>
              </a:path>
            </a:pathLst>
          </a:custGeom>
          <a:blipFill>
            <a:blip r:embed="rId8">
              <a:alphaModFix amt="48000"/>
              <a:extLst>
                <a:ext uri="{96DAC541-7B7A-43D3-8B79-37D633B846F1}">
                  <asvg:svgBlip xmlns:asvg="http://schemas.microsoft.com/office/drawing/2016/SVG/main" r:embed="rId9"/>
                </a:ext>
              </a:extLst>
            </a:blip>
            <a:stretch>
              <a:fillRect/>
            </a:stretch>
          </a:blipFill>
        </p:spPr>
      </p:sp>
      <p:sp>
        <p:nvSpPr>
          <p:cNvPr id="15" name="Freeform 15"/>
          <p:cNvSpPr/>
          <p:nvPr/>
        </p:nvSpPr>
        <p:spPr>
          <a:xfrm>
            <a:off x="14061579" y="8901146"/>
            <a:ext cx="276271" cy="277655"/>
          </a:xfrm>
          <a:custGeom>
            <a:avLst/>
            <a:gdLst/>
            <a:ahLst/>
            <a:cxnLst/>
            <a:rect l="l" t="t" r="r" b="b"/>
            <a:pathLst>
              <a:path w="276271" h="277655">
                <a:moveTo>
                  <a:pt x="0" y="0"/>
                </a:moveTo>
                <a:lnTo>
                  <a:pt x="276271" y="0"/>
                </a:lnTo>
                <a:lnTo>
                  <a:pt x="276271" y="277655"/>
                </a:lnTo>
                <a:lnTo>
                  <a:pt x="0" y="277655"/>
                </a:lnTo>
                <a:lnTo>
                  <a:pt x="0" y="0"/>
                </a:lnTo>
                <a:close/>
              </a:path>
            </a:pathLst>
          </a:custGeom>
          <a:blipFill>
            <a:blip r:embed="rId8">
              <a:alphaModFix amt="48000"/>
              <a:extLst>
                <a:ext uri="{96DAC541-7B7A-43D3-8B79-37D633B846F1}">
                  <asvg:svgBlip xmlns:asvg="http://schemas.microsoft.com/office/drawing/2016/SVG/main" r:embed="rId9"/>
                </a:ext>
              </a:extLst>
            </a:blip>
            <a:stretch>
              <a:fillRect/>
            </a:stretch>
          </a:blipFill>
        </p:spPr>
      </p:sp>
      <p:sp>
        <p:nvSpPr>
          <p:cNvPr id="16" name="Freeform 16"/>
          <p:cNvSpPr/>
          <p:nvPr/>
        </p:nvSpPr>
        <p:spPr>
          <a:xfrm>
            <a:off x="10294973" y="2843220"/>
            <a:ext cx="501554" cy="504067"/>
          </a:xfrm>
          <a:custGeom>
            <a:avLst/>
            <a:gdLst/>
            <a:ahLst/>
            <a:cxnLst/>
            <a:rect l="l" t="t" r="r" b="b"/>
            <a:pathLst>
              <a:path w="501554" h="504067">
                <a:moveTo>
                  <a:pt x="0" y="0"/>
                </a:moveTo>
                <a:lnTo>
                  <a:pt x="501554" y="0"/>
                </a:lnTo>
                <a:lnTo>
                  <a:pt x="501554" y="504067"/>
                </a:lnTo>
                <a:lnTo>
                  <a:pt x="0" y="504067"/>
                </a:lnTo>
                <a:lnTo>
                  <a:pt x="0" y="0"/>
                </a:lnTo>
                <a:close/>
              </a:path>
            </a:pathLst>
          </a:custGeom>
          <a:blipFill>
            <a:blip r:embed="rId8">
              <a:alphaModFix amt="48000"/>
              <a:extLst>
                <a:ext uri="{96DAC541-7B7A-43D3-8B79-37D633B846F1}">
                  <asvg:svgBlip xmlns:asvg="http://schemas.microsoft.com/office/drawing/2016/SVG/main" r:embed="rId9"/>
                </a:ext>
              </a:extLst>
            </a:blip>
            <a:stretch>
              <a:fillRect/>
            </a:stretch>
          </a:blipFill>
        </p:spPr>
      </p:sp>
      <p:sp>
        <p:nvSpPr>
          <p:cNvPr id="17" name="Freeform 17"/>
          <p:cNvSpPr/>
          <p:nvPr/>
        </p:nvSpPr>
        <p:spPr>
          <a:xfrm>
            <a:off x="14337850" y="8159894"/>
            <a:ext cx="474554" cy="476932"/>
          </a:xfrm>
          <a:custGeom>
            <a:avLst/>
            <a:gdLst/>
            <a:ahLst/>
            <a:cxnLst/>
            <a:rect l="l" t="t" r="r" b="b"/>
            <a:pathLst>
              <a:path w="474554" h="476932">
                <a:moveTo>
                  <a:pt x="0" y="0"/>
                </a:moveTo>
                <a:lnTo>
                  <a:pt x="474554" y="0"/>
                </a:lnTo>
                <a:lnTo>
                  <a:pt x="474554" y="476932"/>
                </a:lnTo>
                <a:lnTo>
                  <a:pt x="0" y="476932"/>
                </a:lnTo>
                <a:lnTo>
                  <a:pt x="0" y="0"/>
                </a:lnTo>
                <a:close/>
              </a:path>
            </a:pathLst>
          </a:custGeom>
          <a:blipFill>
            <a:blip r:embed="rId8">
              <a:alphaModFix amt="48000"/>
              <a:extLst>
                <a:ext uri="{96DAC541-7B7A-43D3-8B79-37D633B846F1}">
                  <asvg:svgBlip xmlns:asvg="http://schemas.microsoft.com/office/drawing/2016/SVG/main" r:embed="rId9"/>
                </a:ext>
              </a:extLst>
            </a:blip>
            <a:stretch>
              <a:fillRect/>
            </a:stretch>
          </a:blipFill>
        </p:spPr>
      </p:sp>
      <p:sp>
        <p:nvSpPr>
          <p:cNvPr id="18" name="TextBox 18"/>
          <p:cNvSpPr txBox="1"/>
          <p:nvPr/>
        </p:nvSpPr>
        <p:spPr>
          <a:xfrm>
            <a:off x="8665955" y="4951029"/>
            <a:ext cx="9449445" cy="914400"/>
          </a:xfrm>
          <a:prstGeom prst="rect">
            <a:avLst/>
          </a:prstGeom>
        </p:spPr>
        <p:txBody>
          <a:bodyPr lIns="0" tIns="0" rIns="0" bIns="0" rtlCol="0" anchor="t">
            <a:spAutoFit/>
          </a:bodyPr>
          <a:lstStyle/>
          <a:p>
            <a:pPr algn="ctr">
              <a:lnSpc>
                <a:spcPts val="7204"/>
              </a:lnSpc>
            </a:pPr>
            <a:r>
              <a:rPr lang="en-US" sz="6003" b="1" dirty="0">
                <a:solidFill>
                  <a:srgbClr val="FFFFFF"/>
                </a:solidFill>
                <a:latin typeface="Montserrat Ultra-Bold"/>
                <a:ea typeface="Montserrat Ultra-Bold"/>
                <a:cs typeface="Montserrat Ultra-Bold"/>
                <a:sym typeface="Montserrat Ultra-Bold"/>
              </a:rPr>
              <a:t>1:400,000,000,000,000</a:t>
            </a:r>
          </a:p>
        </p:txBody>
      </p:sp>
      <p:sp>
        <p:nvSpPr>
          <p:cNvPr id="19" name="Freeform 19"/>
          <p:cNvSpPr/>
          <p:nvPr/>
        </p:nvSpPr>
        <p:spPr>
          <a:xfrm>
            <a:off x="2069326" y="7066908"/>
            <a:ext cx="6071054" cy="5487047"/>
          </a:xfrm>
          <a:custGeom>
            <a:avLst/>
            <a:gdLst/>
            <a:ahLst/>
            <a:cxnLst/>
            <a:rect l="l" t="t" r="r" b="b"/>
            <a:pathLst>
              <a:path w="6071054" h="5487047">
                <a:moveTo>
                  <a:pt x="0" y="0"/>
                </a:moveTo>
                <a:lnTo>
                  <a:pt x="6071054" y="0"/>
                </a:lnTo>
                <a:lnTo>
                  <a:pt x="6071054" y="5487046"/>
                </a:lnTo>
                <a:lnTo>
                  <a:pt x="0" y="5487046"/>
                </a:lnTo>
                <a:lnTo>
                  <a:pt x="0" y="0"/>
                </a:lnTo>
                <a:close/>
              </a:path>
            </a:pathLst>
          </a:custGeom>
          <a:blipFill>
            <a:blip r:embed="rId10" cstate="email">
              <a:extLst>
                <a:ext uri="{28A0092B-C50C-407E-A947-70E740481C1C}">
                  <a14:useLocalDpi xmlns:a14="http://schemas.microsoft.com/office/drawing/2010/main"/>
                </a:ext>
              </a:extLst>
            </a:blip>
            <a:stretch>
              <a:fillRect/>
            </a:stretch>
          </a:blipFill>
        </p:spPr>
      </p:sp>
    </p:spTree>
    <p:extLst>
      <p:ext uri="{BB962C8B-B14F-4D97-AF65-F5344CB8AC3E}">
        <p14:creationId xmlns:p14="http://schemas.microsoft.com/office/powerpoint/2010/main" val="210298622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294F">
                <a:alpha val="100000"/>
              </a:srgbClr>
            </a:gs>
            <a:gs pos="50000">
              <a:srgbClr val="093B69">
                <a:alpha val="100000"/>
              </a:srgbClr>
            </a:gs>
            <a:gs pos="100000">
              <a:srgbClr val="4F9DDB">
                <a:alpha val="100000"/>
              </a:srgbClr>
            </a:gs>
          </a:gsLst>
          <a:lin ang="0"/>
        </a:gra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cstate="email">
              <a:alphaModFix amt="15000"/>
              <a:extLst>
                <a:ext uri="{28A0092B-C50C-407E-A947-70E740481C1C}">
                  <a14:useLocalDpi xmlns:a14="http://schemas.microsoft.com/office/drawing/2010/main"/>
                </a:ext>
              </a:extLst>
            </a:blip>
            <a:stretch>
              <a:fillRect/>
            </a:stretch>
          </a:blipFill>
        </p:spPr>
      </p:sp>
      <p:sp>
        <p:nvSpPr>
          <p:cNvPr id="3" name="Freeform 3"/>
          <p:cNvSpPr/>
          <p:nvPr/>
        </p:nvSpPr>
        <p:spPr>
          <a:xfrm rot="249945" flipH="1">
            <a:off x="10539528" y="1809059"/>
            <a:ext cx="8279276" cy="11025671"/>
          </a:xfrm>
          <a:custGeom>
            <a:avLst/>
            <a:gdLst/>
            <a:ahLst/>
            <a:cxnLst/>
            <a:rect l="l" t="t" r="r" b="b"/>
            <a:pathLst>
              <a:path w="8279276" h="11025671">
                <a:moveTo>
                  <a:pt x="8279276" y="0"/>
                </a:moveTo>
                <a:lnTo>
                  <a:pt x="0" y="0"/>
                </a:lnTo>
                <a:lnTo>
                  <a:pt x="0" y="11025671"/>
                </a:lnTo>
                <a:lnTo>
                  <a:pt x="8279276" y="11025671"/>
                </a:lnTo>
                <a:lnTo>
                  <a:pt x="8279276" y="0"/>
                </a:lnTo>
                <a:close/>
              </a:path>
            </a:pathLst>
          </a:custGeom>
          <a:blipFill>
            <a:blip r:embed="rId3">
              <a:alphaModFix amt="50000"/>
              <a:extLst>
                <a:ext uri="{96DAC541-7B7A-43D3-8B79-37D633B846F1}">
                  <asvg:svgBlip xmlns:asvg="http://schemas.microsoft.com/office/drawing/2016/SVG/main" r:embed="rId4"/>
                </a:ext>
              </a:extLst>
            </a:blip>
            <a:stretch>
              <a:fillRect/>
            </a:stretch>
          </a:blipFill>
        </p:spPr>
      </p:sp>
      <p:grpSp>
        <p:nvGrpSpPr>
          <p:cNvPr id="4" name="Group 4"/>
          <p:cNvGrpSpPr/>
          <p:nvPr/>
        </p:nvGrpSpPr>
        <p:grpSpPr>
          <a:xfrm>
            <a:off x="10372063" y="0"/>
            <a:ext cx="7915937" cy="7915937"/>
            <a:chOff x="0" y="0"/>
            <a:chExt cx="6350000" cy="6350000"/>
          </a:xfrm>
        </p:grpSpPr>
        <p:sp>
          <p:nvSpPr>
            <p:cNvPr id="5" name="Freeform 5"/>
            <p:cNvSpPr/>
            <p:nvPr/>
          </p:nvSpPr>
          <p:spPr>
            <a:xfrm>
              <a:off x="0" y="0"/>
              <a:ext cx="6350000" cy="6350000"/>
            </a:xfrm>
            <a:custGeom>
              <a:avLst/>
              <a:gdLst/>
              <a:ahLst/>
              <a:cxnLst/>
              <a:rect l="l" t="t" r="r" b="b"/>
              <a:pathLst>
                <a:path w="6350000" h="6350000">
                  <a:moveTo>
                    <a:pt x="0" y="0"/>
                  </a:moveTo>
                  <a:cubicBezTo>
                    <a:pt x="0" y="3506470"/>
                    <a:pt x="2843530" y="6350000"/>
                    <a:pt x="6350000" y="6350000"/>
                  </a:cubicBezTo>
                  <a:lnTo>
                    <a:pt x="6350000" y="0"/>
                  </a:lnTo>
                  <a:lnTo>
                    <a:pt x="0" y="0"/>
                  </a:lnTo>
                  <a:close/>
                </a:path>
              </a:pathLst>
            </a:custGeom>
            <a:gradFill rotWithShape="1">
              <a:gsLst>
                <a:gs pos="0">
                  <a:srgbClr val="9DD4FF">
                    <a:alpha val="100000"/>
                  </a:srgbClr>
                </a:gs>
                <a:gs pos="50000">
                  <a:srgbClr val="1068B8">
                    <a:alpha val="100000"/>
                  </a:srgbClr>
                </a:gs>
                <a:gs pos="100000">
                  <a:srgbClr val="0858A6">
                    <a:alpha val="100000"/>
                  </a:srgbClr>
                </a:gs>
              </a:gsLst>
              <a:lin ang="5400000"/>
            </a:gradFill>
            <a:ln w="12700">
              <a:solidFill>
                <a:srgbClr val="000000"/>
              </a:solidFill>
            </a:ln>
          </p:spPr>
        </p:sp>
      </p:grpSp>
      <p:grpSp>
        <p:nvGrpSpPr>
          <p:cNvPr id="6" name="Group 6"/>
          <p:cNvGrpSpPr/>
          <p:nvPr/>
        </p:nvGrpSpPr>
        <p:grpSpPr>
          <a:xfrm>
            <a:off x="-987931" y="-2413526"/>
            <a:ext cx="11051047" cy="11671826"/>
            <a:chOff x="0" y="0"/>
            <a:chExt cx="769570" cy="812800"/>
          </a:xfrm>
        </p:grpSpPr>
        <p:sp>
          <p:nvSpPr>
            <p:cNvPr id="7" name="Freeform 7"/>
            <p:cNvSpPr/>
            <p:nvPr/>
          </p:nvSpPr>
          <p:spPr>
            <a:xfrm>
              <a:off x="0" y="0"/>
              <a:ext cx="769570" cy="812800"/>
            </a:xfrm>
            <a:custGeom>
              <a:avLst/>
              <a:gdLst/>
              <a:ahLst/>
              <a:cxnLst/>
              <a:rect l="l" t="t" r="r" b="b"/>
              <a:pathLst>
                <a:path w="769570" h="812800">
                  <a:moveTo>
                    <a:pt x="384785" y="0"/>
                  </a:moveTo>
                  <a:cubicBezTo>
                    <a:pt x="172274" y="0"/>
                    <a:pt x="0" y="181951"/>
                    <a:pt x="0" y="406400"/>
                  </a:cubicBezTo>
                  <a:cubicBezTo>
                    <a:pt x="0" y="630849"/>
                    <a:pt x="172274" y="812800"/>
                    <a:pt x="384785" y="812800"/>
                  </a:cubicBezTo>
                  <a:cubicBezTo>
                    <a:pt x="597296" y="812800"/>
                    <a:pt x="769570" y="630849"/>
                    <a:pt x="769570" y="406400"/>
                  </a:cubicBezTo>
                  <a:cubicBezTo>
                    <a:pt x="769570" y="181951"/>
                    <a:pt x="597296" y="0"/>
                    <a:pt x="384785" y="0"/>
                  </a:cubicBezTo>
                  <a:close/>
                </a:path>
              </a:pathLst>
            </a:custGeom>
            <a:gradFill rotWithShape="1">
              <a:gsLst>
                <a:gs pos="0">
                  <a:srgbClr val="4F9DDB">
                    <a:alpha val="100000"/>
                  </a:srgbClr>
                </a:gs>
                <a:gs pos="50000">
                  <a:srgbClr val="0D4E8A">
                    <a:alpha val="100000"/>
                  </a:srgbClr>
                </a:gs>
                <a:gs pos="100000">
                  <a:srgbClr val="00294F">
                    <a:alpha val="100000"/>
                  </a:srgbClr>
                </a:gs>
              </a:gsLst>
              <a:path path="circle">
                <a:fillToRect r="100000" b="100000"/>
              </a:path>
              <a:tileRect l="-100000" t="-100000"/>
            </a:gradFill>
          </p:spPr>
        </p:sp>
        <p:sp>
          <p:nvSpPr>
            <p:cNvPr id="8" name="TextBox 8"/>
            <p:cNvSpPr txBox="1"/>
            <p:nvPr/>
          </p:nvSpPr>
          <p:spPr>
            <a:xfrm>
              <a:off x="72147" y="38100"/>
              <a:ext cx="625276" cy="698500"/>
            </a:xfrm>
            <a:prstGeom prst="rect">
              <a:avLst/>
            </a:prstGeom>
          </p:spPr>
          <p:txBody>
            <a:bodyPr lIns="50800" tIns="50800" rIns="50800" bIns="50800" rtlCol="0" anchor="ctr"/>
            <a:lstStyle/>
            <a:p>
              <a:pPr algn="ctr">
                <a:lnSpc>
                  <a:spcPts val="2659"/>
                </a:lnSpc>
                <a:spcBef>
                  <a:spcPct val="0"/>
                </a:spcBef>
              </a:pPr>
              <a:endParaRPr/>
            </a:p>
          </p:txBody>
        </p:sp>
      </p:grpSp>
      <p:sp>
        <p:nvSpPr>
          <p:cNvPr id="9" name="TextBox 9"/>
          <p:cNvSpPr txBox="1"/>
          <p:nvPr/>
        </p:nvSpPr>
        <p:spPr>
          <a:xfrm>
            <a:off x="1315596" y="2760994"/>
            <a:ext cx="7093061" cy="2508250"/>
          </a:xfrm>
          <a:prstGeom prst="rect">
            <a:avLst/>
          </a:prstGeom>
        </p:spPr>
        <p:txBody>
          <a:bodyPr lIns="0" tIns="0" rIns="0" bIns="0" rtlCol="0" anchor="t">
            <a:spAutoFit/>
          </a:bodyPr>
          <a:lstStyle/>
          <a:p>
            <a:pPr algn="l">
              <a:lnSpc>
                <a:spcPts val="6500"/>
              </a:lnSpc>
            </a:pPr>
            <a:r>
              <a:rPr lang="en-US" sz="6500" b="1" dirty="0">
                <a:solidFill>
                  <a:srgbClr val="FFFFFF"/>
                </a:solidFill>
                <a:latin typeface="Montserrat Bold"/>
                <a:ea typeface="Montserrat Bold"/>
                <a:cs typeface="Montserrat Bold"/>
                <a:sym typeface="Montserrat Bold"/>
              </a:rPr>
              <a:t>There is something more about </a:t>
            </a:r>
            <a:r>
              <a:rPr lang="en-US" sz="6500" b="1" dirty="0">
                <a:solidFill>
                  <a:srgbClr val="FFCE63"/>
                </a:solidFill>
                <a:latin typeface="Montserrat Bold"/>
                <a:ea typeface="Montserrat Bold"/>
                <a:cs typeface="Montserrat Bold"/>
                <a:sym typeface="Montserrat Bold"/>
              </a:rPr>
              <a:t>you</a:t>
            </a:r>
          </a:p>
        </p:txBody>
      </p:sp>
      <p:sp>
        <p:nvSpPr>
          <p:cNvPr id="10" name="Freeform 10"/>
          <p:cNvSpPr/>
          <p:nvPr/>
        </p:nvSpPr>
        <p:spPr>
          <a:xfrm rot="3730614">
            <a:off x="-1244149" y="5820113"/>
            <a:ext cx="5144294" cy="4000678"/>
          </a:xfrm>
          <a:custGeom>
            <a:avLst/>
            <a:gdLst/>
            <a:ahLst/>
            <a:cxnLst/>
            <a:rect l="l" t="t" r="r" b="b"/>
            <a:pathLst>
              <a:path w="5144294" h="4000678">
                <a:moveTo>
                  <a:pt x="0" y="0"/>
                </a:moveTo>
                <a:lnTo>
                  <a:pt x="5144294" y="0"/>
                </a:lnTo>
                <a:lnTo>
                  <a:pt x="5144294" y="4000678"/>
                </a:lnTo>
                <a:lnTo>
                  <a:pt x="0" y="400067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11" name="Group 11"/>
          <p:cNvGrpSpPr/>
          <p:nvPr/>
        </p:nvGrpSpPr>
        <p:grpSpPr>
          <a:xfrm>
            <a:off x="11018219" y="0"/>
            <a:ext cx="7321895" cy="7321895"/>
            <a:chOff x="0" y="0"/>
            <a:chExt cx="6350000" cy="6350000"/>
          </a:xfrm>
        </p:grpSpPr>
        <p:sp>
          <p:nvSpPr>
            <p:cNvPr id="12" name="Freeform 12"/>
            <p:cNvSpPr/>
            <p:nvPr/>
          </p:nvSpPr>
          <p:spPr>
            <a:xfrm>
              <a:off x="0" y="0"/>
              <a:ext cx="6350000" cy="6350000"/>
            </a:xfrm>
            <a:custGeom>
              <a:avLst/>
              <a:gdLst/>
              <a:ahLst/>
              <a:cxnLst/>
              <a:rect l="l" t="t" r="r" b="b"/>
              <a:pathLst>
                <a:path w="6350000" h="6350000">
                  <a:moveTo>
                    <a:pt x="0" y="0"/>
                  </a:moveTo>
                  <a:cubicBezTo>
                    <a:pt x="0" y="3506470"/>
                    <a:pt x="2843530" y="6350000"/>
                    <a:pt x="6350000" y="6350000"/>
                  </a:cubicBezTo>
                  <a:lnTo>
                    <a:pt x="6350000" y="0"/>
                  </a:lnTo>
                  <a:lnTo>
                    <a:pt x="0" y="0"/>
                  </a:lnTo>
                  <a:close/>
                </a:path>
              </a:pathLst>
            </a:custGeom>
            <a:blipFill>
              <a:blip r:embed="rId7" cstate="email">
                <a:extLst>
                  <a:ext uri="{28A0092B-C50C-407E-A947-70E740481C1C}">
                    <a14:useLocalDpi xmlns:a14="http://schemas.microsoft.com/office/drawing/2010/main"/>
                  </a:ext>
                </a:extLst>
              </a:blip>
              <a:stretch>
                <a:fillRect/>
              </a:stretch>
            </a:blipFill>
          </p:spPr>
        </p:sp>
      </p:grpSp>
      <p:sp>
        <p:nvSpPr>
          <p:cNvPr id="13" name="Freeform 13"/>
          <p:cNvSpPr/>
          <p:nvPr/>
        </p:nvSpPr>
        <p:spPr>
          <a:xfrm>
            <a:off x="8953925" y="7154215"/>
            <a:ext cx="757925" cy="761723"/>
          </a:xfrm>
          <a:custGeom>
            <a:avLst/>
            <a:gdLst/>
            <a:ahLst/>
            <a:cxnLst/>
            <a:rect l="l" t="t" r="r" b="b"/>
            <a:pathLst>
              <a:path w="757925" h="761723">
                <a:moveTo>
                  <a:pt x="0" y="0"/>
                </a:moveTo>
                <a:lnTo>
                  <a:pt x="757925" y="0"/>
                </a:lnTo>
                <a:lnTo>
                  <a:pt x="757925" y="761722"/>
                </a:lnTo>
                <a:lnTo>
                  <a:pt x="0" y="761722"/>
                </a:lnTo>
                <a:lnTo>
                  <a:pt x="0" y="0"/>
                </a:lnTo>
                <a:close/>
              </a:path>
            </a:pathLst>
          </a:custGeom>
          <a:blipFill>
            <a:blip r:embed="rId8">
              <a:alphaModFix amt="48000"/>
              <a:extLst>
                <a:ext uri="{96DAC541-7B7A-43D3-8B79-37D633B846F1}">
                  <asvg:svgBlip xmlns:asvg="http://schemas.microsoft.com/office/drawing/2016/SVG/main" r:embed="rId9"/>
                </a:ext>
              </a:extLst>
            </a:blip>
            <a:stretch>
              <a:fillRect/>
            </a:stretch>
          </a:blipFill>
        </p:spPr>
      </p:sp>
      <p:sp>
        <p:nvSpPr>
          <p:cNvPr id="14" name="Freeform 14"/>
          <p:cNvSpPr/>
          <p:nvPr/>
        </p:nvSpPr>
        <p:spPr>
          <a:xfrm>
            <a:off x="10164245" y="7707078"/>
            <a:ext cx="415636" cy="417719"/>
          </a:xfrm>
          <a:custGeom>
            <a:avLst/>
            <a:gdLst/>
            <a:ahLst/>
            <a:cxnLst/>
            <a:rect l="l" t="t" r="r" b="b"/>
            <a:pathLst>
              <a:path w="415636" h="417719">
                <a:moveTo>
                  <a:pt x="0" y="0"/>
                </a:moveTo>
                <a:lnTo>
                  <a:pt x="415636" y="0"/>
                </a:lnTo>
                <a:lnTo>
                  <a:pt x="415636" y="417719"/>
                </a:lnTo>
                <a:lnTo>
                  <a:pt x="0" y="417719"/>
                </a:lnTo>
                <a:lnTo>
                  <a:pt x="0" y="0"/>
                </a:lnTo>
                <a:close/>
              </a:path>
            </a:pathLst>
          </a:custGeom>
          <a:blipFill>
            <a:blip r:embed="rId8">
              <a:alphaModFix amt="48000"/>
              <a:extLst>
                <a:ext uri="{96DAC541-7B7A-43D3-8B79-37D633B846F1}">
                  <asvg:svgBlip xmlns:asvg="http://schemas.microsoft.com/office/drawing/2016/SVG/main" r:embed="rId9"/>
                </a:ext>
              </a:extLst>
            </a:blip>
            <a:stretch>
              <a:fillRect/>
            </a:stretch>
          </a:blipFill>
        </p:spPr>
      </p:sp>
      <p:sp>
        <p:nvSpPr>
          <p:cNvPr id="15" name="Freeform 15"/>
          <p:cNvSpPr/>
          <p:nvPr/>
        </p:nvSpPr>
        <p:spPr>
          <a:xfrm>
            <a:off x="6540783" y="9049441"/>
            <a:ext cx="415636" cy="417719"/>
          </a:xfrm>
          <a:custGeom>
            <a:avLst/>
            <a:gdLst/>
            <a:ahLst/>
            <a:cxnLst/>
            <a:rect l="l" t="t" r="r" b="b"/>
            <a:pathLst>
              <a:path w="415636" h="417719">
                <a:moveTo>
                  <a:pt x="0" y="0"/>
                </a:moveTo>
                <a:lnTo>
                  <a:pt x="415637" y="0"/>
                </a:lnTo>
                <a:lnTo>
                  <a:pt x="415637" y="417718"/>
                </a:lnTo>
                <a:lnTo>
                  <a:pt x="0" y="417718"/>
                </a:lnTo>
                <a:lnTo>
                  <a:pt x="0" y="0"/>
                </a:lnTo>
                <a:close/>
              </a:path>
            </a:pathLst>
          </a:custGeom>
          <a:blipFill>
            <a:blip r:embed="rId8">
              <a:alphaModFix amt="48000"/>
              <a:extLst>
                <a:ext uri="{96DAC541-7B7A-43D3-8B79-37D633B846F1}">
                  <asvg:svgBlip xmlns:asvg="http://schemas.microsoft.com/office/drawing/2016/SVG/main" r:embed="rId9"/>
                </a:ext>
              </a:extLst>
            </a:blip>
            <a:stretch>
              <a:fillRect/>
            </a:stretch>
          </a:blipFill>
        </p:spPr>
      </p:sp>
      <p:sp>
        <p:nvSpPr>
          <p:cNvPr id="16" name="Freeform 16"/>
          <p:cNvSpPr/>
          <p:nvPr/>
        </p:nvSpPr>
        <p:spPr>
          <a:xfrm>
            <a:off x="9504032" y="3243228"/>
            <a:ext cx="415636" cy="417719"/>
          </a:xfrm>
          <a:custGeom>
            <a:avLst/>
            <a:gdLst/>
            <a:ahLst/>
            <a:cxnLst/>
            <a:rect l="l" t="t" r="r" b="b"/>
            <a:pathLst>
              <a:path w="415636" h="417719">
                <a:moveTo>
                  <a:pt x="0" y="0"/>
                </a:moveTo>
                <a:lnTo>
                  <a:pt x="415636" y="0"/>
                </a:lnTo>
                <a:lnTo>
                  <a:pt x="415636" y="417719"/>
                </a:lnTo>
                <a:lnTo>
                  <a:pt x="0" y="417719"/>
                </a:lnTo>
                <a:lnTo>
                  <a:pt x="0" y="0"/>
                </a:lnTo>
                <a:close/>
              </a:path>
            </a:pathLst>
          </a:custGeom>
          <a:blipFill>
            <a:blip r:embed="rId8">
              <a:alphaModFix amt="48000"/>
              <a:extLst>
                <a:ext uri="{96DAC541-7B7A-43D3-8B79-37D633B846F1}">
                  <asvg:svgBlip xmlns:asvg="http://schemas.microsoft.com/office/drawing/2016/SVG/main" r:embed="rId9"/>
                </a:ext>
              </a:extLst>
            </a:blip>
            <a:stretch>
              <a:fillRect/>
            </a:stretch>
          </a:blipFill>
        </p:spPr>
      </p:sp>
      <p:sp>
        <p:nvSpPr>
          <p:cNvPr id="17" name="Freeform 17"/>
          <p:cNvSpPr/>
          <p:nvPr/>
        </p:nvSpPr>
        <p:spPr>
          <a:xfrm>
            <a:off x="15252473" y="6305917"/>
            <a:ext cx="6071054" cy="5487047"/>
          </a:xfrm>
          <a:custGeom>
            <a:avLst/>
            <a:gdLst/>
            <a:ahLst/>
            <a:cxnLst/>
            <a:rect l="l" t="t" r="r" b="b"/>
            <a:pathLst>
              <a:path w="6071054" h="5487047">
                <a:moveTo>
                  <a:pt x="0" y="0"/>
                </a:moveTo>
                <a:lnTo>
                  <a:pt x="6071054" y="0"/>
                </a:lnTo>
                <a:lnTo>
                  <a:pt x="6071054" y="5487047"/>
                </a:lnTo>
                <a:lnTo>
                  <a:pt x="0" y="5487047"/>
                </a:lnTo>
                <a:lnTo>
                  <a:pt x="0" y="0"/>
                </a:lnTo>
                <a:close/>
              </a:path>
            </a:pathLst>
          </a:custGeom>
          <a:blipFill>
            <a:blip r:embed="rId10" cstate="email">
              <a:extLst>
                <a:ext uri="{28A0092B-C50C-407E-A947-70E740481C1C}">
                  <a14:useLocalDpi xmlns:a14="http://schemas.microsoft.com/office/drawing/2010/main"/>
                </a:ext>
              </a:extLst>
            </a:blip>
            <a:stretch>
              <a:fillRect/>
            </a:stretch>
          </a:blipFill>
        </p:spPr>
      </p:sp>
    </p:spTree>
    <p:extLst>
      <p:ext uri="{BB962C8B-B14F-4D97-AF65-F5344CB8AC3E}">
        <p14:creationId xmlns:p14="http://schemas.microsoft.com/office/powerpoint/2010/main" val="365068194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294F">
                <a:alpha val="100000"/>
              </a:srgbClr>
            </a:gs>
            <a:gs pos="50000">
              <a:srgbClr val="093B69">
                <a:alpha val="100000"/>
              </a:srgbClr>
            </a:gs>
            <a:gs pos="100000">
              <a:srgbClr val="4F9DDB">
                <a:alpha val="100000"/>
              </a:srgbClr>
            </a:gs>
          </a:gsLst>
          <a:lin ang="0"/>
        </a:gra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cstate="email">
              <a:alphaModFix amt="23000"/>
              <a:extLst>
                <a:ext uri="{28A0092B-C50C-407E-A947-70E740481C1C}">
                  <a14:useLocalDpi xmlns:a14="http://schemas.microsoft.com/office/drawing/2010/main"/>
                </a:ext>
              </a:extLst>
            </a:blip>
            <a:stretch>
              <a:fillRect/>
            </a:stretch>
          </a:blipFill>
        </p:spPr>
      </p:sp>
      <p:grpSp>
        <p:nvGrpSpPr>
          <p:cNvPr id="3" name="Group 3"/>
          <p:cNvGrpSpPr/>
          <p:nvPr/>
        </p:nvGrpSpPr>
        <p:grpSpPr>
          <a:xfrm>
            <a:off x="-503958" y="-359515"/>
            <a:ext cx="11277853" cy="9188968"/>
            <a:chOff x="0" y="0"/>
            <a:chExt cx="2970299" cy="2420140"/>
          </a:xfrm>
        </p:grpSpPr>
        <p:sp>
          <p:nvSpPr>
            <p:cNvPr id="4" name="Freeform 4"/>
            <p:cNvSpPr/>
            <p:nvPr/>
          </p:nvSpPr>
          <p:spPr>
            <a:xfrm>
              <a:off x="0" y="0"/>
              <a:ext cx="2970299" cy="2420140"/>
            </a:xfrm>
            <a:custGeom>
              <a:avLst/>
              <a:gdLst/>
              <a:ahLst/>
              <a:cxnLst/>
              <a:rect l="l" t="t" r="r" b="b"/>
              <a:pathLst>
                <a:path w="2970299" h="2420140">
                  <a:moveTo>
                    <a:pt x="35010" y="0"/>
                  </a:moveTo>
                  <a:lnTo>
                    <a:pt x="2935289" y="0"/>
                  </a:lnTo>
                  <a:cubicBezTo>
                    <a:pt x="2954624" y="0"/>
                    <a:pt x="2970299" y="15675"/>
                    <a:pt x="2970299" y="35010"/>
                  </a:cubicBezTo>
                  <a:lnTo>
                    <a:pt x="2970299" y="2385130"/>
                  </a:lnTo>
                  <a:cubicBezTo>
                    <a:pt x="2970299" y="2404465"/>
                    <a:pt x="2954624" y="2420140"/>
                    <a:pt x="2935289" y="2420140"/>
                  </a:cubicBezTo>
                  <a:lnTo>
                    <a:pt x="35010" y="2420140"/>
                  </a:lnTo>
                  <a:cubicBezTo>
                    <a:pt x="15675" y="2420140"/>
                    <a:pt x="0" y="2404465"/>
                    <a:pt x="0" y="2385130"/>
                  </a:cubicBezTo>
                  <a:lnTo>
                    <a:pt x="0" y="35010"/>
                  </a:lnTo>
                  <a:cubicBezTo>
                    <a:pt x="0" y="15675"/>
                    <a:pt x="15675" y="0"/>
                    <a:pt x="35010" y="0"/>
                  </a:cubicBezTo>
                  <a:close/>
                </a:path>
              </a:pathLst>
            </a:custGeom>
            <a:gradFill rotWithShape="1">
              <a:gsLst>
                <a:gs pos="0">
                  <a:srgbClr val="4F9DDB">
                    <a:alpha val="100000"/>
                  </a:srgbClr>
                </a:gs>
                <a:gs pos="50000">
                  <a:srgbClr val="0D4E8A">
                    <a:alpha val="100000"/>
                  </a:srgbClr>
                </a:gs>
                <a:gs pos="100000">
                  <a:srgbClr val="00294F">
                    <a:alpha val="100000"/>
                  </a:srgbClr>
                </a:gs>
              </a:gsLst>
              <a:path path="circle">
                <a:fillToRect r="100000" b="100000"/>
              </a:path>
              <a:tileRect l="-100000" t="-100000"/>
            </a:gradFill>
          </p:spPr>
        </p:sp>
        <p:sp>
          <p:nvSpPr>
            <p:cNvPr id="5" name="TextBox 5"/>
            <p:cNvSpPr txBox="1"/>
            <p:nvPr/>
          </p:nvSpPr>
          <p:spPr>
            <a:xfrm>
              <a:off x="0" y="-38100"/>
              <a:ext cx="2970299" cy="2458240"/>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1580157" y="4234815"/>
            <a:ext cx="6900310" cy="9189275"/>
          </a:xfrm>
          <a:custGeom>
            <a:avLst/>
            <a:gdLst/>
            <a:ahLst/>
            <a:cxnLst/>
            <a:rect l="l" t="t" r="r" b="b"/>
            <a:pathLst>
              <a:path w="6900310" h="9189275">
                <a:moveTo>
                  <a:pt x="0" y="0"/>
                </a:moveTo>
                <a:lnTo>
                  <a:pt x="6900311" y="0"/>
                </a:lnTo>
                <a:lnTo>
                  <a:pt x="6900311" y="9189276"/>
                </a:lnTo>
                <a:lnTo>
                  <a:pt x="0" y="9189276"/>
                </a:lnTo>
                <a:lnTo>
                  <a:pt x="0" y="0"/>
                </a:lnTo>
                <a:close/>
              </a:path>
            </a:pathLst>
          </a:custGeom>
          <a:blipFill>
            <a:blip r:embed="rId3">
              <a:alphaModFix amt="50000"/>
              <a:extLst>
                <a:ext uri="{96DAC541-7B7A-43D3-8B79-37D633B846F1}">
                  <asvg:svgBlip xmlns:asvg="http://schemas.microsoft.com/office/drawing/2016/SVG/main" r:embed="rId4"/>
                </a:ext>
              </a:extLst>
            </a:blip>
            <a:stretch>
              <a:fillRect/>
            </a:stretch>
          </a:blipFill>
        </p:spPr>
      </p:sp>
      <p:sp>
        <p:nvSpPr>
          <p:cNvPr id="7" name="TextBox 7"/>
          <p:cNvSpPr txBox="1"/>
          <p:nvPr/>
        </p:nvSpPr>
        <p:spPr>
          <a:xfrm>
            <a:off x="638867" y="1765589"/>
            <a:ext cx="9884251" cy="4965700"/>
          </a:xfrm>
          <a:prstGeom prst="rect">
            <a:avLst/>
          </a:prstGeom>
        </p:spPr>
        <p:txBody>
          <a:bodyPr lIns="0" tIns="0" rIns="0" bIns="0" rtlCol="0" anchor="t">
            <a:spAutoFit/>
          </a:bodyPr>
          <a:lstStyle/>
          <a:p>
            <a:pPr algn="l">
              <a:lnSpc>
                <a:spcPts val="6500"/>
              </a:lnSpc>
            </a:pPr>
            <a:r>
              <a:rPr lang="en-US" sz="6500" b="1" dirty="0">
                <a:solidFill>
                  <a:srgbClr val="FFFFFF"/>
                </a:solidFill>
                <a:latin typeface="Montserrat Bold"/>
                <a:ea typeface="Montserrat Bold"/>
                <a:cs typeface="Montserrat Bold"/>
                <a:sym typeface="Montserrat Bold"/>
              </a:rPr>
              <a:t>“What you do for yourself does with you when you leave this world, what you do for others </a:t>
            </a:r>
            <a:r>
              <a:rPr lang="en-US" sz="6500" b="1" dirty="0">
                <a:solidFill>
                  <a:srgbClr val="FFCE63"/>
                </a:solidFill>
                <a:latin typeface="Montserrat Bold"/>
                <a:ea typeface="Montserrat Bold"/>
                <a:cs typeface="Montserrat Bold"/>
                <a:sym typeface="Montserrat Bold"/>
              </a:rPr>
              <a:t>lives on forever.</a:t>
            </a:r>
            <a:r>
              <a:rPr lang="en-US" sz="6500" b="1" dirty="0">
                <a:solidFill>
                  <a:srgbClr val="FFFFFF"/>
                </a:solidFill>
                <a:latin typeface="Montserrat Bold"/>
                <a:ea typeface="Montserrat Bold"/>
                <a:cs typeface="Montserrat Bold"/>
                <a:sym typeface="Montserrat Bold"/>
              </a:rPr>
              <a:t>”</a:t>
            </a:r>
          </a:p>
        </p:txBody>
      </p:sp>
      <p:sp>
        <p:nvSpPr>
          <p:cNvPr id="8" name="Freeform 8"/>
          <p:cNvSpPr/>
          <p:nvPr/>
        </p:nvSpPr>
        <p:spPr>
          <a:xfrm rot="-3035671" flipH="1">
            <a:off x="8792780" y="-2332684"/>
            <a:ext cx="5074419" cy="3946337"/>
          </a:xfrm>
          <a:custGeom>
            <a:avLst/>
            <a:gdLst/>
            <a:ahLst/>
            <a:cxnLst/>
            <a:rect l="l" t="t" r="r" b="b"/>
            <a:pathLst>
              <a:path w="5074419" h="3946337">
                <a:moveTo>
                  <a:pt x="5074419" y="0"/>
                </a:moveTo>
                <a:lnTo>
                  <a:pt x="0" y="0"/>
                </a:lnTo>
                <a:lnTo>
                  <a:pt x="0" y="3946337"/>
                </a:lnTo>
                <a:lnTo>
                  <a:pt x="5074419" y="3946337"/>
                </a:lnTo>
                <a:lnTo>
                  <a:pt x="5074419"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9" name="Group 9"/>
          <p:cNvGrpSpPr/>
          <p:nvPr/>
        </p:nvGrpSpPr>
        <p:grpSpPr>
          <a:xfrm>
            <a:off x="11681340" y="1209675"/>
            <a:ext cx="6606660" cy="9077325"/>
            <a:chOff x="0" y="0"/>
            <a:chExt cx="10391406" cy="14277435"/>
          </a:xfrm>
        </p:grpSpPr>
        <p:sp>
          <p:nvSpPr>
            <p:cNvPr id="10" name="Freeform 10"/>
            <p:cNvSpPr/>
            <p:nvPr/>
          </p:nvSpPr>
          <p:spPr>
            <a:xfrm>
              <a:off x="0" y="0"/>
              <a:ext cx="10391405" cy="14277435"/>
            </a:xfrm>
            <a:custGeom>
              <a:avLst/>
              <a:gdLst/>
              <a:ahLst/>
              <a:cxnLst/>
              <a:rect l="l" t="t" r="r" b="b"/>
              <a:pathLst>
                <a:path w="10391405" h="14277435">
                  <a:moveTo>
                    <a:pt x="6246056" y="0"/>
                  </a:moveTo>
                  <a:lnTo>
                    <a:pt x="10391405" y="0"/>
                  </a:lnTo>
                  <a:lnTo>
                    <a:pt x="10391405" y="14277435"/>
                  </a:lnTo>
                  <a:lnTo>
                    <a:pt x="0" y="14277435"/>
                  </a:lnTo>
                  <a:lnTo>
                    <a:pt x="0" y="7151693"/>
                  </a:lnTo>
                  <a:cubicBezTo>
                    <a:pt x="0" y="3201598"/>
                    <a:pt x="2796172" y="0"/>
                    <a:pt x="6246056" y="0"/>
                  </a:cubicBezTo>
                  <a:close/>
                </a:path>
              </a:pathLst>
            </a:custGeom>
            <a:gradFill rotWithShape="1">
              <a:gsLst>
                <a:gs pos="0">
                  <a:srgbClr val="9DD4FF">
                    <a:alpha val="100000"/>
                  </a:srgbClr>
                </a:gs>
                <a:gs pos="50000">
                  <a:srgbClr val="1068B8">
                    <a:alpha val="100000"/>
                  </a:srgbClr>
                </a:gs>
                <a:gs pos="100000">
                  <a:srgbClr val="0858A6">
                    <a:alpha val="100000"/>
                  </a:srgbClr>
                </a:gs>
              </a:gsLst>
              <a:lin ang="5400000"/>
            </a:gradFill>
            <a:ln w="12700">
              <a:solidFill>
                <a:srgbClr val="000000"/>
              </a:solidFill>
            </a:ln>
          </p:spPr>
        </p:sp>
      </p:grpSp>
      <p:grpSp>
        <p:nvGrpSpPr>
          <p:cNvPr id="11" name="Group 11"/>
          <p:cNvGrpSpPr/>
          <p:nvPr/>
        </p:nvGrpSpPr>
        <p:grpSpPr>
          <a:xfrm>
            <a:off x="12079252" y="1651289"/>
            <a:ext cx="6208748" cy="8635711"/>
            <a:chOff x="0" y="0"/>
            <a:chExt cx="10264935" cy="14277435"/>
          </a:xfrm>
        </p:grpSpPr>
        <p:sp>
          <p:nvSpPr>
            <p:cNvPr id="12" name="Freeform 12"/>
            <p:cNvSpPr/>
            <p:nvPr/>
          </p:nvSpPr>
          <p:spPr>
            <a:xfrm>
              <a:off x="0" y="0"/>
              <a:ext cx="10264934" cy="14277435"/>
            </a:xfrm>
            <a:custGeom>
              <a:avLst/>
              <a:gdLst/>
              <a:ahLst/>
              <a:cxnLst/>
              <a:rect l="l" t="t" r="r" b="b"/>
              <a:pathLst>
                <a:path w="10264934" h="14277435">
                  <a:moveTo>
                    <a:pt x="6170037" y="0"/>
                  </a:moveTo>
                  <a:lnTo>
                    <a:pt x="10264934" y="0"/>
                  </a:lnTo>
                  <a:lnTo>
                    <a:pt x="10264934" y="14277435"/>
                  </a:lnTo>
                  <a:lnTo>
                    <a:pt x="0" y="14277435"/>
                  </a:lnTo>
                  <a:lnTo>
                    <a:pt x="0" y="7151693"/>
                  </a:lnTo>
                  <a:cubicBezTo>
                    <a:pt x="0" y="3201598"/>
                    <a:pt x="2762141" y="0"/>
                    <a:pt x="6170037" y="0"/>
                  </a:cubicBezTo>
                  <a:close/>
                </a:path>
              </a:pathLst>
            </a:custGeom>
            <a:blipFill>
              <a:blip r:embed="rId7" cstate="email">
                <a:extLst>
                  <a:ext uri="{28A0092B-C50C-407E-A947-70E740481C1C}">
                    <a14:useLocalDpi xmlns:a14="http://schemas.microsoft.com/office/drawing/2010/main"/>
                  </a:ext>
                </a:extLst>
              </a:blip>
              <a:stretch>
                <a:fillRect/>
              </a:stretch>
            </a:blipFill>
          </p:spPr>
        </p:sp>
      </p:grpSp>
      <p:sp>
        <p:nvSpPr>
          <p:cNvPr id="13" name="Freeform 13"/>
          <p:cNvSpPr/>
          <p:nvPr/>
        </p:nvSpPr>
        <p:spPr>
          <a:xfrm>
            <a:off x="10523118" y="9258300"/>
            <a:ext cx="501554" cy="504067"/>
          </a:xfrm>
          <a:custGeom>
            <a:avLst/>
            <a:gdLst/>
            <a:ahLst/>
            <a:cxnLst/>
            <a:rect l="l" t="t" r="r" b="b"/>
            <a:pathLst>
              <a:path w="501554" h="504067">
                <a:moveTo>
                  <a:pt x="0" y="0"/>
                </a:moveTo>
                <a:lnTo>
                  <a:pt x="501554" y="0"/>
                </a:lnTo>
                <a:lnTo>
                  <a:pt x="501554" y="504067"/>
                </a:lnTo>
                <a:lnTo>
                  <a:pt x="0" y="504067"/>
                </a:lnTo>
                <a:lnTo>
                  <a:pt x="0" y="0"/>
                </a:lnTo>
                <a:close/>
              </a:path>
            </a:pathLst>
          </a:custGeom>
          <a:blipFill>
            <a:blip r:embed="rId8">
              <a:alphaModFix amt="48000"/>
              <a:extLst>
                <a:ext uri="{96DAC541-7B7A-43D3-8B79-37D633B846F1}">
                  <asvg:svgBlip xmlns:asvg="http://schemas.microsoft.com/office/drawing/2016/SVG/main" r:embed="rId9"/>
                </a:ext>
              </a:extLst>
            </a:blip>
            <a:stretch>
              <a:fillRect/>
            </a:stretch>
          </a:blipFill>
        </p:spPr>
      </p:sp>
      <p:sp>
        <p:nvSpPr>
          <p:cNvPr id="14" name="Freeform 14"/>
          <p:cNvSpPr/>
          <p:nvPr/>
        </p:nvSpPr>
        <p:spPr>
          <a:xfrm>
            <a:off x="9512861" y="8321793"/>
            <a:ext cx="1010258" cy="1015320"/>
          </a:xfrm>
          <a:custGeom>
            <a:avLst/>
            <a:gdLst/>
            <a:ahLst/>
            <a:cxnLst/>
            <a:rect l="l" t="t" r="r" b="b"/>
            <a:pathLst>
              <a:path w="1010258" h="1015320">
                <a:moveTo>
                  <a:pt x="0" y="0"/>
                </a:moveTo>
                <a:lnTo>
                  <a:pt x="1010257" y="0"/>
                </a:lnTo>
                <a:lnTo>
                  <a:pt x="1010257" y="1015320"/>
                </a:lnTo>
                <a:lnTo>
                  <a:pt x="0" y="1015320"/>
                </a:lnTo>
                <a:lnTo>
                  <a:pt x="0" y="0"/>
                </a:lnTo>
                <a:close/>
              </a:path>
            </a:pathLst>
          </a:custGeom>
          <a:blipFill>
            <a:blip r:embed="rId8">
              <a:alphaModFix amt="48000"/>
              <a:extLst>
                <a:ext uri="{96DAC541-7B7A-43D3-8B79-37D633B846F1}">
                  <asvg:svgBlip xmlns:asvg="http://schemas.microsoft.com/office/drawing/2016/SVG/main" r:embed="rId9"/>
                </a:ext>
              </a:extLst>
            </a:blip>
            <a:stretch>
              <a:fillRect/>
            </a:stretch>
          </a:blipFill>
        </p:spPr>
      </p:sp>
      <p:sp>
        <p:nvSpPr>
          <p:cNvPr id="15" name="Freeform 15"/>
          <p:cNvSpPr/>
          <p:nvPr/>
        </p:nvSpPr>
        <p:spPr>
          <a:xfrm>
            <a:off x="11565216" y="3013075"/>
            <a:ext cx="266327" cy="267662"/>
          </a:xfrm>
          <a:custGeom>
            <a:avLst/>
            <a:gdLst/>
            <a:ahLst/>
            <a:cxnLst/>
            <a:rect l="l" t="t" r="r" b="b"/>
            <a:pathLst>
              <a:path w="266327" h="267662">
                <a:moveTo>
                  <a:pt x="0" y="0"/>
                </a:moveTo>
                <a:lnTo>
                  <a:pt x="266327" y="0"/>
                </a:lnTo>
                <a:lnTo>
                  <a:pt x="266327" y="267662"/>
                </a:lnTo>
                <a:lnTo>
                  <a:pt x="0" y="267662"/>
                </a:lnTo>
                <a:lnTo>
                  <a:pt x="0" y="0"/>
                </a:lnTo>
                <a:close/>
              </a:path>
            </a:pathLst>
          </a:custGeom>
          <a:blipFill>
            <a:blip r:embed="rId8">
              <a:alphaModFix amt="48000"/>
              <a:extLst>
                <a:ext uri="{96DAC541-7B7A-43D3-8B79-37D633B846F1}">
                  <asvg:svgBlip xmlns:asvg="http://schemas.microsoft.com/office/drawing/2016/SVG/main" r:embed="rId9"/>
                </a:ext>
              </a:extLst>
            </a:blip>
            <a:stretch>
              <a:fillRect/>
            </a:stretch>
          </a:blipFill>
        </p:spPr>
      </p:sp>
      <p:sp>
        <p:nvSpPr>
          <p:cNvPr id="16" name="Freeform 16"/>
          <p:cNvSpPr/>
          <p:nvPr/>
        </p:nvSpPr>
        <p:spPr>
          <a:xfrm>
            <a:off x="4868641" y="9085079"/>
            <a:ext cx="266327" cy="267662"/>
          </a:xfrm>
          <a:custGeom>
            <a:avLst/>
            <a:gdLst/>
            <a:ahLst/>
            <a:cxnLst/>
            <a:rect l="l" t="t" r="r" b="b"/>
            <a:pathLst>
              <a:path w="266327" h="267662">
                <a:moveTo>
                  <a:pt x="0" y="0"/>
                </a:moveTo>
                <a:lnTo>
                  <a:pt x="266328" y="0"/>
                </a:lnTo>
                <a:lnTo>
                  <a:pt x="266328" y="267662"/>
                </a:lnTo>
                <a:lnTo>
                  <a:pt x="0" y="267662"/>
                </a:lnTo>
                <a:lnTo>
                  <a:pt x="0" y="0"/>
                </a:lnTo>
                <a:close/>
              </a:path>
            </a:pathLst>
          </a:custGeom>
          <a:blipFill>
            <a:blip r:embed="rId8">
              <a:alphaModFix amt="48000"/>
              <a:extLst>
                <a:ext uri="{96DAC541-7B7A-43D3-8B79-37D633B846F1}">
                  <asvg:svgBlip xmlns:asvg="http://schemas.microsoft.com/office/drawing/2016/SVG/main" r:embed="rId9"/>
                </a:ext>
              </a:extLst>
            </a:blip>
            <a:stretch>
              <a:fillRect/>
            </a:stretch>
          </a:blipFill>
        </p:spPr>
      </p:sp>
      <p:sp>
        <p:nvSpPr>
          <p:cNvPr id="17" name="Freeform 17"/>
          <p:cNvSpPr/>
          <p:nvPr/>
        </p:nvSpPr>
        <p:spPr>
          <a:xfrm>
            <a:off x="15183626" y="-2206309"/>
            <a:ext cx="6071054" cy="5487047"/>
          </a:xfrm>
          <a:custGeom>
            <a:avLst/>
            <a:gdLst/>
            <a:ahLst/>
            <a:cxnLst/>
            <a:rect l="l" t="t" r="r" b="b"/>
            <a:pathLst>
              <a:path w="6071054" h="5487047">
                <a:moveTo>
                  <a:pt x="0" y="0"/>
                </a:moveTo>
                <a:lnTo>
                  <a:pt x="6071053" y="0"/>
                </a:lnTo>
                <a:lnTo>
                  <a:pt x="6071053" y="5487046"/>
                </a:lnTo>
                <a:lnTo>
                  <a:pt x="0" y="5487046"/>
                </a:lnTo>
                <a:lnTo>
                  <a:pt x="0" y="0"/>
                </a:lnTo>
                <a:close/>
              </a:path>
            </a:pathLst>
          </a:custGeom>
          <a:blipFill>
            <a:blip r:embed="rId10" cstate="email">
              <a:extLst>
                <a:ext uri="{28A0092B-C50C-407E-A947-70E740481C1C}">
                  <a14:useLocalDpi xmlns:a14="http://schemas.microsoft.com/office/drawing/2010/main"/>
                </a:ext>
              </a:extLst>
            </a:blip>
            <a:stretch>
              <a:fillRect/>
            </a:stretch>
          </a:blipFill>
        </p:spPr>
      </p:sp>
    </p:spTree>
    <p:extLst>
      <p:ext uri="{BB962C8B-B14F-4D97-AF65-F5344CB8AC3E}">
        <p14:creationId xmlns:p14="http://schemas.microsoft.com/office/powerpoint/2010/main" val="76575938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294F">
                <a:alpha val="100000"/>
              </a:srgbClr>
            </a:gs>
            <a:gs pos="50000">
              <a:srgbClr val="093B69">
                <a:alpha val="100000"/>
              </a:srgbClr>
            </a:gs>
            <a:gs pos="100000">
              <a:srgbClr val="4F9DDB">
                <a:alpha val="100000"/>
              </a:srgbClr>
            </a:gs>
          </a:gsLst>
          <a:lin ang="0"/>
        </a:gradFill>
        <a:effectLst/>
      </p:bgPr>
    </p:bg>
    <p:spTree>
      <p:nvGrpSpPr>
        <p:cNvPr id="1" name=""/>
        <p:cNvGrpSpPr/>
        <p:nvPr/>
      </p:nvGrpSpPr>
      <p:grpSpPr>
        <a:xfrm>
          <a:off x="0" y="0"/>
          <a:ext cx="0" cy="0"/>
          <a:chOff x="0" y="0"/>
          <a:chExt cx="0" cy="0"/>
        </a:xfrm>
      </p:grpSpPr>
      <p:grpSp>
        <p:nvGrpSpPr>
          <p:cNvPr id="2" name="Group 2"/>
          <p:cNvGrpSpPr/>
          <p:nvPr/>
        </p:nvGrpSpPr>
        <p:grpSpPr>
          <a:xfrm>
            <a:off x="-503958" y="-359515"/>
            <a:ext cx="12084724" cy="10291075"/>
            <a:chOff x="0" y="0"/>
            <a:chExt cx="3182808" cy="2710407"/>
          </a:xfrm>
        </p:grpSpPr>
        <p:sp>
          <p:nvSpPr>
            <p:cNvPr id="3" name="Freeform 3"/>
            <p:cNvSpPr/>
            <p:nvPr/>
          </p:nvSpPr>
          <p:spPr>
            <a:xfrm>
              <a:off x="0" y="0"/>
              <a:ext cx="3182808" cy="2710407"/>
            </a:xfrm>
            <a:custGeom>
              <a:avLst/>
              <a:gdLst/>
              <a:ahLst/>
              <a:cxnLst/>
              <a:rect l="l" t="t" r="r" b="b"/>
              <a:pathLst>
                <a:path w="3182808" h="2710407">
                  <a:moveTo>
                    <a:pt x="32672" y="0"/>
                  </a:moveTo>
                  <a:lnTo>
                    <a:pt x="3150136" y="0"/>
                  </a:lnTo>
                  <a:cubicBezTo>
                    <a:pt x="3168180" y="0"/>
                    <a:pt x="3182808" y="14628"/>
                    <a:pt x="3182808" y="32672"/>
                  </a:cubicBezTo>
                  <a:lnTo>
                    <a:pt x="3182808" y="2677734"/>
                  </a:lnTo>
                  <a:cubicBezTo>
                    <a:pt x="3182808" y="2695779"/>
                    <a:pt x="3168180" y="2710407"/>
                    <a:pt x="3150136" y="2710407"/>
                  </a:cubicBezTo>
                  <a:lnTo>
                    <a:pt x="32672" y="2710407"/>
                  </a:lnTo>
                  <a:cubicBezTo>
                    <a:pt x="14628" y="2710407"/>
                    <a:pt x="0" y="2695779"/>
                    <a:pt x="0" y="2677734"/>
                  </a:cubicBezTo>
                  <a:lnTo>
                    <a:pt x="0" y="32672"/>
                  </a:lnTo>
                  <a:cubicBezTo>
                    <a:pt x="0" y="14628"/>
                    <a:pt x="14628" y="0"/>
                    <a:pt x="32672" y="0"/>
                  </a:cubicBezTo>
                  <a:close/>
                </a:path>
              </a:pathLst>
            </a:custGeom>
            <a:gradFill rotWithShape="1">
              <a:gsLst>
                <a:gs pos="0">
                  <a:srgbClr val="4F9DDB">
                    <a:alpha val="100000"/>
                  </a:srgbClr>
                </a:gs>
                <a:gs pos="50000">
                  <a:srgbClr val="0D4E8A">
                    <a:alpha val="100000"/>
                  </a:srgbClr>
                </a:gs>
                <a:gs pos="100000">
                  <a:srgbClr val="00294F">
                    <a:alpha val="100000"/>
                  </a:srgbClr>
                </a:gs>
              </a:gsLst>
              <a:path path="circle">
                <a:fillToRect r="100000" b="100000"/>
              </a:path>
              <a:tileRect l="-100000" t="-100000"/>
            </a:gradFill>
          </p:spPr>
        </p:sp>
        <p:sp>
          <p:nvSpPr>
            <p:cNvPr id="4" name="TextBox 4"/>
            <p:cNvSpPr txBox="1"/>
            <p:nvPr/>
          </p:nvSpPr>
          <p:spPr>
            <a:xfrm>
              <a:off x="0" y="-38100"/>
              <a:ext cx="3182808" cy="2748507"/>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953848" y="4234815"/>
            <a:ext cx="6900310" cy="9189275"/>
          </a:xfrm>
          <a:custGeom>
            <a:avLst/>
            <a:gdLst/>
            <a:ahLst/>
            <a:cxnLst/>
            <a:rect l="l" t="t" r="r" b="b"/>
            <a:pathLst>
              <a:path w="6900310" h="9189275">
                <a:moveTo>
                  <a:pt x="0" y="0"/>
                </a:moveTo>
                <a:lnTo>
                  <a:pt x="6900311" y="0"/>
                </a:lnTo>
                <a:lnTo>
                  <a:pt x="6900311" y="9189276"/>
                </a:lnTo>
                <a:lnTo>
                  <a:pt x="0" y="9189276"/>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grpSp>
        <p:nvGrpSpPr>
          <p:cNvPr id="6" name="Group 6"/>
          <p:cNvGrpSpPr/>
          <p:nvPr/>
        </p:nvGrpSpPr>
        <p:grpSpPr>
          <a:xfrm>
            <a:off x="11753711" y="-796559"/>
            <a:ext cx="11880119" cy="11880119"/>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9DD4FF">
                    <a:alpha val="100000"/>
                  </a:srgbClr>
                </a:gs>
                <a:gs pos="50000">
                  <a:srgbClr val="1068B8">
                    <a:alpha val="100000"/>
                  </a:srgbClr>
                </a:gs>
                <a:gs pos="100000">
                  <a:srgbClr val="0858A6">
                    <a:alpha val="100000"/>
                  </a:srgbClr>
                </a:gs>
              </a:gsLst>
              <a:lin ang="5400000"/>
            </a:gradFill>
          </p:spPr>
        </p:sp>
        <p:sp>
          <p:nvSpPr>
            <p:cNvPr id="8" name="TextBox 8"/>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p:nvPr/>
        </p:nvSpPr>
        <p:spPr>
          <a:xfrm rot="-3035671" flipH="1">
            <a:off x="8792780" y="-2332684"/>
            <a:ext cx="5074419" cy="3946337"/>
          </a:xfrm>
          <a:custGeom>
            <a:avLst/>
            <a:gdLst/>
            <a:ahLst/>
            <a:cxnLst/>
            <a:rect l="l" t="t" r="r" b="b"/>
            <a:pathLst>
              <a:path w="5074419" h="3946337">
                <a:moveTo>
                  <a:pt x="5074419" y="0"/>
                </a:moveTo>
                <a:lnTo>
                  <a:pt x="0" y="0"/>
                </a:lnTo>
                <a:lnTo>
                  <a:pt x="0" y="3946337"/>
                </a:lnTo>
                <a:lnTo>
                  <a:pt x="5074419" y="3946337"/>
                </a:lnTo>
                <a:lnTo>
                  <a:pt x="5074419"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10" name="Group 10"/>
          <p:cNvGrpSpPr/>
          <p:nvPr/>
        </p:nvGrpSpPr>
        <p:grpSpPr>
          <a:xfrm>
            <a:off x="12550270" y="0"/>
            <a:ext cx="5737730" cy="10287000"/>
            <a:chOff x="0" y="0"/>
            <a:chExt cx="3541809" cy="6350000"/>
          </a:xfrm>
        </p:grpSpPr>
        <p:sp>
          <p:nvSpPr>
            <p:cNvPr id="11" name="Freeform 11"/>
            <p:cNvSpPr/>
            <p:nvPr/>
          </p:nvSpPr>
          <p:spPr>
            <a:xfrm>
              <a:off x="0" y="0"/>
              <a:ext cx="3541809" cy="6350000"/>
            </a:xfrm>
            <a:custGeom>
              <a:avLst/>
              <a:gdLst/>
              <a:ahLst/>
              <a:cxnLst/>
              <a:rect l="l" t="t" r="r" b="b"/>
              <a:pathLst>
                <a:path w="3541809" h="6350000">
                  <a:moveTo>
                    <a:pt x="3541809" y="0"/>
                  </a:moveTo>
                  <a:lnTo>
                    <a:pt x="3541809" y="6350000"/>
                  </a:lnTo>
                  <a:cubicBezTo>
                    <a:pt x="1585724" y="6350000"/>
                    <a:pt x="0" y="4928502"/>
                    <a:pt x="0" y="3175000"/>
                  </a:cubicBezTo>
                  <a:cubicBezTo>
                    <a:pt x="0" y="1421498"/>
                    <a:pt x="1585724" y="0"/>
                    <a:pt x="3541809" y="0"/>
                  </a:cubicBezTo>
                  <a:close/>
                </a:path>
              </a:pathLst>
            </a:custGeom>
            <a:blipFill>
              <a:blip r:embed="rId6" cstate="email">
                <a:extLst>
                  <a:ext uri="{28A0092B-C50C-407E-A947-70E740481C1C}">
                    <a14:useLocalDpi xmlns:a14="http://schemas.microsoft.com/office/drawing/2010/main"/>
                  </a:ext>
                </a:extLst>
              </a:blip>
              <a:stretch>
                <a:fillRect/>
              </a:stretch>
            </a:blipFill>
          </p:spPr>
        </p:sp>
      </p:grpSp>
      <p:sp>
        <p:nvSpPr>
          <p:cNvPr id="12" name="Freeform 12"/>
          <p:cNvSpPr/>
          <p:nvPr/>
        </p:nvSpPr>
        <p:spPr>
          <a:xfrm>
            <a:off x="11329990" y="7280738"/>
            <a:ext cx="501554" cy="504067"/>
          </a:xfrm>
          <a:custGeom>
            <a:avLst/>
            <a:gdLst/>
            <a:ahLst/>
            <a:cxnLst/>
            <a:rect l="l" t="t" r="r" b="b"/>
            <a:pathLst>
              <a:path w="501554" h="504067">
                <a:moveTo>
                  <a:pt x="0" y="0"/>
                </a:moveTo>
                <a:lnTo>
                  <a:pt x="501553" y="0"/>
                </a:lnTo>
                <a:lnTo>
                  <a:pt x="501553" y="504067"/>
                </a:lnTo>
                <a:lnTo>
                  <a:pt x="0" y="504067"/>
                </a:lnTo>
                <a:lnTo>
                  <a:pt x="0" y="0"/>
                </a:lnTo>
                <a:close/>
              </a:path>
            </a:pathLst>
          </a:custGeom>
          <a:blipFill>
            <a:blip r:embed="rId7">
              <a:alphaModFix amt="48000"/>
              <a:extLst>
                <a:ext uri="{96DAC541-7B7A-43D3-8B79-37D633B846F1}">
                  <asvg:svgBlip xmlns:asvg="http://schemas.microsoft.com/office/drawing/2016/SVG/main" r:embed="rId8"/>
                </a:ext>
              </a:extLst>
            </a:blip>
            <a:stretch>
              <a:fillRect/>
            </a:stretch>
          </a:blipFill>
        </p:spPr>
      </p:sp>
      <p:sp>
        <p:nvSpPr>
          <p:cNvPr id="13" name="Freeform 13"/>
          <p:cNvSpPr/>
          <p:nvPr/>
        </p:nvSpPr>
        <p:spPr>
          <a:xfrm>
            <a:off x="11728213" y="8206621"/>
            <a:ext cx="619727" cy="622832"/>
          </a:xfrm>
          <a:custGeom>
            <a:avLst/>
            <a:gdLst/>
            <a:ahLst/>
            <a:cxnLst/>
            <a:rect l="l" t="t" r="r" b="b"/>
            <a:pathLst>
              <a:path w="619727" h="622832">
                <a:moveTo>
                  <a:pt x="0" y="0"/>
                </a:moveTo>
                <a:lnTo>
                  <a:pt x="619728" y="0"/>
                </a:lnTo>
                <a:lnTo>
                  <a:pt x="619728" y="622832"/>
                </a:lnTo>
                <a:lnTo>
                  <a:pt x="0" y="622832"/>
                </a:lnTo>
                <a:lnTo>
                  <a:pt x="0" y="0"/>
                </a:lnTo>
                <a:close/>
              </a:path>
            </a:pathLst>
          </a:custGeom>
          <a:blipFill>
            <a:blip r:embed="rId7">
              <a:alphaModFix amt="48000"/>
              <a:extLst>
                <a:ext uri="{96DAC541-7B7A-43D3-8B79-37D633B846F1}">
                  <asvg:svgBlip xmlns:asvg="http://schemas.microsoft.com/office/drawing/2016/SVG/main" r:embed="rId8"/>
                </a:ext>
              </a:extLst>
            </a:blip>
            <a:stretch>
              <a:fillRect/>
            </a:stretch>
          </a:blipFill>
        </p:spPr>
      </p:sp>
      <p:sp>
        <p:nvSpPr>
          <p:cNvPr id="14" name="Freeform 14"/>
          <p:cNvSpPr/>
          <p:nvPr/>
        </p:nvSpPr>
        <p:spPr>
          <a:xfrm>
            <a:off x="10710262" y="2853493"/>
            <a:ext cx="619727" cy="622832"/>
          </a:xfrm>
          <a:custGeom>
            <a:avLst/>
            <a:gdLst/>
            <a:ahLst/>
            <a:cxnLst/>
            <a:rect l="l" t="t" r="r" b="b"/>
            <a:pathLst>
              <a:path w="619727" h="622832">
                <a:moveTo>
                  <a:pt x="0" y="0"/>
                </a:moveTo>
                <a:lnTo>
                  <a:pt x="619728" y="0"/>
                </a:lnTo>
                <a:lnTo>
                  <a:pt x="619728" y="622833"/>
                </a:lnTo>
                <a:lnTo>
                  <a:pt x="0" y="622833"/>
                </a:lnTo>
                <a:lnTo>
                  <a:pt x="0" y="0"/>
                </a:lnTo>
                <a:close/>
              </a:path>
            </a:pathLst>
          </a:custGeom>
          <a:blipFill>
            <a:blip r:embed="rId7">
              <a:alphaModFix amt="48000"/>
              <a:extLst>
                <a:ext uri="{96DAC541-7B7A-43D3-8B79-37D633B846F1}">
                  <asvg:svgBlip xmlns:asvg="http://schemas.microsoft.com/office/drawing/2016/SVG/main" r:embed="rId8"/>
                </a:ext>
              </a:extLst>
            </a:blip>
            <a:stretch>
              <a:fillRect/>
            </a:stretch>
          </a:blipFill>
        </p:spPr>
      </p:sp>
      <p:sp>
        <p:nvSpPr>
          <p:cNvPr id="15" name="Freeform 15"/>
          <p:cNvSpPr/>
          <p:nvPr/>
        </p:nvSpPr>
        <p:spPr>
          <a:xfrm>
            <a:off x="6397340" y="9258300"/>
            <a:ext cx="501554" cy="504067"/>
          </a:xfrm>
          <a:custGeom>
            <a:avLst/>
            <a:gdLst/>
            <a:ahLst/>
            <a:cxnLst/>
            <a:rect l="l" t="t" r="r" b="b"/>
            <a:pathLst>
              <a:path w="501554" h="504067">
                <a:moveTo>
                  <a:pt x="0" y="0"/>
                </a:moveTo>
                <a:lnTo>
                  <a:pt x="501554" y="0"/>
                </a:lnTo>
                <a:lnTo>
                  <a:pt x="501554" y="504067"/>
                </a:lnTo>
                <a:lnTo>
                  <a:pt x="0" y="504067"/>
                </a:lnTo>
                <a:lnTo>
                  <a:pt x="0" y="0"/>
                </a:lnTo>
                <a:close/>
              </a:path>
            </a:pathLst>
          </a:custGeom>
          <a:blipFill>
            <a:blip r:embed="rId7">
              <a:alphaModFix amt="48000"/>
              <a:extLst>
                <a:ext uri="{96DAC541-7B7A-43D3-8B79-37D633B846F1}">
                  <asvg:svgBlip xmlns:asvg="http://schemas.microsoft.com/office/drawing/2016/SVG/main" r:embed="rId8"/>
                </a:ext>
              </a:extLst>
            </a:blip>
            <a:stretch>
              <a:fillRect/>
            </a:stretch>
          </a:blipFill>
        </p:spPr>
      </p:sp>
      <p:sp>
        <p:nvSpPr>
          <p:cNvPr id="16" name="TextBox 16"/>
          <p:cNvSpPr txBox="1"/>
          <p:nvPr/>
        </p:nvSpPr>
        <p:spPr>
          <a:xfrm>
            <a:off x="734280" y="1695913"/>
            <a:ext cx="9556882" cy="2101601"/>
          </a:xfrm>
          <a:prstGeom prst="rect">
            <a:avLst/>
          </a:prstGeom>
        </p:spPr>
        <p:txBody>
          <a:bodyPr lIns="0" tIns="0" rIns="0" bIns="0" rtlCol="0" anchor="t">
            <a:spAutoFit/>
          </a:bodyPr>
          <a:lstStyle/>
          <a:p>
            <a:pPr algn="l">
              <a:lnSpc>
                <a:spcPts val="5599"/>
              </a:lnSpc>
            </a:pPr>
            <a:r>
              <a:rPr lang="en-US" sz="3999" dirty="0">
                <a:solidFill>
                  <a:schemeClr val="bg1">
                    <a:lumMod val="95000"/>
                  </a:schemeClr>
                </a:solidFill>
                <a:latin typeface="Montserrat"/>
                <a:ea typeface="Montserrat"/>
                <a:cs typeface="Montserrat"/>
                <a:sym typeface="Montserrat"/>
              </a:rPr>
              <a:t>The object toward which one strives or for which something exists; an aim or goal</a:t>
            </a:r>
          </a:p>
        </p:txBody>
      </p:sp>
      <p:sp>
        <p:nvSpPr>
          <p:cNvPr id="17" name="Freeform 17"/>
          <p:cNvSpPr/>
          <p:nvPr/>
        </p:nvSpPr>
        <p:spPr>
          <a:xfrm>
            <a:off x="5968864" y="3506569"/>
            <a:ext cx="1858364" cy="1456493"/>
          </a:xfrm>
          <a:custGeom>
            <a:avLst/>
            <a:gdLst/>
            <a:ahLst/>
            <a:cxnLst/>
            <a:rect l="l" t="t" r="r" b="b"/>
            <a:pathLst>
              <a:path w="1858364" h="1456493">
                <a:moveTo>
                  <a:pt x="0" y="0"/>
                </a:moveTo>
                <a:lnTo>
                  <a:pt x="1858364" y="0"/>
                </a:lnTo>
                <a:lnTo>
                  <a:pt x="1858364" y="1456493"/>
                </a:lnTo>
                <a:lnTo>
                  <a:pt x="0" y="145649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8" name="Freeform 18"/>
          <p:cNvSpPr/>
          <p:nvPr/>
        </p:nvSpPr>
        <p:spPr>
          <a:xfrm>
            <a:off x="9161762" y="3506569"/>
            <a:ext cx="1858364" cy="1456493"/>
          </a:xfrm>
          <a:custGeom>
            <a:avLst/>
            <a:gdLst/>
            <a:ahLst/>
            <a:cxnLst/>
            <a:rect l="l" t="t" r="r" b="b"/>
            <a:pathLst>
              <a:path w="1858364" h="1456493">
                <a:moveTo>
                  <a:pt x="0" y="0"/>
                </a:moveTo>
                <a:lnTo>
                  <a:pt x="1858364" y="0"/>
                </a:lnTo>
                <a:lnTo>
                  <a:pt x="1858364" y="1456493"/>
                </a:lnTo>
                <a:lnTo>
                  <a:pt x="0" y="145649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9" name="Freeform 19"/>
          <p:cNvSpPr/>
          <p:nvPr/>
        </p:nvSpPr>
        <p:spPr>
          <a:xfrm>
            <a:off x="2120835" y="5450563"/>
            <a:ext cx="8494780" cy="4480996"/>
          </a:xfrm>
          <a:custGeom>
            <a:avLst/>
            <a:gdLst/>
            <a:ahLst/>
            <a:cxnLst/>
            <a:rect l="l" t="t" r="r" b="b"/>
            <a:pathLst>
              <a:path w="8494780" h="4480996">
                <a:moveTo>
                  <a:pt x="0" y="0"/>
                </a:moveTo>
                <a:lnTo>
                  <a:pt x="8494780" y="0"/>
                </a:lnTo>
                <a:lnTo>
                  <a:pt x="8494780" y="4480997"/>
                </a:lnTo>
                <a:lnTo>
                  <a:pt x="0" y="448099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20" name="Freeform 20"/>
          <p:cNvSpPr/>
          <p:nvPr/>
        </p:nvSpPr>
        <p:spPr>
          <a:xfrm>
            <a:off x="7420905" y="4786022"/>
            <a:ext cx="1858364" cy="1456493"/>
          </a:xfrm>
          <a:custGeom>
            <a:avLst/>
            <a:gdLst/>
            <a:ahLst/>
            <a:cxnLst/>
            <a:rect l="l" t="t" r="r" b="b"/>
            <a:pathLst>
              <a:path w="1858364" h="1456493">
                <a:moveTo>
                  <a:pt x="0" y="0"/>
                </a:moveTo>
                <a:lnTo>
                  <a:pt x="1858364" y="0"/>
                </a:lnTo>
                <a:lnTo>
                  <a:pt x="1858364" y="1456493"/>
                </a:lnTo>
                <a:lnTo>
                  <a:pt x="0" y="145649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21" name="Freeform 21"/>
          <p:cNvSpPr/>
          <p:nvPr/>
        </p:nvSpPr>
        <p:spPr>
          <a:xfrm>
            <a:off x="1602245" y="4042123"/>
            <a:ext cx="2864873" cy="2359939"/>
          </a:xfrm>
          <a:custGeom>
            <a:avLst/>
            <a:gdLst/>
            <a:ahLst/>
            <a:cxnLst/>
            <a:rect l="l" t="t" r="r" b="b"/>
            <a:pathLst>
              <a:path w="2864873" h="2359939">
                <a:moveTo>
                  <a:pt x="0" y="0"/>
                </a:moveTo>
                <a:lnTo>
                  <a:pt x="2864873" y="0"/>
                </a:lnTo>
                <a:lnTo>
                  <a:pt x="2864873" y="2359939"/>
                </a:lnTo>
                <a:lnTo>
                  <a:pt x="0" y="235993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22" name="TextBox 22"/>
          <p:cNvSpPr txBox="1"/>
          <p:nvPr/>
        </p:nvSpPr>
        <p:spPr>
          <a:xfrm>
            <a:off x="725374" y="334830"/>
            <a:ext cx="7101855" cy="869950"/>
          </a:xfrm>
          <a:prstGeom prst="rect">
            <a:avLst/>
          </a:prstGeom>
        </p:spPr>
        <p:txBody>
          <a:bodyPr lIns="0" tIns="0" rIns="0" bIns="0" rtlCol="0" anchor="t">
            <a:spAutoFit/>
          </a:bodyPr>
          <a:lstStyle/>
          <a:p>
            <a:pPr algn="l">
              <a:lnSpc>
                <a:spcPts val="6500"/>
              </a:lnSpc>
            </a:pPr>
            <a:r>
              <a:rPr lang="en-US" sz="6500" b="1">
                <a:solidFill>
                  <a:srgbClr val="FFFFFF"/>
                </a:solidFill>
                <a:latin typeface="Montserrat Bold"/>
                <a:ea typeface="Montserrat Bold"/>
                <a:cs typeface="Montserrat Bold"/>
                <a:sym typeface="Montserrat Bold"/>
              </a:rPr>
              <a:t>Purpose</a:t>
            </a:r>
          </a:p>
        </p:txBody>
      </p:sp>
      <p:sp>
        <p:nvSpPr>
          <p:cNvPr id="23" name="Freeform 23"/>
          <p:cNvSpPr/>
          <p:nvPr/>
        </p:nvSpPr>
        <p:spPr>
          <a:xfrm>
            <a:off x="15959541" y="7018844"/>
            <a:ext cx="6071054" cy="5487047"/>
          </a:xfrm>
          <a:custGeom>
            <a:avLst/>
            <a:gdLst/>
            <a:ahLst/>
            <a:cxnLst/>
            <a:rect l="l" t="t" r="r" b="b"/>
            <a:pathLst>
              <a:path w="6071054" h="5487047">
                <a:moveTo>
                  <a:pt x="0" y="0"/>
                </a:moveTo>
                <a:lnTo>
                  <a:pt x="6071054" y="0"/>
                </a:lnTo>
                <a:lnTo>
                  <a:pt x="6071054" y="5487046"/>
                </a:lnTo>
                <a:lnTo>
                  <a:pt x="0" y="5487046"/>
                </a:lnTo>
                <a:lnTo>
                  <a:pt x="0" y="0"/>
                </a:lnTo>
                <a:close/>
              </a:path>
            </a:pathLst>
          </a:custGeom>
          <a:blipFill>
            <a:blip r:embed="rId15" cstate="email">
              <a:extLst>
                <a:ext uri="{28A0092B-C50C-407E-A947-70E740481C1C}">
                  <a14:useLocalDpi xmlns:a14="http://schemas.microsoft.com/office/drawing/2010/main"/>
                </a:ext>
              </a:extLst>
            </a:blip>
            <a:stretch>
              <a:fillRect/>
            </a:stretch>
          </a:blipFill>
        </p:spPr>
      </p:sp>
    </p:spTree>
    <p:extLst>
      <p:ext uri="{BB962C8B-B14F-4D97-AF65-F5344CB8AC3E}">
        <p14:creationId xmlns:p14="http://schemas.microsoft.com/office/powerpoint/2010/main" val="11467889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cstate="email">
            <a:alphaModFix/>
            <a:extLst>
              <a:ext uri="{28A0092B-C50C-407E-A947-70E740481C1C}">
                <a14:useLocalDpi xmlns:a14="http://schemas.microsoft.com/office/drawing/2010/main"/>
              </a:ext>
            </a:extLst>
          </a:blip>
          <a:stretch>
            <a:fillRect/>
          </a:stretch>
        </a:blipFill>
        <a:effectLst/>
      </p:bgPr>
    </p:bg>
    <p:spTree>
      <p:nvGrpSpPr>
        <p:cNvPr id="1" name="Shape 102"/>
        <p:cNvGrpSpPr/>
        <p:nvPr/>
      </p:nvGrpSpPr>
      <p:grpSpPr>
        <a:xfrm>
          <a:off x="0" y="0"/>
          <a:ext cx="0" cy="0"/>
          <a:chOff x="0" y="0"/>
          <a:chExt cx="0" cy="0"/>
        </a:xfrm>
      </p:grpSpPr>
      <p:cxnSp>
        <p:nvCxnSpPr>
          <p:cNvPr id="103" name="Google Shape;103;p16"/>
          <p:cNvCxnSpPr/>
          <p:nvPr/>
        </p:nvCxnSpPr>
        <p:spPr>
          <a:xfrm>
            <a:off x="948050" y="828050"/>
            <a:ext cx="9876600" cy="0"/>
          </a:xfrm>
          <a:prstGeom prst="straightConnector1">
            <a:avLst/>
          </a:prstGeom>
          <a:noFill/>
          <a:ln w="9525" cap="flat" cmpd="sng">
            <a:solidFill>
              <a:schemeClr val="dk1"/>
            </a:solidFill>
            <a:prstDash val="solid"/>
            <a:round/>
            <a:headEnd type="none" w="med" len="med"/>
            <a:tailEnd type="none" w="med" len="med"/>
          </a:ln>
          <a:effectLst>
            <a:outerShdw blurRad="57150" dist="19050" dir="5400000" algn="bl" rotWithShape="0">
              <a:srgbClr val="FFFFFF">
                <a:alpha val="50000"/>
              </a:srgbClr>
            </a:outerShdw>
          </a:effectLst>
        </p:spPr>
      </p:cxnSp>
      <p:sp>
        <p:nvSpPr>
          <p:cNvPr id="104" name="Google Shape;104;p16"/>
          <p:cNvSpPr txBox="1">
            <a:spLocks noGrp="1"/>
          </p:cNvSpPr>
          <p:nvPr>
            <p:ph type="title"/>
          </p:nvPr>
        </p:nvSpPr>
        <p:spPr>
          <a:xfrm>
            <a:off x="914400" y="890050"/>
            <a:ext cx="6157800" cy="949200"/>
          </a:xfrm>
          <a:prstGeom prst="rect">
            <a:avLst/>
          </a:prstGeom>
        </p:spPr>
        <p:txBody>
          <a:bodyPr spcFirstLastPara="1" wrap="square" lIns="182850" tIns="182850" rIns="182850" bIns="182850" anchor="t" anchorCtr="0">
            <a:noAutofit/>
          </a:bodyPr>
          <a:lstStyle/>
          <a:p>
            <a:r>
              <a:rPr lang="en">
                <a:solidFill>
                  <a:schemeClr val="dk1"/>
                </a:solidFill>
              </a:rPr>
              <a:t>Our aims today</a:t>
            </a:r>
            <a:endParaRPr>
              <a:solidFill>
                <a:schemeClr val="dk1"/>
              </a:solidFill>
            </a:endParaRPr>
          </a:p>
        </p:txBody>
      </p:sp>
      <p:sp>
        <p:nvSpPr>
          <p:cNvPr id="105" name="Google Shape;105;p16"/>
          <p:cNvSpPr txBox="1"/>
          <p:nvPr/>
        </p:nvSpPr>
        <p:spPr>
          <a:xfrm>
            <a:off x="948050" y="2150850"/>
            <a:ext cx="7015800" cy="1490400"/>
          </a:xfrm>
          <a:prstGeom prst="rect">
            <a:avLst/>
          </a:prstGeom>
          <a:noFill/>
          <a:ln>
            <a:noFill/>
          </a:ln>
        </p:spPr>
        <p:txBody>
          <a:bodyPr spcFirstLastPara="1" wrap="square" lIns="182850" tIns="182850" rIns="182850" bIns="182850" anchor="t" anchorCtr="0">
            <a:noAutofit/>
          </a:bodyPr>
          <a:lstStyle/>
          <a:p>
            <a:pPr defTabSz="1828800">
              <a:buClr>
                <a:srgbClr val="000000"/>
              </a:buClr>
            </a:pPr>
            <a:r>
              <a:rPr lang="en" sz="4200" b="1" kern="0">
                <a:solidFill>
                  <a:srgbClr val="1297CF"/>
                </a:solidFill>
                <a:latin typeface="Montserrat"/>
                <a:ea typeface="Montserrat"/>
                <a:cs typeface="Montserrat"/>
                <a:sym typeface="Montserrat"/>
              </a:rPr>
              <a:t>Success</a:t>
            </a:r>
            <a:r>
              <a:rPr lang="en" sz="4200" kern="0">
                <a:solidFill>
                  <a:srgbClr val="1297CF"/>
                </a:solidFill>
                <a:latin typeface="Montserrat"/>
                <a:ea typeface="Montserrat"/>
                <a:cs typeface="Montserrat"/>
                <a:sym typeface="Montserrat"/>
              </a:rPr>
              <a:t> </a:t>
            </a:r>
            <a:r>
              <a:rPr lang="en" sz="4200" kern="0">
                <a:solidFill>
                  <a:srgbClr val="FFFFFF"/>
                </a:solidFill>
                <a:latin typeface="Montserrat"/>
                <a:ea typeface="Montserrat"/>
                <a:cs typeface="Montserrat"/>
                <a:sym typeface="Montserrat"/>
              </a:rPr>
              <a:t>isn’t just individual its</a:t>
            </a:r>
            <a:r>
              <a:rPr lang="en" sz="4000" kern="0">
                <a:solidFill>
                  <a:srgbClr val="FFFFFF"/>
                </a:solidFill>
                <a:latin typeface="Montserrat"/>
                <a:ea typeface="Montserrat"/>
                <a:cs typeface="Montserrat"/>
                <a:sym typeface="Montserrat"/>
              </a:rPr>
              <a:t> </a:t>
            </a:r>
            <a:r>
              <a:rPr lang="en" sz="4000" b="1" kern="0">
                <a:solidFill>
                  <a:srgbClr val="EC3A3B"/>
                </a:solidFill>
                <a:latin typeface="Montserrat"/>
                <a:ea typeface="Montserrat"/>
                <a:cs typeface="Montserrat"/>
                <a:sym typeface="Montserrat"/>
              </a:rPr>
              <a:t>Collective</a:t>
            </a:r>
            <a:endParaRPr sz="4000" b="1" kern="0">
              <a:solidFill>
                <a:srgbClr val="EC3A3B"/>
              </a:solidFill>
              <a:latin typeface="Montserrat"/>
              <a:ea typeface="Montserrat"/>
              <a:cs typeface="Montserrat"/>
              <a:sym typeface="Montserrat"/>
            </a:endParaRPr>
          </a:p>
        </p:txBody>
      </p:sp>
      <p:sp>
        <p:nvSpPr>
          <p:cNvPr id="106" name="Google Shape;106;p16"/>
          <p:cNvSpPr txBox="1"/>
          <p:nvPr/>
        </p:nvSpPr>
        <p:spPr>
          <a:xfrm>
            <a:off x="4811850" y="4122600"/>
            <a:ext cx="8998200" cy="1490400"/>
          </a:xfrm>
          <a:prstGeom prst="rect">
            <a:avLst/>
          </a:prstGeom>
          <a:noFill/>
          <a:ln>
            <a:noFill/>
          </a:ln>
        </p:spPr>
        <p:txBody>
          <a:bodyPr spcFirstLastPara="1" wrap="square" lIns="182850" tIns="182850" rIns="182850" bIns="182850" anchor="t" anchorCtr="0">
            <a:noAutofit/>
          </a:bodyPr>
          <a:lstStyle/>
          <a:p>
            <a:pPr defTabSz="1828800">
              <a:buClr>
                <a:srgbClr val="000000"/>
              </a:buClr>
            </a:pPr>
            <a:r>
              <a:rPr lang="en" sz="4200" b="1" kern="0">
                <a:solidFill>
                  <a:srgbClr val="FFFFFF"/>
                </a:solidFill>
                <a:latin typeface="Montserrat"/>
                <a:ea typeface="Montserrat"/>
                <a:cs typeface="Montserrat"/>
                <a:sym typeface="Montserrat"/>
              </a:rPr>
              <a:t>Be open minded today</a:t>
            </a:r>
            <a:endParaRPr sz="4200" b="1" kern="0">
              <a:solidFill>
                <a:srgbClr val="FFFFFF"/>
              </a:solidFill>
              <a:latin typeface="Montserrat"/>
              <a:ea typeface="Montserrat"/>
              <a:cs typeface="Montserrat"/>
              <a:sym typeface="Montserrat"/>
            </a:endParaRPr>
          </a:p>
        </p:txBody>
      </p:sp>
      <p:pic>
        <p:nvPicPr>
          <p:cNvPr id="107" name="Google Shape;107;p16"/>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16235400" y="8229600"/>
            <a:ext cx="1931500" cy="1931500"/>
          </a:xfrm>
          <a:prstGeom prst="rect">
            <a:avLst/>
          </a:prstGeom>
          <a:noFill/>
          <a:ln>
            <a:noFill/>
          </a:ln>
        </p:spPr>
      </p:pic>
      <p:pic>
        <p:nvPicPr>
          <p:cNvPr id="108" name="Google Shape;108;p16"/>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13092900" y="2510450"/>
            <a:ext cx="4470000" cy="4469948"/>
          </a:xfrm>
          <a:prstGeom prst="rect">
            <a:avLst/>
          </a:prstGeom>
          <a:noFill/>
          <a:ln w="9525" cap="flat" cmpd="sng">
            <a:solidFill>
              <a:schemeClr val="dk2"/>
            </a:solidFill>
            <a:prstDash val="solid"/>
            <a:round/>
            <a:headEnd type="none" w="sm" len="sm"/>
            <a:tailEnd type="none" w="sm" len="sm"/>
          </a:ln>
        </p:spPr>
      </p:pic>
      <p:cxnSp>
        <p:nvCxnSpPr>
          <p:cNvPr id="109" name="Google Shape;109;p16"/>
          <p:cNvCxnSpPr/>
          <p:nvPr/>
        </p:nvCxnSpPr>
        <p:spPr>
          <a:xfrm flipH="1">
            <a:off x="5534950" y="5259800"/>
            <a:ext cx="1812600" cy="1828800"/>
          </a:xfrm>
          <a:prstGeom prst="straightConnector1">
            <a:avLst/>
          </a:prstGeom>
          <a:noFill/>
          <a:ln w="9525" cap="flat" cmpd="sng">
            <a:solidFill>
              <a:schemeClr val="dk2"/>
            </a:solidFill>
            <a:prstDash val="solid"/>
            <a:round/>
            <a:headEnd type="none" w="med" len="med"/>
            <a:tailEnd type="none" w="med" len="med"/>
          </a:ln>
        </p:spPr>
      </p:cxnSp>
      <p:cxnSp>
        <p:nvCxnSpPr>
          <p:cNvPr id="110" name="Google Shape;110;p16"/>
          <p:cNvCxnSpPr/>
          <p:nvPr/>
        </p:nvCxnSpPr>
        <p:spPr>
          <a:xfrm>
            <a:off x="10212150" y="5178900"/>
            <a:ext cx="1958400" cy="1909800"/>
          </a:xfrm>
          <a:prstGeom prst="straightConnector1">
            <a:avLst/>
          </a:prstGeom>
          <a:noFill/>
          <a:ln w="9525" cap="flat" cmpd="sng">
            <a:solidFill>
              <a:schemeClr val="dk2"/>
            </a:solidFill>
            <a:prstDash val="solid"/>
            <a:round/>
            <a:headEnd type="none" w="med" len="med"/>
            <a:tailEnd type="none" w="med" len="med"/>
          </a:ln>
        </p:spPr>
      </p:cxnSp>
      <p:sp>
        <p:nvSpPr>
          <p:cNvPr id="111" name="Google Shape;111;p16"/>
          <p:cNvSpPr txBox="1"/>
          <p:nvPr/>
        </p:nvSpPr>
        <p:spPr>
          <a:xfrm>
            <a:off x="8762400" y="6980400"/>
            <a:ext cx="7015800" cy="2374200"/>
          </a:xfrm>
          <a:prstGeom prst="rect">
            <a:avLst/>
          </a:prstGeom>
          <a:noFill/>
          <a:ln>
            <a:noFill/>
          </a:ln>
        </p:spPr>
        <p:txBody>
          <a:bodyPr spcFirstLastPara="1" wrap="square" lIns="182850" tIns="182850" rIns="182850" bIns="182850" anchor="t" anchorCtr="0">
            <a:noAutofit/>
          </a:bodyPr>
          <a:lstStyle/>
          <a:p>
            <a:pPr algn="ctr" defTabSz="1828800">
              <a:buClr>
                <a:srgbClr val="000000"/>
              </a:buClr>
            </a:pPr>
            <a:r>
              <a:rPr lang="en" sz="4200" kern="0">
                <a:solidFill>
                  <a:srgbClr val="FFFFFF"/>
                </a:solidFill>
                <a:latin typeface="Montserrat"/>
                <a:ea typeface="Montserrat"/>
                <a:cs typeface="Montserrat"/>
                <a:sym typeface="Montserrat"/>
              </a:rPr>
              <a:t>Give ideas to help each other </a:t>
            </a:r>
            <a:endParaRPr sz="4200" kern="0">
              <a:solidFill>
                <a:srgbClr val="FFFFFF"/>
              </a:solidFill>
              <a:latin typeface="Montserrat"/>
              <a:ea typeface="Montserrat"/>
              <a:cs typeface="Montserrat"/>
              <a:sym typeface="Montserrat"/>
            </a:endParaRPr>
          </a:p>
        </p:txBody>
      </p:sp>
      <p:sp>
        <p:nvSpPr>
          <p:cNvPr id="112" name="Google Shape;112;p16"/>
          <p:cNvSpPr txBox="1"/>
          <p:nvPr/>
        </p:nvSpPr>
        <p:spPr>
          <a:xfrm>
            <a:off x="1849050" y="6980400"/>
            <a:ext cx="7161600" cy="1587600"/>
          </a:xfrm>
          <a:prstGeom prst="rect">
            <a:avLst/>
          </a:prstGeom>
          <a:noFill/>
          <a:ln>
            <a:noFill/>
          </a:ln>
        </p:spPr>
        <p:txBody>
          <a:bodyPr spcFirstLastPara="1" wrap="square" lIns="182850" tIns="182850" rIns="182850" bIns="182850" anchor="t" anchorCtr="0">
            <a:noAutofit/>
          </a:bodyPr>
          <a:lstStyle/>
          <a:p>
            <a:pPr algn="ctr" defTabSz="1828800">
              <a:buClr>
                <a:srgbClr val="000000"/>
              </a:buClr>
            </a:pPr>
            <a:r>
              <a:rPr lang="en" sz="4200" kern="0">
                <a:solidFill>
                  <a:srgbClr val="FFFFFF"/>
                </a:solidFill>
                <a:latin typeface="Montserrat"/>
                <a:ea typeface="Montserrat"/>
                <a:cs typeface="Montserrat"/>
                <a:sym typeface="Montserrat"/>
              </a:rPr>
              <a:t>Strengthen our own skills</a:t>
            </a:r>
            <a:endParaRPr sz="4200" kern="0">
              <a:solidFill>
                <a:srgbClr val="FFFFFF"/>
              </a:solidFill>
              <a:latin typeface="Montserrat"/>
              <a:ea typeface="Montserrat"/>
              <a:cs typeface="Montserrat"/>
              <a:sym typeface="Montserrat"/>
            </a:endParaRPr>
          </a:p>
        </p:txBody>
      </p:sp>
      <p:cxnSp>
        <p:nvCxnSpPr>
          <p:cNvPr id="113" name="Google Shape;113;p16"/>
          <p:cNvCxnSpPr>
            <a:stCxn id="106" idx="0"/>
          </p:cNvCxnSpPr>
          <p:nvPr/>
        </p:nvCxnSpPr>
        <p:spPr>
          <a:xfrm rot="10800000" flipH="1">
            <a:off x="9310950" y="2104200"/>
            <a:ext cx="2095800" cy="2018400"/>
          </a:xfrm>
          <a:prstGeom prst="straightConnector1">
            <a:avLst/>
          </a:prstGeom>
          <a:noFill/>
          <a:ln w="9525" cap="flat" cmpd="sng">
            <a:solidFill>
              <a:schemeClr val="dk2"/>
            </a:solidFill>
            <a:prstDash val="solid"/>
            <a:round/>
            <a:headEnd type="none" w="med" len="med"/>
            <a:tailEnd type="none" w="med" len="med"/>
          </a:ln>
        </p:spPr>
      </p:cxnSp>
      <p:sp>
        <p:nvSpPr>
          <p:cNvPr id="114" name="Google Shape;114;p16"/>
          <p:cNvSpPr txBox="1"/>
          <p:nvPr/>
        </p:nvSpPr>
        <p:spPr>
          <a:xfrm>
            <a:off x="10510200" y="646900"/>
            <a:ext cx="7015800" cy="2374200"/>
          </a:xfrm>
          <a:prstGeom prst="rect">
            <a:avLst/>
          </a:prstGeom>
          <a:noFill/>
          <a:ln>
            <a:noFill/>
          </a:ln>
        </p:spPr>
        <p:txBody>
          <a:bodyPr spcFirstLastPara="1" wrap="square" lIns="182850" tIns="182850" rIns="182850" bIns="182850" anchor="t" anchorCtr="0">
            <a:noAutofit/>
          </a:bodyPr>
          <a:lstStyle/>
          <a:p>
            <a:pPr algn="ctr" defTabSz="1828800">
              <a:buClr>
                <a:srgbClr val="000000"/>
              </a:buClr>
            </a:pPr>
            <a:r>
              <a:rPr lang="en" sz="4200" kern="0">
                <a:solidFill>
                  <a:srgbClr val="FFFFFF"/>
                </a:solidFill>
                <a:latin typeface="Montserrat"/>
                <a:ea typeface="Montserrat"/>
                <a:cs typeface="Montserrat"/>
                <a:sym typeface="Montserrat"/>
              </a:rPr>
              <a:t>Implement new ideas into our schools</a:t>
            </a:r>
            <a:endParaRPr sz="4200" kern="0">
              <a:solidFill>
                <a:srgbClr val="FFFFFF"/>
              </a:solidFill>
              <a:latin typeface="Montserrat"/>
              <a:ea typeface="Montserrat"/>
              <a:cs typeface="Montserrat"/>
              <a:sym typeface="Montserrat"/>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294F">
                <a:alpha val="100000"/>
              </a:srgbClr>
            </a:gs>
            <a:gs pos="50000">
              <a:srgbClr val="093B69">
                <a:alpha val="100000"/>
              </a:srgbClr>
            </a:gs>
            <a:gs pos="100000">
              <a:srgbClr val="4F9DDB">
                <a:alpha val="100000"/>
              </a:srgbClr>
            </a:gs>
          </a:gsLst>
          <a:lin ang="0"/>
        </a:gra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cstate="email">
              <a:alphaModFix amt="20999"/>
              <a:extLst>
                <a:ext uri="{28A0092B-C50C-407E-A947-70E740481C1C}">
                  <a14:useLocalDpi xmlns:a14="http://schemas.microsoft.com/office/drawing/2010/main"/>
                </a:ext>
              </a:extLst>
            </a:blip>
            <a:stretch>
              <a:fillRect/>
            </a:stretch>
          </a:blipFill>
        </p:spPr>
      </p:sp>
      <p:grpSp>
        <p:nvGrpSpPr>
          <p:cNvPr id="3" name="Group 3"/>
          <p:cNvGrpSpPr/>
          <p:nvPr/>
        </p:nvGrpSpPr>
        <p:grpSpPr>
          <a:xfrm>
            <a:off x="-503958" y="-359515"/>
            <a:ext cx="11214220" cy="9617815"/>
            <a:chOff x="0" y="0"/>
            <a:chExt cx="2953539" cy="2533087"/>
          </a:xfrm>
        </p:grpSpPr>
        <p:sp>
          <p:nvSpPr>
            <p:cNvPr id="4" name="Freeform 4"/>
            <p:cNvSpPr/>
            <p:nvPr/>
          </p:nvSpPr>
          <p:spPr>
            <a:xfrm>
              <a:off x="0" y="0"/>
              <a:ext cx="2953539" cy="2533087"/>
            </a:xfrm>
            <a:custGeom>
              <a:avLst/>
              <a:gdLst/>
              <a:ahLst/>
              <a:cxnLst/>
              <a:rect l="l" t="t" r="r" b="b"/>
              <a:pathLst>
                <a:path w="2953539" h="2533087">
                  <a:moveTo>
                    <a:pt x="35209" y="0"/>
                  </a:moveTo>
                  <a:lnTo>
                    <a:pt x="2918331" y="0"/>
                  </a:lnTo>
                  <a:cubicBezTo>
                    <a:pt x="2927669" y="0"/>
                    <a:pt x="2936624" y="3709"/>
                    <a:pt x="2943227" y="10312"/>
                  </a:cubicBezTo>
                  <a:cubicBezTo>
                    <a:pt x="2949830" y="16915"/>
                    <a:pt x="2953539" y="25871"/>
                    <a:pt x="2953539" y="35209"/>
                  </a:cubicBezTo>
                  <a:lnTo>
                    <a:pt x="2953539" y="2497879"/>
                  </a:lnTo>
                  <a:cubicBezTo>
                    <a:pt x="2953539" y="2507217"/>
                    <a:pt x="2949830" y="2516172"/>
                    <a:pt x="2943227" y="2522775"/>
                  </a:cubicBezTo>
                  <a:cubicBezTo>
                    <a:pt x="2936624" y="2529378"/>
                    <a:pt x="2927669" y="2533087"/>
                    <a:pt x="2918331" y="2533087"/>
                  </a:cubicBezTo>
                  <a:lnTo>
                    <a:pt x="35209" y="2533087"/>
                  </a:lnTo>
                  <a:cubicBezTo>
                    <a:pt x="25871" y="2533087"/>
                    <a:pt x="16915" y="2529378"/>
                    <a:pt x="10312" y="2522775"/>
                  </a:cubicBezTo>
                  <a:cubicBezTo>
                    <a:pt x="3709" y="2516172"/>
                    <a:pt x="0" y="2507217"/>
                    <a:pt x="0" y="2497879"/>
                  </a:cubicBezTo>
                  <a:lnTo>
                    <a:pt x="0" y="35209"/>
                  </a:lnTo>
                  <a:cubicBezTo>
                    <a:pt x="0" y="25871"/>
                    <a:pt x="3709" y="16915"/>
                    <a:pt x="10312" y="10312"/>
                  </a:cubicBezTo>
                  <a:cubicBezTo>
                    <a:pt x="16915" y="3709"/>
                    <a:pt x="25871" y="0"/>
                    <a:pt x="35209" y="0"/>
                  </a:cubicBezTo>
                  <a:close/>
                </a:path>
              </a:pathLst>
            </a:custGeom>
            <a:gradFill rotWithShape="1">
              <a:gsLst>
                <a:gs pos="0">
                  <a:srgbClr val="4F9DDB">
                    <a:alpha val="100000"/>
                  </a:srgbClr>
                </a:gs>
                <a:gs pos="50000">
                  <a:srgbClr val="0D4E8A">
                    <a:alpha val="100000"/>
                  </a:srgbClr>
                </a:gs>
                <a:gs pos="100000">
                  <a:srgbClr val="00294F">
                    <a:alpha val="100000"/>
                  </a:srgbClr>
                </a:gs>
              </a:gsLst>
              <a:path path="circle">
                <a:fillToRect r="100000" b="100000"/>
              </a:path>
              <a:tileRect l="-100000" t="-100000"/>
            </a:gradFill>
          </p:spPr>
        </p:sp>
        <p:sp>
          <p:nvSpPr>
            <p:cNvPr id="5" name="TextBox 5"/>
            <p:cNvSpPr txBox="1"/>
            <p:nvPr/>
          </p:nvSpPr>
          <p:spPr>
            <a:xfrm>
              <a:off x="0" y="-38100"/>
              <a:ext cx="2953539" cy="2571187"/>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1953848" y="4234815"/>
            <a:ext cx="6900310" cy="9189275"/>
          </a:xfrm>
          <a:custGeom>
            <a:avLst/>
            <a:gdLst/>
            <a:ahLst/>
            <a:cxnLst/>
            <a:rect l="l" t="t" r="r" b="b"/>
            <a:pathLst>
              <a:path w="6900310" h="9189275">
                <a:moveTo>
                  <a:pt x="0" y="0"/>
                </a:moveTo>
                <a:lnTo>
                  <a:pt x="6900311" y="0"/>
                </a:lnTo>
                <a:lnTo>
                  <a:pt x="6900311" y="9189276"/>
                </a:lnTo>
                <a:lnTo>
                  <a:pt x="0" y="9189276"/>
                </a:lnTo>
                <a:lnTo>
                  <a:pt x="0" y="0"/>
                </a:lnTo>
                <a:close/>
              </a:path>
            </a:pathLst>
          </a:custGeom>
          <a:blipFill>
            <a:blip r:embed="rId3">
              <a:alphaModFix amt="50000"/>
              <a:extLst>
                <a:ext uri="{96DAC541-7B7A-43D3-8B79-37D633B846F1}">
                  <asvg:svgBlip xmlns:asvg="http://schemas.microsoft.com/office/drawing/2016/SVG/main" r:embed="rId4"/>
                </a:ext>
              </a:extLst>
            </a:blip>
            <a:stretch>
              <a:fillRect/>
            </a:stretch>
          </a:blipFill>
        </p:spPr>
      </p:sp>
      <p:grpSp>
        <p:nvGrpSpPr>
          <p:cNvPr id="7" name="Group 7"/>
          <p:cNvGrpSpPr/>
          <p:nvPr/>
        </p:nvGrpSpPr>
        <p:grpSpPr>
          <a:xfrm>
            <a:off x="11753711" y="-796559"/>
            <a:ext cx="11880119" cy="11880119"/>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9DD4FF">
                    <a:alpha val="100000"/>
                  </a:srgbClr>
                </a:gs>
                <a:gs pos="50000">
                  <a:srgbClr val="1068B8">
                    <a:alpha val="100000"/>
                  </a:srgbClr>
                </a:gs>
                <a:gs pos="100000">
                  <a:srgbClr val="0858A6">
                    <a:alpha val="100000"/>
                  </a:srgbClr>
                </a:gs>
              </a:gsLst>
              <a:lin ang="5400000"/>
            </a:gradFill>
          </p:spPr>
        </p:sp>
        <p:sp>
          <p:nvSpPr>
            <p:cNvPr id="9" name="TextBox 9"/>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10" name="Freeform 10"/>
          <p:cNvSpPr/>
          <p:nvPr/>
        </p:nvSpPr>
        <p:spPr>
          <a:xfrm rot="-3035671" flipH="1">
            <a:off x="8792780" y="-2332684"/>
            <a:ext cx="5074419" cy="3946337"/>
          </a:xfrm>
          <a:custGeom>
            <a:avLst/>
            <a:gdLst/>
            <a:ahLst/>
            <a:cxnLst/>
            <a:rect l="l" t="t" r="r" b="b"/>
            <a:pathLst>
              <a:path w="5074419" h="3946337">
                <a:moveTo>
                  <a:pt x="5074419" y="0"/>
                </a:moveTo>
                <a:lnTo>
                  <a:pt x="0" y="0"/>
                </a:lnTo>
                <a:lnTo>
                  <a:pt x="0" y="3946337"/>
                </a:lnTo>
                <a:lnTo>
                  <a:pt x="5074419" y="3946337"/>
                </a:lnTo>
                <a:lnTo>
                  <a:pt x="5074419"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11" name="Group 11"/>
          <p:cNvGrpSpPr/>
          <p:nvPr/>
        </p:nvGrpSpPr>
        <p:grpSpPr>
          <a:xfrm>
            <a:off x="12550270" y="0"/>
            <a:ext cx="5737730" cy="10287000"/>
            <a:chOff x="0" y="0"/>
            <a:chExt cx="3541809" cy="6350000"/>
          </a:xfrm>
        </p:grpSpPr>
        <p:sp>
          <p:nvSpPr>
            <p:cNvPr id="12" name="Freeform 12"/>
            <p:cNvSpPr/>
            <p:nvPr/>
          </p:nvSpPr>
          <p:spPr>
            <a:xfrm>
              <a:off x="0" y="0"/>
              <a:ext cx="3541809" cy="6350000"/>
            </a:xfrm>
            <a:custGeom>
              <a:avLst/>
              <a:gdLst/>
              <a:ahLst/>
              <a:cxnLst/>
              <a:rect l="l" t="t" r="r" b="b"/>
              <a:pathLst>
                <a:path w="3541809" h="6350000">
                  <a:moveTo>
                    <a:pt x="3541809" y="0"/>
                  </a:moveTo>
                  <a:lnTo>
                    <a:pt x="3541809" y="6350000"/>
                  </a:lnTo>
                  <a:cubicBezTo>
                    <a:pt x="1585724" y="6350000"/>
                    <a:pt x="0" y="4928502"/>
                    <a:pt x="0" y="3175000"/>
                  </a:cubicBezTo>
                  <a:cubicBezTo>
                    <a:pt x="0" y="1421498"/>
                    <a:pt x="1585724" y="0"/>
                    <a:pt x="3541809" y="0"/>
                  </a:cubicBezTo>
                  <a:close/>
                </a:path>
              </a:pathLst>
            </a:custGeom>
            <a:blipFill>
              <a:blip r:embed="rId7" cstate="email">
                <a:extLst>
                  <a:ext uri="{28A0092B-C50C-407E-A947-70E740481C1C}">
                    <a14:useLocalDpi xmlns:a14="http://schemas.microsoft.com/office/drawing/2010/main"/>
                  </a:ext>
                </a:extLst>
              </a:blip>
              <a:stretch>
                <a:fillRect/>
              </a:stretch>
            </a:blipFill>
          </p:spPr>
        </p:sp>
      </p:grpSp>
      <p:sp>
        <p:nvSpPr>
          <p:cNvPr id="13" name="Freeform 13"/>
          <p:cNvSpPr/>
          <p:nvPr/>
        </p:nvSpPr>
        <p:spPr>
          <a:xfrm>
            <a:off x="11329990" y="7280738"/>
            <a:ext cx="501554" cy="504067"/>
          </a:xfrm>
          <a:custGeom>
            <a:avLst/>
            <a:gdLst/>
            <a:ahLst/>
            <a:cxnLst/>
            <a:rect l="l" t="t" r="r" b="b"/>
            <a:pathLst>
              <a:path w="501554" h="504067">
                <a:moveTo>
                  <a:pt x="0" y="0"/>
                </a:moveTo>
                <a:lnTo>
                  <a:pt x="501553" y="0"/>
                </a:lnTo>
                <a:lnTo>
                  <a:pt x="501553" y="504067"/>
                </a:lnTo>
                <a:lnTo>
                  <a:pt x="0" y="504067"/>
                </a:lnTo>
                <a:lnTo>
                  <a:pt x="0" y="0"/>
                </a:lnTo>
                <a:close/>
              </a:path>
            </a:pathLst>
          </a:custGeom>
          <a:blipFill>
            <a:blip r:embed="rId8">
              <a:alphaModFix amt="48000"/>
              <a:extLst>
                <a:ext uri="{96DAC541-7B7A-43D3-8B79-37D633B846F1}">
                  <asvg:svgBlip xmlns:asvg="http://schemas.microsoft.com/office/drawing/2016/SVG/main" r:embed="rId9"/>
                </a:ext>
              </a:extLst>
            </a:blip>
            <a:stretch>
              <a:fillRect/>
            </a:stretch>
          </a:blipFill>
        </p:spPr>
      </p:sp>
      <p:sp>
        <p:nvSpPr>
          <p:cNvPr id="14" name="Freeform 14"/>
          <p:cNvSpPr/>
          <p:nvPr/>
        </p:nvSpPr>
        <p:spPr>
          <a:xfrm>
            <a:off x="11728213" y="8206621"/>
            <a:ext cx="619727" cy="622832"/>
          </a:xfrm>
          <a:custGeom>
            <a:avLst/>
            <a:gdLst/>
            <a:ahLst/>
            <a:cxnLst/>
            <a:rect l="l" t="t" r="r" b="b"/>
            <a:pathLst>
              <a:path w="619727" h="622832">
                <a:moveTo>
                  <a:pt x="0" y="0"/>
                </a:moveTo>
                <a:lnTo>
                  <a:pt x="619728" y="0"/>
                </a:lnTo>
                <a:lnTo>
                  <a:pt x="619728" y="622832"/>
                </a:lnTo>
                <a:lnTo>
                  <a:pt x="0" y="622832"/>
                </a:lnTo>
                <a:lnTo>
                  <a:pt x="0" y="0"/>
                </a:lnTo>
                <a:close/>
              </a:path>
            </a:pathLst>
          </a:custGeom>
          <a:blipFill>
            <a:blip r:embed="rId8">
              <a:alphaModFix amt="48000"/>
              <a:extLst>
                <a:ext uri="{96DAC541-7B7A-43D3-8B79-37D633B846F1}">
                  <asvg:svgBlip xmlns:asvg="http://schemas.microsoft.com/office/drawing/2016/SVG/main" r:embed="rId9"/>
                </a:ext>
              </a:extLst>
            </a:blip>
            <a:stretch>
              <a:fillRect/>
            </a:stretch>
          </a:blipFill>
        </p:spPr>
      </p:sp>
      <p:sp>
        <p:nvSpPr>
          <p:cNvPr id="15" name="Freeform 15"/>
          <p:cNvSpPr/>
          <p:nvPr/>
        </p:nvSpPr>
        <p:spPr>
          <a:xfrm>
            <a:off x="10710262" y="2853493"/>
            <a:ext cx="619727" cy="622832"/>
          </a:xfrm>
          <a:custGeom>
            <a:avLst/>
            <a:gdLst/>
            <a:ahLst/>
            <a:cxnLst/>
            <a:rect l="l" t="t" r="r" b="b"/>
            <a:pathLst>
              <a:path w="619727" h="622832">
                <a:moveTo>
                  <a:pt x="0" y="0"/>
                </a:moveTo>
                <a:lnTo>
                  <a:pt x="619728" y="0"/>
                </a:lnTo>
                <a:lnTo>
                  <a:pt x="619728" y="622833"/>
                </a:lnTo>
                <a:lnTo>
                  <a:pt x="0" y="622833"/>
                </a:lnTo>
                <a:lnTo>
                  <a:pt x="0" y="0"/>
                </a:lnTo>
                <a:close/>
              </a:path>
            </a:pathLst>
          </a:custGeom>
          <a:blipFill>
            <a:blip r:embed="rId8">
              <a:alphaModFix amt="48000"/>
              <a:extLst>
                <a:ext uri="{96DAC541-7B7A-43D3-8B79-37D633B846F1}">
                  <asvg:svgBlip xmlns:asvg="http://schemas.microsoft.com/office/drawing/2016/SVG/main" r:embed="rId9"/>
                </a:ext>
              </a:extLst>
            </a:blip>
            <a:stretch>
              <a:fillRect/>
            </a:stretch>
          </a:blipFill>
        </p:spPr>
      </p:sp>
      <p:sp>
        <p:nvSpPr>
          <p:cNvPr id="16" name="Freeform 16"/>
          <p:cNvSpPr/>
          <p:nvPr/>
        </p:nvSpPr>
        <p:spPr>
          <a:xfrm>
            <a:off x="6397340" y="9258300"/>
            <a:ext cx="501554" cy="504067"/>
          </a:xfrm>
          <a:custGeom>
            <a:avLst/>
            <a:gdLst/>
            <a:ahLst/>
            <a:cxnLst/>
            <a:rect l="l" t="t" r="r" b="b"/>
            <a:pathLst>
              <a:path w="501554" h="504067">
                <a:moveTo>
                  <a:pt x="0" y="0"/>
                </a:moveTo>
                <a:lnTo>
                  <a:pt x="501554" y="0"/>
                </a:lnTo>
                <a:lnTo>
                  <a:pt x="501554" y="504067"/>
                </a:lnTo>
                <a:lnTo>
                  <a:pt x="0" y="504067"/>
                </a:lnTo>
                <a:lnTo>
                  <a:pt x="0" y="0"/>
                </a:lnTo>
                <a:close/>
              </a:path>
            </a:pathLst>
          </a:custGeom>
          <a:blipFill>
            <a:blip r:embed="rId8">
              <a:alphaModFix amt="48000"/>
              <a:extLst>
                <a:ext uri="{96DAC541-7B7A-43D3-8B79-37D633B846F1}">
                  <asvg:svgBlip xmlns:asvg="http://schemas.microsoft.com/office/drawing/2016/SVG/main" r:embed="rId9"/>
                </a:ext>
              </a:extLst>
            </a:blip>
            <a:stretch>
              <a:fillRect/>
            </a:stretch>
          </a:blipFill>
        </p:spPr>
      </p:sp>
      <p:sp>
        <p:nvSpPr>
          <p:cNvPr id="17" name="Freeform 17"/>
          <p:cNvSpPr/>
          <p:nvPr/>
        </p:nvSpPr>
        <p:spPr>
          <a:xfrm>
            <a:off x="2723757" y="4985261"/>
            <a:ext cx="6978904" cy="4946298"/>
          </a:xfrm>
          <a:custGeom>
            <a:avLst/>
            <a:gdLst/>
            <a:ahLst/>
            <a:cxnLst/>
            <a:rect l="l" t="t" r="r" b="b"/>
            <a:pathLst>
              <a:path w="6978904" h="4946298">
                <a:moveTo>
                  <a:pt x="0" y="0"/>
                </a:moveTo>
                <a:lnTo>
                  <a:pt x="6978904" y="0"/>
                </a:lnTo>
                <a:lnTo>
                  <a:pt x="6978904" y="4946299"/>
                </a:lnTo>
                <a:lnTo>
                  <a:pt x="0" y="494629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8" name="Freeform 18"/>
          <p:cNvSpPr/>
          <p:nvPr/>
        </p:nvSpPr>
        <p:spPr>
          <a:xfrm>
            <a:off x="734280" y="4091821"/>
            <a:ext cx="2474023" cy="4114800"/>
          </a:xfrm>
          <a:custGeom>
            <a:avLst/>
            <a:gdLst/>
            <a:ahLst/>
            <a:cxnLst/>
            <a:rect l="l" t="t" r="r" b="b"/>
            <a:pathLst>
              <a:path w="2474023" h="4114800">
                <a:moveTo>
                  <a:pt x="0" y="0"/>
                </a:moveTo>
                <a:lnTo>
                  <a:pt x="2474023" y="0"/>
                </a:lnTo>
                <a:lnTo>
                  <a:pt x="2474023"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9" name="Freeform 19"/>
          <p:cNvSpPr/>
          <p:nvPr/>
        </p:nvSpPr>
        <p:spPr>
          <a:xfrm>
            <a:off x="5512721" y="3346047"/>
            <a:ext cx="1580447" cy="1491547"/>
          </a:xfrm>
          <a:custGeom>
            <a:avLst/>
            <a:gdLst/>
            <a:ahLst/>
            <a:cxnLst/>
            <a:rect l="l" t="t" r="r" b="b"/>
            <a:pathLst>
              <a:path w="1580447" h="1491547">
                <a:moveTo>
                  <a:pt x="0" y="0"/>
                </a:moveTo>
                <a:lnTo>
                  <a:pt x="1580448" y="0"/>
                </a:lnTo>
                <a:lnTo>
                  <a:pt x="1580448" y="1491547"/>
                </a:lnTo>
                <a:lnTo>
                  <a:pt x="0" y="1491547"/>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20" name="Freeform 20"/>
          <p:cNvSpPr/>
          <p:nvPr/>
        </p:nvSpPr>
        <p:spPr>
          <a:xfrm>
            <a:off x="4969372" y="6980719"/>
            <a:ext cx="2857856" cy="1918336"/>
          </a:xfrm>
          <a:custGeom>
            <a:avLst/>
            <a:gdLst/>
            <a:ahLst/>
            <a:cxnLst/>
            <a:rect l="l" t="t" r="r" b="b"/>
            <a:pathLst>
              <a:path w="2857856" h="1918336">
                <a:moveTo>
                  <a:pt x="0" y="0"/>
                </a:moveTo>
                <a:lnTo>
                  <a:pt x="2857856" y="0"/>
                </a:lnTo>
                <a:lnTo>
                  <a:pt x="2857856" y="1918336"/>
                </a:lnTo>
                <a:lnTo>
                  <a:pt x="0" y="1918336"/>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21" name="Freeform 21"/>
          <p:cNvSpPr/>
          <p:nvPr/>
        </p:nvSpPr>
        <p:spPr>
          <a:xfrm>
            <a:off x="7835086" y="4786022"/>
            <a:ext cx="3996458" cy="1866255"/>
          </a:xfrm>
          <a:custGeom>
            <a:avLst/>
            <a:gdLst/>
            <a:ahLst/>
            <a:cxnLst/>
            <a:rect l="l" t="t" r="r" b="b"/>
            <a:pathLst>
              <a:path w="3996458" h="1866255">
                <a:moveTo>
                  <a:pt x="0" y="0"/>
                </a:moveTo>
                <a:lnTo>
                  <a:pt x="3996457" y="0"/>
                </a:lnTo>
                <a:lnTo>
                  <a:pt x="3996457" y="1866255"/>
                </a:lnTo>
                <a:lnTo>
                  <a:pt x="0" y="1866255"/>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22" name="Freeform 22"/>
          <p:cNvSpPr/>
          <p:nvPr/>
        </p:nvSpPr>
        <p:spPr>
          <a:xfrm>
            <a:off x="-2006827" y="6652277"/>
            <a:ext cx="6071054" cy="5487047"/>
          </a:xfrm>
          <a:custGeom>
            <a:avLst/>
            <a:gdLst/>
            <a:ahLst/>
            <a:cxnLst/>
            <a:rect l="l" t="t" r="r" b="b"/>
            <a:pathLst>
              <a:path w="6071054" h="5487047">
                <a:moveTo>
                  <a:pt x="0" y="0"/>
                </a:moveTo>
                <a:lnTo>
                  <a:pt x="6071054" y="0"/>
                </a:lnTo>
                <a:lnTo>
                  <a:pt x="6071054" y="5487046"/>
                </a:lnTo>
                <a:lnTo>
                  <a:pt x="0" y="5487046"/>
                </a:lnTo>
                <a:lnTo>
                  <a:pt x="0" y="0"/>
                </a:lnTo>
                <a:close/>
              </a:path>
            </a:pathLst>
          </a:custGeom>
          <a:blipFill>
            <a:blip r:embed="rId20" cstate="email">
              <a:extLst>
                <a:ext uri="{28A0092B-C50C-407E-A947-70E740481C1C}">
                  <a14:useLocalDpi xmlns:a14="http://schemas.microsoft.com/office/drawing/2010/main"/>
                </a:ext>
              </a:extLst>
            </a:blip>
            <a:stretch>
              <a:fillRect/>
            </a:stretch>
          </a:blipFill>
        </p:spPr>
      </p:sp>
      <p:sp>
        <p:nvSpPr>
          <p:cNvPr id="23" name="TextBox 23"/>
          <p:cNvSpPr txBox="1"/>
          <p:nvPr/>
        </p:nvSpPr>
        <p:spPr>
          <a:xfrm>
            <a:off x="734280" y="1695913"/>
            <a:ext cx="9556882" cy="2101601"/>
          </a:xfrm>
          <a:prstGeom prst="rect">
            <a:avLst/>
          </a:prstGeom>
        </p:spPr>
        <p:txBody>
          <a:bodyPr lIns="0" tIns="0" rIns="0" bIns="0" rtlCol="0" anchor="t">
            <a:spAutoFit/>
          </a:bodyPr>
          <a:lstStyle/>
          <a:p>
            <a:pPr algn="l">
              <a:lnSpc>
                <a:spcPts val="5599"/>
              </a:lnSpc>
            </a:pPr>
            <a:r>
              <a:rPr lang="en-US" sz="3999" dirty="0">
                <a:solidFill>
                  <a:schemeClr val="bg1">
                    <a:lumMod val="95000"/>
                  </a:schemeClr>
                </a:solidFill>
                <a:latin typeface="Montserrat"/>
                <a:ea typeface="Montserrat"/>
                <a:cs typeface="Montserrat"/>
                <a:sym typeface="Montserrat"/>
              </a:rPr>
              <a:t>The object toward which one strives or for which something exists; an aim or goal</a:t>
            </a:r>
          </a:p>
        </p:txBody>
      </p:sp>
      <p:sp>
        <p:nvSpPr>
          <p:cNvPr id="24" name="TextBox 24"/>
          <p:cNvSpPr txBox="1"/>
          <p:nvPr/>
        </p:nvSpPr>
        <p:spPr>
          <a:xfrm>
            <a:off x="725374" y="334830"/>
            <a:ext cx="7101855" cy="869950"/>
          </a:xfrm>
          <a:prstGeom prst="rect">
            <a:avLst/>
          </a:prstGeom>
        </p:spPr>
        <p:txBody>
          <a:bodyPr lIns="0" tIns="0" rIns="0" bIns="0" rtlCol="0" anchor="t">
            <a:spAutoFit/>
          </a:bodyPr>
          <a:lstStyle/>
          <a:p>
            <a:pPr algn="l">
              <a:lnSpc>
                <a:spcPts val="6500"/>
              </a:lnSpc>
            </a:pPr>
            <a:r>
              <a:rPr lang="en-US" sz="6500" b="1">
                <a:solidFill>
                  <a:srgbClr val="FFFFFF"/>
                </a:solidFill>
                <a:latin typeface="Montserrat Bold"/>
                <a:ea typeface="Montserrat Bold"/>
                <a:cs typeface="Montserrat Bold"/>
                <a:sym typeface="Montserrat Bold"/>
              </a:rPr>
              <a:t>Purpose</a:t>
            </a:r>
          </a:p>
        </p:txBody>
      </p:sp>
    </p:spTree>
    <p:extLst>
      <p:ext uri="{BB962C8B-B14F-4D97-AF65-F5344CB8AC3E}">
        <p14:creationId xmlns:p14="http://schemas.microsoft.com/office/powerpoint/2010/main" val="145769463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294F">
                <a:alpha val="100000"/>
              </a:srgbClr>
            </a:gs>
            <a:gs pos="50000">
              <a:srgbClr val="093B69">
                <a:alpha val="100000"/>
              </a:srgbClr>
            </a:gs>
            <a:gs pos="100000">
              <a:srgbClr val="4F9DDB">
                <a:alpha val="100000"/>
              </a:srgbClr>
            </a:gs>
          </a:gsLst>
          <a:lin ang="0"/>
        </a:gra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cstate="email">
              <a:alphaModFix amt="18999"/>
              <a:extLst>
                <a:ext uri="{28A0092B-C50C-407E-A947-70E740481C1C}">
                  <a14:useLocalDpi xmlns:a14="http://schemas.microsoft.com/office/drawing/2010/main"/>
                </a:ext>
              </a:extLst>
            </a:blip>
            <a:stretch>
              <a:fillRect/>
            </a:stretch>
          </a:blipFill>
        </p:spPr>
      </p:sp>
      <p:grpSp>
        <p:nvGrpSpPr>
          <p:cNvPr id="3" name="Group 3"/>
          <p:cNvGrpSpPr/>
          <p:nvPr/>
        </p:nvGrpSpPr>
        <p:grpSpPr>
          <a:xfrm>
            <a:off x="-503958" y="-359515"/>
            <a:ext cx="11633922" cy="8778734"/>
            <a:chOff x="0" y="0"/>
            <a:chExt cx="3064078" cy="2312095"/>
          </a:xfrm>
        </p:grpSpPr>
        <p:sp>
          <p:nvSpPr>
            <p:cNvPr id="4" name="Freeform 4"/>
            <p:cNvSpPr/>
            <p:nvPr/>
          </p:nvSpPr>
          <p:spPr>
            <a:xfrm>
              <a:off x="0" y="0"/>
              <a:ext cx="3064078" cy="2312095"/>
            </a:xfrm>
            <a:custGeom>
              <a:avLst/>
              <a:gdLst/>
              <a:ahLst/>
              <a:cxnLst/>
              <a:rect l="l" t="t" r="r" b="b"/>
              <a:pathLst>
                <a:path w="3064078" h="2312095">
                  <a:moveTo>
                    <a:pt x="33939" y="0"/>
                  </a:moveTo>
                  <a:lnTo>
                    <a:pt x="3030140" y="0"/>
                  </a:lnTo>
                  <a:cubicBezTo>
                    <a:pt x="3048883" y="0"/>
                    <a:pt x="3064078" y="15195"/>
                    <a:pt x="3064078" y="33939"/>
                  </a:cubicBezTo>
                  <a:lnTo>
                    <a:pt x="3064078" y="2278156"/>
                  </a:lnTo>
                  <a:cubicBezTo>
                    <a:pt x="3064078" y="2296900"/>
                    <a:pt x="3048883" y="2312095"/>
                    <a:pt x="3030140" y="2312095"/>
                  </a:cubicBezTo>
                  <a:lnTo>
                    <a:pt x="33939" y="2312095"/>
                  </a:lnTo>
                  <a:cubicBezTo>
                    <a:pt x="15195" y="2312095"/>
                    <a:pt x="0" y="2296900"/>
                    <a:pt x="0" y="2278156"/>
                  </a:cubicBezTo>
                  <a:lnTo>
                    <a:pt x="0" y="33939"/>
                  </a:lnTo>
                  <a:cubicBezTo>
                    <a:pt x="0" y="15195"/>
                    <a:pt x="15195" y="0"/>
                    <a:pt x="33939" y="0"/>
                  </a:cubicBezTo>
                  <a:close/>
                </a:path>
              </a:pathLst>
            </a:custGeom>
            <a:gradFill rotWithShape="1">
              <a:gsLst>
                <a:gs pos="0">
                  <a:srgbClr val="4F9DDB">
                    <a:alpha val="100000"/>
                  </a:srgbClr>
                </a:gs>
                <a:gs pos="50000">
                  <a:srgbClr val="0D4E8A">
                    <a:alpha val="100000"/>
                  </a:srgbClr>
                </a:gs>
                <a:gs pos="100000">
                  <a:srgbClr val="00294F">
                    <a:alpha val="100000"/>
                  </a:srgbClr>
                </a:gs>
              </a:gsLst>
              <a:path path="circle">
                <a:fillToRect r="100000" b="100000"/>
              </a:path>
              <a:tileRect l="-100000" t="-100000"/>
            </a:gradFill>
          </p:spPr>
        </p:sp>
        <p:sp>
          <p:nvSpPr>
            <p:cNvPr id="5" name="TextBox 5"/>
            <p:cNvSpPr txBox="1"/>
            <p:nvPr/>
          </p:nvSpPr>
          <p:spPr>
            <a:xfrm>
              <a:off x="0" y="-38100"/>
              <a:ext cx="3064078" cy="2350195"/>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1953848" y="4234815"/>
            <a:ext cx="6900310" cy="9189275"/>
          </a:xfrm>
          <a:custGeom>
            <a:avLst/>
            <a:gdLst/>
            <a:ahLst/>
            <a:cxnLst/>
            <a:rect l="l" t="t" r="r" b="b"/>
            <a:pathLst>
              <a:path w="6900310" h="9189275">
                <a:moveTo>
                  <a:pt x="0" y="0"/>
                </a:moveTo>
                <a:lnTo>
                  <a:pt x="6900311" y="0"/>
                </a:lnTo>
                <a:lnTo>
                  <a:pt x="6900311" y="9189276"/>
                </a:lnTo>
                <a:lnTo>
                  <a:pt x="0" y="9189276"/>
                </a:lnTo>
                <a:lnTo>
                  <a:pt x="0" y="0"/>
                </a:lnTo>
                <a:close/>
              </a:path>
            </a:pathLst>
          </a:custGeom>
          <a:blipFill>
            <a:blip r:embed="rId3">
              <a:alphaModFix amt="50000"/>
              <a:extLst>
                <a:ext uri="{96DAC541-7B7A-43D3-8B79-37D633B846F1}">
                  <asvg:svgBlip xmlns:asvg="http://schemas.microsoft.com/office/drawing/2016/SVG/main" r:embed="rId4"/>
                </a:ext>
              </a:extLst>
            </a:blip>
            <a:stretch>
              <a:fillRect/>
            </a:stretch>
          </a:blipFill>
        </p:spPr>
      </p:sp>
      <p:grpSp>
        <p:nvGrpSpPr>
          <p:cNvPr id="7" name="Group 7"/>
          <p:cNvGrpSpPr/>
          <p:nvPr/>
        </p:nvGrpSpPr>
        <p:grpSpPr>
          <a:xfrm>
            <a:off x="11753711" y="-796559"/>
            <a:ext cx="11880119" cy="11880119"/>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9DD4FF">
                    <a:alpha val="100000"/>
                  </a:srgbClr>
                </a:gs>
                <a:gs pos="50000">
                  <a:srgbClr val="1068B8">
                    <a:alpha val="100000"/>
                  </a:srgbClr>
                </a:gs>
                <a:gs pos="100000">
                  <a:srgbClr val="0858A6">
                    <a:alpha val="100000"/>
                  </a:srgbClr>
                </a:gs>
              </a:gsLst>
              <a:lin ang="5400000"/>
            </a:gradFill>
          </p:spPr>
        </p:sp>
        <p:sp>
          <p:nvSpPr>
            <p:cNvPr id="9" name="TextBox 9"/>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10" name="Freeform 10"/>
          <p:cNvSpPr/>
          <p:nvPr/>
        </p:nvSpPr>
        <p:spPr>
          <a:xfrm rot="-3035671" flipH="1">
            <a:off x="8792780" y="-2332684"/>
            <a:ext cx="5074419" cy="3946337"/>
          </a:xfrm>
          <a:custGeom>
            <a:avLst/>
            <a:gdLst/>
            <a:ahLst/>
            <a:cxnLst/>
            <a:rect l="l" t="t" r="r" b="b"/>
            <a:pathLst>
              <a:path w="5074419" h="3946337">
                <a:moveTo>
                  <a:pt x="5074419" y="0"/>
                </a:moveTo>
                <a:lnTo>
                  <a:pt x="0" y="0"/>
                </a:lnTo>
                <a:lnTo>
                  <a:pt x="0" y="3946337"/>
                </a:lnTo>
                <a:lnTo>
                  <a:pt x="5074419" y="3946337"/>
                </a:lnTo>
                <a:lnTo>
                  <a:pt x="5074419"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11" name="Group 11"/>
          <p:cNvGrpSpPr/>
          <p:nvPr/>
        </p:nvGrpSpPr>
        <p:grpSpPr>
          <a:xfrm>
            <a:off x="12550270" y="0"/>
            <a:ext cx="5737730" cy="10287000"/>
            <a:chOff x="0" y="0"/>
            <a:chExt cx="3541809" cy="6350000"/>
          </a:xfrm>
        </p:grpSpPr>
        <p:sp>
          <p:nvSpPr>
            <p:cNvPr id="12" name="Freeform 12"/>
            <p:cNvSpPr/>
            <p:nvPr/>
          </p:nvSpPr>
          <p:spPr>
            <a:xfrm>
              <a:off x="0" y="0"/>
              <a:ext cx="3541809" cy="6350000"/>
            </a:xfrm>
            <a:custGeom>
              <a:avLst/>
              <a:gdLst/>
              <a:ahLst/>
              <a:cxnLst/>
              <a:rect l="l" t="t" r="r" b="b"/>
              <a:pathLst>
                <a:path w="3541809" h="6350000">
                  <a:moveTo>
                    <a:pt x="3541809" y="0"/>
                  </a:moveTo>
                  <a:lnTo>
                    <a:pt x="3541809" y="6350000"/>
                  </a:lnTo>
                  <a:cubicBezTo>
                    <a:pt x="1585724" y="6350000"/>
                    <a:pt x="0" y="4928502"/>
                    <a:pt x="0" y="3175000"/>
                  </a:cubicBezTo>
                  <a:cubicBezTo>
                    <a:pt x="0" y="1421498"/>
                    <a:pt x="1585724" y="0"/>
                    <a:pt x="3541809" y="0"/>
                  </a:cubicBezTo>
                  <a:close/>
                </a:path>
              </a:pathLst>
            </a:custGeom>
            <a:blipFill>
              <a:blip r:embed="rId7" cstate="email">
                <a:extLst>
                  <a:ext uri="{28A0092B-C50C-407E-A947-70E740481C1C}">
                    <a14:useLocalDpi xmlns:a14="http://schemas.microsoft.com/office/drawing/2010/main"/>
                  </a:ext>
                </a:extLst>
              </a:blip>
              <a:stretch>
                <a:fillRect/>
              </a:stretch>
            </a:blipFill>
          </p:spPr>
        </p:sp>
      </p:grpSp>
      <p:sp>
        <p:nvSpPr>
          <p:cNvPr id="13" name="Freeform 13"/>
          <p:cNvSpPr/>
          <p:nvPr/>
        </p:nvSpPr>
        <p:spPr>
          <a:xfrm>
            <a:off x="11329990" y="7280738"/>
            <a:ext cx="501554" cy="504067"/>
          </a:xfrm>
          <a:custGeom>
            <a:avLst/>
            <a:gdLst/>
            <a:ahLst/>
            <a:cxnLst/>
            <a:rect l="l" t="t" r="r" b="b"/>
            <a:pathLst>
              <a:path w="501554" h="504067">
                <a:moveTo>
                  <a:pt x="0" y="0"/>
                </a:moveTo>
                <a:lnTo>
                  <a:pt x="501553" y="0"/>
                </a:lnTo>
                <a:lnTo>
                  <a:pt x="501553" y="504067"/>
                </a:lnTo>
                <a:lnTo>
                  <a:pt x="0" y="504067"/>
                </a:lnTo>
                <a:lnTo>
                  <a:pt x="0" y="0"/>
                </a:lnTo>
                <a:close/>
              </a:path>
            </a:pathLst>
          </a:custGeom>
          <a:blipFill>
            <a:blip r:embed="rId8">
              <a:alphaModFix amt="48000"/>
              <a:extLst>
                <a:ext uri="{96DAC541-7B7A-43D3-8B79-37D633B846F1}">
                  <asvg:svgBlip xmlns:asvg="http://schemas.microsoft.com/office/drawing/2016/SVG/main" r:embed="rId9"/>
                </a:ext>
              </a:extLst>
            </a:blip>
            <a:stretch>
              <a:fillRect/>
            </a:stretch>
          </a:blipFill>
        </p:spPr>
      </p:sp>
      <p:sp>
        <p:nvSpPr>
          <p:cNvPr id="14" name="Freeform 14"/>
          <p:cNvSpPr/>
          <p:nvPr/>
        </p:nvSpPr>
        <p:spPr>
          <a:xfrm>
            <a:off x="11728213" y="8206621"/>
            <a:ext cx="619727" cy="622832"/>
          </a:xfrm>
          <a:custGeom>
            <a:avLst/>
            <a:gdLst/>
            <a:ahLst/>
            <a:cxnLst/>
            <a:rect l="l" t="t" r="r" b="b"/>
            <a:pathLst>
              <a:path w="619727" h="622832">
                <a:moveTo>
                  <a:pt x="0" y="0"/>
                </a:moveTo>
                <a:lnTo>
                  <a:pt x="619728" y="0"/>
                </a:lnTo>
                <a:lnTo>
                  <a:pt x="619728" y="622832"/>
                </a:lnTo>
                <a:lnTo>
                  <a:pt x="0" y="622832"/>
                </a:lnTo>
                <a:lnTo>
                  <a:pt x="0" y="0"/>
                </a:lnTo>
                <a:close/>
              </a:path>
            </a:pathLst>
          </a:custGeom>
          <a:blipFill>
            <a:blip r:embed="rId8">
              <a:alphaModFix amt="48000"/>
              <a:extLst>
                <a:ext uri="{96DAC541-7B7A-43D3-8B79-37D633B846F1}">
                  <asvg:svgBlip xmlns:asvg="http://schemas.microsoft.com/office/drawing/2016/SVG/main" r:embed="rId9"/>
                </a:ext>
              </a:extLst>
            </a:blip>
            <a:stretch>
              <a:fillRect/>
            </a:stretch>
          </a:blipFill>
        </p:spPr>
      </p:sp>
      <p:sp>
        <p:nvSpPr>
          <p:cNvPr id="15" name="Freeform 15"/>
          <p:cNvSpPr/>
          <p:nvPr/>
        </p:nvSpPr>
        <p:spPr>
          <a:xfrm>
            <a:off x="10710262" y="2853493"/>
            <a:ext cx="619727" cy="622832"/>
          </a:xfrm>
          <a:custGeom>
            <a:avLst/>
            <a:gdLst/>
            <a:ahLst/>
            <a:cxnLst/>
            <a:rect l="l" t="t" r="r" b="b"/>
            <a:pathLst>
              <a:path w="619727" h="622832">
                <a:moveTo>
                  <a:pt x="0" y="0"/>
                </a:moveTo>
                <a:lnTo>
                  <a:pt x="619728" y="0"/>
                </a:lnTo>
                <a:lnTo>
                  <a:pt x="619728" y="622833"/>
                </a:lnTo>
                <a:lnTo>
                  <a:pt x="0" y="622833"/>
                </a:lnTo>
                <a:lnTo>
                  <a:pt x="0" y="0"/>
                </a:lnTo>
                <a:close/>
              </a:path>
            </a:pathLst>
          </a:custGeom>
          <a:blipFill>
            <a:blip r:embed="rId8">
              <a:alphaModFix amt="48000"/>
              <a:extLst>
                <a:ext uri="{96DAC541-7B7A-43D3-8B79-37D633B846F1}">
                  <asvg:svgBlip xmlns:asvg="http://schemas.microsoft.com/office/drawing/2016/SVG/main" r:embed="rId9"/>
                </a:ext>
              </a:extLst>
            </a:blip>
            <a:stretch>
              <a:fillRect/>
            </a:stretch>
          </a:blipFill>
        </p:spPr>
      </p:sp>
      <p:sp>
        <p:nvSpPr>
          <p:cNvPr id="16" name="Freeform 16"/>
          <p:cNvSpPr/>
          <p:nvPr/>
        </p:nvSpPr>
        <p:spPr>
          <a:xfrm>
            <a:off x="6397340" y="9258300"/>
            <a:ext cx="501554" cy="504067"/>
          </a:xfrm>
          <a:custGeom>
            <a:avLst/>
            <a:gdLst/>
            <a:ahLst/>
            <a:cxnLst/>
            <a:rect l="l" t="t" r="r" b="b"/>
            <a:pathLst>
              <a:path w="501554" h="504067">
                <a:moveTo>
                  <a:pt x="0" y="0"/>
                </a:moveTo>
                <a:lnTo>
                  <a:pt x="501554" y="0"/>
                </a:lnTo>
                <a:lnTo>
                  <a:pt x="501554" y="504067"/>
                </a:lnTo>
                <a:lnTo>
                  <a:pt x="0" y="504067"/>
                </a:lnTo>
                <a:lnTo>
                  <a:pt x="0" y="0"/>
                </a:lnTo>
                <a:close/>
              </a:path>
            </a:pathLst>
          </a:custGeom>
          <a:blipFill>
            <a:blip r:embed="rId8">
              <a:alphaModFix amt="48000"/>
              <a:extLst>
                <a:ext uri="{96DAC541-7B7A-43D3-8B79-37D633B846F1}">
                  <asvg:svgBlip xmlns:asvg="http://schemas.microsoft.com/office/drawing/2016/SVG/main" r:embed="rId9"/>
                </a:ext>
              </a:extLst>
            </a:blip>
            <a:stretch>
              <a:fillRect/>
            </a:stretch>
          </a:blipFill>
        </p:spPr>
      </p:sp>
      <p:sp>
        <p:nvSpPr>
          <p:cNvPr id="17" name="Freeform 17"/>
          <p:cNvSpPr/>
          <p:nvPr/>
        </p:nvSpPr>
        <p:spPr>
          <a:xfrm>
            <a:off x="2123663" y="3590167"/>
            <a:ext cx="4073652" cy="6172200"/>
          </a:xfrm>
          <a:custGeom>
            <a:avLst/>
            <a:gdLst/>
            <a:ahLst/>
            <a:cxnLst/>
            <a:rect l="l" t="t" r="r" b="b"/>
            <a:pathLst>
              <a:path w="4073652" h="6172200">
                <a:moveTo>
                  <a:pt x="0" y="0"/>
                </a:moveTo>
                <a:lnTo>
                  <a:pt x="4073652" y="0"/>
                </a:lnTo>
                <a:lnTo>
                  <a:pt x="4073652" y="6172200"/>
                </a:lnTo>
                <a:lnTo>
                  <a:pt x="0" y="61722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8" name="Freeform 18"/>
          <p:cNvSpPr/>
          <p:nvPr/>
        </p:nvSpPr>
        <p:spPr>
          <a:xfrm>
            <a:off x="7032293" y="4961444"/>
            <a:ext cx="4695920" cy="4114800"/>
          </a:xfrm>
          <a:custGeom>
            <a:avLst/>
            <a:gdLst/>
            <a:ahLst/>
            <a:cxnLst/>
            <a:rect l="l" t="t" r="r" b="b"/>
            <a:pathLst>
              <a:path w="4695920" h="4114800">
                <a:moveTo>
                  <a:pt x="0" y="0"/>
                </a:moveTo>
                <a:lnTo>
                  <a:pt x="4695920" y="0"/>
                </a:lnTo>
                <a:lnTo>
                  <a:pt x="4695920"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9" name="Freeform 19"/>
          <p:cNvSpPr/>
          <p:nvPr/>
        </p:nvSpPr>
        <p:spPr>
          <a:xfrm>
            <a:off x="15252473" y="7018844"/>
            <a:ext cx="6071054" cy="5487047"/>
          </a:xfrm>
          <a:custGeom>
            <a:avLst/>
            <a:gdLst/>
            <a:ahLst/>
            <a:cxnLst/>
            <a:rect l="l" t="t" r="r" b="b"/>
            <a:pathLst>
              <a:path w="6071054" h="5487047">
                <a:moveTo>
                  <a:pt x="0" y="0"/>
                </a:moveTo>
                <a:lnTo>
                  <a:pt x="6071054" y="0"/>
                </a:lnTo>
                <a:lnTo>
                  <a:pt x="6071054" y="5487046"/>
                </a:lnTo>
                <a:lnTo>
                  <a:pt x="0" y="5487046"/>
                </a:lnTo>
                <a:lnTo>
                  <a:pt x="0" y="0"/>
                </a:lnTo>
                <a:close/>
              </a:path>
            </a:pathLst>
          </a:custGeom>
          <a:blipFill>
            <a:blip r:embed="rId14" cstate="email">
              <a:extLst>
                <a:ext uri="{28A0092B-C50C-407E-A947-70E740481C1C}">
                  <a14:useLocalDpi xmlns:a14="http://schemas.microsoft.com/office/drawing/2010/main"/>
                </a:ext>
              </a:extLst>
            </a:blip>
            <a:stretch>
              <a:fillRect/>
            </a:stretch>
          </a:blipFill>
        </p:spPr>
      </p:sp>
      <p:sp>
        <p:nvSpPr>
          <p:cNvPr id="20" name="TextBox 20"/>
          <p:cNvSpPr txBox="1"/>
          <p:nvPr/>
        </p:nvSpPr>
        <p:spPr>
          <a:xfrm>
            <a:off x="734280" y="1695913"/>
            <a:ext cx="9556882" cy="669925"/>
          </a:xfrm>
          <a:prstGeom prst="rect">
            <a:avLst/>
          </a:prstGeom>
        </p:spPr>
        <p:txBody>
          <a:bodyPr lIns="0" tIns="0" rIns="0" bIns="0" rtlCol="0" anchor="t">
            <a:spAutoFit/>
          </a:bodyPr>
          <a:lstStyle/>
          <a:p>
            <a:pPr algn="l">
              <a:lnSpc>
                <a:spcPts val="5599"/>
              </a:lnSpc>
            </a:pPr>
            <a:r>
              <a:rPr lang="en-US" sz="3999" dirty="0">
                <a:solidFill>
                  <a:srgbClr val="FFCE63"/>
                </a:solidFill>
                <a:latin typeface="Montserrat"/>
                <a:ea typeface="Montserrat"/>
                <a:cs typeface="Montserrat"/>
                <a:sym typeface="Montserrat"/>
              </a:rPr>
              <a:t>What drives you to go to school?</a:t>
            </a:r>
          </a:p>
        </p:txBody>
      </p:sp>
      <p:sp>
        <p:nvSpPr>
          <p:cNvPr id="21" name="TextBox 21"/>
          <p:cNvSpPr txBox="1"/>
          <p:nvPr/>
        </p:nvSpPr>
        <p:spPr>
          <a:xfrm>
            <a:off x="725374" y="334830"/>
            <a:ext cx="7101855" cy="869950"/>
          </a:xfrm>
          <a:prstGeom prst="rect">
            <a:avLst/>
          </a:prstGeom>
        </p:spPr>
        <p:txBody>
          <a:bodyPr lIns="0" tIns="0" rIns="0" bIns="0" rtlCol="0" anchor="t">
            <a:spAutoFit/>
          </a:bodyPr>
          <a:lstStyle/>
          <a:p>
            <a:pPr algn="l">
              <a:lnSpc>
                <a:spcPts val="6500"/>
              </a:lnSpc>
            </a:pPr>
            <a:r>
              <a:rPr lang="en-US" sz="6500" b="1">
                <a:solidFill>
                  <a:srgbClr val="FFFFFF"/>
                </a:solidFill>
                <a:latin typeface="Montserrat Bold"/>
                <a:ea typeface="Montserrat Bold"/>
                <a:cs typeface="Montserrat Bold"/>
                <a:sym typeface="Montserrat Bold"/>
              </a:rPr>
              <a:t>Purpose</a:t>
            </a:r>
          </a:p>
        </p:txBody>
      </p:sp>
    </p:spTree>
    <p:extLst>
      <p:ext uri="{BB962C8B-B14F-4D97-AF65-F5344CB8AC3E}">
        <p14:creationId xmlns:p14="http://schemas.microsoft.com/office/powerpoint/2010/main" val="214867539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294F">
                <a:alpha val="100000"/>
              </a:srgbClr>
            </a:gs>
            <a:gs pos="50000">
              <a:srgbClr val="093B69">
                <a:alpha val="100000"/>
              </a:srgbClr>
            </a:gs>
            <a:gs pos="100000">
              <a:srgbClr val="4F9DDB">
                <a:alpha val="100000"/>
              </a:srgbClr>
            </a:gs>
          </a:gsLst>
          <a:lin ang="0"/>
        </a:gra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cstate="email">
              <a:alphaModFix amt="14000"/>
              <a:extLst>
                <a:ext uri="{28A0092B-C50C-407E-A947-70E740481C1C}">
                  <a14:useLocalDpi xmlns:a14="http://schemas.microsoft.com/office/drawing/2010/main"/>
                </a:ext>
              </a:extLst>
            </a:blip>
            <a:stretch>
              <a:fillRect/>
            </a:stretch>
          </a:blipFill>
        </p:spPr>
      </p:sp>
      <p:grpSp>
        <p:nvGrpSpPr>
          <p:cNvPr id="3" name="Group 3"/>
          <p:cNvGrpSpPr/>
          <p:nvPr/>
        </p:nvGrpSpPr>
        <p:grpSpPr>
          <a:xfrm>
            <a:off x="-503958" y="-359515"/>
            <a:ext cx="11014195" cy="9188968"/>
            <a:chOff x="0" y="0"/>
            <a:chExt cx="2900858" cy="2420140"/>
          </a:xfrm>
        </p:grpSpPr>
        <p:sp>
          <p:nvSpPr>
            <p:cNvPr id="4" name="Freeform 4"/>
            <p:cNvSpPr/>
            <p:nvPr/>
          </p:nvSpPr>
          <p:spPr>
            <a:xfrm>
              <a:off x="0" y="0"/>
              <a:ext cx="2900858" cy="2420140"/>
            </a:xfrm>
            <a:custGeom>
              <a:avLst/>
              <a:gdLst/>
              <a:ahLst/>
              <a:cxnLst/>
              <a:rect l="l" t="t" r="r" b="b"/>
              <a:pathLst>
                <a:path w="2900858" h="2420140">
                  <a:moveTo>
                    <a:pt x="35848" y="0"/>
                  </a:moveTo>
                  <a:lnTo>
                    <a:pt x="2865010" y="0"/>
                  </a:lnTo>
                  <a:cubicBezTo>
                    <a:pt x="2884808" y="0"/>
                    <a:pt x="2900858" y="16050"/>
                    <a:pt x="2900858" y="35848"/>
                  </a:cubicBezTo>
                  <a:lnTo>
                    <a:pt x="2900858" y="2384292"/>
                  </a:lnTo>
                  <a:cubicBezTo>
                    <a:pt x="2900858" y="2393799"/>
                    <a:pt x="2897081" y="2402917"/>
                    <a:pt x="2890358" y="2409640"/>
                  </a:cubicBezTo>
                  <a:cubicBezTo>
                    <a:pt x="2883636" y="2416363"/>
                    <a:pt x="2874517" y="2420140"/>
                    <a:pt x="2865010" y="2420140"/>
                  </a:cubicBezTo>
                  <a:lnTo>
                    <a:pt x="35848" y="2420140"/>
                  </a:lnTo>
                  <a:cubicBezTo>
                    <a:pt x="26341" y="2420140"/>
                    <a:pt x="17222" y="2416363"/>
                    <a:pt x="10500" y="2409640"/>
                  </a:cubicBezTo>
                  <a:cubicBezTo>
                    <a:pt x="3777" y="2402917"/>
                    <a:pt x="0" y="2393799"/>
                    <a:pt x="0" y="2384292"/>
                  </a:cubicBezTo>
                  <a:lnTo>
                    <a:pt x="0" y="35848"/>
                  </a:lnTo>
                  <a:cubicBezTo>
                    <a:pt x="0" y="26341"/>
                    <a:pt x="3777" y="17222"/>
                    <a:pt x="10500" y="10500"/>
                  </a:cubicBezTo>
                  <a:cubicBezTo>
                    <a:pt x="17222" y="3777"/>
                    <a:pt x="26341" y="0"/>
                    <a:pt x="35848" y="0"/>
                  </a:cubicBezTo>
                  <a:close/>
                </a:path>
              </a:pathLst>
            </a:custGeom>
            <a:gradFill rotWithShape="1">
              <a:gsLst>
                <a:gs pos="0">
                  <a:srgbClr val="4F9DDB">
                    <a:alpha val="100000"/>
                  </a:srgbClr>
                </a:gs>
                <a:gs pos="50000">
                  <a:srgbClr val="0D4E8A">
                    <a:alpha val="100000"/>
                  </a:srgbClr>
                </a:gs>
                <a:gs pos="100000">
                  <a:srgbClr val="00294F">
                    <a:alpha val="100000"/>
                  </a:srgbClr>
                </a:gs>
              </a:gsLst>
              <a:path path="circle">
                <a:fillToRect r="100000" b="100000"/>
              </a:path>
              <a:tileRect l="-100000" t="-100000"/>
            </a:gradFill>
          </p:spPr>
        </p:sp>
        <p:sp>
          <p:nvSpPr>
            <p:cNvPr id="5" name="TextBox 5"/>
            <p:cNvSpPr txBox="1"/>
            <p:nvPr/>
          </p:nvSpPr>
          <p:spPr>
            <a:xfrm>
              <a:off x="0" y="-38100"/>
              <a:ext cx="2900858" cy="2458240"/>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1953848" y="4234815"/>
            <a:ext cx="6900310" cy="9189275"/>
          </a:xfrm>
          <a:custGeom>
            <a:avLst/>
            <a:gdLst/>
            <a:ahLst/>
            <a:cxnLst/>
            <a:rect l="l" t="t" r="r" b="b"/>
            <a:pathLst>
              <a:path w="6900310" h="9189275">
                <a:moveTo>
                  <a:pt x="0" y="0"/>
                </a:moveTo>
                <a:lnTo>
                  <a:pt x="6900311" y="0"/>
                </a:lnTo>
                <a:lnTo>
                  <a:pt x="6900311" y="9189276"/>
                </a:lnTo>
                <a:lnTo>
                  <a:pt x="0" y="9189276"/>
                </a:lnTo>
                <a:lnTo>
                  <a:pt x="0" y="0"/>
                </a:lnTo>
                <a:close/>
              </a:path>
            </a:pathLst>
          </a:custGeom>
          <a:blipFill>
            <a:blip r:embed="rId3">
              <a:alphaModFix amt="50000"/>
              <a:extLst>
                <a:ext uri="{96DAC541-7B7A-43D3-8B79-37D633B846F1}">
                  <asvg:svgBlip xmlns:asvg="http://schemas.microsoft.com/office/drawing/2016/SVG/main" r:embed="rId4"/>
                </a:ext>
              </a:extLst>
            </a:blip>
            <a:stretch>
              <a:fillRect/>
            </a:stretch>
          </a:blipFill>
        </p:spPr>
      </p:sp>
      <p:grpSp>
        <p:nvGrpSpPr>
          <p:cNvPr id="7" name="Group 7"/>
          <p:cNvGrpSpPr/>
          <p:nvPr/>
        </p:nvGrpSpPr>
        <p:grpSpPr>
          <a:xfrm>
            <a:off x="11753711" y="-796559"/>
            <a:ext cx="11880119" cy="11880119"/>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9DD4FF">
                    <a:alpha val="100000"/>
                  </a:srgbClr>
                </a:gs>
                <a:gs pos="50000">
                  <a:srgbClr val="1068B8">
                    <a:alpha val="100000"/>
                  </a:srgbClr>
                </a:gs>
                <a:gs pos="100000">
                  <a:srgbClr val="0858A6">
                    <a:alpha val="100000"/>
                  </a:srgbClr>
                </a:gs>
              </a:gsLst>
              <a:lin ang="5400000"/>
            </a:gradFill>
          </p:spPr>
        </p:sp>
        <p:sp>
          <p:nvSpPr>
            <p:cNvPr id="9" name="TextBox 9"/>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10" name="Freeform 10"/>
          <p:cNvSpPr/>
          <p:nvPr/>
        </p:nvSpPr>
        <p:spPr>
          <a:xfrm rot="-3035671" flipH="1">
            <a:off x="8792780" y="-2332684"/>
            <a:ext cx="5074419" cy="3946337"/>
          </a:xfrm>
          <a:custGeom>
            <a:avLst/>
            <a:gdLst/>
            <a:ahLst/>
            <a:cxnLst/>
            <a:rect l="l" t="t" r="r" b="b"/>
            <a:pathLst>
              <a:path w="5074419" h="3946337">
                <a:moveTo>
                  <a:pt x="5074419" y="0"/>
                </a:moveTo>
                <a:lnTo>
                  <a:pt x="0" y="0"/>
                </a:lnTo>
                <a:lnTo>
                  <a:pt x="0" y="3946337"/>
                </a:lnTo>
                <a:lnTo>
                  <a:pt x="5074419" y="3946337"/>
                </a:lnTo>
                <a:lnTo>
                  <a:pt x="5074419"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11" name="Group 11"/>
          <p:cNvGrpSpPr/>
          <p:nvPr/>
        </p:nvGrpSpPr>
        <p:grpSpPr>
          <a:xfrm>
            <a:off x="12550270" y="0"/>
            <a:ext cx="5737730" cy="10287000"/>
            <a:chOff x="0" y="0"/>
            <a:chExt cx="3541809" cy="6350000"/>
          </a:xfrm>
        </p:grpSpPr>
        <p:sp>
          <p:nvSpPr>
            <p:cNvPr id="12" name="Freeform 12"/>
            <p:cNvSpPr/>
            <p:nvPr/>
          </p:nvSpPr>
          <p:spPr>
            <a:xfrm>
              <a:off x="0" y="0"/>
              <a:ext cx="3541809" cy="6350000"/>
            </a:xfrm>
            <a:custGeom>
              <a:avLst/>
              <a:gdLst/>
              <a:ahLst/>
              <a:cxnLst/>
              <a:rect l="l" t="t" r="r" b="b"/>
              <a:pathLst>
                <a:path w="3541809" h="6350000">
                  <a:moveTo>
                    <a:pt x="3541809" y="0"/>
                  </a:moveTo>
                  <a:lnTo>
                    <a:pt x="3541809" y="6350000"/>
                  </a:lnTo>
                  <a:cubicBezTo>
                    <a:pt x="1585724" y="6350000"/>
                    <a:pt x="0" y="4928502"/>
                    <a:pt x="0" y="3175000"/>
                  </a:cubicBezTo>
                  <a:cubicBezTo>
                    <a:pt x="0" y="1421498"/>
                    <a:pt x="1585724" y="0"/>
                    <a:pt x="3541809" y="0"/>
                  </a:cubicBezTo>
                  <a:close/>
                </a:path>
              </a:pathLst>
            </a:custGeom>
            <a:blipFill>
              <a:blip r:embed="rId7" cstate="email">
                <a:extLst>
                  <a:ext uri="{28A0092B-C50C-407E-A947-70E740481C1C}">
                    <a14:useLocalDpi xmlns:a14="http://schemas.microsoft.com/office/drawing/2010/main"/>
                  </a:ext>
                </a:extLst>
              </a:blip>
              <a:stretch>
                <a:fillRect/>
              </a:stretch>
            </a:blipFill>
          </p:spPr>
        </p:sp>
      </p:grpSp>
      <p:sp>
        <p:nvSpPr>
          <p:cNvPr id="13" name="Freeform 13"/>
          <p:cNvSpPr/>
          <p:nvPr/>
        </p:nvSpPr>
        <p:spPr>
          <a:xfrm>
            <a:off x="11329990" y="7280738"/>
            <a:ext cx="501554" cy="504067"/>
          </a:xfrm>
          <a:custGeom>
            <a:avLst/>
            <a:gdLst/>
            <a:ahLst/>
            <a:cxnLst/>
            <a:rect l="l" t="t" r="r" b="b"/>
            <a:pathLst>
              <a:path w="501554" h="504067">
                <a:moveTo>
                  <a:pt x="0" y="0"/>
                </a:moveTo>
                <a:lnTo>
                  <a:pt x="501553" y="0"/>
                </a:lnTo>
                <a:lnTo>
                  <a:pt x="501553" y="504067"/>
                </a:lnTo>
                <a:lnTo>
                  <a:pt x="0" y="504067"/>
                </a:lnTo>
                <a:lnTo>
                  <a:pt x="0" y="0"/>
                </a:lnTo>
                <a:close/>
              </a:path>
            </a:pathLst>
          </a:custGeom>
          <a:blipFill>
            <a:blip r:embed="rId8">
              <a:alphaModFix amt="48000"/>
              <a:extLst>
                <a:ext uri="{96DAC541-7B7A-43D3-8B79-37D633B846F1}">
                  <asvg:svgBlip xmlns:asvg="http://schemas.microsoft.com/office/drawing/2016/SVG/main" r:embed="rId9"/>
                </a:ext>
              </a:extLst>
            </a:blip>
            <a:stretch>
              <a:fillRect/>
            </a:stretch>
          </a:blipFill>
        </p:spPr>
      </p:sp>
      <p:sp>
        <p:nvSpPr>
          <p:cNvPr id="14" name="Freeform 14"/>
          <p:cNvSpPr/>
          <p:nvPr/>
        </p:nvSpPr>
        <p:spPr>
          <a:xfrm>
            <a:off x="11728213" y="8206621"/>
            <a:ext cx="619727" cy="622832"/>
          </a:xfrm>
          <a:custGeom>
            <a:avLst/>
            <a:gdLst/>
            <a:ahLst/>
            <a:cxnLst/>
            <a:rect l="l" t="t" r="r" b="b"/>
            <a:pathLst>
              <a:path w="619727" h="622832">
                <a:moveTo>
                  <a:pt x="0" y="0"/>
                </a:moveTo>
                <a:lnTo>
                  <a:pt x="619728" y="0"/>
                </a:lnTo>
                <a:lnTo>
                  <a:pt x="619728" y="622832"/>
                </a:lnTo>
                <a:lnTo>
                  <a:pt x="0" y="622832"/>
                </a:lnTo>
                <a:lnTo>
                  <a:pt x="0" y="0"/>
                </a:lnTo>
                <a:close/>
              </a:path>
            </a:pathLst>
          </a:custGeom>
          <a:blipFill>
            <a:blip r:embed="rId8">
              <a:alphaModFix amt="48000"/>
              <a:extLst>
                <a:ext uri="{96DAC541-7B7A-43D3-8B79-37D633B846F1}">
                  <asvg:svgBlip xmlns:asvg="http://schemas.microsoft.com/office/drawing/2016/SVG/main" r:embed="rId9"/>
                </a:ext>
              </a:extLst>
            </a:blip>
            <a:stretch>
              <a:fillRect/>
            </a:stretch>
          </a:blipFill>
        </p:spPr>
      </p:sp>
      <p:sp>
        <p:nvSpPr>
          <p:cNvPr id="15" name="Freeform 15"/>
          <p:cNvSpPr/>
          <p:nvPr/>
        </p:nvSpPr>
        <p:spPr>
          <a:xfrm>
            <a:off x="10710262" y="2853493"/>
            <a:ext cx="619727" cy="622832"/>
          </a:xfrm>
          <a:custGeom>
            <a:avLst/>
            <a:gdLst/>
            <a:ahLst/>
            <a:cxnLst/>
            <a:rect l="l" t="t" r="r" b="b"/>
            <a:pathLst>
              <a:path w="619727" h="622832">
                <a:moveTo>
                  <a:pt x="0" y="0"/>
                </a:moveTo>
                <a:lnTo>
                  <a:pt x="619728" y="0"/>
                </a:lnTo>
                <a:lnTo>
                  <a:pt x="619728" y="622833"/>
                </a:lnTo>
                <a:lnTo>
                  <a:pt x="0" y="622833"/>
                </a:lnTo>
                <a:lnTo>
                  <a:pt x="0" y="0"/>
                </a:lnTo>
                <a:close/>
              </a:path>
            </a:pathLst>
          </a:custGeom>
          <a:blipFill>
            <a:blip r:embed="rId8">
              <a:alphaModFix amt="48000"/>
              <a:extLst>
                <a:ext uri="{96DAC541-7B7A-43D3-8B79-37D633B846F1}">
                  <asvg:svgBlip xmlns:asvg="http://schemas.microsoft.com/office/drawing/2016/SVG/main" r:embed="rId9"/>
                </a:ext>
              </a:extLst>
            </a:blip>
            <a:stretch>
              <a:fillRect/>
            </a:stretch>
          </a:blipFill>
        </p:spPr>
      </p:sp>
      <p:sp>
        <p:nvSpPr>
          <p:cNvPr id="16" name="Freeform 16"/>
          <p:cNvSpPr/>
          <p:nvPr/>
        </p:nvSpPr>
        <p:spPr>
          <a:xfrm>
            <a:off x="6397340" y="9258300"/>
            <a:ext cx="501554" cy="504067"/>
          </a:xfrm>
          <a:custGeom>
            <a:avLst/>
            <a:gdLst/>
            <a:ahLst/>
            <a:cxnLst/>
            <a:rect l="l" t="t" r="r" b="b"/>
            <a:pathLst>
              <a:path w="501554" h="504067">
                <a:moveTo>
                  <a:pt x="0" y="0"/>
                </a:moveTo>
                <a:lnTo>
                  <a:pt x="501554" y="0"/>
                </a:lnTo>
                <a:lnTo>
                  <a:pt x="501554" y="504067"/>
                </a:lnTo>
                <a:lnTo>
                  <a:pt x="0" y="504067"/>
                </a:lnTo>
                <a:lnTo>
                  <a:pt x="0" y="0"/>
                </a:lnTo>
                <a:close/>
              </a:path>
            </a:pathLst>
          </a:custGeom>
          <a:blipFill>
            <a:blip r:embed="rId8">
              <a:alphaModFix amt="48000"/>
              <a:extLst>
                <a:ext uri="{96DAC541-7B7A-43D3-8B79-37D633B846F1}">
                  <asvg:svgBlip xmlns:asvg="http://schemas.microsoft.com/office/drawing/2016/SVG/main" r:embed="rId9"/>
                </a:ext>
              </a:extLst>
            </a:blip>
            <a:stretch>
              <a:fillRect/>
            </a:stretch>
          </a:blipFill>
        </p:spPr>
      </p:sp>
      <p:sp>
        <p:nvSpPr>
          <p:cNvPr id="17" name="Freeform 17"/>
          <p:cNvSpPr/>
          <p:nvPr/>
        </p:nvSpPr>
        <p:spPr>
          <a:xfrm>
            <a:off x="1496308" y="4786022"/>
            <a:ext cx="7433906" cy="5284831"/>
          </a:xfrm>
          <a:custGeom>
            <a:avLst/>
            <a:gdLst/>
            <a:ahLst/>
            <a:cxnLst/>
            <a:rect l="l" t="t" r="r" b="b"/>
            <a:pathLst>
              <a:path w="7433906" h="5284831">
                <a:moveTo>
                  <a:pt x="0" y="0"/>
                </a:moveTo>
                <a:lnTo>
                  <a:pt x="7433905" y="0"/>
                </a:lnTo>
                <a:lnTo>
                  <a:pt x="7433905" y="5284831"/>
                </a:lnTo>
                <a:lnTo>
                  <a:pt x="0" y="528483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8" name="Freeform 18"/>
          <p:cNvSpPr/>
          <p:nvPr/>
        </p:nvSpPr>
        <p:spPr>
          <a:xfrm>
            <a:off x="7860615" y="3417971"/>
            <a:ext cx="4177462" cy="4114800"/>
          </a:xfrm>
          <a:custGeom>
            <a:avLst/>
            <a:gdLst/>
            <a:ahLst/>
            <a:cxnLst/>
            <a:rect l="l" t="t" r="r" b="b"/>
            <a:pathLst>
              <a:path w="4177462" h="4114800">
                <a:moveTo>
                  <a:pt x="0" y="0"/>
                </a:moveTo>
                <a:lnTo>
                  <a:pt x="4177462" y="0"/>
                </a:lnTo>
                <a:lnTo>
                  <a:pt x="4177462"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9" name="Freeform 19"/>
          <p:cNvSpPr/>
          <p:nvPr/>
        </p:nvSpPr>
        <p:spPr>
          <a:xfrm>
            <a:off x="634703" y="4234815"/>
            <a:ext cx="2204785" cy="2491282"/>
          </a:xfrm>
          <a:custGeom>
            <a:avLst/>
            <a:gdLst/>
            <a:ahLst/>
            <a:cxnLst/>
            <a:rect l="l" t="t" r="r" b="b"/>
            <a:pathLst>
              <a:path w="2204785" h="2491282">
                <a:moveTo>
                  <a:pt x="0" y="0"/>
                </a:moveTo>
                <a:lnTo>
                  <a:pt x="2204785" y="0"/>
                </a:lnTo>
                <a:lnTo>
                  <a:pt x="2204785" y="2491282"/>
                </a:lnTo>
                <a:lnTo>
                  <a:pt x="0" y="249128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20" name="TextBox 20"/>
          <p:cNvSpPr txBox="1"/>
          <p:nvPr/>
        </p:nvSpPr>
        <p:spPr>
          <a:xfrm rot="-271410">
            <a:off x="2151211" y="6355392"/>
            <a:ext cx="5706775" cy="2079625"/>
          </a:xfrm>
          <a:prstGeom prst="rect">
            <a:avLst/>
          </a:prstGeom>
        </p:spPr>
        <p:txBody>
          <a:bodyPr lIns="0" tIns="0" rIns="0" bIns="0" rtlCol="0" anchor="t">
            <a:spAutoFit/>
          </a:bodyPr>
          <a:lstStyle/>
          <a:p>
            <a:pPr algn="l">
              <a:lnSpc>
                <a:spcPts val="5599"/>
              </a:lnSpc>
            </a:pPr>
            <a:r>
              <a:rPr lang="en-US" sz="3999" dirty="0">
                <a:solidFill>
                  <a:srgbClr val="000000"/>
                </a:solidFill>
                <a:latin typeface="Montserrat"/>
                <a:ea typeface="Montserrat"/>
                <a:cs typeface="Montserrat"/>
                <a:sym typeface="Montserrat"/>
              </a:rPr>
              <a:t>Make a list of all the reasons why you think children miss school</a:t>
            </a:r>
          </a:p>
        </p:txBody>
      </p:sp>
      <p:sp>
        <p:nvSpPr>
          <p:cNvPr id="21" name="Freeform 21"/>
          <p:cNvSpPr/>
          <p:nvPr/>
        </p:nvSpPr>
        <p:spPr>
          <a:xfrm>
            <a:off x="-2275564" y="7428438"/>
            <a:ext cx="6071054" cy="5487047"/>
          </a:xfrm>
          <a:custGeom>
            <a:avLst/>
            <a:gdLst/>
            <a:ahLst/>
            <a:cxnLst/>
            <a:rect l="l" t="t" r="r" b="b"/>
            <a:pathLst>
              <a:path w="6071054" h="5487047">
                <a:moveTo>
                  <a:pt x="0" y="0"/>
                </a:moveTo>
                <a:lnTo>
                  <a:pt x="6071054" y="0"/>
                </a:lnTo>
                <a:lnTo>
                  <a:pt x="6071054" y="5487046"/>
                </a:lnTo>
                <a:lnTo>
                  <a:pt x="0" y="5487046"/>
                </a:lnTo>
                <a:lnTo>
                  <a:pt x="0" y="0"/>
                </a:lnTo>
                <a:close/>
              </a:path>
            </a:pathLst>
          </a:custGeom>
          <a:blipFill>
            <a:blip r:embed="rId16" cstate="email">
              <a:extLst>
                <a:ext uri="{28A0092B-C50C-407E-A947-70E740481C1C}">
                  <a14:useLocalDpi xmlns:a14="http://schemas.microsoft.com/office/drawing/2010/main"/>
                </a:ext>
              </a:extLst>
            </a:blip>
            <a:stretch>
              <a:fillRect/>
            </a:stretch>
          </a:blipFill>
        </p:spPr>
      </p:sp>
      <p:sp>
        <p:nvSpPr>
          <p:cNvPr id="22" name="TextBox 22"/>
          <p:cNvSpPr txBox="1"/>
          <p:nvPr/>
        </p:nvSpPr>
        <p:spPr>
          <a:xfrm>
            <a:off x="725374" y="2444185"/>
            <a:ext cx="9556882" cy="1374775"/>
          </a:xfrm>
          <a:prstGeom prst="rect">
            <a:avLst/>
          </a:prstGeom>
        </p:spPr>
        <p:txBody>
          <a:bodyPr lIns="0" tIns="0" rIns="0" bIns="0" rtlCol="0" anchor="t">
            <a:spAutoFit/>
          </a:bodyPr>
          <a:lstStyle/>
          <a:p>
            <a:pPr algn="l">
              <a:lnSpc>
                <a:spcPts val="5599"/>
              </a:lnSpc>
            </a:pPr>
            <a:r>
              <a:rPr lang="en-US" sz="3999" dirty="0">
                <a:solidFill>
                  <a:srgbClr val="FFCE63"/>
                </a:solidFill>
                <a:latin typeface="Montserrat"/>
                <a:ea typeface="Montserrat"/>
                <a:cs typeface="Montserrat"/>
                <a:sym typeface="Montserrat"/>
              </a:rPr>
              <a:t>Why do so many children not want to go to school?</a:t>
            </a:r>
          </a:p>
        </p:txBody>
      </p:sp>
      <p:sp>
        <p:nvSpPr>
          <p:cNvPr id="23" name="TextBox 23"/>
          <p:cNvSpPr txBox="1"/>
          <p:nvPr/>
        </p:nvSpPr>
        <p:spPr>
          <a:xfrm>
            <a:off x="725374" y="334830"/>
            <a:ext cx="7101855" cy="869950"/>
          </a:xfrm>
          <a:prstGeom prst="rect">
            <a:avLst/>
          </a:prstGeom>
        </p:spPr>
        <p:txBody>
          <a:bodyPr lIns="0" tIns="0" rIns="0" bIns="0" rtlCol="0" anchor="t">
            <a:spAutoFit/>
          </a:bodyPr>
          <a:lstStyle/>
          <a:p>
            <a:pPr algn="l">
              <a:lnSpc>
                <a:spcPts val="6500"/>
              </a:lnSpc>
            </a:pPr>
            <a:r>
              <a:rPr lang="en-US" sz="6500" b="1">
                <a:solidFill>
                  <a:srgbClr val="FFFFFF"/>
                </a:solidFill>
                <a:latin typeface="Montserrat Bold"/>
                <a:ea typeface="Montserrat Bold"/>
                <a:cs typeface="Montserrat Bold"/>
                <a:sym typeface="Montserrat Bold"/>
              </a:rPr>
              <a:t>Purpose</a:t>
            </a:r>
          </a:p>
        </p:txBody>
      </p:sp>
      <p:sp>
        <p:nvSpPr>
          <p:cNvPr id="24" name="TextBox 24"/>
          <p:cNvSpPr txBox="1"/>
          <p:nvPr/>
        </p:nvSpPr>
        <p:spPr>
          <a:xfrm>
            <a:off x="759963" y="1478718"/>
            <a:ext cx="9556882" cy="669925"/>
          </a:xfrm>
          <a:prstGeom prst="rect">
            <a:avLst/>
          </a:prstGeom>
        </p:spPr>
        <p:txBody>
          <a:bodyPr lIns="0" tIns="0" rIns="0" bIns="0" rtlCol="0" anchor="t">
            <a:spAutoFit/>
          </a:bodyPr>
          <a:lstStyle/>
          <a:p>
            <a:pPr algn="l">
              <a:lnSpc>
                <a:spcPts val="5599"/>
              </a:lnSpc>
            </a:pPr>
            <a:r>
              <a:rPr lang="en-US" sz="3999" b="1">
                <a:solidFill>
                  <a:srgbClr val="FF5757"/>
                </a:solidFill>
                <a:latin typeface="Montserrat Bold"/>
                <a:ea typeface="Montserrat Bold"/>
                <a:cs typeface="Montserrat Bold"/>
                <a:sym typeface="Montserrat Bold"/>
              </a:rPr>
              <a:t>1 in 5 children regularly miss school</a:t>
            </a:r>
          </a:p>
        </p:txBody>
      </p:sp>
    </p:spTree>
    <p:extLst>
      <p:ext uri="{BB962C8B-B14F-4D97-AF65-F5344CB8AC3E}">
        <p14:creationId xmlns:p14="http://schemas.microsoft.com/office/powerpoint/2010/main" val="133156210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294F">
                <a:alpha val="100000"/>
              </a:srgbClr>
            </a:gs>
            <a:gs pos="50000">
              <a:srgbClr val="093B69">
                <a:alpha val="100000"/>
              </a:srgbClr>
            </a:gs>
            <a:gs pos="100000">
              <a:srgbClr val="4F9DDB">
                <a:alpha val="100000"/>
              </a:srgbClr>
            </a:gs>
          </a:gsLst>
          <a:lin ang="0"/>
        </a:gra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cstate="email">
              <a:alphaModFix amt="31000"/>
              <a:extLst>
                <a:ext uri="{28A0092B-C50C-407E-A947-70E740481C1C}">
                  <a14:useLocalDpi xmlns:a14="http://schemas.microsoft.com/office/drawing/2010/main"/>
                </a:ext>
              </a:extLst>
            </a:blip>
            <a:stretch>
              <a:fillRect/>
            </a:stretch>
          </a:blipFill>
        </p:spPr>
      </p:sp>
      <p:grpSp>
        <p:nvGrpSpPr>
          <p:cNvPr id="3" name="Group 3"/>
          <p:cNvGrpSpPr/>
          <p:nvPr/>
        </p:nvGrpSpPr>
        <p:grpSpPr>
          <a:xfrm>
            <a:off x="-331014" y="-4075"/>
            <a:ext cx="10841251" cy="8643496"/>
            <a:chOff x="0" y="0"/>
            <a:chExt cx="2855309" cy="2276476"/>
          </a:xfrm>
        </p:grpSpPr>
        <p:sp>
          <p:nvSpPr>
            <p:cNvPr id="4" name="Freeform 4"/>
            <p:cNvSpPr/>
            <p:nvPr/>
          </p:nvSpPr>
          <p:spPr>
            <a:xfrm>
              <a:off x="0" y="0"/>
              <a:ext cx="2855309" cy="2276476"/>
            </a:xfrm>
            <a:custGeom>
              <a:avLst/>
              <a:gdLst/>
              <a:ahLst/>
              <a:cxnLst/>
              <a:rect l="l" t="t" r="r" b="b"/>
              <a:pathLst>
                <a:path w="2855309" h="2276476">
                  <a:moveTo>
                    <a:pt x="36420" y="0"/>
                  </a:moveTo>
                  <a:lnTo>
                    <a:pt x="2818889" y="0"/>
                  </a:lnTo>
                  <a:cubicBezTo>
                    <a:pt x="2839003" y="0"/>
                    <a:pt x="2855309" y="16306"/>
                    <a:pt x="2855309" y="36420"/>
                  </a:cubicBezTo>
                  <a:lnTo>
                    <a:pt x="2855309" y="2240056"/>
                  </a:lnTo>
                  <a:cubicBezTo>
                    <a:pt x="2855309" y="2260171"/>
                    <a:pt x="2839003" y="2276476"/>
                    <a:pt x="2818889" y="2276476"/>
                  </a:cubicBezTo>
                  <a:lnTo>
                    <a:pt x="36420" y="2276476"/>
                  </a:lnTo>
                  <a:cubicBezTo>
                    <a:pt x="16306" y="2276476"/>
                    <a:pt x="0" y="2260171"/>
                    <a:pt x="0" y="2240056"/>
                  </a:cubicBezTo>
                  <a:lnTo>
                    <a:pt x="0" y="36420"/>
                  </a:lnTo>
                  <a:cubicBezTo>
                    <a:pt x="0" y="16306"/>
                    <a:pt x="16306" y="0"/>
                    <a:pt x="36420" y="0"/>
                  </a:cubicBezTo>
                  <a:close/>
                </a:path>
              </a:pathLst>
            </a:custGeom>
            <a:gradFill rotWithShape="1">
              <a:gsLst>
                <a:gs pos="0">
                  <a:srgbClr val="4F9DDB">
                    <a:alpha val="100000"/>
                  </a:srgbClr>
                </a:gs>
                <a:gs pos="50000">
                  <a:srgbClr val="0D4E8A">
                    <a:alpha val="100000"/>
                  </a:srgbClr>
                </a:gs>
                <a:gs pos="100000">
                  <a:srgbClr val="00294F">
                    <a:alpha val="100000"/>
                  </a:srgbClr>
                </a:gs>
              </a:gsLst>
              <a:path path="circle">
                <a:fillToRect r="100000" b="100000"/>
              </a:path>
              <a:tileRect l="-100000" t="-100000"/>
            </a:gradFill>
          </p:spPr>
        </p:sp>
        <p:sp>
          <p:nvSpPr>
            <p:cNvPr id="5" name="TextBox 5"/>
            <p:cNvSpPr txBox="1"/>
            <p:nvPr/>
          </p:nvSpPr>
          <p:spPr>
            <a:xfrm>
              <a:off x="0" y="-38100"/>
              <a:ext cx="2855309" cy="2314576"/>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1953848" y="4234815"/>
            <a:ext cx="6900310" cy="9189275"/>
          </a:xfrm>
          <a:custGeom>
            <a:avLst/>
            <a:gdLst/>
            <a:ahLst/>
            <a:cxnLst/>
            <a:rect l="l" t="t" r="r" b="b"/>
            <a:pathLst>
              <a:path w="6900310" h="9189275">
                <a:moveTo>
                  <a:pt x="0" y="0"/>
                </a:moveTo>
                <a:lnTo>
                  <a:pt x="6900311" y="0"/>
                </a:lnTo>
                <a:lnTo>
                  <a:pt x="6900311" y="9189276"/>
                </a:lnTo>
                <a:lnTo>
                  <a:pt x="0" y="9189276"/>
                </a:lnTo>
                <a:lnTo>
                  <a:pt x="0" y="0"/>
                </a:lnTo>
                <a:close/>
              </a:path>
            </a:pathLst>
          </a:custGeom>
          <a:blipFill>
            <a:blip r:embed="rId3">
              <a:alphaModFix amt="50000"/>
              <a:extLst>
                <a:ext uri="{96DAC541-7B7A-43D3-8B79-37D633B846F1}">
                  <asvg:svgBlip xmlns:asvg="http://schemas.microsoft.com/office/drawing/2016/SVG/main" r:embed="rId4"/>
                </a:ext>
              </a:extLst>
            </a:blip>
            <a:stretch>
              <a:fillRect/>
            </a:stretch>
          </a:blipFill>
        </p:spPr>
      </p:sp>
      <p:grpSp>
        <p:nvGrpSpPr>
          <p:cNvPr id="7" name="Group 7"/>
          <p:cNvGrpSpPr/>
          <p:nvPr/>
        </p:nvGrpSpPr>
        <p:grpSpPr>
          <a:xfrm>
            <a:off x="11753711" y="-796559"/>
            <a:ext cx="11880119" cy="11880119"/>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9DD4FF">
                    <a:alpha val="100000"/>
                  </a:srgbClr>
                </a:gs>
                <a:gs pos="50000">
                  <a:srgbClr val="1068B8">
                    <a:alpha val="100000"/>
                  </a:srgbClr>
                </a:gs>
                <a:gs pos="100000">
                  <a:srgbClr val="0858A6">
                    <a:alpha val="100000"/>
                  </a:srgbClr>
                </a:gs>
              </a:gsLst>
              <a:lin ang="5400000"/>
            </a:gradFill>
          </p:spPr>
        </p:sp>
        <p:sp>
          <p:nvSpPr>
            <p:cNvPr id="9" name="TextBox 9"/>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10" name="Freeform 10"/>
          <p:cNvSpPr/>
          <p:nvPr/>
        </p:nvSpPr>
        <p:spPr>
          <a:xfrm rot="-3035671" flipH="1">
            <a:off x="8792780" y="-2332684"/>
            <a:ext cx="5074419" cy="3946337"/>
          </a:xfrm>
          <a:custGeom>
            <a:avLst/>
            <a:gdLst/>
            <a:ahLst/>
            <a:cxnLst/>
            <a:rect l="l" t="t" r="r" b="b"/>
            <a:pathLst>
              <a:path w="5074419" h="3946337">
                <a:moveTo>
                  <a:pt x="5074419" y="0"/>
                </a:moveTo>
                <a:lnTo>
                  <a:pt x="0" y="0"/>
                </a:lnTo>
                <a:lnTo>
                  <a:pt x="0" y="3946337"/>
                </a:lnTo>
                <a:lnTo>
                  <a:pt x="5074419" y="3946337"/>
                </a:lnTo>
                <a:lnTo>
                  <a:pt x="5074419"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11" name="Group 11"/>
          <p:cNvGrpSpPr/>
          <p:nvPr/>
        </p:nvGrpSpPr>
        <p:grpSpPr>
          <a:xfrm>
            <a:off x="12550270" y="0"/>
            <a:ext cx="5737730" cy="10287000"/>
            <a:chOff x="0" y="0"/>
            <a:chExt cx="3541809" cy="6350000"/>
          </a:xfrm>
        </p:grpSpPr>
        <p:sp>
          <p:nvSpPr>
            <p:cNvPr id="12" name="Freeform 12"/>
            <p:cNvSpPr/>
            <p:nvPr/>
          </p:nvSpPr>
          <p:spPr>
            <a:xfrm>
              <a:off x="0" y="0"/>
              <a:ext cx="3541809" cy="6350000"/>
            </a:xfrm>
            <a:custGeom>
              <a:avLst/>
              <a:gdLst/>
              <a:ahLst/>
              <a:cxnLst/>
              <a:rect l="l" t="t" r="r" b="b"/>
              <a:pathLst>
                <a:path w="3541809" h="6350000">
                  <a:moveTo>
                    <a:pt x="3541809" y="0"/>
                  </a:moveTo>
                  <a:lnTo>
                    <a:pt x="3541809" y="6350000"/>
                  </a:lnTo>
                  <a:cubicBezTo>
                    <a:pt x="1585724" y="6350000"/>
                    <a:pt x="0" y="4928502"/>
                    <a:pt x="0" y="3175000"/>
                  </a:cubicBezTo>
                  <a:cubicBezTo>
                    <a:pt x="0" y="1421498"/>
                    <a:pt x="1585724" y="0"/>
                    <a:pt x="3541809" y="0"/>
                  </a:cubicBezTo>
                  <a:close/>
                </a:path>
              </a:pathLst>
            </a:custGeom>
            <a:blipFill>
              <a:blip r:embed="rId7" cstate="email">
                <a:extLst>
                  <a:ext uri="{28A0092B-C50C-407E-A947-70E740481C1C}">
                    <a14:useLocalDpi xmlns:a14="http://schemas.microsoft.com/office/drawing/2010/main"/>
                  </a:ext>
                </a:extLst>
              </a:blip>
              <a:stretch>
                <a:fillRect/>
              </a:stretch>
            </a:blipFill>
          </p:spPr>
        </p:sp>
      </p:grpSp>
      <p:sp>
        <p:nvSpPr>
          <p:cNvPr id="13" name="Freeform 13"/>
          <p:cNvSpPr/>
          <p:nvPr/>
        </p:nvSpPr>
        <p:spPr>
          <a:xfrm>
            <a:off x="11329990" y="7280738"/>
            <a:ext cx="501554" cy="504067"/>
          </a:xfrm>
          <a:custGeom>
            <a:avLst/>
            <a:gdLst/>
            <a:ahLst/>
            <a:cxnLst/>
            <a:rect l="l" t="t" r="r" b="b"/>
            <a:pathLst>
              <a:path w="501554" h="504067">
                <a:moveTo>
                  <a:pt x="0" y="0"/>
                </a:moveTo>
                <a:lnTo>
                  <a:pt x="501553" y="0"/>
                </a:lnTo>
                <a:lnTo>
                  <a:pt x="501553" y="504067"/>
                </a:lnTo>
                <a:lnTo>
                  <a:pt x="0" y="504067"/>
                </a:lnTo>
                <a:lnTo>
                  <a:pt x="0" y="0"/>
                </a:lnTo>
                <a:close/>
              </a:path>
            </a:pathLst>
          </a:custGeom>
          <a:blipFill>
            <a:blip r:embed="rId8">
              <a:alphaModFix amt="48000"/>
              <a:extLst>
                <a:ext uri="{96DAC541-7B7A-43D3-8B79-37D633B846F1}">
                  <asvg:svgBlip xmlns:asvg="http://schemas.microsoft.com/office/drawing/2016/SVG/main" r:embed="rId9"/>
                </a:ext>
              </a:extLst>
            </a:blip>
            <a:stretch>
              <a:fillRect/>
            </a:stretch>
          </a:blipFill>
        </p:spPr>
      </p:sp>
      <p:sp>
        <p:nvSpPr>
          <p:cNvPr id="14" name="Freeform 14"/>
          <p:cNvSpPr/>
          <p:nvPr/>
        </p:nvSpPr>
        <p:spPr>
          <a:xfrm>
            <a:off x="11728213" y="8206621"/>
            <a:ext cx="619727" cy="622832"/>
          </a:xfrm>
          <a:custGeom>
            <a:avLst/>
            <a:gdLst/>
            <a:ahLst/>
            <a:cxnLst/>
            <a:rect l="l" t="t" r="r" b="b"/>
            <a:pathLst>
              <a:path w="619727" h="622832">
                <a:moveTo>
                  <a:pt x="0" y="0"/>
                </a:moveTo>
                <a:lnTo>
                  <a:pt x="619728" y="0"/>
                </a:lnTo>
                <a:lnTo>
                  <a:pt x="619728" y="622832"/>
                </a:lnTo>
                <a:lnTo>
                  <a:pt x="0" y="622832"/>
                </a:lnTo>
                <a:lnTo>
                  <a:pt x="0" y="0"/>
                </a:lnTo>
                <a:close/>
              </a:path>
            </a:pathLst>
          </a:custGeom>
          <a:blipFill>
            <a:blip r:embed="rId8">
              <a:alphaModFix amt="48000"/>
              <a:extLst>
                <a:ext uri="{96DAC541-7B7A-43D3-8B79-37D633B846F1}">
                  <asvg:svgBlip xmlns:asvg="http://schemas.microsoft.com/office/drawing/2016/SVG/main" r:embed="rId9"/>
                </a:ext>
              </a:extLst>
            </a:blip>
            <a:stretch>
              <a:fillRect/>
            </a:stretch>
          </a:blipFill>
        </p:spPr>
      </p:sp>
      <p:sp>
        <p:nvSpPr>
          <p:cNvPr id="15" name="Freeform 15"/>
          <p:cNvSpPr/>
          <p:nvPr/>
        </p:nvSpPr>
        <p:spPr>
          <a:xfrm>
            <a:off x="10710262" y="2853493"/>
            <a:ext cx="619727" cy="622832"/>
          </a:xfrm>
          <a:custGeom>
            <a:avLst/>
            <a:gdLst/>
            <a:ahLst/>
            <a:cxnLst/>
            <a:rect l="l" t="t" r="r" b="b"/>
            <a:pathLst>
              <a:path w="619727" h="622832">
                <a:moveTo>
                  <a:pt x="0" y="0"/>
                </a:moveTo>
                <a:lnTo>
                  <a:pt x="619728" y="0"/>
                </a:lnTo>
                <a:lnTo>
                  <a:pt x="619728" y="622833"/>
                </a:lnTo>
                <a:lnTo>
                  <a:pt x="0" y="622833"/>
                </a:lnTo>
                <a:lnTo>
                  <a:pt x="0" y="0"/>
                </a:lnTo>
                <a:close/>
              </a:path>
            </a:pathLst>
          </a:custGeom>
          <a:blipFill>
            <a:blip r:embed="rId8">
              <a:alphaModFix amt="48000"/>
              <a:extLst>
                <a:ext uri="{96DAC541-7B7A-43D3-8B79-37D633B846F1}">
                  <asvg:svgBlip xmlns:asvg="http://schemas.microsoft.com/office/drawing/2016/SVG/main" r:embed="rId9"/>
                </a:ext>
              </a:extLst>
            </a:blip>
            <a:stretch>
              <a:fillRect/>
            </a:stretch>
          </a:blipFill>
        </p:spPr>
      </p:sp>
      <p:sp>
        <p:nvSpPr>
          <p:cNvPr id="16" name="Freeform 16"/>
          <p:cNvSpPr/>
          <p:nvPr/>
        </p:nvSpPr>
        <p:spPr>
          <a:xfrm>
            <a:off x="6397340" y="9258300"/>
            <a:ext cx="501554" cy="504067"/>
          </a:xfrm>
          <a:custGeom>
            <a:avLst/>
            <a:gdLst/>
            <a:ahLst/>
            <a:cxnLst/>
            <a:rect l="l" t="t" r="r" b="b"/>
            <a:pathLst>
              <a:path w="501554" h="504067">
                <a:moveTo>
                  <a:pt x="0" y="0"/>
                </a:moveTo>
                <a:lnTo>
                  <a:pt x="501554" y="0"/>
                </a:lnTo>
                <a:lnTo>
                  <a:pt x="501554" y="504067"/>
                </a:lnTo>
                <a:lnTo>
                  <a:pt x="0" y="504067"/>
                </a:lnTo>
                <a:lnTo>
                  <a:pt x="0" y="0"/>
                </a:lnTo>
                <a:close/>
              </a:path>
            </a:pathLst>
          </a:custGeom>
          <a:blipFill>
            <a:blip r:embed="rId8">
              <a:alphaModFix amt="48000"/>
              <a:extLst>
                <a:ext uri="{96DAC541-7B7A-43D3-8B79-37D633B846F1}">
                  <asvg:svgBlip xmlns:asvg="http://schemas.microsoft.com/office/drawing/2016/SVG/main" r:embed="rId9"/>
                </a:ext>
              </a:extLst>
            </a:blip>
            <a:stretch>
              <a:fillRect/>
            </a:stretch>
          </a:blipFill>
        </p:spPr>
      </p:sp>
      <p:sp>
        <p:nvSpPr>
          <p:cNvPr id="17" name="Freeform 17"/>
          <p:cNvSpPr/>
          <p:nvPr/>
        </p:nvSpPr>
        <p:spPr>
          <a:xfrm>
            <a:off x="1496308" y="4786022"/>
            <a:ext cx="7433906" cy="5284831"/>
          </a:xfrm>
          <a:custGeom>
            <a:avLst/>
            <a:gdLst/>
            <a:ahLst/>
            <a:cxnLst/>
            <a:rect l="l" t="t" r="r" b="b"/>
            <a:pathLst>
              <a:path w="7433906" h="5284831">
                <a:moveTo>
                  <a:pt x="0" y="0"/>
                </a:moveTo>
                <a:lnTo>
                  <a:pt x="7433905" y="0"/>
                </a:lnTo>
                <a:lnTo>
                  <a:pt x="7433905" y="5284831"/>
                </a:lnTo>
                <a:lnTo>
                  <a:pt x="0" y="528483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8" name="Freeform 18"/>
          <p:cNvSpPr/>
          <p:nvPr/>
        </p:nvSpPr>
        <p:spPr>
          <a:xfrm>
            <a:off x="8170479" y="3164910"/>
            <a:ext cx="4177462" cy="4114800"/>
          </a:xfrm>
          <a:custGeom>
            <a:avLst/>
            <a:gdLst/>
            <a:ahLst/>
            <a:cxnLst/>
            <a:rect l="l" t="t" r="r" b="b"/>
            <a:pathLst>
              <a:path w="4177462" h="4114800">
                <a:moveTo>
                  <a:pt x="0" y="0"/>
                </a:moveTo>
                <a:lnTo>
                  <a:pt x="4177462" y="0"/>
                </a:lnTo>
                <a:lnTo>
                  <a:pt x="4177462"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9" name="Freeform 19"/>
          <p:cNvSpPr/>
          <p:nvPr/>
        </p:nvSpPr>
        <p:spPr>
          <a:xfrm>
            <a:off x="489602" y="4234815"/>
            <a:ext cx="2013411" cy="2281486"/>
          </a:xfrm>
          <a:custGeom>
            <a:avLst/>
            <a:gdLst/>
            <a:ahLst/>
            <a:cxnLst/>
            <a:rect l="l" t="t" r="r" b="b"/>
            <a:pathLst>
              <a:path w="2013411" h="2281486">
                <a:moveTo>
                  <a:pt x="0" y="0"/>
                </a:moveTo>
                <a:lnTo>
                  <a:pt x="2013411" y="0"/>
                </a:lnTo>
                <a:lnTo>
                  <a:pt x="2013411" y="2281486"/>
                </a:lnTo>
                <a:lnTo>
                  <a:pt x="0" y="2281486"/>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20" name="TextBox 20"/>
          <p:cNvSpPr txBox="1"/>
          <p:nvPr/>
        </p:nvSpPr>
        <p:spPr>
          <a:xfrm rot="-271410">
            <a:off x="2356861" y="5791707"/>
            <a:ext cx="5952642" cy="3489325"/>
          </a:xfrm>
          <a:prstGeom prst="rect">
            <a:avLst/>
          </a:prstGeom>
        </p:spPr>
        <p:txBody>
          <a:bodyPr lIns="0" tIns="0" rIns="0" bIns="0" rtlCol="0" anchor="t">
            <a:spAutoFit/>
          </a:bodyPr>
          <a:lstStyle/>
          <a:p>
            <a:pPr algn="l">
              <a:lnSpc>
                <a:spcPts val="5599"/>
              </a:lnSpc>
            </a:pPr>
            <a:r>
              <a:rPr lang="en-US" sz="3999" dirty="0">
                <a:solidFill>
                  <a:srgbClr val="000000"/>
                </a:solidFill>
                <a:latin typeface="Montserrat"/>
                <a:ea typeface="Montserrat"/>
                <a:cs typeface="Montserrat"/>
                <a:sym typeface="Montserrat"/>
              </a:rPr>
              <a:t>Next to each of your ideas, suggest at least one thing (there may be a few) that we could do to help</a:t>
            </a:r>
          </a:p>
        </p:txBody>
      </p:sp>
      <p:sp>
        <p:nvSpPr>
          <p:cNvPr id="21" name="Freeform 21"/>
          <p:cNvSpPr/>
          <p:nvPr/>
        </p:nvSpPr>
        <p:spPr>
          <a:xfrm>
            <a:off x="-2275564" y="7279710"/>
            <a:ext cx="6071054" cy="5487047"/>
          </a:xfrm>
          <a:custGeom>
            <a:avLst/>
            <a:gdLst/>
            <a:ahLst/>
            <a:cxnLst/>
            <a:rect l="l" t="t" r="r" b="b"/>
            <a:pathLst>
              <a:path w="6071054" h="5487047">
                <a:moveTo>
                  <a:pt x="0" y="0"/>
                </a:moveTo>
                <a:lnTo>
                  <a:pt x="6071054" y="0"/>
                </a:lnTo>
                <a:lnTo>
                  <a:pt x="6071054" y="5487046"/>
                </a:lnTo>
                <a:lnTo>
                  <a:pt x="0" y="5487046"/>
                </a:lnTo>
                <a:lnTo>
                  <a:pt x="0" y="0"/>
                </a:lnTo>
                <a:close/>
              </a:path>
            </a:pathLst>
          </a:custGeom>
          <a:blipFill>
            <a:blip r:embed="rId16" cstate="email">
              <a:extLst>
                <a:ext uri="{28A0092B-C50C-407E-A947-70E740481C1C}">
                  <a14:useLocalDpi xmlns:a14="http://schemas.microsoft.com/office/drawing/2010/main"/>
                </a:ext>
              </a:extLst>
            </a:blip>
            <a:stretch>
              <a:fillRect/>
            </a:stretch>
          </a:blipFill>
        </p:spPr>
      </p:sp>
      <p:sp>
        <p:nvSpPr>
          <p:cNvPr id="22" name="TextBox 22"/>
          <p:cNvSpPr txBox="1"/>
          <p:nvPr/>
        </p:nvSpPr>
        <p:spPr>
          <a:xfrm>
            <a:off x="725374" y="2444185"/>
            <a:ext cx="9556882" cy="1374775"/>
          </a:xfrm>
          <a:prstGeom prst="rect">
            <a:avLst/>
          </a:prstGeom>
        </p:spPr>
        <p:txBody>
          <a:bodyPr lIns="0" tIns="0" rIns="0" bIns="0" rtlCol="0" anchor="t">
            <a:spAutoFit/>
          </a:bodyPr>
          <a:lstStyle/>
          <a:p>
            <a:pPr algn="l">
              <a:lnSpc>
                <a:spcPts val="5599"/>
              </a:lnSpc>
            </a:pPr>
            <a:r>
              <a:rPr lang="en-US" sz="3999">
                <a:solidFill>
                  <a:srgbClr val="FFCE63"/>
                </a:solidFill>
                <a:latin typeface="Montserrat"/>
                <a:ea typeface="Montserrat"/>
                <a:cs typeface="Montserrat"/>
                <a:sym typeface="Montserrat"/>
              </a:rPr>
              <a:t>What can we do to reverse this trend?</a:t>
            </a:r>
          </a:p>
        </p:txBody>
      </p:sp>
      <p:sp>
        <p:nvSpPr>
          <p:cNvPr id="23" name="TextBox 23"/>
          <p:cNvSpPr txBox="1"/>
          <p:nvPr/>
        </p:nvSpPr>
        <p:spPr>
          <a:xfrm>
            <a:off x="725374" y="334830"/>
            <a:ext cx="7101855" cy="869950"/>
          </a:xfrm>
          <a:prstGeom prst="rect">
            <a:avLst/>
          </a:prstGeom>
        </p:spPr>
        <p:txBody>
          <a:bodyPr lIns="0" tIns="0" rIns="0" bIns="0" rtlCol="0" anchor="t">
            <a:spAutoFit/>
          </a:bodyPr>
          <a:lstStyle/>
          <a:p>
            <a:pPr algn="l">
              <a:lnSpc>
                <a:spcPts val="6500"/>
              </a:lnSpc>
            </a:pPr>
            <a:r>
              <a:rPr lang="en-US" sz="6500" b="1">
                <a:solidFill>
                  <a:srgbClr val="FFFFFF"/>
                </a:solidFill>
                <a:latin typeface="Montserrat Bold"/>
                <a:ea typeface="Montserrat Bold"/>
                <a:cs typeface="Montserrat Bold"/>
                <a:sym typeface="Montserrat Bold"/>
              </a:rPr>
              <a:t>Purpose</a:t>
            </a:r>
          </a:p>
        </p:txBody>
      </p:sp>
      <p:sp>
        <p:nvSpPr>
          <p:cNvPr id="24" name="TextBox 24"/>
          <p:cNvSpPr txBox="1"/>
          <p:nvPr/>
        </p:nvSpPr>
        <p:spPr>
          <a:xfrm>
            <a:off x="759963" y="1478718"/>
            <a:ext cx="9556882" cy="669925"/>
          </a:xfrm>
          <a:prstGeom prst="rect">
            <a:avLst/>
          </a:prstGeom>
        </p:spPr>
        <p:txBody>
          <a:bodyPr lIns="0" tIns="0" rIns="0" bIns="0" rtlCol="0" anchor="t">
            <a:spAutoFit/>
          </a:bodyPr>
          <a:lstStyle/>
          <a:p>
            <a:pPr algn="l">
              <a:lnSpc>
                <a:spcPts val="5599"/>
              </a:lnSpc>
            </a:pPr>
            <a:r>
              <a:rPr lang="en-US" sz="3999" b="1">
                <a:solidFill>
                  <a:srgbClr val="FF5757"/>
                </a:solidFill>
                <a:latin typeface="Montserrat Bold"/>
                <a:ea typeface="Montserrat Bold"/>
                <a:cs typeface="Montserrat Bold"/>
                <a:sym typeface="Montserrat Bold"/>
              </a:rPr>
              <a:t>1 in 5 children regularly miss school</a:t>
            </a:r>
          </a:p>
        </p:txBody>
      </p:sp>
    </p:spTree>
    <p:extLst>
      <p:ext uri="{BB962C8B-B14F-4D97-AF65-F5344CB8AC3E}">
        <p14:creationId xmlns:p14="http://schemas.microsoft.com/office/powerpoint/2010/main" val="67266877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27996" y="2817110"/>
            <a:ext cx="17186699" cy="7068030"/>
          </a:xfrm>
          <a:custGeom>
            <a:avLst/>
            <a:gdLst/>
            <a:ahLst/>
            <a:cxnLst/>
            <a:rect l="l" t="t" r="r" b="b"/>
            <a:pathLst>
              <a:path w="17186699" h="7068030">
                <a:moveTo>
                  <a:pt x="0" y="0"/>
                </a:moveTo>
                <a:lnTo>
                  <a:pt x="17186699" y="0"/>
                </a:lnTo>
                <a:lnTo>
                  <a:pt x="17186699" y="7068030"/>
                </a:lnTo>
                <a:lnTo>
                  <a:pt x="0" y="706803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TextBox 3"/>
          <p:cNvSpPr txBox="1"/>
          <p:nvPr/>
        </p:nvSpPr>
        <p:spPr>
          <a:xfrm>
            <a:off x="4365559" y="1550993"/>
            <a:ext cx="9556882" cy="669925"/>
          </a:xfrm>
          <a:prstGeom prst="rect">
            <a:avLst/>
          </a:prstGeom>
        </p:spPr>
        <p:txBody>
          <a:bodyPr lIns="0" tIns="0" rIns="0" bIns="0" rtlCol="0" anchor="t">
            <a:spAutoFit/>
          </a:bodyPr>
          <a:lstStyle/>
          <a:p>
            <a:pPr algn="l">
              <a:lnSpc>
                <a:spcPts val="5599"/>
              </a:lnSpc>
            </a:pPr>
            <a:r>
              <a:rPr lang="en-US" sz="3999" b="1" dirty="0">
                <a:solidFill>
                  <a:srgbClr val="FF5757"/>
                </a:solidFill>
                <a:latin typeface="Montserrat Bold"/>
                <a:ea typeface="Montserrat Bold"/>
                <a:cs typeface="Montserrat Bold"/>
                <a:sym typeface="Montserrat Bold"/>
              </a:rPr>
              <a:t>1 in 5 children regularly miss school</a:t>
            </a:r>
          </a:p>
        </p:txBody>
      </p:sp>
      <p:sp>
        <p:nvSpPr>
          <p:cNvPr id="4" name="TextBox 4"/>
          <p:cNvSpPr txBox="1"/>
          <p:nvPr/>
        </p:nvSpPr>
        <p:spPr>
          <a:xfrm>
            <a:off x="4365559" y="650875"/>
            <a:ext cx="9063274" cy="869950"/>
          </a:xfrm>
          <a:prstGeom prst="rect">
            <a:avLst/>
          </a:prstGeom>
        </p:spPr>
        <p:txBody>
          <a:bodyPr lIns="0" tIns="0" rIns="0" bIns="0" rtlCol="0" anchor="t">
            <a:spAutoFit/>
          </a:bodyPr>
          <a:lstStyle/>
          <a:p>
            <a:pPr algn="ctr">
              <a:lnSpc>
                <a:spcPts val="6500"/>
              </a:lnSpc>
            </a:pPr>
            <a:r>
              <a:rPr lang="en-US" sz="6500" b="1">
                <a:solidFill>
                  <a:srgbClr val="000000"/>
                </a:solidFill>
                <a:latin typeface="Montserrat Bold"/>
                <a:ea typeface="Montserrat Bold"/>
                <a:cs typeface="Montserrat Bold"/>
                <a:sym typeface="Montserrat Bold"/>
              </a:rPr>
              <a:t>Purpose</a:t>
            </a:r>
          </a:p>
        </p:txBody>
      </p:sp>
      <p:sp>
        <p:nvSpPr>
          <p:cNvPr id="5" name="Freeform 5"/>
          <p:cNvSpPr/>
          <p:nvPr/>
        </p:nvSpPr>
        <p:spPr>
          <a:xfrm>
            <a:off x="-2507531" y="-2743523"/>
            <a:ext cx="6071054" cy="5487047"/>
          </a:xfrm>
          <a:custGeom>
            <a:avLst/>
            <a:gdLst/>
            <a:ahLst/>
            <a:cxnLst/>
            <a:rect l="l" t="t" r="r" b="b"/>
            <a:pathLst>
              <a:path w="6071054" h="5487047">
                <a:moveTo>
                  <a:pt x="0" y="0"/>
                </a:moveTo>
                <a:lnTo>
                  <a:pt x="6071054" y="0"/>
                </a:lnTo>
                <a:lnTo>
                  <a:pt x="6071054" y="5487046"/>
                </a:lnTo>
                <a:lnTo>
                  <a:pt x="0" y="5487046"/>
                </a:lnTo>
                <a:lnTo>
                  <a:pt x="0" y="0"/>
                </a:lnTo>
                <a:close/>
              </a:path>
            </a:pathLst>
          </a:custGeom>
          <a:blipFill>
            <a:blip r:embed="rId4" cstate="email">
              <a:extLst>
                <a:ext uri="{28A0092B-C50C-407E-A947-70E740481C1C}">
                  <a14:useLocalDpi xmlns:a14="http://schemas.microsoft.com/office/drawing/2010/main"/>
                </a:ext>
              </a:extLst>
            </a:blip>
            <a:stretch>
              <a:fillRect/>
            </a:stretch>
          </a:blipFill>
        </p:spPr>
      </p:sp>
    </p:spTree>
    <p:extLst>
      <p:ext uri="{BB962C8B-B14F-4D97-AF65-F5344CB8AC3E}">
        <p14:creationId xmlns:p14="http://schemas.microsoft.com/office/powerpoint/2010/main" val="408078960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27996" y="2817110"/>
            <a:ext cx="17186699" cy="7068030"/>
          </a:xfrm>
          <a:custGeom>
            <a:avLst/>
            <a:gdLst/>
            <a:ahLst/>
            <a:cxnLst/>
            <a:rect l="l" t="t" r="r" b="b"/>
            <a:pathLst>
              <a:path w="17186699" h="7068030">
                <a:moveTo>
                  <a:pt x="0" y="0"/>
                </a:moveTo>
                <a:lnTo>
                  <a:pt x="17186699" y="0"/>
                </a:lnTo>
                <a:lnTo>
                  <a:pt x="17186699" y="7068030"/>
                </a:lnTo>
                <a:lnTo>
                  <a:pt x="0" y="706803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TextBox 3"/>
          <p:cNvSpPr txBox="1"/>
          <p:nvPr/>
        </p:nvSpPr>
        <p:spPr>
          <a:xfrm>
            <a:off x="4365559" y="1550993"/>
            <a:ext cx="9556882" cy="669925"/>
          </a:xfrm>
          <a:prstGeom prst="rect">
            <a:avLst/>
          </a:prstGeom>
        </p:spPr>
        <p:txBody>
          <a:bodyPr lIns="0" tIns="0" rIns="0" bIns="0" rtlCol="0" anchor="t">
            <a:spAutoFit/>
          </a:bodyPr>
          <a:lstStyle/>
          <a:p>
            <a:pPr algn="l">
              <a:lnSpc>
                <a:spcPts val="5599"/>
              </a:lnSpc>
            </a:pPr>
            <a:r>
              <a:rPr lang="en-US" sz="3999" b="1">
                <a:solidFill>
                  <a:srgbClr val="FF5757"/>
                </a:solidFill>
                <a:latin typeface="Montserrat Bold"/>
                <a:ea typeface="Montserrat Bold"/>
                <a:cs typeface="Montserrat Bold"/>
                <a:sym typeface="Montserrat Bold"/>
              </a:rPr>
              <a:t>1 in 5 children regularly miss school</a:t>
            </a:r>
          </a:p>
        </p:txBody>
      </p:sp>
      <p:sp>
        <p:nvSpPr>
          <p:cNvPr id="4" name="TextBox 4"/>
          <p:cNvSpPr txBox="1"/>
          <p:nvPr/>
        </p:nvSpPr>
        <p:spPr>
          <a:xfrm>
            <a:off x="4365559" y="650875"/>
            <a:ext cx="9063274" cy="869950"/>
          </a:xfrm>
          <a:prstGeom prst="rect">
            <a:avLst/>
          </a:prstGeom>
        </p:spPr>
        <p:txBody>
          <a:bodyPr lIns="0" tIns="0" rIns="0" bIns="0" rtlCol="0" anchor="t">
            <a:spAutoFit/>
          </a:bodyPr>
          <a:lstStyle/>
          <a:p>
            <a:pPr algn="ctr">
              <a:lnSpc>
                <a:spcPts val="6500"/>
              </a:lnSpc>
            </a:pPr>
            <a:r>
              <a:rPr lang="en-US" sz="6500" b="1">
                <a:solidFill>
                  <a:srgbClr val="000000"/>
                </a:solidFill>
                <a:latin typeface="Montserrat Bold"/>
                <a:ea typeface="Montserrat Bold"/>
                <a:cs typeface="Montserrat Bold"/>
                <a:sym typeface="Montserrat Bold"/>
              </a:rPr>
              <a:t>Purpose</a:t>
            </a:r>
          </a:p>
        </p:txBody>
      </p:sp>
      <p:sp>
        <p:nvSpPr>
          <p:cNvPr id="5" name="Freeform 5"/>
          <p:cNvSpPr/>
          <p:nvPr/>
        </p:nvSpPr>
        <p:spPr>
          <a:xfrm>
            <a:off x="15429524" y="-2743523"/>
            <a:ext cx="6071054" cy="5487047"/>
          </a:xfrm>
          <a:custGeom>
            <a:avLst/>
            <a:gdLst/>
            <a:ahLst/>
            <a:cxnLst/>
            <a:rect l="l" t="t" r="r" b="b"/>
            <a:pathLst>
              <a:path w="6071054" h="5487047">
                <a:moveTo>
                  <a:pt x="0" y="0"/>
                </a:moveTo>
                <a:lnTo>
                  <a:pt x="6071054" y="0"/>
                </a:lnTo>
                <a:lnTo>
                  <a:pt x="6071054" y="5487046"/>
                </a:lnTo>
                <a:lnTo>
                  <a:pt x="0" y="5487046"/>
                </a:lnTo>
                <a:lnTo>
                  <a:pt x="0" y="0"/>
                </a:lnTo>
                <a:close/>
              </a:path>
            </a:pathLst>
          </a:custGeom>
          <a:blipFill>
            <a:blip r:embed="rId4" cstate="email">
              <a:extLst>
                <a:ext uri="{28A0092B-C50C-407E-A947-70E740481C1C}">
                  <a14:useLocalDpi xmlns:a14="http://schemas.microsoft.com/office/drawing/2010/main"/>
                </a:ext>
              </a:extLst>
            </a:blip>
            <a:stretch>
              <a:fillRect/>
            </a:stretch>
          </a:blipFill>
        </p:spPr>
      </p:sp>
    </p:spTree>
    <p:extLst>
      <p:ext uri="{BB962C8B-B14F-4D97-AF65-F5344CB8AC3E}">
        <p14:creationId xmlns:p14="http://schemas.microsoft.com/office/powerpoint/2010/main" val="228149135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gradFill rotWithShape="1">
          <a:gsLst>
            <a:gs pos="0">
              <a:srgbClr val="4F9DDB">
                <a:alpha val="100000"/>
              </a:srgbClr>
            </a:gs>
            <a:gs pos="50000">
              <a:srgbClr val="0D4E8A">
                <a:alpha val="100000"/>
              </a:srgbClr>
            </a:gs>
            <a:gs pos="100000">
              <a:srgbClr val="00294F">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cstate="email">
              <a:alphaModFix amt="28000"/>
              <a:extLst>
                <a:ext uri="{28A0092B-C50C-407E-A947-70E740481C1C}">
                  <a14:useLocalDpi xmlns:a14="http://schemas.microsoft.com/office/drawing/2010/main"/>
                </a:ext>
              </a:extLst>
            </a:blip>
            <a:stretch>
              <a:fillRect/>
            </a:stretch>
          </a:blipFill>
        </p:spPr>
      </p:sp>
      <p:sp>
        <p:nvSpPr>
          <p:cNvPr id="3" name="Freeform 3"/>
          <p:cNvSpPr/>
          <p:nvPr/>
        </p:nvSpPr>
        <p:spPr>
          <a:xfrm>
            <a:off x="5104853" y="3019351"/>
            <a:ext cx="6900310" cy="9189275"/>
          </a:xfrm>
          <a:custGeom>
            <a:avLst/>
            <a:gdLst/>
            <a:ahLst/>
            <a:cxnLst/>
            <a:rect l="l" t="t" r="r" b="b"/>
            <a:pathLst>
              <a:path w="6900310" h="9189275">
                <a:moveTo>
                  <a:pt x="0" y="0"/>
                </a:moveTo>
                <a:lnTo>
                  <a:pt x="6900311" y="0"/>
                </a:lnTo>
                <a:lnTo>
                  <a:pt x="6900311" y="9189275"/>
                </a:lnTo>
                <a:lnTo>
                  <a:pt x="0" y="9189275"/>
                </a:lnTo>
                <a:lnTo>
                  <a:pt x="0" y="0"/>
                </a:lnTo>
                <a:close/>
              </a:path>
            </a:pathLst>
          </a:custGeom>
          <a:blipFill>
            <a:blip r:embed="rId3">
              <a:alphaModFix amt="50000"/>
              <a:extLst>
                <a:ext uri="{96DAC541-7B7A-43D3-8B79-37D633B846F1}">
                  <asvg:svgBlip xmlns:asvg="http://schemas.microsoft.com/office/drawing/2016/SVG/main" r:embed="rId4"/>
                </a:ext>
              </a:extLst>
            </a:blip>
            <a:stretch>
              <a:fillRect/>
            </a:stretch>
          </a:blipFill>
        </p:spPr>
      </p:sp>
      <p:grpSp>
        <p:nvGrpSpPr>
          <p:cNvPr id="4" name="Group 4"/>
          <p:cNvGrpSpPr/>
          <p:nvPr/>
        </p:nvGrpSpPr>
        <p:grpSpPr>
          <a:xfrm>
            <a:off x="-2296130" y="-1703786"/>
            <a:ext cx="10962086" cy="10962086"/>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41ACFF">
                    <a:alpha val="100000"/>
                  </a:srgbClr>
                </a:gs>
                <a:gs pos="50000">
                  <a:srgbClr val="1F5284">
                    <a:alpha val="100000"/>
                  </a:srgbClr>
                </a:gs>
                <a:gs pos="100000">
                  <a:srgbClr val="57AEFF">
                    <a:alpha val="100000"/>
                  </a:srgbClr>
                </a:gs>
              </a:gsLst>
              <a:path path="circle">
                <a:fillToRect r="100000" b="100000"/>
              </a:path>
              <a:tileRect l="-100000" t="-100000"/>
            </a:gradFill>
          </p:spPr>
        </p:sp>
        <p:sp>
          <p:nvSpPr>
            <p:cNvPr id="6" name="TextBox 6"/>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7" name="Group 7"/>
          <p:cNvGrpSpPr/>
          <p:nvPr/>
        </p:nvGrpSpPr>
        <p:grpSpPr>
          <a:xfrm>
            <a:off x="-1615317" y="-1446270"/>
            <a:ext cx="9600459" cy="10102145"/>
            <a:chOff x="0" y="0"/>
            <a:chExt cx="772435" cy="812800"/>
          </a:xfrm>
        </p:grpSpPr>
        <p:sp>
          <p:nvSpPr>
            <p:cNvPr id="8" name="Freeform 8"/>
            <p:cNvSpPr/>
            <p:nvPr/>
          </p:nvSpPr>
          <p:spPr>
            <a:xfrm>
              <a:off x="0" y="0"/>
              <a:ext cx="772435" cy="812800"/>
            </a:xfrm>
            <a:custGeom>
              <a:avLst/>
              <a:gdLst/>
              <a:ahLst/>
              <a:cxnLst/>
              <a:rect l="l" t="t" r="r" b="b"/>
              <a:pathLst>
                <a:path w="772435" h="812800">
                  <a:moveTo>
                    <a:pt x="386218" y="0"/>
                  </a:moveTo>
                  <a:cubicBezTo>
                    <a:pt x="172916" y="0"/>
                    <a:pt x="0" y="181951"/>
                    <a:pt x="0" y="406400"/>
                  </a:cubicBezTo>
                  <a:cubicBezTo>
                    <a:pt x="0" y="630849"/>
                    <a:pt x="172916" y="812800"/>
                    <a:pt x="386218" y="812800"/>
                  </a:cubicBezTo>
                  <a:cubicBezTo>
                    <a:pt x="599520" y="812800"/>
                    <a:pt x="772435" y="630849"/>
                    <a:pt x="772435" y="406400"/>
                  </a:cubicBezTo>
                  <a:cubicBezTo>
                    <a:pt x="772435" y="181951"/>
                    <a:pt x="599520" y="0"/>
                    <a:pt x="386218" y="0"/>
                  </a:cubicBezTo>
                  <a:close/>
                </a:path>
              </a:pathLst>
            </a:custGeom>
            <a:blipFill>
              <a:blip r:embed="rId5" cstate="email">
                <a:extLst>
                  <a:ext uri="{28A0092B-C50C-407E-A947-70E740481C1C}">
                    <a14:useLocalDpi xmlns:a14="http://schemas.microsoft.com/office/drawing/2010/main"/>
                  </a:ext>
                </a:extLst>
              </a:blip>
              <a:stretch>
                <a:fillRect/>
              </a:stretch>
            </a:blipFill>
          </p:spPr>
        </p:sp>
      </p:grpSp>
      <p:grpSp>
        <p:nvGrpSpPr>
          <p:cNvPr id="9" name="Group 9"/>
          <p:cNvGrpSpPr/>
          <p:nvPr/>
        </p:nvGrpSpPr>
        <p:grpSpPr>
          <a:xfrm>
            <a:off x="1918465" y="7219079"/>
            <a:ext cx="5334876" cy="5334876"/>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9DD4FF">
                    <a:alpha val="100000"/>
                  </a:srgbClr>
                </a:gs>
                <a:gs pos="50000">
                  <a:srgbClr val="1068B8">
                    <a:alpha val="100000"/>
                  </a:srgbClr>
                </a:gs>
                <a:gs pos="100000">
                  <a:srgbClr val="0858A6">
                    <a:alpha val="100000"/>
                  </a:srgbClr>
                </a:gs>
              </a:gsLst>
              <a:lin ang="5400000"/>
            </a:gradFill>
          </p:spPr>
        </p:sp>
        <p:sp>
          <p:nvSpPr>
            <p:cNvPr id="11" name="TextBox 11"/>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12" name="Freeform 12"/>
          <p:cNvSpPr/>
          <p:nvPr/>
        </p:nvSpPr>
        <p:spPr>
          <a:xfrm rot="-2887597" flipH="1">
            <a:off x="13761553" y="-1742450"/>
            <a:ext cx="5314414" cy="4132979"/>
          </a:xfrm>
          <a:custGeom>
            <a:avLst/>
            <a:gdLst/>
            <a:ahLst/>
            <a:cxnLst/>
            <a:rect l="l" t="t" r="r" b="b"/>
            <a:pathLst>
              <a:path w="5314414" h="4132979">
                <a:moveTo>
                  <a:pt x="5314414" y="0"/>
                </a:moveTo>
                <a:lnTo>
                  <a:pt x="0" y="0"/>
                </a:lnTo>
                <a:lnTo>
                  <a:pt x="0" y="4132978"/>
                </a:lnTo>
                <a:lnTo>
                  <a:pt x="5314414" y="4132978"/>
                </a:lnTo>
                <a:lnTo>
                  <a:pt x="5314414"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3" name="Freeform 13"/>
          <p:cNvSpPr/>
          <p:nvPr/>
        </p:nvSpPr>
        <p:spPr>
          <a:xfrm>
            <a:off x="17259300" y="3777257"/>
            <a:ext cx="501554" cy="504067"/>
          </a:xfrm>
          <a:custGeom>
            <a:avLst/>
            <a:gdLst/>
            <a:ahLst/>
            <a:cxnLst/>
            <a:rect l="l" t="t" r="r" b="b"/>
            <a:pathLst>
              <a:path w="501554" h="504067">
                <a:moveTo>
                  <a:pt x="0" y="0"/>
                </a:moveTo>
                <a:lnTo>
                  <a:pt x="501554" y="0"/>
                </a:lnTo>
                <a:lnTo>
                  <a:pt x="501554" y="504067"/>
                </a:lnTo>
                <a:lnTo>
                  <a:pt x="0" y="504067"/>
                </a:lnTo>
                <a:lnTo>
                  <a:pt x="0" y="0"/>
                </a:lnTo>
                <a:close/>
              </a:path>
            </a:pathLst>
          </a:custGeom>
          <a:blipFill>
            <a:blip r:embed="rId8">
              <a:alphaModFix amt="48000"/>
              <a:extLst>
                <a:ext uri="{96DAC541-7B7A-43D3-8B79-37D633B846F1}">
                  <asvg:svgBlip xmlns:asvg="http://schemas.microsoft.com/office/drawing/2016/SVG/main" r:embed="rId9"/>
                </a:ext>
              </a:extLst>
            </a:blip>
            <a:stretch>
              <a:fillRect/>
            </a:stretch>
          </a:blipFill>
        </p:spPr>
      </p:sp>
      <p:sp>
        <p:nvSpPr>
          <p:cNvPr id="14" name="Freeform 14"/>
          <p:cNvSpPr/>
          <p:nvPr/>
        </p:nvSpPr>
        <p:spPr>
          <a:xfrm>
            <a:off x="16983029" y="3499602"/>
            <a:ext cx="276271" cy="277655"/>
          </a:xfrm>
          <a:custGeom>
            <a:avLst/>
            <a:gdLst/>
            <a:ahLst/>
            <a:cxnLst/>
            <a:rect l="l" t="t" r="r" b="b"/>
            <a:pathLst>
              <a:path w="276271" h="277655">
                <a:moveTo>
                  <a:pt x="0" y="0"/>
                </a:moveTo>
                <a:lnTo>
                  <a:pt x="276271" y="0"/>
                </a:lnTo>
                <a:lnTo>
                  <a:pt x="276271" y="277655"/>
                </a:lnTo>
                <a:lnTo>
                  <a:pt x="0" y="277655"/>
                </a:lnTo>
                <a:lnTo>
                  <a:pt x="0" y="0"/>
                </a:lnTo>
                <a:close/>
              </a:path>
            </a:pathLst>
          </a:custGeom>
          <a:blipFill>
            <a:blip r:embed="rId8">
              <a:alphaModFix amt="48000"/>
              <a:extLst>
                <a:ext uri="{96DAC541-7B7A-43D3-8B79-37D633B846F1}">
                  <asvg:svgBlip xmlns:asvg="http://schemas.microsoft.com/office/drawing/2016/SVG/main" r:embed="rId9"/>
                </a:ext>
              </a:extLst>
            </a:blip>
            <a:stretch>
              <a:fillRect/>
            </a:stretch>
          </a:blipFill>
        </p:spPr>
      </p:sp>
      <p:sp>
        <p:nvSpPr>
          <p:cNvPr id="15" name="Freeform 15"/>
          <p:cNvSpPr/>
          <p:nvPr/>
        </p:nvSpPr>
        <p:spPr>
          <a:xfrm>
            <a:off x="14061579" y="8901146"/>
            <a:ext cx="276271" cy="277655"/>
          </a:xfrm>
          <a:custGeom>
            <a:avLst/>
            <a:gdLst/>
            <a:ahLst/>
            <a:cxnLst/>
            <a:rect l="l" t="t" r="r" b="b"/>
            <a:pathLst>
              <a:path w="276271" h="277655">
                <a:moveTo>
                  <a:pt x="0" y="0"/>
                </a:moveTo>
                <a:lnTo>
                  <a:pt x="276271" y="0"/>
                </a:lnTo>
                <a:lnTo>
                  <a:pt x="276271" y="277655"/>
                </a:lnTo>
                <a:lnTo>
                  <a:pt x="0" y="277655"/>
                </a:lnTo>
                <a:lnTo>
                  <a:pt x="0" y="0"/>
                </a:lnTo>
                <a:close/>
              </a:path>
            </a:pathLst>
          </a:custGeom>
          <a:blipFill>
            <a:blip r:embed="rId8">
              <a:alphaModFix amt="48000"/>
              <a:extLst>
                <a:ext uri="{96DAC541-7B7A-43D3-8B79-37D633B846F1}">
                  <asvg:svgBlip xmlns:asvg="http://schemas.microsoft.com/office/drawing/2016/SVG/main" r:embed="rId9"/>
                </a:ext>
              </a:extLst>
            </a:blip>
            <a:stretch>
              <a:fillRect/>
            </a:stretch>
          </a:blipFill>
        </p:spPr>
      </p:sp>
      <p:sp>
        <p:nvSpPr>
          <p:cNvPr id="16" name="TextBox 16"/>
          <p:cNvSpPr txBox="1"/>
          <p:nvPr/>
        </p:nvSpPr>
        <p:spPr>
          <a:xfrm>
            <a:off x="8090504" y="5038725"/>
            <a:ext cx="9419573" cy="3615799"/>
          </a:xfrm>
          <a:prstGeom prst="rect">
            <a:avLst/>
          </a:prstGeom>
        </p:spPr>
        <p:txBody>
          <a:bodyPr lIns="0" tIns="0" rIns="0" bIns="0" rtlCol="0" anchor="t">
            <a:spAutoFit/>
          </a:bodyPr>
          <a:lstStyle/>
          <a:p>
            <a:pPr algn="ctr">
              <a:lnSpc>
                <a:spcPts val="7230"/>
              </a:lnSpc>
            </a:pPr>
            <a:r>
              <a:rPr lang="en-US" sz="5164" b="1" dirty="0">
                <a:solidFill>
                  <a:srgbClr val="FFFFFF"/>
                </a:solidFill>
                <a:latin typeface="Montserrat Bold"/>
                <a:ea typeface="Montserrat Bold"/>
                <a:cs typeface="Montserrat Bold"/>
                <a:sym typeface="Montserrat Bold"/>
              </a:rPr>
              <a:t>If you want to go fast, go alone, if you want to go far, </a:t>
            </a:r>
            <a:r>
              <a:rPr lang="en-US" sz="5164" b="1" dirty="0">
                <a:solidFill>
                  <a:srgbClr val="F5D033"/>
                </a:solidFill>
                <a:latin typeface="Montserrat Bold"/>
                <a:ea typeface="Montserrat Bold"/>
                <a:cs typeface="Montserrat Bold"/>
                <a:sym typeface="Montserrat Bold"/>
              </a:rPr>
              <a:t>go together</a:t>
            </a:r>
            <a:r>
              <a:rPr lang="en-US" sz="5164" b="1" dirty="0">
                <a:solidFill>
                  <a:srgbClr val="FFFFFF"/>
                </a:solidFill>
                <a:latin typeface="Montserrat Bold"/>
                <a:ea typeface="Montserrat Bold"/>
                <a:cs typeface="Montserrat Bold"/>
                <a:sym typeface="Montserrat Bold"/>
              </a:rPr>
              <a:t>”</a:t>
            </a:r>
          </a:p>
          <a:p>
            <a:pPr algn="ctr">
              <a:lnSpc>
                <a:spcPts val="7230"/>
              </a:lnSpc>
            </a:pPr>
            <a:endParaRPr lang="en-US" sz="5164" b="1" dirty="0">
              <a:solidFill>
                <a:srgbClr val="FFFFFF"/>
              </a:solidFill>
              <a:latin typeface="Montserrat Bold"/>
              <a:ea typeface="Montserrat Bold"/>
              <a:cs typeface="Montserrat Bold"/>
              <a:sym typeface="Montserrat Bold"/>
            </a:endParaRPr>
          </a:p>
        </p:txBody>
      </p:sp>
      <p:sp>
        <p:nvSpPr>
          <p:cNvPr id="17" name="Freeform 17"/>
          <p:cNvSpPr/>
          <p:nvPr/>
        </p:nvSpPr>
        <p:spPr>
          <a:xfrm>
            <a:off x="15574074" y="-2139760"/>
            <a:ext cx="6071054" cy="5487047"/>
          </a:xfrm>
          <a:custGeom>
            <a:avLst/>
            <a:gdLst/>
            <a:ahLst/>
            <a:cxnLst/>
            <a:rect l="l" t="t" r="r" b="b"/>
            <a:pathLst>
              <a:path w="6071054" h="5487047">
                <a:moveTo>
                  <a:pt x="0" y="0"/>
                </a:moveTo>
                <a:lnTo>
                  <a:pt x="6071054" y="0"/>
                </a:lnTo>
                <a:lnTo>
                  <a:pt x="6071054" y="5487047"/>
                </a:lnTo>
                <a:lnTo>
                  <a:pt x="0" y="5487047"/>
                </a:lnTo>
                <a:lnTo>
                  <a:pt x="0" y="0"/>
                </a:lnTo>
                <a:close/>
              </a:path>
            </a:pathLst>
          </a:custGeom>
          <a:blipFill>
            <a:blip r:embed="rId10" cstate="email">
              <a:extLst>
                <a:ext uri="{28A0092B-C50C-407E-A947-70E740481C1C}">
                  <a14:useLocalDpi xmlns:a14="http://schemas.microsoft.com/office/drawing/2010/main"/>
                </a:ext>
              </a:extLst>
            </a:blip>
            <a:stretch>
              <a:fillRect/>
            </a:stretch>
          </a:blipFill>
        </p:spPr>
      </p:sp>
      <p:sp>
        <p:nvSpPr>
          <p:cNvPr id="18" name="TextBox 18"/>
          <p:cNvSpPr txBox="1"/>
          <p:nvPr/>
        </p:nvSpPr>
        <p:spPr>
          <a:xfrm>
            <a:off x="8916732" y="2239212"/>
            <a:ext cx="8844122" cy="2273300"/>
          </a:xfrm>
          <a:prstGeom prst="rect">
            <a:avLst/>
          </a:prstGeom>
        </p:spPr>
        <p:txBody>
          <a:bodyPr lIns="0" tIns="0" rIns="0" bIns="0" rtlCol="0" anchor="t">
            <a:spAutoFit/>
          </a:bodyPr>
          <a:lstStyle/>
          <a:p>
            <a:pPr marL="0" lvl="0" indent="0" algn="l">
              <a:lnSpc>
                <a:spcPts val="8800"/>
              </a:lnSpc>
            </a:pPr>
            <a:r>
              <a:rPr lang="en-US" sz="8000" spc="400" dirty="0">
                <a:solidFill>
                  <a:srgbClr val="D7EDFF"/>
                </a:solidFill>
                <a:latin typeface="Archivo Black"/>
                <a:ea typeface="Archivo Black"/>
                <a:cs typeface="Archivo Black"/>
                <a:sym typeface="Archivo Black"/>
              </a:rPr>
              <a:t>TRUST LEADERS</a:t>
            </a:r>
          </a:p>
        </p:txBody>
      </p:sp>
      <p:grpSp>
        <p:nvGrpSpPr>
          <p:cNvPr id="19" name="Group 19"/>
          <p:cNvGrpSpPr/>
          <p:nvPr/>
        </p:nvGrpSpPr>
        <p:grpSpPr>
          <a:xfrm>
            <a:off x="10179643" y="8824666"/>
            <a:ext cx="4632760" cy="708270"/>
            <a:chOff x="0" y="0"/>
            <a:chExt cx="1220151" cy="186540"/>
          </a:xfrm>
        </p:grpSpPr>
        <p:sp>
          <p:nvSpPr>
            <p:cNvPr id="20" name="Freeform 20"/>
            <p:cNvSpPr/>
            <p:nvPr/>
          </p:nvSpPr>
          <p:spPr>
            <a:xfrm>
              <a:off x="0" y="0"/>
              <a:ext cx="1220151" cy="186540"/>
            </a:xfrm>
            <a:custGeom>
              <a:avLst/>
              <a:gdLst/>
              <a:ahLst/>
              <a:cxnLst/>
              <a:rect l="l" t="t" r="r" b="b"/>
              <a:pathLst>
                <a:path w="1220151" h="186540">
                  <a:moveTo>
                    <a:pt x="23396" y="0"/>
                  </a:moveTo>
                  <a:lnTo>
                    <a:pt x="1196755" y="0"/>
                  </a:lnTo>
                  <a:cubicBezTo>
                    <a:pt x="1202960" y="0"/>
                    <a:pt x="1208911" y="2465"/>
                    <a:pt x="1213298" y="6852"/>
                  </a:cubicBezTo>
                  <a:cubicBezTo>
                    <a:pt x="1217686" y="11240"/>
                    <a:pt x="1220151" y="17191"/>
                    <a:pt x="1220151" y="23396"/>
                  </a:cubicBezTo>
                  <a:lnTo>
                    <a:pt x="1220151" y="163144"/>
                  </a:lnTo>
                  <a:cubicBezTo>
                    <a:pt x="1220151" y="176066"/>
                    <a:pt x="1209676" y="186540"/>
                    <a:pt x="1196755" y="186540"/>
                  </a:cubicBezTo>
                  <a:lnTo>
                    <a:pt x="23396" y="186540"/>
                  </a:lnTo>
                  <a:cubicBezTo>
                    <a:pt x="10475" y="186540"/>
                    <a:pt x="0" y="176066"/>
                    <a:pt x="0" y="163144"/>
                  </a:cubicBezTo>
                  <a:lnTo>
                    <a:pt x="0" y="23396"/>
                  </a:lnTo>
                  <a:cubicBezTo>
                    <a:pt x="0" y="10475"/>
                    <a:pt x="10475" y="0"/>
                    <a:pt x="23396" y="0"/>
                  </a:cubicBezTo>
                  <a:close/>
                </a:path>
              </a:pathLst>
            </a:custGeom>
            <a:solidFill>
              <a:srgbClr val="FF5052"/>
            </a:solidFill>
          </p:spPr>
        </p:sp>
        <p:sp>
          <p:nvSpPr>
            <p:cNvPr id="21" name="TextBox 21"/>
            <p:cNvSpPr txBox="1"/>
            <p:nvPr/>
          </p:nvSpPr>
          <p:spPr>
            <a:xfrm>
              <a:off x="0" y="-57150"/>
              <a:ext cx="1220151" cy="243690"/>
            </a:xfrm>
            <a:prstGeom prst="rect">
              <a:avLst/>
            </a:prstGeom>
          </p:spPr>
          <p:txBody>
            <a:bodyPr lIns="50800" tIns="50800" rIns="50800" bIns="50800" rtlCol="0" anchor="ctr"/>
            <a:lstStyle/>
            <a:p>
              <a:pPr algn="ctr">
                <a:lnSpc>
                  <a:spcPts val="3511"/>
                </a:lnSpc>
              </a:pPr>
              <a:r>
                <a:rPr lang="en-US" sz="2508" spc="501">
                  <a:solidFill>
                    <a:srgbClr val="FFFFFF"/>
                  </a:solidFill>
                  <a:latin typeface="Inter"/>
                  <a:ea typeface="Inter"/>
                  <a:cs typeface="Inter"/>
                  <a:sym typeface="Inter"/>
                </a:rPr>
                <a:t>2025</a:t>
              </a:r>
            </a:p>
          </p:txBody>
        </p:sp>
      </p:grpSp>
    </p:spTree>
    <p:extLst>
      <p:ext uri="{BB962C8B-B14F-4D97-AF65-F5344CB8AC3E}">
        <p14:creationId xmlns:p14="http://schemas.microsoft.com/office/powerpoint/2010/main" val="262995517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294F">
                <a:alpha val="100000"/>
              </a:srgbClr>
            </a:gs>
            <a:gs pos="50000">
              <a:srgbClr val="093B69">
                <a:alpha val="100000"/>
              </a:srgbClr>
            </a:gs>
            <a:gs pos="100000">
              <a:srgbClr val="4F9DDB">
                <a:alpha val="100000"/>
              </a:srgbClr>
            </a:gs>
          </a:gsLst>
          <a:lin ang="0"/>
        </a:gra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cstate="email">
              <a:alphaModFix amt="25000"/>
              <a:extLst>
                <a:ext uri="{28A0092B-C50C-407E-A947-70E740481C1C}">
                  <a14:useLocalDpi xmlns:a14="http://schemas.microsoft.com/office/drawing/2010/main"/>
                </a:ext>
              </a:extLst>
            </a:blip>
            <a:stretch>
              <a:fillRect/>
            </a:stretch>
          </a:blipFill>
        </p:spPr>
      </p:sp>
      <p:sp>
        <p:nvSpPr>
          <p:cNvPr id="3" name="Freeform 3"/>
          <p:cNvSpPr/>
          <p:nvPr/>
        </p:nvSpPr>
        <p:spPr>
          <a:xfrm>
            <a:off x="-1815729" y="4663662"/>
            <a:ext cx="6900310" cy="9189275"/>
          </a:xfrm>
          <a:custGeom>
            <a:avLst/>
            <a:gdLst/>
            <a:ahLst/>
            <a:cxnLst/>
            <a:rect l="l" t="t" r="r" b="b"/>
            <a:pathLst>
              <a:path w="6900310" h="9189275">
                <a:moveTo>
                  <a:pt x="0" y="0"/>
                </a:moveTo>
                <a:lnTo>
                  <a:pt x="6900310" y="0"/>
                </a:lnTo>
                <a:lnTo>
                  <a:pt x="6900310" y="9189276"/>
                </a:lnTo>
                <a:lnTo>
                  <a:pt x="0" y="9189276"/>
                </a:lnTo>
                <a:lnTo>
                  <a:pt x="0" y="0"/>
                </a:lnTo>
                <a:close/>
              </a:path>
            </a:pathLst>
          </a:custGeom>
          <a:blipFill>
            <a:blip r:embed="rId3">
              <a:alphaModFix amt="50000"/>
              <a:extLst>
                <a:ext uri="{96DAC541-7B7A-43D3-8B79-37D633B846F1}">
                  <asvg:svgBlip xmlns:asvg="http://schemas.microsoft.com/office/drawing/2016/SVG/main" r:embed="rId4"/>
                </a:ext>
              </a:extLst>
            </a:blip>
            <a:stretch>
              <a:fillRect/>
            </a:stretch>
          </a:blipFill>
        </p:spPr>
      </p:sp>
      <p:grpSp>
        <p:nvGrpSpPr>
          <p:cNvPr id="4" name="Group 4"/>
          <p:cNvGrpSpPr/>
          <p:nvPr/>
        </p:nvGrpSpPr>
        <p:grpSpPr>
          <a:xfrm>
            <a:off x="-2960084" y="-2513580"/>
            <a:ext cx="13519666" cy="13519666"/>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4F9DDB">
                    <a:alpha val="100000"/>
                  </a:srgbClr>
                </a:gs>
                <a:gs pos="50000">
                  <a:srgbClr val="0D4E8A">
                    <a:alpha val="100000"/>
                  </a:srgbClr>
                </a:gs>
                <a:gs pos="100000">
                  <a:srgbClr val="00294F">
                    <a:alpha val="100000"/>
                  </a:srgbClr>
                </a:gs>
              </a:gsLst>
              <a:path path="circle">
                <a:fillToRect r="100000" b="100000"/>
              </a:path>
              <a:tileRect l="-100000" t="-100000"/>
            </a:gradFill>
          </p:spPr>
        </p:sp>
        <p:sp>
          <p:nvSpPr>
            <p:cNvPr id="6" name="TextBox 6"/>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7" name="TextBox 7"/>
          <p:cNvSpPr txBox="1"/>
          <p:nvPr/>
        </p:nvSpPr>
        <p:spPr>
          <a:xfrm>
            <a:off x="1028700" y="244259"/>
            <a:ext cx="9063274" cy="869950"/>
          </a:xfrm>
          <a:prstGeom prst="rect">
            <a:avLst/>
          </a:prstGeom>
        </p:spPr>
        <p:txBody>
          <a:bodyPr lIns="0" tIns="0" rIns="0" bIns="0" rtlCol="0" anchor="t">
            <a:spAutoFit/>
          </a:bodyPr>
          <a:lstStyle/>
          <a:p>
            <a:pPr algn="l">
              <a:lnSpc>
                <a:spcPts val="6500"/>
              </a:lnSpc>
            </a:pPr>
            <a:r>
              <a:rPr lang="en-US" sz="6500" b="1" dirty="0">
                <a:solidFill>
                  <a:srgbClr val="FFFFFF"/>
                </a:solidFill>
                <a:latin typeface="Montserrat Bold"/>
                <a:ea typeface="Montserrat Bold"/>
                <a:cs typeface="Montserrat Bold"/>
                <a:sym typeface="Montserrat Bold"/>
              </a:rPr>
              <a:t>Purpose</a:t>
            </a:r>
          </a:p>
        </p:txBody>
      </p:sp>
      <p:grpSp>
        <p:nvGrpSpPr>
          <p:cNvPr id="8" name="Group 8"/>
          <p:cNvGrpSpPr/>
          <p:nvPr/>
        </p:nvGrpSpPr>
        <p:grpSpPr>
          <a:xfrm>
            <a:off x="9029700" y="1028700"/>
            <a:ext cx="9258300" cy="9258300"/>
            <a:chOff x="0" y="0"/>
            <a:chExt cx="6350000" cy="6350000"/>
          </a:xfrm>
        </p:grpSpPr>
        <p:sp>
          <p:nvSpPr>
            <p:cNvPr id="9" name="Freeform 9"/>
            <p:cNvSpPr/>
            <p:nvPr/>
          </p:nvSpPr>
          <p:spPr>
            <a:xfrm>
              <a:off x="0" y="0"/>
              <a:ext cx="6350000" cy="6350000"/>
            </a:xfrm>
            <a:custGeom>
              <a:avLst/>
              <a:gdLst/>
              <a:ahLst/>
              <a:cxnLst/>
              <a:rect l="l" t="t" r="r" b="b"/>
              <a:pathLst>
                <a:path w="6350000" h="6350000">
                  <a:moveTo>
                    <a:pt x="0" y="6350000"/>
                  </a:moveTo>
                  <a:lnTo>
                    <a:pt x="6350000" y="6350000"/>
                  </a:lnTo>
                  <a:lnTo>
                    <a:pt x="6350000" y="0"/>
                  </a:lnTo>
                  <a:cubicBezTo>
                    <a:pt x="2843530" y="0"/>
                    <a:pt x="0" y="2843530"/>
                    <a:pt x="0" y="6350000"/>
                  </a:cubicBezTo>
                  <a:close/>
                </a:path>
              </a:pathLst>
            </a:custGeom>
            <a:gradFill rotWithShape="1">
              <a:gsLst>
                <a:gs pos="0">
                  <a:srgbClr val="9DD4FF">
                    <a:alpha val="100000"/>
                  </a:srgbClr>
                </a:gs>
                <a:gs pos="50000">
                  <a:srgbClr val="1068B8">
                    <a:alpha val="100000"/>
                  </a:srgbClr>
                </a:gs>
                <a:gs pos="100000">
                  <a:srgbClr val="0858A6">
                    <a:alpha val="100000"/>
                  </a:srgbClr>
                </a:gs>
              </a:gsLst>
              <a:lin ang="5400000"/>
            </a:gradFill>
            <a:ln w="12700">
              <a:solidFill>
                <a:srgbClr val="000000"/>
              </a:solidFill>
            </a:ln>
          </p:spPr>
        </p:sp>
      </p:grpSp>
      <p:grpSp>
        <p:nvGrpSpPr>
          <p:cNvPr id="10" name="Group 10"/>
          <p:cNvGrpSpPr/>
          <p:nvPr/>
        </p:nvGrpSpPr>
        <p:grpSpPr>
          <a:xfrm>
            <a:off x="9486684" y="1485684"/>
            <a:ext cx="8801316" cy="8801316"/>
            <a:chOff x="0" y="0"/>
            <a:chExt cx="6350000" cy="6350000"/>
          </a:xfrm>
        </p:grpSpPr>
        <p:sp>
          <p:nvSpPr>
            <p:cNvPr id="11" name="Freeform 11"/>
            <p:cNvSpPr/>
            <p:nvPr/>
          </p:nvSpPr>
          <p:spPr>
            <a:xfrm>
              <a:off x="0" y="0"/>
              <a:ext cx="6350000" cy="6350000"/>
            </a:xfrm>
            <a:custGeom>
              <a:avLst/>
              <a:gdLst/>
              <a:ahLst/>
              <a:cxnLst/>
              <a:rect l="l" t="t" r="r" b="b"/>
              <a:pathLst>
                <a:path w="6350000" h="6350000">
                  <a:moveTo>
                    <a:pt x="0" y="6350000"/>
                  </a:moveTo>
                  <a:lnTo>
                    <a:pt x="6350000" y="6350000"/>
                  </a:lnTo>
                  <a:lnTo>
                    <a:pt x="6350000" y="0"/>
                  </a:lnTo>
                  <a:cubicBezTo>
                    <a:pt x="2843530" y="0"/>
                    <a:pt x="0" y="2843530"/>
                    <a:pt x="0" y="6350000"/>
                  </a:cubicBezTo>
                  <a:close/>
                </a:path>
              </a:pathLst>
            </a:custGeom>
            <a:blipFill>
              <a:blip r:embed="rId5" cstate="email">
                <a:extLst>
                  <a:ext uri="{28A0092B-C50C-407E-A947-70E740481C1C}">
                    <a14:useLocalDpi xmlns:a14="http://schemas.microsoft.com/office/drawing/2010/main"/>
                  </a:ext>
                </a:extLst>
              </a:blip>
              <a:stretch>
                <a:fillRect/>
              </a:stretch>
            </a:blipFill>
          </p:spPr>
        </p:sp>
      </p:grpSp>
      <p:sp>
        <p:nvSpPr>
          <p:cNvPr id="12" name="TextBox 12"/>
          <p:cNvSpPr txBox="1"/>
          <p:nvPr/>
        </p:nvSpPr>
        <p:spPr>
          <a:xfrm>
            <a:off x="573928" y="1047534"/>
            <a:ext cx="9021307" cy="8423275"/>
          </a:xfrm>
          <a:prstGeom prst="rect">
            <a:avLst/>
          </a:prstGeom>
        </p:spPr>
        <p:txBody>
          <a:bodyPr lIns="0" tIns="0" rIns="0" bIns="0" rtlCol="0" anchor="t">
            <a:spAutoFit/>
          </a:bodyPr>
          <a:lstStyle/>
          <a:p>
            <a:pPr marL="863599" lvl="1" indent="-431800" algn="l">
              <a:lnSpc>
                <a:spcPts val="5599"/>
              </a:lnSpc>
              <a:buFont typeface="Arial"/>
              <a:buChar char="•"/>
            </a:pPr>
            <a:r>
              <a:rPr lang="en-US" sz="3999" dirty="0">
                <a:solidFill>
                  <a:srgbClr val="FFCE63"/>
                </a:solidFill>
                <a:latin typeface="Montserrat"/>
                <a:ea typeface="Montserrat"/>
                <a:cs typeface="Montserrat"/>
                <a:sym typeface="Montserrat"/>
              </a:rPr>
              <a:t>Where and how can you express ideas?</a:t>
            </a:r>
          </a:p>
          <a:p>
            <a:pPr marL="863599" lvl="1" indent="-431800" algn="l">
              <a:lnSpc>
                <a:spcPts val="5599"/>
              </a:lnSpc>
              <a:buFont typeface="Arial"/>
              <a:buChar char="•"/>
            </a:pPr>
            <a:r>
              <a:rPr lang="en-US" sz="3999" dirty="0">
                <a:solidFill>
                  <a:srgbClr val="FFCE63"/>
                </a:solidFill>
                <a:latin typeface="Montserrat"/>
                <a:ea typeface="Montserrat"/>
                <a:cs typeface="Montserrat"/>
                <a:sym typeface="Montserrat"/>
              </a:rPr>
              <a:t>How are you held accountable for what happens in your classroom and around your school?</a:t>
            </a:r>
          </a:p>
          <a:p>
            <a:pPr marL="863599" lvl="1" indent="-431800" algn="l">
              <a:lnSpc>
                <a:spcPts val="5599"/>
              </a:lnSpc>
              <a:buFont typeface="Arial"/>
              <a:buChar char="•"/>
            </a:pPr>
            <a:r>
              <a:rPr lang="en-US" sz="3999" dirty="0">
                <a:solidFill>
                  <a:srgbClr val="FFCE63"/>
                </a:solidFill>
                <a:latin typeface="Montserrat"/>
                <a:ea typeface="Montserrat"/>
                <a:cs typeface="Montserrat"/>
                <a:sym typeface="Montserrat"/>
              </a:rPr>
              <a:t>Are you ever involved in any decisions?</a:t>
            </a:r>
          </a:p>
          <a:p>
            <a:pPr marL="863599" lvl="1" indent="-431800" algn="l">
              <a:lnSpc>
                <a:spcPts val="5599"/>
              </a:lnSpc>
              <a:buFont typeface="Arial"/>
              <a:buChar char="•"/>
            </a:pPr>
            <a:r>
              <a:rPr lang="en-US" sz="3999" dirty="0">
                <a:solidFill>
                  <a:srgbClr val="FFCE63"/>
                </a:solidFill>
                <a:latin typeface="Montserrat"/>
                <a:ea typeface="Montserrat"/>
                <a:cs typeface="Montserrat"/>
                <a:sym typeface="Montserrat"/>
              </a:rPr>
              <a:t>How is your voice heard?</a:t>
            </a:r>
          </a:p>
          <a:p>
            <a:pPr marL="863599" lvl="1" indent="-431800" algn="l">
              <a:lnSpc>
                <a:spcPts val="5599"/>
              </a:lnSpc>
              <a:buFont typeface="Arial"/>
              <a:buChar char="•"/>
            </a:pPr>
            <a:r>
              <a:rPr lang="en-US" sz="3999" dirty="0">
                <a:solidFill>
                  <a:srgbClr val="FFCE63"/>
                </a:solidFill>
                <a:latin typeface="Montserrat"/>
                <a:ea typeface="Montserrat"/>
                <a:cs typeface="Montserrat"/>
                <a:sym typeface="Montserrat"/>
              </a:rPr>
              <a:t>How are you encouraged to make links with the community?</a:t>
            </a:r>
          </a:p>
        </p:txBody>
      </p:sp>
      <p:sp>
        <p:nvSpPr>
          <p:cNvPr id="13" name="Freeform 13"/>
          <p:cNvSpPr/>
          <p:nvPr/>
        </p:nvSpPr>
        <p:spPr>
          <a:xfrm rot="-3035671" flipH="1">
            <a:off x="10327061" y="-1973168"/>
            <a:ext cx="5074419" cy="3946337"/>
          </a:xfrm>
          <a:custGeom>
            <a:avLst/>
            <a:gdLst/>
            <a:ahLst/>
            <a:cxnLst/>
            <a:rect l="l" t="t" r="r" b="b"/>
            <a:pathLst>
              <a:path w="5074419" h="3946337">
                <a:moveTo>
                  <a:pt x="5074419" y="0"/>
                </a:moveTo>
                <a:lnTo>
                  <a:pt x="0" y="0"/>
                </a:lnTo>
                <a:lnTo>
                  <a:pt x="0" y="3946336"/>
                </a:lnTo>
                <a:lnTo>
                  <a:pt x="5074419" y="3946336"/>
                </a:lnTo>
                <a:lnTo>
                  <a:pt x="5074419"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4" name="Freeform 14"/>
          <p:cNvSpPr/>
          <p:nvPr/>
        </p:nvSpPr>
        <p:spPr>
          <a:xfrm>
            <a:off x="7722666" y="8108049"/>
            <a:ext cx="276271" cy="277655"/>
          </a:xfrm>
          <a:custGeom>
            <a:avLst/>
            <a:gdLst/>
            <a:ahLst/>
            <a:cxnLst/>
            <a:rect l="l" t="t" r="r" b="b"/>
            <a:pathLst>
              <a:path w="276271" h="277655">
                <a:moveTo>
                  <a:pt x="0" y="0"/>
                </a:moveTo>
                <a:lnTo>
                  <a:pt x="276271" y="0"/>
                </a:lnTo>
                <a:lnTo>
                  <a:pt x="276271" y="277655"/>
                </a:lnTo>
                <a:lnTo>
                  <a:pt x="0" y="277655"/>
                </a:lnTo>
                <a:lnTo>
                  <a:pt x="0" y="0"/>
                </a:lnTo>
                <a:close/>
              </a:path>
            </a:pathLst>
          </a:custGeom>
          <a:blipFill>
            <a:blip r:embed="rId8">
              <a:alphaModFix amt="48000"/>
              <a:extLst>
                <a:ext uri="{96DAC541-7B7A-43D3-8B79-37D633B846F1}">
                  <asvg:svgBlip xmlns:asvg="http://schemas.microsoft.com/office/drawing/2016/SVG/main" r:embed="rId9"/>
                </a:ext>
              </a:extLst>
            </a:blip>
            <a:stretch>
              <a:fillRect/>
            </a:stretch>
          </a:blipFill>
        </p:spPr>
      </p:sp>
      <p:sp>
        <p:nvSpPr>
          <p:cNvPr id="15" name="Freeform 15"/>
          <p:cNvSpPr/>
          <p:nvPr/>
        </p:nvSpPr>
        <p:spPr>
          <a:xfrm>
            <a:off x="7692592" y="8836026"/>
            <a:ext cx="612689" cy="615759"/>
          </a:xfrm>
          <a:custGeom>
            <a:avLst/>
            <a:gdLst/>
            <a:ahLst/>
            <a:cxnLst/>
            <a:rect l="l" t="t" r="r" b="b"/>
            <a:pathLst>
              <a:path w="612689" h="615759">
                <a:moveTo>
                  <a:pt x="0" y="0"/>
                </a:moveTo>
                <a:lnTo>
                  <a:pt x="612690" y="0"/>
                </a:lnTo>
                <a:lnTo>
                  <a:pt x="612690" y="615759"/>
                </a:lnTo>
                <a:lnTo>
                  <a:pt x="0" y="615759"/>
                </a:lnTo>
                <a:lnTo>
                  <a:pt x="0" y="0"/>
                </a:lnTo>
                <a:close/>
              </a:path>
            </a:pathLst>
          </a:custGeom>
          <a:blipFill>
            <a:blip r:embed="rId8">
              <a:alphaModFix amt="48000"/>
              <a:extLst>
                <a:ext uri="{96DAC541-7B7A-43D3-8B79-37D633B846F1}">
                  <asvg:svgBlip xmlns:asvg="http://schemas.microsoft.com/office/drawing/2016/SVG/main" r:embed="rId9"/>
                </a:ext>
              </a:extLst>
            </a:blip>
            <a:stretch>
              <a:fillRect/>
            </a:stretch>
          </a:blipFill>
        </p:spPr>
      </p:sp>
      <p:sp>
        <p:nvSpPr>
          <p:cNvPr id="16" name="Freeform 16"/>
          <p:cNvSpPr/>
          <p:nvPr/>
        </p:nvSpPr>
        <p:spPr>
          <a:xfrm>
            <a:off x="11638032" y="2735420"/>
            <a:ext cx="276271" cy="277655"/>
          </a:xfrm>
          <a:custGeom>
            <a:avLst/>
            <a:gdLst/>
            <a:ahLst/>
            <a:cxnLst/>
            <a:rect l="l" t="t" r="r" b="b"/>
            <a:pathLst>
              <a:path w="276271" h="277655">
                <a:moveTo>
                  <a:pt x="0" y="0"/>
                </a:moveTo>
                <a:lnTo>
                  <a:pt x="276271" y="0"/>
                </a:lnTo>
                <a:lnTo>
                  <a:pt x="276271" y="277655"/>
                </a:lnTo>
                <a:lnTo>
                  <a:pt x="0" y="277655"/>
                </a:lnTo>
                <a:lnTo>
                  <a:pt x="0" y="0"/>
                </a:lnTo>
                <a:close/>
              </a:path>
            </a:pathLst>
          </a:custGeom>
          <a:blipFill>
            <a:blip r:embed="rId8">
              <a:alphaModFix amt="48000"/>
              <a:extLst>
                <a:ext uri="{96DAC541-7B7A-43D3-8B79-37D633B846F1}">
                  <asvg:svgBlip xmlns:asvg="http://schemas.microsoft.com/office/drawing/2016/SVG/main" r:embed="rId9"/>
                </a:ext>
              </a:extLst>
            </a:blip>
            <a:stretch>
              <a:fillRect/>
            </a:stretch>
          </a:blipFill>
        </p:spPr>
      </p:sp>
      <p:sp>
        <p:nvSpPr>
          <p:cNvPr id="17" name="Freeform 17"/>
          <p:cNvSpPr/>
          <p:nvPr/>
        </p:nvSpPr>
        <p:spPr>
          <a:xfrm>
            <a:off x="11361762" y="3318241"/>
            <a:ext cx="276271" cy="277655"/>
          </a:xfrm>
          <a:custGeom>
            <a:avLst/>
            <a:gdLst/>
            <a:ahLst/>
            <a:cxnLst/>
            <a:rect l="l" t="t" r="r" b="b"/>
            <a:pathLst>
              <a:path w="276271" h="277655">
                <a:moveTo>
                  <a:pt x="0" y="0"/>
                </a:moveTo>
                <a:lnTo>
                  <a:pt x="276270" y="0"/>
                </a:lnTo>
                <a:lnTo>
                  <a:pt x="276270" y="277655"/>
                </a:lnTo>
                <a:lnTo>
                  <a:pt x="0" y="277655"/>
                </a:lnTo>
                <a:lnTo>
                  <a:pt x="0" y="0"/>
                </a:lnTo>
                <a:close/>
              </a:path>
            </a:pathLst>
          </a:custGeom>
          <a:blipFill>
            <a:blip r:embed="rId8">
              <a:alphaModFix amt="48000"/>
              <a:extLst>
                <a:ext uri="{96DAC541-7B7A-43D3-8B79-37D633B846F1}">
                  <asvg:svgBlip xmlns:asvg="http://schemas.microsoft.com/office/drawing/2016/SVG/main" r:embed="rId9"/>
                </a:ext>
              </a:extLst>
            </a:blip>
            <a:stretch>
              <a:fillRect/>
            </a:stretch>
          </a:blipFill>
        </p:spPr>
      </p:sp>
      <p:sp>
        <p:nvSpPr>
          <p:cNvPr id="18" name="Freeform 18"/>
          <p:cNvSpPr/>
          <p:nvPr/>
        </p:nvSpPr>
        <p:spPr>
          <a:xfrm>
            <a:off x="15477708" y="7118208"/>
            <a:ext cx="6071054" cy="5487047"/>
          </a:xfrm>
          <a:custGeom>
            <a:avLst/>
            <a:gdLst/>
            <a:ahLst/>
            <a:cxnLst/>
            <a:rect l="l" t="t" r="r" b="b"/>
            <a:pathLst>
              <a:path w="6071054" h="5487047">
                <a:moveTo>
                  <a:pt x="0" y="0"/>
                </a:moveTo>
                <a:lnTo>
                  <a:pt x="6071053" y="0"/>
                </a:lnTo>
                <a:lnTo>
                  <a:pt x="6071053" y="5487046"/>
                </a:lnTo>
                <a:lnTo>
                  <a:pt x="0" y="5487046"/>
                </a:lnTo>
                <a:lnTo>
                  <a:pt x="0" y="0"/>
                </a:lnTo>
                <a:close/>
              </a:path>
            </a:pathLst>
          </a:custGeom>
          <a:blipFill>
            <a:blip r:embed="rId10" cstate="email">
              <a:extLst>
                <a:ext uri="{28A0092B-C50C-407E-A947-70E740481C1C}">
                  <a14:useLocalDpi xmlns:a14="http://schemas.microsoft.com/office/drawing/2010/main"/>
                </a:ext>
              </a:extLst>
            </a:blip>
            <a:stretch>
              <a:fillRect/>
            </a:stretch>
          </a:blipFill>
        </p:spPr>
      </p:sp>
    </p:spTree>
    <p:extLst>
      <p:ext uri="{BB962C8B-B14F-4D97-AF65-F5344CB8AC3E}">
        <p14:creationId xmlns:p14="http://schemas.microsoft.com/office/powerpoint/2010/main" val="21142020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294F">
                <a:alpha val="100000"/>
              </a:srgbClr>
            </a:gs>
            <a:gs pos="50000">
              <a:srgbClr val="093B69">
                <a:alpha val="100000"/>
              </a:srgbClr>
            </a:gs>
            <a:gs pos="100000">
              <a:srgbClr val="4F9DDB">
                <a:alpha val="100000"/>
              </a:srgbClr>
            </a:gs>
          </a:gsLst>
          <a:lin ang="0"/>
        </a:gra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cstate="email">
              <a:alphaModFix amt="25000"/>
              <a:extLst>
                <a:ext uri="{28A0092B-C50C-407E-A947-70E740481C1C}">
                  <a14:useLocalDpi xmlns:a14="http://schemas.microsoft.com/office/drawing/2010/main"/>
                </a:ext>
              </a:extLst>
            </a:blip>
            <a:stretch>
              <a:fillRect/>
            </a:stretch>
          </a:blipFill>
        </p:spPr>
      </p:sp>
      <p:sp>
        <p:nvSpPr>
          <p:cNvPr id="3" name="Freeform 3"/>
          <p:cNvSpPr/>
          <p:nvPr/>
        </p:nvSpPr>
        <p:spPr>
          <a:xfrm>
            <a:off x="-1815729" y="4663662"/>
            <a:ext cx="6900310" cy="9189275"/>
          </a:xfrm>
          <a:custGeom>
            <a:avLst/>
            <a:gdLst/>
            <a:ahLst/>
            <a:cxnLst/>
            <a:rect l="l" t="t" r="r" b="b"/>
            <a:pathLst>
              <a:path w="6900310" h="9189275">
                <a:moveTo>
                  <a:pt x="0" y="0"/>
                </a:moveTo>
                <a:lnTo>
                  <a:pt x="6900310" y="0"/>
                </a:lnTo>
                <a:lnTo>
                  <a:pt x="6900310" y="9189276"/>
                </a:lnTo>
                <a:lnTo>
                  <a:pt x="0" y="9189276"/>
                </a:lnTo>
                <a:lnTo>
                  <a:pt x="0" y="0"/>
                </a:lnTo>
                <a:close/>
              </a:path>
            </a:pathLst>
          </a:custGeom>
          <a:blipFill>
            <a:blip r:embed="rId3">
              <a:alphaModFix amt="50000"/>
              <a:extLst>
                <a:ext uri="{96DAC541-7B7A-43D3-8B79-37D633B846F1}">
                  <asvg:svgBlip xmlns:asvg="http://schemas.microsoft.com/office/drawing/2016/SVG/main" r:embed="rId4"/>
                </a:ext>
              </a:extLst>
            </a:blip>
            <a:stretch>
              <a:fillRect/>
            </a:stretch>
          </a:blipFill>
        </p:spPr>
      </p:sp>
      <p:grpSp>
        <p:nvGrpSpPr>
          <p:cNvPr id="4" name="Group 4"/>
          <p:cNvGrpSpPr/>
          <p:nvPr/>
        </p:nvGrpSpPr>
        <p:grpSpPr>
          <a:xfrm>
            <a:off x="-2713536" y="-2441305"/>
            <a:ext cx="16110262" cy="13315626"/>
            <a:chOff x="0" y="0"/>
            <a:chExt cx="983388" cy="812800"/>
          </a:xfrm>
        </p:grpSpPr>
        <p:sp>
          <p:nvSpPr>
            <p:cNvPr id="5" name="Freeform 5"/>
            <p:cNvSpPr/>
            <p:nvPr/>
          </p:nvSpPr>
          <p:spPr>
            <a:xfrm>
              <a:off x="0" y="0"/>
              <a:ext cx="983388" cy="812800"/>
            </a:xfrm>
            <a:custGeom>
              <a:avLst/>
              <a:gdLst/>
              <a:ahLst/>
              <a:cxnLst/>
              <a:rect l="l" t="t" r="r" b="b"/>
              <a:pathLst>
                <a:path w="983388" h="812800">
                  <a:moveTo>
                    <a:pt x="491694" y="0"/>
                  </a:moveTo>
                  <a:cubicBezTo>
                    <a:pt x="220139" y="0"/>
                    <a:pt x="0" y="181951"/>
                    <a:pt x="0" y="406400"/>
                  </a:cubicBezTo>
                  <a:cubicBezTo>
                    <a:pt x="0" y="630849"/>
                    <a:pt x="220139" y="812800"/>
                    <a:pt x="491694" y="812800"/>
                  </a:cubicBezTo>
                  <a:cubicBezTo>
                    <a:pt x="763249" y="812800"/>
                    <a:pt x="983388" y="630849"/>
                    <a:pt x="983388" y="406400"/>
                  </a:cubicBezTo>
                  <a:cubicBezTo>
                    <a:pt x="983388" y="181951"/>
                    <a:pt x="763249" y="0"/>
                    <a:pt x="491694" y="0"/>
                  </a:cubicBezTo>
                  <a:close/>
                </a:path>
              </a:pathLst>
            </a:custGeom>
            <a:gradFill rotWithShape="1">
              <a:gsLst>
                <a:gs pos="0">
                  <a:srgbClr val="4F9DDB">
                    <a:alpha val="100000"/>
                  </a:srgbClr>
                </a:gs>
                <a:gs pos="50000">
                  <a:srgbClr val="0D4E8A">
                    <a:alpha val="100000"/>
                  </a:srgbClr>
                </a:gs>
                <a:gs pos="100000">
                  <a:srgbClr val="00294F">
                    <a:alpha val="100000"/>
                  </a:srgbClr>
                </a:gs>
              </a:gsLst>
              <a:path path="circle">
                <a:fillToRect r="100000" b="100000"/>
              </a:path>
              <a:tileRect l="-100000" t="-100000"/>
            </a:gradFill>
          </p:spPr>
        </p:sp>
        <p:sp>
          <p:nvSpPr>
            <p:cNvPr id="6" name="TextBox 6"/>
            <p:cNvSpPr txBox="1"/>
            <p:nvPr/>
          </p:nvSpPr>
          <p:spPr>
            <a:xfrm>
              <a:off x="92193" y="38100"/>
              <a:ext cx="799002" cy="698500"/>
            </a:xfrm>
            <a:prstGeom prst="rect">
              <a:avLst/>
            </a:prstGeom>
          </p:spPr>
          <p:txBody>
            <a:bodyPr lIns="50800" tIns="50800" rIns="50800" bIns="50800" rtlCol="0" anchor="ctr"/>
            <a:lstStyle/>
            <a:p>
              <a:pPr algn="ctr">
                <a:lnSpc>
                  <a:spcPts val="2659"/>
                </a:lnSpc>
                <a:spcBef>
                  <a:spcPct val="0"/>
                </a:spcBef>
              </a:pPr>
              <a:endParaRPr/>
            </a:p>
          </p:txBody>
        </p:sp>
      </p:grpSp>
      <p:sp>
        <p:nvSpPr>
          <p:cNvPr id="7" name="TextBox 7"/>
          <p:cNvSpPr txBox="1"/>
          <p:nvPr/>
        </p:nvSpPr>
        <p:spPr>
          <a:xfrm>
            <a:off x="1303574" y="398391"/>
            <a:ext cx="9063274" cy="869950"/>
          </a:xfrm>
          <a:prstGeom prst="rect">
            <a:avLst/>
          </a:prstGeom>
        </p:spPr>
        <p:txBody>
          <a:bodyPr lIns="0" tIns="0" rIns="0" bIns="0" rtlCol="0" anchor="t">
            <a:spAutoFit/>
          </a:bodyPr>
          <a:lstStyle/>
          <a:p>
            <a:pPr algn="l">
              <a:lnSpc>
                <a:spcPts val="6500"/>
              </a:lnSpc>
            </a:pPr>
            <a:r>
              <a:rPr lang="en-US" sz="6500" b="1">
                <a:solidFill>
                  <a:srgbClr val="FFFFFF"/>
                </a:solidFill>
                <a:latin typeface="Montserrat Bold"/>
                <a:ea typeface="Montserrat Bold"/>
                <a:cs typeface="Montserrat Bold"/>
                <a:sym typeface="Montserrat Bold"/>
              </a:rPr>
              <a:t>Purpose</a:t>
            </a:r>
          </a:p>
        </p:txBody>
      </p:sp>
      <p:grpSp>
        <p:nvGrpSpPr>
          <p:cNvPr id="8" name="Group 8"/>
          <p:cNvGrpSpPr/>
          <p:nvPr/>
        </p:nvGrpSpPr>
        <p:grpSpPr>
          <a:xfrm>
            <a:off x="10366848" y="1028700"/>
            <a:ext cx="9258300" cy="9258300"/>
            <a:chOff x="0" y="0"/>
            <a:chExt cx="6350000" cy="6350000"/>
          </a:xfrm>
        </p:grpSpPr>
        <p:sp>
          <p:nvSpPr>
            <p:cNvPr id="9" name="Freeform 9"/>
            <p:cNvSpPr/>
            <p:nvPr/>
          </p:nvSpPr>
          <p:spPr>
            <a:xfrm>
              <a:off x="0" y="0"/>
              <a:ext cx="6350000" cy="6350000"/>
            </a:xfrm>
            <a:custGeom>
              <a:avLst/>
              <a:gdLst/>
              <a:ahLst/>
              <a:cxnLst/>
              <a:rect l="l" t="t" r="r" b="b"/>
              <a:pathLst>
                <a:path w="6350000" h="6350000">
                  <a:moveTo>
                    <a:pt x="0" y="6350000"/>
                  </a:moveTo>
                  <a:lnTo>
                    <a:pt x="6350000" y="6350000"/>
                  </a:lnTo>
                  <a:lnTo>
                    <a:pt x="6350000" y="0"/>
                  </a:lnTo>
                  <a:cubicBezTo>
                    <a:pt x="2843530" y="0"/>
                    <a:pt x="0" y="2843530"/>
                    <a:pt x="0" y="6350000"/>
                  </a:cubicBezTo>
                  <a:close/>
                </a:path>
              </a:pathLst>
            </a:custGeom>
            <a:gradFill rotWithShape="1">
              <a:gsLst>
                <a:gs pos="0">
                  <a:srgbClr val="9DD4FF">
                    <a:alpha val="100000"/>
                  </a:srgbClr>
                </a:gs>
                <a:gs pos="50000">
                  <a:srgbClr val="1068B8">
                    <a:alpha val="100000"/>
                  </a:srgbClr>
                </a:gs>
                <a:gs pos="100000">
                  <a:srgbClr val="0858A6">
                    <a:alpha val="100000"/>
                  </a:srgbClr>
                </a:gs>
              </a:gsLst>
              <a:lin ang="5400000"/>
            </a:gradFill>
            <a:ln w="12700">
              <a:solidFill>
                <a:srgbClr val="000000"/>
              </a:solidFill>
            </a:ln>
          </p:spPr>
        </p:sp>
      </p:grpSp>
      <p:grpSp>
        <p:nvGrpSpPr>
          <p:cNvPr id="10" name="Group 10"/>
          <p:cNvGrpSpPr/>
          <p:nvPr/>
        </p:nvGrpSpPr>
        <p:grpSpPr>
          <a:xfrm>
            <a:off x="10667177" y="1485684"/>
            <a:ext cx="8801316" cy="8801316"/>
            <a:chOff x="0" y="0"/>
            <a:chExt cx="6350000" cy="6350000"/>
          </a:xfrm>
        </p:grpSpPr>
        <p:sp>
          <p:nvSpPr>
            <p:cNvPr id="11" name="Freeform 11"/>
            <p:cNvSpPr/>
            <p:nvPr/>
          </p:nvSpPr>
          <p:spPr>
            <a:xfrm>
              <a:off x="0" y="0"/>
              <a:ext cx="6350000" cy="6350000"/>
            </a:xfrm>
            <a:custGeom>
              <a:avLst/>
              <a:gdLst/>
              <a:ahLst/>
              <a:cxnLst/>
              <a:rect l="l" t="t" r="r" b="b"/>
              <a:pathLst>
                <a:path w="6350000" h="6350000">
                  <a:moveTo>
                    <a:pt x="0" y="6350000"/>
                  </a:moveTo>
                  <a:lnTo>
                    <a:pt x="6350000" y="6350000"/>
                  </a:lnTo>
                  <a:lnTo>
                    <a:pt x="6350000" y="0"/>
                  </a:lnTo>
                  <a:cubicBezTo>
                    <a:pt x="2843530" y="0"/>
                    <a:pt x="0" y="2843530"/>
                    <a:pt x="0" y="6350000"/>
                  </a:cubicBezTo>
                  <a:close/>
                </a:path>
              </a:pathLst>
            </a:custGeom>
            <a:blipFill>
              <a:blip r:embed="rId5" cstate="email">
                <a:extLst>
                  <a:ext uri="{28A0092B-C50C-407E-A947-70E740481C1C}">
                    <a14:useLocalDpi xmlns:a14="http://schemas.microsoft.com/office/drawing/2010/main"/>
                  </a:ext>
                </a:extLst>
              </a:blip>
              <a:stretch>
                <a:fillRect/>
              </a:stretch>
            </a:blipFill>
          </p:spPr>
        </p:sp>
      </p:grpSp>
      <p:sp>
        <p:nvSpPr>
          <p:cNvPr id="12" name="TextBox 12"/>
          <p:cNvSpPr txBox="1"/>
          <p:nvPr/>
        </p:nvSpPr>
        <p:spPr>
          <a:xfrm>
            <a:off x="707718" y="1419009"/>
            <a:ext cx="10346350" cy="8423275"/>
          </a:xfrm>
          <a:prstGeom prst="rect">
            <a:avLst/>
          </a:prstGeom>
        </p:spPr>
        <p:txBody>
          <a:bodyPr lIns="0" tIns="0" rIns="0" bIns="0" rtlCol="0" anchor="t">
            <a:spAutoFit/>
          </a:bodyPr>
          <a:lstStyle/>
          <a:p>
            <a:pPr marL="863599" lvl="1" indent="-431800" algn="l">
              <a:lnSpc>
                <a:spcPts val="5599"/>
              </a:lnSpc>
              <a:buFont typeface="Arial"/>
              <a:buChar char="•"/>
            </a:pPr>
            <a:r>
              <a:rPr lang="en-US" sz="3999">
                <a:solidFill>
                  <a:srgbClr val="FFCE63"/>
                </a:solidFill>
                <a:latin typeface="Montserrat"/>
                <a:ea typeface="Montserrat"/>
                <a:cs typeface="Montserrat"/>
                <a:sym typeface="Montserrat"/>
              </a:rPr>
              <a:t>Where are you taught about mental health and wellbeing?</a:t>
            </a:r>
          </a:p>
          <a:p>
            <a:pPr marL="863599" lvl="1" indent="-431800" algn="l">
              <a:lnSpc>
                <a:spcPts val="5599"/>
              </a:lnSpc>
              <a:buFont typeface="Arial"/>
              <a:buChar char="•"/>
            </a:pPr>
            <a:r>
              <a:rPr lang="en-US" sz="3999">
                <a:solidFill>
                  <a:srgbClr val="FFCE63"/>
                </a:solidFill>
                <a:latin typeface="Montserrat"/>
                <a:ea typeface="Montserrat"/>
                <a:cs typeface="Montserrat"/>
                <a:sym typeface="Montserrat"/>
              </a:rPr>
              <a:t>How are achievements celebrated and recognised?</a:t>
            </a:r>
          </a:p>
          <a:p>
            <a:pPr marL="863599" lvl="1" indent="-431800" algn="l">
              <a:lnSpc>
                <a:spcPts val="5599"/>
              </a:lnSpc>
              <a:buFont typeface="Arial"/>
              <a:buChar char="•"/>
            </a:pPr>
            <a:r>
              <a:rPr lang="en-US" sz="3999">
                <a:solidFill>
                  <a:srgbClr val="FFCE63"/>
                </a:solidFill>
                <a:latin typeface="Montserrat"/>
                <a:ea typeface="Montserrat"/>
                <a:cs typeface="Montserrat"/>
                <a:sym typeface="Montserrat"/>
              </a:rPr>
              <a:t>Does your school have high expectations? How do you know?</a:t>
            </a:r>
          </a:p>
          <a:p>
            <a:pPr marL="863599" lvl="1" indent="-431800" algn="l">
              <a:lnSpc>
                <a:spcPts val="5599"/>
              </a:lnSpc>
              <a:buFont typeface="Arial"/>
              <a:buChar char="•"/>
            </a:pPr>
            <a:r>
              <a:rPr lang="en-US" sz="3999">
                <a:solidFill>
                  <a:srgbClr val="FFCE63"/>
                </a:solidFill>
                <a:latin typeface="Montserrat"/>
                <a:ea typeface="Montserrat"/>
                <a:cs typeface="Montserrat"/>
                <a:sym typeface="Montserrat"/>
              </a:rPr>
              <a:t>Where is independent thinking encouraged?</a:t>
            </a:r>
          </a:p>
          <a:p>
            <a:pPr marL="863599" lvl="1" indent="-431800" algn="l">
              <a:lnSpc>
                <a:spcPts val="5599"/>
              </a:lnSpc>
              <a:buFont typeface="Arial"/>
              <a:buChar char="•"/>
            </a:pPr>
            <a:r>
              <a:rPr lang="en-US" sz="3999">
                <a:solidFill>
                  <a:srgbClr val="FFCE63"/>
                </a:solidFill>
                <a:latin typeface="Montserrat"/>
                <a:ea typeface="Montserrat"/>
                <a:cs typeface="Montserrat"/>
                <a:sym typeface="Montserrat"/>
              </a:rPr>
              <a:t>How do you know that your teachers believe in you?</a:t>
            </a:r>
          </a:p>
          <a:p>
            <a:pPr marL="863599" lvl="1" indent="-431800" algn="l">
              <a:lnSpc>
                <a:spcPts val="5599"/>
              </a:lnSpc>
              <a:buFont typeface="Arial"/>
              <a:buChar char="•"/>
            </a:pPr>
            <a:r>
              <a:rPr lang="en-US" sz="3999">
                <a:solidFill>
                  <a:srgbClr val="FFCE63"/>
                </a:solidFill>
                <a:latin typeface="Montserrat"/>
                <a:ea typeface="Montserrat"/>
                <a:cs typeface="Montserrat"/>
                <a:sym typeface="Montserrat"/>
              </a:rPr>
              <a:t>What leadership opportunities do you have?</a:t>
            </a:r>
          </a:p>
        </p:txBody>
      </p:sp>
      <p:sp>
        <p:nvSpPr>
          <p:cNvPr id="13" name="Freeform 13"/>
          <p:cNvSpPr/>
          <p:nvPr/>
        </p:nvSpPr>
        <p:spPr>
          <a:xfrm rot="-3035671" flipH="1">
            <a:off x="10327061" y="-1973168"/>
            <a:ext cx="5074419" cy="3946337"/>
          </a:xfrm>
          <a:custGeom>
            <a:avLst/>
            <a:gdLst/>
            <a:ahLst/>
            <a:cxnLst/>
            <a:rect l="l" t="t" r="r" b="b"/>
            <a:pathLst>
              <a:path w="5074419" h="3946337">
                <a:moveTo>
                  <a:pt x="5074419" y="0"/>
                </a:moveTo>
                <a:lnTo>
                  <a:pt x="0" y="0"/>
                </a:lnTo>
                <a:lnTo>
                  <a:pt x="0" y="3946336"/>
                </a:lnTo>
                <a:lnTo>
                  <a:pt x="5074419" y="3946336"/>
                </a:lnTo>
                <a:lnTo>
                  <a:pt x="5074419"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4" name="Freeform 14"/>
          <p:cNvSpPr/>
          <p:nvPr/>
        </p:nvSpPr>
        <p:spPr>
          <a:xfrm>
            <a:off x="7722666" y="8108049"/>
            <a:ext cx="276271" cy="277655"/>
          </a:xfrm>
          <a:custGeom>
            <a:avLst/>
            <a:gdLst/>
            <a:ahLst/>
            <a:cxnLst/>
            <a:rect l="l" t="t" r="r" b="b"/>
            <a:pathLst>
              <a:path w="276271" h="277655">
                <a:moveTo>
                  <a:pt x="0" y="0"/>
                </a:moveTo>
                <a:lnTo>
                  <a:pt x="276271" y="0"/>
                </a:lnTo>
                <a:lnTo>
                  <a:pt x="276271" y="277655"/>
                </a:lnTo>
                <a:lnTo>
                  <a:pt x="0" y="277655"/>
                </a:lnTo>
                <a:lnTo>
                  <a:pt x="0" y="0"/>
                </a:lnTo>
                <a:close/>
              </a:path>
            </a:pathLst>
          </a:custGeom>
          <a:blipFill>
            <a:blip r:embed="rId8">
              <a:alphaModFix amt="48000"/>
              <a:extLst>
                <a:ext uri="{96DAC541-7B7A-43D3-8B79-37D633B846F1}">
                  <asvg:svgBlip xmlns:asvg="http://schemas.microsoft.com/office/drawing/2016/SVG/main" r:embed="rId9"/>
                </a:ext>
              </a:extLst>
            </a:blip>
            <a:stretch>
              <a:fillRect/>
            </a:stretch>
          </a:blipFill>
        </p:spPr>
      </p:sp>
      <p:sp>
        <p:nvSpPr>
          <p:cNvPr id="15" name="Freeform 15"/>
          <p:cNvSpPr/>
          <p:nvPr/>
        </p:nvSpPr>
        <p:spPr>
          <a:xfrm>
            <a:off x="7692592" y="8836026"/>
            <a:ext cx="612689" cy="615759"/>
          </a:xfrm>
          <a:custGeom>
            <a:avLst/>
            <a:gdLst/>
            <a:ahLst/>
            <a:cxnLst/>
            <a:rect l="l" t="t" r="r" b="b"/>
            <a:pathLst>
              <a:path w="612689" h="615759">
                <a:moveTo>
                  <a:pt x="0" y="0"/>
                </a:moveTo>
                <a:lnTo>
                  <a:pt x="612690" y="0"/>
                </a:lnTo>
                <a:lnTo>
                  <a:pt x="612690" y="615759"/>
                </a:lnTo>
                <a:lnTo>
                  <a:pt x="0" y="615759"/>
                </a:lnTo>
                <a:lnTo>
                  <a:pt x="0" y="0"/>
                </a:lnTo>
                <a:close/>
              </a:path>
            </a:pathLst>
          </a:custGeom>
          <a:blipFill>
            <a:blip r:embed="rId8">
              <a:alphaModFix amt="48000"/>
              <a:extLst>
                <a:ext uri="{96DAC541-7B7A-43D3-8B79-37D633B846F1}">
                  <asvg:svgBlip xmlns:asvg="http://schemas.microsoft.com/office/drawing/2016/SVG/main" r:embed="rId9"/>
                </a:ext>
              </a:extLst>
            </a:blip>
            <a:stretch>
              <a:fillRect/>
            </a:stretch>
          </a:blipFill>
        </p:spPr>
      </p:sp>
      <p:sp>
        <p:nvSpPr>
          <p:cNvPr id="16" name="Freeform 16"/>
          <p:cNvSpPr/>
          <p:nvPr/>
        </p:nvSpPr>
        <p:spPr>
          <a:xfrm>
            <a:off x="11638032" y="2735420"/>
            <a:ext cx="276271" cy="277655"/>
          </a:xfrm>
          <a:custGeom>
            <a:avLst/>
            <a:gdLst/>
            <a:ahLst/>
            <a:cxnLst/>
            <a:rect l="l" t="t" r="r" b="b"/>
            <a:pathLst>
              <a:path w="276271" h="277655">
                <a:moveTo>
                  <a:pt x="0" y="0"/>
                </a:moveTo>
                <a:lnTo>
                  <a:pt x="276271" y="0"/>
                </a:lnTo>
                <a:lnTo>
                  <a:pt x="276271" y="277655"/>
                </a:lnTo>
                <a:lnTo>
                  <a:pt x="0" y="277655"/>
                </a:lnTo>
                <a:lnTo>
                  <a:pt x="0" y="0"/>
                </a:lnTo>
                <a:close/>
              </a:path>
            </a:pathLst>
          </a:custGeom>
          <a:blipFill>
            <a:blip r:embed="rId8">
              <a:alphaModFix amt="48000"/>
              <a:extLst>
                <a:ext uri="{96DAC541-7B7A-43D3-8B79-37D633B846F1}">
                  <asvg:svgBlip xmlns:asvg="http://schemas.microsoft.com/office/drawing/2016/SVG/main" r:embed="rId9"/>
                </a:ext>
              </a:extLst>
            </a:blip>
            <a:stretch>
              <a:fillRect/>
            </a:stretch>
          </a:blipFill>
        </p:spPr>
      </p:sp>
      <p:sp>
        <p:nvSpPr>
          <p:cNvPr id="17" name="Freeform 17"/>
          <p:cNvSpPr/>
          <p:nvPr/>
        </p:nvSpPr>
        <p:spPr>
          <a:xfrm>
            <a:off x="11361762" y="3318241"/>
            <a:ext cx="276271" cy="277655"/>
          </a:xfrm>
          <a:custGeom>
            <a:avLst/>
            <a:gdLst/>
            <a:ahLst/>
            <a:cxnLst/>
            <a:rect l="l" t="t" r="r" b="b"/>
            <a:pathLst>
              <a:path w="276271" h="277655">
                <a:moveTo>
                  <a:pt x="0" y="0"/>
                </a:moveTo>
                <a:lnTo>
                  <a:pt x="276270" y="0"/>
                </a:lnTo>
                <a:lnTo>
                  <a:pt x="276270" y="277655"/>
                </a:lnTo>
                <a:lnTo>
                  <a:pt x="0" y="277655"/>
                </a:lnTo>
                <a:lnTo>
                  <a:pt x="0" y="0"/>
                </a:lnTo>
                <a:close/>
              </a:path>
            </a:pathLst>
          </a:custGeom>
          <a:blipFill>
            <a:blip r:embed="rId8">
              <a:alphaModFix amt="48000"/>
              <a:extLst>
                <a:ext uri="{96DAC541-7B7A-43D3-8B79-37D633B846F1}">
                  <asvg:svgBlip xmlns:asvg="http://schemas.microsoft.com/office/drawing/2016/SVG/main" r:embed="rId9"/>
                </a:ext>
              </a:extLst>
            </a:blip>
            <a:stretch>
              <a:fillRect/>
            </a:stretch>
          </a:blipFill>
        </p:spPr>
      </p:sp>
      <p:sp>
        <p:nvSpPr>
          <p:cNvPr id="18" name="Freeform 18"/>
          <p:cNvSpPr/>
          <p:nvPr/>
        </p:nvSpPr>
        <p:spPr>
          <a:xfrm>
            <a:off x="15477708" y="7118208"/>
            <a:ext cx="6071054" cy="5487047"/>
          </a:xfrm>
          <a:custGeom>
            <a:avLst/>
            <a:gdLst/>
            <a:ahLst/>
            <a:cxnLst/>
            <a:rect l="l" t="t" r="r" b="b"/>
            <a:pathLst>
              <a:path w="6071054" h="5487047">
                <a:moveTo>
                  <a:pt x="0" y="0"/>
                </a:moveTo>
                <a:lnTo>
                  <a:pt x="6071053" y="0"/>
                </a:lnTo>
                <a:lnTo>
                  <a:pt x="6071053" y="5487046"/>
                </a:lnTo>
                <a:lnTo>
                  <a:pt x="0" y="5487046"/>
                </a:lnTo>
                <a:lnTo>
                  <a:pt x="0" y="0"/>
                </a:lnTo>
                <a:close/>
              </a:path>
            </a:pathLst>
          </a:custGeom>
          <a:blipFill>
            <a:blip r:embed="rId10" cstate="email">
              <a:extLst>
                <a:ext uri="{28A0092B-C50C-407E-A947-70E740481C1C}">
                  <a14:useLocalDpi xmlns:a14="http://schemas.microsoft.com/office/drawing/2010/main"/>
                </a:ext>
              </a:extLst>
            </a:blip>
            <a:stretch>
              <a:fillRect/>
            </a:stretch>
          </a:blipFill>
        </p:spPr>
      </p:sp>
    </p:spTree>
    <p:extLst>
      <p:ext uri="{BB962C8B-B14F-4D97-AF65-F5344CB8AC3E}">
        <p14:creationId xmlns:p14="http://schemas.microsoft.com/office/powerpoint/2010/main" val="182319786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580005" y="1905639"/>
            <a:ext cx="8441673" cy="7048797"/>
          </a:xfrm>
          <a:custGeom>
            <a:avLst/>
            <a:gdLst/>
            <a:ahLst/>
            <a:cxnLst/>
            <a:rect l="l" t="t" r="r" b="b"/>
            <a:pathLst>
              <a:path w="8441673" h="7048797">
                <a:moveTo>
                  <a:pt x="0" y="0"/>
                </a:moveTo>
                <a:lnTo>
                  <a:pt x="8441673" y="0"/>
                </a:lnTo>
                <a:lnTo>
                  <a:pt x="8441673" y="7048796"/>
                </a:lnTo>
                <a:lnTo>
                  <a:pt x="0" y="704879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545878" y="4090567"/>
            <a:ext cx="5867519" cy="1650240"/>
          </a:xfrm>
          <a:custGeom>
            <a:avLst/>
            <a:gdLst/>
            <a:ahLst/>
            <a:cxnLst/>
            <a:rect l="l" t="t" r="r" b="b"/>
            <a:pathLst>
              <a:path w="5867519" h="1650240">
                <a:moveTo>
                  <a:pt x="0" y="0"/>
                </a:moveTo>
                <a:lnTo>
                  <a:pt x="5867519" y="0"/>
                </a:lnTo>
                <a:lnTo>
                  <a:pt x="5867519" y="1650240"/>
                </a:lnTo>
                <a:lnTo>
                  <a:pt x="0" y="165024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770554" y="7820071"/>
            <a:ext cx="5867519" cy="1650240"/>
          </a:xfrm>
          <a:custGeom>
            <a:avLst/>
            <a:gdLst/>
            <a:ahLst/>
            <a:cxnLst/>
            <a:rect l="l" t="t" r="r" b="b"/>
            <a:pathLst>
              <a:path w="5867519" h="1650240">
                <a:moveTo>
                  <a:pt x="0" y="0"/>
                </a:moveTo>
                <a:lnTo>
                  <a:pt x="5867518" y="0"/>
                </a:lnTo>
                <a:lnTo>
                  <a:pt x="5867518" y="1650239"/>
                </a:lnTo>
                <a:lnTo>
                  <a:pt x="0" y="165023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11059370" y="7472548"/>
            <a:ext cx="5867519" cy="1650240"/>
          </a:xfrm>
          <a:custGeom>
            <a:avLst/>
            <a:gdLst/>
            <a:ahLst/>
            <a:cxnLst/>
            <a:rect l="l" t="t" r="r" b="b"/>
            <a:pathLst>
              <a:path w="5867519" h="1650240">
                <a:moveTo>
                  <a:pt x="0" y="0"/>
                </a:moveTo>
                <a:lnTo>
                  <a:pt x="5867518" y="0"/>
                </a:lnTo>
                <a:lnTo>
                  <a:pt x="5867518" y="1650239"/>
                </a:lnTo>
                <a:lnTo>
                  <a:pt x="0" y="165023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a:off x="11391781" y="2232647"/>
            <a:ext cx="5867519" cy="1650240"/>
          </a:xfrm>
          <a:custGeom>
            <a:avLst/>
            <a:gdLst/>
            <a:ahLst/>
            <a:cxnLst/>
            <a:rect l="l" t="t" r="r" b="b"/>
            <a:pathLst>
              <a:path w="5867519" h="1650240">
                <a:moveTo>
                  <a:pt x="0" y="0"/>
                </a:moveTo>
                <a:lnTo>
                  <a:pt x="5867519" y="0"/>
                </a:lnTo>
                <a:lnTo>
                  <a:pt x="5867519" y="1650239"/>
                </a:lnTo>
                <a:lnTo>
                  <a:pt x="0" y="165023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p:nvPr/>
        </p:nvSpPr>
        <p:spPr>
          <a:xfrm>
            <a:off x="8405184" y="1503485"/>
            <a:ext cx="2525785" cy="2490073"/>
          </a:xfrm>
          <a:custGeom>
            <a:avLst/>
            <a:gdLst/>
            <a:ahLst/>
            <a:cxnLst/>
            <a:rect l="l" t="t" r="r" b="b"/>
            <a:pathLst>
              <a:path w="2525785" h="2490073">
                <a:moveTo>
                  <a:pt x="0" y="0"/>
                </a:moveTo>
                <a:lnTo>
                  <a:pt x="2525784" y="0"/>
                </a:lnTo>
                <a:lnTo>
                  <a:pt x="2525784" y="2490073"/>
                </a:lnTo>
                <a:lnTo>
                  <a:pt x="0" y="249007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TextBox 8"/>
          <p:cNvSpPr txBox="1"/>
          <p:nvPr/>
        </p:nvSpPr>
        <p:spPr>
          <a:xfrm>
            <a:off x="4965688" y="1354713"/>
            <a:ext cx="4260253" cy="656590"/>
          </a:xfrm>
          <a:prstGeom prst="rect">
            <a:avLst/>
          </a:prstGeom>
        </p:spPr>
        <p:txBody>
          <a:bodyPr lIns="0" tIns="0" rIns="0" bIns="0" rtlCol="0" anchor="t">
            <a:spAutoFit/>
          </a:bodyPr>
          <a:lstStyle/>
          <a:p>
            <a:pPr algn="ctr">
              <a:lnSpc>
                <a:spcPts val="2659"/>
              </a:lnSpc>
              <a:spcBef>
                <a:spcPct val="0"/>
              </a:spcBef>
            </a:pPr>
            <a:r>
              <a:rPr lang="en-US" sz="1899">
                <a:solidFill>
                  <a:srgbClr val="000000"/>
                </a:solidFill>
                <a:latin typeface="Playwrite US Modern"/>
                <a:ea typeface="Playwrite US Modern"/>
                <a:cs typeface="Playwrite US Modern"/>
                <a:sym typeface="Playwrite US Modern"/>
              </a:rPr>
              <a:t>Where and how can you express ideas?</a:t>
            </a:r>
          </a:p>
        </p:txBody>
      </p:sp>
      <p:sp>
        <p:nvSpPr>
          <p:cNvPr id="9" name="Freeform 9"/>
          <p:cNvSpPr/>
          <p:nvPr/>
        </p:nvSpPr>
        <p:spPr>
          <a:xfrm>
            <a:off x="4162055" y="876939"/>
            <a:ext cx="5867519" cy="1650240"/>
          </a:xfrm>
          <a:custGeom>
            <a:avLst/>
            <a:gdLst/>
            <a:ahLst/>
            <a:cxnLst/>
            <a:rect l="l" t="t" r="r" b="b"/>
            <a:pathLst>
              <a:path w="5867519" h="1650240">
                <a:moveTo>
                  <a:pt x="0" y="0"/>
                </a:moveTo>
                <a:lnTo>
                  <a:pt x="5867518" y="0"/>
                </a:lnTo>
                <a:lnTo>
                  <a:pt x="5867518" y="1650239"/>
                </a:lnTo>
                <a:lnTo>
                  <a:pt x="0" y="165023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TextBox 10"/>
          <p:cNvSpPr txBox="1"/>
          <p:nvPr/>
        </p:nvSpPr>
        <p:spPr>
          <a:xfrm>
            <a:off x="1197342" y="4440072"/>
            <a:ext cx="4260253" cy="989965"/>
          </a:xfrm>
          <a:prstGeom prst="rect">
            <a:avLst/>
          </a:prstGeom>
        </p:spPr>
        <p:txBody>
          <a:bodyPr lIns="0" tIns="0" rIns="0" bIns="0" rtlCol="0" anchor="t">
            <a:spAutoFit/>
          </a:bodyPr>
          <a:lstStyle/>
          <a:p>
            <a:pPr algn="ctr">
              <a:lnSpc>
                <a:spcPts val="2659"/>
              </a:lnSpc>
              <a:spcBef>
                <a:spcPct val="0"/>
              </a:spcBef>
            </a:pPr>
            <a:r>
              <a:rPr lang="en-US" sz="1899" dirty="0">
                <a:solidFill>
                  <a:srgbClr val="000000"/>
                </a:solidFill>
                <a:latin typeface="Playwrite US Modern"/>
                <a:ea typeface="Playwrite US Modern"/>
                <a:cs typeface="Playwrite US Modern"/>
                <a:sym typeface="Playwrite US Modern"/>
              </a:rPr>
              <a:t>How are you held accountable for what happens in your classroom and around your school?</a:t>
            </a:r>
          </a:p>
        </p:txBody>
      </p:sp>
      <p:sp>
        <p:nvSpPr>
          <p:cNvPr id="11" name="TextBox 11"/>
          <p:cNvSpPr txBox="1"/>
          <p:nvPr/>
        </p:nvSpPr>
        <p:spPr>
          <a:xfrm>
            <a:off x="1574186" y="8297845"/>
            <a:ext cx="4260253" cy="656590"/>
          </a:xfrm>
          <a:prstGeom prst="rect">
            <a:avLst/>
          </a:prstGeom>
        </p:spPr>
        <p:txBody>
          <a:bodyPr lIns="0" tIns="0" rIns="0" bIns="0" rtlCol="0" anchor="t">
            <a:spAutoFit/>
          </a:bodyPr>
          <a:lstStyle/>
          <a:p>
            <a:pPr algn="ctr">
              <a:lnSpc>
                <a:spcPts val="2659"/>
              </a:lnSpc>
              <a:spcBef>
                <a:spcPct val="0"/>
              </a:spcBef>
            </a:pPr>
            <a:r>
              <a:rPr lang="en-US" sz="1899">
                <a:solidFill>
                  <a:srgbClr val="000000"/>
                </a:solidFill>
                <a:latin typeface="Playwrite US Modern"/>
                <a:ea typeface="Playwrite US Modern"/>
                <a:cs typeface="Playwrite US Modern"/>
                <a:sym typeface="Playwrite US Modern"/>
              </a:rPr>
              <a:t>Are you ever involved in any decisions? </a:t>
            </a:r>
          </a:p>
        </p:txBody>
      </p:sp>
      <p:sp>
        <p:nvSpPr>
          <p:cNvPr id="12" name="TextBox 12"/>
          <p:cNvSpPr txBox="1"/>
          <p:nvPr/>
        </p:nvSpPr>
        <p:spPr>
          <a:xfrm>
            <a:off x="12013736" y="7988600"/>
            <a:ext cx="4260253" cy="323215"/>
          </a:xfrm>
          <a:prstGeom prst="rect">
            <a:avLst/>
          </a:prstGeom>
        </p:spPr>
        <p:txBody>
          <a:bodyPr lIns="0" tIns="0" rIns="0" bIns="0" rtlCol="0" anchor="t">
            <a:spAutoFit/>
          </a:bodyPr>
          <a:lstStyle/>
          <a:p>
            <a:pPr algn="ctr">
              <a:lnSpc>
                <a:spcPts val="2659"/>
              </a:lnSpc>
              <a:spcBef>
                <a:spcPct val="0"/>
              </a:spcBef>
            </a:pPr>
            <a:r>
              <a:rPr lang="en-US" sz="1899">
                <a:solidFill>
                  <a:srgbClr val="000000"/>
                </a:solidFill>
                <a:latin typeface="Playwrite US Modern"/>
                <a:ea typeface="Playwrite US Modern"/>
                <a:cs typeface="Playwrite US Modern"/>
                <a:sym typeface="Playwrite US Modern"/>
              </a:rPr>
              <a:t>How is your voice heard?</a:t>
            </a:r>
          </a:p>
        </p:txBody>
      </p:sp>
      <p:sp>
        <p:nvSpPr>
          <p:cNvPr id="13" name="TextBox 13"/>
          <p:cNvSpPr txBox="1"/>
          <p:nvPr/>
        </p:nvSpPr>
        <p:spPr>
          <a:xfrm>
            <a:off x="12347111" y="2710422"/>
            <a:ext cx="4260253" cy="656590"/>
          </a:xfrm>
          <a:prstGeom prst="rect">
            <a:avLst/>
          </a:prstGeom>
        </p:spPr>
        <p:txBody>
          <a:bodyPr lIns="0" tIns="0" rIns="0" bIns="0" rtlCol="0" anchor="t">
            <a:spAutoFit/>
          </a:bodyPr>
          <a:lstStyle/>
          <a:p>
            <a:pPr algn="ctr">
              <a:lnSpc>
                <a:spcPts val="2659"/>
              </a:lnSpc>
              <a:spcBef>
                <a:spcPct val="0"/>
              </a:spcBef>
            </a:pPr>
            <a:r>
              <a:rPr lang="en-US" sz="1899">
                <a:solidFill>
                  <a:srgbClr val="000000"/>
                </a:solidFill>
                <a:latin typeface="Playwrite US Modern"/>
                <a:ea typeface="Playwrite US Modern"/>
                <a:cs typeface="Playwrite US Modern"/>
                <a:sym typeface="Playwrite US Modern"/>
              </a:rPr>
              <a:t>How are you encouraged to make links with the community?</a:t>
            </a:r>
          </a:p>
        </p:txBody>
      </p:sp>
      <p:sp>
        <p:nvSpPr>
          <p:cNvPr id="14" name="TextBox 14"/>
          <p:cNvSpPr txBox="1"/>
          <p:nvPr/>
        </p:nvSpPr>
        <p:spPr>
          <a:xfrm>
            <a:off x="6670715" y="4650856"/>
            <a:ext cx="4260253" cy="1206501"/>
          </a:xfrm>
          <a:prstGeom prst="rect">
            <a:avLst/>
          </a:prstGeom>
        </p:spPr>
        <p:txBody>
          <a:bodyPr lIns="0" tIns="0" rIns="0" bIns="0" rtlCol="0" anchor="t">
            <a:spAutoFit/>
          </a:bodyPr>
          <a:lstStyle/>
          <a:p>
            <a:pPr algn="ctr">
              <a:lnSpc>
                <a:spcPts val="4899"/>
              </a:lnSpc>
              <a:spcBef>
                <a:spcPct val="0"/>
              </a:spcBef>
            </a:pPr>
            <a:r>
              <a:rPr lang="en-US" sz="3499" dirty="0">
                <a:solidFill>
                  <a:srgbClr val="000000"/>
                </a:solidFill>
                <a:latin typeface="Playwrite US Modern"/>
                <a:ea typeface="Playwrite US Modern"/>
                <a:cs typeface="Playwrite US Modern"/>
                <a:sym typeface="Playwrite US Modern"/>
              </a:rPr>
              <a:t>Leadership &amp; Responsibility</a:t>
            </a:r>
          </a:p>
        </p:txBody>
      </p:sp>
      <p:sp>
        <p:nvSpPr>
          <p:cNvPr id="15" name="Freeform 15"/>
          <p:cNvSpPr/>
          <p:nvPr/>
        </p:nvSpPr>
        <p:spPr>
          <a:xfrm>
            <a:off x="-2591416" y="-2743523"/>
            <a:ext cx="6071054" cy="5487047"/>
          </a:xfrm>
          <a:custGeom>
            <a:avLst/>
            <a:gdLst/>
            <a:ahLst/>
            <a:cxnLst/>
            <a:rect l="l" t="t" r="r" b="b"/>
            <a:pathLst>
              <a:path w="6071054" h="5487047">
                <a:moveTo>
                  <a:pt x="0" y="0"/>
                </a:moveTo>
                <a:lnTo>
                  <a:pt x="6071054" y="0"/>
                </a:lnTo>
                <a:lnTo>
                  <a:pt x="6071054" y="5487046"/>
                </a:lnTo>
                <a:lnTo>
                  <a:pt x="0" y="5487046"/>
                </a:lnTo>
                <a:lnTo>
                  <a:pt x="0" y="0"/>
                </a:lnTo>
                <a:close/>
              </a:path>
            </a:pathLst>
          </a:custGeom>
          <a:blipFill>
            <a:blip r:embed="rId8" cstate="email">
              <a:extLst>
                <a:ext uri="{28A0092B-C50C-407E-A947-70E740481C1C}">
                  <a14:useLocalDpi xmlns:a14="http://schemas.microsoft.com/office/drawing/2010/main"/>
                </a:ext>
              </a:extLst>
            </a:blip>
            <a:stretch>
              <a:fillRect/>
            </a:stretch>
          </a:blipFill>
        </p:spPr>
      </p:sp>
    </p:spTree>
    <p:extLst>
      <p:ext uri="{BB962C8B-B14F-4D97-AF65-F5344CB8AC3E}">
        <p14:creationId xmlns:p14="http://schemas.microsoft.com/office/powerpoint/2010/main" val="1113753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17"/>
          <p:cNvSpPr txBox="1">
            <a:spLocks noGrp="1"/>
          </p:cNvSpPr>
          <p:nvPr>
            <p:ph type="title"/>
          </p:nvPr>
        </p:nvSpPr>
        <p:spPr>
          <a:xfrm>
            <a:off x="914400" y="890050"/>
            <a:ext cx="15994800" cy="949200"/>
          </a:xfrm>
          <a:prstGeom prst="rect">
            <a:avLst/>
          </a:prstGeom>
        </p:spPr>
        <p:txBody>
          <a:bodyPr spcFirstLastPara="1" wrap="square" lIns="182850" tIns="182850" rIns="182850" bIns="182850" anchor="t" anchorCtr="0">
            <a:noAutofit/>
          </a:bodyPr>
          <a:lstStyle/>
          <a:p>
            <a:r>
              <a:rPr lang="en">
                <a:solidFill>
                  <a:srgbClr val="EC3A3B"/>
                </a:solidFill>
              </a:rPr>
              <a:t>Last year’s Student Voice Conference</a:t>
            </a:r>
            <a:endParaRPr>
              <a:solidFill>
                <a:srgbClr val="EC3A3B"/>
              </a:solidFill>
            </a:endParaRPr>
          </a:p>
        </p:txBody>
      </p:sp>
      <p:sp>
        <p:nvSpPr>
          <p:cNvPr id="120" name="Google Shape;120;p17"/>
          <p:cNvSpPr txBox="1"/>
          <p:nvPr/>
        </p:nvSpPr>
        <p:spPr>
          <a:xfrm>
            <a:off x="765550" y="2422751"/>
            <a:ext cx="12526800" cy="5970805"/>
          </a:xfrm>
          <a:prstGeom prst="rect">
            <a:avLst/>
          </a:prstGeom>
          <a:noFill/>
          <a:ln>
            <a:noFill/>
          </a:ln>
        </p:spPr>
        <p:txBody>
          <a:bodyPr spcFirstLastPara="1" wrap="square" lIns="182850" tIns="182850" rIns="182850" bIns="182850" anchor="t" anchorCtr="0">
            <a:spAutoFit/>
          </a:bodyPr>
          <a:lstStyle/>
          <a:p>
            <a:pPr defTabSz="1828800">
              <a:buClr>
                <a:srgbClr val="000000"/>
              </a:buClr>
            </a:pPr>
            <a:r>
              <a:rPr lang="en" sz="4000" b="1" kern="0">
                <a:solidFill>
                  <a:srgbClr val="1297CF"/>
                </a:solidFill>
                <a:latin typeface="Montserrat"/>
                <a:ea typeface="Montserrat"/>
                <a:cs typeface="Montserrat"/>
                <a:sym typeface="Montserrat"/>
              </a:rPr>
              <a:t>Successes: </a:t>
            </a:r>
            <a:endParaRPr sz="4000" b="1" kern="0">
              <a:solidFill>
                <a:srgbClr val="1297CF"/>
              </a:solidFill>
              <a:latin typeface="Montserrat"/>
              <a:ea typeface="Montserrat"/>
              <a:cs typeface="Montserrat"/>
              <a:sym typeface="Montserrat"/>
            </a:endParaRPr>
          </a:p>
          <a:p>
            <a:pPr defTabSz="1828800">
              <a:buClr>
                <a:srgbClr val="000000"/>
              </a:buClr>
            </a:pPr>
            <a:r>
              <a:rPr lang="en" sz="3600" b="1" kern="0">
                <a:solidFill>
                  <a:srgbClr val="1297CF"/>
                </a:solidFill>
                <a:latin typeface="Montserrat"/>
                <a:ea typeface="Montserrat"/>
                <a:cs typeface="Montserrat"/>
                <a:sym typeface="Montserrat"/>
              </a:rPr>
              <a:t>-Every student leader presented their achievements within implementing the value of self-worth within their school</a:t>
            </a:r>
            <a:endParaRPr sz="3600" b="1" kern="0">
              <a:solidFill>
                <a:srgbClr val="1297CF"/>
              </a:solidFill>
              <a:latin typeface="Montserrat"/>
              <a:ea typeface="Montserrat"/>
              <a:cs typeface="Montserrat"/>
              <a:sym typeface="Montserrat"/>
            </a:endParaRPr>
          </a:p>
          <a:p>
            <a:pPr defTabSz="1828800">
              <a:buClr>
                <a:srgbClr val="000000"/>
              </a:buClr>
            </a:pPr>
            <a:r>
              <a:rPr lang="en" sz="3600" b="1" kern="0">
                <a:solidFill>
                  <a:srgbClr val="1297CF"/>
                </a:solidFill>
                <a:latin typeface="Montserrat"/>
                <a:ea typeface="Montserrat"/>
                <a:cs typeface="Montserrat"/>
                <a:sym typeface="Montserrat"/>
              </a:rPr>
              <a:t>-We listened dearly to every student leader and implemented some innovative ideas, including attendance streaks, which has made significant improvement to our overall school attendance</a:t>
            </a:r>
            <a:endParaRPr sz="3600" b="1" kern="0">
              <a:solidFill>
                <a:srgbClr val="1297CF"/>
              </a:solidFill>
              <a:latin typeface="Montserrat"/>
              <a:ea typeface="Montserrat"/>
              <a:cs typeface="Montserrat"/>
              <a:sym typeface="Montserrat"/>
            </a:endParaRPr>
          </a:p>
          <a:p>
            <a:pPr defTabSz="1828800">
              <a:buClr>
                <a:srgbClr val="000000"/>
              </a:buClr>
            </a:pPr>
            <a:r>
              <a:rPr lang="en" sz="3600" b="1" kern="0">
                <a:solidFill>
                  <a:srgbClr val="1297CF"/>
                </a:solidFill>
                <a:latin typeface="Montserrat"/>
                <a:ea typeface="Montserrat"/>
                <a:cs typeface="Montserrat"/>
                <a:sym typeface="Montserrat"/>
              </a:rPr>
              <a:t>-Similarly, student leaders implemented the idea of anti bullying ambassadors in their school too</a:t>
            </a:r>
            <a:endParaRPr sz="3600" b="1" kern="0">
              <a:solidFill>
                <a:srgbClr val="1297CF"/>
              </a:solidFill>
              <a:latin typeface="Montserrat"/>
              <a:ea typeface="Montserrat"/>
              <a:cs typeface="Montserrat"/>
              <a:sym typeface="Montserrat"/>
            </a:endParaRPr>
          </a:p>
        </p:txBody>
      </p:sp>
      <p:pic>
        <p:nvPicPr>
          <p:cNvPr id="121" name="Google Shape;121;p17"/>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16235400" y="8229600"/>
            <a:ext cx="1931500" cy="1931500"/>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580005" y="1905639"/>
            <a:ext cx="8441673" cy="7048797"/>
          </a:xfrm>
          <a:custGeom>
            <a:avLst/>
            <a:gdLst/>
            <a:ahLst/>
            <a:cxnLst/>
            <a:rect l="l" t="t" r="r" b="b"/>
            <a:pathLst>
              <a:path w="8441673" h="7048797">
                <a:moveTo>
                  <a:pt x="0" y="0"/>
                </a:moveTo>
                <a:lnTo>
                  <a:pt x="8441673" y="0"/>
                </a:lnTo>
                <a:lnTo>
                  <a:pt x="8441673" y="7048796"/>
                </a:lnTo>
                <a:lnTo>
                  <a:pt x="0" y="704879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646246" y="977904"/>
            <a:ext cx="5867519" cy="1650240"/>
          </a:xfrm>
          <a:custGeom>
            <a:avLst/>
            <a:gdLst/>
            <a:ahLst/>
            <a:cxnLst/>
            <a:rect l="l" t="t" r="r" b="b"/>
            <a:pathLst>
              <a:path w="5867519" h="1650240">
                <a:moveTo>
                  <a:pt x="0" y="0"/>
                </a:moveTo>
                <a:lnTo>
                  <a:pt x="5867519" y="0"/>
                </a:lnTo>
                <a:lnTo>
                  <a:pt x="5867519" y="1650239"/>
                </a:lnTo>
                <a:lnTo>
                  <a:pt x="0" y="165023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TextBox 4"/>
          <p:cNvSpPr txBox="1"/>
          <p:nvPr/>
        </p:nvSpPr>
        <p:spPr>
          <a:xfrm>
            <a:off x="2258118" y="1354713"/>
            <a:ext cx="4260253" cy="656590"/>
          </a:xfrm>
          <a:prstGeom prst="rect">
            <a:avLst/>
          </a:prstGeom>
        </p:spPr>
        <p:txBody>
          <a:bodyPr lIns="0" tIns="0" rIns="0" bIns="0" rtlCol="0" anchor="t">
            <a:spAutoFit/>
          </a:bodyPr>
          <a:lstStyle/>
          <a:p>
            <a:pPr algn="ctr">
              <a:lnSpc>
                <a:spcPts val="2659"/>
              </a:lnSpc>
              <a:spcBef>
                <a:spcPct val="0"/>
              </a:spcBef>
            </a:pPr>
            <a:r>
              <a:rPr lang="en-US" sz="1899">
                <a:solidFill>
                  <a:srgbClr val="000000"/>
                </a:solidFill>
                <a:latin typeface="Playwrite US Modern"/>
                <a:ea typeface="Playwrite US Modern"/>
                <a:cs typeface="Playwrite US Modern"/>
                <a:sym typeface="Playwrite US Modern"/>
              </a:rPr>
              <a:t>Where are you taught about mental health and wellbeing?</a:t>
            </a:r>
          </a:p>
        </p:txBody>
      </p:sp>
      <p:sp>
        <p:nvSpPr>
          <p:cNvPr id="5" name="TextBox 5"/>
          <p:cNvSpPr txBox="1"/>
          <p:nvPr/>
        </p:nvSpPr>
        <p:spPr>
          <a:xfrm>
            <a:off x="1229053" y="5391937"/>
            <a:ext cx="4260253" cy="656590"/>
          </a:xfrm>
          <a:prstGeom prst="rect">
            <a:avLst/>
          </a:prstGeom>
        </p:spPr>
        <p:txBody>
          <a:bodyPr lIns="0" tIns="0" rIns="0" bIns="0" rtlCol="0" anchor="t">
            <a:spAutoFit/>
          </a:bodyPr>
          <a:lstStyle/>
          <a:p>
            <a:pPr algn="ctr">
              <a:lnSpc>
                <a:spcPts val="2659"/>
              </a:lnSpc>
              <a:spcBef>
                <a:spcPct val="0"/>
              </a:spcBef>
            </a:pPr>
            <a:r>
              <a:rPr lang="en-US" sz="1899">
                <a:solidFill>
                  <a:srgbClr val="000000"/>
                </a:solidFill>
                <a:latin typeface="Playwrite US Modern"/>
                <a:ea typeface="Playwrite US Modern"/>
                <a:cs typeface="Playwrite US Modern"/>
                <a:sym typeface="Playwrite US Modern"/>
              </a:rPr>
              <a:t>How are achievements celebrated and recognised?</a:t>
            </a:r>
          </a:p>
        </p:txBody>
      </p:sp>
      <p:sp>
        <p:nvSpPr>
          <p:cNvPr id="6" name="TextBox 6"/>
          <p:cNvSpPr txBox="1"/>
          <p:nvPr/>
        </p:nvSpPr>
        <p:spPr>
          <a:xfrm>
            <a:off x="1574186" y="8297845"/>
            <a:ext cx="4260253" cy="656590"/>
          </a:xfrm>
          <a:prstGeom prst="rect">
            <a:avLst/>
          </a:prstGeom>
        </p:spPr>
        <p:txBody>
          <a:bodyPr lIns="0" tIns="0" rIns="0" bIns="0" rtlCol="0" anchor="t">
            <a:spAutoFit/>
          </a:bodyPr>
          <a:lstStyle/>
          <a:p>
            <a:pPr algn="ctr">
              <a:lnSpc>
                <a:spcPts val="2659"/>
              </a:lnSpc>
              <a:spcBef>
                <a:spcPct val="0"/>
              </a:spcBef>
            </a:pPr>
            <a:r>
              <a:rPr lang="en-US" sz="1899">
                <a:solidFill>
                  <a:srgbClr val="000000"/>
                </a:solidFill>
                <a:latin typeface="Playwrite US Modern"/>
                <a:ea typeface="Playwrite US Modern"/>
                <a:cs typeface="Playwrite US Modern"/>
                <a:sym typeface="Playwrite US Modern"/>
              </a:rPr>
              <a:t>Does your school have high expectations? How do you know?</a:t>
            </a:r>
          </a:p>
        </p:txBody>
      </p:sp>
      <p:sp>
        <p:nvSpPr>
          <p:cNvPr id="7" name="TextBox 7"/>
          <p:cNvSpPr txBox="1"/>
          <p:nvPr/>
        </p:nvSpPr>
        <p:spPr>
          <a:xfrm>
            <a:off x="12013736" y="7988600"/>
            <a:ext cx="4260253" cy="656590"/>
          </a:xfrm>
          <a:prstGeom prst="rect">
            <a:avLst/>
          </a:prstGeom>
        </p:spPr>
        <p:txBody>
          <a:bodyPr lIns="0" tIns="0" rIns="0" bIns="0" rtlCol="0" anchor="t">
            <a:spAutoFit/>
          </a:bodyPr>
          <a:lstStyle/>
          <a:p>
            <a:pPr algn="ctr">
              <a:lnSpc>
                <a:spcPts val="2659"/>
              </a:lnSpc>
              <a:spcBef>
                <a:spcPct val="0"/>
              </a:spcBef>
            </a:pPr>
            <a:r>
              <a:rPr lang="en-US" sz="1899">
                <a:solidFill>
                  <a:srgbClr val="000000"/>
                </a:solidFill>
                <a:latin typeface="Playwrite US Modern"/>
                <a:ea typeface="Playwrite US Modern"/>
                <a:cs typeface="Playwrite US Modern"/>
                <a:sym typeface="Playwrite US Modern"/>
              </a:rPr>
              <a:t>Where is independent thinking encouraged?</a:t>
            </a:r>
          </a:p>
        </p:txBody>
      </p:sp>
      <p:sp>
        <p:nvSpPr>
          <p:cNvPr id="8" name="Freeform 8"/>
          <p:cNvSpPr/>
          <p:nvPr/>
        </p:nvSpPr>
        <p:spPr>
          <a:xfrm>
            <a:off x="11863003" y="3057767"/>
            <a:ext cx="5867519" cy="1650240"/>
          </a:xfrm>
          <a:custGeom>
            <a:avLst/>
            <a:gdLst/>
            <a:ahLst/>
            <a:cxnLst/>
            <a:rect l="l" t="t" r="r" b="b"/>
            <a:pathLst>
              <a:path w="5867519" h="1650240">
                <a:moveTo>
                  <a:pt x="0" y="0"/>
                </a:moveTo>
                <a:lnTo>
                  <a:pt x="5867518" y="0"/>
                </a:lnTo>
                <a:lnTo>
                  <a:pt x="5867518" y="1650239"/>
                </a:lnTo>
                <a:lnTo>
                  <a:pt x="0" y="165023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TextBox 9"/>
          <p:cNvSpPr txBox="1"/>
          <p:nvPr/>
        </p:nvSpPr>
        <p:spPr>
          <a:xfrm>
            <a:off x="13021678" y="3535541"/>
            <a:ext cx="4260253" cy="656590"/>
          </a:xfrm>
          <a:prstGeom prst="rect">
            <a:avLst/>
          </a:prstGeom>
        </p:spPr>
        <p:txBody>
          <a:bodyPr lIns="0" tIns="0" rIns="0" bIns="0" rtlCol="0" anchor="t">
            <a:spAutoFit/>
          </a:bodyPr>
          <a:lstStyle/>
          <a:p>
            <a:pPr algn="ctr">
              <a:lnSpc>
                <a:spcPts val="2659"/>
              </a:lnSpc>
              <a:spcBef>
                <a:spcPct val="0"/>
              </a:spcBef>
            </a:pPr>
            <a:r>
              <a:rPr lang="en-US" sz="1899">
                <a:solidFill>
                  <a:srgbClr val="000000"/>
                </a:solidFill>
                <a:latin typeface="Playwrite US Modern"/>
                <a:ea typeface="Playwrite US Modern"/>
                <a:cs typeface="Playwrite US Modern"/>
                <a:sym typeface="Playwrite US Modern"/>
              </a:rPr>
              <a:t>How do you know that your teachers believe in you?</a:t>
            </a:r>
          </a:p>
        </p:txBody>
      </p:sp>
      <p:sp>
        <p:nvSpPr>
          <p:cNvPr id="10" name="TextBox 10"/>
          <p:cNvSpPr txBox="1"/>
          <p:nvPr/>
        </p:nvSpPr>
        <p:spPr>
          <a:xfrm>
            <a:off x="9732876" y="939804"/>
            <a:ext cx="4260253" cy="656590"/>
          </a:xfrm>
          <a:prstGeom prst="rect">
            <a:avLst/>
          </a:prstGeom>
        </p:spPr>
        <p:txBody>
          <a:bodyPr lIns="0" tIns="0" rIns="0" bIns="0" rtlCol="0" anchor="t">
            <a:spAutoFit/>
          </a:bodyPr>
          <a:lstStyle/>
          <a:p>
            <a:pPr algn="ctr">
              <a:lnSpc>
                <a:spcPts val="2659"/>
              </a:lnSpc>
              <a:spcBef>
                <a:spcPct val="0"/>
              </a:spcBef>
            </a:pPr>
            <a:r>
              <a:rPr lang="en-US" sz="1899">
                <a:solidFill>
                  <a:srgbClr val="000000"/>
                </a:solidFill>
                <a:latin typeface="Playwrite US Modern"/>
                <a:ea typeface="Playwrite US Modern"/>
                <a:cs typeface="Playwrite US Modern"/>
                <a:sym typeface="Playwrite US Modern"/>
              </a:rPr>
              <a:t>What leadership opportunities do you have?</a:t>
            </a:r>
          </a:p>
        </p:txBody>
      </p:sp>
      <p:sp>
        <p:nvSpPr>
          <p:cNvPr id="11" name="Freeform 11"/>
          <p:cNvSpPr/>
          <p:nvPr/>
        </p:nvSpPr>
        <p:spPr>
          <a:xfrm>
            <a:off x="425420" y="4914162"/>
            <a:ext cx="5867519" cy="1650240"/>
          </a:xfrm>
          <a:custGeom>
            <a:avLst/>
            <a:gdLst/>
            <a:ahLst/>
            <a:cxnLst/>
            <a:rect l="l" t="t" r="r" b="b"/>
            <a:pathLst>
              <a:path w="5867519" h="1650240">
                <a:moveTo>
                  <a:pt x="0" y="0"/>
                </a:moveTo>
                <a:lnTo>
                  <a:pt x="5867519" y="0"/>
                </a:lnTo>
                <a:lnTo>
                  <a:pt x="5867519" y="1650240"/>
                </a:lnTo>
                <a:lnTo>
                  <a:pt x="0" y="165024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2" name="Freeform 12"/>
          <p:cNvSpPr/>
          <p:nvPr/>
        </p:nvSpPr>
        <p:spPr>
          <a:xfrm>
            <a:off x="770554" y="7820071"/>
            <a:ext cx="5867519" cy="1650240"/>
          </a:xfrm>
          <a:custGeom>
            <a:avLst/>
            <a:gdLst/>
            <a:ahLst/>
            <a:cxnLst/>
            <a:rect l="l" t="t" r="r" b="b"/>
            <a:pathLst>
              <a:path w="5867519" h="1650240">
                <a:moveTo>
                  <a:pt x="0" y="0"/>
                </a:moveTo>
                <a:lnTo>
                  <a:pt x="5867518" y="0"/>
                </a:lnTo>
                <a:lnTo>
                  <a:pt x="5867518" y="1650239"/>
                </a:lnTo>
                <a:lnTo>
                  <a:pt x="0" y="165023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3" name="Freeform 13"/>
          <p:cNvSpPr/>
          <p:nvPr/>
        </p:nvSpPr>
        <p:spPr>
          <a:xfrm>
            <a:off x="11059370" y="7472548"/>
            <a:ext cx="5867519" cy="1650240"/>
          </a:xfrm>
          <a:custGeom>
            <a:avLst/>
            <a:gdLst/>
            <a:ahLst/>
            <a:cxnLst/>
            <a:rect l="l" t="t" r="r" b="b"/>
            <a:pathLst>
              <a:path w="5867519" h="1650240">
                <a:moveTo>
                  <a:pt x="0" y="0"/>
                </a:moveTo>
                <a:lnTo>
                  <a:pt x="5867518" y="0"/>
                </a:lnTo>
                <a:lnTo>
                  <a:pt x="5867518" y="1650239"/>
                </a:lnTo>
                <a:lnTo>
                  <a:pt x="0" y="165023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4" name="Freeform 14"/>
          <p:cNvSpPr/>
          <p:nvPr/>
        </p:nvSpPr>
        <p:spPr>
          <a:xfrm>
            <a:off x="9144000" y="462029"/>
            <a:ext cx="5867519" cy="1650240"/>
          </a:xfrm>
          <a:custGeom>
            <a:avLst/>
            <a:gdLst/>
            <a:ahLst/>
            <a:cxnLst/>
            <a:rect l="l" t="t" r="r" b="b"/>
            <a:pathLst>
              <a:path w="5867519" h="1650240">
                <a:moveTo>
                  <a:pt x="0" y="0"/>
                </a:moveTo>
                <a:lnTo>
                  <a:pt x="5867519" y="0"/>
                </a:lnTo>
                <a:lnTo>
                  <a:pt x="5867519" y="1650239"/>
                </a:lnTo>
                <a:lnTo>
                  <a:pt x="0" y="165023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5" name="TextBox 15"/>
          <p:cNvSpPr txBox="1"/>
          <p:nvPr/>
        </p:nvSpPr>
        <p:spPr>
          <a:xfrm>
            <a:off x="6670715" y="4650856"/>
            <a:ext cx="4260253" cy="1206501"/>
          </a:xfrm>
          <a:prstGeom prst="rect">
            <a:avLst/>
          </a:prstGeom>
        </p:spPr>
        <p:txBody>
          <a:bodyPr lIns="0" tIns="0" rIns="0" bIns="0" rtlCol="0" anchor="t">
            <a:spAutoFit/>
          </a:bodyPr>
          <a:lstStyle/>
          <a:p>
            <a:pPr algn="ctr">
              <a:lnSpc>
                <a:spcPts val="4899"/>
              </a:lnSpc>
              <a:spcBef>
                <a:spcPct val="0"/>
              </a:spcBef>
            </a:pPr>
            <a:r>
              <a:rPr lang="en-US" sz="3499">
                <a:solidFill>
                  <a:srgbClr val="000000"/>
                </a:solidFill>
                <a:latin typeface="Playwrite US Modern"/>
                <a:ea typeface="Playwrite US Modern"/>
                <a:cs typeface="Playwrite US Modern"/>
                <a:sym typeface="Playwrite US Modern"/>
              </a:rPr>
              <a:t>Confidence to Take Action</a:t>
            </a:r>
          </a:p>
        </p:txBody>
      </p:sp>
      <p:sp>
        <p:nvSpPr>
          <p:cNvPr id="16" name="Freeform 16"/>
          <p:cNvSpPr/>
          <p:nvPr/>
        </p:nvSpPr>
        <p:spPr>
          <a:xfrm>
            <a:off x="16080000" y="7472548"/>
            <a:ext cx="6071054" cy="5487047"/>
          </a:xfrm>
          <a:custGeom>
            <a:avLst/>
            <a:gdLst/>
            <a:ahLst/>
            <a:cxnLst/>
            <a:rect l="l" t="t" r="r" b="b"/>
            <a:pathLst>
              <a:path w="6071054" h="5487047">
                <a:moveTo>
                  <a:pt x="0" y="0"/>
                </a:moveTo>
                <a:lnTo>
                  <a:pt x="6071054" y="0"/>
                </a:lnTo>
                <a:lnTo>
                  <a:pt x="6071054" y="5487046"/>
                </a:lnTo>
                <a:lnTo>
                  <a:pt x="0" y="5487046"/>
                </a:lnTo>
                <a:lnTo>
                  <a:pt x="0" y="0"/>
                </a:lnTo>
                <a:close/>
              </a:path>
            </a:pathLst>
          </a:custGeom>
          <a:blipFill>
            <a:blip r:embed="rId6" cstate="email">
              <a:extLst>
                <a:ext uri="{28A0092B-C50C-407E-A947-70E740481C1C}">
                  <a14:useLocalDpi xmlns:a14="http://schemas.microsoft.com/office/drawing/2010/main"/>
                </a:ext>
              </a:extLst>
            </a:blip>
            <a:stretch>
              <a:fillRect/>
            </a:stretch>
          </a:blipFill>
        </p:spPr>
      </p:sp>
    </p:spTree>
    <p:extLst>
      <p:ext uri="{BB962C8B-B14F-4D97-AF65-F5344CB8AC3E}">
        <p14:creationId xmlns:p14="http://schemas.microsoft.com/office/powerpoint/2010/main" val="161845621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294F">
                <a:alpha val="100000"/>
              </a:srgbClr>
            </a:gs>
            <a:gs pos="50000">
              <a:srgbClr val="093B69">
                <a:alpha val="100000"/>
              </a:srgbClr>
            </a:gs>
            <a:gs pos="100000">
              <a:srgbClr val="4F9DDB">
                <a:alpha val="100000"/>
              </a:srgbClr>
            </a:gs>
          </a:gsLst>
          <a:lin ang="0"/>
        </a:gradFill>
        <a:effectLst/>
      </p:bgPr>
    </p:bg>
    <p:spTree>
      <p:nvGrpSpPr>
        <p:cNvPr id="1" name=""/>
        <p:cNvGrpSpPr/>
        <p:nvPr/>
      </p:nvGrpSpPr>
      <p:grpSpPr>
        <a:xfrm>
          <a:off x="0" y="0"/>
          <a:ext cx="0" cy="0"/>
          <a:chOff x="0" y="0"/>
          <a:chExt cx="0" cy="0"/>
        </a:xfrm>
      </p:grpSpPr>
      <p:grpSp>
        <p:nvGrpSpPr>
          <p:cNvPr id="2" name="Group 2"/>
          <p:cNvGrpSpPr/>
          <p:nvPr/>
        </p:nvGrpSpPr>
        <p:grpSpPr>
          <a:xfrm>
            <a:off x="-1815729" y="-2513580"/>
            <a:ext cx="12375310" cy="12375310"/>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4F9DDB">
                    <a:alpha val="100000"/>
                  </a:srgbClr>
                </a:gs>
                <a:gs pos="50000">
                  <a:srgbClr val="0D4E8A">
                    <a:alpha val="100000"/>
                  </a:srgbClr>
                </a:gs>
                <a:gs pos="100000">
                  <a:srgbClr val="00294F">
                    <a:alpha val="100000"/>
                  </a:srgbClr>
                </a:gs>
              </a:gsLst>
              <a:path path="circle">
                <a:fillToRect r="100000" b="100000"/>
              </a:path>
              <a:tileRect l="-100000" t="-100000"/>
            </a:gradFill>
          </p:spPr>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5" name="TextBox 5"/>
          <p:cNvSpPr txBox="1"/>
          <p:nvPr/>
        </p:nvSpPr>
        <p:spPr>
          <a:xfrm>
            <a:off x="914320" y="1107859"/>
            <a:ext cx="9063274" cy="869950"/>
          </a:xfrm>
          <a:prstGeom prst="rect">
            <a:avLst/>
          </a:prstGeom>
        </p:spPr>
        <p:txBody>
          <a:bodyPr lIns="0" tIns="0" rIns="0" bIns="0" rtlCol="0" anchor="t">
            <a:spAutoFit/>
          </a:bodyPr>
          <a:lstStyle/>
          <a:p>
            <a:pPr algn="l">
              <a:lnSpc>
                <a:spcPts val="6500"/>
              </a:lnSpc>
            </a:pPr>
            <a:r>
              <a:rPr lang="en-US" sz="6500" b="1">
                <a:solidFill>
                  <a:srgbClr val="FFFFFF"/>
                </a:solidFill>
                <a:latin typeface="Montserrat Bold"/>
                <a:ea typeface="Montserrat Bold"/>
                <a:cs typeface="Montserrat Bold"/>
                <a:sym typeface="Montserrat Bold"/>
              </a:rPr>
              <a:t>Your Survey Results</a:t>
            </a:r>
          </a:p>
        </p:txBody>
      </p:sp>
      <p:grpSp>
        <p:nvGrpSpPr>
          <p:cNvPr id="6" name="Group 6"/>
          <p:cNvGrpSpPr/>
          <p:nvPr/>
        </p:nvGrpSpPr>
        <p:grpSpPr>
          <a:xfrm>
            <a:off x="9029700" y="1028700"/>
            <a:ext cx="9258300" cy="9258300"/>
            <a:chOff x="0" y="0"/>
            <a:chExt cx="6350000" cy="6350000"/>
          </a:xfrm>
        </p:grpSpPr>
        <p:sp>
          <p:nvSpPr>
            <p:cNvPr id="7" name="Freeform 7"/>
            <p:cNvSpPr/>
            <p:nvPr/>
          </p:nvSpPr>
          <p:spPr>
            <a:xfrm>
              <a:off x="0" y="0"/>
              <a:ext cx="6350000" cy="6350000"/>
            </a:xfrm>
            <a:custGeom>
              <a:avLst/>
              <a:gdLst/>
              <a:ahLst/>
              <a:cxnLst/>
              <a:rect l="l" t="t" r="r" b="b"/>
              <a:pathLst>
                <a:path w="6350000" h="6350000">
                  <a:moveTo>
                    <a:pt x="0" y="6350000"/>
                  </a:moveTo>
                  <a:lnTo>
                    <a:pt x="6350000" y="6350000"/>
                  </a:lnTo>
                  <a:lnTo>
                    <a:pt x="6350000" y="0"/>
                  </a:lnTo>
                  <a:cubicBezTo>
                    <a:pt x="2843530" y="0"/>
                    <a:pt x="0" y="2843530"/>
                    <a:pt x="0" y="6350000"/>
                  </a:cubicBezTo>
                  <a:close/>
                </a:path>
              </a:pathLst>
            </a:custGeom>
            <a:gradFill rotWithShape="1">
              <a:gsLst>
                <a:gs pos="0">
                  <a:srgbClr val="9DD4FF">
                    <a:alpha val="100000"/>
                  </a:srgbClr>
                </a:gs>
                <a:gs pos="50000">
                  <a:srgbClr val="1068B8">
                    <a:alpha val="100000"/>
                  </a:srgbClr>
                </a:gs>
                <a:gs pos="100000">
                  <a:srgbClr val="0858A6">
                    <a:alpha val="100000"/>
                  </a:srgbClr>
                </a:gs>
              </a:gsLst>
              <a:lin ang="5400000"/>
            </a:gradFill>
            <a:ln w="12700">
              <a:solidFill>
                <a:srgbClr val="000000"/>
              </a:solidFill>
            </a:ln>
          </p:spPr>
        </p:sp>
      </p:grpSp>
      <p:grpSp>
        <p:nvGrpSpPr>
          <p:cNvPr id="8" name="Group 8"/>
          <p:cNvGrpSpPr/>
          <p:nvPr/>
        </p:nvGrpSpPr>
        <p:grpSpPr>
          <a:xfrm>
            <a:off x="9486684" y="1485684"/>
            <a:ext cx="8801316" cy="8801316"/>
            <a:chOff x="0" y="0"/>
            <a:chExt cx="6350000" cy="6350000"/>
          </a:xfrm>
        </p:grpSpPr>
        <p:sp>
          <p:nvSpPr>
            <p:cNvPr id="9" name="Freeform 9"/>
            <p:cNvSpPr/>
            <p:nvPr/>
          </p:nvSpPr>
          <p:spPr>
            <a:xfrm>
              <a:off x="0" y="0"/>
              <a:ext cx="6350000" cy="6350000"/>
            </a:xfrm>
            <a:custGeom>
              <a:avLst/>
              <a:gdLst/>
              <a:ahLst/>
              <a:cxnLst/>
              <a:rect l="l" t="t" r="r" b="b"/>
              <a:pathLst>
                <a:path w="6350000" h="6350000">
                  <a:moveTo>
                    <a:pt x="0" y="6350000"/>
                  </a:moveTo>
                  <a:lnTo>
                    <a:pt x="6350000" y="6350000"/>
                  </a:lnTo>
                  <a:lnTo>
                    <a:pt x="6350000" y="0"/>
                  </a:lnTo>
                  <a:cubicBezTo>
                    <a:pt x="2843530" y="0"/>
                    <a:pt x="0" y="2843530"/>
                    <a:pt x="0" y="6350000"/>
                  </a:cubicBezTo>
                  <a:close/>
                </a:path>
              </a:pathLst>
            </a:custGeom>
            <a:blipFill>
              <a:blip r:embed="rId2" cstate="email">
                <a:extLst>
                  <a:ext uri="{28A0092B-C50C-407E-A947-70E740481C1C}">
                    <a14:useLocalDpi xmlns:a14="http://schemas.microsoft.com/office/drawing/2010/main"/>
                  </a:ext>
                </a:extLst>
              </a:blip>
              <a:stretch>
                <a:fillRect/>
              </a:stretch>
            </a:blipFill>
          </p:spPr>
        </p:sp>
      </p:grpSp>
      <p:sp>
        <p:nvSpPr>
          <p:cNvPr id="10" name="TextBox 10"/>
          <p:cNvSpPr txBox="1"/>
          <p:nvPr/>
        </p:nvSpPr>
        <p:spPr>
          <a:xfrm>
            <a:off x="394250" y="2492284"/>
            <a:ext cx="7328416" cy="2784475"/>
          </a:xfrm>
          <a:prstGeom prst="rect">
            <a:avLst/>
          </a:prstGeom>
        </p:spPr>
        <p:txBody>
          <a:bodyPr lIns="0" tIns="0" rIns="0" bIns="0" rtlCol="0" anchor="t">
            <a:spAutoFit/>
          </a:bodyPr>
          <a:lstStyle/>
          <a:p>
            <a:pPr marL="863599" lvl="1" indent="-431800" algn="l">
              <a:lnSpc>
                <a:spcPts val="5599"/>
              </a:lnSpc>
              <a:buFont typeface="Arial"/>
              <a:buChar char="•"/>
            </a:pPr>
            <a:r>
              <a:rPr lang="en-US" sz="3999" b="1" dirty="0">
                <a:solidFill>
                  <a:srgbClr val="FFFFFF"/>
                </a:solidFill>
                <a:latin typeface="Montserrat Bold"/>
                <a:ea typeface="Montserrat Bold"/>
                <a:cs typeface="Montserrat Bold"/>
                <a:sym typeface="Montserrat Bold"/>
              </a:rPr>
              <a:t>Identify 3 statements that you think need working on for the next 12 months</a:t>
            </a:r>
          </a:p>
        </p:txBody>
      </p:sp>
      <p:sp>
        <p:nvSpPr>
          <p:cNvPr id="11" name="TextBox 11"/>
          <p:cNvSpPr txBox="1"/>
          <p:nvPr/>
        </p:nvSpPr>
        <p:spPr>
          <a:xfrm>
            <a:off x="1300527" y="5619659"/>
            <a:ext cx="7004755" cy="2114550"/>
          </a:xfrm>
          <a:prstGeom prst="rect">
            <a:avLst/>
          </a:prstGeom>
        </p:spPr>
        <p:txBody>
          <a:bodyPr lIns="0" tIns="0" rIns="0" bIns="0" rtlCol="0" anchor="t">
            <a:spAutoFit/>
          </a:bodyPr>
          <a:lstStyle/>
          <a:p>
            <a:pPr algn="l">
              <a:lnSpc>
                <a:spcPts val="4200"/>
              </a:lnSpc>
            </a:pPr>
            <a:r>
              <a:rPr lang="en-US" sz="3000" b="1" dirty="0">
                <a:solidFill>
                  <a:srgbClr val="F5D033"/>
                </a:solidFill>
                <a:latin typeface="Montserrat Medium"/>
                <a:ea typeface="Montserrat Medium"/>
                <a:cs typeface="Montserrat Medium"/>
                <a:sym typeface="Montserrat Medium"/>
              </a:rPr>
              <a:t>Boys/Girls</a:t>
            </a:r>
          </a:p>
          <a:p>
            <a:pPr algn="l">
              <a:lnSpc>
                <a:spcPts val="4200"/>
              </a:lnSpc>
            </a:pPr>
            <a:r>
              <a:rPr lang="en-US" sz="3000" b="1" dirty="0">
                <a:solidFill>
                  <a:srgbClr val="F5D033"/>
                </a:solidFill>
                <a:latin typeface="Montserrat Medium"/>
                <a:ea typeface="Montserrat Medium"/>
                <a:cs typeface="Montserrat Medium"/>
                <a:sym typeface="Montserrat Medium"/>
              </a:rPr>
              <a:t>Year Groups</a:t>
            </a:r>
          </a:p>
          <a:p>
            <a:pPr algn="l">
              <a:lnSpc>
                <a:spcPts val="4200"/>
              </a:lnSpc>
            </a:pPr>
            <a:r>
              <a:rPr lang="en-US" sz="3000" b="1" dirty="0">
                <a:solidFill>
                  <a:srgbClr val="F5D033"/>
                </a:solidFill>
                <a:latin typeface="Montserrat Medium"/>
                <a:ea typeface="Montserrat Medium"/>
                <a:cs typeface="Montserrat Medium"/>
                <a:sym typeface="Montserrat Medium"/>
              </a:rPr>
              <a:t>Trends </a:t>
            </a:r>
          </a:p>
          <a:p>
            <a:pPr algn="l">
              <a:lnSpc>
                <a:spcPts val="4200"/>
              </a:lnSpc>
            </a:pPr>
            <a:r>
              <a:rPr lang="en-US" sz="3000" b="1" dirty="0">
                <a:solidFill>
                  <a:srgbClr val="F5D033"/>
                </a:solidFill>
                <a:latin typeface="Montserrat Medium"/>
                <a:ea typeface="Montserrat Medium"/>
                <a:cs typeface="Montserrat Medium"/>
                <a:sym typeface="Montserrat Medium"/>
              </a:rPr>
              <a:t>issues raised at School Council</a:t>
            </a:r>
          </a:p>
        </p:txBody>
      </p:sp>
      <p:sp>
        <p:nvSpPr>
          <p:cNvPr id="12" name="Freeform 12"/>
          <p:cNvSpPr/>
          <p:nvPr/>
        </p:nvSpPr>
        <p:spPr>
          <a:xfrm>
            <a:off x="-1454354" y="6856006"/>
            <a:ext cx="6900310" cy="9189275"/>
          </a:xfrm>
          <a:custGeom>
            <a:avLst/>
            <a:gdLst/>
            <a:ahLst/>
            <a:cxnLst/>
            <a:rect l="l" t="t" r="r" b="b"/>
            <a:pathLst>
              <a:path w="6900310" h="9189275">
                <a:moveTo>
                  <a:pt x="0" y="0"/>
                </a:moveTo>
                <a:lnTo>
                  <a:pt x="6900310" y="0"/>
                </a:lnTo>
                <a:lnTo>
                  <a:pt x="6900310" y="9189275"/>
                </a:lnTo>
                <a:lnTo>
                  <a:pt x="0" y="9189275"/>
                </a:lnTo>
                <a:lnTo>
                  <a:pt x="0" y="0"/>
                </a:lnTo>
                <a:close/>
              </a:path>
            </a:pathLst>
          </a:custGeom>
          <a:blipFill>
            <a:blip r:embed="rId3">
              <a:alphaModFix amt="50000"/>
              <a:extLst>
                <a:ext uri="{96DAC541-7B7A-43D3-8B79-37D633B846F1}">
                  <asvg:svgBlip xmlns:asvg="http://schemas.microsoft.com/office/drawing/2016/SVG/main" r:embed="rId4"/>
                </a:ext>
              </a:extLst>
            </a:blip>
            <a:stretch>
              <a:fillRect/>
            </a:stretch>
          </a:blipFill>
        </p:spPr>
      </p:sp>
      <p:sp>
        <p:nvSpPr>
          <p:cNvPr id="13" name="Freeform 13"/>
          <p:cNvSpPr/>
          <p:nvPr/>
        </p:nvSpPr>
        <p:spPr>
          <a:xfrm rot="-3035671" flipH="1">
            <a:off x="10327061" y="-1973168"/>
            <a:ext cx="5074419" cy="3946337"/>
          </a:xfrm>
          <a:custGeom>
            <a:avLst/>
            <a:gdLst/>
            <a:ahLst/>
            <a:cxnLst/>
            <a:rect l="l" t="t" r="r" b="b"/>
            <a:pathLst>
              <a:path w="5074419" h="3946337">
                <a:moveTo>
                  <a:pt x="5074419" y="0"/>
                </a:moveTo>
                <a:lnTo>
                  <a:pt x="0" y="0"/>
                </a:lnTo>
                <a:lnTo>
                  <a:pt x="0" y="3946336"/>
                </a:lnTo>
                <a:lnTo>
                  <a:pt x="5074419" y="3946336"/>
                </a:lnTo>
                <a:lnTo>
                  <a:pt x="5074419"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4" name="Freeform 14"/>
          <p:cNvSpPr/>
          <p:nvPr/>
        </p:nvSpPr>
        <p:spPr>
          <a:xfrm>
            <a:off x="7722666" y="8108049"/>
            <a:ext cx="276271" cy="277655"/>
          </a:xfrm>
          <a:custGeom>
            <a:avLst/>
            <a:gdLst/>
            <a:ahLst/>
            <a:cxnLst/>
            <a:rect l="l" t="t" r="r" b="b"/>
            <a:pathLst>
              <a:path w="276271" h="277655">
                <a:moveTo>
                  <a:pt x="0" y="0"/>
                </a:moveTo>
                <a:lnTo>
                  <a:pt x="276271" y="0"/>
                </a:lnTo>
                <a:lnTo>
                  <a:pt x="276271" y="277655"/>
                </a:lnTo>
                <a:lnTo>
                  <a:pt x="0" y="277655"/>
                </a:lnTo>
                <a:lnTo>
                  <a:pt x="0" y="0"/>
                </a:lnTo>
                <a:close/>
              </a:path>
            </a:pathLst>
          </a:custGeom>
          <a:blipFill>
            <a:blip r:embed="rId7">
              <a:alphaModFix amt="48000"/>
              <a:extLst>
                <a:ext uri="{96DAC541-7B7A-43D3-8B79-37D633B846F1}">
                  <asvg:svgBlip xmlns:asvg="http://schemas.microsoft.com/office/drawing/2016/SVG/main" r:embed="rId8"/>
                </a:ext>
              </a:extLst>
            </a:blip>
            <a:stretch>
              <a:fillRect/>
            </a:stretch>
          </a:blipFill>
        </p:spPr>
      </p:sp>
      <p:sp>
        <p:nvSpPr>
          <p:cNvPr id="15" name="Freeform 15"/>
          <p:cNvSpPr/>
          <p:nvPr/>
        </p:nvSpPr>
        <p:spPr>
          <a:xfrm>
            <a:off x="7692592" y="8836026"/>
            <a:ext cx="612689" cy="615759"/>
          </a:xfrm>
          <a:custGeom>
            <a:avLst/>
            <a:gdLst/>
            <a:ahLst/>
            <a:cxnLst/>
            <a:rect l="l" t="t" r="r" b="b"/>
            <a:pathLst>
              <a:path w="612689" h="615759">
                <a:moveTo>
                  <a:pt x="0" y="0"/>
                </a:moveTo>
                <a:lnTo>
                  <a:pt x="612690" y="0"/>
                </a:lnTo>
                <a:lnTo>
                  <a:pt x="612690" y="615759"/>
                </a:lnTo>
                <a:lnTo>
                  <a:pt x="0" y="615759"/>
                </a:lnTo>
                <a:lnTo>
                  <a:pt x="0" y="0"/>
                </a:lnTo>
                <a:close/>
              </a:path>
            </a:pathLst>
          </a:custGeom>
          <a:blipFill>
            <a:blip r:embed="rId7">
              <a:alphaModFix amt="48000"/>
              <a:extLst>
                <a:ext uri="{96DAC541-7B7A-43D3-8B79-37D633B846F1}">
                  <asvg:svgBlip xmlns:asvg="http://schemas.microsoft.com/office/drawing/2016/SVG/main" r:embed="rId8"/>
                </a:ext>
              </a:extLst>
            </a:blip>
            <a:stretch>
              <a:fillRect/>
            </a:stretch>
          </a:blipFill>
        </p:spPr>
      </p:sp>
      <p:sp>
        <p:nvSpPr>
          <p:cNvPr id="16" name="Freeform 16"/>
          <p:cNvSpPr/>
          <p:nvPr/>
        </p:nvSpPr>
        <p:spPr>
          <a:xfrm>
            <a:off x="11638032" y="2735420"/>
            <a:ext cx="276271" cy="277655"/>
          </a:xfrm>
          <a:custGeom>
            <a:avLst/>
            <a:gdLst/>
            <a:ahLst/>
            <a:cxnLst/>
            <a:rect l="l" t="t" r="r" b="b"/>
            <a:pathLst>
              <a:path w="276271" h="277655">
                <a:moveTo>
                  <a:pt x="0" y="0"/>
                </a:moveTo>
                <a:lnTo>
                  <a:pt x="276271" y="0"/>
                </a:lnTo>
                <a:lnTo>
                  <a:pt x="276271" y="277655"/>
                </a:lnTo>
                <a:lnTo>
                  <a:pt x="0" y="277655"/>
                </a:lnTo>
                <a:lnTo>
                  <a:pt x="0" y="0"/>
                </a:lnTo>
                <a:close/>
              </a:path>
            </a:pathLst>
          </a:custGeom>
          <a:blipFill>
            <a:blip r:embed="rId7">
              <a:alphaModFix amt="48000"/>
              <a:extLst>
                <a:ext uri="{96DAC541-7B7A-43D3-8B79-37D633B846F1}">
                  <asvg:svgBlip xmlns:asvg="http://schemas.microsoft.com/office/drawing/2016/SVG/main" r:embed="rId8"/>
                </a:ext>
              </a:extLst>
            </a:blip>
            <a:stretch>
              <a:fillRect/>
            </a:stretch>
          </a:blipFill>
        </p:spPr>
      </p:sp>
      <p:sp>
        <p:nvSpPr>
          <p:cNvPr id="17" name="Freeform 17"/>
          <p:cNvSpPr/>
          <p:nvPr/>
        </p:nvSpPr>
        <p:spPr>
          <a:xfrm>
            <a:off x="11361762" y="3318241"/>
            <a:ext cx="276271" cy="277655"/>
          </a:xfrm>
          <a:custGeom>
            <a:avLst/>
            <a:gdLst/>
            <a:ahLst/>
            <a:cxnLst/>
            <a:rect l="l" t="t" r="r" b="b"/>
            <a:pathLst>
              <a:path w="276271" h="277655">
                <a:moveTo>
                  <a:pt x="0" y="0"/>
                </a:moveTo>
                <a:lnTo>
                  <a:pt x="276270" y="0"/>
                </a:lnTo>
                <a:lnTo>
                  <a:pt x="276270" y="277655"/>
                </a:lnTo>
                <a:lnTo>
                  <a:pt x="0" y="277655"/>
                </a:lnTo>
                <a:lnTo>
                  <a:pt x="0" y="0"/>
                </a:lnTo>
                <a:close/>
              </a:path>
            </a:pathLst>
          </a:custGeom>
          <a:blipFill>
            <a:blip r:embed="rId7">
              <a:alphaModFix amt="48000"/>
              <a:extLst>
                <a:ext uri="{96DAC541-7B7A-43D3-8B79-37D633B846F1}">
                  <asvg:svgBlip xmlns:asvg="http://schemas.microsoft.com/office/drawing/2016/SVG/main" r:embed="rId8"/>
                </a:ext>
              </a:extLst>
            </a:blip>
            <a:stretch>
              <a:fillRect/>
            </a:stretch>
          </a:blipFill>
        </p:spPr>
      </p:sp>
      <p:sp>
        <p:nvSpPr>
          <p:cNvPr id="18" name="Freeform 18"/>
          <p:cNvSpPr/>
          <p:nvPr/>
        </p:nvSpPr>
        <p:spPr>
          <a:xfrm>
            <a:off x="15477708" y="7118208"/>
            <a:ext cx="6071054" cy="5487047"/>
          </a:xfrm>
          <a:custGeom>
            <a:avLst/>
            <a:gdLst/>
            <a:ahLst/>
            <a:cxnLst/>
            <a:rect l="l" t="t" r="r" b="b"/>
            <a:pathLst>
              <a:path w="6071054" h="5487047">
                <a:moveTo>
                  <a:pt x="0" y="0"/>
                </a:moveTo>
                <a:lnTo>
                  <a:pt x="6071053" y="0"/>
                </a:lnTo>
                <a:lnTo>
                  <a:pt x="6071053" y="5487046"/>
                </a:lnTo>
                <a:lnTo>
                  <a:pt x="0" y="5487046"/>
                </a:lnTo>
                <a:lnTo>
                  <a:pt x="0" y="0"/>
                </a:lnTo>
                <a:close/>
              </a:path>
            </a:pathLst>
          </a:custGeom>
          <a:blipFill>
            <a:blip r:embed="rId9" cstate="email">
              <a:extLst>
                <a:ext uri="{28A0092B-C50C-407E-A947-70E740481C1C}">
                  <a14:useLocalDpi xmlns:a14="http://schemas.microsoft.com/office/drawing/2010/main"/>
                </a:ext>
              </a:extLst>
            </a:blip>
            <a:stretch>
              <a:fillRect/>
            </a:stretch>
          </a:blipFill>
        </p:spPr>
      </p:sp>
    </p:spTree>
    <p:extLst>
      <p:ext uri="{BB962C8B-B14F-4D97-AF65-F5344CB8AC3E}">
        <p14:creationId xmlns:p14="http://schemas.microsoft.com/office/powerpoint/2010/main" val="138645163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909580" y="1600277"/>
            <a:ext cx="7349720" cy="8340107"/>
          </a:xfrm>
          <a:custGeom>
            <a:avLst/>
            <a:gdLst/>
            <a:ahLst/>
            <a:cxnLst/>
            <a:rect l="l" t="t" r="r" b="b"/>
            <a:pathLst>
              <a:path w="7349720" h="8340107">
                <a:moveTo>
                  <a:pt x="0" y="0"/>
                </a:moveTo>
                <a:lnTo>
                  <a:pt x="7349720" y="0"/>
                </a:lnTo>
                <a:lnTo>
                  <a:pt x="7349720" y="8340107"/>
                </a:lnTo>
                <a:lnTo>
                  <a:pt x="0" y="834010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7544342" y="1785149"/>
            <a:ext cx="2057400" cy="2057400"/>
          </a:xfrm>
          <a:custGeom>
            <a:avLst/>
            <a:gdLst/>
            <a:ahLst/>
            <a:cxnLst/>
            <a:rect l="l" t="t" r="r" b="b"/>
            <a:pathLst>
              <a:path w="2057400" h="2057400">
                <a:moveTo>
                  <a:pt x="0" y="0"/>
                </a:moveTo>
                <a:lnTo>
                  <a:pt x="2057400" y="0"/>
                </a:lnTo>
                <a:lnTo>
                  <a:pt x="2057400" y="2057400"/>
                </a:lnTo>
                <a:lnTo>
                  <a:pt x="0" y="20574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7544342" y="4587634"/>
            <a:ext cx="2057400" cy="2057400"/>
          </a:xfrm>
          <a:custGeom>
            <a:avLst/>
            <a:gdLst/>
            <a:ahLst/>
            <a:cxnLst/>
            <a:rect l="l" t="t" r="r" b="b"/>
            <a:pathLst>
              <a:path w="2057400" h="2057400">
                <a:moveTo>
                  <a:pt x="0" y="0"/>
                </a:moveTo>
                <a:lnTo>
                  <a:pt x="2057400" y="0"/>
                </a:lnTo>
                <a:lnTo>
                  <a:pt x="2057400" y="2057400"/>
                </a:lnTo>
                <a:lnTo>
                  <a:pt x="0" y="20574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7544342" y="7387984"/>
            <a:ext cx="2057400" cy="2057400"/>
          </a:xfrm>
          <a:custGeom>
            <a:avLst/>
            <a:gdLst/>
            <a:ahLst/>
            <a:cxnLst/>
            <a:rect l="l" t="t" r="r" b="b"/>
            <a:pathLst>
              <a:path w="2057400" h="2057400">
                <a:moveTo>
                  <a:pt x="0" y="0"/>
                </a:moveTo>
                <a:lnTo>
                  <a:pt x="2057400" y="0"/>
                </a:lnTo>
                <a:lnTo>
                  <a:pt x="2057400" y="2057400"/>
                </a:lnTo>
                <a:lnTo>
                  <a:pt x="0" y="20574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a:off x="544059" y="1972233"/>
            <a:ext cx="6380203" cy="7473151"/>
          </a:xfrm>
          <a:custGeom>
            <a:avLst/>
            <a:gdLst/>
            <a:ahLst/>
            <a:cxnLst/>
            <a:rect l="l" t="t" r="r" b="b"/>
            <a:pathLst>
              <a:path w="6380203" h="7473151">
                <a:moveTo>
                  <a:pt x="0" y="0"/>
                </a:moveTo>
                <a:lnTo>
                  <a:pt x="6380203" y="0"/>
                </a:lnTo>
                <a:lnTo>
                  <a:pt x="6380203" y="7473151"/>
                </a:lnTo>
                <a:lnTo>
                  <a:pt x="0" y="747315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7" name="TextBox 7"/>
          <p:cNvSpPr txBox="1"/>
          <p:nvPr/>
        </p:nvSpPr>
        <p:spPr>
          <a:xfrm>
            <a:off x="1626503" y="2456979"/>
            <a:ext cx="4717803" cy="6382282"/>
          </a:xfrm>
          <a:prstGeom prst="rect">
            <a:avLst/>
          </a:prstGeom>
        </p:spPr>
        <p:txBody>
          <a:bodyPr lIns="0" tIns="0" rIns="0" bIns="0" rtlCol="0" anchor="t">
            <a:spAutoFit/>
          </a:bodyPr>
          <a:lstStyle/>
          <a:p>
            <a:pPr marL="562213" lvl="1" indent="-281107" algn="l">
              <a:lnSpc>
                <a:spcPts val="3645"/>
              </a:lnSpc>
              <a:buAutoNum type="arabicPeriod"/>
            </a:pPr>
            <a:r>
              <a:rPr lang="en-US" sz="2604" dirty="0">
                <a:solidFill>
                  <a:srgbClr val="000000"/>
                </a:solidFill>
                <a:latin typeface="Playwrite US Modern"/>
                <a:ea typeface="Playwrite US Modern"/>
                <a:cs typeface="Playwrite US Modern"/>
                <a:sym typeface="Playwrite US Modern"/>
              </a:rPr>
              <a:t>Have a good look at your results</a:t>
            </a:r>
          </a:p>
          <a:p>
            <a:pPr marL="562213" lvl="1" indent="-281107" algn="l">
              <a:lnSpc>
                <a:spcPts val="3645"/>
              </a:lnSpc>
              <a:buAutoNum type="arabicPeriod"/>
            </a:pPr>
            <a:r>
              <a:rPr lang="en-US" sz="2604" dirty="0">
                <a:solidFill>
                  <a:srgbClr val="000000"/>
                </a:solidFill>
                <a:latin typeface="Playwrite US Modern"/>
                <a:ea typeface="Playwrite US Modern"/>
                <a:cs typeface="Playwrite US Modern"/>
                <a:sym typeface="Playwrite US Modern"/>
              </a:rPr>
              <a:t>Select three statements that you think you need to work on this year</a:t>
            </a:r>
          </a:p>
          <a:p>
            <a:pPr marL="562213" lvl="1" indent="-281107" algn="l">
              <a:lnSpc>
                <a:spcPts val="3645"/>
              </a:lnSpc>
              <a:buAutoNum type="arabicPeriod"/>
            </a:pPr>
            <a:r>
              <a:rPr lang="en-US" sz="2604" dirty="0">
                <a:solidFill>
                  <a:srgbClr val="000000"/>
                </a:solidFill>
                <a:latin typeface="Playwrite US Modern"/>
                <a:ea typeface="Playwrite US Modern"/>
                <a:cs typeface="Playwrite US Modern"/>
                <a:sym typeface="Playwrite US Modern"/>
              </a:rPr>
              <a:t>Arrange a meeting with your Principal/teacher in charge of School Council</a:t>
            </a:r>
          </a:p>
          <a:p>
            <a:pPr marL="562213" lvl="1" indent="-281107" algn="l">
              <a:lnSpc>
                <a:spcPts val="3645"/>
              </a:lnSpc>
              <a:buAutoNum type="arabicPeriod"/>
            </a:pPr>
            <a:r>
              <a:rPr lang="en-US" sz="2604" dirty="0">
                <a:solidFill>
                  <a:srgbClr val="000000"/>
                </a:solidFill>
                <a:latin typeface="Playwrite US Modern"/>
                <a:ea typeface="Playwrite US Modern"/>
                <a:cs typeface="Playwrite US Modern"/>
                <a:sym typeface="Playwrite US Modern"/>
              </a:rPr>
              <a:t>Explain why you think you should choose these statements</a:t>
            </a:r>
          </a:p>
          <a:p>
            <a:pPr marL="562213" lvl="1" indent="-281107" algn="l">
              <a:lnSpc>
                <a:spcPts val="3645"/>
              </a:lnSpc>
              <a:spcBef>
                <a:spcPct val="0"/>
              </a:spcBef>
              <a:buAutoNum type="arabicPeriod"/>
            </a:pPr>
            <a:r>
              <a:rPr lang="en-US" sz="2604" dirty="0">
                <a:solidFill>
                  <a:srgbClr val="000000"/>
                </a:solidFill>
                <a:latin typeface="Playwrite US Modern"/>
                <a:ea typeface="Playwrite US Modern"/>
                <a:cs typeface="Playwrite US Modern"/>
                <a:sym typeface="Playwrite US Modern"/>
              </a:rPr>
              <a:t>Decide on two statements for 2025/26</a:t>
            </a:r>
          </a:p>
        </p:txBody>
      </p:sp>
      <p:sp>
        <p:nvSpPr>
          <p:cNvPr id="8" name="TextBox 8"/>
          <p:cNvSpPr txBox="1"/>
          <p:nvPr/>
        </p:nvSpPr>
        <p:spPr>
          <a:xfrm>
            <a:off x="3123849" y="433292"/>
            <a:ext cx="12773393" cy="869950"/>
          </a:xfrm>
          <a:prstGeom prst="rect">
            <a:avLst/>
          </a:prstGeom>
        </p:spPr>
        <p:txBody>
          <a:bodyPr lIns="0" tIns="0" rIns="0" bIns="0" rtlCol="0" anchor="t">
            <a:spAutoFit/>
          </a:bodyPr>
          <a:lstStyle/>
          <a:p>
            <a:pPr algn="l">
              <a:lnSpc>
                <a:spcPts val="6500"/>
              </a:lnSpc>
            </a:pPr>
            <a:r>
              <a:rPr lang="en-US" sz="6500" b="1" dirty="0">
                <a:solidFill>
                  <a:srgbClr val="000000"/>
                </a:solidFill>
                <a:latin typeface="Montserrat Bold"/>
                <a:ea typeface="Montserrat Bold"/>
                <a:cs typeface="Montserrat Bold"/>
                <a:sym typeface="Montserrat Bold"/>
              </a:rPr>
              <a:t>Student Voice Survey 25/26</a:t>
            </a:r>
          </a:p>
        </p:txBody>
      </p:sp>
      <p:sp>
        <p:nvSpPr>
          <p:cNvPr id="9" name="Freeform 9"/>
          <p:cNvSpPr/>
          <p:nvPr/>
        </p:nvSpPr>
        <p:spPr>
          <a:xfrm>
            <a:off x="-2336893" y="-2743523"/>
            <a:ext cx="6071054" cy="5487047"/>
          </a:xfrm>
          <a:custGeom>
            <a:avLst/>
            <a:gdLst/>
            <a:ahLst/>
            <a:cxnLst/>
            <a:rect l="l" t="t" r="r" b="b"/>
            <a:pathLst>
              <a:path w="6071054" h="5487047">
                <a:moveTo>
                  <a:pt x="0" y="0"/>
                </a:moveTo>
                <a:lnTo>
                  <a:pt x="6071054" y="0"/>
                </a:lnTo>
                <a:lnTo>
                  <a:pt x="6071054" y="5487046"/>
                </a:lnTo>
                <a:lnTo>
                  <a:pt x="0" y="5487046"/>
                </a:lnTo>
                <a:lnTo>
                  <a:pt x="0" y="0"/>
                </a:lnTo>
                <a:close/>
              </a:path>
            </a:pathLst>
          </a:custGeom>
          <a:blipFill>
            <a:blip r:embed="rId12" cstate="email">
              <a:extLst>
                <a:ext uri="{28A0092B-C50C-407E-A947-70E740481C1C}">
                  <a14:useLocalDpi xmlns:a14="http://schemas.microsoft.com/office/drawing/2010/main"/>
                </a:ext>
              </a:extLst>
            </a:blip>
            <a:stretch>
              <a:fillRect/>
            </a:stretch>
          </a:blipFill>
        </p:spPr>
      </p:sp>
    </p:spTree>
    <p:extLst>
      <p:ext uri="{BB962C8B-B14F-4D97-AF65-F5344CB8AC3E}">
        <p14:creationId xmlns:p14="http://schemas.microsoft.com/office/powerpoint/2010/main" val="329185206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909580" y="1600277"/>
            <a:ext cx="7349720" cy="8340107"/>
          </a:xfrm>
          <a:custGeom>
            <a:avLst/>
            <a:gdLst/>
            <a:ahLst/>
            <a:cxnLst/>
            <a:rect l="l" t="t" r="r" b="b"/>
            <a:pathLst>
              <a:path w="7349720" h="8340107">
                <a:moveTo>
                  <a:pt x="0" y="0"/>
                </a:moveTo>
                <a:lnTo>
                  <a:pt x="7349720" y="0"/>
                </a:lnTo>
                <a:lnTo>
                  <a:pt x="7349720" y="8340107"/>
                </a:lnTo>
                <a:lnTo>
                  <a:pt x="0" y="834010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7544342" y="1785149"/>
            <a:ext cx="2057400" cy="2057400"/>
          </a:xfrm>
          <a:custGeom>
            <a:avLst/>
            <a:gdLst/>
            <a:ahLst/>
            <a:cxnLst/>
            <a:rect l="l" t="t" r="r" b="b"/>
            <a:pathLst>
              <a:path w="2057400" h="2057400">
                <a:moveTo>
                  <a:pt x="0" y="0"/>
                </a:moveTo>
                <a:lnTo>
                  <a:pt x="2057400" y="0"/>
                </a:lnTo>
                <a:lnTo>
                  <a:pt x="2057400" y="2057400"/>
                </a:lnTo>
                <a:lnTo>
                  <a:pt x="0" y="20574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7544342" y="4587634"/>
            <a:ext cx="2057400" cy="2057400"/>
          </a:xfrm>
          <a:custGeom>
            <a:avLst/>
            <a:gdLst/>
            <a:ahLst/>
            <a:cxnLst/>
            <a:rect l="l" t="t" r="r" b="b"/>
            <a:pathLst>
              <a:path w="2057400" h="2057400">
                <a:moveTo>
                  <a:pt x="0" y="0"/>
                </a:moveTo>
                <a:lnTo>
                  <a:pt x="2057400" y="0"/>
                </a:lnTo>
                <a:lnTo>
                  <a:pt x="2057400" y="2057400"/>
                </a:lnTo>
                <a:lnTo>
                  <a:pt x="0" y="20574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7544342" y="7387984"/>
            <a:ext cx="2057400" cy="2057400"/>
          </a:xfrm>
          <a:custGeom>
            <a:avLst/>
            <a:gdLst/>
            <a:ahLst/>
            <a:cxnLst/>
            <a:rect l="l" t="t" r="r" b="b"/>
            <a:pathLst>
              <a:path w="2057400" h="2057400">
                <a:moveTo>
                  <a:pt x="0" y="0"/>
                </a:moveTo>
                <a:lnTo>
                  <a:pt x="2057400" y="0"/>
                </a:lnTo>
                <a:lnTo>
                  <a:pt x="2057400" y="2057400"/>
                </a:lnTo>
                <a:lnTo>
                  <a:pt x="0" y="20574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a:off x="544059" y="1972233"/>
            <a:ext cx="6380203" cy="7473151"/>
          </a:xfrm>
          <a:custGeom>
            <a:avLst/>
            <a:gdLst/>
            <a:ahLst/>
            <a:cxnLst/>
            <a:rect l="l" t="t" r="r" b="b"/>
            <a:pathLst>
              <a:path w="6380203" h="7473151">
                <a:moveTo>
                  <a:pt x="0" y="0"/>
                </a:moveTo>
                <a:lnTo>
                  <a:pt x="6380203" y="0"/>
                </a:lnTo>
                <a:lnTo>
                  <a:pt x="6380203" y="7473151"/>
                </a:lnTo>
                <a:lnTo>
                  <a:pt x="0" y="747315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7" name="TextBox 7"/>
          <p:cNvSpPr txBox="1"/>
          <p:nvPr/>
        </p:nvSpPr>
        <p:spPr>
          <a:xfrm>
            <a:off x="1626503" y="2456979"/>
            <a:ext cx="4717803" cy="5925082"/>
          </a:xfrm>
          <a:prstGeom prst="rect">
            <a:avLst/>
          </a:prstGeom>
        </p:spPr>
        <p:txBody>
          <a:bodyPr lIns="0" tIns="0" rIns="0" bIns="0" rtlCol="0" anchor="t">
            <a:spAutoFit/>
          </a:bodyPr>
          <a:lstStyle/>
          <a:p>
            <a:pPr marL="562213" lvl="1" indent="-281107" algn="l">
              <a:lnSpc>
                <a:spcPts val="3645"/>
              </a:lnSpc>
              <a:buAutoNum type="arabicPeriod"/>
            </a:pPr>
            <a:r>
              <a:rPr lang="en-US" sz="2604">
                <a:solidFill>
                  <a:srgbClr val="000000"/>
                </a:solidFill>
                <a:latin typeface="Playwrite US Modern"/>
                <a:ea typeface="Playwrite US Modern"/>
                <a:cs typeface="Playwrite US Modern"/>
                <a:sym typeface="Playwrite US Modern"/>
              </a:rPr>
              <a:t>Have a good look at the Trust results for Primary and Secondary</a:t>
            </a:r>
          </a:p>
          <a:p>
            <a:pPr marL="562213" lvl="1" indent="-281107" algn="l">
              <a:lnSpc>
                <a:spcPts val="3645"/>
              </a:lnSpc>
              <a:buAutoNum type="arabicPeriod"/>
            </a:pPr>
            <a:r>
              <a:rPr lang="en-US" sz="2604">
                <a:solidFill>
                  <a:srgbClr val="000000"/>
                </a:solidFill>
                <a:latin typeface="Playwrite US Modern"/>
                <a:ea typeface="Playwrite US Modern"/>
                <a:cs typeface="Playwrite US Modern"/>
                <a:sym typeface="Playwrite US Modern"/>
              </a:rPr>
              <a:t>Select three statements that you think we need to work on as a Trust this year</a:t>
            </a:r>
          </a:p>
          <a:p>
            <a:pPr marL="562213" lvl="1" indent="-281107" algn="l">
              <a:lnSpc>
                <a:spcPts val="3645"/>
              </a:lnSpc>
              <a:buAutoNum type="arabicPeriod"/>
            </a:pPr>
            <a:r>
              <a:rPr lang="en-US" sz="2604">
                <a:solidFill>
                  <a:srgbClr val="000000"/>
                </a:solidFill>
                <a:latin typeface="Playwrite US Modern"/>
                <a:ea typeface="Playwrite US Modern"/>
                <a:cs typeface="Playwrite US Modern"/>
                <a:sym typeface="Playwrite US Modern"/>
              </a:rPr>
              <a:t>Mr David will select the most ‘popular’ statement</a:t>
            </a:r>
          </a:p>
          <a:p>
            <a:pPr marL="562213" lvl="1" indent="-281107" algn="l">
              <a:lnSpc>
                <a:spcPts val="3645"/>
              </a:lnSpc>
              <a:spcBef>
                <a:spcPct val="0"/>
              </a:spcBef>
              <a:buAutoNum type="arabicPeriod"/>
            </a:pPr>
            <a:r>
              <a:rPr lang="en-US" sz="2604">
                <a:solidFill>
                  <a:srgbClr val="000000"/>
                </a:solidFill>
                <a:latin typeface="Playwrite US Modern"/>
                <a:ea typeface="Playwrite US Modern"/>
                <a:cs typeface="Playwrite US Modern"/>
                <a:sym typeface="Playwrite US Modern"/>
              </a:rPr>
              <a:t>The Trust Council will meet online to discuss what we can do to improve the result.</a:t>
            </a:r>
          </a:p>
        </p:txBody>
      </p:sp>
      <p:sp>
        <p:nvSpPr>
          <p:cNvPr id="8" name="TextBox 8"/>
          <p:cNvSpPr txBox="1"/>
          <p:nvPr/>
        </p:nvSpPr>
        <p:spPr>
          <a:xfrm>
            <a:off x="2581796" y="433292"/>
            <a:ext cx="14460861" cy="869950"/>
          </a:xfrm>
          <a:prstGeom prst="rect">
            <a:avLst/>
          </a:prstGeom>
        </p:spPr>
        <p:txBody>
          <a:bodyPr lIns="0" tIns="0" rIns="0" bIns="0" rtlCol="0" anchor="t">
            <a:spAutoFit/>
          </a:bodyPr>
          <a:lstStyle/>
          <a:p>
            <a:pPr algn="l">
              <a:lnSpc>
                <a:spcPts val="6500"/>
              </a:lnSpc>
            </a:pPr>
            <a:r>
              <a:rPr lang="en-US" sz="6500" b="1">
                <a:solidFill>
                  <a:srgbClr val="000000"/>
                </a:solidFill>
                <a:latin typeface="Montserrat Bold"/>
                <a:ea typeface="Montserrat Bold"/>
                <a:cs typeface="Montserrat Bold"/>
                <a:sym typeface="Montserrat Bold"/>
              </a:rPr>
              <a:t>Trust Student Voice Survey 25/26</a:t>
            </a:r>
          </a:p>
        </p:txBody>
      </p:sp>
      <p:sp>
        <p:nvSpPr>
          <p:cNvPr id="9" name="Freeform 9"/>
          <p:cNvSpPr/>
          <p:nvPr/>
        </p:nvSpPr>
        <p:spPr>
          <a:xfrm>
            <a:off x="-2336893" y="-2743523"/>
            <a:ext cx="6071054" cy="5487047"/>
          </a:xfrm>
          <a:custGeom>
            <a:avLst/>
            <a:gdLst/>
            <a:ahLst/>
            <a:cxnLst/>
            <a:rect l="l" t="t" r="r" b="b"/>
            <a:pathLst>
              <a:path w="6071054" h="5487047">
                <a:moveTo>
                  <a:pt x="0" y="0"/>
                </a:moveTo>
                <a:lnTo>
                  <a:pt x="6071054" y="0"/>
                </a:lnTo>
                <a:lnTo>
                  <a:pt x="6071054" y="5487046"/>
                </a:lnTo>
                <a:lnTo>
                  <a:pt x="0" y="5487046"/>
                </a:lnTo>
                <a:lnTo>
                  <a:pt x="0" y="0"/>
                </a:lnTo>
                <a:close/>
              </a:path>
            </a:pathLst>
          </a:custGeom>
          <a:blipFill>
            <a:blip r:embed="rId12" cstate="email">
              <a:extLst>
                <a:ext uri="{28A0092B-C50C-407E-A947-70E740481C1C}">
                  <a14:useLocalDpi xmlns:a14="http://schemas.microsoft.com/office/drawing/2010/main"/>
                </a:ext>
              </a:extLst>
            </a:blip>
            <a:stretch>
              <a:fillRect/>
            </a:stretch>
          </a:blipFill>
        </p:spPr>
      </p:sp>
      <p:sp>
        <p:nvSpPr>
          <p:cNvPr id="10" name="TextBox 10"/>
          <p:cNvSpPr txBox="1"/>
          <p:nvPr/>
        </p:nvSpPr>
        <p:spPr>
          <a:xfrm>
            <a:off x="3946446" y="1160367"/>
            <a:ext cx="3597895" cy="1292607"/>
          </a:xfrm>
          <a:prstGeom prst="rect">
            <a:avLst/>
          </a:prstGeom>
        </p:spPr>
        <p:txBody>
          <a:bodyPr wrap="square" lIns="0" tIns="0" rIns="0" bIns="0" rtlCol="0" anchor="t">
            <a:spAutoFit/>
          </a:bodyPr>
          <a:lstStyle/>
          <a:p>
            <a:pPr algn="ctr">
              <a:lnSpc>
                <a:spcPts val="10570"/>
              </a:lnSpc>
            </a:pPr>
            <a:r>
              <a:rPr lang="en-US" sz="7550" dirty="0">
                <a:solidFill>
                  <a:srgbClr val="FF5052"/>
                </a:solidFill>
                <a:latin typeface="Apricots"/>
                <a:ea typeface="Apricots"/>
                <a:cs typeface="Apricots"/>
                <a:sym typeface="Apricots"/>
              </a:rPr>
              <a:t>Primary</a:t>
            </a:r>
          </a:p>
        </p:txBody>
      </p:sp>
    </p:spTree>
    <p:extLst>
      <p:ext uri="{BB962C8B-B14F-4D97-AF65-F5344CB8AC3E}">
        <p14:creationId xmlns:p14="http://schemas.microsoft.com/office/powerpoint/2010/main" val="75274761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909580" y="1600277"/>
            <a:ext cx="7349720" cy="8340107"/>
          </a:xfrm>
          <a:custGeom>
            <a:avLst/>
            <a:gdLst/>
            <a:ahLst/>
            <a:cxnLst/>
            <a:rect l="l" t="t" r="r" b="b"/>
            <a:pathLst>
              <a:path w="7349720" h="8340107">
                <a:moveTo>
                  <a:pt x="0" y="0"/>
                </a:moveTo>
                <a:lnTo>
                  <a:pt x="7349720" y="0"/>
                </a:lnTo>
                <a:lnTo>
                  <a:pt x="7349720" y="8340107"/>
                </a:lnTo>
                <a:lnTo>
                  <a:pt x="0" y="834010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7544342" y="1785149"/>
            <a:ext cx="2057400" cy="2057400"/>
          </a:xfrm>
          <a:custGeom>
            <a:avLst/>
            <a:gdLst/>
            <a:ahLst/>
            <a:cxnLst/>
            <a:rect l="l" t="t" r="r" b="b"/>
            <a:pathLst>
              <a:path w="2057400" h="2057400">
                <a:moveTo>
                  <a:pt x="0" y="0"/>
                </a:moveTo>
                <a:lnTo>
                  <a:pt x="2057400" y="0"/>
                </a:lnTo>
                <a:lnTo>
                  <a:pt x="2057400" y="2057400"/>
                </a:lnTo>
                <a:lnTo>
                  <a:pt x="0" y="20574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7544342" y="4587634"/>
            <a:ext cx="2057400" cy="2057400"/>
          </a:xfrm>
          <a:custGeom>
            <a:avLst/>
            <a:gdLst/>
            <a:ahLst/>
            <a:cxnLst/>
            <a:rect l="l" t="t" r="r" b="b"/>
            <a:pathLst>
              <a:path w="2057400" h="2057400">
                <a:moveTo>
                  <a:pt x="0" y="0"/>
                </a:moveTo>
                <a:lnTo>
                  <a:pt x="2057400" y="0"/>
                </a:lnTo>
                <a:lnTo>
                  <a:pt x="2057400" y="2057400"/>
                </a:lnTo>
                <a:lnTo>
                  <a:pt x="0" y="20574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7544342" y="7387984"/>
            <a:ext cx="2057400" cy="2057400"/>
          </a:xfrm>
          <a:custGeom>
            <a:avLst/>
            <a:gdLst/>
            <a:ahLst/>
            <a:cxnLst/>
            <a:rect l="l" t="t" r="r" b="b"/>
            <a:pathLst>
              <a:path w="2057400" h="2057400">
                <a:moveTo>
                  <a:pt x="0" y="0"/>
                </a:moveTo>
                <a:lnTo>
                  <a:pt x="2057400" y="0"/>
                </a:lnTo>
                <a:lnTo>
                  <a:pt x="2057400" y="2057400"/>
                </a:lnTo>
                <a:lnTo>
                  <a:pt x="0" y="20574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a:off x="544059" y="1972233"/>
            <a:ext cx="6380203" cy="7473151"/>
          </a:xfrm>
          <a:custGeom>
            <a:avLst/>
            <a:gdLst/>
            <a:ahLst/>
            <a:cxnLst/>
            <a:rect l="l" t="t" r="r" b="b"/>
            <a:pathLst>
              <a:path w="6380203" h="7473151">
                <a:moveTo>
                  <a:pt x="0" y="0"/>
                </a:moveTo>
                <a:lnTo>
                  <a:pt x="6380203" y="0"/>
                </a:lnTo>
                <a:lnTo>
                  <a:pt x="6380203" y="7473151"/>
                </a:lnTo>
                <a:lnTo>
                  <a:pt x="0" y="747315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7" name="TextBox 7"/>
          <p:cNvSpPr txBox="1"/>
          <p:nvPr/>
        </p:nvSpPr>
        <p:spPr>
          <a:xfrm>
            <a:off x="1626503" y="2456979"/>
            <a:ext cx="4717803" cy="5925082"/>
          </a:xfrm>
          <a:prstGeom prst="rect">
            <a:avLst/>
          </a:prstGeom>
        </p:spPr>
        <p:txBody>
          <a:bodyPr lIns="0" tIns="0" rIns="0" bIns="0" rtlCol="0" anchor="t">
            <a:spAutoFit/>
          </a:bodyPr>
          <a:lstStyle/>
          <a:p>
            <a:pPr marL="562213" lvl="1" indent="-281107" algn="l">
              <a:lnSpc>
                <a:spcPts val="3645"/>
              </a:lnSpc>
              <a:buAutoNum type="arabicPeriod"/>
            </a:pPr>
            <a:r>
              <a:rPr lang="en-US" sz="2604">
                <a:solidFill>
                  <a:srgbClr val="000000"/>
                </a:solidFill>
                <a:latin typeface="Playwrite US Modern"/>
                <a:ea typeface="Playwrite US Modern"/>
                <a:cs typeface="Playwrite US Modern"/>
                <a:sym typeface="Playwrite US Modern"/>
              </a:rPr>
              <a:t>Have a good look at the Trust results for Primary and Secondary</a:t>
            </a:r>
          </a:p>
          <a:p>
            <a:pPr marL="562213" lvl="1" indent="-281107" algn="l">
              <a:lnSpc>
                <a:spcPts val="3645"/>
              </a:lnSpc>
              <a:buAutoNum type="arabicPeriod"/>
            </a:pPr>
            <a:r>
              <a:rPr lang="en-US" sz="2604">
                <a:solidFill>
                  <a:srgbClr val="000000"/>
                </a:solidFill>
                <a:latin typeface="Playwrite US Modern"/>
                <a:ea typeface="Playwrite US Modern"/>
                <a:cs typeface="Playwrite US Modern"/>
                <a:sym typeface="Playwrite US Modern"/>
              </a:rPr>
              <a:t>Select three statements that you think we need to work on as a Trust this year</a:t>
            </a:r>
          </a:p>
          <a:p>
            <a:pPr marL="562213" lvl="1" indent="-281107" algn="l">
              <a:lnSpc>
                <a:spcPts val="3645"/>
              </a:lnSpc>
              <a:buAutoNum type="arabicPeriod"/>
            </a:pPr>
            <a:r>
              <a:rPr lang="en-US" sz="2604">
                <a:solidFill>
                  <a:srgbClr val="000000"/>
                </a:solidFill>
                <a:latin typeface="Playwrite US Modern"/>
                <a:ea typeface="Playwrite US Modern"/>
                <a:cs typeface="Playwrite US Modern"/>
                <a:sym typeface="Playwrite US Modern"/>
              </a:rPr>
              <a:t>Mr David will select the most ‘popular’ statement</a:t>
            </a:r>
          </a:p>
          <a:p>
            <a:pPr marL="562213" lvl="1" indent="-281107" algn="l">
              <a:lnSpc>
                <a:spcPts val="3645"/>
              </a:lnSpc>
              <a:spcBef>
                <a:spcPct val="0"/>
              </a:spcBef>
              <a:buAutoNum type="arabicPeriod"/>
            </a:pPr>
            <a:r>
              <a:rPr lang="en-US" sz="2604">
                <a:solidFill>
                  <a:srgbClr val="000000"/>
                </a:solidFill>
                <a:latin typeface="Playwrite US Modern"/>
                <a:ea typeface="Playwrite US Modern"/>
                <a:cs typeface="Playwrite US Modern"/>
                <a:sym typeface="Playwrite US Modern"/>
              </a:rPr>
              <a:t>The Trust Council will meet online to discuss what we can do to improve the result.</a:t>
            </a:r>
          </a:p>
        </p:txBody>
      </p:sp>
      <p:sp>
        <p:nvSpPr>
          <p:cNvPr id="8" name="TextBox 8"/>
          <p:cNvSpPr txBox="1"/>
          <p:nvPr/>
        </p:nvSpPr>
        <p:spPr>
          <a:xfrm>
            <a:off x="2581796" y="433292"/>
            <a:ext cx="14460861" cy="869950"/>
          </a:xfrm>
          <a:prstGeom prst="rect">
            <a:avLst/>
          </a:prstGeom>
        </p:spPr>
        <p:txBody>
          <a:bodyPr lIns="0" tIns="0" rIns="0" bIns="0" rtlCol="0" anchor="t">
            <a:spAutoFit/>
          </a:bodyPr>
          <a:lstStyle/>
          <a:p>
            <a:pPr algn="l">
              <a:lnSpc>
                <a:spcPts val="6500"/>
              </a:lnSpc>
            </a:pPr>
            <a:r>
              <a:rPr lang="en-US" sz="6500" b="1">
                <a:solidFill>
                  <a:srgbClr val="000000"/>
                </a:solidFill>
                <a:latin typeface="Montserrat Bold"/>
                <a:ea typeface="Montserrat Bold"/>
                <a:cs typeface="Montserrat Bold"/>
                <a:sym typeface="Montserrat Bold"/>
              </a:rPr>
              <a:t>Trust Student Voice Survey 25/26</a:t>
            </a:r>
          </a:p>
        </p:txBody>
      </p:sp>
      <p:sp>
        <p:nvSpPr>
          <p:cNvPr id="9" name="Freeform 9"/>
          <p:cNvSpPr/>
          <p:nvPr/>
        </p:nvSpPr>
        <p:spPr>
          <a:xfrm>
            <a:off x="-2336893" y="-2743523"/>
            <a:ext cx="6071054" cy="5487047"/>
          </a:xfrm>
          <a:custGeom>
            <a:avLst/>
            <a:gdLst/>
            <a:ahLst/>
            <a:cxnLst/>
            <a:rect l="l" t="t" r="r" b="b"/>
            <a:pathLst>
              <a:path w="6071054" h="5487047">
                <a:moveTo>
                  <a:pt x="0" y="0"/>
                </a:moveTo>
                <a:lnTo>
                  <a:pt x="6071054" y="0"/>
                </a:lnTo>
                <a:lnTo>
                  <a:pt x="6071054" y="5487046"/>
                </a:lnTo>
                <a:lnTo>
                  <a:pt x="0" y="5487046"/>
                </a:lnTo>
                <a:lnTo>
                  <a:pt x="0" y="0"/>
                </a:lnTo>
                <a:close/>
              </a:path>
            </a:pathLst>
          </a:custGeom>
          <a:blipFill>
            <a:blip r:embed="rId12" cstate="email">
              <a:extLst>
                <a:ext uri="{28A0092B-C50C-407E-A947-70E740481C1C}">
                  <a14:useLocalDpi xmlns:a14="http://schemas.microsoft.com/office/drawing/2010/main"/>
                </a:ext>
              </a:extLst>
            </a:blip>
            <a:stretch>
              <a:fillRect/>
            </a:stretch>
          </a:blipFill>
        </p:spPr>
      </p:sp>
      <p:sp>
        <p:nvSpPr>
          <p:cNvPr id="10" name="TextBox 10"/>
          <p:cNvSpPr txBox="1"/>
          <p:nvPr/>
        </p:nvSpPr>
        <p:spPr>
          <a:xfrm>
            <a:off x="3608980" y="1160367"/>
            <a:ext cx="4397725" cy="1292607"/>
          </a:xfrm>
          <a:prstGeom prst="rect">
            <a:avLst/>
          </a:prstGeom>
        </p:spPr>
        <p:txBody>
          <a:bodyPr wrap="square" lIns="0" tIns="0" rIns="0" bIns="0" rtlCol="0" anchor="t">
            <a:spAutoFit/>
          </a:bodyPr>
          <a:lstStyle/>
          <a:p>
            <a:pPr algn="ctr">
              <a:lnSpc>
                <a:spcPts val="10570"/>
              </a:lnSpc>
            </a:pPr>
            <a:r>
              <a:rPr lang="en-US" sz="7550" dirty="0">
                <a:solidFill>
                  <a:srgbClr val="FF5052"/>
                </a:solidFill>
                <a:latin typeface="Apricots"/>
                <a:ea typeface="Apricots"/>
                <a:cs typeface="Apricots"/>
                <a:sym typeface="Apricots"/>
              </a:rPr>
              <a:t>Secondary</a:t>
            </a:r>
          </a:p>
        </p:txBody>
      </p:sp>
    </p:spTree>
    <p:extLst>
      <p:ext uri="{BB962C8B-B14F-4D97-AF65-F5344CB8AC3E}">
        <p14:creationId xmlns:p14="http://schemas.microsoft.com/office/powerpoint/2010/main" val="247451864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gradFill rotWithShape="1">
          <a:gsLst>
            <a:gs pos="0">
              <a:srgbClr val="4F9DDB">
                <a:alpha val="100000"/>
              </a:srgbClr>
            </a:gs>
            <a:gs pos="50000">
              <a:srgbClr val="0D4E8A">
                <a:alpha val="100000"/>
              </a:srgbClr>
            </a:gs>
            <a:gs pos="100000">
              <a:srgbClr val="00294F">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cstate="email">
              <a:alphaModFix amt="28000"/>
              <a:extLst>
                <a:ext uri="{28A0092B-C50C-407E-A947-70E740481C1C}">
                  <a14:useLocalDpi xmlns:a14="http://schemas.microsoft.com/office/drawing/2010/main"/>
                </a:ext>
              </a:extLst>
            </a:blip>
            <a:stretch>
              <a:fillRect/>
            </a:stretch>
          </a:blipFill>
        </p:spPr>
      </p:sp>
      <p:sp>
        <p:nvSpPr>
          <p:cNvPr id="3" name="Freeform 3"/>
          <p:cNvSpPr/>
          <p:nvPr/>
        </p:nvSpPr>
        <p:spPr>
          <a:xfrm>
            <a:off x="5104853" y="3019351"/>
            <a:ext cx="6900310" cy="9189275"/>
          </a:xfrm>
          <a:custGeom>
            <a:avLst/>
            <a:gdLst/>
            <a:ahLst/>
            <a:cxnLst/>
            <a:rect l="l" t="t" r="r" b="b"/>
            <a:pathLst>
              <a:path w="6900310" h="9189275">
                <a:moveTo>
                  <a:pt x="0" y="0"/>
                </a:moveTo>
                <a:lnTo>
                  <a:pt x="6900311" y="0"/>
                </a:lnTo>
                <a:lnTo>
                  <a:pt x="6900311" y="9189275"/>
                </a:lnTo>
                <a:lnTo>
                  <a:pt x="0" y="9189275"/>
                </a:lnTo>
                <a:lnTo>
                  <a:pt x="0" y="0"/>
                </a:lnTo>
                <a:close/>
              </a:path>
            </a:pathLst>
          </a:custGeom>
          <a:blipFill>
            <a:blip r:embed="rId3">
              <a:alphaModFix amt="50000"/>
              <a:extLst>
                <a:ext uri="{96DAC541-7B7A-43D3-8B79-37D633B846F1}">
                  <asvg:svgBlip xmlns:asvg="http://schemas.microsoft.com/office/drawing/2016/SVG/main" r:embed="rId4"/>
                </a:ext>
              </a:extLst>
            </a:blip>
            <a:stretch>
              <a:fillRect/>
            </a:stretch>
          </a:blipFill>
        </p:spPr>
      </p:sp>
      <p:grpSp>
        <p:nvGrpSpPr>
          <p:cNvPr id="4" name="Group 4"/>
          <p:cNvGrpSpPr/>
          <p:nvPr/>
        </p:nvGrpSpPr>
        <p:grpSpPr>
          <a:xfrm>
            <a:off x="-2296130" y="-1703786"/>
            <a:ext cx="10962086" cy="10962086"/>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41ACFF">
                    <a:alpha val="100000"/>
                  </a:srgbClr>
                </a:gs>
                <a:gs pos="50000">
                  <a:srgbClr val="1F5284">
                    <a:alpha val="100000"/>
                  </a:srgbClr>
                </a:gs>
                <a:gs pos="100000">
                  <a:srgbClr val="57AEFF">
                    <a:alpha val="100000"/>
                  </a:srgbClr>
                </a:gs>
              </a:gsLst>
              <a:path path="circle">
                <a:fillToRect r="100000" b="100000"/>
              </a:path>
              <a:tileRect l="-100000" t="-100000"/>
            </a:gradFill>
          </p:spPr>
        </p:sp>
        <p:sp>
          <p:nvSpPr>
            <p:cNvPr id="6" name="TextBox 6"/>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7" name="Group 7"/>
          <p:cNvGrpSpPr/>
          <p:nvPr/>
        </p:nvGrpSpPr>
        <p:grpSpPr>
          <a:xfrm>
            <a:off x="-1615317" y="-1446270"/>
            <a:ext cx="9600459" cy="10102145"/>
            <a:chOff x="0" y="0"/>
            <a:chExt cx="772435" cy="812800"/>
          </a:xfrm>
        </p:grpSpPr>
        <p:sp>
          <p:nvSpPr>
            <p:cNvPr id="8" name="Freeform 8"/>
            <p:cNvSpPr/>
            <p:nvPr/>
          </p:nvSpPr>
          <p:spPr>
            <a:xfrm>
              <a:off x="0" y="0"/>
              <a:ext cx="772435" cy="812800"/>
            </a:xfrm>
            <a:custGeom>
              <a:avLst/>
              <a:gdLst/>
              <a:ahLst/>
              <a:cxnLst/>
              <a:rect l="l" t="t" r="r" b="b"/>
              <a:pathLst>
                <a:path w="772435" h="812800">
                  <a:moveTo>
                    <a:pt x="386218" y="0"/>
                  </a:moveTo>
                  <a:cubicBezTo>
                    <a:pt x="172916" y="0"/>
                    <a:pt x="0" y="181951"/>
                    <a:pt x="0" y="406400"/>
                  </a:cubicBezTo>
                  <a:cubicBezTo>
                    <a:pt x="0" y="630849"/>
                    <a:pt x="172916" y="812800"/>
                    <a:pt x="386218" y="812800"/>
                  </a:cubicBezTo>
                  <a:cubicBezTo>
                    <a:pt x="599520" y="812800"/>
                    <a:pt x="772435" y="630849"/>
                    <a:pt x="772435" y="406400"/>
                  </a:cubicBezTo>
                  <a:cubicBezTo>
                    <a:pt x="772435" y="181951"/>
                    <a:pt x="599520" y="0"/>
                    <a:pt x="386218" y="0"/>
                  </a:cubicBezTo>
                  <a:close/>
                </a:path>
              </a:pathLst>
            </a:custGeom>
            <a:blipFill>
              <a:blip r:embed="rId5" cstate="email">
                <a:extLst>
                  <a:ext uri="{28A0092B-C50C-407E-A947-70E740481C1C}">
                    <a14:useLocalDpi xmlns:a14="http://schemas.microsoft.com/office/drawing/2010/main"/>
                  </a:ext>
                </a:extLst>
              </a:blip>
              <a:stretch>
                <a:fillRect/>
              </a:stretch>
            </a:blipFill>
          </p:spPr>
        </p:sp>
      </p:grpSp>
      <p:grpSp>
        <p:nvGrpSpPr>
          <p:cNvPr id="9" name="Group 9"/>
          <p:cNvGrpSpPr/>
          <p:nvPr/>
        </p:nvGrpSpPr>
        <p:grpSpPr>
          <a:xfrm>
            <a:off x="1918465" y="7219079"/>
            <a:ext cx="5334876" cy="5334876"/>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9DD4FF">
                    <a:alpha val="100000"/>
                  </a:srgbClr>
                </a:gs>
                <a:gs pos="50000">
                  <a:srgbClr val="1068B8">
                    <a:alpha val="100000"/>
                  </a:srgbClr>
                </a:gs>
                <a:gs pos="100000">
                  <a:srgbClr val="0858A6">
                    <a:alpha val="100000"/>
                  </a:srgbClr>
                </a:gs>
              </a:gsLst>
              <a:lin ang="5400000"/>
            </a:gradFill>
          </p:spPr>
        </p:sp>
        <p:sp>
          <p:nvSpPr>
            <p:cNvPr id="11" name="TextBox 11"/>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12" name="Freeform 12"/>
          <p:cNvSpPr/>
          <p:nvPr/>
        </p:nvSpPr>
        <p:spPr>
          <a:xfrm rot="-2887597" flipH="1">
            <a:off x="13761553" y="-1742450"/>
            <a:ext cx="5314414" cy="4132979"/>
          </a:xfrm>
          <a:custGeom>
            <a:avLst/>
            <a:gdLst/>
            <a:ahLst/>
            <a:cxnLst/>
            <a:rect l="l" t="t" r="r" b="b"/>
            <a:pathLst>
              <a:path w="5314414" h="4132979">
                <a:moveTo>
                  <a:pt x="5314414" y="0"/>
                </a:moveTo>
                <a:lnTo>
                  <a:pt x="0" y="0"/>
                </a:lnTo>
                <a:lnTo>
                  <a:pt x="0" y="4132978"/>
                </a:lnTo>
                <a:lnTo>
                  <a:pt x="5314414" y="4132978"/>
                </a:lnTo>
                <a:lnTo>
                  <a:pt x="5314414"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3" name="Freeform 13"/>
          <p:cNvSpPr/>
          <p:nvPr/>
        </p:nvSpPr>
        <p:spPr>
          <a:xfrm>
            <a:off x="17259300" y="3777257"/>
            <a:ext cx="501554" cy="504067"/>
          </a:xfrm>
          <a:custGeom>
            <a:avLst/>
            <a:gdLst/>
            <a:ahLst/>
            <a:cxnLst/>
            <a:rect l="l" t="t" r="r" b="b"/>
            <a:pathLst>
              <a:path w="501554" h="504067">
                <a:moveTo>
                  <a:pt x="0" y="0"/>
                </a:moveTo>
                <a:lnTo>
                  <a:pt x="501554" y="0"/>
                </a:lnTo>
                <a:lnTo>
                  <a:pt x="501554" y="504067"/>
                </a:lnTo>
                <a:lnTo>
                  <a:pt x="0" y="504067"/>
                </a:lnTo>
                <a:lnTo>
                  <a:pt x="0" y="0"/>
                </a:lnTo>
                <a:close/>
              </a:path>
            </a:pathLst>
          </a:custGeom>
          <a:blipFill>
            <a:blip r:embed="rId8">
              <a:alphaModFix amt="48000"/>
              <a:extLst>
                <a:ext uri="{96DAC541-7B7A-43D3-8B79-37D633B846F1}">
                  <asvg:svgBlip xmlns:asvg="http://schemas.microsoft.com/office/drawing/2016/SVG/main" r:embed="rId9"/>
                </a:ext>
              </a:extLst>
            </a:blip>
            <a:stretch>
              <a:fillRect/>
            </a:stretch>
          </a:blipFill>
        </p:spPr>
      </p:sp>
      <p:sp>
        <p:nvSpPr>
          <p:cNvPr id="14" name="Freeform 14"/>
          <p:cNvSpPr/>
          <p:nvPr/>
        </p:nvSpPr>
        <p:spPr>
          <a:xfrm>
            <a:off x="16983029" y="3499602"/>
            <a:ext cx="276271" cy="277655"/>
          </a:xfrm>
          <a:custGeom>
            <a:avLst/>
            <a:gdLst/>
            <a:ahLst/>
            <a:cxnLst/>
            <a:rect l="l" t="t" r="r" b="b"/>
            <a:pathLst>
              <a:path w="276271" h="277655">
                <a:moveTo>
                  <a:pt x="0" y="0"/>
                </a:moveTo>
                <a:lnTo>
                  <a:pt x="276271" y="0"/>
                </a:lnTo>
                <a:lnTo>
                  <a:pt x="276271" y="277655"/>
                </a:lnTo>
                <a:lnTo>
                  <a:pt x="0" y="277655"/>
                </a:lnTo>
                <a:lnTo>
                  <a:pt x="0" y="0"/>
                </a:lnTo>
                <a:close/>
              </a:path>
            </a:pathLst>
          </a:custGeom>
          <a:blipFill>
            <a:blip r:embed="rId8">
              <a:alphaModFix amt="48000"/>
              <a:extLst>
                <a:ext uri="{96DAC541-7B7A-43D3-8B79-37D633B846F1}">
                  <asvg:svgBlip xmlns:asvg="http://schemas.microsoft.com/office/drawing/2016/SVG/main" r:embed="rId9"/>
                </a:ext>
              </a:extLst>
            </a:blip>
            <a:stretch>
              <a:fillRect/>
            </a:stretch>
          </a:blipFill>
        </p:spPr>
      </p:sp>
      <p:sp>
        <p:nvSpPr>
          <p:cNvPr id="15" name="Freeform 15"/>
          <p:cNvSpPr/>
          <p:nvPr/>
        </p:nvSpPr>
        <p:spPr>
          <a:xfrm>
            <a:off x="14061579" y="8901146"/>
            <a:ext cx="276271" cy="277655"/>
          </a:xfrm>
          <a:custGeom>
            <a:avLst/>
            <a:gdLst/>
            <a:ahLst/>
            <a:cxnLst/>
            <a:rect l="l" t="t" r="r" b="b"/>
            <a:pathLst>
              <a:path w="276271" h="277655">
                <a:moveTo>
                  <a:pt x="0" y="0"/>
                </a:moveTo>
                <a:lnTo>
                  <a:pt x="276271" y="0"/>
                </a:lnTo>
                <a:lnTo>
                  <a:pt x="276271" y="277655"/>
                </a:lnTo>
                <a:lnTo>
                  <a:pt x="0" y="277655"/>
                </a:lnTo>
                <a:lnTo>
                  <a:pt x="0" y="0"/>
                </a:lnTo>
                <a:close/>
              </a:path>
            </a:pathLst>
          </a:custGeom>
          <a:blipFill>
            <a:blip r:embed="rId8">
              <a:alphaModFix amt="48000"/>
              <a:extLst>
                <a:ext uri="{96DAC541-7B7A-43D3-8B79-37D633B846F1}">
                  <asvg:svgBlip xmlns:asvg="http://schemas.microsoft.com/office/drawing/2016/SVG/main" r:embed="rId9"/>
                </a:ext>
              </a:extLst>
            </a:blip>
            <a:stretch>
              <a:fillRect/>
            </a:stretch>
          </a:blipFill>
        </p:spPr>
      </p:sp>
      <p:sp>
        <p:nvSpPr>
          <p:cNvPr id="16" name="Freeform 16"/>
          <p:cNvSpPr/>
          <p:nvPr/>
        </p:nvSpPr>
        <p:spPr>
          <a:xfrm>
            <a:off x="10294973" y="2843220"/>
            <a:ext cx="501554" cy="504067"/>
          </a:xfrm>
          <a:custGeom>
            <a:avLst/>
            <a:gdLst/>
            <a:ahLst/>
            <a:cxnLst/>
            <a:rect l="l" t="t" r="r" b="b"/>
            <a:pathLst>
              <a:path w="501554" h="504067">
                <a:moveTo>
                  <a:pt x="0" y="0"/>
                </a:moveTo>
                <a:lnTo>
                  <a:pt x="501554" y="0"/>
                </a:lnTo>
                <a:lnTo>
                  <a:pt x="501554" y="504067"/>
                </a:lnTo>
                <a:lnTo>
                  <a:pt x="0" y="504067"/>
                </a:lnTo>
                <a:lnTo>
                  <a:pt x="0" y="0"/>
                </a:lnTo>
                <a:close/>
              </a:path>
            </a:pathLst>
          </a:custGeom>
          <a:blipFill>
            <a:blip r:embed="rId8">
              <a:alphaModFix amt="48000"/>
              <a:extLst>
                <a:ext uri="{96DAC541-7B7A-43D3-8B79-37D633B846F1}">
                  <asvg:svgBlip xmlns:asvg="http://schemas.microsoft.com/office/drawing/2016/SVG/main" r:embed="rId9"/>
                </a:ext>
              </a:extLst>
            </a:blip>
            <a:stretch>
              <a:fillRect/>
            </a:stretch>
          </a:blipFill>
        </p:spPr>
      </p:sp>
      <p:sp>
        <p:nvSpPr>
          <p:cNvPr id="17" name="Freeform 17"/>
          <p:cNvSpPr/>
          <p:nvPr/>
        </p:nvSpPr>
        <p:spPr>
          <a:xfrm>
            <a:off x="14337850" y="8159894"/>
            <a:ext cx="474554" cy="476932"/>
          </a:xfrm>
          <a:custGeom>
            <a:avLst/>
            <a:gdLst/>
            <a:ahLst/>
            <a:cxnLst/>
            <a:rect l="l" t="t" r="r" b="b"/>
            <a:pathLst>
              <a:path w="474554" h="476932">
                <a:moveTo>
                  <a:pt x="0" y="0"/>
                </a:moveTo>
                <a:lnTo>
                  <a:pt x="474554" y="0"/>
                </a:lnTo>
                <a:lnTo>
                  <a:pt x="474554" y="476932"/>
                </a:lnTo>
                <a:lnTo>
                  <a:pt x="0" y="476932"/>
                </a:lnTo>
                <a:lnTo>
                  <a:pt x="0" y="0"/>
                </a:lnTo>
                <a:close/>
              </a:path>
            </a:pathLst>
          </a:custGeom>
          <a:blipFill>
            <a:blip r:embed="rId8">
              <a:alphaModFix amt="48000"/>
              <a:extLst>
                <a:ext uri="{96DAC541-7B7A-43D3-8B79-37D633B846F1}">
                  <asvg:svgBlip xmlns:asvg="http://schemas.microsoft.com/office/drawing/2016/SVG/main" r:embed="rId9"/>
                </a:ext>
              </a:extLst>
            </a:blip>
            <a:stretch>
              <a:fillRect/>
            </a:stretch>
          </a:blipFill>
        </p:spPr>
      </p:sp>
      <p:sp>
        <p:nvSpPr>
          <p:cNvPr id="18" name="TextBox 18"/>
          <p:cNvSpPr txBox="1"/>
          <p:nvPr/>
        </p:nvSpPr>
        <p:spPr>
          <a:xfrm>
            <a:off x="8820065" y="4005857"/>
            <a:ext cx="8572585" cy="1028700"/>
          </a:xfrm>
          <a:prstGeom prst="rect">
            <a:avLst/>
          </a:prstGeom>
        </p:spPr>
        <p:txBody>
          <a:bodyPr lIns="0" tIns="0" rIns="0" bIns="0" rtlCol="0" anchor="t">
            <a:spAutoFit/>
          </a:bodyPr>
          <a:lstStyle/>
          <a:p>
            <a:pPr algn="ctr">
              <a:lnSpc>
                <a:spcPts val="8164"/>
              </a:lnSpc>
            </a:pPr>
            <a:r>
              <a:rPr lang="en-US" sz="6803" b="1">
                <a:solidFill>
                  <a:srgbClr val="D7EDFF"/>
                </a:solidFill>
                <a:latin typeface="Montserrat Ultra-Bold"/>
                <a:ea typeface="Montserrat Ultra-Bold"/>
                <a:cs typeface="Montserrat Ultra-Bold"/>
                <a:sym typeface="Montserrat Ultra-Bold"/>
              </a:rPr>
              <a:t>THANK YOU</a:t>
            </a:r>
          </a:p>
        </p:txBody>
      </p:sp>
      <p:sp>
        <p:nvSpPr>
          <p:cNvPr id="19" name="TextBox 19"/>
          <p:cNvSpPr txBox="1"/>
          <p:nvPr/>
        </p:nvSpPr>
        <p:spPr>
          <a:xfrm>
            <a:off x="8937492" y="5484051"/>
            <a:ext cx="8572585" cy="3281045"/>
          </a:xfrm>
          <a:prstGeom prst="rect">
            <a:avLst/>
          </a:prstGeom>
        </p:spPr>
        <p:txBody>
          <a:bodyPr lIns="0" tIns="0" rIns="0" bIns="0" rtlCol="0" anchor="t">
            <a:spAutoFit/>
          </a:bodyPr>
          <a:lstStyle/>
          <a:p>
            <a:pPr algn="ctr">
              <a:lnSpc>
                <a:spcPts val="6579"/>
              </a:lnSpc>
            </a:pPr>
            <a:r>
              <a:rPr lang="en-US" sz="4699" b="1">
                <a:solidFill>
                  <a:srgbClr val="FFFFFF"/>
                </a:solidFill>
                <a:latin typeface="Montserrat Bold"/>
                <a:ea typeface="Montserrat Bold"/>
                <a:cs typeface="Montserrat Bold"/>
                <a:sym typeface="Montserrat Bold"/>
              </a:rPr>
              <a:t>If you want to go fast, go alone, if you want to go far, </a:t>
            </a:r>
            <a:r>
              <a:rPr lang="en-US" sz="4699" b="1">
                <a:solidFill>
                  <a:srgbClr val="F5D033"/>
                </a:solidFill>
                <a:latin typeface="Montserrat Bold"/>
                <a:ea typeface="Montserrat Bold"/>
                <a:cs typeface="Montserrat Bold"/>
                <a:sym typeface="Montserrat Bold"/>
              </a:rPr>
              <a:t>go together</a:t>
            </a:r>
            <a:r>
              <a:rPr lang="en-US" sz="4699" b="1">
                <a:solidFill>
                  <a:srgbClr val="FFFFFF"/>
                </a:solidFill>
                <a:latin typeface="Montserrat Bold"/>
                <a:ea typeface="Montserrat Bold"/>
                <a:cs typeface="Montserrat Bold"/>
                <a:sym typeface="Montserrat Bold"/>
              </a:rPr>
              <a:t>”</a:t>
            </a:r>
          </a:p>
          <a:p>
            <a:pPr algn="ctr">
              <a:lnSpc>
                <a:spcPts val="6579"/>
              </a:lnSpc>
            </a:pPr>
            <a:endParaRPr lang="en-US" sz="4699" b="1" dirty="0">
              <a:solidFill>
                <a:srgbClr val="FFFFFF"/>
              </a:solidFill>
              <a:latin typeface="Montserrat Bold"/>
              <a:ea typeface="Montserrat Bold"/>
              <a:cs typeface="Montserrat Bold"/>
              <a:sym typeface="Montserrat Bold"/>
            </a:endParaRPr>
          </a:p>
        </p:txBody>
      </p:sp>
      <p:sp>
        <p:nvSpPr>
          <p:cNvPr id="20" name="Freeform 20"/>
          <p:cNvSpPr/>
          <p:nvPr/>
        </p:nvSpPr>
        <p:spPr>
          <a:xfrm>
            <a:off x="15574074" y="-2139760"/>
            <a:ext cx="6071054" cy="5487047"/>
          </a:xfrm>
          <a:custGeom>
            <a:avLst/>
            <a:gdLst/>
            <a:ahLst/>
            <a:cxnLst/>
            <a:rect l="l" t="t" r="r" b="b"/>
            <a:pathLst>
              <a:path w="6071054" h="5487047">
                <a:moveTo>
                  <a:pt x="0" y="0"/>
                </a:moveTo>
                <a:lnTo>
                  <a:pt x="6071054" y="0"/>
                </a:lnTo>
                <a:lnTo>
                  <a:pt x="6071054" y="5487047"/>
                </a:lnTo>
                <a:lnTo>
                  <a:pt x="0" y="5487047"/>
                </a:lnTo>
                <a:lnTo>
                  <a:pt x="0" y="0"/>
                </a:lnTo>
                <a:close/>
              </a:path>
            </a:pathLst>
          </a:custGeom>
          <a:blipFill>
            <a:blip r:embed="rId10" cstate="email">
              <a:extLst>
                <a:ext uri="{28A0092B-C50C-407E-A947-70E740481C1C}">
                  <a14:useLocalDpi xmlns:a14="http://schemas.microsoft.com/office/drawing/2010/main"/>
                </a:ext>
              </a:extLst>
            </a:blip>
            <a:stretch>
              <a:fillRect/>
            </a:stretch>
          </a:blipFill>
        </p:spPr>
      </p:sp>
    </p:spTree>
    <p:extLst>
      <p:ext uri="{BB962C8B-B14F-4D97-AF65-F5344CB8AC3E}">
        <p14:creationId xmlns:p14="http://schemas.microsoft.com/office/powerpoint/2010/main" val="10376049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cstate="email">
            <a:alphaModFix/>
            <a:extLst>
              <a:ext uri="{28A0092B-C50C-407E-A947-70E740481C1C}">
                <a14:useLocalDpi xmlns:a14="http://schemas.microsoft.com/office/drawing/2010/main"/>
              </a:ext>
            </a:extLst>
          </a:blip>
          <a:stretch>
            <a:fillRect/>
          </a:stretch>
        </a:blipFill>
        <a:effectLst/>
      </p:bgPr>
    </p:bg>
    <p:spTree>
      <p:nvGrpSpPr>
        <p:cNvPr id="1" name="Shape 125"/>
        <p:cNvGrpSpPr/>
        <p:nvPr/>
      </p:nvGrpSpPr>
      <p:grpSpPr>
        <a:xfrm>
          <a:off x="0" y="0"/>
          <a:ext cx="0" cy="0"/>
          <a:chOff x="0" y="0"/>
          <a:chExt cx="0" cy="0"/>
        </a:xfrm>
      </p:grpSpPr>
      <p:cxnSp>
        <p:nvCxnSpPr>
          <p:cNvPr id="126" name="Google Shape;126;p18"/>
          <p:cNvCxnSpPr/>
          <p:nvPr/>
        </p:nvCxnSpPr>
        <p:spPr>
          <a:xfrm>
            <a:off x="948050" y="828050"/>
            <a:ext cx="9876600" cy="0"/>
          </a:xfrm>
          <a:prstGeom prst="straightConnector1">
            <a:avLst/>
          </a:prstGeom>
          <a:noFill/>
          <a:ln w="9525" cap="flat" cmpd="sng">
            <a:solidFill>
              <a:schemeClr val="dk1"/>
            </a:solidFill>
            <a:prstDash val="solid"/>
            <a:round/>
            <a:headEnd type="none" w="med" len="med"/>
            <a:tailEnd type="none" w="med" len="med"/>
          </a:ln>
          <a:effectLst>
            <a:outerShdw blurRad="57150" dist="19050" dir="5400000" algn="bl" rotWithShape="0">
              <a:srgbClr val="FFFFFF">
                <a:alpha val="50000"/>
              </a:srgbClr>
            </a:outerShdw>
          </a:effectLst>
        </p:spPr>
      </p:cxnSp>
      <p:sp>
        <p:nvSpPr>
          <p:cNvPr id="127" name="Google Shape;127;p18"/>
          <p:cNvSpPr txBox="1">
            <a:spLocks noGrp="1"/>
          </p:cNvSpPr>
          <p:nvPr>
            <p:ph type="title"/>
          </p:nvPr>
        </p:nvSpPr>
        <p:spPr>
          <a:xfrm>
            <a:off x="914400" y="890050"/>
            <a:ext cx="9071400" cy="949200"/>
          </a:xfrm>
          <a:prstGeom prst="rect">
            <a:avLst/>
          </a:prstGeom>
        </p:spPr>
        <p:txBody>
          <a:bodyPr spcFirstLastPara="1" wrap="square" lIns="182850" tIns="182850" rIns="182850" bIns="182850" anchor="t" anchorCtr="0">
            <a:noAutofit/>
          </a:bodyPr>
          <a:lstStyle/>
          <a:p>
            <a:r>
              <a:rPr lang="en">
                <a:solidFill>
                  <a:schemeClr val="dk1"/>
                </a:solidFill>
              </a:rPr>
              <a:t>It shouldn’t just end here </a:t>
            </a:r>
            <a:endParaRPr>
              <a:solidFill>
                <a:schemeClr val="dk1"/>
              </a:solidFill>
            </a:endParaRPr>
          </a:p>
        </p:txBody>
      </p:sp>
      <p:sp>
        <p:nvSpPr>
          <p:cNvPr id="128" name="Google Shape;128;p18"/>
          <p:cNvSpPr txBox="1"/>
          <p:nvPr/>
        </p:nvSpPr>
        <p:spPr>
          <a:xfrm>
            <a:off x="948050" y="2150850"/>
            <a:ext cx="13682400" cy="1490400"/>
          </a:xfrm>
          <a:prstGeom prst="rect">
            <a:avLst/>
          </a:prstGeom>
          <a:noFill/>
          <a:ln>
            <a:noFill/>
          </a:ln>
        </p:spPr>
        <p:txBody>
          <a:bodyPr spcFirstLastPara="1" wrap="square" lIns="182850" tIns="182850" rIns="182850" bIns="182850" anchor="t" anchorCtr="0">
            <a:noAutofit/>
          </a:bodyPr>
          <a:lstStyle/>
          <a:p>
            <a:pPr defTabSz="1828800">
              <a:buClr>
                <a:srgbClr val="000000"/>
              </a:buClr>
            </a:pPr>
            <a:r>
              <a:rPr lang="en" sz="4800" b="1" kern="0">
                <a:solidFill>
                  <a:srgbClr val="1297CF"/>
                </a:solidFill>
                <a:latin typeface="Montserrat"/>
                <a:ea typeface="Montserrat"/>
                <a:cs typeface="Montserrat"/>
                <a:sym typeface="Montserrat"/>
              </a:rPr>
              <a:t>Purpose </a:t>
            </a:r>
            <a:r>
              <a:rPr lang="en" sz="4800" b="1" kern="0">
                <a:solidFill>
                  <a:srgbClr val="FFFFFF"/>
                </a:solidFill>
                <a:latin typeface="Montserrat"/>
                <a:ea typeface="Montserrat"/>
                <a:cs typeface="Montserrat"/>
                <a:sym typeface="Montserrat"/>
              </a:rPr>
              <a:t>should be a communal goal as well as </a:t>
            </a:r>
            <a:r>
              <a:rPr lang="en" sz="4800" b="1" kern="0">
                <a:solidFill>
                  <a:srgbClr val="EC3A3B"/>
                </a:solidFill>
                <a:latin typeface="Montserrat"/>
                <a:ea typeface="Montserrat"/>
                <a:cs typeface="Montserrat"/>
                <a:sym typeface="Montserrat"/>
              </a:rPr>
              <a:t>Student voice</a:t>
            </a:r>
            <a:endParaRPr sz="4800" b="1" kern="0">
              <a:solidFill>
                <a:srgbClr val="EC3A3B"/>
              </a:solidFill>
              <a:latin typeface="Montserrat"/>
              <a:ea typeface="Montserrat"/>
              <a:cs typeface="Montserrat"/>
              <a:sym typeface="Montserrat"/>
            </a:endParaRPr>
          </a:p>
          <a:p>
            <a:pPr defTabSz="1828800">
              <a:buClr>
                <a:srgbClr val="000000"/>
              </a:buClr>
            </a:pPr>
            <a:endParaRPr sz="4800" b="1" kern="0">
              <a:solidFill>
                <a:srgbClr val="1297CF"/>
              </a:solidFill>
              <a:latin typeface="Montserrat"/>
              <a:ea typeface="Montserrat"/>
              <a:cs typeface="Montserrat"/>
              <a:sym typeface="Montserrat"/>
            </a:endParaRPr>
          </a:p>
        </p:txBody>
      </p:sp>
      <p:sp>
        <p:nvSpPr>
          <p:cNvPr id="129" name="Google Shape;129;p18"/>
          <p:cNvSpPr txBox="1"/>
          <p:nvPr/>
        </p:nvSpPr>
        <p:spPr>
          <a:xfrm>
            <a:off x="4027150" y="4446701"/>
            <a:ext cx="9876600" cy="1846599"/>
          </a:xfrm>
          <a:prstGeom prst="rect">
            <a:avLst/>
          </a:prstGeom>
          <a:noFill/>
          <a:ln>
            <a:noFill/>
          </a:ln>
        </p:spPr>
        <p:txBody>
          <a:bodyPr spcFirstLastPara="1" wrap="square" lIns="182850" tIns="182850" rIns="182850" bIns="182850" anchor="t" anchorCtr="0">
            <a:spAutoFit/>
          </a:bodyPr>
          <a:lstStyle/>
          <a:p>
            <a:pPr algn="ctr" defTabSz="1828800">
              <a:buClr>
                <a:srgbClr val="000000"/>
              </a:buClr>
            </a:pPr>
            <a:r>
              <a:rPr lang="en" sz="4800" b="1" kern="0">
                <a:solidFill>
                  <a:srgbClr val="FFFFFF"/>
                </a:solidFill>
                <a:latin typeface="Montserrat"/>
                <a:ea typeface="Montserrat"/>
                <a:cs typeface="Montserrat"/>
                <a:sym typeface="Montserrat"/>
              </a:rPr>
              <a:t>We have the responsibility to </a:t>
            </a:r>
            <a:r>
              <a:rPr lang="en" sz="4800" b="1" kern="0">
                <a:solidFill>
                  <a:srgbClr val="1297CF"/>
                </a:solidFill>
                <a:latin typeface="Montserrat"/>
                <a:ea typeface="Montserrat"/>
                <a:cs typeface="Montserrat"/>
                <a:sym typeface="Montserrat"/>
              </a:rPr>
              <a:t>empower </a:t>
            </a:r>
            <a:r>
              <a:rPr lang="en" sz="4800" kern="0">
                <a:solidFill>
                  <a:srgbClr val="EC3A3B"/>
                </a:solidFill>
                <a:latin typeface="Montserrat Black"/>
                <a:ea typeface="Montserrat Black"/>
                <a:cs typeface="Montserrat Black"/>
                <a:sym typeface="Montserrat Black"/>
              </a:rPr>
              <a:t>all </a:t>
            </a:r>
            <a:r>
              <a:rPr lang="en" sz="4800" b="1" kern="0">
                <a:solidFill>
                  <a:srgbClr val="FFFFFF"/>
                </a:solidFill>
                <a:latin typeface="Montserrat"/>
                <a:ea typeface="Montserrat"/>
                <a:cs typeface="Montserrat"/>
                <a:sym typeface="Montserrat"/>
              </a:rPr>
              <a:t>students </a:t>
            </a:r>
            <a:endParaRPr sz="4800" b="1" kern="0">
              <a:solidFill>
                <a:srgbClr val="FFFFFF"/>
              </a:solidFill>
              <a:latin typeface="Montserrat"/>
              <a:ea typeface="Montserrat"/>
              <a:cs typeface="Montserrat"/>
              <a:sym typeface="Montserrat"/>
            </a:endParaRPr>
          </a:p>
        </p:txBody>
      </p:sp>
      <p:cxnSp>
        <p:nvCxnSpPr>
          <p:cNvPr id="130" name="Google Shape;130;p18"/>
          <p:cNvCxnSpPr/>
          <p:nvPr/>
        </p:nvCxnSpPr>
        <p:spPr>
          <a:xfrm rot="-5400000" flipH="1">
            <a:off x="8024200" y="3612150"/>
            <a:ext cx="1145400" cy="912600"/>
          </a:xfrm>
          <a:prstGeom prst="bentConnector3">
            <a:avLst>
              <a:gd name="adj1" fmla="val 2829"/>
            </a:avLst>
          </a:prstGeom>
          <a:noFill/>
          <a:ln w="28575" cap="flat" cmpd="sng">
            <a:solidFill>
              <a:schemeClr val="dk2"/>
            </a:solidFill>
            <a:prstDash val="solid"/>
            <a:round/>
            <a:headEnd type="none" w="med" len="med"/>
            <a:tailEnd type="none" w="med" len="med"/>
          </a:ln>
        </p:spPr>
      </p:cxnSp>
      <p:cxnSp>
        <p:nvCxnSpPr>
          <p:cNvPr id="131" name="Google Shape;131;p18"/>
          <p:cNvCxnSpPr>
            <a:stCxn id="129" idx="2"/>
          </p:cNvCxnSpPr>
          <p:nvPr/>
        </p:nvCxnSpPr>
        <p:spPr>
          <a:xfrm rot="16200000" flipH="1">
            <a:off x="9239550" y="6019200"/>
            <a:ext cx="1216401" cy="1764600"/>
          </a:xfrm>
          <a:prstGeom prst="bentConnector2">
            <a:avLst/>
          </a:prstGeom>
          <a:noFill/>
          <a:ln w="28575" cap="flat" cmpd="sng">
            <a:solidFill>
              <a:schemeClr val="dk2"/>
            </a:solidFill>
            <a:prstDash val="solid"/>
            <a:round/>
            <a:headEnd type="none" w="med" len="med"/>
            <a:tailEnd type="none" w="med" len="med"/>
          </a:ln>
        </p:spPr>
      </p:cxnSp>
      <p:sp>
        <p:nvSpPr>
          <p:cNvPr id="132" name="Google Shape;132;p18"/>
          <p:cNvSpPr txBox="1"/>
          <p:nvPr/>
        </p:nvSpPr>
        <p:spPr>
          <a:xfrm>
            <a:off x="6864600" y="6099650"/>
            <a:ext cx="9370800" cy="3323926"/>
          </a:xfrm>
          <a:prstGeom prst="rect">
            <a:avLst/>
          </a:prstGeom>
          <a:noFill/>
          <a:ln>
            <a:noFill/>
          </a:ln>
        </p:spPr>
        <p:txBody>
          <a:bodyPr spcFirstLastPara="1" wrap="square" lIns="182850" tIns="182850" rIns="182850" bIns="182850" anchor="t" anchorCtr="0">
            <a:spAutoFit/>
          </a:bodyPr>
          <a:lstStyle/>
          <a:p>
            <a:pPr algn="r" defTabSz="1828800">
              <a:buClr>
                <a:srgbClr val="000000"/>
              </a:buClr>
            </a:pPr>
            <a:endParaRPr sz="4800" b="1" kern="0">
              <a:solidFill>
                <a:srgbClr val="FFFFFF"/>
              </a:solidFill>
              <a:latin typeface="Montserrat"/>
              <a:ea typeface="Montserrat"/>
              <a:cs typeface="Montserrat"/>
              <a:sym typeface="Montserrat"/>
            </a:endParaRPr>
          </a:p>
          <a:p>
            <a:pPr algn="r" defTabSz="1828800">
              <a:buClr>
                <a:srgbClr val="000000"/>
              </a:buClr>
            </a:pPr>
            <a:r>
              <a:rPr lang="en" sz="4800" b="1" kern="0">
                <a:solidFill>
                  <a:srgbClr val="FFFFFF"/>
                </a:solidFill>
                <a:latin typeface="Montserrat"/>
                <a:ea typeface="Montserrat"/>
                <a:cs typeface="Montserrat"/>
                <a:sym typeface="Montserrat"/>
              </a:rPr>
              <a:t>Create </a:t>
            </a:r>
            <a:r>
              <a:rPr lang="en" sz="4800" b="1" kern="0">
                <a:solidFill>
                  <a:srgbClr val="1297CF"/>
                </a:solidFill>
                <a:latin typeface="Montserrat"/>
                <a:ea typeface="Montserrat"/>
                <a:cs typeface="Montserrat"/>
                <a:sym typeface="Montserrat"/>
              </a:rPr>
              <a:t>multiple </a:t>
            </a:r>
            <a:endParaRPr sz="4800" b="1" kern="0">
              <a:solidFill>
                <a:srgbClr val="1297CF"/>
              </a:solidFill>
              <a:latin typeface="Montserrat"/>
              <a:ea typeface="Montserrat"/>
              <a:cs typeface="Montserrat"/>
              <a:sym typeface="Montserrat"/>
            </a:endParaRPr>
          </a:p>
          <a:p>
            <a:pPr algn="r" defTabSz="1828800">
              <a:buClr>
                <a:srgbClr val="000000"/>
              </a:buClr>
            </a:pPr>
            <a:r>
              <a:rPr lang="en" sz="4800" b="1" kern="0">
                <a:solidFill>
                  <a:srgbClr val="1297CF"/>
                </a:solidFill>
                <a:latin typeface="Montserrat"/>
                <a:ea typeface="Montserrat"/>
                <a:cs typeface="Montserrat"/>
                <a:sym typeface="Montserrat"/>
              </a:rPr>
              <a:t>Opportunities </a:t>
            </a:r>
            <a:r>
              <a:rPr lang="en" sz="4800" b="1" kern="0">
                <a:solidFill>
                  <a:srgbClr val="FFFFFF"/>
                </a:solidFill>
                <a:latin typeface="Montserrat"/>
                <a:ea typeface="Montserrat"/>
                <a:cs typeface="Montserrat"/>
                <a:sym typeface="Montserrat"/>
              </a:rPr>
              <a:t>for all pupils </a:t>
            </a:r>
            <a:r>
              <a:rPr lang="en" sz="4800" b="1" kern="0">
                <a:solidFill>
                  <a:srgbClr val="EC3A3B"/>
                </a:solidFill>
                <a:latin typeface="Montserrat"/>
                <a:ea typeface="Montserrat"/>
                <a:cs typeface="Montserrat"/>
                <a:sym typeface="Montserrat"/>
              </a:rPr>
              <a:t>regardless of background</a:t>
            </a:r>
            <a:endParaRPr sz="4800" b="1" kern="0">
              <a:solidFill>
                <a:srgbClr val="EC3A3B"/>
              </a:solidFill>
              <a:latin typeface="Montserrat"/>
              <a:ea typeface="Montserrat"/>
              <a:cs typeface="Montserrat"/>
              <a:sym typeface="Montserrat"/>
            </a:endParaRPr>
          </a:p>
        </p:txBody>
      </p:sp>
      <p:pic>
        <p:nvPicPr>
          <p:cNvPr id="133" name="Google Shape;133;p18"/>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16235400" y="8229600"/>
            <a:ext cx="1931500" cy="19315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rgbClr val="4F9DDB">
                <a:alpha val="100000"/>
              </a:srgbClr>
            </a:gs>
            <a:gs pos="50000">
              <a:srgbClr val="0D4E8A">
                <a:alpha val="100000"/>
              </a:srgbClr>
            </a:gs>
            <a:gs pos="100000">
              <a:srgbClr val="00294F">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a:off x="5104853" y="3019351"/>
            <a:ext cx="6900310" cy="9189275"/>
          </a:xfrm>
          <a:custGeom>
            <a:avLst/>
            <a:gdLst/>
            <a:ahLst/>
            <a:cxnLst/>
            <a:rect l="l" t="t" r="r" b="b"/>
            <a:pathLst>
              <a:path w="6900310" h="9189275">
                <a:moveTo>
                  <a:pt x="0" y="0"/>
                </a:moveTo>
                <a:lnTo>
                  <a:pt x="6900311" y="0"/>
                </a:lnTo>
                <a:lnTo>
                  <a:pt x="6900311" y="9189275"/>
                </a:lnTo>
                <a:lnTo>
                  <a:pt x="0" y="9189275"/>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2296130" y="-1703786"/>
            <a:ext cx="10962086" cy="10962086"/>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41ACFF">
                    <a:alpha val="100000"/>
                  </a:srgbClr>
                </a:gs>
                <a:gs pos="50000">
                  <a:srgbClr val="1F5284">
                    <a:alpha val="100000"/>
                  </a:srgbClr>
                </a:gs>
                <a:gs pos="100000">
                  <a:srgbClr val="57AEFF">
                    <a:alpha val="100000"/>
                  </a:srgbClr>
                </a:gs>
              </a:gsLst>
              <a:path path="circle">
                <a:fillToRect r="100000" b="100000"/>
              </a:path>
              <a:tileRect l="-100000" t="-100000"/>
            </a:gradFill>
          </p:spPr>
        </p:sp>
        <p:sp>
          <p:nvSpPr>
            <p:cNvPr id="5" name="TextBox 5"/>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1615317" y="-1446270"/>
            <a:ext cx="9600459" cy="10102145"/>
            <a:chOff x="0" y="0"/>
            <a:chExt cx="772435" cy="812800"/>
          </a:xfrm>
        </p:grpSpPr>
        <p:sp>
          <p:nvSpPr>
            <p:cNvPr id="7" name="Freeform 7"/>
            <p:cNvSpPr/>
            <p:nvPr/>
          </p:nvSpPr>
          <p:spPr>
            <a:xfrm>
              <a:off x="0" y="0"/>
              <a:ext cx="772435" cy="812800"/>
            </a:xfrm>
            <a:custGeom>
              <a:avLst/>
              <a:gdLst/>
              <a:ahLst/>
              <a:cxnLst/>
              <a:rect l="l" t="t" r="r" b="b"/>
              <a:pathLst>
                <a:path w="772435" h="812800">
                  <a:moveTo>
                    <a:pt x="386218" y="0"/>
                  </a:moveTo>
                  <a:cubicBezTo>
                    <a:pt x="172916" y="0"/>
                    <a:pt x="0" y="181951"/>
                    <a:pt x="0" y="406400"/>
                  </a:cubicBezTo>
                  <a:cubicBezTo>
                    <a:pt x="0" y="630849"/>
                    <a:pt x="172916" y="812800"/>
                    <a:pt x="386218" y="812800"/>
                  </a:cubicBezTo>
                  <a:cubicBezTo>
                    <a:pt x="599520" y="812800"/>
                    <a:pt x="772435" y="630849"/>
                    <a:pt x="772435" y="406400"/>
                  </a:cubicBezTo>
                  <a:cubicBezTo>
                    <a:pt x="772435" y="181951"/>
                    <a:pt x="599520" y="0"/>
                    <a:pt x="386218" y="0"/>
                  </a:cubicBezTo>
                  <a:close/>
                </a:path>
              </a:pathLst>
            </a:custGeom>
            <a:blipFill>
              <a:blip r:embed="rId4" cstate="email">
                <a:extLst>
                  <a:ext uri="{28A0092B-C50C-407E-A947-70E740481C1C}">
                    <a14:useLocalDpi xmlns:a14="http://schemas.microsoft.com/office/drawing/2010/main"/>
                  </a:ext>
                </a:extLst>
              </a:blip>
              <a:stretch>
                <a:fillRect/>
              </a:stretch>
            </a:blipFill>
          </p:spPr>
        </p:sp>
      </p:grpSp>
      <p:grpSp>
        <p:nvGrpSpPr>
          <p:cNvPr id="8" name="Group 8"/>
          <p:cNvGrpSpPr/>
          <p:nvPr/>
        </p:nvGrpSpPr>
        <p:grpSpPr>
          <a:xfrm>
            <a:off x="1918465" y="7219079"/>
            <a:ext cx="5334876" cy="5334876"/>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9DD4FF">
                    <a:alpha val="100000"/>
                  </a:srgbClr>
                </a:gs>
                <a:gs pos="50000">
                  <a:srgbClr val="1068B8">
                    <a:alpha val="100000"/>
                  </a:srgbClr>
                </a:gs>
                <a:gs pos="100000">
                  <a:srgbClr val="0858A6">
                    <a:alpha val="100000"/>
                  </a:srgbClr>
                </a:gs>
              </a:gsLst>
              <a:lin ang="5400000"/>
            </a:gradFill>
          </p:spPr>
        </p:sp>
        <p:sp>
          <p:nvSpPr>
            <p:cNvPr id="10" name="TextBox 10"/>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11" name="Freeform 11"/>
          <p:cNvSpPr/>
          <p:nvPr/>
        </p:nvSpPr>
        <p:spPr>
          <a:xfrm rot="-2887597" flipH="1">
            <a:off x="13761553" y="-1742450"/>
            <a:ext cx="5314414" cy="4132979"/>
          </a:xfrm>
          <a:custGeom>
            <a:avLst/>
            <a:gdLst/>
            <a:ahLst/>
            <a:cxnLst/>
            <a:rect l="l" t="t" r="r" b="b"/>
            <a:pathLst>
              <a:path w="5314414" h="4132979">
                <a:moveTo>
                  <a:pt x="5314414" y="0"/>
                </a:moveTo>
                <a:lnTo>
                  <a:pt x="0" y="0"/>
                </a:lnTo>
                <a:lnTo>
                  <a:pt x="0" y="4132978"/>
                </a:lnTo>
                <a:lnTo>
                  <a:pt x="5314414" y="4132978"/>
                </a:lnTo>
                <a:lnTo>
                  <a:pt x="5314414"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2" name="Freeform 12"/>
          <p:cNvSpPr/>
          <p:nvPr/>
        </p:nvSpPr>
        <p:spPr>
          <a:xfrm>
            <a:off x="17259300" y="3777257"/>
            <a:ext cx="501554" cy="504067"/>
          </a:xfrm>
          <a:custGeom>
            <a:avLst/>
            <a:gdLst/>
            <a:ahLst/>
            <a:cxnLst/>
            <a:rect l="l" t="t" r="r" b="b"/>
            <a:pathLst>
              <a:path w="501554" h="504067">
                <a:moveTo>
                  <a:pt x="0" y="0"/>
                </a:moveTo>
                <a:lnTo>
                  <a:pt x="501554" y="0"/>
                </a:lnTo>
                <a:lnTo>
                  <a:pt x="501554" y="504067"/>
                </a:lnTo>
                <a:lnTo>
                  <a:pt x="0" y="504067"/>
                </a:lnTo>
                <a:lnTo>
                  <a:pt x="0" y="0"/>
                </a:lnTo>
                <a:close/>
              </a:path>
            </a:pathLst>
          </a:custGeom>
          <a:blipFill>
            <a:blip r:embed="rId7">
              <a:alphaModFix amt="48000"/>
              <a:extLst>
                <a:ext uri="{96DAC541-7B7A-43D3-8B79-37D633B846F1}">
                  <asvg:svgBlip xmlns:asvg="http://schemas.microsoft.com/office/drawing/2016/SVG/main" r:embed="rId8"/>
                </a:ext>
              </a:extLst>
            </a:blip>
            <a:stretch>
              <a:fillRect/>
            </a:stretch>
          </a:blipFill>
        </p:spPr>
      </p:sp>
      <p:sp>
        <p:nvSpPr>
          <p:cNvPr id="13" name="Freeform 13"/>
          <p:cNvSpPr/>
          <p:nvPr/>
        </p:nvSpPr>
        <p:spPr>
          <a:xfrm>
            <a:off x="16983029" y="3499602"/>
            <a:ext cx="276271" cy="277655"/>
          </a:xfrm>
          <a:custGeom>
            <a:avLst/>
            <a:gdLst/>
            <a:ahLst/>
            <a:cxnLst/>
            <a:rect l="l" t="t" r="r" b="b"/>
            <a:pathLst>
              <a:path w="276271" h="277655">
                <a:moveTo>
                  <a:pt x="0" y="0"/>
                </a:moveTo>
                <a:lnTo>
                  <a:pt x="276271" y="0"/>
                </a:lnTo>
                <a:lnTo>
                  <a:pt x="276271" y="277655"/>
                </a:lnTo>
                <a:lnTo>
                  <a:pt x="0" y="277655"/>
                </a:lnTo>
                <a:lnTo>
                  <a:pt x="0" y="0"/>
                </a:lnTo>
                <a:close/>
              </a:path>
            </a:pathLst>
          </a:custGeom>
          <a:blipFill>
            <a:blip r:embed="rId7">
              <a:alphaModFix amt="48000"/>
              <a:extLst>
                <a:ext uri="{96DAC541-7B7A-43D3-8B79-37D633B846F1}">
                  <asvg:svgBlip xmlns:asvg="http://schemas.microsoft.com/office/drawing/2016/SVG/main" r:embed="rId8"/>
                </a:ext>
              </a:extLst>
            </a:blip>
            <a:stretch>
              <a:fillRect/>
            </a:stretch>
          </a:blipFill>
        </p:spPr>
      </p:sp>
      <p:sp>
        <p:nvSpPr>
          <p:cNvPr id="14" name="Freeform 14"/>
          <p:cNvSpPr/>
          <p:nvPr/>
        </p:nvSpPr>
        <p:spPr>
          <a:xfrm>
            <a:off x="14061579" y="8901146"/>
            <a:ext cx="276271" cy="277655"/>
          </a:xfrm>
          <a:custGeom>
            <a:avLst/>
            <a:gdLst/>
            <a:ahLst/>
            <a:cxnLst/>
            <a:rect l="l" t="t" r="r" b="b"/>
            <a:pathLst>
              <a:path w="276271" h="277655">
                <a:moveTo>
                  <a:pt x="0" y="0"/>
                </a:moveTo>
                <a:lnTo>
                  <a:pt x="276271" y="0"/>
                </a:lnTo>
                <a:lnTo>
                  <a:pt x="276271" y="277655"/>
                </a:lnTo>
                <a:lnTo>
                  <a:pt x="0" y="277655"/>
                </a:lnTo>
                <a:lnTo>
                  <a:pt x="0" y="0"/>
                </a:lnTo>
                <a:close/>
              </a:path>
            </a:pathLst>
          </a:custGeom>
          <a:blipFill>
            <a:blip r:embed="rId7">
              <a:alphaModFix amt="48000"/>
              <a:extLst>
                <a:ext uri="{96DAC541-7B7A-43D3-8B79-37D633B846F1}">
                  <asvg:svgBlip xmlns:asvg="http://schemas.microsoft.com/office/drawing/2016/SVG/main" r:embed="rId8"/>
                </a:ext>
              </a:extLst>
            </a:blip>
            <a:stretch>
              <a:fillRect/>
            </a:stretch>
          </a:blipFill>
        </p:spPr>
      </p:sp>
      <p:sp>
        <p:nvSpPr>
          <p:cNvPr id="15" name="Freeform 15"/>
          <p:cNvSpPr/>
          <p:nvPr/>
        </p:nvSpPr>
        <p:spPr>
          <a:xfrm>
            <a:off x="10294973" y="2843220"/>
            <a:ext cx="501554" cy="504067"/>
          </a:xfrm>
          <a:custGeom>
            <a:avLst/>
            <a:gdLst/>
            <a:ahLst/>
            <a:cxnLst/>
            <a:rect l="l" t="t" r="r" b="b"/>
            <a:pathLst>
              <a:path w="501554" h="504067">
                <a:moveTo>
                  <a:pt x="0" y="0"/>
                </a:moveTo>
                <a:lnTo>
                  <a:pt x="501554" y="0"/>
                </a:lnTo>
                <a:lnTo>
                  <a:pt x="501554" y="504067"/>
                </a:lnTo>
                <a:lnTo>
                  <a:pt x="0" y="504067"/>
                </a:lnTo>
                <a:lnTo>
                  <a:pt x="0" y="0"/>
                </a:lnTo>
                <a:close/>
              </a:path>
            </a:pathLst>
          </a:custGeom>
          <a:blipFill>
            <a:blip r:embed="rId7">
              <a:alphaModFix amt="48000"/>
              <a:extLst>
                <a:ext uri="{96DAC541-7B7A-43D3-8B79-37D633B846F1}">
                  <asvg:svgBlip xmlns:asvg="http://schemas.microsoft.com/office/drawing/2016/SVG/main" r:embed="rId8"/>
                </a:ext>
              </a:extLst>
            </a:blip>
            <a:stretch>
              <a:fillRect/>
            </a:stretch>
          </a:blipFill>
        </p:spPr>
      </p:sp>
      <p:sp>
        <p:nvSpPr>
          <p:cNvPr id="16" name="Freeform 16"/>
          <p:cNvSpPr/>
          <p:nvPr/>
        </p:nvSpPr>
        <p:spPr>
          <a:xfrm>
            <a:off x="14337850" y="8159894"/>
            <a:ext cx="474554" cy="476932"/>
          </a:xfrm>
          <a:custGeom>
            <a:avLst/>
            <a:gdLst/>
            <a:ahLst/>
            <a:cxnLst/>
            <a:rect l="l" t="t" r="r" b="b"/>
            <a:pathLst>
              <a:path w="474554" h="476932">
                <a:moveTo>
                  <a:pt x="0" y="0"/>
                </a:moveTo>
                <a:lnTo>
                  <a:pt x="474554" y="0"/>
                </a:lnTo>
                <a:lnTo>
                  <a:pt x="474554" y="476932"/>
                </a:lnTo>
                <a:lnTo>
                  <a:pt x="0" y="476932"/>
                </a:lnTo>
                <a:lnTo>
                  <a:pt x="0" y="0"/>
                </a:lnTo>
                <a:close/>
              </a:path>
            </a:pathLst>
          </a:custGeom>
          <a:blipFill>
            <a:blip r:embed="rId7">
              <a:alphaModFix amt="48000"/>
              <a:extLst>
                <a:ext uri="{96DAC541-7B7A-43D3-8B79-37D633B846F1}">
                  <asvg:svgBlip xmlns:asvg="http://schemas.microsoft.com/office/drawing/2016/SVG/main" r:embed="rId8"/>
                </a:ext>
              </a:extLst>
            </a:blip>
            <a:stretch>
              <a:fillRect/>
            </a:stretch>
          </a:blipFill>
        </p:spPr>
      </p:sp>
      <p:sp>
        <p:nvSpPr>
          <p:cNvPr id="17" name="Freeform 17"/>
          <p:cNvSpPr/>
          <p:nvPr/>
        </p:nvSpPr>
        <p:spPr>
          <a:xfrm>
            <a:off x="11465551" y="1868991"/>
            <a:ext cx="3281612" cy="1948457"/>
          </a:xfrm>
          <a:custGeom>
            <a:avLst/>
            <a:gdLst/>
            <a:ahLst/>
            <a:cxnLst/>
            <a:rect l="l" t="t" r="r" b="b"/>
            <a:pathLst>
              <a:path w="3281612" h="1948457">
                <a:moveTo>
                  <a:pt x="0" y="0"/>
                </a:moveTo>
                <a:lnTo>
                  <a:pt x="3281612" y="0"/>
                </a:lnTo>
                <a:lnTo>
                  <a:pt x="3281612" y="1948458"/>
                </a:lnTo>
                <a:lnTo>
                  <a:pt x="0" y="194845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8" name="Freeform 18"/>
          <p:cNvSpPr/>
          <p:nvPr/>
        </p:nvSpPr>
        <p:spPr>
          <a:xfrm>
            <a:off x="6109021" y="4029291"/>
            <a:ext cx="3574716" cy="6257709"/>
          </a:xfrm>
          <a:custGeom>
            <a:avLst/>
            <a:gdLst/>
            <a:ahLst/>
            <a:cxnLst/>
            <a:rect l="l" t="t" r="r" b="b"/>
            <a:pathLst>
              <a:path w="3574716" h="6257709">
                <a:moveTo>
                  <a:pt x="0" y="0"/>
                </a:moveTo>
                <a:lnTo>
                  <a:pt x="3574717" y="0"/>
                </a:lnTo>
                <a:lnTo>
                  <a:pt x="3574717" y="6257709"/>
                </a:lnTo>
                <a:lnTo>
                  <a:pt x="0" y="625770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9" name="TextBox 19"/>
          <p:cNvSpPr txBox="1"/>
          <p:nvPr/>
        </p:nvSpPr>
        <p:spPr>
          <a:xfrm>
            <a:off x="8820065" y="4005857"/>
            <a:ext cx="8572585" cy="1028700"/>
          </a:xfrm>
          <a:prstGeom prst="rect">
            <a:avLst/>
          </a:prstGeom>
        </p:spPr>
        <p:txBody>
          <a:bodyPr lIns="0" tIns="0" rIns="0" bIns="0" rtlCol="0" anchor="t">
            <a:spAutoFit/>
          </a:bodyPr>
          <a:lstStyle/>
          <a:p>
            <a:pPr algn="ctr">
              <a:lnSpc>
                <a:spcPts val="8164"/>
              </a:lnSpc>
            </a:pPr>
            <a:r>
              <a:rPr lang="en-US" sz="6803" b="1">
                <a:solidFill>
                  <a:srgbClr val="D7EDFF"/>
                </a:solidFill>
                <a:latin typeface="Montserrat Ultra-Bold"/>
                <a:ea typeface="Montserrat Ultra-Bold"/>
                <a:cs typeface="Montserrat Ultra-Bold"/>
                <a:sym typeface="Montserrat Ultra-Bold"/>
              </a:rPr>
              <a:t>TOUR</a:t>
            </a:r>
          </a:p>
        </p:txBody>
      </p:sp>
      <p:sp>
        <p:nvSpPr>
          <p:cNvPr id="20" name="TextBox 20"/>
          <p:cNvSpPr txBox="1"/>
          <p:nvPr/>
        </p:nvSpPr>
        <p:spPr>
          <a:xfrm>
            <a:off x="8820065" y="5615582"/>
            <a:ext cx="8572585" cy="762000"/>
          </a:xfrm>
          <a:prstGeom prst="rect">
            <a:avLst/>
          </a:prstGeom>
        </p:spPr>
        <p:txBody>
          <a:bodyPr lIns="0" tIns="0" rIns="0" bIns="0" rtlCol="0" anchor="t">
            <a:spAutoFit/>
          </a:bodyPr>
          <a:lstStyle/>
          <a:p>
            <a:pPr algn="ctr">
              <a:lnSpc>
                <a:spcPts val="6299"/>
              </a:lnSpc>
            </a:pPr>
            <a:r>
              <a:rPr lang="en-US" sz="4500" b="1">
                <a:solidFill>
                  <a:srgbClr val="FFFFFF"/>
                </a:solidFill>
                <a:latin typeface="Montserrat Bold"/>
                <a:ea typeface="Montserrat Bold"/>
                <a:cs typeface="Montserrat Bold"/>
                <a:sym typeface="Montserrat Bold"/>
              </a:rPr>
              <a:t>Look up</a:t>
            </a:r>
          </a:p>
        </p:txBody>
      </p:sp>
      <p:sp>
        <p:nvSpPr>
          <p:cNvPr id="21" name="Freeform 21"/>
          <p:cNvSpPr/>
          <p:nvPr/>
        </p:nvSpPr>
        <p:spPr>
          <a:xfrm>
            <a:off x="2069326" y="7219079"/>
            <a:ext cx="6071054" cy="5487047"/>
          </a:xfrm>
          <a:custGeom>
            <a:avLst/>
            <a:gdLst/>
            <a:ahLst/>
            <a:cxnLst/>
            <a:rect l="l" t="t" r="r" b="b"/>
            <a:pathLst>
              <a:path w="6071054" h="5487047">
                <a:moveTo>
                  <a:pt x="0" y="0"/>
                </a:moveTo>
                <a:lnTo>
                  <a:pt x="6071054" y="0"/>
                </a:lnTo>
                <a:lnTo>
                  <a:pt x="6071054" y="5487046"/>
                </a:lnTo>
                <a:lnTo>
                  <a:pt x="0" y="5487046"/>
                </a:lnTo>
                <a:lnTo>
                  <a:pt x="0" y="0"/>
                </a:lnTo>
                <a:close/>
              </a:path>
            </a:pathLst>
          </a:custGeom>
          <a:blipFill>
            <a:blip r:embed="rId13" cstate="email">
              <a:extLst>
                <a:ext uri="{28A0092B-C50C-407E-A947-70E740481C1C}">
                  <a14:useLocalDpi xmlns:a14="http://schemas.microsoft.com/office/drawing/2010/main"/>
                </a:ext>
              </a:extLst>
            </a:blip>
            <a:stretch>
              <a:fillRect/>
            </a:stretch>
          </a:blipFill>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nthly Meeting by Slidesgo">
  <a:themeElements>
    <a:clrScheme name="Simple Light">
      <a:dk1>
        <a:srgbClr val="000000"/>
      </a:dk1>
      <a:lt1>
        <a:srgbClr val="FFFFFF"/>
      </a:lt1>
      <a:dk2>
        <a:srgbClr val="66B9B0"/>
      </a:dk2>
      <a:lt2>
        <a:srgbClr val="EFEFEF"/>
      </a:lt2>
      <a:accent1>
        <a:srgbClr val="66B9B0"/>
      </a:accent1>
      <a:accent2>
        <a:srgbClr val="9EE9E1"/>
      </a:accent2>
      <a:accent3>
        <a:srgbClr val="409088"/>
      </a:accent3>
      <a:accent4>
        <a:srgbClr val="F3F3F3"/>
      </a:accent4>
      <a:accent5>
        <a:srgbClr val="FFFFFF"/>
      </a:accent5>
      <a:accent6>
        <a:srgbClr val="409088"/>
      </a:accent6>
      <a:hlink>
        <a:srgbClr val="40908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Futuristic Background Infographics by Slidesgo">
  <a:themeElements>
    <a:clrScheme name="Simple Light">
      <a:dk1>
        <a:srgbClr val="FFFFFF"/>
      </a:dk1>
      <a:lt1>
        <a:srgbClr val="001633"/>
      </a:lt1>
      <a:dk2>
        <a:srgbClr val="FFFFFF"/>
      </a:dk2>
      <a:lt2>
        <a:srgbClr val="FFAB40"/>
      </a:lt2>
      <a:accent1>
        <a:srgbClr val="85D5E6"/>
      </a:accent1>
      <a:accent2>
        <a:srgbClr val="78909C"/>
      </a:accent2>
      <a:accent3>
        <a:srgbClr val="0097A7"/>
      </a:accent3>
      <a:accent4>
        <a:srgbClr val="FFFFFF"/>
      </a:accent4>
      <a:accent5>
        <a:srgbClr val="FFFFFF"/>
      </a:accent5>
      <a:accent6>
        <a:srgbClr val="FFFFFF"/>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298</TotalTime>
  <Words>2737</Words>
  <Application>Microsoft Macintosh PowerPoint</Application>
  <PresentationFormat>Custom</PresentationFormat>
  <Paragraphs>331</Paragraphs>
  <Slides>75</Slides>
  <Notes>41</Notes>
  <HiddenSlides>0</HiddenSlides>
  <MMClips>0</MMClips>
  <ScaleCrop>false</ScaleCrop>
  <HeadingPairs>
    <vt:vector size="6" baseType="variant">
      <vt:variant>
        <vt:lpstr>Fonts Used</vt:lpstr>
      </vt:variant>
      <vt:variant>
        <vt:i4>34</vt:i4>
      </vt:variant>
      <vt:variant>
        <vt:lpstr>Theme</vt:lpstr>
      </vt:variant>
      <vt:variant>
        <vt:i4>3</vt:i4>
      </vt:variant>
      <vt:variant>
        <vt:lpstr>Slide Titles</vt:lpstr>
      </vt:variant>
      <vt:variant>
        <vt:i4>75</vt:i4>
      </vt:variant>
    </vt:vector>
  </HeadingPairs>
  <TitlesOfParts>
    <vt:vector size="112" baseType="lpstr">
      <vt:lpstr>Calibri</vt:lpstr>
      <vt:lpstr>Playfair Display</vt:lpstr>
      <vt:lpstr>Quicksand Bold</vt:lpstr>
      <vt:lpstr>Fira Sans Extra Condensed Medium</vt:lpstr>
      <vt:lpstr>Architects Daughter</vt:lpstr>
      <vt:lpstr>Josefin Slab SemiBold</vt:lpstr>
      <vt:lpstr>Cormorant Garamond Bold Italics</vt:lpstr>
      <vt:lpstr>Montserrat Ultra-Bold</vt:lpstr>
      <vt:lpstr>Open Sans</vt:lpstr>
      <vt:lpstr>Apricots</vt:lpstr>
      <vt:lpstr>Roboto</vt:lpstr>
      <vt:lpstr>Montserrat Bold</vt:lpstr>
      <vt:lpstr>Mochiy Pop P One</vt:lpstr>
      <vt:lpstr>Lato</vt:lpstr>
      <vt:lpstr>Pacifico</vt:lpstr>
      <vt:lpstr>Oswald Light</vt:lpstr>
      <vt:lpstr>Archivo Black</vt:lpstr>
      <vt:lpstr>Gloria Hallelujah</vt:lpstr>
      <vt:lpstr>Montserrat Black</vt:lpstr>
      <vt:lpstr>Source Sans Pro</vt:lpstr>
      <vt:lpstr>Merriweather</vt:lpstr>
      <vt:lpstr>Montserrat Medium</vt:lpstr>
      <vt:lpstr>Be Vietnam Pro</vt:lpstr>
      <vt:lpstr>Montserrat</vt:lpstr>
      <vt:lpstr>Playwrite US Modern</vt:lpstr>
      <vt:lpstr>Josefin Sans</vt:lpstr>
      <vt:lpstr>Inter</vt:lpstr>
      <vt:lpstr>Arial</vt:lpstr>
      <vt:lpstr>Quicksand</vt:lpstr>
      <vt:lpstr>Montserrat ExtraBold</vt:lpstr>
      <vt:lpstr>Century Gothic</vt:lpstr>
      <vt:lpstr>Canva Sans</vt:lpstr>
      <vt:lpstr>Abel</vt:lpstr>
      <vt:lpstr>Montserrat ExtraLight</vt:lpstr>
      <vt:lpstr>Office Theme</vt:lpstr>
      <vt:lpstr>Monthly Meeting by Slidesgo</vt:lpstr>
      <vt:lpstr>Futuristic Background Infographics by Slidesgo</vt:lpstr>
      <vt:lpstr>PowerPoint Presentation</vt:lpstr>
      <vt:lpstr>View the conference  introduction video here:</vt:lpstr>
      <vt:lpstr>STUDENT VOICE CONFERENCE 2025 - PURPOSE</vt:lpstr>
      <vt:lpstr>Collaboration - Strength of the Trust and Dunkirk </vt:lpstr>
      <vt:lpstr>PowerPoint Presentation</vt:lpstr>
      <vt:lpstr>Our aims today</vt:lpstr>
      <vt:lpstr>Last year’s Student Voice Conference</vt:lpstr>
      <vt:lpstr>It shouldn’t just end here </vt:lpstr>
      <vt:lpstr>PowerPoint Presentation</vt:lpstr>
      <vt:lpstr>PowerPoint Presentation</vt:lpstr>
      <vt:lpstr>Park Academy </vt:lpstr>
      <vt:lpstr>Events and Activities:</vt:lpstr>
      <vt:lpstr>Meetings: </vt:lpstr>
      <vt:lpstr>House Competitions: </vt:lpstr>
      <vt:lpstr>Advertising: </vt:lpstr>
      <vt:lpstr>TRIPS:</vt:lpstr>
      <vt:lpstr>Thanks you for listening! </vt:lpstr>
      <vt:lpstr>PowerPoint Presentation</vt:lpstr>
      <vt:lpstr>PowerPoint Presentation</vt:lpstr>
      <vt:lpstr>PowerPoint Presentation</vt:lpstr>
      <vt:lpstr>PowerPoint Presentation</vt:lpstr>
      <vt:lpstr>Our Code of Conduct</vt:lpstr>
      <vt:lpstr>PowerPoint Presentation</vt:lpstr>
      <vt:lpstr>PowerPoint Presentation</vt:lpstr>
      <vt:lpstr>PowerPoint Presentation</vt:lpstr>
      <vt:lpstr>PowerPoint Presentation</vt:lpstr>
      <vt:lpstr> </vt:lpstr>
      <vt:lpstr>PowerPoint Presentation</vt:lpstr>
      <vt:lpstr>Project 1- The Oak Hill Parliament and Ambassadors</vt:lpstr>
      <vt:lpstr>PowerPoint Presentation</vt:lpstr>
      <vt:lpstr>Enrichment Opportunities @ OHA Project 2! </vt:lpstr>
      <vt:lpstr>Enrichment Opportunities @ OHA Project 2! </vt:lpstr>
      <vt:lpstr>What’s next for Student Leadership @ OHA?  Anti-Bullying Ambassadors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SPACE STUDIO WEST LONDON</vt:lpstr>
      <vt:lpstr>Our team</vt:lpstr>
      <vt:lpstr>About Space Studio</vt:lpstr>
      <vt:lpstr>Our Events</vt:lpstr>
      <vt:lpstr>Halloween</vt:lpstr>
      <vt:lpstr>PowerPoint Presentation</vt:lpstr>
      <vt:lpstr>PowerPoint Presentation</vt:lpstr>
      <vt:lpstr>Teacher Cuddle Therapy </vt:lpstr>
      <vt:lpstr>School Newsletter</vt:lpstr>
      <vt:lpstr>Formative Feedback Form</vt:lpstr>
      <vt:lpstr>Thank you for your time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1:400,000,000,000</dc:title>
  <cp:lastModifiedBy>Susan Harper</cp:lastModifiedBy>
  <cp:revision>12</cp:revision>
  <dcterms:created xsi:type="dcterms:W3CDTF">2006-08-16T00:00:00Z</dcterms:created>
  <dcterms:modified xsi:type="dcterms:W3CDTF">2025-02-27T17:30:34Z</dcterms:modified>
  <dc:identifier>DAGeto7Z1lE</dc:identifier>
</cp:coreProperties>
</file>