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1254" r:id="rId2"/>
    <p:sldId id="1260" r:id="rId3"/>
    <p:sldId id="1270" r:id="rId4"/>
    <p:sldId id="4578" r:id="rId5"/>
    <p:sldId id="1271" r:id="rId6"/>
    <p:sldId id="1274" r:id="rId7"/>
    <p:sldId id="1275" r:id="rId8"/>
    <p:sldId id="4579" r:id="rId9"/>
    <p:sldId id="4580" r:id="rId10"/>
    <p:sldId id="4581" r:id="rId11"/>
    <p:sldId id="1272" r:id="rId12"/>
    <p:sldId id="1273" r:id="rId13"/>
    <p:sldId id="280" r:id="rId14"/>
    <p:sldId id="1279" r:id="rId15"/>
    <p:sldId id="1268" r:id="rId16"/>
    <p:sldId id="4582" r:id="rId17"/>
    <p:sldId id="4583" r:id="rId18"/>
    <p:sldId id="4584" r:id="rId19"/>
    <p:sldId id="4585" r:id="rId20"/>
    <p:sldId id="4586" r:id="rId21"/>
    <p:sldId id="4587" r:id="rId22"/>
    <p:sldId id="1356" r:id="rId23"/>
    <p:sldId id="1355" r:id="rId24"/>
    <p:sldId id="1352" r:id="rId25"/>
    <p:sldId id="453" r:id="rId26"/>
    <p:sldId id="465" r:id="rId27"/>
    <p:sldId id="454" r:id="rId28"/>
    <p:sldId id="1339" r:id="rId29"/>
    <p:sldId id="1341" r:id="rId30"/>
    <p:sldId id="455" r:id="rId31"/>
    <p:sldId id="456" r:id="rId32"/>
    <p:sldId id="1350" r:id="rId33"/>
    <p:sldId id="1351" r:id="rId34"/>
    <p:sldId id="1349" r:id="rId35"/>
    <p:sldId id="1354" r:id="rId36"/>
    <p:sldId id="1280" r:id="rId37"/>
    <p:sldId id="1359" r:id="rId38"/>
    <p:sldId id="1360" r:id="rId39"/>
    <p:sldId id="4588" r:id="rId40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21A647"/>
    <a:srgbClr val="F4B7AD"/>
    <a:srgbClr val="FF68B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59" autoAdjust="0"/>
    <p:restoredTop sz="86667" autoAdjust="0"/>
  </p:normalViewPr>
  <p:slideViewPr>
    <p:cSldViewPr snapToGrid="0" snapToObjects="1">
      <p:cViewPr varScale="1">
        <p:scale>
          <a:sx n="77" d="100"/>
          <a:sy n="77" d="100"/>
        </p:scale>
        <p:origin x="2808" y="20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4/3/26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552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3C814-3262-C916-A216-8DAFC576A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CBBEF6F7-C38B-63C2-66F8-25EC54319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BFA31C72-214A-2F66-E876-3B0DE4535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78105605-8376-90E4-CA53-6016C79530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855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20D0F-05DA-FC50-619E-B85E88CB6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140109A5-F3BF-C8F4-2605-4A866F90B7E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DC299C27-882E-6A03-1608-FA1EC4A67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E7449308-70DE-ECA9-CA66-123BBAA56F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706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93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1DCEC-4699-55FF-5D3B-B388B9689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71DE6C80-AC31-2748-7E93-1998C08A3C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E27283FA-0CBA-690A-7DD4-6B31FD3E3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F44B1F5D-A94A-F06B-98B8-2BB4F0FBB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13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66B4B-25AF-C35B-6547-D796654E3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7CB8AEFE-77E6-AAB1-4300-A66BFC1BB2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1DF5DAC2-D20D-88EE-0B89-915433A0F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99D632CA-DC03-D578-CC30-F1ADB9289E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584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E340E-7570-189C-AD3A-377B1AC5A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B3881680-8F05-AA3A-B4C6-AE45A2AC2E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0E52D66D-4FB4-A889-1E25-E4E9288EF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2F8CA81F-EA8B-9642-4DE9-BB02AC716E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23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C2376-5282-8C11-137E-1D8E1C6B4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33F1846A-DB35-1320-F171-F2F06B1336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1D3C7422-8607-E77F-800B-24466FBF5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715276FC-B44D-31DE-27E2-40ED776ED9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567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169A9-2D88-B7F4-6834-F6C8CC502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6707DB81-AA56-61BB-9FD7-D12640F7820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2483DAF7-3B70-C348-DDCD-1FD9455EB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7D6E8094-CB36-DC22-61CD-164A67092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90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E39D3-0200-2031-6616-6A9C1F8B9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ABEE12BC-65BD-6604-2593-28BAB84678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B900F00D-7DA5-2ED4-E8E1-E3E1ECF00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7302D724-4D39-1154-F5B5-C04048BBC4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202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85606-BA03-A6BC-EEC5-931709950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D86E9CB7-0F06-17AD-82FB-6CADBD70DF1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42242191-768E-E309-2D1B-02B95B7AC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D6ACC99F-528F-C6E1-2F8B-201E90E72E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629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77B70-5AFD-A6C8-9CBA-73EC26837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0D7DB61F-6525-D879-9332-B6F441E566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65A43AF9-C61F-CA1F-9546-3C4F0E6B6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C266B43D-AE37-BF48-25C9-91F320076D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561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** This is an opportunity to teachers and student leaders to share about various supports at Woodside (counseling, mental health, college &amp; career etc.) This could be a place to build in a scavenger hunt or ”field trip” to the counseling center.</a:t>
            </a:r>
          </a:p>
        </p:txBody>
      </p:sp>
      <p:sp>
        <p:nvSpPr>
          <p:cNvPr id="197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33076-3A3D-C677-DF41-9D3F03499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3970A794-E237-D236-49D2-E3FD20C5C6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A73C6B97-606A-1256-F3D1-50148F05C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8FF4780D-42EB-F9FE-8781-EE6310847C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6803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47E2F-F870-3341-FAAB-9352C2DA3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2407EEBC-6855-DE28-376A-54E7C55BCA2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02F81DEF-5F31-CDA4-AB35-B8917A484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3AB55847-6F45-F724-2CD8-387B0A7918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344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DCC10-92B0-5532-F473-C532CA990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250E51AD-38B9-6D88-BC8B-9E521997E0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4B5A3AD4-617D-1E0C-2D86-DFBA01AD0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B4EA5AF2-FC48-86EC-2CF4-B5FE7332B8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931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10217-F4CC-FA00-04AB-214F948B1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322B1706-C69D-F0A2-FA0B-2628B47222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752C16DA-CF53-E34D-7E7C-139AEBBB5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46564A40-9458-3E69-7F46-D1DEF5FD98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88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16252-ADDA-85A1-5D21-44A049DEC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7EA09007-5571-D1E3-113A-3FA61C17BC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3E9B6D6A-5948-9EEF-BB2B-D65FB17E7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98DABE5B-24E6-BAFB-F578-70BB3B2C64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072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21543-3475-BE39-3BB2-8DA85C368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BC697253-8EC2-8C9B-8965-69D2BCA9CF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DD730D94-F2D2-3EF7-E305-C4D4F77E7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F0F62CCE-4225-6CF2-C4FD-9DDE2406EE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14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DDA60-CD9D-E6AD-DEDB-C3EE1A4AD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89C500E6-F18D-7F1C-174F-7B8F7B4D26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61CCAF8D-8C25-6FAB-96C2-7EA379BF6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88A45631-5C9B-0F54-B647-F66E8E70F1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9717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70711-F644-F0CE-6C34-A0DEC1665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B242BCB7-7E0D-B1C0-1876-A1C7E3B143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A60B4541-E205-1EF7-056A-5AB2EEEA9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7E6164D4-B711-0F44-D6A7-BD7B3A7E9A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8199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0E5C6-4E1E-9364-9C8A-D98CEE3FD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BD57012D-7CDF-FBD3-582B-A31A235369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F9525119-0A88-0B4E-BB05-279596483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CF7C094A-C597-03D9-7F2B-BE33024572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365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DA515-A4FC-8489-8498-9285E84FC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44D1E4B8-EFF2-833C-2D3A-173218A34F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58C94741-A173-681C-5A90-AE0FAF87C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E98D0F8A-5AB7-1513-EB31-FD92E0129B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371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191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0079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017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7523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C6733-2E38-D480-1F11-898A41A94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A1C449-D4F9-9030-0CA5-FC148093A7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B48912-4EC6-84CE-1C7E-8CB09D0AFD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8FD4E-685E-7DA2-8621-CEBB7F82E6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2163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79921-DA6D-5040-B92B-4459F8C63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28F38B-A2C6-7213-4164-EC67733A98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FDE084-3901-4A33-9B9C-E2FF20BA3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9791C-FEAF-1030-77A2-C71455479F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092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637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19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62056-EBF9-A7D5-B35A-CD806EC2E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379A73-795D-BA40-8231-521CF9E95D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3E4626-383E-2683-40F4-60A5CFA78C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C46E4-771D-D720-C2A5-153098E2A1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252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18A79-C81F-E33E-1721-69087969F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4F338B-68EF-4393-36E2-211FB33150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9B5546-4E11-2105-16B4-23089B2B8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67116-0CEF-796E-8B79-A3B95EEBFD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2171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D6F51-77C1-23E5-F22D-C3772A12A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5FA920-A672-6378-EF39-A44382DF65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3DB870-2DCB-03C4-EBA9-6C60886A6C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6B54C-8A6E-C96C-4413-3BB08B2396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078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B844C-CBFF-E819-39D0-0D7EC57A7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AC5709-C4D5-0657-6125-B9DE3AF8FB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95E530-AF78-4F2E-124C-4BFE0FD3A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4ACDD-DCC1-F23A-CB8E-8814EE551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290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4ECB2-3CA9-702C-A4EE-9500640C7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531AA4CD-7E15-BEBD-5D5B-B09C870E55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AA7F3ECA-191D-E6D8-FE95-EBF800CCD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F5149BE6-7E9E-6FF3-F75F-81D2192ECF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6843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CC9D9-25B6-428B-3BD9-9F849FBDB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390C76A6-B706-229F-A0EF-9D725BEE70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3CF359AC-8EEA-BEF7-FDC8-64D24152C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20BC0AD7-CA8C-6ED3-E718-D18297B757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7273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735DA-1E08-9BDC-C9FE-D5C7C1967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>
            <a:extLst>
              <a:ext uri="{FF2B5EF4-FFF2-40B4-BE49-F238E27FC236}">
                <a16:creationId xmlns:a16="http://schemas.microsoft.com/office/drawing/2014/main" id="{A1C7F4A2-74EA-B88B-A971-E683E003FE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97635" name="Notes Placeholder 2">
            <a:extLst>
              <a:ext uri="{FF2B5EF4-FFF2-40B4-BE49-F238E27FC236}">
                <a16:creationId xmlns:a16="http://schemas.microsoft.com/office/drawing/2014/main" id="{AAF28956-E3EC-32D3-3E17-5EA5CF153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197636" name="Slide Number Placeholder 3">
            <a:extLst>
              <a:ext uri="{FF2B5EF4-FFF2-40B4-BE49-F238E27FC236}">
                <a16:creationId xmlns:a16="http://schemas.microsoft.com/office/drawing/2014/main" id="{E210D6E7-E40E-66F0-7011-AE119737AC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B680A9-ABEE-44C8-B77A-11D964E5D00C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441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F8B5A-FBE6-B79E-A6B8-F45162E24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5996F605-995C-58C0-B182-9F71D2E996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BB1F4215-797E-6810-84E3-BB79DE24E0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77183E66-0E5F-D17A-87F1-FE90D61A79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437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5" r:id="rId5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179955135/8d98b238d5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hyperlink" Target="https://youtu.be/kXiRcEk-LT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0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0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0.tiff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tif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1.png"/><Relationship Id="rId7" Type="http://schemas.openxmlformats.org/officeDocument/2006/relationships/image" Target="../media/image26.jpe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10.tiff"/><Relationship Id="rId9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9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0.tif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0.tif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0.tif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9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10.tif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10.tif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6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10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400940"/>
            <a:ext cx="13165220" cy="179330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Sense of Accomplishment</a:t>
            </a:r>
          </a:p>
          <a:p>
            <a:r>
              <a:rPr lang="en-US" sz="5400" b="1" spc="213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Fun &amp; Excitement</a:t>
            </a: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9562" y="7854950"/>
            <a:ext cx="6546096" cy="11033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6355D0-5BF2-0620-BC78-E023E30AD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464" y="859848"/>
            <a:ext cx="4374292" cy="43742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C3A4CE-BF10-B632-E11B-B7918488698D}"/>
              </a:ext>
            </a:extLst>
          </p:cNvPr>
          <p:cNvPicPr>
            <a:picLocks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144" y="1342803"/>
            <a:ext cx="2740452" cy="2743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2FF888-6466-0724-3EE9-C14B279A550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6401" y="1291887"/>
            <a:ext cx="2740428" cy="27404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B304BC-9D7B-1E9C-660C-E978E2FF910A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F36D92-8015-70F0-67D7-EA6651332FE2}"/>
              </a:ext>
            </a:extLst>
          </p:cNvPr>
          <p:cNvSpPr txBox="1"/>
          <p:nvPr/>
        </p:nvSpPr>
        <p:spPr>
          <a:xfrm>
            <a:off x="0" y="8976118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6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02F25D-9C64-E047-F5E2-3F38E88E4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680F1D3-7650-4307-A001-0163AD37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83733"/>
            <a:ext cx="13001548" cy="975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CFA3490-4117-15CF-C342-B77D086A5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2"/>
          <a:stretch>
            <a:fillRect/>
          </a:stretch>
        </p:blipFill>
        <p:spPr bwMode="auto">
          <a:xfrm>
            <a:off x="1806854" y="928104"/>
            <a:ext cx="9387840" cy="8470575"/>
          </a:xfrm>
          <a:custGeom>
            <a:avLst/>
            <a:gdLst/>
            <a:ahLst/>
            <a:cxnLst/>
            <a:rect l="l" t="t" r="r" b="b"/>
            <a:pathLst>
              <a:path w="8678780" h="5873097">
                <a:moveTo>
                  <a:pt x="1379513" y="25"/>
                </a:moveTo>
                <a:cubicBezTo>
                  <a:pt x="1399326" y="458"/>
                  <a:pt x="1419819" y="6516"/>
                  <a:pt x="1438386" y="8439"/>
                </a:cubicBezTo>
                <a:cubicBezTo>
                  <a:pt x="1848256" y="51517"/>
                  <a:pt x="2258124" y="98056"/>
                  <a:pt x="2668443" y="139209"/>
                </a:cubicBezTo>
                <a:cubicBezTo>
                  <a:pt x="3052045" y="177671"/>
                  <a:pt x="3438361" y="186516"/>
                  <a:pt x="3823773" y="206516"/>
                </a:cubicBezTo>
                <a:cubicBezTo>
                  <a:pt x="4290252" y="230748"/>
                  <a:pt x="4755825" y="264980"/>
                  <a:pt x="5219588" y="318825"/>
                </a:cubicBezTo>
                <a:cubicBezTo>
                  <a:pt x="5541595" y="356518"/>
                  <a:pt x="5866772" y="382670"/>
                  <a:pt x="6193307" y="352672"/>
                </a:cubicBezTo>
                <a:cubicBezTo>
                  <a:pt x="6209610" y="351131"/>
                  <a:pt x="6228180" y="346134"/>
                  <a:pt x="6241767" y="351131"/>
                </a:cubicBezTo>
                <a:cubicBezTo>
                  <a:pt x="6400280" y="407287"/>
                  <a:pt x="6573284" y="366901"/>
                  <a:pt x="6737683" y="402287"/>
                </a:cubicBezTo>
                <a:cubicBezTo>
                  <a:pt x="6695564" y="538826"/>
                  <a:pt x="6514862" y="527670"/>
                  <a:pt x="6412962" y="622288"/>
                </a:cubicBezTo>
                <a:cubicBezTo>
                  <a:pt x="6579172" y="659979"/>
                  <a:pt x="6728627" y="698057"/>
                  <a:pt x="6880346" y="726518"/>
                </a:cubicBezTo>
                <a:cubicBezTo>
                  <a:pt x="7041122" y="756519"/>
                  <a:pt x="7177442" y="837673"/>
                  <a:pt x="7334594" y="873826"/>
                </a:cubicBezTo>
                <a:cubicBezTo>
                  <a:pt x="7368112" y="881518"/>
                  <a:pt x="7408419" y="908442"/>
                  <a:pt x="7420192" y="934596"/>
                </a:cubicBezTo>
                <a:cubicBezTo>
                  <a:pt x="7458235" y="1019211"/>
                  <a:pt x="8217735" y="1256521"/>
                  <a:pt x="8128063" y="1331904"/>
                </a:cubicBezTo>
                <a:cubicBezTo>
                  <a:pt x="8090926" y="1363059"/>
                  <a:pt x="8042918" y="1385367"/>
                  <a:pt x="7992648" y="1416136"/>
                </a:cubicBezTo>
                <a:cubicBezTo>
                  <a:pt x="8068283" y="1474214"/>
                  <a:pt x="8153426" y="1499598"/>
                  <a:pt x="8244004" y="1516906"/>
                </a:cubicBezTo>
                <a:cubicBezTo>
                  <a:pt x="8271178" y="1522290"/>
                  <a:pt x="8297900" y="1533059"/>
                  <a:pt x="8300615" y="1559214"/>
                </a:cubicBezTo>
                <a:cubicBezTo>
                  <a:pt x="8303332" y="1586521"/>
                  <a:pt x="8275706" y="1597289"/>
                  <a:pt x="8252610" y="1609983"/>
                </a:cubicBezTo>
                <a:cubicBezTo>
                  <a:pt x="8220454" y="1627674"/>
                  <a:pt x="8189205" y="1643059"/>
                  <a:pt x="8148444" y="1645368"/>
                </a:cubicBezTo>
                <a:cubicBezTo>
                  <a:pt x="8081415" y="1648828"/>
                  <a:pt x="8049262" y="1698059"/>
                  <a:pt x="8010314" y="1734983"/>
                </a:cubicBezTo>
                <a:cubicBezTo>
                  <a:pt x="7988574" y="1755753"/>
                  <a:pt x="7977704" y="1797675"/>
                  <a:pt x="8015746" y="1804984"/>
                </a:cubicBezTo>
                <a:cubicBezTo>
                  <a:pt x="8107232" y="1822675"/>
                  <a:pt x="8099984" y="1873831"/>
                  <a:pt x="8097722" y="1931908"/>
                </a:cubicBezTo>
                <a:cubicBezTo>
                  <a:pt x="8094550" y="2003830"/>
                  <a:pt x="8040654" y="2036908"/>
                  <a:pt x="7974534" y="2064601"/>
                </a:cubicBezTo>
                <a:cubicBezTo>
                  <a:pt x="7951888" y="2074215"/>
                  <a:pt x="7919734" y="2073829"/>
                  <a:pt x="7911128" y="2103831"/>
                </a:cubicBezTo>
                <a:cubicBezTo>
                  <a:pt x="7948266" y="2132293"/>
                  <a:pt x="7993555" y="2109215"/>
                  <a:pt x="8033411" y="2117292"/>
                </a:cubicBezTo>
                <a:cubicBezTo>
                  <a:pt x="8066471" y="2123831"/>
                  <a:pt x="8121271" y="2120370"/>
                  <a:pt x="8075982" y="2172677"/>
                </a:cubicBezTo>
                <a:cubicBezTo>
                  <a:pt x="8062847" y="2187676"/>
                  <a:pt x="8078246" y="2199215"/>
                  <a:pt x="8095004" y="2200369"/>
                </a:cubicBezTo>
                <a:cubicBezTo>
                  <a:pt x="8229060" y="2212293"/>
                  <a:pt x="8167466" y="2318063"/>
                  <a:pt x="8210492" y="2373833"/>
                </a:cubicBezTo>
                <a:cubicBezTo>
                  <a:pt x="8222264" y="2389215"/>
                  <a:pt x="8209584" y="2415754"/>
                  <a:pt x="8191016" y="2422293"/>
                </a:cubicBezTo>
                <a:cubicBezTo>
                  <a:pt x="8072357" y="2465372"/>
                  <a:pt x="8056054" y="2568063"/>
                  <a:pt x="7998536" y="2656525"/>
                </a:cubicBezTo>
                <a:cubicBezTo>
                  <a:pt x="8061036" y="2691525"/>
                  <a:pt x="8135764" y="2699217"/>
                  <a:pt x="8203244" y="2721909"/>
                </a:cubicBezTo>
                <a:cubicBezTo>
                  <a:pt x="8273442" y="2745756"/>
                  <a:pt x="8273442" y="2763447"/>
                  <a:pt x="8215472" y="2832678"/>
                </a:cubicBezTo>
                <a:cubicBezTo>
                  <a:pt x="8366284" y="2847680"/>
                  <a:pt x="8366284" y="2847680"/>
                  <a:pt x="8319638" y="2956526"/>
                </a:cubicBezTo>
                <a:cubicBezTo>
                  <a:pt x="8445996" y="2966525"/>
                  <a:pt x="8529327" y="3018064"/>
                  <a:pt x="8548800" y="3130757"/>
                </a:cubicBezTo>
                <a:cubicBezTo>
                  <a:pt x="8558311" y="3185372"/>
                  <a:pt x="8615377" y="3211141"/>
                  <a:pt x="8678780" y="3247679"/>
                </a:cubicBezTo>
                <a:cubicBezTo>
                  <a:pt x="8599978" y="3283066"/>
                  <a:pt x="8546537" y="3356911"/>
                  <a:pt x="8454599" y="3278833"/>
                </a:cubicBezTo>
                <a:cubicBezTo>
                  <a:pt x="8421087" y="3250373"/>
                  <a:pt x="8424254" y="3286526"/>
                  <a:pt x="8419728" y="3296911"/>
                </a:cubicBezTo>
                <a:cubicBezTo>
                  <a:pt x="8408859" y="3322295"/>
                  <a:pt x="8431501" y="3339218"/>
                  <a:pt x="8446448" y="3358448"/>
                </a:cubicBezTo>
                <a:cubicBezTo>
                  <a:pt x="8460939" y="3377681"/>
                  <a:pt x="8478149" y="3398064"/>
                  <a:pt x="8482226" y="3419605"/>
                </a:cubicBezTo>
                <a:cubicBezTo>
                  <a:pt x="8484942" y="3434604"/>
                  <a:pt x="8471809" y="3456526"/>
                  <a:pt x="8457318" y="3467682"/>
                </a:cubicBezTo>
                <a:cubicBezTo>
                  <a:pt x="8381232" y="3526527"/>
                  <a:pt x="8426520" y="3658836"/>
                  <a:pt x="8282501" y="3675759"/>
                </a:cubicBezTo>
                <a:cubicBezTo>
                  <a:pt x="8217735" y="3683450"/>
                  <a:pt x="8186486" y="3731913"/>
                  <a:pt x="8138932" y="3758451"/>
                </a:cubicBezTo>
                <a:cubicBezTo>
                  <a:pt x="7973628" y="3851144"/>
                  <a:pt x="7863120" y="3970376"/>
                  <a:pt x="7811946" y="4134221"/>
                </a:cubicBezTo>
                <a:cubicBezTo>
                  <a:pt x="7797906" y="4179605"/>
                  <a:pt x="7744010" y="4216145"/>
                  <a:pt x="7709139" y="4256145"/>
                </a:cubicBezTo>
                <a:cubicBezTo>
                  <a:pt x="7725896" y="4285376"/>
                  <a:pt x="7817379" y="4222298"/>
                  <a:pt x="7785224" y="4299221"/>
                </a:cubicBezTo>
                <a:cubicBezTo>
                  <a:pt x="7760768" y="4356915"/>
                  <a:pt x="7698269" y="4392684"/>
                  <a:pt x="7639392" y="4426916"/>
                </a:cubicBezTo>
                <a:cubicBezTo>
                  <a:pt x="7572364" y="4465762"/>
                  <a:pt x="7498091" y="4496914"/>
                  <a:pt x="7467746" y="4568838"/>
                </a:cubicBezTo>
                <a:cubicBezTo>
                  <a:pt x="7461405" y="4584223"/>
                  <a:pt x="7441025" y="4600376"/>
                  <a:pt x="7422910" y="4606531"/>
                </a:cubicBezTo>
                <a:cubicBezTo>
                  <a:pt x="6478176" y="5872304"/>
                  <a:pt x="4152572" y="5880765"/>
                  <a:pt x="3884462" y="5871919"/>
                </a:cubicBezTo>
                <a:cubicBezTo>
                  <a:pt x="3559738" y="5860765"/>
                  <a:pt x="3252674" y="5782688"/>
                  <a:pt x="2951503" y="5685381"/>
                </a:cubicBezTo>
                <a:cubicBezTo>
                  <a:pt x="2824239" y="5644226"/>
                  <a:pt x="2706035" y="5585765"/>
                  <a:pt x="2582393" y="5540381"/>
                </a:cubicBezTo>
                <a:cubicBezTo>
                  <a:pt x="2411654" y="5477686"/>
                  <a:pt x="2279862" y="5358071"/>
                  <a:pt x="2109575" y="5307686"/>
                </a:cubicBezTo>
                <a:cubicBezTo>
                  <a:pt x="1934305" y="5255763"/>
                  <a:pt x="1784398" y="5160762"/>
                  <a:pt x="1604145" y="5120379"/>
                </a:cubicBezTo>
                <a:cubicBezTo>
                  <a:pt x="1509040" y="5098840"/>
                  <a:pt x="1417102" y="5059994"/>
                  <a:pt x="1432046" y="4948840"/>
                </a:cubicBezTo>
                <a:cubicBezTo>
                  <a:pt x="1436123" y="4917301"/>
                  <a:pt x="1411214" y="4891532"/>
                  <a:pt x="1371813" y="4900763"/>
                </a:cubicBezTo>
                <a:cubicBezTo>
                  <a:pt x="1296633" y="4918071"/>
                  <a:pt x="1262665" y="4872300"/>
                  <a:pt x="1220998" y="4838069"/>
                </a:cubicBezTo>
                <a:cubicBezTo>
                  <a:pt x="1146725" y="4777302"/>
                  <a:pt x="1076074" y="4712685"/>
                  <a:pt x="957869" y="4702684"/>
                </a:cubicBezTo>
                <a:cubicBezTo>
                  <a:pt x="980512" y="4654991"/>
                  <a:pt x="1019009" y="4661916"/>
                  <a:pt x="1054336" y="4671915"/>
                </a:cubicBezTo>
                <a:cubicBezTo>
                  <a:pt x="1147177" y="4698070"/>
                  <a:pt x="1239115" y="4727684"/>
                  <a:pt x="1331957" y="4753839"/>
                </a:cubicBezTo>
                <a:cubicBezTo>
                  <a:pt x="1392645" y="4770763"/>
                  <a:pt x="1452881" y="4794609"/>
                  <a:pt x="1533949" y="4775761"/>
                </a:cubicBezTo>
                <a:cubicBezTo>
                  <a:pt x="1464202" y="4679607"/>
                  <a:pt x="1345545" y="4662300"/>
                  <a:pt x="1249533" y="4632685"/>
                </a:cubicBezTo>
                <a:cubicBezTo>
                  <a:pt x="1129515" y="4595378"/>
                  <a:pt x="1058865" y="4524991"/>
                  <a:pt x="974172" y="4446530"/>
                </a:cubicBezTo>
                <a:cubicBezTo>
                  <a:pt x="1062487" y="4427683"/>
                  <a:pt x="1117287" y="4485377"/>
                  <a:pt x="1186579" y="4482299"/>
                </a:cubicBezTo>
                <a:cubicBezTo>
                  <a:pt x="1190203" y="4472300"/>
                  <a:pt x="1196544" y="4457684"/>
                  <a:pt x="1195637" y="4457299"/>
                </a:cubicBezTo>
                <a:cubicBezTo>
                  <a:pt x="1082415" y="4414222"/>
                  <a:pt x="1029426" y="4333453"/>
                  <a:pt x="1011761" y="4235759"/>
                </a:cubicBezTo>
                <a:cubicBezTo>
                  <a:pt x="1002706" y="4185376"/>
                  <a:pt x="961492" y="4169607"/>
                  <a:pt x="920731" y="4146528"/>
                </a:cubicBezTo>
                <a:cubicBezTo>
                  <a:pt x="778522" y="4064606"/>
                  <a:pt x="628163" y="3990375"/>
                  <a:pt x="511316" y="3877683"/>
                </a:cubicBezTo>
                <a:cubicBezTo>
                  <a:pt x="646279" y="3892682"/>
                  <a:pt x="754521" y="3966143"/>
                  <a:pt x="899898" y="3997682"/>
                </a:cubicBezTo>
                <a:cubicBezTo>
                  <a:pt x="784411" y="3873836"/>
                  <a:pt x="634956" y="3811144"/>
                  <a:pt x="498636" y="3736143"/>
                </a:cubicBezTo>
                <a:cubicBezTo>
                  <a:pt x="436588" y="3701912"/>
                  <a:pt x="379073" y="3658065"/>
                  <a:pt x="303890" y="3639604"/>
                </a:cubicBezTo>
                <a:cubicBezTo>
                  <a:pt x="277170" y="3633065"/>
                  <a:pt x="233240" y="3619219"/>
                  <a:pt x="254527" y="3582680"/>
                </a:cubicBezTo>
                <a:cubicBezTo>
                  <a:pt x="272641" y="3552297"/>
                  <a:pt x="308419" y="3561526"/>
                  <a:pt x="341028" y="3570373"/>
                </a:cubicBezTo>
                <a:cubicBezTo>
                  <a:pt x="419378" y="3592297"/>
                  <a:pt x="500446" y="3592682"/>
                  <a:pt x="606424" y="3592297"/>
                </a:cubicBezTo>
                <a:cubicBezTo>
                  <a:pt x="517657" y="3491912"/>
                  <a:pt x="355067" y="3521913"/>
                  <a:pt x="278984" y="3416526"/>
                </a:cubicBezTo>
                <a:cubicBezTo>
                  <a:pt x="374088" y="3398064"/>
                  <a:pt x="447458" y="3436142"/>
                  <a:pt x="524452" y="3443448"/>
                </a:cubicBezTo>
                <a:cubicBezTo>
                  <a:pt x="594195" y="3449987"/>
                  <a:pt x="611405" y="3432296"/>
                  <a:pt x="595102" y="3374218"/>
                </a:cubicBezTo>
                <a:cubicBezTo>
                  <a:pt x="569741" y="3283833"/>
                  <a:pt x="607782" y="3237678"/>
                  <a:pt x="709231" y="3262295"/>
                </a:cubicBezTo>
                <a:cubicBezTo>
                  <a:pt x="803432" y="3285372"/>
                  <a:pt x="813394" y="3251526"/>
                  <a:pt x="788033" y="3199987"/>
                </a:cubicBezTo>
                <a:cubicBezTo>
                  <a:pt x="751802" y="3124988"/>
                  <a:pt x="793015" y="3066910"/>
                  <a:pt x="821094" y="3003833"/>
                </a:cubicBezTo>
                <a:cubicBezTo>
                  <a:pt x="864120" y="2907680"/>
                  <a:pt x="846003" y="2860755"/>
                  <a:pt x="753161" y="2789218"/>
                </a:cubicBezTo>
                <a:cubicBezTo>
                  <a:pt x="701080" y="2749216"/>
                  <a:pt x="644921" y="2715371"/>
                  <a:pt x="569285" y="2680756"/>
                </a:cubicBezTo>
                <a:cubicBezTo>
                  <a:pt x="743651" y="2661909"/>
                  <a:pt x="560683" y="2598448"/>
                  <a:pt x="622275" y="2558832"/>
                </a:cubicBezTo>
                <a:cubicBezTo>
                  <a:pt x="745462" y="2542678"/>
                  <a:pt x="846003" y="2668833"/>
                  <a:pt x="1013576" y="2632679"/>
                </a:cubicBezTo>
                <a:cubicBezTo>
                  <a:pt x="806602" y="2523446"/>
                  <a:pt x="577892" y="2487677"/>
                  <a:pt x="427984" y="2342293"/>
                </a:cubicBezTo>
                <a:cubicBezTo>
                  <a:pt x="462405" y="2309216"/>
                  <a:pt x="496823" y="2339985"/>
                  <a:pt x="526263" y="2327678"/>
                </a:cubicBezTo>
                <a:cubicBezTo>
                  <a:pt x="525356" y="2319985"/>
                  <a:pt x="527622" y="2308446"/>
                  <a:pt x="522186" y="2304986"/>
                </a:cubicBezTo>
                <a:cubicBezTo>
                  <a:pt x="410323" y="2225754"/>
                  <a:pt x="408509" y="2223831"/>
                  <a:pt x="528526" y="2165368"/>
                </a:cubicBezTo>
                <a:cubicBezTo>
                  <a:pt x="570645" y="2144984"/>
                  <a:pt x="567023" y="2126906"/>
                  <a:pt x="544832" y="2101138"/>
                </a:cubicBezTo>
                <a:cubicBezTo>
                  <a:pt x="528978" y="2083061"/>
                  <a:pt x="509957" y="2066906"/>
                  <a:pt x="519016" y="2027291"/>
                </a:cubicBezTo>
                <a:cubicBezTo>
                  <a:pt x="584685" y="2078062"/>
                  <a:pt x="902162" y="2061522"/>
                  <a:pt x="958321" y="2056137"/>
                </a:cubicBezTo>
                <a:cubicBezTo>
                  <a:pt x="1021272" y="2050369"/>
                  <a:pt x="1083319" y="2025753"/>
                  <a:pt x="1149440" y="2039214"/>
                </a:cubicBezTo>
                <a:cubicBezTo>
                  <a:pt x="1202430" y="2049985"/>
                  <a:pt x="1447897" y="2154215"/>
                  <a:pt x="1482772" y="2034599"/>
                </a:cubicBezTo>
                <a:cubicBezTo>
                  <a:pt x="1484583" y="2028831"/>
                  <a:pt x="1583765" y="2042293"/>
                  <a:pt x="1637208" y="2048831"/>
                </a:cubicBezTo>
                <a:cubicBezTo>
                  <a:pt x="1684309" y="2054216"/>
                  <a:pt x="1737297" y="2078062"/>
                  <a:pt x="1768999" y="2030369"/>
                </a:cubicBezTo>
                <a:cubicBezTo>
                  <a:pt x="1787568" y="2002293"/>
                  <a:pt x="1711030" y="1948062"/>
                  <a:pt x="1642642" y="1943445"/>
                </a:cubicBezTo>
                <a:cubicBezTo>
                  <a:pt x="1583312" y="1939214"/>
                  <a:pt x="1521266" y="1933060"/>
                  <a:pt x="1464655" y="1944599"/>
                </a:cubicBezTo>
                <a:cubicBezTo>
                  <a:pt x="1394911" y="1958446"/>
                  <a:pt x="1357322" y="1936138"/>
                  <a:pt x="1337846" y="1888061"/>
                </a:cubicBezTo>
                <a:cubicBezTo>
                  <a:pt x="1316106" y="1834985"/>
                  <a:pt x="1274439" y="1810368"/>
                  <a:pt x="1216924" y="1785752"/>
                </a:cubicBezTo>
                <a:cubicBezTo>
                  <a:pt x="1077431" y="1726138"/>
                  <a:pt x="943377" y="1657291"/>
                  <a:pt x="790299" y="1622676"/>
                </a:cubicBezTo>
                <a:cubicBezTo>
                  <a:pt x="759953" y="1615751"/>
                  <a:pt x="726441" y="1606521"/>
                  <a:pt x="712401" y="1560751"/>
                </a:cubicBezTo>
                <a:cubicBezTo>
                  <a:pt x="1126798" y="1629213"/>
                  <a:pt x="1504511" y="1807676"/>
                  <a:pt x="1932039" y="1797291"/>
                </a:cubicBezTo>
                <a:cubicBezTo>
                  <a:pt x="1815195" y="1740752"/>
                  <a:pt x="1679780" y="1737675"/>
                  <a:pt x="1555234" y="1698059"/>
                </a:cubicBezTo>
                <a:cubicBezTo>
                  <a:pt x="1643549" y="1668444"/>
                  <a:pt x="1726428" y="1699213"/>
                  <a:pt x="1810212" y="1716137"/>
                </a:cubicBezTo>
                <a:cubicBezTo>
                  <a:pt x="1880410" y="1729982"/>
                  <a:pt x="1943817" y="1732290"/>
                  <a:pt x="1951515" y="1649598"/>
                </a:cubicBezTo>
                <a:cubicBezTo>
                  <a:pt x="1948798" y="1644214"/>
                  <a:pt x="1949249" y="1637291"/>
                  <a:pt x="1949704" y="1630753"/>
                </a:cubicBezTo>
                <a:cubicBezTo>
                  <a:pt x="1926152" y="1596522"/>
                  <a:pt x="1889468" y="1578830"/>
                  <a:pt x="1845990" y="1568828"/>
                </a:cubicBezTo>
                <a:cubicBezTo>
                  <a:pt x="1819722" y="1562674"/>
                  <a:pt x="1784851" y="1553443"/>
                  <a:pt x="1785302" y="1528829"/>
                </a:cubicBezTo>
                <a:cubicBezTo>
                  <a:pt x="1786662" y="1437674"/>
                  <a:pt x="1702878" y="1411136"/>
                  <a:pt x="1619092" y="1384597"/>
                </a:cubicBezTo>
                <a:cubicBezTo>
                  <a:pt x="1665740" y="1339213"/>
                  <a:pt x="1702423" y="1372674"/>
                  <a:pt x="1737750" y="1369214"/>
                </a:cubicBezTo>
                <a:cubicBezTo>
                  <a:pt x="1760848" y="1366906"/>
                  <a:pt x="1781679" y="1362675"/>
                  <a:pt x="1781679" y="1339213"/>
                </a:cubicBezTo>
                <a:cubicBezTo>
                  <a:pt x="1782132" y="1319597"/>
                  <a:pt x="1771262" y="1297288"/>
                  <a:pt x="1748620" y="1296905"/>
                </a:cubicBezTo>
                <a:cubicBezTo>
                  <a:pt x="1606863" y="1293442"/>
                  <a:pt x="1528513" y="1167288"/>
                  <a:pt x="1381324" y="1166904"/>
                </a:cubicBezTo>
                <a:cubicBezTo>
                  <a:pt x="1293462" y="1166904"/>
                  <a:pt x="1427065" y="1095751"/>
                  <a:pt x="1352792" y="1066135"/>
                </a:cubicBezTo>
                <a:cubicBezTo>
                  <a:pt x="1336486" y="1059596"/>
                  <a:pt x="1395363" y="1049597"/>
                  <a:pt x="1421631" y="1051135"/>
                </a:cubicBezTo>
                <a:cubicBezTo>
                  <a:pt x="1447445" y="1052673"/>
                  <a:pt x="1470543" y="1071519"/>
                  <a:pt x="1501793" y="1058058"/>
                </a:cubicBezTo>
                <a:cubicBezTo>
                  <a:pt x="1519003" y="1009981"/>
                  <a:pt x="1474621" y="992289"/>
                  <a:pt x="1437935" y="978826"/>
                </a:cubicBezTo>
                <a:cubicBezTo>
                  <a:pt x="1353244" y="947673"/>
                  <a:pt x="1270817" y="909981"/>
                  <a:pt x="1177975" y="898826"/>
                </a:cubicBezTo>
                <a:cubicBezTo>
                  <a:pt x="1144915" y="894980"/>
                  <a:pt x="1225528" y="843440"/>
                  <a:pt x="1241378" y="825366"/>
                </a:cubicBezTo>
                <a:cubicBezTo>
                  <a:pt x="867743" y="635366"/>
                  <a:pt x="418474" y="644980"/>
                  <a:pt x="0" y="491517"/>
                </a:cubicBezTo>
                <a:cubicBezTo>
                  <a:pt x="92391" y="461518"/>
                  <a:pt x="160326" y="483440"/>
                  <a:pt x="223277" y="488057"/>
                </a:cubicBezTo>
                <a:cubicBezTo>
                  <a:pt x="380429" y="499594"/>
                  <a:pt x="535773" y="523440"/>
                  <a:pt x="692473" y="537671"/>
                </a:cubicBezTo>
                <a:cubicBezTo>
                  <a:pt x="769465" y="544594"/>
                  <a:pt x="841022" y="570749"/>
                  <a:pt x="927071" y="529211"/>
                </a:cubicBezTo>
                <a:cubicBezTo>
                  <a:pt x="984589" y="501518"/>
                  <a:pt x="1076527" y="531517"/>
                  <a:pt x="1147177" y="556134"/>
                </a:cubicBezTo>
                <a:cubicBezTo>
                  <a:pt x="1205600" y="576517"/>
                  <a:pt x="1261306" y="581901"/>
                  <a:pt x="1338752" y="556134"/>
                </a:cubicBezTo>
                <a:cubicBezTo>
                  <a:pt x="1268554" y="540364"/>
                  <a:pt x="1214658" y="526519"/>
                  <a:pt x="1159406" y="516901"/>
                </a:cubicBezTo>
                <a:cubicBezTo>
                  <a:pt x="1115475" y="509211"/>
                  <a:pt x="1220094" y="478056"/>
                  <a:pt x="1273535" y="481902"/>
                </a:cubicBezTo>
                <a:cubicBezTo>
                  <a:pt x="1348263" y="487287"/>
                  <a:pt x="1306144" y="467287"/>
                  <a:pt x="1293462" y="439595"/>
                </a:cubicBezTo>
                <a:cubicBezTo>
                  <a:pt x="1279875" y="409979"/>
                  <a:pt x="1320183" y="400749"/>
                  <a:pt x="1345545" y="406900"/>
                </a:cubicBezTo>
                <a:cubicBezTo>
                  <a:pt x="1442916" y="431133"/>
                  <a:pt x="1539834" y="388441"/>
                  <a:pt x="1640379" y="423057"/>
                </a:cubicBezTo>
                <a:cubicBezTo>
                  <a:pt x="1615015" y="337670"/>
                  <a:pt x="1560215" y="300363"/>
                  <a:pt x="1445634" y="288439"/>
                </a:cubicBezTo>
                <a:cubicBezTo>
                  <a:pt x="1402608" y="283826"/>
                  <a:pt x="1357773" y="290748"/>
                  <a:pt x="1320636" y="266131"/>
                </a:cubicBezTo>
                <a:cubicBezTo>
                  <a:pt x="1299349" y="251902"/>
                  <a:pt x="1275346" y="234978"/>
                  <a:pt x="1292104" y="208824"/>
                </a:cubicBezTo>
                <a:cubicBezTo>
                  <a:pt x="1303877" y="190363"/>
                  <a:pt x="1329242" y="190363"/>
                  <a:pt x="1350074" y="196517"/>
                </a:cubicBezTo>
                <a:cubicBezTo>
                  <a:pt x="1443371" y="223826"/>
                  <a:pt x="1540741" y="233825"/>
                  <a:pt x="1638113" y="243826"/>
                </a:cubicBezTo>
                <a:cubicBezTo>
                  <a:pt x="1653059" y="245364"/>
                  <a:pt x="1669814" y="250365"/>
                  <a:pt x="1686573" y="224977"/>
                </a:cubicBezTo>
                <a:cubicBezTo>
                  <a:pt x="1504511" y="183824"/>
                  <a:pt x="1331505" y="125362"/>
                  <a:pt x="1144459" y="102670"/>
                </a:cubicBezTo>
                <a:cubicBezTo>
                  <a:pt x="1147177" y="91900"/>
                  <a:pt x="1149896" y="81131"/>
                  <a:pt x="1152614" y="70362"/>
                </a:cubicBezTo>
                <a:cubicBezTo>
                  <a:pt x="1298896" y="85746"/>
                  <a:pt x="1445182" y="101131"/>
                  <a:pt x="1629961" y="120363"/>
                </a:cubicBezTo>
                <a:cubicBezTo>
                  <a:pt x="1516284" y="59207"/>
                  <a:pt x="1408951" y="79594"/>
                  <a:pt x="1324712" y="25362"/>
                </a:cubicBezTo>
                <a:cubicBezTo>
                  <a:pt x="1340563" y="4786"/>
                  <a:pt x="1359698" y="-407"/>
                  <a:pt x="1379513" y="2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0DF583-69FA-068A-B9BE-00A891FC83AA}"/>
              </a:ext>
            </a:extLst>
          </p:cNvPr>
          <p:cNvSpPr txBox="1"/>
          <p:nvPr/>
        </p:nvSpPr>
        <p:spPr>
          <a:xfrm>
            <a:off x="-3252" y="9398679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ABB148-A8EC-6234-684D-8C533936C2BD}"/>
              </a:ext>
            </a:extLst>
          </p:cNvPr>
          <p:cNvSpPr txBox="1"/>
          <p:nvPr/>
        </p:nvSpPr>
        <p:spPr>
          <a:xfrm>
            <a:off x="152400" y="135624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822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6C777-3441-B46D-0AC3-CEEE06456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E30F1D-CCB9-F176-86C1-798E3F7B8D67}"/>
              </a:ext>
            </a:extLst>
          </p:cNvPr>
          <p:cNvSpPr txBox="1"/>
          <p:nvPr/>
        </p:nvSpPr>
        <p:spPr>
          <a:xfrm>
            <a:off x="1810763" y="4218373"/>
            <a:ext cx="10134599" cy="2585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Being recognized for many different types of success, including effort, perseverance, &amp; citizenship.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691254-2D44-2D21-32B5-ABEF48C3D1EB}"/>
              </a:ext>
            </a:extLst>
          </p:cNvPr>
          <p:cNvSpPr txBox="1"/>
          <p:nvPr/>
        </p:nvSpPr>
        <p:spPr>
          <a:xfrm>
            <a:off x="0" y="-16776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D94532-1B10-3F16-AF2C-0E61BCFA6619}"/>
              </a:ext>
            </a:extLst>
          </p:cNvPr>
          <p:cNvSpPr txBox="1"/>
          <p:nvPr/>
        </p:nvSpPr>
        <p:spPr>
          <a:xfrm>
            <a:off x="2511483" y="1689090"/>
            <a:ext cx="10493317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Sense of Accomplishment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6579CA-954E-FDAD-46D9-AB6FF20F3678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3CAE5F-4000-E57C-EBA9-C33F941CE4A1}"/>
              </a:ext>
            </a:extLst>
          </p:cNvPr>
          <p:cNvPicPr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972" y="1125438"/>
            <a:ext cx="274045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87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449EF4-2E4D-A326-AAB3-0C1FB9CB784C}"/>
              </a:ext>
            </a:extLst>
          </p:cNvPr>
          <p:cNvSpPr txBox="1"/>
          <p:nvPr/>
        </p:nvSpPr>
        <p:spPr>
          <a:xfrm>
            <a:off x="0" y="-16776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96FE79-0D85-63CF-C131-C50F5BE81AEC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237BCC-19BD-1CF9-5D6A-DAA2CE9E3B16}"/>
              </a:ext>
            </a:extLst>
          </p:cNvPr>
          <p:cNvSpPr txBox="1"/>
          <p:nvPr/>
        </p:nvSpPr>
        <p:spPr>
          <a:xfrm>
            <a:off x="232756" y="9007621"/>
            <a:ext cx="211143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Video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220F2-7F25-2C0E-F7EB-B689B067AFB6}"/>
              </a:ext>
            </a:extLst>
          </p:cNvPr>
          <p:cNvSpPr txBox="1"/>
          <p:nvPr/>
        </p:nvSpPr>
        <p:spPr>
          <a:xfrm>
            <a:off x="1" y="-852903"/>
            <a:ext cx="13004800" cy="167225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br>
              <a:rPr lang="en-US" sz="5400" dirty="0"/>
            </a:br>
            <a:r>
              <a:rPr lang="en-US" sz="4800" b="1" dirty="0">
                <a:solidFill>
                  <a:schemeClr val="tx1"/>
                </a:solidFill>
                <a:latin typeface="AVERIA SANS LIBRE LIGHT" panose="02000603000000000004" pitchFamily="2" charset="0"/>
              </a:rPr>
              <a:t>Sense of Accomplishment: Keep Going!</a:t>
            </a:r>
            <a:endParaRPr kumimoji="0" lang="en-US" sz="54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AVERIA SANS LIBRE LIGHT" panose="02000603000000000004" pitchFamily="2" charset="0"/>
              <a:sym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C9AB16-C5AE-02E8-0242-4DA60C50DC44}"/>
              </a:ext>
            </a:extLst>
          </p:cNvPr>
          <p:cNvSpPr txBox="1"/>
          <p:nvPr/>
        </p:nvSpPr>
        <p:spPr>
          <a:xfrm>
            <a:off x="1428374" y="5489423"/>
            <a:ext cx="10148047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</a:t>
            </a:r>
          </a:p>
          <a:p>
            <a:pPr rtl="0" latinLnBrk="1" hangingPunct="0"/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https://vimeo.com/1179955135/8d98b238d5</a:t>
            </a: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</a:t>
            </a:r>
          </a:p>
          <a:p>
            <a:pPr rtl="0" latinLnBrk="1" hangingPunct="0"/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https://youtu.be/kXiRcEk-LT0</a:t>
            </a: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kumimoji="0" lang="en-US" sz="36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D73DE7-CD06-BB93-7719-4AB7735EEB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197" y="1079291"/>
            <a:ext cx="7772400" cy="415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8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24E48-023C-BFB7-BC15-0DE6F862A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1E4E47-3912-5DEA-4040-6B56A6BB4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944811"/>
            <a:ext cx="2424835" cy="24248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5E8A68-58FD-DF7F-90F6-DA4952663335}"/>
              </a:ext>
            </a:extLst>
          </p:cNvPr>
          <p:cNvSpPr txBox="1"/>
          <p:nvPr/>
        </p:nvSpPr>
        <p:spPr>
          <a:xfrm>
            <a:off x="762000" y="3776822"/>
            <a:ext cx="11715750" cy="25955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What ar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you doing now that is hard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 you have a choice to give up or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keep trying?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F7A132-2AA1-E570-62EE-55C795D9BEAB}"/>
              </a:ext>
            </a:extLst>
          </p:cNvPr>
          <p:cNvSpPr txBox="1"/>
          <p:nvPr/>
        </p:nvSpPr>
        <p:spPr>
          <a:xfrm>
            <a:off x="0" y="-16776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2B48C5-6071-B618-190E-D73DED8BA195}"/>
              </a:ext>
            </a:extLst>
          </p:cNvPr>
          <p:cNvSpPr txBox="1"/>
          <p:nvPr/>
        </p:nvSpPr>
        <p:spPr>
          <a:xfrm>
            <a:off x="0" y="8960631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B8BC2D-A467-E2F6-B0A0-D54406CFFF14}"/>
              </a:ext>
            </a:extLst>
          </p:cNvPr>
          <p:cNvSpPr txBox="1"/>
          <p:nvPr/>
        </p:nvSpPr>
        <p:spPr>
          <a:xfrm>
            <a:off x="2275032" y="1010375"/>
            <a:ext cx="104521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Sense of Accomplishment</a:t>
            </a:r>
          </a:p>
        </p:txBody>
      </p:sp>
    </p:spTree>
    <p:extLst>
      <p:ext uri="{BB962C8B-B14F-4D97-AF65-F5344CB8AC3E}">
        <p14:creationId xmlns:p14="http://schemas.microsoft.com/office/powerpoint/2010/main" val="4280611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F4D1B-8C1D-11F7-86B9-9E0774254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D232F6-2238-55FD-2E83-4F1BA4DBB196}"/>
              </a:ext>
            </a:extLst>
          </p:cNvPr>
          <p:cNvSpPr txBox="1"/>
          <p:nvPr/>
        </p:nvSpPr>
        <p:spPr>
          <a:xfrm>
            <a:off x="3262058" y="1501030"/>
            <a:ext cx="89535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Perseverance Challenge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BD0A57-427D-F426-8445-93777A7E4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919777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DDB82E-7547-5C0B-B1EB-BFC7D4154904}"/>
              </a:ext>
            </a:extLst>
          </p:cNvPr>
          <p:cNvSpPr txBox="1"/>
          <p:nvPr/>
        </p:nvSpPr>
        <p:spPr>
          <a:xfrm>
            <a:off x="1435100" y="4398540"/>
            <a:ext cx="10134599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 to test our perseverance by solving some riddles.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7D86BE-D0C4-ED77-2FEC-C7E88D4DE97A}"/>
              </a:ext>
            </a:extLst>
          </p:cNvPr>
          <p:cNvSpPr txBox="1"/>
          <p:nvPr/>
        </p:nvSpPr>
        <p:spPr>
          <a:xfrm>
            <a:off x="0" y="-16776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E4763E-462E-DAC3-F998-C0A2929C7584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333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43996-245E-3274-DC5B-63E23658D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8C1D93-F2EB-156E-37E5-52DF9A6DF5F9}"/>
              </a:ext>
            </a:extLst>
          </p:cNvPr>
          <p:cNvSpPr txBox="1"/>
          <p:nvPr/>
        </p:nvSpPr>
        <p:spPr>
          <a:xfrm>
            <a:off x="2989384" y="1391547"/>
            <a:ext cx="89535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600" b="1" dirty="0">
                <a:solidFill>
                  <a:srgbClr val="000000"/>
                </a:solidFill>
                <a:latin typeface="AVERIA SANS LIBRE LIGHT" panose="02000603000000000004" pitchFamily="2" charset="0"/>
              </a:rPr>
              <a:t>Riddle #1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6E6A53-5F30-C7CA-4C99-216050F1C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54" y="940772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415A2-F4F4-E44B-9EDD-44547E73F74E}"/>
              </a:ext>
            </a:extLst>
          </p:cNvPr>
          <p:cNvSpPr txBox="1"/>
          <p:nvPr/>
        </p:nvSpPr>
        <p:spPr>
          <a:xfrm>
            <a:off x="482138" y="3981450"/>
            <a:ext cx="12169833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speak without a mouth &amp; hear without ears.</a:t>
            </a:r>
            <a:b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have no body, but I come alive with wind.</a:t>
            </a:r>
            <a:b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am I?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F84290-AAC5-917F-B1E6-ED8E727C97AA}"/>
              </a:ext>
            </a:extLst>
          </p:cNvPr>
          <p:cNvSpPr txBox="1"/>
          <p:nvPr/>
        </p:nvSpPr>
        <p:spPr>
          <a:xfrm>
            <a:off x="1771650" y="6691857"/>
            <a:ext cx="923925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An Echo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32CF21-26C8-5023-EB5B-A8052C0B591B}"/>
              </a:ext>
            </a:extLst>
          </p:cNvPr>
          <p:cNvSpPr txBox="1"/>
          <p:nvPr/>
        </p:nvSpPr>
        <p:spPr>
          <a:xfrm>
            <a:off x="0" y="-16776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71D73E-C672-EE35-A0E3-6F7D2EE97BE7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294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5E13F-B626-AC63-1E26-266037A3D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003B7AB-2B9F-045F-0652-BA5BCB02B3CC}"/>
              </a:ext>
            </a:extLst>
          </p:cNvPr>
          <p:cNvSpPr txBox="1"/>
          <p:nvPr/>
        </p:nvSpPr>
        <p:spPr>
          <a:xfrm>
            <a:off x="2268416" y="1310104"/>
            <a:ext cx="89535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Riddle #2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5BEB7A-3483-7D4C-6610-C9E46C576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54" y="940772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47707C-3F15-31A2-033C-B3119DE0A768}"/>
              </a:ext>
            </a:extLst>
          </p:cNvPr>
          <p:cNvSpPr txBox="1"/>
          <p:nvPr/>
        </p:nvSpPr>
        <p:spPr>
          <a:xfrm>
            <a:off x="482138" y="3981450"/>
            <a:ext cx="12169833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more of me you take, the more you</a:t>
            </a:r>
          </a:p>
          <a:p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leave behind. What am I?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B15DC1-0F69-6A3F-B21D-C9DB66011C54}"/>
              </a:ext>
            </a:extLst>
          </p:cNvPr>
          <p:cNvSpPr txBox="1"/>
          <p:nvPr/>
        </p:nvSpPr>
        <p:spPr>
          <a:xfrm>
            <a:off x="1771650" y="6691857"/>
            <a:ext cx="923925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Footsteps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FF0C08-B2DF-DA04-EDC5-C93BE6F200D9}"/>
              </a:ext>
            </a:extLst>
          </p:cNvPr>
          <p:cNvSpPr txBox="1"/>
          <p:nvPr/>
        </p:nvSpPr>
        <p:spPr>
          <a:xfrm>
            <a:off x="0" y="-16776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96B0E3-8171-2993-D1A6-F67F3B339E7C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643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FC4B-4131-FDE7-3C22-B77B0D8BF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1507C5-278E-9C6D-C6D1-70345A01A443}"/>
              </a:ext>
            </a:extLst>
          </p:cNvPr>
          <p:cNvSpPr txBox="1"/>
          <p:nvPr/>
        </p:nvSpPr>
        <p:spPr>
          <a:xfrm>
            <a:off x="2090304" y="1347986"/>
            <a:ext cx="89535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Riddle #3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8062C3-178C-1B16-4928-70288FD1C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54" y="940772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C929F2-ED4D-2050-D9A5-8408CDD3251A}"/>
              </a:ext>
            </a:extLst>
          </p:cNvPr>
          <p:cNvSpPr txBox="1"/>
          <p:nvPr/>
        </p:nvSpPr>
        <p:spPr>
          <a:xfrm>
            <a:off x="482138" y="3981450"/>
            <a:ext cx="12169833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has to be broken before you can use it?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929C30-F5D7-84AF-3F60-F4DA0AC8C01D}"/>
              </a:ext>
            </a:extLst>
          </p:cNvPr>
          <p:cNvSpPr txBox="1"/>
          <p:nvPr/>
        </p:nvSpPr>
        <p:spPr>
          <a:xfrm>
            <a:off x="1771650" y="6691857"/>
            <a:ext cx="923925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An Egg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07A5CA-B9EA-3E64-4C82-E3E27F4F52D5}"/>
              </a:ext>
            </a:extLst>
          </p:cNvPr>
          <p:cNvSpPr txBox="1"/>
          <p:nvPr/>
        </p:nvSpPr>
        <p:spPr>
          <a:xfrm>
            <a:off x="0" y="-16776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4E440E-A50D-8548-9CA0-18127A481390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422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AA861-2180-B6F3-FD1A-5C3668ACA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48AC60-9A6B-3344-7DBD-8037098A5F0C}"/>
              </a:ext>
            </a:extLst>
          </p:cNvPr>
          <p:cNvSpPr txBox="1"/>
          <p:nvPr/>
        </p:nvSpPr>
        <p:spPr>
          <a:xfrm>
            <a:off x="2250831" y="1391547"/>
            <a:ext cx="89535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Riddle #4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0C61B5-7C6F-A52C-C586-6A0037B27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54" y="940772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30F580-AED3-81CA-EC4A-C3D3F68A8F81}"/>
              </a:ext>
            </a:extLst>
          </p:cNvPr>
          <p:cNvSpPr txBox="1"/>
          <p:nvPr/>
        </p:nvSpPr>
        <p:spPr>
          <a:xfrm>
            <a:off x="482138" y="3981450"/>
            <a:ext cx="12169833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comes once in a minute, twice in a moment, but never in a thousand years?</a:t>
            </a:r>
          </a:p>
          <a:p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F69323-6E03-E911-8E9B-21C8A277D02E}"/>
              </a:ext>
            </a:extLst>
          </p:cNvPr>
          <p:cNvSpPr txBox="1"/>
          <p:nvPr/>
        </p:nvSpPr>
        <p:spPr>
          <a:xfrm>
            <a:off x="1771650" y="6691857"/>
            <a:ext cx="923925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54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letter 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EBB55E-10F9-A63F-E122-40515717745A}"/>
              </a:ext>
            </a:extLst>
          </p:cNvPr>
          <p:cNvSpPr txBox="1"/>
          <p:nvPr/>
        </p:nvSpPr>
        <p:spPr>
          <a:xfrm>
            <a:off x="0" y="-16776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C0C3E6-8C86-EEF1-1876-D3EDFC29E147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915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1A448-7931-EE1E-FB01-5C4C1C79C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193280-3D45-6C5C-2B90-CE7904C774B0}"/>
              </a:ext>
            </a:extLst>
          </p:cNvPr>
          <p:cNvSpPr txBox="1"/>
          <p:nvPr/>
        </p:nvSpPr>
        <p:spPr>
          <a:xfrm>
            <a:off x="2675024" y="1341191"/>
            <a:ext cx="8953500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600" b="1" dirty="0">
                <a:solidFill>
                  <a:schemeClr val="tx1"/>
                </a:solidFill>
                <a:latin typeface="AVERIA SANS LIBRE LIGHT" panose="02000603000000000004" pitchFamily="2" charset="0"/>
                <a:cs typeface="Calibri" panose="020F0502020204030204" pitchFamily="34" charset="0"/>
              </a:rPr>
              <a:t>Puzzle Challenge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sto MT" panose="02040603050505030304" pitchFamily="18" charset="77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0F920F-9009-E44D-1B2E-1AE96DB66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5704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C281DB-4640-DD86-3C09-660617249BED}"/>
              </a:ext>
            </a:extLst>
          </p:cNvPr>
          <p:cNvSpPr txBox="1"/>
          <p:nvPr/>
        </p:nvSpPr>
        <p:spPr>
          <a:xfrm>
            <a:off x="1298748" y="2295162"/>
            <a:ext cx="11706052" cy="757130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indent="-914400" algn="l">
              <a:buAutoNum type="arabicPeriod"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Try to solve the puzzle by yourself. </a:t>
            </a:r>
          </a:p>
          <a:p>
            <a:pPr marL="914400" indent="-914400" algn="l">
              <a:buAutoNum type="arabicPeriod"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Next, find the 2 students doing the same puzzle &amp; work together.</a:t>
            </a:r>
          </a:p>
          <a:p>
            <a:pPr marL="914400" indent="-914400" algn="l">
              <a:buAutoNum type="arabicPeriod"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Once your group solves the puzzle, see if it’s correct &amp; then help another group that doesn’t have the solution yet. </a:t>
            </a:r>
          </a:p>
          <a:p>
            <a:pPr marL="914400" indent="-914400" algn="l">
              <a:buAutoNum type="arabicPeriod"/>
            </a:pPr>
            <a:endParaRPr lang="en-US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F8ADB5-E28C-07D5-A7B5-D6886F358713}"/>
              </a:ext>
            </a:extLst>
          </p:cNvPr>
          <p:cNvSpPr txBox="1"/>
          <p:nvPr/>
        </p:nvSpPr>
        <p:spPr>
          <a:xfrm>
            <a:off x="0" y="-16776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45364E-F55E-02EC-C683-B7E389C98188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045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3B6FE-5B83-6C0E-BF82-43D527EE6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A7CFEC-8C1F-E14F-4ED6-47EB7D373C00}"/>
              </a:ext>
            </a:extLst>
          </p:cNvPr>
          <p:cNvSpPr txBox="1"/>
          <p:nvPr/>
        </p:nvSpPr>
        <p:spPr>
          <a:xfrm>
            <a:off x="2591089" y="1469475"/>
            <a:ext cx="89535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VERIA SANS LIBRE LIGHT" panose="02000603000000000004" pitchFamily="2" charset="0"/>
                <a:sym typeface="Helvetica Light"/>
              </a:rPr>
              <a:t>Reflect &amp; Discuss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5257AC-61B4-DFFD-EE58-2F3C5AE60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4" y="816186"/>
            <a:ext cx="2424835" cy="24248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E634BD-208C-81C2-8574-B57C44552B0A}"/>
              </a:ext>
            </a:extLst>
          </p:cNvPr>
          <p:cNvSpPr txBox="1"/>
          <p:nvPr/>
        </p:nvSpPr>
        <p:spPr>
          <a:xfrm>
            <a:off x="533400" y="3407013"/>
            <a:ext cx="12230100" cy="595034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What strategies do you use when you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become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frustrated with a task?</a:t>
            </a: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 startAt="2"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Share an experience that required much effort 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     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perseverance on your part.</a:t>
            </a: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3.	  What does it feel like when you finally succeed?</a:t>
            </a:r>
          </a:p>
          <a:p>
            <a:pPr marL="742950" marR="0" indent="-74295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59B277-2B6D-0F44-4A42-4096A6771041}"/>
              </a:ext>
            </a:extLst>
          </p:cNvPr>
          <p:cNvSpPr txBox="1"/>
          <p:nvPr/>
        </p:nvSpPr>
        <p:spPr>
          <a:xfrm>
            <a:off x="0" y="-16776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95B596-D52E-EFF5-AC9C-382244E93204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435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73545" y="1023220"/>
            <a:ext cx="1298464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120" dirty="0">
                <a:latin typeface="Calisto MT" panose="02040603050505030304" pitchFamily="18" charset="0"/>
              </a:rPr>
              <a:t>                     </a:t>
            </a:r>
            <a:r>
              <a:rPr lang="en-US" sz="6600" dirty="0">
                <a:latin typeface="Averia Sans Libre Light" panose="02000603000000000004" pitchFamily="2" charset="0"/>
              </a:rPr>
              <a:t>Sense of Accomplishment</a:t>
            </a:r>
            <a:endParaRPr lang="en-US" sz="5120" dirty="0">
              <a:latin typeface="Averia Sans Libre Light" panose="02000603000000000004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E0882B-E97D-A8F1-B679-AA29E9463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" y="918799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05A88E-BAD6-0DCE-4470-B4E6ECAFA374}"/>
              </a:ext>
            </a:extLst>
          </p:cNvPr>
          <p:cNvSpPr txBox="1"/>
          <p:nvPr/>
        </p:nvSpPr>
        <p:spPr>
          <a:xfrm>
            <a:off x="209550" y="3832878"/>
            <a:ext cx="12401550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Never give up at Woodside High School!</a:t>
            </a:r>
            <a:b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</a:b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need help, there are many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adults &amp; peers who can help you. 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A4AD29-D45E-37F0-5467-66FE66BE7FC7}"/>
              </a:ext>
            </a:extLst>
          </p:cNvPr>
          <p:cNvSpPr txBox="1"/>
          <p:nvPr/>
        </p:nvSpPr>
        <p:spPr>
          <a:xfrm>
            <a:off x="0" y="-16776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F84805-B4D3-297A-1A42-FBC4B3DFC6CE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C742D-0C4B-C525-9896-4AE1DCC6D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C04EED-1FAB-5BF6-B4BC-EB856BBEE03D}"/>
              </a:ext>
            </a:extLst>
          </p:cNvPr>
          <p:cNvSpPr/>
          <p:nvPr/>
        </p:nvSpPr>
        <p:spPr>
          <a:xfrm>
            <a:off x="753503" y="1624208"/>
            <a:ext cx="1007679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120" dirty="0">
                <a:latin typeface="Calisto MT" panose="02040603050505030304" pitchFamily="18" charset="0"/>
              </a:rPr>
              <a:t>                     </a:t>
            </a:r>
            <a:r>
              <a:rPr lang="en-US" sz="6600" dirty="0">
                <a:latin typeface="Averia Sans Libre Light" panose="02000603000000000004" pitchFamily="2" charset="0"/>
              </a:rPr>
              <a:t>Fun &amp; Excitement</a:t>
            </a:r>
            <a:endParaRPr lang="en-US" sz="5120" dirty="0">
              <a:latin typeface="Averia Sans Libre Light" panose="0200060300000000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3317D6-9350-F11A-F923-6AABA5072D3C}"/>
              </a:ext>
            </a:extLst>
          </p:cNvPr>
          <p:cNvSpPr txBox="1"/>
          <p:nvPr/>
        </p:nvSpPr>
        <p:spPr>
          <a:xfrm>
            <a:off x="209550" y="4358813"/>
            <a:ext cx="12401550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Being engaged &amp; interested in learning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 your school experience.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F06411-B55A-8BD6-9EB9-5565C7FE4E34}"/>
              </a:ext>
            </a:extLst>
          </p:cNvPr>
          <p:cNvSpPr txBox="1"/>
          <p:nvPr/>
        </p:nvSpPr>
        <p:spPr>
          <a:xfrm>
            <a:off x="0" y="-16776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20E9D6-212D-67D7-C84F-E55C0A44B7FC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2F58CC-E057-ACE4-FD0E-7AC9C8E254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503" y="989295"/>
            <a:ext cx="2740428" cy="274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4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0114D-F84F-B396-68AC-6AAF35DAE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FBD6DC-DEEA-9A40-AB51-6BEE37983D57}"/>
              </a:ext>
            </a:extLst>
          </p:cNvPr>
          <p:cNvSpPr/>
          <p:nvPr/>
        </p:nvSpPr>
        <p:spPr>
          <a:xfrm>
            <a:off x="-629920" y="1554831"/>
            <a:ext cx="13004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120" dirty="0">
                <a:latin typeface="Calisto MT" panose="02040603050505030304" pitchFamily="18" charset="0"/>
              </a:rPr>
              <a:t>                  </a:t>
            </a:r>
            <a:r>
              <a:rPr lang="en-US" sz="6600" dirty="0">
                <a:latin typeface="Averia Sans Libre Light" panose="02000603000000000004" pitchFamily="2" charset="0"/>
              </a:rPr>
              <a:t>Would you Rather?</a:t>
            </a:r>
            <a:endParaRPr lang="en-US" sz="5120" dirty="0">
              <a:latin typeface="Averia Sans Libre Light" panose="0200060300000000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2013D9-5983-48A0-F583-A59A8AF29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6412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0D7C75-8842-5F78-FF72-72B24CA9B5E6}"/>
              </a:ext>
            </a:extLst>
          </p:cNvPr>
          <p:cNvSpPr txBox="1"/>
          <p:nvPr/>
        </p:nvSpPr>
        <p:spPr>
          <a:xfrm>
            <a:off x="1904654" y="4811840"/>
            <a:ext cx="11353799" cy="25955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 Have no homework ever again</a:t>
            </a:r>
          </a:p>
          <a:p>
            <a:pPr marL="914400" marR="0" indent="-9144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B.  Have shorter 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chool 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ays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67E148-498D-F4E1-6949-5C794A077DDA}"/>
              </a:ext>
            </a:extLst>
          </p:cNvPr>
          <p:cNvSpPr txBox="1"/>
          <p:nvPr/>
        </p:nvSpPr>
        <p:spPr>
          <a:xfrm>
            <a:off x="1704801" y="3407196"/>
            <a:ext cx="904875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Stand if you choose A, Sit for 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E9DE42-A070-1243-118D-22FD28EEF172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EC62D7-6333-3EBF-D2B0-1A5B2998181B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179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9D596-F2A2-A180-DC6E-0B50C30D9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8754B4-08FD-DB9A-7647-6AA41CC3B51A}"/>
              </a:ext>
            </a:extLst>
          </p:cNvPr>
          <p:cNvSpPr/>
          <p:nvPr/>
        </p:nvSpPr>
        <p:spPr>
          <a:xfrm>
            <a:off x="-528320" y="1574820"/>
            <a:ext cx="13004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120" dirty="0">
                <a:latin typeface="Calisto MT" panose="02040603050505030304" pitchFamily="18" charset="0"/>
              </a:rPr>
              <a:t>                  </a:t>
            </a:r>
            <a:r>
              <a:rPr lang="en-US" sz="6600" dirty="0">
                <a:latin typeface="Averia Sans Libre Light" panose="02000603000000000004" pitchFamily="2" charset="0"/>
              </a:rPr>
              <a:t>Would you Rather?</a:t>
            </a:r>
            <a:endParaRPr lang="en-US" sz="5120" dirty="0">
              <a:latin typeface="Averia Sans Libre Light" panose="0200060300000000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F12EE7-E011-24CA-5D4A-30E2C0E33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6412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2C61F6-0F4C-4BA4-B1F7-7E8AD8BF6BAA}"/>
              </a:ext>
            </a:extLst>
          </p:cNvPr>
          <p:cNvSpPr txBox="1"/>
          <p:nvPr/>
        </p:nvSpPr>
        <p:spPr>
          <a:xfrm>
            <a:off x="1878272" y="4427894"/>
            <a:ext cx="10370011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914400" indent="-914400" algn="l" rtl="0" latinLnBrk="1" hangingPunct="0">
              <a:buAutoNum type="alphaUcPeriod"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 next to your best friend in                            every class</a:t>
            </a:r>
          </a:p>
          <a:p>
            <a:pPr algn="l" rtl="0" latinLnBrk="1" hangingPunct="0"/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 Meet new people in every class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8181A5-48B0-07DA-0F36-341589B2039E}"/>
              </a:ext>
            </a:extLst>
          </p:cNvPr>
          <p:cNvSpPr txBox="1"/>
          <p:nvPr/>
        </p:nvSpPr>
        <p:spPr>
          <a:xfrm>
            <a:off x="1745269" y="3465157"/>
            <a:ext cx="904875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Stand if you choose A, Sit for 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FA3E17-1C69-9F92-0E0F-8C08F22FCDA3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A69FB2-C5B6-51D7-E0A7-3CE165BFE060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02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D01F9-AF2F-B546-3395-D017BA103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CEF50D-709C-F538-79EA-6D4892640A67}"/>
              </a:ext>
            </a:extLst>
          </p:cNvPr>
          <p:cNvSpPr/>
          <p:nvPr/>
        </p:nvSpPr>
        <p:spPr>
          <a:xfrm>
            <a:off x="-467360" y="1538127"/>
            <a:ext cx="13004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120" dirty="0">
                <a:latin typeface="Calisto MT" panose="02040603050505030304" pitchFamily="18" charset="0"/>
              </a:rPr>
              <a:t>                  </a:t>
            </a:r>
            <a:r>
              <a:rPr lang="en-US" sz="6600" dirty="0">
                <a:latin typeface="Averia Sans Libre Light" panose="02000603000000000004" pitchFamily="2" charset="0"/>
              </a:rPr>
              <a:t>Would you Rather?</a:t>
            </a:r>
            <a:endParaRPr lang="en-US" sz="5120" dirty="0">
              <a:latin typeface="Averia Sans Libre Light" panose="0200060300000000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1E028A-6BAC-0885-3821-6BF2F0B03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6412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CBAB65-6789-A9BE-9DA2-2128B5938D81}"/>
              </a:ext>
            </a:extLst>
          </p:cNvPr>
          <p:cNvSpPr txBox="1"/>
          <p:nvPr/>
        </p:nvSpPr>
        <p:spPr>
          <a:xfrm>
            <a:off x="1866323" y="4843392"/>
            <a:ext cx="9588615" cy="25955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914400" indent="-914400" algn="l" rtl="0" latinLnBrk="1" hangingPunct="0">
              <a:buAutoNum type="alphaUcPeriod"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hands-on projects</a:t>
            </a:r>
          </a:p>
          <a:p>
            <a:pPr algn="l" rtl="0" latinLnBrk="1" hangingPunct="0"/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Do creative presentations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731056-3E22-BBB2-E1A1-87462B760F8A}"/>
              </a:ext>
            </a:extLst>
          </p:cNvPr>
          <p:cNvSpPr txBox="1"/>
          <p:nvPr/>
        </p:nvSpPr>
        <p:spPr>
          <a:xfrm>
            <a:off x="1704801" y="3407196"/>
            <a:ext cx="904875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Stand if you choose A, Sit for 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A8C047-FF3C-77B9-DF09-5F76CBF05E55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177726-9CE8-BCA5-3F10-1472316AE693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963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2663E-074A-19C2-2AD5-7E1C40003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B635D8-ED8B-434C-B6A7-D28FD0C0927A}"/>
              </a:ext>
            </a:extLst>
          </p:cNvPr>
          <p:cNvSpPr/>
          <p:nvPr/>
        </p:nvSpPr>
        <p:spPr>
          <a:xfrm>
            <a:off x="-629920" y="1563823"/>
            <a:ext cx="13004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120" dirty="0">
                <a:latin typeface="Calisto MT" panose="02040603050505030304" pitchFamily="18" charset="0"/>
              </a:rPr>
              <a:t>                  </a:t>
            </a:r>
            <a:r>
              <a:rPr lang="en-US" sz="6600" dirty="0">
                <a:latin typeface="Averia Sans Libre Light" panose="02000603000000000004" pitchFamily="2" charset="0"/>
              </a:rPr>
              <a:t>Would you Rather?</a:t>
            </a:r>
            <a:endParaRPr lang="en-US" sz="5120" dirty="0">
              <a:latin typeface="Averia Sans Libre Light" panose="0200060300000000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ACFCD6-27F1-7F57-CE93-5B1701349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6412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63FA1E-57F6-E462-CA32-A5D33AAE5DC6}"/>
              </a:ext>
            </a:extLst>
          </p:cNvPr>
          <p:cNvSpPr txBox="1"/>
          <p:nvPr/>
        </p:nvSpPr>
        <p:spPr>
          <a:xfrm>
            <a:off x="1849698" y="4340785"/>
            <a:ext cx="10835524" cy="425757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914400" indent="-914400" algn="l" rtl="0" latinLnBrk="1" hangingPunct="0">
              <a:buAutoNum type="alphaUcPeriod"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Have teachers who tell amazing          stories</a:t>
            </a:r>
          </a:p>
          <a:p>
            <a:pPr algn="l" rtl="0" latinLnBrk="1" hangingPunct="0"/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Have teachers who do interactive </a:t>
            </a:r>
          </a:p>
          <a:p>
            <a:pPr algn="l" rtl="0" latinLnBrk="1" hangingPunct="0"/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activities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CF4C21-A1AA-8106-54F7-2A079085F5B9}"/>
              </a:ext>
            </a:extLst>
          </p:cNvPr>
          <p:cNvSpPr txBox="1"/>
          <p:nvPr/>
        </p:nvSpPr>
        <p:spPr>
          <a:xfrm>
            <a:off x="1704801" y="3407196"/>
            <a:ext cx="904875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Stand if you choose A, Sit for 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936496-B867-1719-6B85-8B7A33AF190F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CEADFA-85EA-FD28-37EF-97B8203B7AEA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248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AAEFE-3070-BABA-0DFB-203417DB4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1280DF-04E9-E1E8-60DB-BF18CF559BEF}"/>
              </a:ext>
            </a:extLst>
          </p:cNvPr>
          <p:cNvSpPr/>
          <p:nvPr/>
        </p:nvSpPr>
        <p:spPr>
          <a:xfrm>
            <a:off x="-319578" y="1507532"/>
            <a:ext cx="13004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120" dirty="0">
                <a:latin typeface="Calisto MT" panose="02040603050505030304" pitchFamily="18" charset="0"/>
              </a:rPr>
              <a:t>                  </a:t>
            </a:r>
            <a:r>
              <a:rPr lang="en-US" sz="6600" dirty="0">
                <a:latin typeface="Averia Sans Libre Light" panose="02000603000000000004" pitchFamily="2" charset="0"/>
              </a:rPr>
              <a:t>Would you Rather?</a:t>
            </a:r>
            <a:endParaRPr lang="en-US" sz="5120" dirty="0">
              <a:latin typeface="Averia Sans Libre Light" panose="0200060300000000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F0B5B3-562B-363D-CB10-DE893220A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6412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19E250-05D3-302D-3C4A-2727F83AFD23}"/>
              </a:ext>
            </a:extLst>
          </p:cNvPr>
          <p:cNvSpPr txBox="1"/>
          <p:nvPr/>
        </p:nvSpPr>
        <p:spPr>
          <a:xfrm>
            <a:off x="1849698" y="5171782"/>
            <a:ext cx="10835524" cy="25955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914400" indent="-914400" algn="l" rtl="0" latinLnBrk="1" hangingPunct="0">
              <a:buAutoNum type="alphaUcPeriod"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Join three clubs</a:t>
            </a:r>
          </a:p>
          <a:p>
            <a:pPr algn="l" rtl="0" latinLnBrk="1" hangingPunct="0"/>
            <a:endParaRPr lang="en-US" sz="5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latinLnBrk="1" hangingPunct="0"/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Play one sport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B74E2B-3D3D-EE1B-7279-03237610DA49}"/>
              </a:ext>
            </a:extLst>
          </p:cNvPr>
          <p:cNvSpPr txBox="1"/>
          <p:nvPr/>
        </p:nvSpPr>
        <p:spPr>
          <a:xfrm>
            <a:off x="1704801" y="3407196"/>
            <a:ext cx="904875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Stand if you choose A, Sit for 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18CB49-CA5C-D206-D95B-26885461C1B8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A9766A-DF7D-D116-298F-0E1A689427EB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666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50B71-C62A-D345-A9F9-7AC84B68F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DDEA83-EE33-6636-3C46-DD0B98646342}"/>
              </a:ext>
            </a:extLst>
          </p:cNvPr>
          <p:cNvSpPr/>
          <p:nvPr/>
        </p:nvSpPr>
        <p:spPr>
          <a:xfrm>
            <a:off x="-319578" y="1458636"/>
            <a:ext cx="13004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120" dirty="0">
                <a:latin typeface="Calisto MT" panose="02040603050505030304" pitchFamily="18" charset="0"/>
              </a:rPr>
              <a:t>                  </a:t>
            </a:r>
            <a:r>
              <a:rPr lang="en-US" sz="6600" dirty="0">
                <a:latin typeface="Averia Sans Libre Light" panose="02000603000000000004" pitchFamily="2" charset="0"/>
              </a:rPr>
              <a:t>Would you Rather?</a:t>
            </a:r>
            <a:endParaRPr lang="en-US" sz="5120" dirty="0">
              <a:latin typeface="Averia Sans Libre Light" panose="0200060300000000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3CBC70-5720-86F8-0B17-7C24A78DF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6412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8422A3-CD3F-3B63-B72A-5380B8072627}"/>
              </a:ext>
            </a:extLst>
          </p:cNvPr>
          <p:cNvSpPr txBox="1"/>
          <p:nvPr/>
        </p:nvSpPr>
        <p:spPr>
          <a:xfrm>
            <a:off x="1849698" y="4340785"/>
            <a:ext cx="10835524" cy="425757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914400" indent="-914400" algn="l" rtl="0" latinLnBrk="1" hangingPunct="0">
              <a:buAutoNum type="alphaUcPeriod"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Try something you’ve never done </a:t>
            </a:r>
          </a:p>
          <a:p>
            <a:pPr algn="l" rtl="0" latinLnBrk="1" hangingPunct="0"/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before</a:t>
            </a:r>
          </a:p>
          <a:p>
            <a:pPr algn="l" rtl="0" latinLnBrk="1" hangingPunct="0"/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Get really good at something you </a:t>
            </a:r>
          </a:p>
          <a:p>
            <a:pPr algn="l" rtl="0" latinLnBrk="1" hangingPunct="0"/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already enjoy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E7BD0A-0CF9-243A-7ECD-5221C1CC28EA}"/>
              </a:ext>
            </a:extLst>
          </p:cNvPr>
          <p:cNvSpPr txBox="1"/>
          <p:nvPr/>
        </p:nvSpPr>
        <p:spPr>
          <a:xfrm>
            <a:off x="1704801" y="3407196"/>
            <a:ext cx="904875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Stand if you choose A, Sit for 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7F533F-C177-A216-EF35-094A31C5CE5C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F9C827-AC9E-0D59-3C50-0EDD8703925C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671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8667-D450-B364-4A0C-051BB59A5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D65F4D-D425-6803-2EF2-FDC32C3921D1}"/>
              </a:ext>
            </a:extLst>
          </p:cNvPr>
          <p:cNvSpPr/>
          <p:nvPr/>
        </p:nvSpPr>
        <p:spPr>
          <a:xfrm>
            <a:off x="-319578" y="1563823"/>
            <a:ext cx="13004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120" dirty="0">
                <a:latin typeface="Calisto MT" panose="02040603050505030304" pitchFamily="18" charset="0"/>
              </a:rPr>
              <a:t>                  </a:t>
            </a:r>
            <a:r>
              <a:rPr lang="en-US" sz="6600" dirty="0">
                <a:latin typeface="Averia Sans Libre Light" panose="02000603000000000004" pitchFamily="2" charset="0"/>
              </a:rPr>
              <a:t>Would you Rather?</a:t>
            </a:r>
            <a:endParaRPr lang="en-US" sz="5120" dirty="0">
              <a:latin typeface="Averia Sans Libre Light" panose="0200060300000000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FC615F-39E3-2F42-32FE-2B5E56934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6412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006BEE-FE07-DE47-0826-63324262EC16}"/>
              </a:ext>
            </a:extLst>
          </p:cNvPr>
          <p:cNvSpPr txBox="1"/>
          <p:nvPr/>
        </p:nvSpPr>
        <p:spPr>
          <a:xfrm>
            <a:off x="1849698" y="4340785"/>
            <a:ext cx="10835524" cy="425757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914400" indent="-914400" algn="l" rtl="0" latinLnBrk="1" hangingPunct="0">
              <a:buAutoNum type="alphaUcPeriod"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 something that helps you          solve real problems</a:t>
            </a:r>
          </a:p>
          <a:p>
            <a:pPr algn="l" rtl="0" latinLnBrk="1" hangingPunct="0"/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Learn something that helps you </a:t>
            </a:r>
          </a:p>
          <a:p>
            <a:pPr algn="l" rtl="0" latinLnBrk="1" hangingPunct="0"/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discover your passion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2A3E1D-FE75-D842-8F30-5BD187FEF819}"/>
              </a:ext>
            </a:extLst>
          </p:cNvPr>
          <p:cNvSpPr txBox="1"/>
          <p:nvPr/>
        </p:nvSpPr>
        <p:spPr>
          <a:xfrm>
            <a:off x="1704801" y="3407196"/>
            <a:ext cx="904875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Stand if you choose A, Sit for 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7BC497-BDAD-E850-36D0-B9168497EB8A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E033E-B570-E128-4887-3AA6B3948F6E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507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E677B-7F93-8999-1C02-E277CCB69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A43AA3-FB06-AECD-8F5D-5DFBB173C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879" y="998651"/>
            <a:ext cx="2424835" cy="24248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DBBBB6-0EFB-11C6-57BC-39F42BB3BCC4}"/>
              </a:ext>
            </a:extLst>
          </p:cNvPr>
          <p:cNvSpPr txBox="1"/>
          <p:nvPr/>
        </p:nvSpPr>
        <p:spPr>
          <a:xfrm>
            <a:off x="0" y="3148851"/>
            <a:ext cx="13004800" cy="53963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685800" marR="0" indent="-6858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makes learning fun for you?</a:t>
            </a:r>
          </a:p>
          <a:p>
            <a:pPr marL="685800" marR="0" indent="-6858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Share a learning experience when 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you were so immersed in learning tha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you 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lost track of time. </a:t>
            </a:r>
          </a:p>
          <a:p>
            <a:pPr marL="685800" marR="0" indent="-6858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What can you do to make your learning 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engaging at school?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2AA2EA-A08A-5BB4-C807-F586C12A5C8C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96719C-978B-D6DC-46C1-2870D9C9DB8C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7AF03C-D8FF-5B14-1073-D8423182D51A}"/>
              </a:ext>
            </a:extLst>
          </p:cNvPr>
          <p:cNvSpPr/>
          <p:nvPr/>
        </p:nvSpPr>
        <p:spPr>
          <a:xfrm>
            <a:off x="-319578" y="1563823"/>
            <a:ext cx="13004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120" dirty="0">
                <a:latin typeface="Calisto MT" panose="02040603050505030304" pitchFamily="18" charset="0"/>
              </a:rPr>
              <a:t>                  </a:t>
            </a:r>
            <a:r>
              <a:rPr lang="en-US" sz="6600" dirty="0">
                <a:latin typeface="Averia Sans Libre Light" panose="02000603000000000004" pitchFamily="2" charset="0"/>
              </a:rPr>
              <a:t>Reflect &amp; Discuss</a:t>
            </a:r>
            <a:endParaRPr lang="en-US" sz="5120" dirty="0">
              <a:latin typeface="Averia Sans Libre Light" panose="0200060300000000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804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BCECC-5B78-06D8-ED4A-52B1693EA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81D685-2A1B-ACF5-1CDD-B43397AF7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1" y="902772"/>
            <a:ext cx="2424835" cy="2424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54D66A-D87A-C935-8B4A-984A1D79B01A}"/>
              </a:ext>
            </a:extLst>
          </p:cNvPr>
          <p:cNvSpPr txBox="1"/>
          <p:nvPr/>
        </p:nvSpPr>
        <p:spPr>
          <a:xfrm>
            <a:off x="266700" y="5271412"/>
            <a:ext cx="11944349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914400" marR="0" indent="-9144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lphaUcPeriod"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9026A0-6111-41B9-47B9-06C79A80F376}"/>
              </a:ext>
            </a:extLst>
          </p:cNvPr>
          <p:cNvSpPr txBox="1"/>
          <p:nvPr/>
        </p:nvSpPr>
        <p:spPr>
          <a:xfrm>
            <a:off x="57150" y="3216759"/>
            <a:ext cx="12890499" cy="5088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Guess the word that connects the 4 pictures.</a:t>
            </a:r>
            <a:b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</a:b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The boxes at the bottom show how</a:t>
            </a:r>
            <a:b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</a:b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many letters are in the answer.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dirty="0">
              <a:solidFill>
                <a:schemeClr val="accent1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538D39-9B44-EF19-FCD3-E367946F42C8}"/>
              </a:ext>
            </a:extLst>
          </p:cNvPr>
          <p:cNvSpPr txBox="1"/>
          <p:nvPr/>
        </p:nvSpPr>
        <p:spPr>
          <a:xfrm>
            <a:off x="0" y="-13983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79523-9AC4-0906-128E-CF2BDA15B0F1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AAAC36-78F0-2C84-C549-EF21C19C2778}"/>
              </a:ext>
            </a:extLst>
          </p:cNvPr>
          <p:cNvSpPr/>
          <p:nvPr/>
        </p:nvSpPr>
        <p:spPr>
          <a:xfrm>
            <a:off x="-319578" y="1563823"/>
            <a:ext cx="13004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120" dirty="0">
                <a:latin typeface="Calisto MT" panose="02040603050505030304" pitchFamily="18" charset="0"/>
              </a:rPr>
              <a:t>                  </a:t>
            </a:r>
            <a:r>
              <a:rPr lang="en-US" sz="6600" dirty="0">
                <a:latin typeface="Averia Sans Libre Light" panose="02000603000000000004" pitchFamily="2" charset="0"/>
              </a:rPr>
              <a:t>Connections Challenge</a:t>
            </a:r>
            <a:endParaRPr lang="en-US" sz="5120" dirty="0">
              <a:latin typeface="Averia Sans Libre Light" panose="0200060300000000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687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850" y="174236"/>
            <a:ext cx="7217923" cy="85401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3130" y="7862031"/>
            <a:ext cx="596977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20" dirty="0">
                <a:solidFill>
                  <a:srgbClr val="FFFFFF"/>
                </a:solidFill>
              </a:rPr>
              <a:t>I   S   L   A   N  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38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217" y="205998"/>
            <a:ext cx="7125370" cy="8404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82363" y="7698401"/>
            <a:ext cx="5687915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20" dirty="0">
                <a:solidFill>
                  <a:srgbClr val="FFFFFF"/>
                </a:solidFill>
              </a:rPr>
              <a:t>S   W  E   E   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B1D803-834A-714C-A94D-0D5170161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82351D-3E1F-A424-4632-EDAB82D785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715" y="440344"/>
            <a:ext cx="3041187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2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863" y="235746"/>
            <a:ext cx="6977081" cy="82467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63177" y="7692841"/>
            <a:ext cx="5078571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20" dirty="0">
                <a:solidFill>
                  <a:srgbClr val="FFFFFF"/>
                </a:solidFill>
              </a:rPr>
              <a:t>   L   O   U  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F20A2C-E84D-1E48-9FD8-D70763246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C186F2-6CF3-1C79-8D6D-23DD4AB930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980" y="430184"/>
            <a:ext cx="3036957" cy="30175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962E6F-84AA-B86F-B2BC-D42FFE52F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644" y="4092084"/>
            <a:ext cx="3082404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9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159540" y="304391"/>
            <a:ext cx="8229599" cy="8333772"/>
            <a:chOff x="1837266" y="914399"/>
            <a:chExt cx="4882896" cy="590061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0314" y="914399"/>
              <a:ext cx="4876800" cy="484690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7266" y="5715000"/>
              <a:ext cx="4882896" cy="1100011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014791" y="7584102"/>
            <a:ext cx="4370103" cy="912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20" dirty="0">
                <a:solidFill>
                  <a:srgbClr val="FFFFFF"/>
                </a:solidFill>
              </a:rPr>
              <a:t>P   A   R   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294126-8BB0-2B4A-A57E-77605B212D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C73DB8-099F-CF18-4F37-B71150EFAD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562" y="509188"/>
            <a:ext cx="3528413" cy="287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EB86AC-ED93-8151-FC26-506256CF68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938" y="4067035"/>
            <a:ext cx="3468473" cy="287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98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DC8EB-467C-6B3D-425D-0C4A364EE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BB72E3-D63E-2041-E89F-D59E091F8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634" y="174442"/>
            <a:ext cx="7125370" cy="8404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408735-38E1-F6BD-DF6E-E85F5A2A5831}"/>
              </a:ext>
            </a:extLst>
          </p:cNvPr>
          <p:cNvSpPr txBox="1"/>
          <p:nvPr/>
        </p:nvSpPr>
        <p:spPr>
          <a:xfrm>
            <a:off x="3882362" y="7698401"/>
            <a:ext cx="5687915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20" dirty="0">
                <a:solidFill>
                  <a:srgbClr val="FFFFFF"/>
                </a:solidFill>
              </a:rPr>
              <a:t>L  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5120" dirty="0">
                <a:solidFill>
                  <a:srgbClr val="FFFFFF"/>
                </a:solidFill>
              </a:rPr>
              <a:t>U </a:t>
            </a:r>
            <a:r>
              <a:rPr lang="en-US" sz="4800" dirty="0">
                <a:solidFill>
                  <a:srgbClr val="FFFFFF"/>
                </a:solidFill>
              </a:rPr>
              <a:t> 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5120" dirty="0">
                <a:solidFill>
                  <a:srgbClr val="FFFFFF"/>
                </a:solidFill>
              </a:rPr>
              <a:t>N  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5120" dirty="0">
                <a:solidFill>
                  <a:srgbClr val="FFFFFF"/>
                </a:solidFill>
              </a:rPr>
              <a:t>C  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5120" dirty="0">
                <a:solidFill>
                  <a:srgbClr val="FFFFFF"/>
                </a:solidFill>
              </a:rPr>
              <a:t>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22F2ED-1DB5-4209-DBC9-CA50274F2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151F12-D006-ED4E-CEC0-229431C527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801" y="410649"/>
            <a:ext cx="3008632" cy="29759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19C511-8A2B-D77A-D793-33F7128523B1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574" y="4101907"/>
            <a:ext cx="3026664" cy="30083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4C987C-60D0-7259-F51B-1C77C3E9E9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802" y="4101907"/>
            <a:ext cx="3008632" cy="29809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CF48AF-3E25-EAAC-004A-50512A57D2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949" y="369086"/>
            <a:ext cx="3083476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19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06418-C3E7-9F7E-AEAF-1F672EE22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9E9428-C3EE-2BDA-B8DC-0979CAB51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635" y="207693"/>
            <a:ext cx="7125370" cy="8404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5D0FAB-9B29-DDC9-BD06-A18A2B881E19}"/>
              </a:ext>
            </a:extLst>
          </p:cNvPr>
          <p:cNvSpPr txBox="1"/>
          <p:nvPr/>
        </p:nvSpPr>
        <p:spPr>
          <a:xfrm>
            <a:off x="3882363" y="7698401"/>
            <a:ext cx="5687915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20" dirty="0">
                <a:solidFill>
                  <a:srgbClr val="FFFFFF"/>
                </a:solidFill>
              </a:rPr>
              <a:t>D   R  A  M   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04A51D-3ABB-CAC1-B0F3-FC47F4526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E802AE-EF00-8F0E-0E30-F03C56F57F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038"/>
          <a:stretch/>
        </p:blipFill>
        <p:spPr>
          <a:xfrm>
            <a:off x="7080847" y="427674"/>
            <a:ext cx="3065529" cy="30636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08E023-5480-F749-55A8-C038AFF3AA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957"/>
          <a:stretch/>
        </p:blipFill>
        <p:spPr>
          <a:xfrm>
            <a:off x="3291147" y="4098174"/>
            <a:ext cx="3142904" cy="3084021"/>
          </a:xfrm>
          <a:prstGeom prst="rect">
            <a:avLst/>
          </a:prstGeom>
        </p:spPr>
      </p:pic>
      <p:pic>
        <p:nvPicPr>
          <p:cNvPr id="1026" name="Picture 2" descr="200+ Words to Describe a Voice in Vivid Ways">
            <a:extLst>
              <a:ext uri="{FF2B5EF4-FFF2-40B4-BE49-F238E27FC236}">
                <a16:creationId xmlns:a16="http://schemas.microsoft.com/office/drawing/2014/main" id="{604A5019-E5EB-B9C6-69D4-567D7B3828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4" t="-7792" r="36142" b="7792"/>
          <a:stretch/>
        </p:blipFill>
        <p:spPr bwMode="auto">
          <a:xfrm>
            <a:off x="7032566" y="3876503"/>
            <a:ext cx="3080965" cy="323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y Kids Should Develop Collaboration As A Life Skill • Fun Academy">
            <a:extLst>
              <a:ext uri="{FF2B5EF4-FFF2-40B4-BE49-F238E27FC236}">
                <a16:creationId xmlns:a16="http://schemas.microsoft.com/office/drawing/2014/main" id="{62714D4F-FAA7-D0AB-A833-6FED18E511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0" t="6438" r="476" b="-6438"/>
          <a:stretch/>
        </p:blipFill>
        <p:spPr bwMode="auto">
          <a:xfrm>
            <a:off x="3341715" y="439536"/>
            <a:ext cx="3044883" cy="321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B9F566-6E2C-5A97-92A0-0CC9807033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716" y="394423"/>
            <a:ext cx="3065530" cy="30636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AECF91-BF1F-DE90-1127-D669AF5610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847" y="427674"/>
            <a:ext cx="3065529" cy="30692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78F6D04-1230-5AAF-FD0F-519570664F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567" y="4124845"/>
            <a:ext cx="3080964" cy="30083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D39592-5490-E22C-4552-B77E4454891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146" y="4088415"/>
            <a:ext cx="3142905" cy="309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8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850" y="174236"/>
            <a:ext cx="7217923" cy="85401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6033" y="7834142"/>
            <a:ext cx="6291555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20" dirty="0">
                <a:solidFill>
                  <a:srgbClr val="FFFFFF"/>
                </a:solidFill>
              </a:rPr>
              <a:t>S   P   O  R  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5120" dirty="0">
                <a:solidFill>
                  <a:srgbClr val="FFFFFF"/>
                </a:solidFill>
              </a:rPr>
              <a:t>T   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741BAD-5934-2CBD-DEAE-F7E9D6D404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344" y="4189615"/>
            <a:ext cx="3084831" cy="31255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8CDE9C-5E27-FF58-44AF-E69A470D0C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183" y="411941"/>
            <a:ext cx="3061970" cy="3017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D5B708-4CC5-6168-1BC4-A798237F50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322" y="4194231"/>
            <a:ext cx="3084831" cy="31209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A75536-4EFE-5AF6-360E-0CFCC55A4B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969" y="378691"/>
            <a:ext cx="3061970" cy="312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030" y="194553"/>
            <a:ext cx="7102907" cy="85273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11642" y="7824512"/>
            <a:ext cx="4171555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20" dirty="0">
                <a:solidFill>
                  <a:srgbClr val="FFFFFF"/>
                </a:solidFill>
              </a:rPr>
              <a:t> M   A  T   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F6E88F-4C0C-5E4C-9B51-F7D855418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530870-DAF4-9BEC-4E57-EDEDBE7501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043" y="4199389"/>
            <a:ext cx="3022600" cy="30631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D3ED9F-D31D-5AE6-4C62-4373C38A3A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941" y="394489"/>
            <a:ext cx="3057581" cy="30358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91280E-35E4-E8C1-8AF1-5B98DBFA9D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419" y="447183"/>
            <a:ext cx="3057582" cy="30631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F5DF4A-BACA-60C9-B3F9-9AAEF8AB8B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941" y="4158650"/>
            <a:ext cx="3057581" cy="310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48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21A13-5DCC-A540-D0F2-66CA72134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771378-722E-85A8-8D30-6087BFB22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030" y="194553"/>
            <a:ext cx="7102907" cy="85273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075536-6406-E3C7-45EA-661337148C31}"/>
              </a:ext>
            </a:extLst>
          </p:cNvPr>
          <p:cNvSpPr txBox="1"/>
          <p:nvPr/>
        </p:nvSpPr>
        <p:spPr>
          <a:xfrm>
            <a:off x="4411642" y="7824512"/>
            <a:ext cx="4171555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20" dirty="0">
                <a:solidFill>
                  <a:srgbClr val="FFFFFF"/>
                </a:solidFill>
              </a:rPr>
              <a:t> A   R  T   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9B5FAB-7C8A-F56F-4E16-7741EFC4D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1DF3F3-2DF6-3A77-952A-4ABDD03CD4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251" y="427182"/>
            <a:ext cx="3059546" cy="3044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A65920-C2CA-F354-63E5-A077B6D2EC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742" y="427182"/>
            <a:ext cx="3081528" cy="30668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943CFA-5B15-B887-4F1E-F8B69009E0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947" y="4123112"/>
            <a:ext cx="3072476" cy="31671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722E4F-43FA-2AB4-F113-70B5E63367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742" y="4187025"/>
            <a:ext cx="3081528" cy="306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8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988B8-3E55-D7CC-4C96-21CC4F6B0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5B6DD9-5506-F43B-B75B-7DEFBA789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850" y="174236"/>
            <a:ext cx="7217923" cy="85401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79F673-3967-98D6-1A3E-2042ADEB50AB}"/>
              </a:ext>
            </a:extLst>
          </p:cNvPr>
          <p:cNvSpPr txBox="1"/>
          <p:nvPr/>
        </p:nvSpPr>
        <p:spPr>
          <a:xfrm>
            <a:off x="3356622" y="7834142"/>
            <a:ext cx="6291555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20" dirty="0">
                <a:solidFill>
                  <a:srgbClr val="FFFFFF"/>
                </a:solidFill>
              </a:rPr>
              <a:t>   F  R   E   N   C  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B7C489-9B4F-BC47-6804-997D09108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8DDA2C-2B4C-CE6A-41B6-BC8048296D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372" y="4175157"/>
            <a:ext cx="3069475" cy="30901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567FC0-8091-325B-6D6F-575DE0EE87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372" y="367939"/>
            <a:ext cx="3109076" cy="30901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AA503B-7898-6AED-4694-B683D7268D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099" y="4151308"/>
            <a:ext cx="3109076" cy="31140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789332-16C6-7437-1C86-FEB798632D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14" y="367939"/>
            <a:ext cx="3103062" cy="311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9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32387-EC36-B745-E8EA-648E07CAE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59425B-BD04-8940-A794-23F716081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030" y="194553"/>
            <a:ext cx="7102907" cy="85273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F9016D-450E-8E37-0E76-8DF134D5D1AC}"/>
              </a:ext>
            </a:extLst>
          </p:cNvPr>
          <p:cNvSpPr txBox="1"/>
          <p:nvPr/>
        </p:nvSpPr>
        <p:spPr>
          <a:xfrm>
            <a:off x="4411642" y="7824512"/>
            <a:ext cx="4171555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20" dirty="0">
                <a:solidFill>
                  <a:srgbClr val="FFFFFF"/>
                </a:solidFill>
              </a:rPr>
              <a:t> B   A  N   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297429-1D00-0ED7-A2DE-7CD843A1F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B27CEC0-B322-6B06-F7C1-DEEC2CB844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861" y="4198851"/>
            <a:ext cx="3084482" cy="3149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0222FBE-53AD-AFD0-1E1B-D6D2990B81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942" y="393745"/>
            <a:ext cx="3084482" cy="30906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701910-52CF-722A-5416-7246B804B300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629" y="430321"/>
            <a:ext cx="3081528" cy="30632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551E7E-F2C9-DCD9-9067-9C7FAC9317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743" y="4187025"/>
            <a:ext cx="3065681" cy="309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5DED9-7BA7-D162-CCC4-D081EC37E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4A06EA-69BD-C265-0B5E-380A00DCC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030" y="194553"/>
            <a:ext cx="7102907" cy="85273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1C8BDC-2DB8-83B9-E235-4418322E19E4}"/>
              </a:ext>
            </a:extLst>
          </p:cNvPr>
          <p:cNvSpPr txBox="1"/>
          <p:nvPr/>
        </p:nvSpPr>
        <p:spPr>
          <a:xfrm>
            <a:off x="4411642" y="7824512"/>
            <a:ext cx="4171555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20" dirty="0">
                <a:solidFill>
                  <a:srgbClr val="FFFFFF"/>
                </a:solidFill>
              </a:rPr>
              <a:t> B   E  L   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845808-C3A7-42DE-8AE6-90FE6EE195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D032C4-F12B-143B-F071-9E7FF272A5F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473" y="4126539"/>
            <a:ext cx="3127248" cy="31292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96A6D0E-FA7F-8122-244B-B2A9D982A7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397" y="4182419"/>
            <a:ext cx="3092648" cy="3073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18CFFB-1F2D-08DC-F035-0D35040A76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398" y="428567"/>
            <a:ext cx="3092648" cy="30723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71E8BB-4C1C-72DB-DBF5-DEEE2872C3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473" y="428567"/>
            <a:ext cx="3092648" cy="30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2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128FF-28F5-D566-3C7F-A34F4BB96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C89925-15A8-766E-99BE-01EB3ADD7F5C}"/>
              </a:ext>
            </a:extLst>
          </p:cNvPr>
          <p:cNvSpPr/>
          <p:nvPr/>
        </p:nvSpPr>
        <p:spPr>
          <a:xfrm>
            <a:off x="1275917" y="1450899"/>
            <a:ext cx="905247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120" dirty="0">
                <a:latin typeface="Calisto MT" panose="02040603050505030304" pitchFamily="18" charset="0"/>
              </a:rPr>
              <a:t>                  </a:t>
            </a:r>
            <a:r>
              <a:rPr lang="en-US" sz="6600" dirty="0">
                <a:latin typeface="Averia Sans Libre Light" panose="02000603000000000004" pitchFamily="2" charset="0"/>
              </a:rPr>
              <a:t>Reflect &amp; Discuss</a:t>
            </a:r>
            <a:endParaRPr lang="en-US" sz="5120" dirty="0">
              <a:latin typeface="Averia Sans Libre Light" panose="0200060300000000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FB6432-2C73-1AFE-2B48-BB9DD2B61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792480"/>
            <a:ext cx="2424835" cy="24248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6A14A0-8B71-BEF6-1C8F-6A55FB1C56A1}"/>
              </a:ext>
            </a:extLst>
          </p:cNvPr>
          <p:cNvSpPr txBox="1"/>
          <p:nvPr/>
        </p:nvSpPr>
        <p:spPr>
          <a:xfrm>
            <a:off x="63500" y="3500465"/>
            <a:ext cx="13004800" cy="31495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In small 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groups, discuss how your classes &amp;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experiences at school connect to your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current or future hopes &amp; dreams.  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56B03A-5627-6341-8BFE-05C3CF056924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3591F-D1F8-C92D-6673-D805BA5A6492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855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A3DAE-D107-C71A-E6DD-A00CB652E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CA48C8-F030-F469-25F8-A3EFF3E32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15" y="778980"/>
            <a:ext cx="2424835" cy="24248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1626D3-3B7D-AE60-42A0-8FAD24D752F0}"/>
              </a:ext>
            </a:extLst>
          </p:cNvPr>
          <p:cNvSpPr txBox="1"/>
          <p:nvPr/>
        </p:nvSpPr>
        <p:spPr>
          <a:xfrm>
            <a:off x="2491335" y="1037812"/>
            <a:ext cx="10133735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Discuss the following myths &amp;</a:t>
            </a:r>
            <a:b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</a:b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share your own learning</a:t>
            </a:r>
            <a:b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</a:b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experiences that have been</a:t>
            </a:r>
            <a:b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</a:b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Fun &amp; Exciting.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D47FDB-5D1D-44FA-72A8-7F2397A2D27E}"/>
              </a:ext>
            </a:extLst>
          </p:cNvPr>
          <p:cNvSpPr txBox="1"/>
          <p:nvPr/>
        </p:nvSpPr>
        <p:spPr>
          <a:xfrm>
            <a:off x="377650" y="4876800"/>
            <a:ext cx="12781685" cy="37343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 activities are just a break, not real learning</a:t>
            </a:r>
          </a:p>
          <a:p>
            <a:pPr marL="571500" indent="-571500" algn="l" rtl="0" latinLnBrk="1" hangingPunct="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harder something is, the more valuable </a:t>
            </a:r>
          </a:p>
          <a:p>
            <a:pPr marL="571500" indent="-571500" algn="l" rtl="0" latinLnBrk="1" hangingPunct="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Creative or funny teachers/students aren’t as “academic”</a:t>
            </a:r>
          </a:p>
          <a:p>
            <a:pPr marL="571500" indent="-571500" algn="l" rtl="0" latinLnBrk="1" hangingPunct="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&amp; fun are opposites</a:t>
            </a:r>
          </a:p>
          <a:p>
            <a:pPr marL="571500" indent="-571500" algn="l" rtl="0" latinLnBrk="1" hangingPunct="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best classrooms are always quiet</a:t>
            </a:r>
          </a:p>
          <a:p>
            <a:pPr algn="l" rtl="0" latinLnBrk="1" hangingPunct="0"/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6EBAAC-D253-0251-DC7B-AAAB8C70CA96}"/>
              </a:ext>
            </a:extLst>
          </p:cNvPr>
          <p:cNvSpPr txBox="1"/>
          <p:nvPr/>
        </p:nvSpPr>
        <p:spPr>
          <a:xfrm>
            <a:off x="0" y="-1350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B51A00-6C1F-9AF1-C4F0-38C290B318E7}"/>
              </a:ext>
            </a:extLst>
          </p:cNvPr>
          <p:cNvSpPr txBox="1"/>
          <p:nvPr/>
        </p:nvSpPr>
        <p:spPr>
          <a:xfrm>
            <a:off x="0" y="89746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439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1FDEF-E218-55AD-DBE1-F94F95F2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4D3F14-3E25-3CB1-1D9F-5FE25AA71964}"/>
              </a:ext>
            </a:extLst>
          </p:cNvPr>
          <p:cNvSpPr/>
          <p:nvPr/>
        </p:nvSpPr>
        <p:spPr>
          <a:xfrm>
            <a:off x="1063301" y="1034402"/>
            <a:ext cx="97786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120" dirty="0">
                <a:latin typeface="Calisto MT" panose="02040603050505030304" pitchFamily="18" charset="0"/>
              </a:rPr>
              <a:t>                  </a:t>
            </a:r>
            <a:r>
              <a:rPr lang="en-US" sz="7200" dirty="0">
                <a:latin typeface="Averia Sans Libre Light" panose="02000603000000000004" pitchFamily="2" charset="0"/>
              </a:rPr>
              <a:t>Self-Assessment</a:t>
            </a:r>
            <a:endParaRPr lang="en-US" sz="5120" dirty="0">
              <a:latin typeface="Averia Sans Libre Light" panose="0200060300000000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FFA792-F537-4CE1-5059-3C443FA65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78" y="789045"/>
            <a:ext cx="2424835" cy="24248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F9EFA3-05D1-AA49-AD48-9B9EE1EE86F0}"/>
              </a:ext>
            </a:extLst>
          </p:cNvPr>
          <p:cNvSpPr txBox="1"/>
          <p:nvPr/>
        </p:nvSpPr>
        <p:spPr>
          <a:xfrm>
            <a:off x="2647950" y="1714431"/>
            <a:ext cx="89154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A40B63-14E4-9B2A-97CF-8848021F2107}"/>
              </a:ext>
            </a:extLst>
          </p:cNvPr>
          <p:cNvSpPr txBox="1"/>
          <p:nvPr/>
        </p:nvSpPr>
        <p:spPr>
          <a:xfrm>
            <a:off x="704850" y="5419824"/>
            <a:ext cx="1203960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 Light"/>
            </a:endParaRPr>
          </a:p>
        </p:txBody>
      </p:sp>
      <p:pic>
        <p:nvPicPr>
          <p:cNvPr id="6" name="Picture 5" descr="A close-up of a test&#10;&#10;Description automatically generated">
            <a:extLst>
              <a:ext uri="{FF2B5EF4-FFF2-40B4-BE49-F238E27FC236}">
                <a16:creationId xmlns:a16="http://schemas.microsoft.com/office/drawing/2014/main" id="{AAC00110-A6C5-3054-71CA-C5152D5FA5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4277248"/>
            <a:ext cx="10092619" cy="35983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857708-3B13-6B30-8FE9-CBFE92E170F2}"/>
              </a:ext>
            </a:extLst>
          </p:cNvPr>
          <p:cNvSpPr txBox="1"/>
          <p:nvPr/>
        </p:nvSpPr>
        <p:spPr>
          <a:xfrm>
            <a:off x="2019300" y="2538706"/>
            <a:ext cx="10790822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Complete th</a:t>
            </a: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self-assessment</a:t>
            </a:r>
            <a:b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 then discuss in small groups.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2E1ED1-7E24-A748-B73C-9FE3D1B88CFD}"/>
              </a:ext>
            </a:extLst>
          </p:cNvPr>
          <p:cNvSpPr txBox="1"/>
          <p:nvPr/>
        </p:nvSpPr>
        <p:spPr>
          <a:xfrm>
            <a:off x="-31816" y="-3435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BEE5DD-19D7-7EC3-42FC-86F7FDEBBD4F}"/>
              </a:ext>
            </a:extLst>
          </p:cNvPr>
          <p:cNvSpPr txBox="1"/>
          <p:nvPr/>
        </p:nvSpPr>
        <p:spPr>
          <a:xfrm>
            <a:off x="0" y="896112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387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C0638-D38C-F5C4-E10E-D833F73FC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1273B4-B1F7-6172-3C77-32E7E0D1EF6D}"/>
              </a:ext>
            </a:extLst>
          </p:cNvPr>
          <p:cNvSpPr/>
          <p:nvPr/>
        </p:nvSpPr>
        <p:spPr>
          <a:xfrm>
            <a:off x="0" y="5400940"/>
            <a:ext cx="13165220" cy="179330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Sense of Accomplishment</a:t>
            </a:r>
          </a:p>
          <a:p>
            <a:r>
              <a:rPr lang="en-US" sz="5400" b="1" spc="213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Fun &amp; Excitement</a:t>
            </a: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A9781CC1-670C-7A77-1DE7-48E244C8CC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9562" y="7854950"/>
            <a:ext cx="6546096" cy="11033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F83AC4-F315-3351-D8E6-146AC6072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464" y="859848"/>
            <a:ext cx="4374292" cy="43742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D389C8-EFC3-ED62-EAEA-603B7E6048A1}"/>
              </a:ext>
            </a:extLst>
          </p:cNvPr>
          <p:cNvPicPr>
            <a:picLocks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144" y="1342803"/>
            <a:ext cx="2740452" cy="2743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4723D6-A661-B08D-7F17-64D642413D2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6401" y="1291887"/>
            <a:ext cx="2740428" cy="27404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B0D5CE-2FDA-AA5B-C8C3-5F8BBDC8B5F2}"/>
              </a:ext>
            </a:extLst>
          </p:cNvPr>
          <p:cNvSpPr txBox="1"/>
          <p:nvPr/>
        </p:nvSpPr>
        <p:spPr>
          <a:xfrm>
            <a:off x="0" y="0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9773C2-5623-6FC8-3E73-5FE08877700D}"/>
              </a:ext>
            </a:extLst>
          </p:cNvPr>
          <p:cNvSpPr txBox="1"/>
          <p:nvPr/>
        </p:nvSpPr>
        <p:spPr>
          <a:xfrm>
            <a:off x="0" y="8976118"/>
            <a:ext cx="13004800" cy="792480"/>
          </a:xfrm>
          <a:prstGeom prst="rect">
            <a:avLst/>
          </a:prstGeom>
          <a:solidFill>
            <a:srgbClr val="DE6A1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35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234624</TotalTime>
  <Words>854</Words>
  <Application>Microsoft Macintosh PowerPoint</Application>
  <PresentationFormat>Custom</PresentationFormat>
  <Paragraphs>159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AVERIA SANS LIBRE LIGHT</vt:lpstr>
      <vt:lpstr>AVERIA SANS LIBRE LIGHT</vt:lpstr>
      <vt:lpstr>Calibri</vt:lpstr>
      <vt:lpstr>Calisto MT</vt:lpstr>
      <vt:lpstr>Helvetica Light</vt:lpstr>
      <vt:lpstr>Helvetica Neue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789</cp:revision>
  <cp:lastPrinted>2023-09-13T00:39:51Z</cp:lastPrinted>
  <dcterms:modified xsi:type="dcterms:W3CDTF">2026-04-03T21:43:40Z</dcterms:modified>
</cp:coreProperties>
</file>