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1232" r:id="rId2"/>
    <p:sldId id="895" r:id="rId3"/>
    <p:sldId id="660" r:id="rId4"/>
    <p:sldId id="896" r:id="rId5"/>
    <p:sldId id="1237" r:id="rId6"/>
    <p:sldId id="1235" r:id="rId7"/>
    <p:sldId id="1026" r:id="rId8"/>
    <p:sldId id="1190" r:id="rId9"/>
    <p:sldId id="1255" r:id="rId10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91" autoAdjust="0"/>
    <p:restoredTop sz="86599" autoAdjust="0"/>
  </p:normalViewPr>
  <p:slideViewPr>
    <p:cSldViewPr snapToGrid="0" snapToObjects="1">
      <p:cViewPr varScale="1">
        <p:scale>
          <a:sx n="77" d="100"/>
          <a:sy n="77" d="100"/>
        </p:scale>
        <p:origin x="2664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9/22/22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703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3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374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98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tif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82" y="1607669"/>
            <a:ext cx="10789271" cy="18184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232756" y="4386190"/>
            <a:ext cx="13165220" cy="290130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Dynamics</a:t>
            </a:r>
          </a:p>
          <a:p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of Student Voice</a:t>
            </a:r>
            <a:b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60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&amp; Aspirations</a:t>
            </a:r>
          </a:p>
        </p:txBody>
      </p:sp>
    </p:spTree>
    <p:extLst>
      <p:ext uri="{BB962C8B-B14F-4D97-AF65-F5344CB8AC3E}">
        <p14:creationId xmlns:p14="http://schemas.microsoft.com/office/powerpoint/2010/main" val="199597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with students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5173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8459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576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583388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3144117" y="8337129"/>
            <a:ext cx="6716578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14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66054"/>
            <a:ext cx="13004800" cy="3271828"/>
          </a:xfrm>
        </p:spPr>
        <p:txBody>
          <a:bodyPr lIns="91436" tIns="45719" rIns="91436" bIns="45719" anchor="ctr"/>
          <a:lstStyle/>
          <a:p>
            <a:pPr>
              <a:lnSpc>
                <a:spcPct val="130000"/>
              </a:lnSpc>
            </a:pPr>
            <a:r>
              <a:rPr lang="en-US" sz="6542" dirty="0">
                <a:solidFill>
                  <a:srgbClr val="FFFF00"/>
                </a:solidFill>
                <a:latin typeface="Chalkduster"/>
                <a:cs typeface="Chalkduster"/>
              </a:rPr>
              <a:t>8 Conditions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6297" y="7484326"/>
            <a:ext cx="2577625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Purpose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D73E69-4821-3341-B95D-D415B1D26EEC}"/>
              </a:ext>
            </a:extLst>
          </p:cNvPr>
          <p:cNvSpPr txBox="1"/>
          <p:nvPr/>
        </p:nvSpPr>
        <p:spPr>
          <a:xfrm>
            <a:off x="333363" y="5110947"/>
            <a:ext cx="4033151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Engagement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7EBB73-0BC6-0A4B-97D8-CB4CADD75FFB}"/>
              </a:ext>
            </a:extLst>
          </p:cNvPr>
          <p:cNvSpPr txBox="1"/>
          <p:nvPr/>
        </p:nvSpPr>
        <p:spPr>
          <a:xfrm>
            <a:off x="366818" y="2662617"/>
            <a:ext cx="3459276" cy="77969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Self-Worth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C391B-22C9-2643-AB65-DEB24DD19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C8D962-3296-A04F-9CD7-301CAA684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934" y="1979758"/>
            <a:ext cx="2287802" cy="22878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9F03FA-089B-7340-8D27-BCEB0DF1A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60" y="2063706"/>
            <a:ext cx="2286720" cy="228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D5AA9-E858-8642-A355-82E9CE4726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283" y="2033442"/>
            <a:ext cx="2315853" cy="22728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D9C6FE7-C736-2F41-B2D6-6719F76CCB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58" y="4360512"/>
            <a:ext cx="2371028" cy="23710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2AA5B9-B3B7-0D49-AFA7-A623E3B8B7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930" y="4502466"/>
            <a:ext cx="2304770" cy="228744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996869-12A6-CF45-AA5F-C85D50835A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734" y="4476335"/>
            <a:ext cx="2350491" cy="233281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05EC4D-955D-7E4B-844A-7E2F92FF3D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00" y="6871279"/>
            <a:ext cx="2436280" cy="2408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EC8708-BB3E-B74A-B790-5BC2D2D5B6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740" y="6885380"/>
            <a:ext cx="2423408" cy="241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7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46762BE-A63D-CA45-A076-149CED53D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10EA8B21-7F94-4A4B-AC39-5F2A910AB9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8593" y="558262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 descr="IMG_0283.JPG">
            <a:extLst>
              <a:ext uri="{FF2B5EF4-FFF2-40B4-BE49-F238E27FC236}">
                <a16:creationId xmlns:a16="http://schemas.microsoft.com/office/drawing/2014/main" id="{E54E7F24-FAA1-0843-A655-C1DAC5106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7425">
            <a:off x="367171" y="304843"/>
            <a:ext cx="2400484" cy="295197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4F2A7FB-0040-4B41-882B-0956B04AA82E}"/>
              </a:ext>
            </a:extLst>
          </p:cNvPr>
          <p:cNvSpPr txBox="1">
            <a:spLocks/>
          </p:cNvSpPr>
          <p:nvPr/>
        </p:nvSpPr>
        <p:spPr>
          <a:xfrm>
            <a:off x="176233" y="4047083"/>
            <a:ext cx="13004799" cy="2497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85800" indent="-685800" algn="l" defTabSz="914400">
              <a:buFont typeface="Arial" panose="020B0604020202020204" pitchFamily="34" charset="0"/>
              <a:buChar char="•"/>
              <a:defRPr sz="1800"/>
            </a:pPr>
            <a:r>
              <a:rPr lang="en-US" sz="6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Celebrating growth in my thinking &amp; practice…</a:t>
            </a:r>
          </a:p>
          <a:p>
            <a:pPr marL="685800" indent="-685800" algn="l" defTabSz="914400">
              <a:buFont typeface="Arial" panose="020B0604020202020204" pitchFamily="34" charset="0"/>
              <a:buChar char="•"/>
              <a:defRPr sz="1800"/>
            </a:pPr>
            <a:endParaRPr lang="en-US" sz="60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algn="l" defTabSz="914400">
              <a:buFont typeface="Arial" panose="020B0604020202020204" pitchFamily="34" charset="0"/>
              <a:buChar char="•"/>
              <a:defRPr sz="1800"/>
            </a:pPr>
            <a:r>
              <a:rPr lang="en-US" sz="60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Areas for continued growth…</a:t>
            </a:r>
          </a:p>
          <a:p>
            <a:pPr marL="685800" indent="-685800" algn="l" defTabSz="914400">
              <a:buFont typeface="Arial" panose="020B0604020202020204" pitchFamily="34" charset="0"/>
              <a:buChar char="•"/>
              <a:defRPr sz="1800"/>
            </a:pPr>
            <a:endParaRPr lang="en-US" sz="60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l" defTabSz="914400">
              <a:defRPr sz="1800"/>
            </a:pPr>
            <a:br>
              <a:rPr lang="en-US" sz="5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6000" dirty="0">
              <a:solidFill>
                <a:srgbClr val="FFFF00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</p:spTree>
    <p:extLst>
      <p:ext uri="{BB962C8B-B14F-4D97-AF65-F5344CB8AC3E}">
        <p14:creationId xmlns:p14="http://schemas.microsoft.com/office/powerpoint/2010/main" val="157091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9811" y="1676152"/>
            <a:ext cx="620498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Our Student Voice &amp; Aspirations School of Action Journey Continues!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70B6212-6F16-B243-BF75-6890C57C0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2921">
            <a:off x="796462" y="1002409"/>
            <a:ext cx="6052521" cy="6880696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339130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171142</TotalTime>
  <Words>176</Words>
  <Application>Microsoft Macintosh PowerPoint</Application>
  <PresentationFormat>Custom</PresentationFormat>
  <Paragraphs>67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Chalkboard</vt:lpstr>
      <vt:lpstr>Chalkduster</vt:lpstr>
      <vt:lpstr>Helvetica Light</vt:lpstr>
      <vt:lpstr>Helvetica Neue</vt:lpstr>
      <vt:lpstr>Marker Felt Thin</vt:lpstr>
      <vt:lpstr>Times New Roman 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8 Conditions</vt:lpstr>
      <vt:lpstr>PowerPoint Presentation</vt:lpstr>
      <vt:lpstr>Our Student Voice &amp; Aspirations School of Action Journey Continues!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Lisa Lande</cp:lastModifiedBy>
  <cp:revision>729</cp:revision>
  <cp:lastPrinted>2022-09-05T23:09:54Z</cp:lastPrinted>
  <dcterms:modified xsi:type="dcterms:W3CDTF">2022-09-22T22:01:31Z</dcterms:modified>
</cp:coreProperties>
</file>