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76" r:id="rId3"/>
  </p:sldMasterIdLst>
  <p:notesMasterIdLst>
    <p:notesMasterId r:id="rId68"/>
  </p:notesMasterIdLst>
  <p:sldIdLst>
    <p:sldId id="256" r:id="rId4"/>
    <p:sldId id="1209" r:id="rId5"/>
    <p:sldId id="4501" r:id="rId6"/>
    <p:sldId id="895" r:id="rId7"/>
    <p:sldId id="1186" r:id="rId8"/>
    <p:sldId id="4317" r:id="rId9"/>
    <p:sldId id="4348" r:id="rId10"/>
    <p:sldId id="4346" r:id="rId11"/>
    <p:sldId id="4347" r:id="rId12"/>
    <p:sldId id="4349" r:id="rId13"/>
    <p:sldId id="4498" r:id="rId14"/>
    <p:sldId id="4499" r:id="rId15"/>
    <p:sldId id="977" r:id="rId16"/>
    <p:sldId id="679" r:id="rId17"/>
    <p:sldId id="814" r:id="rId18"/>
    <p:sldId id="772" r:id="rId19"/>
    <p:sldId id="780" r:id="rId20"/>
    <p:sldId id="644" r:id="rId21"/>
    <p:sldId id="645" r:id="rId22"/>
    <p:sldId id="992" r:id="rId23"/>
    <p:sldId id="4227" r:id="rId24"/>
    <p:sldId id="1134" r:id="rId25"/>
    <p:sldId id="4323" r:id="rId26"/>
    <p:sldId id="1348" r:id="rId27"/>
    <p:sldId id="4465" r:id="rId28"/>
    <p:sldId id="1377" r:id="rId29"/>
    <p:sldId id="1381" r:id="rId30"/>
    <p:sldId id="4329" r:id="rId31"/>
    <p:sldId id="4324" r:id="rId32"/>
    <p:sldId id="4327" r:id="rId33"/>
    <p:sldId id="1318" r:id="rId34"/>
    <p:sldId id="680" r:id="rId35"/>
    <p:sldId id="660" r:id="rId36"/>
    <p:sldId id="4325" r:id="rId37"/>
    <p:sldId id="4326" r:id="rId38"/>
    <p:sldId id="4373" r:id="rId39"/>
    <p:sldId id="4328" r:id="rId40"/>
    <p:sldId id="998" r:id="rId41"/>
    <p:sldId id="641" r:id="rId42"/>
    <p:sldId id="1351" r:id="rId43"/>
    <p:sldId id="1353" r:id="rId44"/>
    <p:sldId id="993" r:id="rId45"/>
    <p:sldId id="4515" r:id="rId46"/>
    <p:sldId id="4503" r:id="rId47"/>
    <p:sldId id="4306" r:id="rId48"/>
    <p:sldId id="4229" r:id="rId49"/>
    <p:sldId id="4500" r:id="rId50"/>
    <p:sldId id="672" r:id="rId51"/>
    <p:sldId id="804" r:id="rId52"/>
    <p:sldId id="824" r:id="rId53"/>
    <p:sldId id="1367" r:id="rId54"/>
    <p:sldId id="4321" r:id="rId55"/>
    <p:sldId id="4314" r:id="rId56"/>
    <p:sldId id="334" r:id="rId57"/>
    <p:sldId id="4310" r:id="rId58"/>
    <p:sldId id="4361" r:id="rId59"/>
    <p:sldId id="896" r:id="rId60"/>
    <p:sldId id="1026" r:id="rId61"/>
    <p:sldId id="4191" r:id="rId62"/>
    <p:sldId id="4316" r:id="rId63"/>
    <p:sldId id="1350" r:id="rId64"/>
    <p:sldId id="4322" r:id="rId65"/>
    <p:sldId id="1003" r:id="rId66"/>
    <p:sldId id="4514"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74"/>
  </p:normalViewPr>
  <p:slideViewPr>
    <p:cSldViewPr snapToGrid="0">
      <p:cViewPr varScale="1">
        <p:scale>
          <a:sx n="124" d="100"/>
          <a:sy n="124" d="100"/>
        </p:scale>
        <p:origin x="68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C8D6C3-9F39-451B-B870-5E6245C9CCB9}"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AU"/>
        </a:p>
      </dgm:t>
    </dgm:pt>
    <dgm:pt modelId="{BF52A899-541E-4E6B-840A-BB2278FBE0AF}">
      <dgm:prSet phldrT="[Text]"/>
      <dgm:spPr/>
      <dgm:t>
        <a:bodyPr/>
        <a:lstStyle/>
        <a:p>
          <a:r>
            <a:rPr lang="en-US" b="1" dirty="0">
              <a:latin typeface="Chalkduster" panose="03050602040202020205" pitchFamily="66" charset="0"/>
            </a:rPr>
            <a:t>All have Think Time</a:t>
          </a:r>
          <a:endParaRPr lang="en-AU" b="1" dirty="0">
            <a:latin typeface="Chalkduster" panose="03050602040202020205" pitchFamily="66" charset="0"/>
          </a:endParaRPr>
        </a:p>
      </dgm:t>
    </dgm:pt>
    <dgm:pt modelId="{DE55E8DF-39AA-48CF-997B-D8FB044BC9D5}" type="parTrans" cxnId="{A022ED43-A1FD-4FE0-8724-8A6E530A841E}">
      <dgm:prSet/>
      <dgm:spPr/>
      <dgm:t>
        <a:bodyPr/>
        <a:lstStyle/>
        <a:p>
          <a:endParaRPr lang="en-AU"/>
        </a:p>
      </dgm:t>
    </dgm:pt>
    <dgm:pt modelId="{B73DDC60-41FC-476B-A77E-AF5F460CC071}" type="sibTrans" cxnId="{A022ED43-A1FD-4FE0-8724-8A6E530A841E}">
      <dgm:prSet/>
      <dgm:spPr/>
      <dgm:t>
        <a:bodyPr/>
        <a:lstStyle/>
        <a:p>
          <a:endParaRPr lang="en-AU"/>
        </a:p>
      </dgm:t>
    </dgm:pt>
    <dgm:pt modelId="{86610264-2AAC-4BC3-836F-F27949F87E3E}">
      <dgm:prSet phldrT="[Text]" custT="1"/>
      <dgm:spPr/>
      <dgm:t>
        <a:bodyPr/>
        <a:lstStyle/>
        <a:p>
          <a:pPr>
            <a:buNone/>
          </a:pPr>
          <a:r>
            <a:rPr lang="en-US" sz="2400" dirty="0">
              <a:solidFill>
                <a:schemeClr val="bg1"/>
              </a:solidFill>
              <a:latin typeface="Chalkduster" panose="03050602040202020205" pitchFamily="66" charset="0"/>
            </a:rPr>
            <a:t>30 seconds</a:t>
          </a:r>
          <a:endParaRPr lang="en-AU" sz="2400" dirty="0">
            <a:solidFill>
              <a:schemeClr val="bg1"/>
            </a:solidFill>
            <a:latin typeface="Chalkduster" panose="03050602040202020205" pitchFamily="66" charset="0"/>
          </a:endParaRPr>
        </a:p>
      </dgm:t>
    </dgm:pt>
    <dgm:pt modelId="{F965F0D3-74C6-4E09-B986-10E231646E11}" type="parTrans" cxnId="{3D8FC4C8-FF4F-4281-9782-E31946707F1B}">
      <dgm:prSet/>
      <dgm:spPr/>
      <dgm:t>
        <a:bodyPr/>
        <a:lstStyle/>
        <a:p>
          <a:endParaRPr lang="en-AU"/>
        </a:p>
      </dgm:t>
    </dgm:pt>
    <dgm:pt modelId="{0E5D46E6-8C4B-495F-B580-D07439036106}" type="sibTrans" cxnId="{3D8FC4C8-FF4F-4281-9782-E31946707F1B}">
      <dgm:prSet/>
      <dgm:spPr/>
      <dgm:t>
        <a:bodyPr/>
        <a:lstStyle/>
        <a:p>
          <a:endParaRPr lang="en-AU"/>
        </a:p>
      </dgm:t>
    </dgm:pt>
    <dgm:pt modelId="{AB3F7882-869B-465D-BF88-A778125234DA}">
      <dgm:prSet phldrT="[Text]"/>
      <dgm:spPr/>
      <dgm:t>
        <a:bodyPr/>
        <a:lstStyle/>
        <a:p>
          <a:r>
            <a:rPr lang="en-US" dirty="0">
              <a:latin typeface="Chalkduster" panose="03050602040202020205" pitchFamily="66" charset="0"/>
            </a:rPr>
            <a:t>Person 1 speaks </a:t>
          </a:r>
        </a:p>
        <a:p>
          <a:r>
            <a:rPr lang="en-US" dirty="0">
              <a:latin typeface="Chalkduster" panose="03050602040202020205" pitchFamily="66" charset="0"/>
            </a:rPr>
            <a:t>30 seconds</a:t>
          </a:r>
          <a:endParaRPr lang="en-AU" dirty="0">
            <a:latin typeface="Chalkduster" panose="03050602040202020205" pitchFamily="66" charset="0"/>
          </a:endParaRPr>
        </a:p>
      </dgm:t>
    </dgm:pt>
    <dgm:pt modelId="{5B184533-EF18-4A53-B521-119C4D823C9E}" type="parTrans" cxnId="{ED1CFC38-5993-47FD-AD38-8265213118DD}">
      <dgm:prSet/>
      <dgm:spPr/>
      <dgm:t>
        <a:bodyPr/>
        <a:lstStyle/>
        <a:p>
          <a:endParaRPr lang="en-AU"/>
        </a:p>
      </dgm:t>
    </dgm:pt>
    <dgm:pt modelId="{416E7A83-8261-4ADF-9A15-60C5A2B7469C}" type="sibTrans" cxnId="{ED1CFC38-5993-47FD-AD38-8265213118DD}">
      <dgm:prSet/>
      <dgm:spPr/>
      <dgm:t>
        <a:bodyPr/>
        <a:lstStyle/>
        <a:p>
          <a:endParaRPr lang="en-AU"/>
        </a:p>
      </dgm:t>
    </dgm:pt>
    <dgm:pt modelId="{C7C25CD8-9FA8-43B6-A5E1-B89D72696323}">
      <dgm:prSet phldrT="[Text]" custT="1"/>
      <dgm:spPr/>
      <dgm:t>
        <a:bodyPr/>
        <a:lstStyle/>
        <a:p>
          <a:pPr>
            <a:buNone/>
          </a:pPr>
          <a:r>
            <a:rPr lang="en-US" sz="2400" dirty="0">
              <a:solidFill>
                <a:schemeClr val="bg1"/>
              </a:solidFill>
              <a:latin typeface="Chalkduster" panose="03050602040202020205" pitchFamily="66" charset="0"/>
            </a:rPr>
            <a:t>Person 2 listens</a:t>
          </a:r>
          <a:endParaRPr lang="en-AU" sz="2400" dirty="0">
            <a:solidFill>
              <a:schemeClr val="bg1"/>
            </a:solidFill>
            <a:latin typeface="Chalkduster" panose="03050602040202020205" pitchFamily="66" charset="0"/>
          </a:endParaRPr>
        </a:p>
      </dgm:t>
    </dgm:pt>
    <dgm:pt modelId="{71EA1D93-CBAA-4DF3-B3EF-C7B6DCF64735}" type="parTrans" cxnId="{9A8CC252-0811-4ABF-9165-C9700870D00E}">
      <dgm:prSet/>
      <dgm:spPr/>
      <dgm:t>
        <a:bodyPr/>
        <a:lstStyle/>
        <a:p>
          <a:endParaRPr lang="en-AU"/>
        </a:p>
      </dgm:t>
    </dgm:pt>
    <dgm:pt modelId="{D7E1FA3F-FBEC-4387-B484-EF15F4FC1F4B}" type="sibTrans" cxnId="{9A8CC252-0811-4ABF-9165-C9700870D00E}">
      <dgm:prSet/>
      <dgm:spPr/>
      <dgm:t>
        <a:bodyPr/>
        <a:lstStyle/>
        <a:p>
          <a:endParaRPr lang="en-AU"/>
        </a:p>
      </dgm:t>
    </dgm:pt>
    <dgm:pt modelId="{05775503-E795-46E2-A349-989C52378901}">
      <dgm:prSet phldrT="[Text]"/>
      <dgm:spPr/>
      <dgm:t>
        <a:bodyPr/>
        <a:lstStyle/>
        <a:p>
          <a:r>
            <a:rPr lang="en-US" dirty="0">
              <a:latin typeface="Chalkduster" panose="03050602040202020205" pitchFamily="66" charset="0"/>
            </a:rPr>
            <a:t>Person 2 speaks </a:t>
          </a:r>
        </a:p>
        <a:p>
          <a:r>
            <a:rPr lang="en-US" dirty="0">
              <a:latin typeface="Chalkduster" panose="03050602040202020205" pitchFamily="66" charset="0"/>
            </a:rPr>
            <a:t>30 seconds</a:t>
          </a:r>
          <a:endParaRPr lang="en-AU" dirty="0">
            <a:latin typeface="Chalkduster" panose="03050602040202020205" pitchFamily="66" charset="0"/>
          </a:endParaRPr>
        </a:p>
      </dgm:t>
    </dgm:pt>
    <dgm:pt modelId="{545DCBDC-F3E6-46FE-8E98-2926FD02405A}" type="parTrans" cxnId="{EC315F9E-9A4A-4AE2-84C8-BA8508A83FC1}">
      <dgm:prSet/>
      <dgm:spPr/>
      <dgm:t>
        <a:bodyPr/>
        <a:lstStyle/>
        <a:p>
          <a:endParaRPr lang="en-AU"/>
        </a:p>
      </dgm:t>
    </dgm:pt>
    <dgm:pt modelId="{6C7AABE1-D3BA-456A-8818-A61A2DEE3DC5}" type="sibTrans" cxnId="{EC315F9E-9A4A-4AE2-84C8-BA8508A83FC1}">
      <dgm:prSet/>
      <dgm:spPr/>
      <dgm:t>
        <a:bodyPr/>
        <a:lstStyle/>
        <a:p>
          <a:endParaRPr lang="en-AU"/>
        </a:p>
      </dgm:t>
    </dgm:pt>
    <dgm:pt modelId="{C758CF54-D078-4E3C-B749-71A3F6DCEA22}">
      <dgm:prSet phldrT="[Text]" custT="1"/>
      <dgm:spPr/>
      <dgm:t>
        <a:bodyPr/>
        <a:lstStyle/>
        <a:p>
          <a:pPr>
            <a:buNone/>
          </a:pPr>
          <a:r>
            <a:rPr lang="en-US" sz="2400" dirty="0">
              <a:solidFill>
                <a:schemeClr val="bg1"/>
              </a:solidFill>
              <a:latin typeface="Chalkduster" panose="03050602040202020205" pitchFamily="66" charset="0"/>
            </a:rPr>
            <a:t>Person 1 listens</a:t>
          </a:r>
          <a:endParaRPr lang="en-AU" sz="2400" dirty="0">
            <a:solidFill>
              <a:schemeClr val="bg1"/>
            </a:solidFill>
            <a:latin typeface="Chalkduster" panose="03050602040202020205" pitchFamily="66" charset="0"/>
          </a:endParaRPr>
        </a:p>
      </dgm:t>
    </dgm:pt>
    <dgm:pt modelId="{88092931-31E5-42DC-B9C6-E35C1B77E0E7}" type="parTrans" cxnId="{973704AE-06D7-44AD-B964-22AB3BE12C70}">
      <dgm:prSet/>
      <dgm:spPr/>
      <dgm:t>
        <a:bodyPr/>
        <a:lstStyle/>
        <a:p>
          <a:endParaRPr lang="en-AU"/>
        </a:p>
      </dgm:t>
    </dgm:pt>
    <dgm:pt modelId="{383D8FF7-DED6-4BD6-9E2C-1A9C83864ABA}" type="sibTrans" cxnId="{973704AE-06D7-44AD-B964-22AB3BE12C70}">
      <dgm:prSet/>
      <dgm:spPr/>
      <dgm:t>
        <a:bodyPr/>
        <a:lstStyle/>
        <a:p>
          <a:endParaRPr lang="en-AU"/>
        </a:p>
      </dgm:t>
    </dgm:pt>
    <dgm:pt modelId="{6708FCC5-20F6-4B92-85CE-64ED64C3352C}" type="pres">
      <dgm:prSet presAssocID="{FDC8D6C3-9F39-451B-B870-5E6245C9CCB9}" presName="rootnode" presStyleCnt="0">
        <dgm:presLayoutVars>
          <dgm:chMax/>
          <dgm:chPref/>
          <dgm:dir/>
          <dgm:animLvl val="lvl"/>
        </dgm:presLayoutVars>
      </dgm:prSet>
      <dgm:spPr/>
    </dgm:pt>
    <dgm:pt modelId="{132D8804-DCE1-4650-BA05-67F554BD0495}" type="pres">
      <dgm:prSet presAssocID="{BF52A899-541E-4E6B-840A-BB2278FBE0AF}" presName="composite" presStyleCnt="0"/>
      <dgm:spPr/>
    </dgm:pt>
    <dgm:pt modelId="{5AC7D3CE-85F2-4CB4-B2B8-A1B70D1C9F57}" type="pres">
      <dgm:prSet presAssocID="{BF52A899-541E-4E6B-840A-BB2278FBE0AF}" presName="bentUpArrow1" presStyleLbl="alignImgPlace1" presStyleIdx="0" presStyleCnt="2"/>
      <dgm:spPr/>
    </dgm:pt>
    <dgm:pt modelId="{4F8B124F-B2B9-4F10-9675-74F03187B22F}" type="pres">
      <dgm:prSet presAssocID="{BF52A899-541E-4E6B-840A-BB2278FBE0AF}" presName="ParentText" presStyleLbl="node1" presStyleIdx="0" presStyleCnt="3">
        <dgm:presLayoutVars>
          <dgm:chMax val="1"/>
          <dgm:chPref val="1"/>
          <dgm:bulletEnabled val="1"/>
        </dgm:presLayoutVars>
      </dgm:prSet>
      <dgm:spPr/>
    </dgm:pt>
    <dgm:pt modelId="{6AE75B6A-630D-4F9D-9F0C-DC7A9AB8462B}" type="pres">
      <dgm:prSet presAssocID="{BF52A899-541E-4E6B-840A-BB2278FBE0AF}" presName="ChildText" presStyleLbl="revTx" presStyleIdx="0" presStyleCnt="3" custScaleX="170681" custLinFactNeighborX="43894" custLinFactNeighborY="680">
        <dgm:presLayoutVars>
          <dgm:chMax val="0"/>
          <dgm:chPref val="0"/>
          <dgm:bulletEnabled val="1"/>
        </dgm:presLayoutVars>
      </dgm:prSet>
      <dgm:spPr/>
    </dgm:pt>
    <dgm:pt modelId="{C4DB44E1-9EA9-43E0-A5F2-7299A37C7746}" type="pres">
      <dgm:prSet presAssocID="{B73DDC60-41FC-476B-A77E-AF5F460CC071}" presName="sibTrans" presStyleCnt="0"/>
      <dgm:spPr/>
    </dgm:pt>
    <dgm:pt modelId="{E30D3031-C31C-4449-9AD4-6F07C9523BA4}" type="pres">
      <dgm:prSet presAssocID="{AB3F7882-869B-465D-BF88-A778125234DA}" presName="composite" presStyleCnt="0"/>
      <dgm:spPr/>
    </dgm:pt>
    <dgm:pt modelId="{373230B7-2FE0-4A21-A754-B1D5344319DE}" type="pres">
      <dgm:prSet presAssocID="{AB3F7882-869B-465D-BF88-A778125234DA}" presName="bentUpArrow1" presStyleLbl="alignImgPlace1" presStyleIdx="1" presStyleCnt="2"/>
      <dgm:spPr/>
    </dgm:pt>
    <dgm:pt modelId="{60F2C521-6845-49AE-9860-4658D980438E}" type="pres">
      <dgm:prSet presAssocID="{AB3F7882-869B-465D-BF88-A778125234DA}" presName="ParentText" presStyleLbl="node1" presStyleIdx="1" presStyleCnt="3">
        <dgm:presLayoutVars>
          <dgm:chMax val="1"/>
          <dgm:chPref val="1"/>
          <dgm:bulletEnabled val="1"/>
        </dgm:presLayoutVars>
      </dgm:prSet>
      <dgm:spPr/>
    </dgm:pt>
    <dgm:pt modelId="{2245CA8E-1DBD-4EA1-8304-4C5AF3EDBC3D}" type="pres">
      <dgm:prSet presAssocID="{AB3F7882-869B-465D-BF88-A778125234DA}" presName="ChildText" presStyleLbl="revTx" presStyleIdx="1" presStyleCnt="3" custScaleX="97110" custLinFactNeighborX="31202" custLinFactNeighborY="1677">
        <dgm:presLayoutVars>
          <dgm:chMax val="0"/>
          <dgm:chPref val="0"/>
          <dgm:bulletEnabled val="1"/>
        </dgm:presLayoutVars>
      </dgm:prSet>
      <dgm:spPr/>
    </dgm:pt>
    <dgm:pt modelId="{6FD60F6F-9377-4427-9BE1-6F29D52A8826}" type="pres">
      <dgm:prSet presAssocID="{416E7A83-8261-4ADF-9A15-60C5A2B7469C}" presName="sibTrans" presStyleCnt="0"/>
      <dgm:spPr/>
    </dgm:pt>
    <dgm:pt modelId="{73828028-5A75-46F4-9671-13C1D51597E8}" type="pres">
      <dgm:prSet presAssocID="{05775503-E795-46E2-A349-989C52378901}" presName="composite" presStyleCnt="0"/>
      <dgm:spPr/>
    </dgm:pt>
    <dgm:pt modelId="{BC43D4F5-B2B5-47DD-ADFA-F913CD7D2F7C}" type="pres">
      <dgm:prSet presAssocID="{05775503-E795-46E2-A349-989C52378901}" presName="ParentText" presStyleLbl="node1" presStyleIdx="2" presStyleCnt="3">
        <dgm:presLayoutVars>
          <dgm:chMax val="1"/>
          <dgm:chPref val="1"/>
          <dgm:bulletEnabled val="1"/>
        </dgm:presLayoutVars>
      </dgm:prSet>
      <dgm:spPr/>
    </dgm:pt>
    <dgm:pt modelId="{C6BEFC5C-DEC4-45A0-914B-8F7AFB9D1C06}" type="pres">
      <dgm:prSet presAssocID="{05775503-E795-46E2-A349-989C52378901}" presName="FinalChildText" presStyleLbl="revTx" presStyleIdx="2" presStyleCnt="3" custLinFactNeighborX="14340">
        <dgm:presLayoutVars>
          <dgm:chMax val="0"/>
          <dgm:chPref val="0"/>
          <dgm:bulletEnabled val="1"/>
        </dgm:presLayoutVars>
      </dgm:prSet>
      <dgm:spPr/>
    </dgm:pt>
  </dgm:ptLst>
  <dgm:cxnLst>
    <dgm:cxn modelId="{909B5B08-1922-462F-AAC6-E942B6F24E3D}" type="presOf" srcId="{FDC8D6C3-9F39-451B-B870-5E6245C9CCB9}" destId="{6708FCC5-20F6-4B92-85CE-64ED64C3352C}" srcOrd="0" destOrd="0" presId="urn:microsoft.com/office/officeart/2005/8/layout/StepDownProcess"/>
    <dgm:cxn modelId="{AB0EA11C-5D9C-4679-B8A2-75CBBBC27B94}" type="presOf" srcId="{05775503-E795-46E2-A349-989C52378901}" destId="{BC43D4F5-B2B5-47DD-ADFA-F913CD7D2F7C}" srcOrd="0" destOrd="0" presId="urn:microsoft.com/office/officeart/2005/8/layout/StepDownProcess"/>
    <dgm:cxn modelId="{AD979625-D4DA-4196-883A-15610CB1D59D}" type="presOf" srcId="{C758CF54-D078-4E3C-B749-71A3F6DCEA22}" destId="{C6BEFC5C-DEC4-45A0-914B-8F7AFB9D1C06}" srcOrd="0" destOrd="0" presId="urn:microsoft.com/office/officeart/2005/8/layout/StepDownProcess"/>
    <dgm:cxn modelId="{32FB0A38-B0C3-4A3A-A890-4F253ABAACE6}" type="presOf" srcId="{86610264-2AAC-4BC3-836F-F27949F87E3E}" destId="{6AE75B6A-630D-4F9D-9F0C-DC7A9AB8462B}" srcOrd="0" destOrd="0" presId="urn:microsoft.com/office/officeart/2005/8/layout/StepDownProcess"/>
    <dgm:cxn modelId="{ED1CFC38-5993-47FD-AD38-8265213118DD}" srcId="{FDC8D6C3-9F39-451B-B870-5E6245C9CCB9}" destId="{AB3F7882-869B-465D-BF88-A778125234DA}" srcOrd="1" destOrd="0" parTransId="{5B184533-EF18-4A53-B521-119C4D823C9E}" sibTransId="{416E7A83-8261-4ADF-9A15-60C5A2B7469C}"/>
    <dgm:cxn modelId="{A022ED43-A1FD-4FE0-8724-8A6E530A841E}" srcId="{FDC8D6C3-9F39-451B-B870-5E6245C9CCB9}" destId="{BF52A899-541E-4E6B-840A-BB2278FBE0AF}" srcOrd="0" destOrd="0" parTransId="{DE55E8DF-39AA-48CF-997B-D8FB044BC9D5}" sibTransId="{B73DDC60-41FC-476B-A77E-AF5F460CC071}"/>
    <dgm:cxn modelId="{9A8CC252-0811-4ABF-9165-C9700870D00E}" srcId="{AB3F7882-869B-465D-BF88-A778125234DA}" destId="{C7C25CD8-9FA8-43B6-A5E1-B89D72696323}" srcOrd="0" destOrd="0" parTransId="{71EA1D93-CBAA-4DF3-B3EF-C7B6DCF64735}" sibTransId="{D7E1FA3F-FBEC-4387-B484-EF15F4FC1F4B}"/>
    <dgm:cxn modelId="{EC315F9E-9A4A-4AE2-84C8-BA8508A83FC1}" srcId="{FDC8D6C3-9F39-451B-B870-5E6245C9CCB9}" destId="{05775503-E795-46E2-A349-989C52378901}" srcOrd="2" destOrd="0" parTransId="{545DCBDC-F3E6-46FE-8E98-2926FD02405A}" sibTransId="{6C7AABE1-D3BA-456A-8818-A61A2DEE3DC5}"/>
    <dgm:cxn modelId="{E7D7EDAD-33BF-4987-ACE6-5A1E3CCE3398}" type="presOf" srcId="{C7C25CD8-9FA8-43B6-A5E1-B89D72696323}" destId="{2245CA8E-1DBD-4EA1-8304-4C5AF3EDBC3D}" srcOrd="0" destOrd="0" presId="urn:microsoft.com/office/officeart/2005/8/layout/StepDownProcess"/>
    <dgm:cxn modelId="{973704AE-06D7-44AD-B964-22AB3BE12C70}" srcId="{05775503-E795-46E2-A349-989C52378901}" destId="{C758CF54-D078-4E3C-B749-71A3F6DCEA22}" srcOrd="0" destOrd="0" parTransId="{88092931-31E5-42DC-B9C6-E35C1B77E0E7}" sibTransId="{383D8FF7-DED6-4BD6-9E2C-1A9C83864ABA}"/>
    <dgm:cxn modelId="{3D8FC4C8-FF4F-4281-9782-E31946707F1B}" srcId="{BF52A899-541E-4E6B-840A-BB2278FBE0AF}" destId="{86610264-2AAC-4BC3-836F-F27949F87E3E}" srcOrd="0" destOrd="0" parTransId="{F965F0D3-74C6-4E09-B986-10E231646E11}" sibTransId="{0E5D46E6-8C4B-495F-B580-D07439036106}"/>
    <dgm:cxn modelId="{27C51BD1-165A-412A-81D4-0F5C09BB9E68}" type="presOf" srcId="{BF52A899-541E-4E6B-840A-BB2278FBE0AF}" destId="{4F8B124F-B2B9-4F10-9675-74F03187B22F}" srcOrd="0" destOrd="0" presId="urn:microsoft.com/office/officeart/2005/8/layout/StepDownProcess"/>
    <dgm:cxn modelId="{AC84B7EF-9710-42EE-89E3-B6EBBD9AB5FD}" type="presOf" srcId="{AB3F7882-869B-465D-BF88-A778125234DA}" destId="{60F2C521-6845-49AE-9860-4658D980438E}" srcOrd="0" destOrd="0" presId="urn:microsoft.com/office/officeart/2005/8/layout/StepDownProcess"/>
    <dgm:cxn modelId="{3E244190-874F-4031-BDA1-CDA4B4A87190}" type="presParOf" srcId="{6708FCC5-20F6-4B92-85CE-64ED64C3352C}" destId="{132D8804-DCE1-4650-BA05-67F554BD0495}" srcOrd="0" destOrd="0" presId="urn:microsoft.com/office/officeart/2005/8/layout/StepDownProcess"/>
    <dgm:cxn modelId="{8DE0529F-8152-4A23-8C91-82C0ED3B7E7A}" type="presParOf" srcId="{132D8804-DCE1-4650-BA05-67F554BD0495}" destId="{5AC7D3CE-85F2-4CB4-B2B8-A1B70D1C9F57}" srcOrd="0" destOrd="0" presId="urn:microsoft.com/office/officeart/2005/8/layout/StepDownProcess"/>
    <dgm:cxn modelId="{2326B1A1-87E0-481B-BB8A-777284F3DAD8}" type="presParOf" srcId="{132D8804-DCE1-4650-BA05-67F554BD0495}" destId="{4F8B124F-B2B9-4F10-9675-74F03187B22F}" srcOrd="1" destOrd="0" presId="urn:microsoft.com/office/officeart/2005/8/layout/StepDownProcess"/>
    <dgm:cxn modelId="{CE0DA11E-9347-41EC-A14B-2507415E9E48}" type="presParOf" srcId="{132D8804-DCE1-4650-BA05-67F554BD0495}" destId="{6AE75B6A-630D-4F9D-9F0C-DC7A9AB8462B}" srcOrd="2" destOrd="0" presId="urn:microsoft.com/office/officeart/2005/8/layout/StepDownProcess"/>
    <dgm:cxn modelId="{DDC68CAB-CB17-4C02-9180-0CDA7708F3B9}" type="presParOf" srcId="{6708FCC5-20F6-4B92-85CE-64ED64C3352C}" destId="{C4DB44E1-9EA9-43E0-A5F2-7299A37C7746}" srcOrd="1" destOrd="0" presId="urn:microsoft.com/office/officeart/2005/8/layout/StepDownProcess"/>
    <dgm:cxn modelId="{FE9879F0-70C4-416C-ADEB-C80602DAC486}" type="presParOf" srcId="{6708FCC5-20F6-4B92-85CE-64ED64C3352C}" destId="{E30D3031-C31C-4449-9AD4-6F07C9523BA4}" srcOrd="2" destOrd="0" presId="urn:microsoft.com/office/officeart/2005/8/layout/StepDownProcess"/>
    <dgm:cxn modelId="{0D8103DC-69FB-4EFA-BE04-358CD4D72282}" type="presParOf" srcId="{E30D3031-C31C-4449-9AD4-6F07C9523BA4}" destId="{373230B7-2FE0-4A21-A754-B1D5344319DE}" srcOrd="0" destOrd="0" presId="urn:microsoft.com/office/officeart/2005/8/layout/StepDownProcess"/>
    <dgm:cxn modelId="{38F2DA28-17B2-4F6A-BB82-326C7A21962C}" type="presParOf" srcId="{E30D3031-C31C-4449-9AD4-6F07C9523BA4}" destId="{60F2C521-6845-49AE-9860-4658D980438E}" srcOrd="1" destOrd="0" presId="urn:microsoft.com/office/officeart/2005/8/layout/StepDownProcess"/>
    <dgm:cxn modelId="{BBB8E50D-A29F-43B6-A4A4-E2C240462ED8}" type="presParOf" srcId="{E30D3031-C31C-4449-9AD4-6F07C9523BA4}" destId="{2245CA8E-1DBD-4EA1-8304-4C5AF3EDBC3D}" srcOrd="2" destOrd="0" presId="urn:microsoft.com/office/officeart/2005/8/layout/StepDownProcess"/>
    <dgm:cxn modelId="{87BFC55D-81A1-4680-ACDE-3802F6DD573A}" type="presParOf" srcId="{6708FCC5-20F6-4B92-85CE-64ED64C3352C}" destId="{6FD60F6F-9377-4427-9BE1-6F29D52A8826}" srcOrd="3" destOrd="0" presId="urn:microsoft.com/office/officeart/2005/8/layout/StepDownProcess"/>
    <dgm:cxn modelId="{2AA54CA7-6943-43B9-BF05-69B4B592A076}" type="presParOf" srcId="{6708FCC5-20F6-4B92-85CE-64ED64C3352C}" destId="{73828028-5A75-46F4-9671-13C1D51597E8}" srcOrd="4" destOrd="0" presId="urn:microsoft.com/office/officeart/2005/8/layout/StepDownProcess"/>
    <dgm:cxn modelId="{5EBB1D0F-BF63-4D0D-A756-7D72E5DAB289}" type="presParOf" srcId="{73828028-5A75-46F4-9671-13C1D51597E8}" destId="{BC43D4F5-B2B5-47DD-ADFA-F913CD7D2F7C}" srcOrd="0" destOrd="0" presId="urn:microsoft.com/office/officeart/2005/8/layout/StepDownProcess"/>
    <dgm:cxn modelId="{039C9948-FC6C-4D77-9CCC-675649629C60}" type="presParOf" srcId="{73828028-5A75-46F4-9671-13C1D51597E8}" destId="{C6BEFC5C-DEC4-45A0-914B-8F7AFB9D1C06}"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D975A1-4B4F-4EED-AF1F-096E20450333}" type="doc">
      <dgm:prSet loTypeId="urn:diagrams.loki3.com/VaryingWidthList" loCatId="list" qsTypeId="urn:microsoft.com/office/officeart/2005/8/quickstyle/simple3" qsCatId="simple" csTypeId="urn:microsoft.com/office/officeart/2005/8/colors/colorful1" csCatId="colorful" phldr="1"/>
      <dgm:spPr/>
    </dgm:pt>
    <dgm:pt modelId="{B1F3F9A4-77EC-4566-8962-92F28D6AEFEC}">
      <dgm:prSet phldrT="[Text]" custT="1"/>
      <dgm:spPr/>
      <dgm:t>
        <a:bodyPr/>
        <a:lstStyle/>
        <a:p>
          <a:r>
            <a:rPr lang="en-US" sz="1400" dirty="0">
              <a:latin typeface="Chalkduster" panose="03050602040202020205" pitchFamily="66" charset="0"/>
            </a:rPr>
            <a:t>Personal and Social</a:t>
          </a:r>
          <a:endParaRPr lang="en-AU" sz="1400" dirty="0">
            <a:latin typeface="Chalkduster" panose="03050602040202020205" pitchFamily="66" charset="0"/>
          </a:endParaRPr>
        </a:p>
      </dgm:t>
    </dgm:pt>
    <dgm:pt modelId="{AAC08D5F-B688-4B12-A7E0-1360DBF30FDF}" type="parTrans" cxnId="{E456AE32-E73A-4D55-8B03-DD144AF65AD2}">
      <dgm:prSet/>
      <dgm:spPr/>
      <dgm:t>
        <a:bodyPr/>
        <a:lstStyle/>
        <a:p>
          <a:endParaRPr lang="en-AU"/>
        </a:p>
      </dgm:t>
    </dgm:pt>
    <dgm:pt modelId="{98CB2F35-6FD5-4C74-BAAB-CD42F682C059}" type="sibTrans" cxnId="{E456AE32-E73A-4D55-8B03-DD144AF65AD2}">
      <dgm:prSet/>
      <dgm:spPr/>
      <dgm:t>
        <a:bodyPr/>
        <a:lstStyle/>
        <a:p>
          <a:endParaRPr lang="en-AU"/>
        </a:p>
      </dgm:t>
    </dgm:pt>
    <dgm:pt modelId="{B9CEF6F2-CF91-4DA1-A2AC-4448C0A73BBD}">
      <dgm:prSet phldrT="[Text]" custT="1"/>
      <dgm:spPr/>
      <dgm:t>
        <a:bodyPr/>
        <a:lstStyle/>
        <a:p>
          <a:r>
            <a:rPr lang="en-US" sz="1400" dirty="0">
              <a:latin typeface="Chalkduster" panose="03050602040202020205" pitchFamily="66" charset="0"/>
            </a:rPr>
            <a:t>Creative and critical thinking</a:t>
          </a:r>
          <a:endParaRPr lang="en-AU" sz="1400" dirty="0">
            <a:latin typeface="Chalkduster" panose="03050602040202020205" pitchFamily="66" charset="0"/>
          </a:endParaRPr>
        </a:p>
      </dgm:t>
    </dgm:pt>
    <dgm:pt modelId="{E6AE79B4-0496-49E6-BFB3-F5200A9DC7A9}" type="parTrans" cxnId="{4F9A69A8-542A-4EB3-8538-CE2E7EAF97A7}">
      <dgm:prSet/>
      <dgm:spPr/>
      <dgm:t>
        <a:bodyPr/>
        <a:lstStyle/>
        <a:p>
          <a:endParaRPr lang="en-AU"/>
        </a:p>
      </dgm:t>
    </dgm:pt>
    <dgm:pt modelId="{B10F99BB-9E7F-435E-B78A-5B7D9EACAC0D}" type="sibTrans" cxnId="{4F9A69A8-542A-4EB3-8538-CE2E7EAF97A7}">
      <dgm:prSet/>
      <dgm:spPr/>
      <dgm:t>
        <a:bodyPr/>
        <a:lstStyle/>
        <a:p>
          <a:endParaRPr lang="en-AU"/>
        </a:p>
      </dgm:t>
    </dgm:pt>
    <dgm:pt modelId="{92E4FC7B-9F46-4FB2-9358-8078F7F1D4E2}">
      <dgm:prSet phldrT="[Text]" custT="1"/>
      <dgm:spPr/>
      <dgm:t>
        <a:bodyPr/>
        <a:lstStyle/>
        <a:p>
          <a:r>
            <a:rPr lang="en-US" sz="1400" dirty="0">
              <a:latin typeface="Chalkduster" panose="03050602040202020205" pitchFamily="66" charset="0"/>
            </a:rPr>
            <a:t>Intercultural understanding</a:t>
          </a:r>
          <a:endParaRPr lang="en-AU" sz="1400" dirty="0">
            <a:latin typeface="Chalkduster" panose="03050602040202020205" pitchFamily="66" charset="0"/>
          </a:endParaRPr>
        </a:p>
      </dgm:t>
    </dgm:pt>
    <dgm:pt modelId="{D6E31534-C796-48EE-8D88-4E00165426B2}" type="parTrans" cxnId="{2AF9873A-8B14-4EDC-B764-C316885CB817}">
      <dgm:prSet/>
      <dgm:spPr/>
      <dgm:t>
        <a:bodyPr/>
        <a:lstStyle/>
        <a:p>
          <a:endParaRPr lang="en-AU"/>
        </a:p>
      </dgm:t>
    </dgm:pt>
    <dgm:pt modelId="{661BEF58-8FE8-4811-8795-897CD2F5B51D}" type="sibTrans" cxnId="{2AF9873A-8B14-4EDC-B764-C316885CB817}">
      <dgm:prSet/>
      <dgm:spPr/>
      <dgm:t>
        <a:bodyPr/>
        <a:lstStyle/>
        <a:p>
          <a:endParaRPr lang="en-AU"/>
        </a:p>
      </dgm:t>
    </dgm:pt>
    <dgm:pt modelId="{DF796742-2200-4050-B1B4-79CBF278929D}">
      <dgm:prSet custT="1"/>
      <dgm:spPr/>
      <dgm:t>
        <a:bodyPr/>
        <a:lstStyle/>
        <a:p>
          <a:r>
            <a:rPr lang="en-US" sz="1400" dirty="0">
              <a:latin typeface="Chalkduster" panose="03050602040202020205" pitchFamily="66" charset="0"/>
            </a:rPr>
            <a:t>Ethical understanding</a:t>
          </a:r>
          <a:endParaRPr lang="en-AU" sz="1400" dirty="0">
            <a:latin typeface="Chalkduster" panose="03050602040202020205" pitchFamily="66" charset="0"/>
          </a:endParaRPr>
        </a:p>
      </dgm:t>
    </dgm:pt>
    <dgm:pt modelId="{598983A3-35B1-451E-9796-2BBFC0505A3A}" type="parTrans" cxnId="{37356460-33BF-4CDC-87F5-732A71D1288D}">
      <dgm:prSet/>
      <dgm:spPr/>
      <dgm:t>
        <a:bodyPr/>
        <a:lstStyle/>
        <a:p>
          <a:endParaRPr lang="en-AU"/>
        </a:p>
      </dgm:t>
    </dgm:pt>
    <dgm:pt modelId="{75B26408-E102-49DD-8185-F9BA4F59FC06}" type="sibTrans" cxnId="{37356460-33BF-4CDC-87F5-732A71D1288D}">
      <dgm:prSet/>
      <dgm:spPr/>
      <dgm:t>
        <a:bodyPr/>
        <a:lstStyle/>
        <a:p>
          <a:endParaRPr lang="en-AU"/>
        </a:p>
      </dgm:t>
    </dgm:pt>
    <dgm:pt modelId="{11AC096F-CEDF-4FAC-A317-9C076F4530C2}" type="pres">
      <dgm:prSet presAssocID="{D3D975A1-4B4F-4EED-AF1F-096E20450333}" presName="Name0" presStyleCnt="0">
        <dgm:presLayoutVars>
          <dgm:resizeHandles/>
        </dgm:presLayoutVars>
      </dgm:prSet>
      <dgm:spPr/>
    </dgm:pt>
    <dgm:pt modelId="{53D7AD24-F09A-4A3D-B057-B586284789E1}" type="pres">
      <dgm:prSet presAssocID="{B1F3F9A4-77EC-4566-8962-92F28D6AEFEC}" presName="text" presStyleLbl="node1" presStyleIdx="0" presStyleCnt="4" custScaleX="169940">
        <dgm:presLayoutVars>
          <dgm:bulletEnabled val="1"/>
        </dgm:presLayoutVars>
      </dgm:prSet>
      <dgm:spPr/>
    </dgm:pt>
    <dgm:pt modelId="{5C5D91AF-C366-44B0-BB6F-3968023563FD}" type="pres">
      <dgm:prSet presAssocID="{98CB2F35-6FD5-4C74-BAAB-CD42F682C059}" presName="space" presStyleCnt="0"/>
      <dgm:spPr/>
    </dgm:pt>
    <dgm:pt modelId="{FB69AEAF-D4AA-4F81-B208-1FB0F9943CB0}" type="pres">
      <dgm:prSet presAssocID="{B9CEF6F2-CF91-4DA1-A2AC-4448C0A73BBD}" presName="text" presStyleLbl="node1" presStyleIdx="1" presStyleCnt="4" custScaleX="169849">
        <dgm:presLayoutVars>
          <dgm:bulletEnabled val="1"/>
        </dgm:presLayoutVars>
      </dgm:prSet>
      <dgm:spPr/>
    </dgm:pt>
    <dgm:pt modelId="{94D8D540-242A-45E9-9AC9-29DF2F6DDA91}" type="pres">
      <dgm:prSet presAssocID="{B10F99BB-9E7F-435E-B78A-5B7D9EACAC0D}" presName="space" presStyleCnt="0"/>
      <dgm:spPr/>
    </dgm:pt>
    <dgm:pt modelId="{5F67897D-38A2-4276-87B7-12B30F88443B}" type="pres">
      <dgm:prSet presAssocID="{DF796742-2200-4050-B1B4-79CBF278929D}" presName="text" presStyleLbl="node1" presStyleIdx="2" presStyleCnt="4">
        <dgm:presLayoutVars>
          <dgm:bulletEnabled val="1"/>
        </dgm:presLayoutVars>
      </dgm:prSet>
      <dgm:spPr/>
    </dgm:pt>
    <dgm:pt modelId="{63BA7953-052E-4B20-AEC5-6C064EBDE199}" type="pres">
      <dgm:prSet presAssocID="{75B26408-E102-49DD-8185-F9BA4F59FC06}" presName="space" presStyleCnt="0"/>
      <dgm:spPr/>
    </dgm:pt>
    <dgm:pt modelId="{E851273F-C91B-4818-9C02-A787462C5D19}" type="pres">
      <dgm:prSet presAssocID="{92E4FC7B-9F46-4FB2-9358-8078F7F1D4E2}" presName="text" presStyleLbl="node1" presStyleIdx="3" presStyleCnt="4">
        <dgm:presLayoutVars>
          <dgm:bulletEnabled val="1"/>
        </dgm:presLayoutVars>
      </dgm:prSet>
      <dgm:spPr/>
    </dgm:pt>
  </dgm:ptLst>
  <dgm:cxnLst>
    <dgm:cxn modelId="{39E14F2A-0154-4D3A-AC50-58F2AF9AD7B9}" type="presOf" srcId="{B1F3F9A4-77EC-4566-8962-92F28D6AEFEC}" destId="{53D7AD24-F09A-4A3D-B057-B586284789E1}" srcOrd="0" destOrd="0" presId="urn:diagrams.loki3.com/VaryingWidthList"/>
    <dgm:cxn modelId="{E456AE32-E73A-4D55-8B03-DD144AF65AD2}" srcId="{D3D975A1-4B4F-4EED-AF1F-096E20450333}" destId="{B1F3F9A4-77EC-4566-8962-92F28D6AEFEC}" srcOrd="0" destOrd="0" parTransId="{AAC08D5F-B688-4B12-A7E0-1360DBF30FDF}" sibTransId="{98CB2F35-6FD5-4C74-BAAB-CD42F682C059}"/>
    <dgm:cxn modelId="{2AF9873A-8B14-4EDC-B764-C316885CB817}" srcId="{D3D975A1-4B4F-4EED-AF1F-096E20450333}" destId="{92E4FC7B-9F46-4FB2-9358-8078F7F1D4E2}" srcOrd="3" destOrd="0" parTransId="{D6E31534-C796-48EE-8D88-4E00165426B2}" sibTransId="{661BEF58-8FE8-4811-8795-897CD2F5B51D}"/>
    <dgm:cxn modelId="{37356460-33BF-4CDC-87F5-732A71D1288D}" srcId="{D3D975A1-4B4F-4EED-AF1F-096E20450333}" destId="{DF796742-2200-4050-B1B4-79CBF278929D}" srcOrd="2" destOrd="0" parTransId="{598983A3-35B1-451E-9796-2BBFC0505A3A}" sibTransId="{75B26408-E102-49DD-8185-F9BA4F59FC06}"/>
    <dgm:cxn modelId="{0CD0DA68-507D-4877-9274-D5BB010CD409}" type="presOf" srcId="{DF796742-2200-4050-B1B4-79CBF278929D}" destId="{5F67897D-38A2-4276-87B7-12B30F88443B}" srcOrd="0" destOrd="0" presId="urn:diagrams.loki3.com/VaryingWidthList"/>
    <dgm:cxn modelId="{32B63E7F-7B21-4152-A480-AF4A5405AF28}" type="presOf" srcId="{92E4FC7B-9F46-4FB2-9358-8078F7F1D4E2}" destId="{E851273F-C91B-4818-9C02-A787462C5D19}" srcOrd="0" destOrd="0" presId="urn:diagrams.loki3.com/VaryingWidthList"/>
    <dgm:cxn modelId="{4F9A69A8-542A-4EB3-8538-CE2E7EAF97A7}" srcId="{D3D975A1-4B4F-4EED-AF1F-096E20450333}" destId="{B9CEF6F2-CF91-4DA1-A2AC-4448C0A73BBD}" srcOrd="1" destOrd="0" parTransId="{E6AE79B4-0496-49E6-BFB3-F5200A9DC7A9}" sibTransId="{B10F99BB-9E7F-435E-B78A-5B7D9EACAC0D}"/>
    <dgm:cxn modelId="{4B2319BC-897A-47E9-BC23-E3E961DE2512}" type="presOf" srcId="{D3D975A1-4B4F-4EED-AF1F-096E20450333}" destId="{11AC096F-CEDF-4FAC-A317-9C076F4530C2}" srcOrd="0" destOrd="0" presId="urn:diagrams.loki3.com/VaryingWidthList"/>
    <dgm:cxn modelId="{9ACEF9D8-96C0-4FBB-BE6D-060DB8F7810F}" type="presOf" srcId="{B9CEF6F2-CF91-4DA1-A2AC-4448C0A73BBD}" destId="{FB69AEAF-D4AA-4F81-B208-1FB0F9943CB0}" srcOrd="0" destOrd="0" presId="urn:diagrams.loki3.com/VaryingWidthList"/>
    <dgm:cxn modelId="{D4A27753-C3DD-4195-A14E-7D3232638992}" type="presParOf" srcId="{11AC096F-CEDF-4FAC-A317-9C076F4530C2}" destId="{53D7AD24-F09A-4A3D-B057-B586284789E1}" srcOrd="0" destOrd="0" presId="urn:diagrams.loki3.com/VaryingWidthList"/>
    <dgm:cxn modelId="{6F2B9D16-7DD5-4622-9589-BC8D812C3777}" type="presParOf" srcId="{11AC096F-CEDF-4FAC-A317-9C076F4530C2}" destId="{5C5D91AF-C366-44B0-BB6F-3968023563FD}" srcOrd="1" destOrd="0" presId="urn:diagrams.loki3.com/VaryingWidthList"/>
    <dgm:cxn modelId="{ACF87BAA-BFC7-4EC2-814C-9ACCF0AFC88E}" type="presParOf" srcId="{11AC096F-CEDF-4FAC-A317-9C076F4530C2}" destId="{FB69AEAF-D4AA-4F81-B208-1FB0F9943CB0}" srcOrd="2" destOrd="0" presId="urn:diagrams.loki3.com/VaryingWidthList"/>
    <dgm:cxn modelId="{38B2CD23-671F-41D0-BED4-AC5CF1EDA078}" type="presParOf" srcId="{11AC096F-CEDF-4FAC-A317-9C076F4530C2}" destId="{94D8D540-242A-45E9-9AC9-29DF2F6DDA91}" srcOrd="3" destOrd="0" presId="urn:diagrams.loki3.com/VaryingWidthList"/>
    <dgm:cxn modelId="{07B1233F-F632-4051-9FBC-02CF37AAE0EC}" type="presParOf" srcId="{11AC096F-CEDF-4FAC-A317-9C076F4530C2}" destId="{5F67897D-38A2-4276-87B7-12B30F88443B}" srcOrd="4" destOrd="0" presId="urn:diagrams.loki3.com/VaryingWidthList"/>
    <dgm:cxn modelId="{73B331CF-0B50-4DC3-AC36-91E3A375FA95}" type="presParOf" srcId="{11AC096F-CEDF-4FAC-A317-9C076F4530C2}" destId="{63BA7953-052E-4B20-AEC5-6C064EBDE199}" srcOrd="5" destOrd="0" presId="urn:diagrams.loki3.com/VaryingWidthList"/>
    <dgm:cxn modelId="{FDC8338D-8B8F-4E94-B54C-0F8124FE3875}" type="presParOf" srcId="{11AC096F-CEDF-4FAC-A317-9C076F4530C2}" destId="{E851273F-C91B-4818-9C02-A787462C5D19}" srcOrd="6" destOrd="0" presId="urn:diagrams.loki3.com/VaryingWidth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C7D3CE-85F2-4CB4-B2B8-A1B70D1C9F57}">
      <dsp:nvSpPr>
        <dsp:cNvPr id="0" name=""/>
        <dsp:cNvSpPr/>
      </dsp:nvSpPr>
      <dsp:spPr>
        <a:xfrm rot="5400000">
          <a:off x="737085" y="1580971"/>
          <a:ext cx="1398232" cy="1591838"/>
        </a:xfrm>
        <a:prstGeom prst="bentUpArrow">
          <a:avLst>
            <a:gd name="adj1" fmla="val 32840"/>
            <a:gd name="adj2" fmla="val 25000"/>
            <a:gd name="adj3" fmla="val 3578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8B124F-B2B9-4F10-9675-74F03187B22F}">
      <dsp:nvSpPr>
        <dsp:cNvPr id="0" name=""/>
        <dsp:cNvSpPr/>
      </dsp:nvSpPr>
      <dsp:spPr>
        <a:xfrm>
          <a:off x="366638" y="31002"/>
          <a:ext cx="2353800" cy="1647584"/>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halkduster" panose="03050602040202020205" pitchFamily="66" charset="0"/>
            </a:rPr>
            <a:t>All have Think Time</a:t>
          </a:r>
          <a:endParaRPr lang="en-AU" sz="2400" b="1" kern="1200" dirty="0">
            <a:latin typeface="Chalkduster" panose="03050602040202020205" pitchFamily="66" charset="0"/>
          </a:endParaRPr>
        </a:p>
      </dsp:txBody>
      <dsp:txXfrm>
        <a:off x="447081" y="111445"/>
        <a:ext cx="2192914" cy="1486698"/>
      </dsp:txXfrm>
    </dsp:sp>
    <dsp:sp modelId="{6AE75B6A-630D-4F9D-9F0C-DC7A9AB8462B}">
      <dsp:nvSpPr>
        <dsp:cNvPr id="0" name=""/>
        <dsp:cNvSpPr/>
      </dsp:nvSpPr>
      <dsp:spPr>
        <a:xfrm>
          <a:off x="2866869" y="197192"/>
          <a:ext cx="2921939" cy="13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None/>
          </a:pPr>
          <a:r>
            <a:rPr lang="en-US" sz="2400" kern="1200" dirty="0">
              <a:solidFill>
                <a:schemeClr val="bg1"/>
              </a:solidFill>
              <a:latin typeface="Chalkduster" panose="03050602040202020205" pitchFamily="66" charset="0"/>
            </a:rPr>
            <a:t>30 seconds</a:t>
          </a:r>
          <a:endParaRPr lang="en-AU" sz="2400" kern="1200" dirty="0">
            <a:solidFill>
              <a:schemeClr val="bg1"/>
            </a:solidFill>
            <a:latin typeface="Chalkduster" panose="03050602040202020205" pitchFamily="66" charset="0"/>
          </a:endParaRPr>
        </a:p>
      </dsp:txBody>
      <dsp:txXfrm>
        <a:off x="2866869" y="197192"/>
        <a:ext cx="2921939" cy="1331650"/>
      </dsp:txXfrm>
    </dsp:sp>
    <dsp:sp modelId="{373230B7-2FE0-4A21-A754-B1D5344319DE}">
      <dsp:nvSpPr>
        <dsp:cNvPr id="0" name=""/>
        <dsp:cNvSpPr/>
      </dsp:nvSpPr>
      <dsp:spPr>
        <a:xfrm rot="5400000">
          <a:off x="2979038" y="3431751"/>
          <a:ext cx="1398232" cy="1591838"/>
        </a:xfrm>
        <a:prstGeom prst="bentUpArrow">
          <a:avLst>
            <a:gd name="adj1" fmla="val 32840"/>
            <a:gd name="adj2" fmla="val 25000"/>
            <a:gd name="adj3" fmla="val 35780"/>
          </a:avLst>
        </a:prstGeom>
        <a:solidFill>
          <a:schemeClr val="accent2">
            <a:tint val="50000"/>
            <a:hueOff val="-5005451"/>
            <a:satOff val="39952"/>
            <a:lumOff val="167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2C521-6845-49AE-9860-4658D980438E}">
      <dsp:nvSpPr>
        <dsp:cNvPr id="0" name=""/>
        <dsp:cNvSpPr/>
      </dsp:nvSpPr>
      <dsp:spPr>
        <a:xfrm>
          <a:off x="2608591" y="1881782"/>
          <a:ext cx="2353800" cy="1647584"/>
        </a:xfrm>
        <a:prstGeom prst="roundRect">
          <a:avLst>
            <a:gd name="adj" fmla="val 16670"/>
          </a:avLst>
        </a:prstGeom>
        <a:solidFill>
          <a:schemeClr val="accent2">
            <a:hueOff val="-2670775"/>
            <a:satOff val="-13726"/>
            <a:lumOff val="1166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halkduster" panose="03050602040202020205" pitchFamily="66" charset="0"/>
            </a:rPr>
            <a:t>Person 1 speaks </a:t>
          </a:r>
        </a:p>
        <a:p>
          <a:pPr marL="0" lvl="0" indent="0" algn="ctr" defTabSz="1066800">
            <a:lnSpc>
              <a:spcPct val="90000"/>
            </a:lnSpc>
            <a:spcBef>
              <a:spcPct val="0"/>
            </a:spcBef>
            <a:spcAft>
              <a:spcPct val="35000"/>
            </a:spcAft>
            <a:buNone/>
          </a:pPr>
          <a:r>
            <a:rPr lang="en-US" sz="2400" kern="1200" dirty="0">
              <a:latin typeface="Chalkduster" panose="03050602040202020205" pitchFamily="66" charset="0"/>
            </a:rPr>
            <a:t>30 seconds</a:t>
          </a:r>
          <a:endParaRPr lang="en-AU" sz="2400" kern="1200" dirty="0">
            <a:latin typeface="Chalkduster" panose="03050602040202020205" pitchFamily="66" charset="0"/>
          </a:endParaRPr>
        </a:p>
      </dsp:txBody>
      <dsp:txXfrm>
        <a:off x="2689034" y="1962225"/>
        <a:ext cx="2192914" cy="1486698"/>
      </dsp:txXfrm>
    </dsp:sp>
    <dsp:sp modelId="{2245CA8E-1DBD-4EA1-8304-4C5AF3EDBC3D}">
      <dsp:nvSpPr>
        <dsp:cNvPr id="0" name=""/>
        <dsp:cNvSpPr/>
      </dsp:nvSpPr>
      <dsp:spPr>
        <a:xfrm>
          <a:off x="5521286" y="2061249"/>
          <a:ext cx="1662455" cy="13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None/>
          </a:pPr>
          <a:r>
            <a:rPr lang="en-US" sz="2400" kern="1200" dirty="0">
              <a:solidFill>
                <a:schemeClr val="bg1"/>
              </a:solidFill>
              <a:latin typeface="Chalkduster" panose="03050602040202020205" pitchFamily="66" charset="0"/>
            </a:rPr>
            <a:t>Person 2 listens</a:t>
          </a:r>
          <a:endParaRPr lang="en-AU" sz="2400" kern="1200" dirty="0">
            <a:solidFill>
              <a:schemeClr val="bg1"/>
            </a:solidFill>
            <a:latin typeface="Chalkduster" panose="03050602040202020205" pitchFamily="66" charset="0"/>
          </a:endParaRPr>
        </a:p>
      </dsp:txBody>
      <dsp:txXfrm>
        <a:off x="5521286" y="2061249"/>
        <a:ext cx="1662455" cy="1331650"/>
      </dsp:txXfrm>
    </dsp:sp>
    <dsp:sp modelId="{BC43D4F5-B2B5-47DD-ADFA-F913CD7D2F7C}">
      <dsp:nvSpPr>
        <dsp:cNvPr id="0" name=""/>
        <dsp:cNvSpPr/>
      </dsp:nvSpPr>
      <dsp:spPr>
        <a:xfrm>
          <a:off x="4850545" y="3732563"/>
          <a:ext cx="2353800" cy="1647584"/>
        </a:xfrm>
        <a:prstGeom prst="roundRect">
          <a:avLst>
            <a:gd name="adj" fmla="val 16670"/>
          </a:avLst>
        </a:prstGeom>
        <a:solidFill>
          <a:schemeClr val="accent2">
            <a:hueOff val="-5341550"/>
            <a:satOff val="-27452"/>
            <a:lumOff val="2333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halkduster" panose="03050602040202020205" pitchFamily="66" charset="0"/>
            </a:rPr>
            <a:t>Person 2 speaks </a:t>
          </a:r>
        </a:p>
        <a:p>
          <a:pPr marL="0" lvl="0" indent="0" algn="ctr" defTabSz="1066800">
            <a:lnSpc>
              <a:spcPct val="90000"/>
            </a:lnSpc>
            <a:spcBef>
              <a:spcPct val="0"/>
            </a:spcBef>
            <a:spcAft>
              <a:spcPct val="35000"/>
            </a:spcAft>
            <a:buNone/>
          </a:pPr>
          <a:r>
            <a:rPr lang="en-US" sz="2400" kern="1200" dirty="0">
              <a:latin typeface="Chalkduster" panose="03050602040202020205" pitchFamily="66" charset="0"/>
            </a:rPr>
            <a:t>30 seconds</a:t>
          </a:r>
          <a:endParaRPr lang="en-AU" sz="2400" kern="1200" dirty="0">
            <a:latin typeface="Chalkduster" panose="03050602040202020205" pitchFamily="66" charset="0"/>
          </a:endParaRPr>
        </a:p>
      </dsp:txBody>
      <dsp:txXfrm>
        <a:off x="4930988" y="3813006"/>
        <a:ext cx="2192914" cy="1486698"/>
      </dsp:txXfrm>
    </dsp:sp>
    <dsp:sp modelId="{C6BEFC5C-DEC4-45A0-914B-8F7AFB9D1C06}">
      <dsp:nvSpPr>
        <dsp:cNvPr id="0" name=""/>
        <dsp:cNvSpPr/>
      </dsp:nvSpPr>
      <dsp:spPr>
        <a:xfrm>
          <a:off x="7449836" y="3889698"/>
          <a:ext cx="1711930" cy="13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None/>
          </a:pPr>
          <a:r>
            <a:rPr lang="en-US" sz="2400" kern="1200" dirty="0">
              <a:solidFill>
                <a:schemeClr val="bg1"/>
              </a:solidFill>
              <a:latin typeface="Chalkduster" panose="03050602040202020205" pitchFamily="66" charset="0"/>
            </a:rPr>
            <a:t>Person 1 listens</a:t>
          </a:r>
          <a:endParaRPr lang="en-AU" sz="2400" kern="1200" dirty="0">
            <a:solidFill>
              <a:schemeClr val="bg1"/>
            </a:solidFill>
            <a:latin typeface="Chalkduster" panose="03050602040202020205" pitchFamily="66" charset="0"/>
          </a:endParaRPr>
        </a:p>
      </dsp:txBody>
      <dsp:txXfrm>
        <a:off x="7449836" y="3889698"/>
        <a:ext cx="1711930" cy="1331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D7AD24-F09A-4A3D-B057-B586284789E1}">
      <dsp:nvSpPr>
        <dsp:cNvPr id="0" name=""/>
        <dsp:cNvSpPr/>
      </dsp:nvSpPr>
      <dsp:spPr>
        <a:xfrm>
          <a:off x="363462" y="2207"/>
          <a:ext cx="1605933" cy="1061977"/>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38100" dist="25400" dir="5400000"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halkduster" panose="03050602040202020205" pitchFamily="66" charset="0"/>
            </a:rPr>
            <a:t>Personal and Social</a:t>
          </a:r>
          <a:endParaRPr lang="en-AU" sz="1400" kern="1200" dirty="0">
            <a:latin typeface="Chalkduster" panose="03050602040202020205" pitchFamily="66" charset="0"/>
          </a:endParaRPr>
        </a:p>
      </dsp:txBody>
      <dsp:txXfrm>
        <a:off x="363462" y="2207"/>
        <a:ext cx="1605933" cy="1061977"/>
      </dsp:txXfrm>
    </dsp:sp>
    <dsp:sp modelId="{FB69AEAF-D4AA-4F81-B208-1FB0F9943CB0}">
      <dsp:nvSpPr>
        <dsp:cNvPr id="0" name=""/>
        <dsp:cNvSpPr/>
      </dsp:nvSpPr>
      <dsp:spPr>
        <a:xfrm>
          <a:off x="363892" y="1117284"/>
          <a:ext cx="1605073" cy="106197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38100" dist="25400" dir="5400000"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halkduster" panose="03050602040202020205" pitchFamily="66" charset="0"/>
            </a:rPr>
            <a:t>Creative and critical thinking</a:t>
          </a:r>
          <a:endParaRPr lang="en-AU" sz="1400" kern="1200" dirty="0">
            <a:latin typeface="Chalkduster" panose="03050602040202020205" pitchFamily="66" charset="0"/>
          </a:endParaRPr>
        </a:p>
      </dsp:txBody>
      <dsp:txXfrm>
        <a:off x="363892" y="1117284"/>
        <a:ext cx="1605073" cy="1061977"/>
      </dsp:txXfrm>
    </dsp:sp>
    <dsp:sp modelId="{5F67897D-38A2-4276-87B7-12B30F88443B}">
      <dsp:nvSpPr>
        <dsp:cNvPr id="0" name=""/>
        <dsp:cNvSpPr/>
      </dsp:nvSpPr>
      <dsp:spPr>
        <a:xfrm>
          <a:off x="378929" y="2232360"/>
          <a:ext cx="1575000" cy="106197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38100" dist="25400" dir="5400000"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halkduster" panose="03050602040202020205" pitchFamily="66" charset="0"/>
            </a:rPr>
            <a:t>Ethical understanding</a:t>
          </a:r>
          <a:endParaRPr lang="en-AU" sz="1400" kern="1200" dirty="0">
            <a:latin typeface="Chalkduster" panose="03050602040202020205" pitchFamily="66" charset="0"/>
          </a:endParaRPr>
        </a:p>
      </dsp:txBody>
      <dsp:txXfrm>
        <a:off x="378929" y="2232360"/>
        <a:ext cx="1575000" cy="1061977"/>
      </dsp:txXfrm>
    </dsp:sp>
    <dsp:sp modelId="{E851273F-C91B-4818-9C02-A787462C5D19}">
      <dsp:nvSpPr>
        <dsp:cNvPr id="0" name=""/>
        <dsp:cNvSpPr/>
      </dsp:nvSpPr>
      <dsp:spPr>
        <a:xfrm>
          <a:off x="378929" y="3347437"/>
          <a:ext cx="1575000" cy="1061977"/>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38100" dist="25400" dir="5400000" rotWithShape="0">
            <a:srgbClr val="000000">
              <a:alpha val="5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halkduster" panose="03050602040202020205" pitchFamily="66" charset="0"/>
            </a:rPr>
            <a:t>Intercultural understanding</a:t>
          </a:r>
          <a:endParaRPr lang="en-AU" sz="1400" kern="1200" dirty="0">
            <a:latin typeface="Chalkduster" panose="03050602040202020205" pitchFamily="66" charset="0"/>
          </a:endParaRPr>
        </a:p>
      </dsp:txBody>
      <dsp:txXfrm>
        <a:off x="378929" y="3347437"/>
        <a:ext cx="1575000" cy="1061977"/>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1F9545-1687-4CD1-A4DE-8442797CD14A}" type="datetimeFigureOut">
              <a:rPr lang="en-AU" smtClean="0"/>
              <a:t>19/10/2023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07051-A228-4B39-B8CD-9012925D8E67}" type="slidenum">
              <a:rPr lang="en-AU" smtClean="0"/>
              <a:t>‹#›</a:t>
            </a:fld>
            <a:endParaRPr lang="en-AU"/>
          </a:p>
        </p:txBody>
      </p:sp>
    </p:spTree>
    <p:extLst>
      <p:ext uri="{BB962C8B-B14F-4D97-AF65-F5344CB8AC3E}">
        <p14:creationId xmlns:p14="http://schemas.microsoft.com/office/powerpoint/2010/main" val="2792317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045934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3</a:t>
            </a:fld>
            <a:endParaRPr lang="en-AU"/>
          </a:p>
        </p:txBody>
      </p:sp>
    </p:spTree>
    <p:extLst>
      <p:ext uri="{BB962C8B-B14F-4D97-AF65-F5344CB8AC3E}">
        <p14:creationId xmlns:p14="http://schemas.microsoft.com/office/powerpoint/2010/main" val="653728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4</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214270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417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7364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12</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r>
              <a:rPr lang="en-US" dirty="0">
                <a:latin typeface="Arial" pitchFamily="-65" charset="0"/>
              </a:rPr>
              <a:t>Updated September 22, 2023</a:t>
            </a:r>
          </a:p>
        </p:txBody>
      </p:sp>
    </p:spTree>
    <p:extLst>
      <p:ext uri="{BB962C8B-B14F-4D97-AF65-F5344CB8AC3E}">
        <p14:creationId xmlns:p14="http://schemas.microsoft.com/office/powerpoint/2010/main" val="171633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13</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703487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14</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69023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15</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806709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16</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041324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040453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0962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926294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20</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870599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FCF092C-DDDB-49D4-92C9-2AE6A2804E30}" type="slidenum">
              <a:rPr lang="en-AU" smtClean="0"/>
              <a:t>21</a:t>
            </a:fld>
            <a:endParaRPr lang="en-AU"/>
          </a:p>
        </p:txBody>
      </p:sp>
    </p:spTree>
    <p:extLst>
      <p:ext uri="{BB962C8B-B14F-4D97-AF65-F5344CB8AC3E}">
        <p14:creationId xmlns:p14="http://schemas.microsoft.com/office/powerpoint/2010/main" val="1573840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F092C-DDDB-49D4-92C9-2AE6A2804E30}"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497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24</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r>
              <a:rPr lang="en-US" sz="2200" dirty="0">
                <a:effectLst/>
                <a:latin typeface="Helvetica Neue"/>
                <a:ea typeface="Helvetica Neue"/>
                <a:cs typeface="Helvetica Neue"/>
                <a:sym typeface="Helvetica Neue"/>
              </a:rPr>
              <a:t>We love to ask students to share a time when they knew their voice was valued and heard.  One student from a primary school we work with in Australia recently responded, “I remember a time like it was yesterday because I think it was the most important day of my life so far.  I had to stand up on stage and talk to everyone about raising money for people in India who needed products to help with Covid.  I was really nervous but I knew it was important and I felt like I could be saving thousands of lived doing this.”  Voice flourishes when students are given opportunities to shine and make a difference in the world around them.  In one day this impressive group of students raised $27,000.  </a:t>
            </a:r>
            <a:endParaRPr lang="en-US" dirty="0">
              <a:latin typeface="Arial" pitchFamily="-65" charset="0"/>
            </a:endParaRPr>
          </a:p>
        </p:txBody>
      </p:sp>
    </p:spTree>
    <p:extLst>
      <p:ext uri="{BB962C8B-B14F-4D97-AF65-F5344CB8AC3E}">
        <p14:creationId xmlns:p14="http://schemas.microsoft.com/office/powerpoint/2010/main" val="899157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is fundamental to implementation science, </a:t>
            </a:r>
            <a:r>
              <a:rPr lang="en-US" dirty="0" err="1"/>
              <a:t>Loper</a:t>
            </a:r>
            <a:r>
              <a:rPr lang="en-US" dirty="0"/>
              <a:t>, Woo and Metz </a:t>
            </a:r>
            <a:r>
              <a:rPr lang="en-US" dirty="0" err="1"/>
              <a:t>Stannford</a:t>
            </a:r>
            <a:r>
              <a:rPr lang="en-US" dirty="0"/>
              <a:t> Social Innovation Review. We must involve the students to achieve our intended goals. </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AEE763-EE56-42EA-85A7-125A85E0CF24}"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3017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70728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136256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AEE763-EE56-42EA-85A7-125A85E0CF24}"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241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991536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33</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3</a:t>
            </a:r>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34</a:t>
            </a:fld>
            <a:endParaRPr lang="en-AU"/>
          </a:p>
        </p:txBody>
      </p:sp>
    </p:spTree>
    <p:extLst>
      <p:ext uri="{BB962C8B-B14F-4D97-AF65-F5344CB8AC3E}">
        <p14:creationId xmlns:p14="http://schemas.microsoft.com/office/powerpoint/2010/main" val="3298409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cap="none" spc="0" normalizeH="0" baseline="0" dirty="0">
                <a:ln>
                  <a:noFill/>
                </a:ln>
                <a:solidFill>
                  <a:srgbClr val="000000"/>
                </a:solidFill>
                <a:effectLst/>
                <a:uFillTx/>
                <a:latin typeface="+mn-lt"/>
                <a:ea typeface="+mn-ea"/>
                <a:cs typeface="+mn-cs"/>
                <a:sym typeface="Helvetica Light"/>
              </a:rPr>
              <a:t>What connections do you see between the Quaglia voice definition and </a:t>
            </a:r>
            <a:r>
              <a:rPr lang="en-US" sz="1200" dirty="0">
                <a:solidFill>
                  <a:srgbClr val="000000"/>
                </a:solidFill>
                <a:sym typeface="Helvetica Light"/>
              </a:rPr>
              <a:t>student </a:t>
            </a:r>
            <a:r>
              <a:rPr kumimoji="0" lang="en-US" sz="1200" b="0" i="0" u="none" strike="noStrike" cap="none" spc="0" normalizeH="0" baseline="0" dirty="0">
                <a:ln>
                  <a:noFill/>
                </a:ln>
                <a:solidFill>
                  <a:srgbClr val="000000"/>
                </a:solidFill>
                <a:effectLst/>
                <a:uFillTx/>
                <a:latin typeface="+mn-lt"/>
                <a:ea typeface="+mn-ea"/>
                <a:cs typeface="+mn-cs"/>
                <a:sym typeface="Helvetica Light"/>
              </a:rPr>
              <a:t>agency?</a:t>
            </a:r>
            <a:endParaRPr kumimoji="0" lang="en-AU" sz="1200" b="0" i="0" u="none" strike="noStrike" cap="none" spc="0" normalizeH="0" baseline="0" dirty="0">
              <a:ln>
                <a:noFill/>
              </a:ln>
              <a:solidFill>
                <a:srgbClr val="000000"/>
              </a:solidFill>
              <a:effectLst/>
              <a:uFillTx/>
              <a:latin typeface="+mn-lt"/>
              <a:ea typeface="+mn-ea"/>
              <a:cs typeface="+mn-cs"/>
              <a:sym typeface="Helvetica Light"/>
            </a:endParaRPr>
          </a:p>
          <a:p>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35</a:t>
            </a:fld>
            <a:endParaRPr lang="en-AU"/>
          </a:p>
        </p:txBody>
      </p:sp>
    </p:spTree>
    <p:extLst>
      <p:ext uri="{BB962C8B-B14F-4D97-AF65-F5344CB8AC3E}">
        <p14:creationId xmlns:p14="http://schemas.microsoft.com/office/powerpoint/2010/main" val="2408220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rtl="0" eaLnBrk="1" fontAlgn="auto" latinLnBrk="0" hangingPunct="1">
              <a:lnSpc>
                <a:spcPct val="100000"/>
              </a:lnSpc>
              <a:spcBef>
                <a:spcPts val="0"/>
              </a:spcBef>
              <a:spcAft>
                <a:spcPts val="0"/>
              </a:spcAft>
              <a:buClrTx/>
              <a:buSzTx/>
              <a:buFontTx/>
              <a:buNone/>
              <a:tabLst/>
              <a:defRPr/>
            </a:pPr>
            <a:fld id="{E8075C52-2517-1740-9648-B3FA197A3066}" type="slidenum">
              <a:rPr kumimoji="0" lang="en-US" sz="3600" b="0" i="0" u="none" strike="noStrike" kern="0" cap="none" spc="0" normalizeH="0" baseline="0" noProof="0">
                <a:ln>
                  <a:noFill/>
                </a:ln>
                <a:solidFill>
                  <a:sysClr val="windowText" lastClr="000000"/>
                </a:solidFill>
                <a:effectLst/>
                <a:uLnTx/>
                <a:uFillTx/>
                <a:latin typeface="Arial" pitchFamily="-65" charset="0"/>
                <a:ea typeface="+mn-ea"/>
                <a:cs typeface="+mn-cs"/>
                <a:sym typeface="Helvetica Light"/>
              </a:rPr>
              <a:pPr marL="0" marR="0" lvl="0" indent="0" algn="ctr" defTabSz="584200" rtl="0" eaLnBrk="1" fontAlgn="auto" latinLnBrk="0" hangingPunct="1">
                <a:lnSpc>
                  <a:spcPct val="100000"/>
                </a:lnSpc>
                <a:spcBef>
                  <a:spcPts val="0"/>
                </a:spcBef>
                <a:spcAft>
                  <a:spcPts val="0"/>
                </a:spcAft>
                <a:buClrTx/>
                <a:buSzTx/>
                <a:buFontTx/>
                <a:buNone/>
                <a:tabLst/>
                <a:defRPr/>
              </a:pPr>
              <a:t>36</a:t>
            </a:fld>
            <a:endParaRPr kumimoji="0" lang="en-US" sz="3600" b="0" i="0" u="none" strike="noStrike" kern="0" cap="none" spc="0" normalizeH="0" baseline="0" noProof="0" dirty="0">
              <a:ln>
                <a:noFill/>
              </a:ln>
              <a:solidFill>
                <a:sysClr val="windowText" lastClr="000000"/>
              </a:solidFill>
              <a:effectLst/>
              <a:uLnTx/>
              <a:uFillTx/>
              <a:latin typeface="Arial" pitchFamily="-65" charset="0"/>
              <a:ea typeface="+mn-ea"/>
              <a:cs typeface="+mn-cs"/>
              <a:sym typeface="Helvetica Light"/>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baseline="0" dirty="0">
                <a:latin typeface="Arial" pitchFamily="-65" charset="0"/>
              </a:rPr>
              <a:t>Also give time to read the Voice definition brief. </a:t>
            </a:r>
          </a:p>
        </p:txBody>
      </p:sp>
    </p:spTree>
    <p:extLst>
      <p:ext uri="{BB962C8B-B14F-4D97-AF65-F5344CB8AC3E}">
        <p14:creationId xmlns:p14="http://schemas.microsoft.com/office/powerpoint/2010/main" val="1121096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38</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699133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676415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40</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805935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dirty="0"/>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168FB27-FBF0-40BD-AAAA-99B40542DE62}" type="slidenum">
              <a:rPr lang="en-US" smtClean="0"/>
              <a:pPr/>
              <a:t>41</a:t>
            </a:fld>
            <a:endParaRPr lang="en-US"/>
          </a:p>
        </p:txBody>
      </p:sp>
    </p:spTree>
    <p:extLst>
      <p:ext uri="{BB962C8B-B14F-4D97-AF65-F5344CB8AC3E}">
        <p14:creationId xmlns:p14="http://schemas.microsoft.com/office/powerpoint/2010/main" val="2767139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36049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dirty="0"/>
              <a:t>By embedding Voice as a way of being across a school, ALL students have opportunities to develop and demonstrate these competencies and capabilities. As we teach students skills to effectively use their voice, we are also teaching these capabilities.</a:t>
            </a:r>
            <a:endParaRPr lang="en-AU" dirty="0"/>
          </a:p>
          <a:p>
            <a:endParaRPr lang="en-AU" dirty="0"/>
          </a:p>
        </p:txBody>
      </p:sp>
      <p:sp>
        <p:nvSpPr>
          <p:cNvPr id="4" name="Slide Number Placeholder 3"/>
          <p:cNvSpPr>
            <a:spLocks noGrp="1"/>
          </p:cNvSpPr>
          <p:nvPr>
            <p:ph type="sldNum" sz="quarter" idx="5"/>
          </p:nvPr>
        </p:nvSpPr>
        <p:spPr/>
        <p:txBody>
          <a:bodyPr/>
          <a:lstStyle/>
          <a:p>
            <a:fld id="{AAE61DD5-8111-41A6-8FC7-1FF525B91141}" type="slidenum">
              <a:rPr lang="en-AU" smtClean="0"/>
              <a:t>43</a:t>
            </a:fld>
            <a:endParaRPr lang="en-AU"/>
          </a:p>
        </p:txBody>
      </p:sp>
    </p:spTree>
    <p:extLst>
      <p:ext uri="{BB962C8B-B14F-4D97-AF65-F5344CB8AC3E}">
        <p14:creationId xmlns:p14="http://schemas.microsoft.com/office/powerpoint/2010/main" val="33267984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links with how DoE defines student agency: “When students are empowered to have an active role in making choices and decisions that shape their learning, wellbeing and experience of school.” This connects back to the 3-part definition of voice with includes offering realistic suggestions for the good of the whole, and taking responsibility for not only what you say but also what needs to be done—taking action.</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AEE763-EE56-42EA-85A7-125A85E0CF24}"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sym typeface="Helvetica Light"/>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Tree>
    <p:extLst>
      <p:ext uri="{BB962C8B-B14F-4D97-AF65-F5344CB8AC3E}">
        <p14:creationId xmlns:p14="http://schemas.microsoft.com/office/powerpoint/2010/main" val="1499228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not about new but about enhancing what we already know is effective. We need to be deliberate in involving the students, helping them actively learn and know their role as a learner. It is how the teacher chooses to activate the voices</a:t>
            </a:r>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45</a:t>
            </a:fld>
            <a:endParaRPr lang="en-AU"/>
          </a:p>
        </p:txBody>
      </p:sp>
    </p:spTree>
    <p:extLst>
      <p:ext uri="{BB962C8B-B14F-4D97-AF65-F5344CB8AC3E}">
        <p14:creationId xmlns:p14="http://schemas.microsoft.com/office/powerpoint/2010/main" val="812659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47</a:t>
            </a:fld>
            <a:endParaRPr lang="en-AU"/>
          </a:p>
        </p:txBody>
      </p:sp>
    </p:spTree>
    <p:extLst>
      <p:ext uri="{BB962C8B-B14F-4D97-AF65-F5344CB8AC3E}">
        <p14:creationId xmlns:p14="http://schemas.microsoft.com/office/powerpoint/2010/main" val="37946680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562902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b="0" i="0" dirty="0">
                <a:effectLst/>
                <a:latin typeface="Helvetica Neue"/>
                <a:ea typeface="Helvetica Neue"/>
                <a:cs typeface="Helvetica Neue"/>
                <a:sym typeface="Helvetica Neue"/>
              </a:rPr>
              <a:t>Year 1/2 class at Hampton Park. The whole school developed pages for their own version of the Cay and </a:t>
            </a:r>
            <a:r>
              <a:rPr lang="en-US" sz="2200" b="0" i="0" dirty="0" err="1">
                <a:effectLst/>
                <a:latin typeface="Helvetica Neue"/>
                <a:ea typeface="Helvetica Neue"/>
                <a:cs typeface="Helvetica Neue"/>
                <a:sym typeface="Helvetica Neue"/>
              </a:rPr>
              <a:t>Adlee</a:t>
            </a:r>
            <a:r>
              <a:rPr lang="en-US" sz="2200" b="0" i="0" dirty="0">
                <a:effectLst/>
                <a:latin typeface="Helvetica Neue"/>
                <a:ea typeface="Helvetica Neue"/>
                <a:cs typeface="Helvetica Neue"/>
                <a:sym typeface="Helvetica Neue"/>
              </a:rPr>
              <a:t> book. </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9B75D4-B4E3-4136-9D72-4E6F61A5C8C2}"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sym typeface="Helvetica Light"/>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sym typeface="Helvetica Light"/>
            </a:endParaRPr>
          </a:p>
        </p:txBody>
      </p:sp>
    </p:spTree>
    <p:extLst>
      <p:ext uri="{BB962C8B-B14F-4D97-AF65-F5344CB8AC3E}">
        <p14:creationId xmlns:p14="http://schemas.microsoft.com/office/powerpoint/2010/main" val="25223407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0281834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0B07051-A228-4B39-B8CD-9012925D8E67}" type="slidenum">
              <a:rPr lang="en-AU" smtClean="0"/>
              <a:t>55</a:t>
            </a:fld>
            <a:endParaRPr lang="en-AU"/>
          </a:p>
        </p:txBody>
      </p:sp>
    </p:spTree>
    <p:extLst>
      <p:ext uri="{BB962C8B-B14F-4D97-AF65-F5344CB8AC3E}">
        <p14:creationId xmlns:p14="http://schemas.microsoft.com/office/powerpoint/2010/main" val="2221342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A9E46B0-E09F-4B95-909B-5B34BF5ABF09}" type="slidenum">
              <a:rPr lang="en-AU" smtClean="0"/>
              <a:t>56</a:t>
            </a:fld>
            <a:endParaRPr lang="en-AU"/>
          </a:p>
        </p:txBody>
      </p:sp>
    </p:spTree>
    <p:extLst>
      <p:ext uri="{BB962C8B-B14F-4D97-AF65-F5344CB8AC3E}">
        <p14:creationId xmlns:p14="http://schemas.microsoft.com/office/powerpoint/2010/main" val="3050850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BEE3C2-AFB9-9D49-8D7C-099F9BCE08C2}" type="slidenum">
              <a:rPr kumimoji="0" lang="en-US" sz="1200" b="0" i="0" u="none" strike="noStrike" kern="1200" cap="none" spc="0" normalizeH="0" baseline="0" noProof="0">
                <a:ln>
                  <a:noFill/>
                </a:ln>
                <a:solidFill>
                  <a:prstClr val="black"/>
                </a:solidFill>
                <a:effectLst/>
                <a:uLnTx/>
                <a:uFillTx/>
                <a:latin typeface="Arial" pitchFamily="-65"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pitchFamily="-65" charset="0"/>
              <a:ea typeface="+mn-ea"/>
              <a:cs typeface="+mn-cs"/>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4603746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 voice and I listen to the voice of others. We share our thoughts and ideas for the good of the whole. I am unique and I belong, we trust and respect each other. Sense of accomplishment is achieved through my own goals</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30A195-4466-4355-BD36-D2F8049FF240}"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1789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we going…, where are we now… how will we get there</a:t>
            </a:r>
            <a:endParaRPr lang="en-AU" dirty="0"/>
          </a:p>
        </p:txBody>
      </p:sp>
      <p:sp>
        <p:nvSpPr>
          <p:cNvPr id="4" name="Slide Number Placeholder 3"/>
          <p:cNvSpPr>
            <a:spLocks noGrp="1"/>
          </p:cNvSpPr>
          <p:nvPr>
            <p:ph type="sldNum" sz="quarter" idx="5"/>
          </p:nvPr>
        </p:nvSpPr>
        <p:spPr/>
        <p:txBody>
          <a:bodyPr/>
          <a:lstStyle/>
          <a:p>
            <a:fld id="{4FCF092C-DDDB-49D4-92C9-2AE6A2804E30}" type="slidenum">
              <a:rPr lang="en-AU" smtClean="0"/>
              <a:t>61</a:t>
            </a:fld>
            <a:endParaRPr lang="en-AU"/>
          </a:p>
        </p:txBody>
      </p:sp>
    </p:spTree>
    <p:extLst>
      <p:ext uri="{BB962C8B-B14F-4D97-AF65-F5344CB8AC3E}">
        <p14:creationId xmlns:p14="http://schemas.microsoft.com/office/powerpoint/2010/main" val="6041193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398896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pPr marL="0" marR="0" lvl="0" indent="0" algn="ctr" defTabSz="584200" eaLnBrk="1" fontAlgn="auto" latinLnBrk="0" hangingPunct="1">
              <a:lnSpc>
                <a:spcPct val="100000"/>
              </a:lnSpc>
              <a:spcBef>
                <a:spcPts val="0"/>
              </a:spcBef>
              <a:spcAft>
                <a:spcPts val="0"/>
              </a:spcAft>
              <a:buClrTx/>
              <a:buSzTx/>
              <a:buFontTx/>
              <a:buNone/>
              <a:tabLst/>
              <a:defRPr/>
            </a:pPr>
            <a:fld id="{3EBEE3C2-AFB9-9D49-8D7C-099F9BCE08C2}" type="slidenum">
              <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rPr>
              <a:pPr marL="0" marR="0" lvl="0" indent="0" algn="ctr" defTabSz="584200" eaLnBrk="1" fontAlgn="auto" latinLnBrk="0" hangingPunct="1">
                <a:lnSpc>
                  <a:spcPct val="100000"/>
                </a:lnSpc>
                <a:spcBef>
                  <a:spcPts val="0"/>
                </a:spcBef>
                <a:spcAft>
                  <a:spcPts val="0"/>
                </a:spcAft>
                <a:buClrTx/>
                <a:buSzTx/>
                <a:buFontTx/>
                <a:buNone/>
                <a:tabLst/>
                <a:defRPr/>
              </a:pPr>
              <a:t>63</a:t>
            </a:fld>
            <a:endParaRPr kumimoji="0" lang="en-US" sz="3600" b="0" i="0" u="none" strike="noStrike" kern="0" cap="none" spc="0" normalizeH="0" baseline="0" noProof="0">
              <a:ln>
                <a:noFill/>
              </a:ln>
              <a:solidFill>
                <a:sysClr val="windowText" lastClr="000000"/>
              </a:solidFill>
              <a:effectLst/>
              <a:uLnTx/>
              <a:uFillTx/>
              <a:latin typeface="Arial" pitchFamily="-65" charset="0"/>
              <a:sym typeface="Helvetica Light"/>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595459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102529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892969" y="312539"/>
            <a:ext cx="10406063" cy="1518047"/>
          </a:xfrm>
          <a:prstGeom prst="rect">
            <a:avLst/>
          </a:prstGeom>
        </p:spPr>
        <p:txBody>
          <a:bodyPr lIns="0" tIns="0" rIns="0" bIns="0" anchor="ctr">
            <a:normAutofit/>
          </a:bodyPr>
          <a:lstStyle>
            <a:lvl1pPr defTabSz="410751">
              <a:defRPr sz="5625">
                <a:latin typeface="+mn-lt"/>
                <a:ea typeface="+mn-ea"/>
                <a:cs typeface="+mn-cs"/>
                <a:sym typeface="Helvetica Light"/>
              </a:defRPr>
            </a:lvl1pPr>
          </a:lstStyle>
          <a:p>
            <a:pPr lvl="0">
              <a:defRPr sz="1800"/>
            </a:pPr>
            <a:r>
              <a:rPr sz="5625"/>
              <a:t>Title Text</a:t>
            </a:r>
          </a:p>
        </p:txBody>
      </p:sp>
    </p:spTree>
    <p:extLst>
      <p:ext uri="{BB962C8B-B14F-4D97-AF65-F5344CB8AC3E}">
        <p14:creationId xmlns:p14="http://schemas.microsoft.com/office/powerpoint/2010/main" val="93412329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892969" y="892969"/>
            <a:ext cx="10406063" cy="5072063"/>
          </a:xfrm>
          <a:prstGeom prst="rect">
            <a:avLst/>
          </a:prstGeom>
        </p:spPr>
        <p:txBody>
          <a:bodyPr lIns="0" tIns="0" rIns="0" bIns="0" anchor="ctr">
            <a:normAutofit/>
          </a:bodyPr>
          <a:lstStyle>
            <a:lvl1pPr marL="312528" indent="-312528" defTabSz="410751">
              <a:spcBef>
                <a:spcPts val="2953"/>
              </a:spcBef>
              <a:buSzPct val="75000"/>
              <a:defRPr sz="2531">
                <a:latin typeface="+mn-lt"/>
                <a:ea typeface="+mn-ea"/>
                <a:cs typeface="+mn-cs"/>
                <a:sym typeface="Helvetica Light"/>
              </a:defRPr>
            </a:lvl1pPr>
            <a:lvl2pPr marL="625056" indent="-312528" defTabSz="410751">
              <a:spcBef>
                <a:spcPts val="2953"/>
              </a:spcBef>
              <a:buSzPct val="75000"/>
              <a:buChar char="•"/>
              <a:defRPr sz="2531">
                <a:latin typeface="+mn-lt"/>
                <a:ea typeface="+mn-ea"/>
                <a:cs typeface="+mn-cs"/>
                <a:sym typeface="Helvetica Light"/>
              </a:defRPr>
            </a:lvl2pPr>
            <a:lvl3pPr indent="-312528" defTabSz="410751">
              <a:spcBef>
                <a:spcPts val="2953"/>
              </a:spcBef>
              <a:buSzPct val="75000"/>
              <a:defRPr sz="2531">
                <a:latin typeface="+mn-lt"/>
                <a:ea typeface="+mn-ea"/>
                <a:cs typeface="+mn-cs"/>
                <a:sym typeface="Helvetica Light"/>
              </a:defRPr>
            </a:lvl3pPr>
            <a:lvl4pPr marL="1250112" indent="-312528" defTabSz="410751">
              <a:spcBef>
                <a:spcPts val="2953"/>
              </a:spcBef>
              <a:buSzPct val="75000"/>
              <a:buChar char="•"/>
              <a:defRPr sz="2531">
                <a:latin typeface="+mn-lt"/>
                <a:ea typeface="+mn-ea"/>
                <a:cs typeface="+mn-cs"/>
                <a:sym typeface="Helvetica Light"/>
              </a:defRPr>
            </a:lvl4pPr>
            <a:lvl5pPr marL="1562640" indent="-312528" defTabSz="410751">
              <a:spcBef>
                <a:spcPts val="2953"/>
              </a:spcBef>
              <a:buSzPct val="75000"/>
              <a:buChar char="•"/>
              <a:defRPr sz="2531">
                <a:latin typeface="+mn-lt"/>
                <a:ea typeface="+mn-ea"/>
                <a:cs typeface="+mn-cs"/>
                <a:sym typeface="Helvetica Light"/>
              </a:defRPr>
            </a:lvl5pPr>
          </a:lstStyle>
          <a:p>
            <a:pPr lvl="0">
              <a:defRPr sz="1800"/>
            </a:pPr>
            <a:r>
              <a:rPr sz="2531"/>
              <a:t>Body Level One</a:t>
            </a:r>
          </a:p>
          <a:p>
            <a:pPr lvl="1">
              <a:defRPr sz="1800"/>
            </a:pPr>
            <a:r>
              <a:rPr sz="2531"/>
              <a:t>Body Level Two</a:t>
            </a:r>
          </a:p>
          <a:p>
            <a:pPr lvl="2">
              <a:defRPr sz="1800"/>
            </a:pPr>
            <a:r>
              <a:rPr sz="2531"/>
              <a:t>Body Level Three</a:t>
            </a:r>
          </a:p>
          <a:p>
            <a:pPr lvl="3">
              <a:defRPr sz="1800"/>
            </a:pPr>
            <a:r>
              <a:rPr sz="2531"/>
              <a:t>Body Level Four</a:t>
            </a:r>
          </a:p>
          <a:p>
            <a:pPr lvl="4">
              <a:defRPr sz="1800"/>
            </a:pPr>
            <a:r>
              <a:rPr sz="2531"/>
              <a:t>Body Level Five</a:t>
            </a:r>
          </a:p>
        </p:txBody>
      </p:sp>
    </p:spTree>
    <p:extLst>
      <p:ext uri="{BB962C8B-B14F-4D97-AF65-F5344CB8AC3E}">
        <p14:creationId xmlns:p14="http://schemas.microsoft.com/office/powerpoint/2010/main" val="3762588731"/>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14399" y="2130425"/>
            <a:ext cx="10363202" cy="1755776"/>
          </a:xfrm>
          <a:prstGeom prst="rect">
            <a:avLst/>
          </a:prstGeom>
        </p:spPr>
        <p:txBody>
          <a:bodyPr/>
          <a:lstStyle/>
          <a:p>
            <a:pPr lvl="0">
              <a:defRPr sz="1800"/>
            </a:pPr>
            <a:r>
              <a:rPr sz="4359"/>
              <a:t>Title Text</a:t>
            </a:r>
          </a:p>
        </p:txBody>
      </p:sp>
      <p:sp>
        <p:nvSpPr>
          <p:cNvPr id="33" name="Shape 33"/>
          <p:cNvSpPr>
            <a:spLocks noGrp="1"/>
          </p:cNvSpPr>
          <p:nvPr>
            <p:ph type="body" idx="1"/>
          </p:nvPr>
        </p:nvSpPr>
        <p:spPr>
          <a:xfrm>
            <a:off x="1828800" y="3886200"/>
            <a:ext cx="8534401" cy="2971801"/>
          </a:xfrm>
          <a:prstGeom prst="rect">
            <a:avLst/>
          </a:prstGeom>
        </p:spPr>
        <p:txBody>
          <a:bodyPr/>
          <a:lstStyle>
            <a:lvl1pPr marL="0" indent="0" algn="ctr">
              <a:buSzTx/>
              <a:buNone/>
            </a:lvl1pPr>
            <a:lvl2pPr marL="0" indent="321457" algn="ctr">
              <a:buSzTx/>
              <a:buNone/>
            </a:lvl2pPr>
            <a:lvl3pPr marL="0" indent="642915" algn="ctr">
              <a:buSzTx/>
              <a:buNone/>
            </a:lvl3pPr>
            <a:lvl4pPr marL="0" indent="964372" algn="ctr">
              <a:buSzTx/>
              <a:buNone/>
            </a:lvl4pPr>
            <a:lvl5pPr marL="0" indent="1285829" algn="ctr">
              <a:buSzTx/>
              <a:buNone/>
            </a:lvl5pPr>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364379139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8737601" y="6245225"/>
            <a:ext cx="2844800" cy="390939"/>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427589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013986-8863-4F9F-82AA-5B2A7CC39AE4}" type="datetimeFigureOut">
              <a:rPr lang="en-US" smtClean="0"/>
              <a:pPr/>
              <a:t>10/19/23</a:t>
            </a:fld>
            <a:endParaRPr lang="en-US"/>
          </a:p>
        </p:txBody>
      </p:sp>
      <p:sp>
        <p:nvSpPr>
          <p:cNvPr id="5" name="Footer Placeholder 4"/>
          <p:cNvSpPr>
            <a:spLocks noGrp="1"/>
          </p:cNvSpPr>
          <p:nvPr>
            <p:ph type="ftr" sz="quarter" idx="11"/>
          </p:nvPr>
        </p:nvSpPr>
        <p:spPr>
          <a:xfrm>
            <a:off x="4165601"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245225"/>
            <a:ext cx="2844801" cy="390939"/>
          </a:xfrm>
        </p:spPr>
        <p:txBody>
          <a:bodyPr/>
          <a:lstStyle/>
          <a:p>
            <a:fld id="{CAE1F27E-C1F1-4C11-A7AB-BBE264CE3B68}" type="slidenum">
              <a:rPr lang="en-US" smtClean="0"/>
              <a:pPr/>
              <a:t>‹#›</a:t>
            </a:fld>
            <a:endParaRPr lang="en-US"/>
          </a:p>
        </p:txBody>
      </p:sp>
    </p:spTree>
    <p:extLst>
      <p:ext uri="{BB962C8B-B14F-4D97-AF65-F5344CB8AC3E}">
        <p14:creationId xmlns:p14="http://schemas.microsoft.com/office/powerpoint/2010/main" val="201972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892969" y="312539"/>
            <a:ext cx="10406063" cy="1518047"/>
          </a:xfrm>
          <a:prstGeom prst="rect">
            <a:avLst/>
          </a:prstGeom>
        </p:spPr>
        <p:txBody>
          <a:bodyPr lIns="0" tIns="0" rIns="0" bIns="0" anchor="ctr">
            <a:normAutofit/>
          </a:bodyPr>
          <a:lstStyle>
            <a:lvl1pPr defTabSz="410751">
              <a:defRPr sz="5625">
                <a:latin typeface="+mn-lt"/>
                <a:ea typeface="+mn-ea"/>
                <a:cs typeface="+mn-cs"/>
                <a:sym typeface="Helvetica Light"/>
              </a:defRPr>
            </a:lvl1pPr>
          </a:lstStyle>
          <a:p>
            <a:pPr lvl="0">
              <a:defRPr sz="1800"/>
            </a:pPr>
            <a:r>
              <a:rPr lang="en-US" sz="5625"/>
              <a:t>Click to edit Master title style</a:t>
            </a:r>
            <a:endParaRPr sz="5625"/>
          </a:p>
        </p:txBody>
      </p:sp>
    </p:spTree>
    <p:extLst>
      <p:ext uri="{BB962C8B-B14F-4D97-AF65-F5344CB8AC3E}">
        <p14:creationId xmlns:p14="http://schemas.microsoft.com/office/powerpoint/2010/main" val="210618189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892969" y="892969"/>
            <a:ext cx="10406063" cy="5072063"/>
          </a:xfrm>
          <a:prstGeom prst="rect">
            <a:avLst/>
          </a:prstGeom>
        </p:spPr>
        <p:txBody>
          <a:bodyPr lIns="0" tIns="0" rIns="0" bIns="0" anchor="ctr">
            <a:normAutofit/>
          </a:bodyPr>
          <a:lstStyle>
            <a:lvl1pPr marL="312528" indent="-312528" defTabSz="410751">
              <a:spcBef>
                <a:spcPts val="2953"/>
              </a:spcBef>
              <a:buSzPct val="75000"/>
              <a:defRPr sz="2531">
                <a:latin typeface="+mn-lt"/>
                <a:ea typeface="+mn-ea"/>
                <a:cs typeface="+mn-cs"/>
                <a:sym typeface="Helvetica Light"/>
              </a:defRPr>
            </a:lvl1pPr>
            <a:lvl2pPr marL="625056" indent="-312528" defTabSz="410751">
              <a:spcBef>
                <a:spcPts val="2953"/>
              </a:spcBef>
              <a:buSzPct val="75000"/>
              <a:buChar char="•"/>
              <a:defRPr sz="2531">
                <a:latin typeface="+mn-lt"/>
                <a:ea typeface="+mn-ea"/>
                <a:cs typeface="+mn-cs"/>
                <a:sym typeface="Helvetica Light"/>
              </a:defRPr>
            </a:lvl2pPr>
            <a:lvl3pPr indent="-312528" defTabSz="410751">
              <a:spcBef>
                <a:spcPts val="2953"/>
              </a:spcBef>
              <a:buSzPct val="75000"/>
              <a:defRPr sz="2531">
                <a:latin typeface="+mn-lt"/>
                <a:ea typeface="+mn-ea"/>
                <a:cs typeface="+mn-cs"/>
                <a:sym typeface="Helvetica Light"/>
              </a:defRPr>
            </a:lvl3pPr>
            <a:lvl4pPr marL="1250112" indent="-312528" defTabSz="410751">
              <a:spcBef>
                <a:spcPts val="2953"/>
              </a:spcBef>
              <a:buSzPct val="75000"/>
              <a:buChar char="•"/>
              <a:defRPr sz="2531">
                <a:latin typeface="+mn-lt"/>
                <a:ea typeface="+mn-ea"/>
                <a:cs typeface="+mn-cs"/>
                <a:sym typeface="Helvetica Light"/>
              </a:defRPr>
            </a:lvl4pPr>
            <a:lvl5pPr marL="1562640" indent="-312528" defTabSz="410751">
              <a:spcBef>
                <a:spcPts val="2953"/>
              </a:spcBef>
              <a:buSzPct val="75000"/>
              <a:buChar char="•"/>
              <a:defRPr sz="2531">
                <a:latin typeface="+mn-lt"/>
                <a:ea typeface="+mn-ea"/>
                <a:cs typeface="+mn-cs"/>
                <a:sym typeface="Helvetica Light"/>
              </a:defRPr>
            </a:lvl5pPr>
          </a:lstStyle>
          <a:p>
            <a:pPr lvl="0">
              <a:defRPr sz="1800"/>
            </a:pPr>
            <a:r>
              <a:rPr lang="en-US" sz="2531"/>
              <a:t>Click to edit Master text styles</a:t>
            </a:r>
          </a:p>
          <a:p>
            <a:pPr lvl="1">
              <a:defRPr sz="1800"/>
            </a:pPr>
            <a:r>
              <a:rPr lang="en-US" sz="2531"/>
              <a:t>Second level</a:t>
            </a:r>
          </a:p>
          <a:p>
            <a:pPr lvl="2">
              <a:defRPr sz="1800"/>
            </a:pPr>
            <a:r>
              <a:rPr lang="en-US" sz="2531"/>
              <a:t>Third level</a:t>
            </a:r>
          </a:p>
          <a:p>
            <a:pPr lvl="3">
              <a:defRPr sz="1800"/>
            </a:pPr>
            <a:r>
              <a:rPr lang="en-US" sz="2531"/>
              <a:t>Fourth level</a:t>
            </a:r>
          </a:p>
          <a:p>
            <a:pPr lvl="4">
              <a:defRPr sz="1800"/>
            </a:pPr>
            <a:r>
              <a:rPr lang="en-US" sz="2531"/>
              <a:t>Fifth level</a:t>
            </a:r>
            <a:endParaRPr sz="2531"/>
          </a:p>
        </p:txBody>
      </p:sp>
    </p:spTree>
    <p:extLst>
      <p:ext uri="{BB962C8B-B14F-4D97-AF65-F5344CB8AC3E}">
        <p14:creationId xmlns:p14="http://schemas.microsoft.com/office/powerpoint/2010/main" val="402733445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952641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14399" y="2130425"/>
            <a:ext cx="10363202" cy="1755776"/>
          </a:xfrm>
          <a:prstGeom prst="rect">
            <a:avLst/>
          </a:prstGeom>
        </p:spPr>
        <p:txBody>
          <a:bodyPr/>
          <a:lstStyle/>
          <a:p>
            <a:pPr lvl="0">
              <a:defRPr sz="1800"/>
            </a:pPr>
            <a:r>
              <a:rPr lang="en-US" sz="4359"/>
              <a:t>Click to edit Master title style</a:t>
            </a:r>
            <a:endParaRPr sz="4359"/>
          </a:p>
        </p:txBody>
      </p:sp>
      <p:sp>
        <p:nvSpPr>
          <p:cNvPr id="33" name="Shape 33"/>
          <p:cNvSpPr>
            <a:spLocks noGrp="1"/>
          </p:cNvSpPr>
          <p:nvPr>
            <p:ph type="body" idx="1"/>
          </p:nvPr>
        </p:nvSpPr>
        <p:spPr>
          <a:xfrm>
            <a:off x="1828800" y="3886200"/>
            <a:ext cx="8534401" cy="2971801"/>
          </a:xfrm>
          <a:prstGeom prst="rect">
            <a:avLst/>
          </a:prstGeom>
        </p:spPr>
        <p:txBody>
          <a:bodyPr/>
          <a:lstStyle>
            <a:lvl1pPr marL="0" indent="0" algn="ctr">
              <a:buSzTx/>
              <a:buNone/>
            </a:lvl1pPr>
            <a:lvl2pPr marL="0" indent="321457" algn="ctr">
              <a:buSzTx/>
              <a:buNone/>
            </a:lvl2pPr>
            <a:lvl3pPr marL="0" indent="642915" algn="ctr">
              <a:buSzTx/>
              <a:buNone/>
            </a:lvl3pPr>
            <a:lvl4pPr marL="0" indent="964372" algn="ctr">
              <a:buSzTx/>
              <a:buNone/>
            </a:lvl4pPr>
            <a:lvl5pPr marL="0" indent="1285829" algn="ctr">
              <a:buSzTx/>
              <a:buNone/>
            </a:lvl5pPr>
          </a:lstStyle>
          <a:p>
            <a:pPr lvl="0">
              <a:defRPr sz="1800"/>
            </a:pPr>
            <a:r>
              <a:rPr lang="en-US" sz="3094"/>
              <a:t>Click to edit Master text styles</a:t>
            </a:r>
          </a:p>
          <a:p>
            <a:pPr lvl="1">
              <a:defRPr sz="1800"/>
            </a:pPr>
            <a:r>
              <a:rPr lang="en-US" sz="3094"/>
              <a:t>Second level</a:t>
            </a:r>
          </a:p>
          <a:p>
            <a:pPr lvl="2">
              <a:defRPr sz="1800"/>
            </a:pPr>
            <a:r>
              <a:rPr lang="en-US" sz="3094"/>
              <a:t>Third level</a:t>
            </a:r>
          </a:p>
          <a:p>
            <a:pPr lvl="3">
              <a:defRPr sz="1800"/>
            </a:pPr>
            <a:r>
              <a:rPr lang="en-US" sz="3094"/>
              <a:t>Fourth level</a:t>
            </a:r>
          </a:p>
          <a:p>
            <a:pPr lvl="4">
              <a:defRPr sz="1800"/>
            </a:pPr>
            <a:r>
              <a:rPr lang="en-US" sz="3094"/>
              <a:t>Fifth level</a:t>
            </a:r>
            <a:endParaRPr sz="3094"/>
          </a:p>
        </p:txBody>
      </p:sp>
      <p:sp>
        <p:nvSpPr>
          <p:cNvPr id="34" name="Shape 34"/>
          <p:cNvSpPr>
            <a:spLocks noGrp="1"/>
          </p:cNvSpPr>
          <p:nvPr>
            <p:ph type="sldNum" sz="quarter" idx="2"/>
          </p:nvPr>
        </p:nvSpPr>
        <p:spPr>
          <a:prstGeom prst="rect">
            <a:avLst/>
          </a:prstGeom>
        </p:spPr>
        <p:txBody>
          <a:bodyPr/>
          <a:lstStyle/>
          <a:p>
            <a:fld id="{8D4628F3-83B5-42F7-86BD-DCEAF2C1A9D8}" type="slidenum">
              <a:rPr lang="en-AU" smtClean="0"/>
              <a:t>‹#›</a:t>
            </a:fld>
            <a:endParaRPr lang="en-AU"/>
          </a:p>
        </p:txBody>
      </p:sp>
    </p:spTree>
    <p:extLst>
      <p:ext uri="{BB962C8B-B14F-4D97-AF65-F5344CB8AC3E}">
        <p14:creationId xmlns:p14="http://schemas.microsoft.com/office/powerpoint/2010/main" val="3204044874"/>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fld id="{155C166C-7365-4EA1-8227-EC75CA4E640D}" type="datetimeFigureOut">
              <a:rPr lang="en-AU" smtClean="0"/>
              <a:t>19/10/2023</a:t>
            </a:fld>
            <a:endParaRPr lang="en-AU"/>
          </a:p>
        </p:txBody>
      </p:sp>
      <p:sp>
        <p:nvSpPr>
          <p:cNvPr id="3"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endParaRPr lang="en-AU"/>
          </a:p>
        </p:txBody>
      </p:sp>
      <p:sp>
        <p:nvSpPr>
          <p:cNvPr id="4" name="Rectangle 6"/>
          <p:cNvSpPr>
            <a:spLocks noGrp="1" noChangeArrowheads="1"/>
          </p:cNvSpPr>
          <p:nvPr>
            <p:ph type="sldNum" sz="quarter" idx="12"/>
          </p:nvPr>
        </p:nvSpPr>
        <p:spPr>
          <a:xfrm>
            <a:off x="8737601" y="6245225"/>
            <a:ext cx="2844800" cy="390939"/>
          </a:xfrm>
          <a:prstGeom prst="rect">
            <a:avLst/>
          </a:prstGeom>
          <a:ln/>
        </p:spPr>
        <p:txBody>
          <a:bodyPr/>
          <a:lstStyle>
            <a:lvl1pPr>
              <a:defRPr/>
            </a:lvl1pPr>
          </a:lstStyle>
          <a:p>
            <a:fld id="{8D4628F3-83B5-42F7-86BD-DCEAF2C1A9D8}" type="slidenum">
              <a:rPr lang="en-AU" smtClean="0"/>
              <a:t>‹#›</a:t>
            </a:fld>
            <a:endParaRPr lang="en-AU"/>
          </a:p>
        </p:txBody>
      </p:sp>
    </p:spTree>
    <p:extLst>
      <p:ext uri="{BB962C8B-B14F-4D97-AF65-F5344CB8AC3E}">
        <p14:creationId xmlns:p14="http://schemas.microsoft.com/office/powerpoint/2010/main" val="3845245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073F3-740F-42B2-BB6E-C3388C2FC15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0C0AD51-2F0A-4BE8-8EDF-3FDF1C173E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6048124-4EB4-4FF8-9618-846887E1B39E}"/>
              </a:ext>
            </a:extLst>
          </p:cNvPr>
          <p:cNvSpPr>
            <a:spLocks noGrp="1"/>
          </p:cNvSpPr>
          <p:nvPr>
            <p:ph type="dt" sz="half" idx="10"/>
          </p:nvPr>
        </p:nvSpPr>
        <p:spPr/>
        <p:txBody>
          <a:bodyPr/>
          <a:lstStyle/>
          <a:p>
            <a:fld id="{155C166C-7365-4EA1-8227-EC75CA4E640D}" type="datetimeFigureOut">
              <a:rPr lang="en-AU" smtClean="0"/>
              <a:t>19/10/2023</a:t>
            </a:fld>
            <a:endParaRPr lang="en-AU"/>
          </a:p>
        </p:txBody>
      </p:sp>
      <p:sp>
        <p:nvSpPr>
          <p:cNvPr id="5" name="Footer Placeholder 4">
            <a:extLst>
              <a:ext uri="{FF2B5EF4-FFF2-40B4-BE49-F238E27FC236}">
                <a16:creationId xmlns:a16="http://schemas.microsoft.com/office/drawing/2014/main" id="{DD343956-A3B5-4E96-8658-3FA5D3750C3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46C32E8-B3B6-49D9-93F0-BAFC2701CAEC}"/>
              </a:ext>
            </a:extLst>
          </p:cNvPr>
          <p:cNvSpPr>
            <a:spLocks noGrp="1"/>
          </p:cNvSpPr>
          <p:nvPr>
            <p:ph type="sldNum" sz="quarter" idx="12"/>
          </p:nvPr>
        </p:nvSpPr>
        <p:spPr>
          <a:xfrm>
            <a:off x="8737600" y="6245225"/>
            <a:ext cx="2844801" cy="390939"/>
          </a:xfrm>
        </p:spPr>
        <p:txBody>
          <a:bodyPr/>
          <a:lstStyle/>
          <a:p>
            <a:fld id="{8D4628F3-83B5-42F7-86BD-DCEAF2C1A9D8}" type="slidenum">
              <a:rPr lang="en-AU" smtClean="0"/>
              <a:t>‹#›</a:t>
            </a:fld>
            <a:endParaRPr lang="en-AU"/>
          </a:p>
        </p:txBody>
      </p:sp>
    </p:spTree>
    <p:extLst>
      <p:ext uri="{BB962C8B-B14F-4D97-AF65-F5344CB8AC3E}">
        <p14:creationId xmlns:p14="http://schemas.microsoft.com/office/powerpoint/2010/main" val="2312209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320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892969" y="312539"/>
            <a:ext cx="10406063" cy="1518047"/>
          </a:xfrm>
          <a:prstGeom prst="rect">
            <a:avLst/>
          </a:prstGeom>
        </p:spPr>
        <p:txBody>
          <a:bodyPr lIns="0" tIns="0" rIns="0" bIns="0" anchor="ctr">
            <a:normAutofit/>
          </a:bodyPr>
          <a:lstStyle>
            <a:lvl1pPr defTabSz="410751">
              <a:defRPr sz="5625">
                <a:latin typeface="+mn-lt"/>
                <a:ea typeface="+mn-ea"/>
                <a:cs typeface="+mn-cs"/>
                <a:sym typeface="Helvetica Light"/>
              </a:defRPr>
            </a:lvl1pPr>
          </a:lstStyle>
          <a:p>
            <a:pPr lvl="0">
              <a:defRPr sz="1800"/>
            </a:pPr>
            <a:r>
              <a:rPr sz="5625"/>
              <a:t>Title Text</a:t>
            </a:r>
          </a:p>
        </p:txBody>
      </p:sp>
    </p:spTree>
    <p:extLst>
      <p:ext uri="{BB962C8B-B14F-4D97-AF65-F5344CB8AC3E}">
        <p14:creationId xmlns:p14="http://schemas.microsoft.com/office/powerpoint/2010/main" val="293953703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892969" y="892969"/>
            <a:ext cx="10406063" cy="5072063"/>
          </a:xfrm>
          <a:prstGeom prst="rect">
            <a:avLst/>
          </a:prstGeom>
        </p:spPr>
        <p:txBody>
          <a:bodyPr lIns="0" tIns="0" rIns="0" bIns="0" anchor="ctr">
            <a:normAutofit/>
          </a:bodyPr>
          <a:lstStyle>
            <a:lvl1pPr marL="312528" indent="-312528" defTabSz="410751">
              <a:spcBef>
                <a:spcPts val="2953"/>
              </a:spcBef>
              <a:buSzPct val="75000"/>
              <a:defRPr sz="2531">
                <a:latin typeface="+mn-lt"/>
                <a:ea typeface="+mn-ea"/>
                <a:cs typeface="+mn-cs"/>
                <a:sym typeface="Helvetica Light"/>
              </a:defRPr>
            </a:lvl1pPr>
            <a:lvl2pPr marL="625056" indent="-312528" defTabSz="410751">
              <a:spcBef>
                <a:spcPts val="2953"/>
              </a:spcBef>
              <a:buSzPct val="75000"/>
              <a:buChar char="•"/>
              <a:defRPr sz="2531">
                <a:latin typeface="+mn-lt"/>
                <a:ea typeface="+mn-ea"/>
                <a:cs typeface="+mn-cs"/>
                <a:sym typeface="Helvetica Light"/>
              </a:defRPr>
            </a:lvl2pPr>
            <a:lvl3pPr indent="-312528" defTabSz="410751">
              <a:spcBef>
                <a:spcPts val="2953"/>
              </a:spcBef>
              <a:buSzPct val="75000"/>
              <a:defRPr sz="2531">
                <a:latin typeface="+mn-lt"/>
                <a:ea typeface="+mn-ea"/>
                <a:cs typeface="+mn-cs"/>
                <a:sym typeface="Helvetica Light"/>
              </a:defRPr>
            </a:lvl3pPr>
            <a:lvl4pPr marL="1250112" indent="-312528" defTabSz="410751">
              <a:spcBef>
                <a:spcPts val="2953"/>
              </a:spcBef>
              <a:buSzPct val="75000"/>
              <a:buChar char="•"/>
              <a:defRPr sz="2531">
                <a:latin typeface="+mn-lt"/>
                <a:ea typeface="+mn-ea"/>
                <a:cs typeface="+mn-cs"/>
                <a:sym typeface="Helvetica Light"/>
              </a:defRPr>
            </a:lvl4pPr>
            <a:lvl5pPr marL="1562640" indent="-312528" defTabSz="410751">
              <a:spcBef>
                <a:spcPts val="2953"/>
              </a:spcBef>
              <a:buSzPct val="75000"/>
              <a:buChar char="•"/>
              <a:defRPr sz="2531">
                <a:latin typeface="+mn-lt"/>
                <a:ea typeface="+mn-ea"/>
                <a:cs typeface="+mn-cs"/>
                <a:sym typeface="Helvetica Light"/>
              </a:defRPr>
            </a:lvl5pPr>
          </a:lstStyle>
          <a:p>
            <a:pPr lvl="0">
              <a:defRPr sz="1800"/>
            </a:pPr>
            <a:r>
              <a:rPr sz="2531"/>
              <a:t>Body Level One</a:t>
            </a:r>
          </a:p>
          <a:p>
            <a:pPr lvl="1">
              <a:defRPr sz="1800"/>
            </a:pPr>
            <a:r>
              <a:rPr sz="2531"/>
              <a:t>Body Level Two</a:t>
            </a:r>
          </a:p>
          <a:p>
            <a:pPr lvl="2">
              <a:defRPr sz="1800"/>
            </a:pPr>
            <a:r>
              <a:rPr sz="2531"/>
              <a:t>Body Level Three</a:t>
            </a:r>
          </a:p>
          <a:p>
            <a:pPr lvl="3">
              <a:defRPr sz="1800"/>
            </a:pPr>
            <a:r>
              <a:rPr sz="2531"/>
              <a:t>Body Level Four</a:t>
            </a:r>
          </a:p>
          <a:p>
            <a:pPr lvl="4">
              <a:defRPr sz="1800"/>
            </a:pPr>
            <a:r>
              <a:rPr sz="2531"/>
              <a:t>Body Level Five</a:t>
            </a:r>
          </a:p>
        </p:txBody>
      </p:sp>
    </p:spTree>
    <p:extLst>
      <p:ext uri="{BB962C8B-B14F-4D97-AF65-F5344CB8AC3E}">
        <p14:creationId xmlns:p14="http://schemas.microsoft.com/office/powerpoint/2010/main" val="215944007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80814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14399" y="2130425"/>
            <a:ext cx="10363202" cy="1755776"/>
          </a:xfrm>
          <a:prstGeom prst="rect">
            <a:avLst/>
          </a:prstGeom>
        </p:spPr>
        <p:txBody>
          <a:bodyPr/>
          <a:lstStyle/>
          <a:p>
            <a:pPr lvl="0">
              <a:defRPr sz="1800"/>
            </a:pPr>
            <a:r>
              <a:rPr sz="4359"/>
              <a:t>Title Text</a:t>
            </a:r>
          </a:p>
        </p:txBody>
      </p:sp>
      <p:sp>
        <p:nvSpPr>
          <p:cNvPr id="33" name="Shape 33"/>
          <p:cNvSpPr>
            <a:spLocks noGrp="1"/>
          </p:cNvSpPr>
          <p:nvPr>
            <p:ph type="body" idx="1"/>
          </p:nvPr>
        </p:nvSpPr>
        <p:spPr>
          <a:xfrm>
            <a:off x="1828800" y="3886200"/>
            <a:ext cx="8534401" cy="2971801"/>
          </a:xfrm>
          <a:prstGeom prst="rect">
            <a:avLst/>
          </a:prstGeom>
        </p:spPr>
        <p:txBody>
          <a:bodyPr/>
          <a:lstStyle>
            <a:lvl1pPr marL="0" indent="0" algn="ctr">
              <a:buSzTx/>
              <a:buNone/>
            </a:lvl1pPr>
            <a:lvl2pPr marL="0" indent="321457" algn="ctr">
              <a:buSzTx/>
              <a:buNone/>
            </a:lvl2pPr>
            <a:lvl3pPr marL="0" indent="642915" algn="ctr">
              <a:buSzTx/>
              <a:buNone/>
            </a:lvl3pPr>
            <a:lvl4pPr marL="0" indent="964372" algn="ctr">
              <a:buSzTx/>
              <a:buNone/>
            </a:lvl4pPr>
            <a:lvl5pPr marL="0" indent="1285829" algn="ctr">
              <a:buSzTx/>
              <a:buNone/>
            </a:lvl5pPr>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176238704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165601" y="6245225"/>
            <a:ext cx="38608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8737601" y="6245225"/>
            <a:ext cx="2844800" cy="390939"/>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4175640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2192000" cy="6858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4085748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190625" y="1151930"/>
            <a:ext cx="9810750" cy="2321719"/>
          </a:xfrm>
          <a:prstGeom prst="rect">
            <a:avLst/>
          </a:prstGeom>
        </p:spPr>
        <p:txBody>
          <a:bodyPr anchor="b"/>
          <a:lstStyle/>
          <a:p>
            <a:r>
              <a:t>Title Text</a:t>
            </a:r>
          </a:p>
        </p:txBody>
      </p:sp>
      <p:sp>
        <p:nvSpPr>
          <p:cNvPr id="12" name="Shape 12"/>
          <p:cNvSpPr>
            <a:spLocks noGrp="1"/>
          </p:cNvSpPr>
          <p:nvPr>
            <p:ph type="body" sz="quarter" idx="1"/>
          </p:nvPr>
        </p:nvSpPr>
        <p:spPr>
          <a:xfrm>
            <a:off x="1190625" y="3536156"/>
            <a:ext cx="9810750" cy="794742"/>
          </a:xfrm>
          <a:prstGeom prst="rect">
            <a:avLst/>
          </a:prstGeom>
        </p:spPr>
        <p:txBody>
          <a:bodyPr anchor="t"/>
          <a:lstStyle>
            <a:lvl1pPr marL="0" indent="0" algn="ctr">
              <a:spcBef>
                <a:spcPts val="0"/>
              </a:spcBef>
              <a:buSzTx/>
              <a:buNone/>
              <a:defRPr sz="2250"/>
            </a:lvl1pPr>
            <a:lvl2pPr marL="0" indent="160729" algn="ctr">
              <a:spcBef>
                <a:spcPts val="0"/>
              </a:spcBef>
              <a:buSzTx/>
              <a:buNone/>
              <a:defRPr sz="2250"/>
            </a:lvl2pPr>
            <a:lvl3pPr marL="0" indent="321457" algn="ctr">
              <a:spcBef>
                <a:spcPts val="0"/>
              </a:spcBef>
              <a:buSzTx/>
              <a:buNone/>
              <a:defRPr sz="2250"/>
            </a:lvl3pPr>
            <a:lvl4pPr marL="0" indent="482186" algn="ctr">
              <a:spcBef>
                <a:spcPts val="0"/>
              </a:spcBef>
              <a:buSzTx/>
              <a:buNone/>
              <a:defRPr sz="2250"/>
            </a:lvl4pPr>
            <a:lvl5pPr marL="0" indent="642915" algn="ctr">
              <a:spcBef>
                <a:spcPts val="0"/>
              </a:spcBef>
              <a:buSzTx/>
              <a:buNone/>
              <a:defRPr sz="225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83293640"/>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7"/>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599" y="274638"/>
            <a:ext cx="10972802" cy="1325563"/>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359"/>
              <a:t>Title Text</a:t>
            </a:r>
          </a:p>
        </p:txBody>
      </p:sp>
      <p:sp>
        <p:nvSpPr>
          <p:cNvPr id="3" name="Shape 3"/>
          <p:cNvSpPr>
            <a:spLocks noGrp="1"/>
          </p:cNvSpPr>
          <p:nvPr>
            <p:ph type="body" idx="1"/>
          </p:nvPr>
        </p:nvSpPr>
        <p:spPr>
          <a:xfrm>
            <a:off x="609599" y="1600200"/>
            <a:ext cx="10972802" cy="525780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4" name="Shape 4"/>
          <p:cNvSpPr>
            <a:spLocks noGrp="1"/>
          </p:cNvSpPr>
          <p:nvPr>
            <p:ph type="sldNum" sz="quarter" idx="2"/>
          </p:nvPr>
        </p:nvSpPr>
        <p:spPr>
          <a:xfrm>
            <a:off x="8737600" y="6245226"/>
            <a:ext cx="2844801" cy="390939"/>
          </a:xfrm>
          <a:prstGeom prst="rect">
            <a:avLst/>
          </a:prstGeom>
          <a:ln w="12700">
            <a:miter lim="400000"/>
          </a:ln>
        </p:spPr>
        <p:txBody>
          <a:bodyPr lIns="65023" tIns="65023" rIns="65023" bIns="65023">
            <a:spAutoFit/>
          </a:bodyPr>
          <a:lstStyle>
            <a:lvl1pPr algn="l" defTabSz="642915">
              <a:defRPr sz="1687">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1328785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 id="2147483667" r:id="rId5"/>
  </p:sldLayoutIdLst>
  <p:transition spd="med"/>
  <p:txStyles>
    <p:titleStyle>
      <a:lvl1pPr algn="ctr">
        <a:defRPr sz="4359">
          <a:latin typeface="Arial"/>
          <a:ea typeface="Arial"/>
          <a:cs typeface="Arial"/>
          <a:sym typeface="Arial"/>
        </a:defRPr>
      </a:lvl1pPr>
      <a:lvl2pPr algn="ctr">
        <a:defRPr sz="4359">
          <a:latin typeface="Arial"/>
          <a:ea typeface="Arial"/>
          <a:cs typeface="Arial"/>
          <a:sym typeface="Arial"/>
        </a:defRPr>
      </a:lvl2pPr>
      <a:lvl3pPr algn="ctr">
        <a:defRPr sz="4359">
          <a:latin typeface="Arial"/>
          <a:ea typeface="Arial"/>
          <a:cs typeface="Arial"/>
          <a:sym typeface="Arial"/>
        </a:defRPr>
      </a:lvl3pPr>
      <a:lvl4pPr algn="ctr">
        <a:defRPr sz="4359">
          <a:latin typeface="Arial"/>
          <a:ea typeface="Arial"/>
          <a:cs typeface="Arial"/>
          <a:sym typeface="Arial"/>
        </a:defRPr>
      </a:lvl4pPr>
      <a:lvl5pPr algn="ctr">
        <a:defRPr sz="4359">
          <a:latin typeface="Arial"/>
          <a:ea typeface="Arial"/>
          <a:cs typeface="Arial"/>
          <a:sym typeface="Arial"/>
        </a:defRPr>
      </a:lvl5pPr>
      <a:lvl6pPr indent="321457" algn="ctr">
        <a:defRPr sz="4359">
          <a:latin typeface="Arial"/>
          <a:ea typeface="Arial"/>
          <a:cs typeface="Arial"/>
          <a:sym typeface="Arial"/>
        </a:defRPr>
      </a:lvl6pPr>
      <a:lvl7pPr indent="642915" algn="ctr">
        <a:defRPr sz="4359">
          <a:latin typeface="Arial"/>
          <a:ea typeface="Arial"/>
          <a:cs typeface="Arial"/>
          <a:sym typeface="Arial"/>
        </a:defRPr>
      </a:lvl7pPr>
      <a:lvl8pPr indent="964372" algn="ctr">
        <a:defRPr sz="4359">
          <a:latin typeface="Arial"/>
          <a:ea typeface="Arial"/>
          <a:cs typeface="Arial"/>
          <a:sym typeface="Arial"/>
        </a:defRPr>
      </a:lvl8pPr>
      <a:lvl9pPr indent="1285829" algn="ctr">
        <a:defRPr sz="4359">
          <a:latin typeface="Arial"/>
          <a:ea typeface="Arial"/>
          <a:cs typeface="Arial"/>
          <a:sym typeface="Arial"/>
        </a:defRPr>
      </a:lvl9pPr>
    </p:titleStyle>
    <p:bodyStyle>
      <a:lvl1pPr marL="331503" indent="-331503">
        <a:spcBef>
          <a:spcPts val="492"/>
        </a:spcBef>
        <a:buSzPct val="100000"/>
        <a:buChar char="•"/>
        <a:defRPr sz="3094">
          <a:latin typeface="Arial"/>
          <a:ea typeface="Arial"/>
          <a:cs typeface="Arial"/>
          <a:sym typeface="Arial"/>
        </a:defRPr>
      </a:lvl1pPr>
      <a:lvl2pPr marL="637174" indent="-315717">
        <a:spcBef>
          <a:spcPts val="492"/>
        </a:spcBef>
        <a:buSzPct val="100000"/>
        <a:buChar char="–"/>
        <a:defRPr sz="3094">
          <a:latin typeface="Arial"/>
          <a:ea typeface="Arial"/>
          <a:cs typeface="Arial"/>
          <a:sym typeface="Arial"/>
        </a:defRPr>
      </a:lvl2pPr>
      <a:lvl3pPr marL="937584" indent="-294669">
        <a:spcBef>
          <a:spcPts val="492"/>
        </a:spcBef>
        <a:buSzPct val="100000"/>
        <a:buChar char="•"/>
        <a:defRPr sz="3094">
          <a:latin typeface="Arial"/>
          <a:ea typeface="Arial"/>
          <a:cs typeface="Arial"/>
          <a:sym typeface="Arial"/>
        </a:defRPr>
      </a:lvl3pPr>
      <a:lvl4pPr marL="1317975" indent="-353603">
        <a:spcBef>
          <a:spcPts val="492"/>
        </a:spcBef>
        <a:buSzPct val="100000"/>
        <a:buChar char="–"/>
        <a:defRPr sz="3094">
          <a:latin typeface="Arial"/>
          <a:ea typeface="Arial"/>
          <a:cs typeface="Arial"/>
          <a:sym typeface="Arial"/>
        </a:defRPr>
      </a:lvl4pPr>
      <a:lvl5pPr marL="1639432" indent="-353603">
        <a:spcBef>
          <a:spcPts val="492"/>
        </a:spcBef>
        <a:buSzPct val="100000"/>
        <a:buChar char="»"/>
        <a:defRPr sz="3094">
          <a:latin typeface="Arial"/>
          <a:ea typeface="Arial"/>
          <a:cs typeface="Arial"/>
          <a:sym typeface="Arial"/>
        </a:defRPr>
      </a:lvl5pPr>
      <a:lvl6pPr marL="1960890" indent="-353603">
        <a:spcBef>
          <a:spcPts val="492"/>
        </a:spcBef>
        <a:buSzPct val="100000"/>
        <a:buChar char="»"/>
        <a:defRPr sz="3094">
          <a:latin typeface="Arial"/>
          <a:ea typeface="Arial"/>
          <a:cs typeface="Arial"/>
          <a:sym typeface="Arial"/>
        </a:defRPr>
      </a:lvl6pPr>
      <a:lvl7pPr marL="2282347" indent="-353603">
        <a:spcBef>
          <a:spcPts val="492"/>
        </a:spcBef>
        <a:buSzPct val="100000"/>
        <a:buChar char="»"/>
        <a:defRPr sz="3094">
          <a:latin typeface="Arial"/>
          <a:ea typeface="Arial"/>
          <a:cs typeface="Arial"/>
          <a:sym typeface="Arial"/>
        </a:defRPr>
      </a:lvl7pPr>
      <a:lvl8pPr marL="2603804" indent="-353603">
        <a:spcBef>
          <a:spcPts val="492"/>
        </a:spcBef>
        <a:buSzPct val="100000"/>
        <a:buChar char="»"/>
        <a:defRPr sz="3094">
          <a:latin typeface="Arial"/>
          <a:ea typeface="Arial"/>
          <a:cs typeface="Arial"/>
          <a:sym typeface="Arial"/>
        </a:defRPr>
      </a:lvl8pPr>
      <a:lvl9pPr marL="2925262" indent="-353603">
        <a:spcBef>
          <a:spcPts val="492"/>
        </a:spcBef>
        <a:buSzPct val="100000"/>
        <a:buChar char="»"/>
        <a:defRPr sz="3094">
          <a:latin typeface="Arial"/>
          <a:ea typeface="Arial"/>
          <a:cs typeface="Arial"/>
          <a:sym typeface="Arial"/>
        </a:defRPr>
      </a:lvl9pPr>
    </p:bodyStyle>
    <p:otherStyle>
      <a:lvl1pPr>
        <a:defRPr sz="1687">
          <a:solidFill>
            <a:schemeClr val="tx1"/>
          </a:solidFill>
          <a:latin typeface="+mn-lt"/>
          <a:ea typeface="+mn-ea"/>
          <a:cs typeface="+mn-cs"/>
          <a:sym typeface="Arial"/>
        </a:defRPr>
      </a:lvl1pPr>
      <a:lvl2pPr indent="321457">
        <a:defRPr sz="1687">
          <a:solidFill>
            <a:schemeClr val="tx1"/>
          </a:solidFill>
          <a:latin typeface="+mn-lt"/>
          <a:ea typeface="+mn-ea"/>
          <a:cs typeface="+mn-cs"/>
          <a:sym typeface="Arial"/>
        </a:defRPr>
      </a:lvl2pPr>
      <a:lvl3pPr indent="642915">
        <a:defRPr sz="1687">
          <a:solidFill>
            <a:schemeClr val="tx1"/>
          </a:solidFill>
          <a:latin typeface="+mn-lt"/>
          <a:ea typeface="+mn-ea"/>
          <a:cs typeface="+mn-cs"/>
          <a:sym typeface="Arial"/>
        </a:defRPr>
      </a:lvl3pPr>
      <a:lvl4pPr indent="964372">
        <a:defRPr sz="1687">
          <a:solidFill>
            <a:schemeClr val="tx1"/>
          </a:solidFill>
          <a:latin typeface="+mn-lt"/>
          <a:ea typeface="+mn-ea"/>
          <a:cs typeface="+mn-cs"/>
          <a:sym typeface="Arial"/>
        </a:defRPr>
      </a:lvl4pPr>
      <a:lvl5pPr indent="1285829">
        <a:defRPr sz="1687">
          <a:solidFill>
            <a:schemeClr val="tx1"/>
          </a:solidFill>
          <a:latin typeface="+mn-lt"/>
          <a:ea typeface="+mn-ea"/>
          <a:cs typeface="+mn-cs"/>
          <a:sym typeface="Arial"/>
        </a:defRPr>
      </a:lvl5pPr>
      <a:lvl6pPr indent="1607287">
        <a:defRPr sz="1687">
          <a:solidFill>
            <a:schemeClr val="tx1"/>
          </a:solidFill>
          <a:latin typeface="+mn-lt"/>
          <a:ea typeface="+mn-ea"/>
          <a:cs typeface="+mn-cs"/>
          <a:sym typeface="Arial"/>
        </a:defRPr>
      </a:lvl6pPr>
      <a:lvl7pPr indent="1928744">
        <a:defRPr sz="1687">
          <a:solidFill>
            <a:schemeClr val="tx1"/>
          </a:solidFill>
          <a:latin typeface="+mn-lt"/>
          <a:ea typeface="+mn-ea"/>
          <a:cs typeface="+mn-cs"/>
          <a:sym typeface="Arial"/>
        </a:defRPr>
      </a:lvl7pPr>
      <a:lvl8pPr indent="2250201">
        <a:defRPr sz="1687">
          <a:solidFill>
            <a:schemeClr val="tx1"/>
          </a:solidFill>
          <a:latin typeface="+mn-lt"/>
          <a:ea typeface="+mn-ea"/>
          <a:cs typeface="+mn-cs"/>
          <a:sym typeface="Arial"/>
        </a:defRPr>
      </a:lvl8pPr>
      <a:lvl9pPr indent="2571659">
        <a:defRPr sz="1687">
          <a:solidFill>
            <a:schemeClr val="tx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9"/>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599" y="274638"/>
            <a:ext cx="10972802" cy="1325563"/>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359"/>
              <a:t>Title Text</a:t>
            </a:r>
          </a:p>
        </p:txBody>
      </p:sp>
      <p:sp>
        <p:nvSpPr>
          <p:cNvPr id="3" name="Shape 3"/>
          <p:cNvSpPr>
            <a:spLocks noGrp="1"/>
          </p:cNvSpPr>
          <p:nvPr>
            <p:ph type="body" idx="1"/>
          </p:nvPr>
        </p:nvSpPr>
        <p:spPr>
          <a:xfrm>
            <a:off x="609599" y="1600200"/>
            <a:ext cx="10972802" cy="525780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4" name="Shape 4"/>
          <p:cNvSpPr>
            <a:spLocks noGrp="1"/>
          </p:cNvSpPr>
          <p:nvPr>
            <p:ph type="sldNum" sz="quarter" idx="2"/>
          </p:nvPr>
        </p:nvSpPr>
        <p:spPr>
          <a:xfrm>
            <a:off x="8737600" y="6245226"/>
            <a:ext cx="2844801" cy="390939"/>
          </a:xfrm>
          <a:prstGeom prst="rect">
            <a:avLst/>
          </a:prstGeom>
          <a:ln w="12700">
            <a:miter lim="400000"/>
          </a:ln>
        </p:spPr>
        <p:txBody>
          <a:bodyPr lIns="65023" tIns="65023" rIns="65023" bIns="65023">
            <a:spAutoFit/>
          </a:bodyPr>
          <a:lstStyle>
            <a:lvl1pPr algn="l" defTabSz="642915">
              <a:defRPr sz="1687">
                <a:latin typeface="Arial"/>
                <a:ea typeface="Arial"/>
                <a:cs typeface="Arial"/>
                <a:sym typeface="Arial"/>
              </a:defRPr>
            </a:lvl1pPr>
          </a:lstStyle>
          <a:p>
            <a:fld id="{8D4628F3-83B5-42F7-86BD-DCEAF2C1A9D8}" type="slidenum">
              <a:rPr lang="en-AU" smtClean="0"/>
              <a:t>‹#›</a:t>
            </a:fld>
            <a:endParaRPr lang="en-AU"/>
          </a:p>
        </p:txBody>
      </p:sp>
    </p:spTree>
    <p:extLst>
      <p:ext uri="{BB962C8B-B14F-4D97-AF65-F5344CB8AC3E}">
        <p14:creationId xmlns:p14="http://schemas.microsoft.com/office/powerpoint/2010/main" val="976783219"/>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p:transition spd="med"/>
  <p:txStyles>
    <p:titleStyle>
      <a:lvl1pPr algn="ctr" eaLnBrk="1" hangingPunct="1">
        <a:defRPr sz="4359">
          <a:latin typeface="Arial"/>
          <a:ea typeface="Arial"/>
          <a:cs typeface="Arial"/>
          <a:sym typeface="Arial"/>
        </a:defRPr>
      </a:lvl1pPr>
      <a:lvl2pPr algn="ctr" eaLnBrk="1" hangingPunct="1">
        <a:defRPr sz="4359">
          <a:latin typeface="Arial"/>
          <a:ea typeface="Arial"/>
          <a:cs typeface="Arial"/>
          <a:sym typeface="Arial"/>
        </a:defRPr>
      </a:lvl2pPr>
      <a:lvl3pPr algn="ctr" eaLnBrk="1" hangingPunct="1">
        <a:defRPr sz="4359">
          <a:latin typeface="Arial"/>
          <a:ea typeface="Arial"/>
          <a:cs typeface="Arial"/>
          <a:sym typeface="Arial"/>
        </a:defRPr>
      </a:lvl3pPr>
      <a:lvl4pPr algn="ctr" eaLnBrk="1" hangingPunct="1">
        <a:defRPr sz="4359">
          <a:latin typeface="Arial"/>
          <a:ea typeface="Arial"/>
          <a:cs typeface="Arial"/>
          <a:sym typeface="Arial"/>
        </a:defRPr>
      </a:lvl4pPr>
      <a:lvl5pPr algn="ctr" eaLnBrk="1" hangingPunct="1">
        <a:defRPr sz="4359">
          <a:latin typeface="Arial"/>
          <a:ea typeface="Arial"/>
          <a:cs typeface="Arial"/>
          <a:sym typeface="Arial"/>
        </a:defRPr>
      </a:lvl5pPr>
      <a:lvl6pPr indent="321457" algn="ctr" eaLnBrk="1" hangingPunct="1">
        <a:defRPr sz="4359">
          <a:latin typeface="Arial"/>
          <a:ea typeface="Arial"/>
          <a:cs typeface="Arial"/>
          <a:sym typeface="Arial"/>
        </a:defRPr>
      </a:lvl6pPr>
      <a:lvl7pPr indent="642915" algn="ctr" eaLnBrk="1" hangingPunct="1">
        <a:defRPr sz="4359">
          <a:latin typeface="Arial"/>
          <a:ea typeface="Arial"/>
          <a:cs typeface="Arial"/>
          <a:sym typeface="Arial"/>
        </a:defRPr>
      </a:lvl7pPr>
      <a:lvl8pPr indent="964372" algn="ctr" eaLnBrk="1" hangingPunct="1">
        <a:defRPr sz="4359">
          <a:latin typeface="Arial"/>
          <a:ea typeface="Arial"/>
          <a:cs typeface="Arial"/>
          <a:sym typeface="Arial"/>
        </a:defRPr>
      </a:lvl8pPr>
      <a:lvl9pPr indent="1285829" algn="ctr" eaLnBrk="1" hangingPunct="1">
        <a:defRPr sz="4359">
          <a:latin typeface="Arial"/>
          <a:ea typeface="Arial"/>
          <a:cs typeface="Arial"/>
          <a:sym typeface="Arial"/>
        </a:defRPr>
      </a:lvl9pPr>
    </p:titleStyle>
    <p:bodyStyle>
      <a:lvl1pPr marL="331503" indent="-331503" eaLnBrk="1" hangingPunct="1">
        <a:spcBef>
          <a:spcPts val="492"/>
        </a:spcBef>
        <a:buSzPct val="100000"/>
        <a:buChar char="•"/>
        <a:defRPr sz="3094">
          <a:latin typeface="Arial"/>
          <a:ea typeface="Arial"/>
          <a:cs typeface="Arial"/>
          <a:sym typeface="Arial"/>
        </a:defRPr>
      </a:lvl1pPr>
      <a:lvl2pPr marL="637174" indent="-315717" eaLnBrk="1" hangingPunct="1">
        <a:spcBef>
          <a:spcPts val="492"/>
        </a:spcBef>
        <a:buSzPct val="100000"/>
        <a:buChar char="–"/>
        <a:defRPr sz="3094">
          <a:latin typeface="Arial"/>
          <a:ea typeface="Arial"/>
          <a:cs typeface="Arial"/>
          <a:sym typeface="Arial"/>
        </a:defRPr>
      </a:lvl2pPr>
      <a:lvl3pPr marL="937584" indent="-294669" eaLnBrk="1" hangingPunct="1">
        <a:spcBef>
          <a:spcPts val="492"/>
        </a:spcBef>
        <a:buSzPct val="100000"/>
        <a:buChar char="•"/>
        <a:defRPr sz="3094">
          <a:latin typeface="Arial"/>
          <a:ea typeface="Arial"/>
          <a:cs typeface="Arial"/>
          <a:sym typeface="Arial"/>
        </a:defRPr>
      </a:lvl3pPr>
      <a:lvl4pPr marL="1317975" indent="-353603" eaLnBrk="1" hangingPunct="1">
        <a:spcBef>
          <a:spcPts val="492"/>
        </a:spcBef>
        <a:buSzPct val="100000"/>
        <a:buChar char="–"/>
        <a:defRPr sz="3094">
          <a:latin typeface="Arial"/>
          <a:ea typeface="Arial"/>
          <a:cs typeface="Arial"/>
          <a:sym typeface="Arial"/>
        </a:defRPr>
      </a:lvl4pPr>
      <a:lvl5pPr marL="1639432" indent="-353603" eaLnBrk="1" hangingPunct="1">
        <a:spcBef>
          <a:spcPts val="492"/>
        </a:spcBef>
        <a:buSzPct val="100000"/>
        <a:buChar char="»"/>
        <a:defRPr sz="3094">
          <a:latin typeface="Arial"/>
          <a:ea typeface="Arial"/>
          <a:cs typeface="Arial"/>
          <a:sym typeface="Arial"/>
        </a:defRPr>
      </a:lvl5pPr>
      <a:lvl6pPr marL="1960890" indent="-353603" eaLnBrk="1" hangingPunct="1">
        <a:spcBef>
          <a:spcPts val="492"/>
        </a:spcBef>
        <a:buSzPct val="100000"/>
        <a:buChar char="»"/>
        <a:defRPr sz="3094">
          <a:latin typeface="Arial"/>
          <a:ea typeface="Arial"/>
          <a:cs typeface="Arial"/>
          <a:sym typeface="Arial"/>
        </a:defRPr>
      </a:lvl6pPr>
      <a:lvl7pPr marL="2282347" indent="-353603" eaLnBrk="1" hangingPunct="1">
        <a:spcBef>
          <a:spcPts val="492"/>
        </a:spcBef>
        <a:buSzPct val="100000"/>
        <a:buChar char="»"/>
        <a:defRPr sz="3094">
          <a:latin typeface="Arial"/>
          <a:ea typeface="Arial"/>
          <a:cs typeface="Arial"/>
          <a:sym typeface="Arial"/>
        </a:defRPr>
      </a:lvl7pPr>
      <a:lvl8pPr marL="2603804" indent="-353603" eaLnBrk="1" hangingPunct="1">
        <a:spcBef>
          <a:spcPts val="492"/>
        </a:spcBef>
        <a:buSzPct val="100000"/>
        <a:buChar char="»"/>
        <a:defRPr sz="3094">
          <a:latin typeface="Arial"/>
          <a:ea typeface="Arial"/>
          <a:cs typeface="Arial"/>
          <a:sym typeface="Arial"/>
        </a:defRPr>
      </a:lvl8pPr>
      <a:lvl9pPr marL="2925262" indent="-353603" eaLnBrk="1" hangingPunct="1">
        <a:spcBef>
          <a:spcPts val="492"/>
        </a:spcBef>
        <a:buSzPct val="100000"/>
        <a:buChar char="»"/>
        <a:defRPr sz="3094">
          <a:latin typeface="Arial"/>
          <a:ea typeface="Arial"/>
          <a:cs typeface="Arial"/>
          <a:sym typeface="Arial"/>
        </a:defRPr>
      </a:lvl9pPr>
    </p:bodyStyle>
    <p:otherStyle>
      <a:lvl1pPr eaLnBrk="1" hangingPunct="1">
        <a:defRPr sz="1687">
          <a:solidFill>
            <a:schemeClr val="tx1"/>
          </a:solidFill>
          <a:latin typeface="+mn-lt"/>
          <a:ea typeface="+mn-ea"/>
          <a:cs typeface="+mn-cs"/>
          <a:sym typeface="Arial"/>
        </a:defRPr>
      </a:lvl1pPr>
      <a:lvl2pPr indent="321457" eaLnBrk="1" hangingPunct="1">
        <a:defRPr sz="1687">
          <a:solidFill>
            <a:schemeClr val="tx1"/>
          </a:solidFill>
          <a:latin typeface="+mn-lt"/>
          <a:ea typeface="+mn-ea"/>
          <a:cs typeface="+mn-cs"/>
          <a:sym typeface="Arial"/>
        </a:defRPr>
      </a:lvl2pPr>
      <a:lvl3pPr indent="642915" eaLnBrk="1" hangingPunct="1">
        <a:defRPr sz="1687">
          <a:solidFill>
            <a:schemeClr val="tx1"/>
          </a:solidFill>
          <a:latin typeface="+mn-lt"/>
          <a:ea typeface="+mn-ea"/>
          <a:cs typeface="+mn-cs"/>
          <a:sym typeface="Arial"/>
        </a:defRPr>
      </a:lvl3pPr>
      <a:lvl4pPr indent="964372" eaLnBrk="1" hangingPunct="1">
        <a:defRPr sz="1687">
          <a:solidFill>
            <a:schemeClr val="tx1"/>
          </a:solidFill>
          <a:latin typeface="+mn-lt"/>
          <a:ea typeface="+mn-ea"/>
          <a:cs typeface="+mn-cs"/>
          <a:sym typeface="Arial"/>
        </a:defRPr>
      </a:lvl4pPr>
      <a:lvl5pPr indent="1285829" eaLnBrk="1" hangingPunct="1">
        <a:defRPr sz="1687">
          <a:solidFill>
            <a:schemeClr val="tx1"/>
          </a:solidFill>
          <a:latin typeface="+mn-lt"/>
          <a:ea typeface="+mn-ea"/>
          <a:cs typeface="+mn-cs"/>
          <a:sym typeface="Arial"/>
        </a:defRPr>
      </a:lvl5pPr>
      <a:lvl6pPr indent="1607287" eaLnBrk="1" hangingPunct="1">
        <a:defRPr sz="1687">
          <a:solidFill>
            <a:schemeClr val="tx1"/>
          </a:solidFill>
          <a:latin typeface="+mn-lt"/>
          <a:ea typeface="+mn-ea"/>
          <a:cs typeface="+mn-cs"/>
          <a:sym typeface="Arial"/>
        </a:defRPr>
      </a:lvl6pPr>
      <a:lvl7pPr indent="1928744" eaLnBrk="1" hangingPunct="1">
        <a:defRPr sz="1687">
          <a:solidFill>
            <a:schemeClr val="tx1"/>
          </a:solidFill>
          <a:latin typeface="+mn-lt"/>
          <a:ea typeface="+mn-ea"/>
          <a:cs typeface="+mn-cs"/>
          <a:sym typeface="Arial"/>
        </a:defRPr>
      </a:lvl7pPr>
      <a:lvl8pPr indent="2250201" eaLnBrk="1" hangingPunct="1">
        <a:defRPr sz="1687">
          <a:solidFill>
            <a:schemeClr val="tx1"/>
          </a:solidFill>
          <a:latin typeface="+mn-lt"/>
          <a:ea typeface="+mn-ea"/>
          <a:cs typeface="+mn-cs"/>
          <a:sym typeface="Arial"/>
        </a:defRPr>
      </a:lvl8pPr>
      <a:lvl9pPr indent="2571659" eaLnBrk="1" hangingPunct="1">
        <a:defRPr sz="1687">
          <a:solidFill>
            <a:schemeClr val="tx1"/>
          </a:solidFill>
          <a:latin typeface="+mn-lt"/>
          <a:ea typeface="+mn-ea"/>
          <a:cs typeface="+mn-cs"/>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9"/>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09599" y="274638"/>
            <a:ext cx="10972802" cy="1325563"/>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4359"/>
              <a:t>Title Text</a:t>
            </a:r>
          </a:p>
        </p:txBody>
      </p:sp>
      <p:sp>
        <p:nvSpPr>
          <p:cNvPr id="3" name="Shape 3"/>
          <p:cNvSpPr>
            <a:spLocks noGrp="1"/>
          </p:cNvSpPr>
          <p:nvPr>
            <p:ph type="body" idx="1"/>
          </p:nvPr>
        </p:nvSpPr>
        <p:spPr>
          <a:xfrm>
            <a:off x="609599" y="1600200"/>
            <a:ext cx="10972802" cy="525780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pPr lvl="0">
              <a:defRPr sz="1800"/>
            </a:pPr>
            <a:r>
              <a:rPr sz="3094"/>
              <a:t>Body Level One</a:t>
            </a:r>
          </a:p>
          <a:p>
            <a:pPr lvl="1">
              <a:defRPr sz="1800"/>
            </a:pPr>
            <a:r>
              <a:rPr sz="3094"/>
              <a:t>Body Level Two</a:t>
            </a:r>
          </a:p>
          <a:p>
            <a:pPr lvl="2">
              <a:defRPr sz="1800"/>
            </a:pPr>
            <a:r>
              <a:rPr sz="3094"/>
              <a:t>Body Level Three</a:t>
            </a:r>
          </a:p>
          <a:p>
            <a:pPr lvl="3">
              <a:defRPr sz="1800"/>
            </a:pPr>
            <a:r>
              <a:rPr sz="3094"/>
              <a:t>Body Level Four</a:t>
            </a:r>
          </a:p>
          <a:p>
            <a:pPr lvl="4">
              <a:defRPr sz="1800"/>
            </a:pPr>
            <a:r>
              <a:rPr sz="3094"/>
              <a:t>Body Level Five</a:t>
            </a:r>
          </a:p>
        </p:txBody>
      </p:sp>
      <p:sp>
        <p:nvSpPr>
          <p:cNvPr id="4" name="Shape 4"/>
          <p:cNvSpPr>
            <a:spLocks noGrp="1"/>
          </p:cNvSpPr>
          <p:nvPr>
            <p:ph type="sldNum" sz="quarter" idx="2"/>
          </p:nvPr>
        </p:nvSpPr>
        <p:spPr>
          <a:xfrm>
            <a:off x="8737600" y="6245226"/>
            <a:ext cx="2844801" cy="390939"/>
          </a:xfrm>
          <a:prstGeom prst="rect">
            <a:avLst/>
          </a:prstGeom>
          <a:ln w="12700">
            <a:miter lim="400000"/>
          </a:ln>
        </p:spPr>
        <p:txBody>
          <a:bodyPr lIns="65023" tIns="65023" rIns="65023" bIns="65023">
            <a:spAutoFit/>
          </a:bodyPr>
          <a:lstStyle>
            <a:lvl1pPr algn="l" defTabSz="642915">
              <a:defRPr sz="1687">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257926550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Lst>
  <p:transition spd="med"/>
  <p:txStyles>
    <p:titleStyle>
      <a:lvl1pPr algn="ctr">
        <a:defRPr sz="4359">
          <a:latin typeface="Arial"/>
          <a:ea typeface="Arial"/>
          <a:cs typeface="Arial"/>
          <a:sym typeface="Arial"/>
        </a:defRPr>
      </a:lvl1pPr>
      <a:lvl2pPr algn="ctr">
        <a:defRPr sz="4359">
          <a:latin typeface="Arial"/>
          <a:ea typeface="Arial"/>
          <a:cs typeface="Arial"/>
          <a:sym typeface="Arial"/>
        </a:defRPr>
      </a:lvl2pPr>
      <a:lvl3pPr algn="ctr">
        <a:defRPr sz="4359">
          <a:latin typeface="Arial"/>
          <a:ea typeface="Arial"/>
          <a:cs typeface="Arial"/>
          <a:sym typeface="Arial"/>
        </a:defRPr>
      </a:lvl3pPr>
      <a:lvl4pPr algn="ctr">
        <a:defRPr sz="4359">
          <a:latin typeface="Arial"/>
          <a:ea typeface="Arial"/>
          <a:cs typeface="Arial"/>
          <a:sym typeface="Arial"/>
        </a:defRPr>
      </a:lvl4pPr>
      <a:lvl5pPr algn="ctr">
        <a:defRPr sz="4359">
          <a:latin typeface="Arial"/>
          <a:ea typeface="Arial"/>
          <a:cs typeface="Arial"/>
          <a:sym typeface="Arial"/>
        </a:defRPr>
      </a:lvl5pPr>
      <a:lvl6pPr indent="321457" algn="ctr">
        <a:defRPr sz="4359">
          <a:latin typeface="Arial"/>
          <a:ea typeface="Arial"/>
          <a:cs typeface="Arial"/>
          <a:sym typeface="Arial"/>
        </a:defRPr>
      </a:lvl6pPr>
      <a:lvl7pPr indent="642915" algn="ctr">
        <a:defRPr sz="4359">
          <a:latin typeface="Arial"/>
          <a:ea typeface="Arial"/>
          <a:cs typeface="Arial"/>
          <a:sym typeface="Arial"/>
        </a:defRPr>
      </a:lvl7pPr>
      <a:lvl8pPr indent="964372" algn="ctr">
        <a:defRPr sz="4359">
          <a:latin typeface="Arial"/>
          <a:ea typeface="Arial"/>
          <a:cs typeface="Arial"/>
          <a:sym typeface="Arial"/>
        </a:defRPr>
      </a:lvl8pPr>
      <a:lvl9pPr indent="1285829" algn="ctr">
        <a:defRPr sz="4359">
          <a:latin typeface="Arial"/>
          <a:ea typeface="Arial"/>
          <a:cs typeface="Arial"/>
          <a:sym typeface="Arial"/>
        </a:defRPr>
      </a:lvl9pPr>
    </p:titleStyle>
    <p:bodyStyle>
      <a:lvl1pPr marL="331503" indent="-331503">
        <a:spcBef>
          <a:spcPts val="492"/>
        </a:spcBef>
        <a:buSzPct val="100000"/>
        <a:buChar char="•"/>
        <a:defRPr sz="3094">
          <a:latin typeface="Arial"/>
          <a:ea typeface="Arial"/>
          <a:cs typeface="Arial"/>
          <a:sym typeface="Arial"/>
        </a:defRPr>
      </a:lvl1pPr>
      <a:lvl2pPr marL="637174" indent="-315717">
        <a:spcBef>
          <a:spcPts val="492"/>
        </a:spcBef>
        <a:buSzPct val="100000"/>
        <a:buChar char="–"/>
        <a:defRPr sz="3094">
          <a:latin typeface="Arial"/>
          <a:ea typeface="Arial"/>
          <a:cs typeface="Arial"/>
          <a:sym typeface="Arial"/>
        </a:defRPr>
      </a:lvl2pPr>
      <a:lvl3pPr marL="937584" indent="-294669">
        <a:spcBef>
          <a:spcPts val="492"/>
        </a:spcBef>
        <a:buSzPct val="100000"/>
        <a:buChar char="•"/>
        <a:defRPr sz="3094">
          <a:latin typeface="Arial"/>
          <a:ea typeface="Arial"/>
          <a:cs typeface="Arial"/>
          <a:sym typeface="Arial"/>
        </a:defRPr>
      </a:lvl3pPr>
      <a:lvl4pPr marL="1317975" indent="-353603">
        <a:spcBef>
          <a:spcPts val="492"/>
        </a:spcBef>
        <a:buSzPct val="100000"/>
        <a:buChar char="–"/>
        <a:defRPr sz="3094">
          <a:latin typeface="Arial"/>
          <a:ea typeface="Arial"/>
          <a:cs typeface="Arial"/>
          <a:sym typeface="Arial"/>
        </a:defRPr>
      </a:lvl4pPr>
      <a:lvl5pPr marL="1639432" indent="-353603">
        <a:spcBef>
          <a:spcPts val="492"/>
        </a:spcBef>
        <a:buSzPct val="100000"/>
        <a:buChar char="»"/>
        <a:defRPr sz="3094">
          <a:latin typeface="Arial"/>
          <a:ea typeface="Arial"/>
          <a:cs typeface="Arial"/>
          <a:sym typeface="Arial"/>
        </a:defRPr>
      </a:lvl5pPr>
      <a:lvl6pPr marL="1960890" indent="-353603">
        <a:spcBef>
          <a:spcPts val="492"/>
        </a:spcBef>
        <a:buSzPct val="100000"/>
        <a:buChar char="»"/>
        <a:defRPr sz="3094">
          <a:latin typeface="Arial"/>
          <a:ea typeface="Arial"/>
          <a:cs typeface="Arial"/>
          <a:sym typeface="Arial"/>
        </a:defRPr>
      </a:lvl6pPr>
      <a:lvl7pPr marL="2282347" indent="-353603">
        <a:spcBef>
          <a:spcPts val="492"/>
        </a:spcBef>
        <a:buSzPct val="100000"/>
        <a:buChar char="»"/>
        <a:defRPr sz="3094">
          <a:latin typeface="Arial"/>
          <a:ea typeface="Arial"/>
          <a:cs typeface="Arial"/>
          <a:sym typeface="Arial"/>
        </a:defRPr>
      </a:lvl7pPr>
      <a:lvl8pPr marL="2603804" indent="-353603">
        <a:spcBef>
          <a:spcPts val="492"/>
        </a:spcBef>
        <a:buSzPct val="100000"/>
        <a:buChar char="»"/>
        <a:defRPr sz="3094">
          <a:latin typeface="Arial"/>
          <a:ea typeface="Arial"/>
          <a:cs typeface="Arial"/>
          <a:sym typeface="Arial"/>
        </a:defRPr>
      </a:lvl8pPr>
      <a:lvl9pPr marL="2925262" indent="-353603">
        <a:spcBef>
          <a:spcPts val="492"/>
        </a:spcBef>
        <a:buSzPct val="100000"/>
        <a:buChar char="»"/>
        <a:defRPr sz="3094">
          <a:latin typeface="Arial"/>
          <a:ea typeface="Arial"/>
          <a:cs typeface="Arial"/>
          <a:sym typeface="Arial"/>
        </a:defRPr>
      </a:lvl9pPr>
    </p:bodyStyle>
    <p:otherStyle>
      <a:lvl1pPr>
        <a:defRPr sz="1687">
          <a:solidFill>
            <a:schemeClr val="tx1"/>
          </a:solidFill>
          <a:latin typeface="+mn-lt"/>
          <a:ea typeface="+mn-ea"/>
          <a:cs typeface="+mn-cs"/>
          <a:sym typeface="Arial"/>
        </a:defRPr>
      </a:lvl1pPr>
      <a:lvl2pPr indent="321457">
        <a:defRPr sz="1687">
          <a:solidFill>
            <a:schemeClr val="tx1"/>
          </a:solidFill>
          <a:latin typeface="+mn-lt"/>
          <a:ea typeface="+mn-ea"/>
          <a:cs typeface="+mn-cs"/>
          <a:sym typeface="Arial"/>
        </a:defRPr>
      </a:lvl2pPr>
      <a:lvl3pPr indent="642915">
        <a:defRPr sz="1687">
          <a:solidFill>
            <a:schemeClr val="tx1"/>
          </a:solidFill>
          <a:latin typeface="+mn-lt"/>
          <a:ea typeface="+mn-ea"/>
          <a:cs typeface="+mn-cs"/>
          <a:sym typeface="Arial"/>
        </a:defRPr>
      </a:lvl3pPr>
      <a:lvl4pPr indent="964372">
        <a:defRPr sz="1687">
          <a:solidFill>
            <a:schemeClr val="tx1"/>
          </a:solidFill>
          <a:latin typeface="+mn-lt"/>
          <a:ea typeface="+mn-ea"/>
          <a:cs typeface="+mn-cs"/>
          <a:sym typeface="Arial"/>
        </a:defRPr>
      </a:lvl4pPr>
      <a:lvl5pPr indent="1285829">
        <a:defRPr sz="1687">
          <a:solidFill>
            <a:schemeClr val="tx1"/>
          </a:solidFill>
          <a:latin typeface="+mn-lt"/>
          <a:ea typeface="+mn-ea"/>
          <a:cs typeface="+mn-cs"/>
          <a:sym typeface="Arial"/>
        </a:defRPr>
      </a:lvl5pPr>
      <a:lvl6pPr indent="1607287">
        <a:defRPr sz="1687">
          <a:solidFill>
            <a:schemeClr val="tx1"/>
          </a:solidFill>
          <a:latin typeface="+mn-lt"/>
          <a:ea typeface="+mn-ea"/>
          <a:cs typeface="+mn-cs"/>
          <a:sym typeface="Arial"/>
        </a:defRPr>
      </a:lvl6pPr>
      <a:lvl7pPr indent="1928744">
        <a:defRPr sz="1687">
          <a:solidFill>
            <a:schemeClr val="tx1"/>
          </a:solidFill>
          <a:latin typeface="+mn-lt"/>
          <a:ea typeface="+mn-ea"/>
          <a:cs typeface="+mn-cs"/>
          <a:sym typeface="Arial"/>
        </a:defRPr>
      </a:lvl7pPr>
      <a:lvl8pPr indent="2250201">
        <a:defRPr sz="1687">
          <a:solidFill>
            <a:schemeClr val="tx1"/>
          </a:solidFill>
          <a:latin typeface="+mn-lt"/>
          <a:ea typeface="+mn-ea"/>
          <a:cs typeface="+mn-cs"/>
          <a:sym typeface="Arial"/>
        </a:defRPr>
      </a:lvl8pPr>
      <a:lvl9pPr indent="2571659">
        <a:defRPr sz="1687">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hyperlink" Target="https://quagliainstitute.org/power-potential-of-voic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tiff"/><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tiff"/><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5.tiff"/></Relationships>
</file>

<file path=ppt/slides/_rels/slide2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youtu.be/QhByP9XR1bw" TargetMode="External"/><Relationship Id="rId5" Type="http://schemas.openxmlformats.org/officeDocument/2006/relationships/hyperlink" Target="https://vimeo.com/qisva/ga" TargetMode="Externa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tiff"/><Relationship Id="rId7"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6.xml"/><Relationship Id="rId5" Type="http://schemas.openxmlformats.org/officeDocument/2006/relationships/image" Target="../media/image25.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39.png"/><Relationship Id="rId7" Type="http://schemas.microsoft.com/office/2007/relationships/hdphoto" Target="../media/hdphoto4.wdp"/><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5.tiff"/><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tiff"/></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46.jpeg"/><Relationship Id="rId4" Type="http://schemas.openxmlformats.org/officeDocument/2006/relationships/image" Target="../media/image5.tiff"/></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5.tiff"/><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5.tiff"/><Relationship Id="rId5" Type="http://schemas.openxmlformats.org/officeDocument/2006/relationships/image" Target="../media/image51.jpeg"/><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5.tiff"/></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4.jpeg"/><Relationship Id="rId4" Type="http://schemas.openxmlformats.org/officeDocument/2006/relationships/image" Target="../media/image5.tiff"/></Relationships>
</file>

<file path=ppt/slides/_rels/slide4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5.tiff"/></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5.tiff"/><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image" Target="../media/image60.emf"/><Relationship Id="rId1" Type="http://schemas.openxmlformats.org/officeDocument/2006/relationships/slideLayout" Target="../slideLayouts/slideLayout3.xml"/><Relationship Id="rId5" Type="http://schemas.openxmlformats.org/officeDocument/2006/relationships/image" Target="../media/image5.tiff"/><Relationship Id="rId4" Type="http://schemas.openxmlformats.org/officeDocument/2006/relationships/image" Target="../media/image62.tiff"/></Relationships>
</file>

<file path=ppt/slides/_rels/slide4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emf"/><Relationship Id="rId1" Type="http://schemas.openxmlformats.org/officeDocument/2006/relationships/slideLayout" Target="../slideLayouts/slideLayout3.xml"/><Relationship Id="rId4" Type="http://schemas.openxmlformats.org/officeDocument/2006/relationships/image" Target="../media/image5.tiff"/></Relationships>
</file>

<file path=ppt/slides/_rels/slide5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5.tiff"/><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5.tiff"/><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5.tiff"/><Relationship Id="rId7" Type="http://schemas.openxmlformats.org/officeDocument/2006/relationships/image" Target="../media/image72.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5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5.tiff"/><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59.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image" Target="../media/image83.png"/><Relationship Id="rId7" Type="http://schemas.openxmlformats.org/officeDocument/2006/relationships/image" Target="../media/image87.png"/><Relationship Id="rId12" Type="http://schemas.microsoft.com/office/2007/relationships/diagramDrawing" Target="../diagrams/drawing2.xm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86.png"/><Relationship Id="rId11" Type="http://schemas.openxmlformats.org/officeDocument/2006/relationships/diagramColors" Target="../diagrams/colors2.xml"/><Relationship Id="rId5" Type="http://schemas.openxmlformats.org/officeDocument/2006/relationships/image" Target="../media/image85.png"/><Relationship Id="rId10" Type="http://schemas.openxmlformats.org/officeDocument/2006/relationships/diagramQuickStyle" Target="../diagrams/quickStyle2.xml"/><Relationship Id="rId4" Type="http://schemas.openxmlformats.org/officeDocument/2006/relationships/image" Target="../media/image84.png"/><Relationship Id="rId9" Type="http://schemas.openxmlformats.org/officeDocument/2006/relationships/diagramLayout" Target="../diagrams/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image" Target="../media/image88.png"/><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57.png"/><Relationship Id="rId4" Type="http://schemas.openxmlformats.org/officeDocument/2006/relationships/image" Target="../media/image90.png"/></Relationships>
</file>

<file path=ppt/slides/_rels/slide6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4.png"/><Relationship Id="rId7"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5.tiff"/><Relationship Id="rId9" Type="http://schemas.openxmlformats.org/officeDocument/2006/relationships/image" Target="../media/image99.png"/></Relationships>
</file>

<file path=ppt/slides/_rels/slide6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100.png"/></Relationships>
</file>

<file path=ppt/slides/_rels/slide6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617C-6345-0CF2-96B0-BF0903042CC4}"/>
              </a:ext>
            </a:extLst>
          </p:cNvPr>
          <p:cNvSpPr>
            <a:spLocks noGrp="1"/>
          </p:cNvSpPr>
          <p:nvPr>
            <p:ph type="ctrTitle" idx="4294967295"/>
          </p:nvPr>
        </p:nvSpPr>
        <p:spPr>
          <a:xfrm>
            <a:off x="1425678" y="2615303"/>
            <a:ext cx="9144000" cy="2387600"/>
          </a:xfrm>
        </p:spPr>
        <p:txBody>
          <a:bodyPr/>
          <a:lstStyle/>
          <a:p>
            <a:r>
              <a:rPr lang="en-US" sz="4800" dirty="0">
                <a:solidFill>
                  <a:schemeClr val="accent2">
                    <a:lumMod val="40000"/>
                    <a:lumOff val="60000"/>
                  </a:schemeClr>
                </a:solidFill>
                <a:latin typeface="Chalkduster" panose="03050602040202020205" pitchFamily="66" charset="0"/>
              </a:rPr>
              <a:t>Power and Potential of Student Voice</a:t>
            </a:r>
            <a:endParaRPr lang="en-AU" sz="4800" dirty="0">
              <a:solidFill>
                <a:schemeClr val="accent2">
                  <a:lumMod val="40000"/>
                  <a:lumOff val="60000"/>
                </a:schemeClr>
              </a:solidFill>
              <a:latin typeface="Chalkduster" panose="03050602040202020205" pitchFamily="66" charset="0"/>
            </a:endParaRPr>
          </a:p>
        </p:txBody>
      </p:sp>
      <p:sp>
        <p:nvSpPr>
          <p:cNvPr id="3" name="Subtitle 2">
            <a:extLst>
              <a:ext uri="{FF2B5EF4-FFF2-40B4-BE49-F238E27FC236}">
                <a16:creationId xmlns:a16="http://schemas.microsoft.com/office/drawing/2014/main" id="{4BCB1612-DCFD-9041-5ECA-1D36243D09B5}"/>
              </a:ext>
            </a:extLst>
          </p:cNvPr>
          <p:cNvSpPr>
            <a:spLocks noGrp="1"/>
          </p:cNvSpPr>
          <p:nvPr>
            <p:ph type="subTitle" idx="4294967295"/>
          </p:nvPr>
        </p:nvSpPr>
        <p:spPr>
          <a:xfrm>
            <a:off x="3797403" y="4635909"/>
            <a:ext cx="4400550" cy="733988"/>
          </a:xfrm>
        </p:spPr>
        <p:txBody>
          <a:bodyPr/>
          <a:lstStyle/>
          <a:p>
            <a:pPr marL="0" indent="0" algn="ctr">
              <a:buNone/>
            </a:pPr>
            <a:r>
              <a:rPr lang="en-US" sz="2800" dirty="0">
                <a:solidFill>
                  <a:schemeClr val="bg1"/>
                </a:solidFill>
                <a:latin typeface="Chalkduster" panose="03050602040202020205" pitchFamily="66" charset="0"/>
              </a:rPr>
              <a:t>Sue Bryen</a:t>
            </a:r>
          </a:p>
          <a:p>
            <a:pPr marL="0" indent="0" algn="ctr">
              <a:buNone/>
            </a:pPr>
            <a:r>
              <a:rPr lang="en-US" sz="1400" dirty="0">
                <a:solidFill>
                  <a:schemeClr val="bg1"/>
                </a:solidFill>
                <a:latin typeface="Chalkduster" panose="03050602040202020205" pitchFamily="66" charset="0"/>
              </a:rPr>
              <a:t>Director of Learning Services, Australia</a:t>
            </a:r>
          </a:p>
          <a:p>
            <a:pPr marL="0" indent="0" algn="ctr">
              <a:buNone/>
            </a:pPr>
            <a:endParaRPr lang="en-AU" sz="2800" dirty="0">
              <a:solidFill>
                <a:schemeClr val="bg1"/>
              </a:solidFill>
              <a:latin typeface="Chalkduster" panose="03050602040202020205" pitchFamily="66" charset="0"/>
            </a:endParaRPr>
          </a:p>
        </p:txBody>
      </p:sp>
      <p:pic>
        <p:nvPicPr>
          <p:cNvPr id="4" name="Picture 3" descr="A close up of a sign&#10;&#10;Description automatically generated">
            <a:extLst>
              <a:ext uri="{FF2B5EF4-FFF2-40B4-BE49-F238E27FC236}">
                <a16:creationId xmlns:a16="http://schemas.microsoft.com/office/drawing/2014/main" id="{48F85524-FF32-EBC2-CC18-2BB2DE35635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2431" y="362988"/>
            <a:ext cx="10473177" cy="1765204"/>
          </a:xfrm>
          <a:prstGeom prst="rect">
            <a:avLst/>
          </a:prstGeom>
        </p:spPr>
      </p:pic>
      <p:sp>
        <p:nvSpPr>
          <p:cNvPr id="5" name="TextBox 4">
            <a:extLst>
              <a:ext uri="{FF2B5EF4-FFF2-40B4-BE49-F238E27FC236}">
                <a16:creationId xmlns:a16="http://schemas.microsoft.com/office/drawing/2014/main" id="{40567959-7665-6DC7-9D20-3B44B6E078E9}"/>
              </a:ext>
            </a:extLst>
          </p:cNvPr>
          <p:cNvSpPr txBox="1"/>
          <p:nvPr/>
        </p:nvSpPr>
        <p:spPr>
          <a:xfrm>
            <a:off x="209550" y="6084643"/>
            <a:ext cx="11772900"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bg1"/>
                </a:solidFill>
                <a:effectLst/>
                <a:uFillTx/>
                <a:latin typeface="Chalkduster" panose="03050602040202020205" pitchFamily="66" charset="0"/>
                <a:sym typeface="Helvetica Light"/>
              </a:rPr>
              <a:t>In collaboration with staff and students of Guardian Angels Primary School</a:t>
            </a:r>
            <a:endParaRPr kumimoji="0" lang="en-AU" sz="20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4237266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outdoor, sky, nature, hillside&#10;&#10;Description automatically generated">
            <a:extLst>
              <a:ext uri="{FF2B5EF4-FFF2-40B4-BE49-F238E27FC236}">
                <a16:creationId xmlns:a16="http://schemas.microsoft.com/office/drawing/2014/main" id="{15C3B73D-EC60-461A-9E0B-90AB6125FD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46392" y="926137"/>
            <a:ext cx="5314950" cy="5143500"/>
          </a:xfrm>
          <a:prstGeom prst="rect">
            <a:avLst/>
          </a:prstGeom>
          <a:effectLst>
            <a:softEdge rad="253729"/>
          </a:effectLst>
        </p:spPr>
      </p:pic>
      <p:sp>
        <p:nvSpPr>
          <p:cNvPr id="5" name="TextBox 4">
            <a:extLst>
              <a:ext uri="{FF2B5EF4-FFF2-40B4-BE49-F238E27FC236}">
                <a16:creationId xmlns:a16="http://schemas.microsoft.com/office/drawing/2014/main" id="{49F0691E-6348-431B-935F-B1A132620ADE}"/>
              </a:ext>
            </a:extLst>
          </p:cNvPr>
          <p:cNvSpPr txBox="1"/>
          <p:nvPr/>
        </p:nvSpPr>
        <p:spPr>
          <a:xfrm>
            <a:off x="551731" y="682151"/>
            <a:ext cx="4163144" cy="42934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0" algn="ctr" defTabSz="308062" rtl="0" eaLnBrk="1" fontAlgn="auto" latinLnBrk="0" hangingPunct="1">
              <a:lnSpc>
                <a:spcPct val="100000"/>
              </a:lnSpc>
              <a:spcBef>
                <a:spcPts val="0"/>
              </a:spcBef>
              <a:spcAft>
                <a:spcPts val="0"/>
              </a:spcAft>
              <a:buClrTx/>
              <a:buSzTx/>
              <a:buFontTx/>
              <a:buNone/>
              <a:tabLst/>
              <a:defRPr/>
            </a:pPr>
            <a:r>
              <a:rPr kumimoji="0" lang="en-US" sz="2100" b="0" i="0" u="none" strike="noStrike" kern="0" cap="none" spc="0" normalizeH="0" baseline="0" noProof="0" dirty="0">
                <a:ln>
                  <a:noFill/>
                </a:ln>
                <a:solidFill>
                  <a:srgbClr val="FFFFFF"/>
                </a:solidFill>
                <a:effectLst/>
                <a:uLnTx/>
                <a:uFillTx/>
                <a:latin typeface="Chalkduster" panose="03050602040202020205" pitchFamily="66" charset="77"/>
                <a:sym typeface="Helvetica Light"/>
              </a:rPr>
              <a:t>I would like to begin by acknowledging the Traditional Custodians of the land on which we meet today and pay my respects to their Elders past and present and emerging. </a:t>
            </a:r>
          </a:p>
          <a:p>
            <a:pPr marL="0" marR="0" lvl="0" indent="0" algn="ctr" defTabSz="308062" rtl="0" eaLnBrk="1" fontAlgn="auto" latinLnBrk="0" hangingPunct="1">
              <a:lnSpc>
                <a:spcPct val="100000"/>
              </a:lnSpc>
              <a:spcBef>
                <a:spcPts val="0"/>
              </a:spcBef>
              <a:spcAft>
                <a:spcPts val="0"/>
              </a:spcAft>
              <a:buClrTx/>
              <a:buSzTx/>
              <a:buFontTx/>
              <a:buNone/>
              <a:tabLst/>
              <a:defRPr/>
            </a:pPr>
            <a:endParaRPr lang="en-US" sz="2100" kern="0" dirty="0">
              <a:solidFill>
                <a:srgbClr val="FFFFFF"/>
              </a:solidFill>
              <a:latin typeface="Chalkduster" panose="03050602040202020205" pitchFamily="66" charset="77"/>
              <a:sym typeface="Helvetica Light"/>
            </a:endParaRPr>
          </a:p>
          <a:p>
            <a:pPr marL="0" marR="0" lvl="0" indent="0" algn="ctr" defTabSz="308062" rtl="0" eaLnBrk="1" fontAlgn="auto" latinLnBrk="0" hangingPunct="1">
              <a:lnSpc>
                <a:spcPct val="100000"/>
              </a:lnSpc>
              <a:spcBef>
                <a:spcPts val="0"/>
              </a:spcBef>
              <a:spcAft>
                <a:spcPts val="0"/>
              </a:spcAft>
              <a:buClrTx/>
              <a:buSzTx/>
              <a:buFontTx/>
              <a:buNone/>
              <a:tabLst/>
              <a:defRPr/>
            </a:pPr>
            <a:r>
              <a:rPr kumimoji="0" lang="en-US" sz="2100" b="0" i="0" u="none" strike="noStrike" kern="0" cap="none" spc="0" normalizeH="0" baseline="0" noProof="0" dirty="0">
                <a:ln>
                  <a:noFill/>
                </a:ln>
                <a:solidFill>
                  <a:srgbClr val="FFFFFF"/>
                </a:solidFill>
                <a:effectLst/>
                <a:uLnTx/>
                <a:uFillTx/>
                <a:latin typeface="Chalkduster" panose="03050602040202020205" pitchFamily="66" charset="77"/>
                <a:sym typeface="Helvetica Light"/>
              </a:rPr>
              <a:t>I extend that respect to Aboriginal and Torres Strait Islander peoples here today.</a:t>
            </a:r>
            <a:endParaRPr kumimoji="0" lang="en-AU" sz="2100" b="0" i="0" u="none" strike="noStrike" kern="0" cap="none" spc="0" normalizeH="0" baseline="0" noProof="0" dirty="0">
              <a:ln>
                <a:noFill/>
              </a:ln>
              <a:solidFill>
                <a:srgbClr val="FFFFFF"/>
              </a:solidFill>
              <a:effectLst/>
              <a:uLnTx/>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C13BA40F-D5DB-2B41-B5B0-5F4F9E78E4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115004" y="6382331"/>
            <a:ext cx="837037" cy="475310"/>
          </a:xfrm>
          <a:prstGeom prst="rect">
            <a:avLst/>
          </a:prstGeom>
        </p:spPr>
      </p:pic>
    </p:spTree>
    <p:extLst>
      <p:ext uri="{BB962C8B-B14F-4D97-AF65-F5344CB8AC3E}">
        <p14:creationId xmlns:p14="http://schemas.microsoft.com/office/powerpoint/2010/main" val="893537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91D1FA-836A-35C2-EBDE-1E858C9764D8}"/>
              </a:ext>
            </a:extLst>
          </p:cNvPr>
          <p:cNvSpPr txBox="1"/>
          <p:nvPr/>
        </p:nvSpPr>
        <p:spPr>
          <a:xfrm>
            <a:off x="1943100" y="272137"/>
            <a:ext cx="7419975" cy="77970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FFFF00"/>
                </a:solidFill>
                <a:effectLst/>
                <a:uFillTx/>
                <a:latin typeface="Chalkduster" panose="03050602040202020205" pitchFamily="66" charset="0"/>
                <a:sym typeface="Helvetica Light"/>
              </a:rPr>
              <a:t>Just For You</a:t>
            </a:r>
            <a:endParaRPr kumimoji="0" lang="en-AU" sz="44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A8956161-8136-CA1E-C209-A53F3A2145F7}"/>
              </a:ext>
            </a:extLst>
          </p:cNvPr>
          <p:cNvPicPr>
            <a:picLocks noChangeAspect="1"/>
          </p:cNvPicPr>
          <p:nvPr/>
        </p:nvPicPr>
        <p:blipFill>
          <a:blip r:embed="rId3"/>
          <a:stretch>
            <a:fillRect/>
          </a:stretch>
        </p:blipFill>
        <p:spPr>
          <a:xfrm>
            <a:off x="7095808" y="1347486"/>
            <a:ext cx="4534533" cy="4315427"/>
          </a:xfrm>
          <a:prstGeom prst="rect">
            <a:avLst/>
          </a:prstGeom>
        </p:spPr>
      </p:pic>
      <p:sp>
        <p:nvSpPr>
          <p:cNvPr id="5" name="Rectangle 1">
            <a:extLst>
              <a:ext uri="{FF2B5EF4-FFF2-40B4-BE49-F238E27FC236}">
                <a16:creationId xmlns:a16="http://schemas.microsoft.com/office/drawing/2014/main" id="{448DFD54-843D-9FA1-A6FC-6BDD1A86D4D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1155CC"/>
                </a:solidFill>
                <a:effectLst/>
                <a:latin typeface="Arial" panose="020B0604020202020204" pitchFamily="34" charset="0"/>
                <a:hlinkClick r:id="rId4"/>
              </a:rPr>
              <a:t>https://quagliainstitute.org/power-potential-of-voice</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54A746D3-6116-B981-7CC1-40C64F4E391F}"/>
              </a:ext>
            </a:extLst>
          </p:cNvPr>
          <p:cNvSpPr txBox="1"/>
          <p:nvPr/>
        </p:nvSpPr>
        <p:spPr>
          <a:xfrm>
            <a:off x="2247900" y="5958561"/>
            <a:ext cx="7265193" cy="4616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2400" dirty="0">
                <a:solidFill>
                  <a:schemeClr val="bg1"/>
                </a:solidFill>
              </a:rPr>
              <a:t>https://quagliainstitute.org/power-potential-of-voice</a:t>
            </a:r>
          </a:p>
        </p:txBody>
      </p:sp>
      <p:pic>
        <p:nvPicPr>
          <p:cNvPr id="10" name="Picture 9">
            <a:extLst>
              <a:ext uri="{FF2B5EF4-FFF2-40B4-BE49-F238E27FC236}">
                <a16:creationId xmlns:a16="http://schemas.microsoft.com/office/drawing/2014/main" id="{725B9863-64C0-F90F-49DF-306523FC073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90978" y="1559870"/>
            <a:ext cx="3738259" cy="3738259"/>
          </a:xfrm>
          <a:prstGeom prst="rect">
            <a:avLst/>
          </a:prstGeom>
        </p:spPr>
      </p:pic>
    </p:spTree>
    <p:extLst>
      <p:ext uri="{BB962C8B-B14F-4D97-AF65-F5344CB8AC3E}">
        <p14:creationId xmlns:p14="http://schemas.microsoft.com/office/powerpoint/2010/main" val="1062206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854201" y="182564"/>
            <a:ext cx="8496300" cy="923330"/>
          </a:xfrm>
          <a:prstGeom prst="rect">
            <a:avLst/>
          </a:prstGeom>
          <a:noFill/>
          <a:ln w="9525">
            <a:noFill/>
            <a:miter lim="800000"/>
            <a:headEnd/>
            <a:tailEnd/>
          </a:ln>
          <a:effectLst/>
        </p:spPr>
        <p:txBody>
          <a:bodyPr wrap="square">
            <a:prstTxWarp prst="textNoShape">
              <a:avLst/>
            </a:prstTxWarp>
            <a:spAutoFit/>
          </a:bodyPr>
          <a:lstStyle/>
          <a:p>
            <a:pPr algn="ctr" defTabSz="410751">
              <a:defRPr/>
            </a:pPr>
            <a:r>
              <a:rPr lang="en-US" sz="5400" kern="0" dirty="0">
                <a:solidFill>
                  <a:srgbClr val="FFFF00"/>
                </a:solidFill>
                <a:effectLst>
                  <a:outerShdw blurRad="50800" dist="38100" dir="2700000">
                    <a:srgbClr val="000000">
                      <a:alpha val="43000"/>
                    </a:srgbClr>
                  </a:outerShdw>
                </a:effectLst>
                <a:latin typeface="Chalkduster"/>
                <a:cs typeface="Chalkduster"/>
                <a:sym typeface="Helvetica Light"/>
              </a:rPr>
              <a:t>Fundamental Beliefs</a:t>
            </a:r>
          </a:p>
        </p:txBody>
      </p:sp>
      <p:sp>
        <p:nvSpPr>
          <p:cNvPr id="2" name="TextBox 1"/>
          <p:cNvSpPr txBox="1"/>
          <p:nvPr/>
        </p:nvSpPr>
        <p:spPr>
          <a:xfrm>
            <a:off x="2255045" y="1567002"/>
            <a:ext cx="7759699" cy="4524315"/>
          </a:xfrm>
          <a:prstGeom prst="rect">
            <a:avLst/>
          </a:prstGeom>
          <a:noFill/>
        </p:spPr>
        <p:txBody>
          <a:bodyPr wrap="square" rtlCol="0">
            <a:spAutoFit/>
          </a:bodyPr>
          <a:lstStyle/>
          <a:p>
            <a:pPr marL="571471" indent="-571471" defTabSz="410751">
              <a:buFont typeface="Arial"/>
              <a:buChar char="•"/>
            </a:pPr>
            <a:r>
              <a:rPr lang="en-US" sz="3600" kern="0" dirty="0">
                <a:solidFill>
                  <a:srgbClr val="FFFFFF"/>
                </a:solidFill>
                <a:latin typeface="Chalkduster"/>
                <a:cs typeface="Chalkduster"/>
                <a:sym typeface="Helvetica Light"/>
              </a:rPr>
              <a:t>Students are the potential, not the problem.</a:t>
            </a:r>
          </a:p>
          <a:p>
            <a:pPr marL="571471" indent="-571471" defTabSz="410751">
              <a:buFont typeface="Arial"/>
              <a:buChar char="•"/>
            </a:pPr>
            <a:endParaRPr lang="en-US" sz="3600" kern="0" dirty="0">
              <a:solidFill>
                <a:srgbClr val="FFFFFF"/>
              </a:solidFill>
              <a:latin typeface="Chalkduster"/>
              <a:cs typeface="Chalkduster"/>
              <a:sym typeface="Helvetica Light"/>
            </a:endParaRPr>
          </a:p>
          <a:p>
            <a:pPr marL="571471" indent="-571471" defTabSz="410751">
              <a:buFont typeface="Arial"/>
              <a:buChar char="•"/>
            </a:pPr>
            <a:r>
              <a:rPr lang="en-US" sz="3600" kern="0" dirty="0">
                <a:solidFill>
                  <a:srgbClr val="FFFFFF"/>
                </a:solidFill>
                <a:latin typeface="Chalkduster"/>
                <a:cs typeface="Chalkduster"/>
                <a:sym typeface="Helvetica Light"/>
              </a:rPr>
              <a:t>Students have something to teach us.</a:t>
            </a:r>
          </a:p>
          <a:p>
            <a:pPr marL="571471" indent="-571471" defTabSz="410751">
              <a:buFont typeface="Arial"/>
              <a:buChar char="•"/>
            </a:pPr>
            <a:endParaRPr lang="en-US" sz="3600" kern="0" dirty="0">
              <a:solidFill>
                <a:srgbClr val="FFFFFF"/>
              </a:solidFill>
              <a:latin typeface="Chalkduster"/>
              <a:cs typeface="Chalkduster"/>
              <a:sym typeface="Helvetica Light"/>
            </a:endParaRPr>
          </a:p>
          <a:p>
            <a:pPr marL="571471" indent="-571471" defTabSz="410751">
              <a:buFont typeface="Arial"/>
              <a:buChar char="•"/>
            </a:pPr>
            <a:r>
              <a:rPr lang="en-US" sz="3600" kern="0" dirty="0">
                <a:solidFill>
                  <a:srgbClr val="FFFFFF"/>
                </a:solidFill>
                <a:latin typeface="Chalkduster"/>
                <a:cs typeface="Chalkduster"/>
                <a:sym typeface="Helvetica Light"/>
              </a:rPr>
              <a:t>Working with students is the only way forward.</a:t>
            </a:r>
          </a:p>
        </p:txBody>
      </p:sp>
      <p:pic>
        <p:nvPicPr>
          <p:cNvPr id="6" name="Picture 5">
            <a:extLst>
              <a:ext uri="{FF2B5EF4-FFF2-40B4-BE49-F238E27FC236}">
                <a16:creationId xmlns:a16="http://schemas.microsoft.com/office/drawing/2014/main" id="{EB3EC25D-D650-1A4D-A317-FA81934935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89864" y="6303857"/>
            <a:ext cx="837037" cy="475310"/>
          </a:xfrm>
          <a:prstGeom prst="rect">
            <a:avLst/>
          </a:prstGeom>
        </p:spPr>
      </p:pic>
    </p:spTree>
    <p:extLst>
      <p:ext uri="{BB962C8B-B14F-4D97-AF65-F5344CB8AC3E}">
        <p14:creationId xmlns:p14="http://schemas.microsoft.com/office/powerpoint/2010/main" val="35950517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5279" y="-113459"/>
            <a:ext cx="9144000" cy="1821211"/>
          </a:xfrm>
        </p:spPr>
        <p:txBody>
          <a:bodyPr anchor="ctr"/>
          <a:lstStyle/>
          <a:p>
            <a:pPr>
              <a:lnSpc>
                <a:spcPct val="130000"/>
              </a:lnSpc>
            </a:pPr>
            <a:r>
              <a:rPr lang="en-US" sz="4640" dirty="0">
                <a:solidFill>
                  <a:srgbClr val="FFFF00"/>
                </a:solidFill>
                <a:latin typeface="Chalkduster"/>
                <a:cs typeface="Chalkduster"/>
              </a:rPr>
              <a:t>Session Goals</a:t>
            </a:r>
          </a:p>
        </p:txBody>
      </p:sp>
      <p:sp>
        <p:nvSpPr>
          <p:cNvPr id="4" name="Rectangle 3"/>
          <p:cNvSpPr/>
          <p:nvPr/>
        </p:nvSpPr>
        <p:spPr>
          <a:xfrm>
            <a:off x="2186771" y="2165098"/>
            <a:ext cx="8756532" cy="3208058"/>
          </a:xfrm>
          <a:prstGeom prst="rect">
            <a:avLst/>
          </a:prstGeom>
        </p:spPr>
        <p:txBody>
          <a:bodyPr wrap="square">
            <a:spAutoFit/>
          </a:bodyPr>
          <a:lstStyle/>
          <a:p>
            <a:pPr marL="401822" indent="-401822" defTabSz="410751" latinLnBrk="1" hangingPunct="0">
              <a:buFont typeface="Arial"/>
              <a:buChar char="•"/>
            </a:pPr>
            <a:r>
              <a:rPr lang="en-US" sz="2531" kern="0" dirty="0">
                <a:solidFill>
                  <a:srgbClr val="FFFFFF"/>
                </a:solidFill>
                <a:latin typeface="Chalkduster"/>
                <a:cs typeface="Chalkduster"/>
                <a:sym typeface="Helvetica Light"/>
              </a:rPr>
              <a:t>Provide an introduction to Student Voice &amp; embrace a common definition for Voice.</a:t>
            </a:r>
          </a:p>
          <a:p>
            <a:pPr marL="401822" indent="-401822" defTabSz="410751" latinLnBrk="1" hangingPunct="0">
              <a:buFont typeface="Arial"/>
              <a:buChar char="•"/>
            </a:pPr>
            <a:endParaRPr lang="en-US" sz="2531" kern="0" dirty="0">
              <a:solidFill>
                <a:srgbClr val="FFFFFF"/>
              </a:solidFill>
              <a:latin typeface="Chalkduster"/>
              <a:cs typeface="Chalkduster"/>
              <a:sym typeface="Helvetica Light"/>
            </a:endParaRPr>
          </a:p>
          <a:p>
            <a:pPr marL="401822" indent="-401822" defTabSz="410751" latinLnBrk="1" hangingPunct="0">
              <a:buFont typeface="Arial"/>
              <a:buChar char="•"/>
            </a:pPr>
            <a:r>
              <a:rPr lang="en-US" sz="2531" kern="0" dirty="0">
                <a:solidFill>
                  <a:srgbClr val="FFFFFF"/>
                </a:solidFill>
                <a:latin typeface="Chalkduster"/>
                <a:cs typeface="Chalkduster"/>
                <a:sym typeface="Helvetica Light"/>
              </a:rPr>
              <a:t>Consider the Power of Voice in the</a:t>
            </a:r>
            <a:br>
              <a:rPr lang="en-US" sz="2531" kern="0" dirty="0">
                <a:solidFill>
                  <a:srgbClr val="FFFFFF"/>
                </a:solidFill>
                <a:latin typeface="Chalkduster"/>
                <a:cs typeface="Chalkduster"/>
                <a:sym typeface="Helvetica Light"/>
              </a:rPr>
            </a:br>
            <a:r>
              <a:rPr lang="en-US" sz="2531" kern="0" dirty="0">
                <a:solidFill>
                  <a:srgbClr val="FFFFFF"/>
                </a:solidFill>
                <a:latin typeface="Chalkduster"/>
                <a:cs typeface="Chalkduster"/>
                <a:sym typeface="Helvetica Light"/>
              </a:rPr>
              <a:t>teaching &amp; learning environment. </a:t>
            </a:r>
          </a:p>
          <a:p>
            <a:pPr marL="401822" indent="-401822" defTabSz="410751" latinLnBrk="1" hangingPunct="0">
              <a:buFont typeface="Arial"/>
              <a:buChar char="•"/>
            </a:pPr>
            <a:endParaRPr lang="en-US" sz="2531" kern="0" dirty="0">
              <a:solidFill>
                <a:srgbClr val="FFFFFF"/>
              </a:solidFill>
              <a:latin typeface="Chalkduster"/>
              <a:cs typeface="Chalkduster"/>
              <a:sym typeface="Helvetica Light"/>
            </a:endParaRPr>
          </a:p>
          <a:p>
            <a:pPr marL="401822" indent="-401822" defTabSz="410751" latinLnBrk="1" hangingPunct="0">
              <a:buFont typeface="Arial"/>
              <a:buChar char="•"/>
            </a:pPr>
            <a:r>
              <a:rPr lang="en-US" sz="2531" kern="0" dirty="0">
                <a:solidFill>
                  <a:srgbClr val="FFFFFF"/>
                </a:solidFill>
                <a:latin typeface="Chalkduster"/>
                <a:cs typeface="Chalkduster"/>
                <a:sym typeface="Helvetica Light"/>
              </a:rPr>
              <a:t>Apply learning to amplify Student Voice</a:t>
            </a:r>
            <a:br>
              <a:rPr lang="en-US" sz="2531" kern="0" dirty="0">
                <a:solidFill>
                  <a:srgbClr val="FFFFFF"/>
                </a:solidFill>
                <a:latin typeface="Chalkduster"/>
                <a:cs typeface="Chalkduster"/>
                <a:sym typeface="Helvetica Light"/>
              </a:rPr>
            </a:br>
            <a:r>
              <a:rPr lang="en-US" sz="2531" kern="0" dirty="0">
                <a:solidFill>
                  <a:srgbClr val="FFFFFF"/>
                </a:solidFill>
                <a:latin typeface="Chalkduster"/>
                <a:cs typeface="Chalkduster"/>
                <a:sym typeface="Helvetica Light"/>
              </a:rPr>
              <a:t>in YOUR school.</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04879" y="6314782"/>
            <a:ext cx="837037" cy="475310"/>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68B6E96B-F372-2849-0B76-81C4CB4289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856785">
            <a:off x="142278" y="246023"/>
            <a:ext cx="1850112" cy="2312640"/>
          </a:xfrm>
          <a:prstGeom prst="rect">
            <a:avLst/>
          </a:prstGeom>
          <a:effectLst>
            <a:softEdge rad="183160"/>
          </a:effectLst>
        </p:spPr>
      </p:pic>
    </p:spTree>
    <p:extLst>
      <p:ext uri="{BB962C8B-B14F-4D97-AF65-F5344CB8AC3E}">
        <p14:creationId xmlns:p14="http://schemas.microsoft.com/office/powerpoint/2010/main" val="2301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207" y="-116079"/>
            <a:ext cx="9144000" cy="1357905"/>
          </a:xfrm>
        </p:spPr>
        <p:txBody>
          <a:bodyPr anchor="ctr"/>
          <a:lstStyle/>
          <a:p>
            <a:pPr>
              <a:lnSpc>
                <a:spcPct val="130000"/>
              </a:lnSpc>
            </a:pPr>
            <a:r>
              <a:rPr lang="en-US" sz="4219" dirty="0">
                <a:solidFill>
                  <a:srgbClr val="FFFF00"/>
                </a:solidFill>
                <a:latin typeface="Chalkduster"/>
                <a:cs typeface="Chalkduster"/>
              </a:rPr>
              <a:t>Making Connections</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81860" y="6314113"/>
            <a:ext cx="837037" cy="475310"/>
          </a:xfrm>
          <a:prstGeom prst="rect">
            <a:avLst/>
          </a:prstGeom>
        </p:spPr>
      </p:pic>
      <p:pic>
        <p:nvPicPr>
          <p:cNvPr id="10" name="Picture 9" descr="A screenshot of a video game&#10;&#10;Description automatically generated with medium confidence">
            <a:extLst>
              <a:ext uri="{FF2B5EF4-FFF2-40B4-BE49-F238E27FC236}">
                <a16:creationId xmlns:a16="http://schemas.microsoft.com/office/drawing/2014/main" id="{70A77248-8289-3CBE-A697-D75EA8C093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77792" y="0"/>
            <a:ext cx="1960048" cy="1469319"/>
          </a:xfrm>
          <a:prstGeom prst="rect">
            <a:avLst/>
          </a:prstGeom>
        </p:spPr>
      </p:pic>
      <p:pic>
        <p:nvPicPr>
          <p:cNvPr id="5" name="Picture 4">
            <a:extLst>
              <a:ext uri="{FF2B5EF4-FFF2-40B4-BE49-F238E27FC236}">
                <a16:creationId xmlns:a16="http://schemas.microsoft.com/office/drawing/2014/main" id="{2A3FC6F5-FF74-1036-3E69-A25814D4C730}"/>
              </a:ext>
            </a:extLst>
          </p:cNvPr>
          <p:cNvPicPr>
            <a:picLocks noChangeAspect="1"/>
          </p:cNvPicPr>
          <p:nvPr/>
        </p:nvPicPr>
        <p:blipFill>
          <a:blip r:embed="rId5"/>
          <a:stretch>
            <a:fillRect/>
          </a:stretch>
        </p:blipFill>
        <p:spPr>
          <a:xfrm>
            <a:off x="7322657" y="1241826"/>
            <a:ext cx="1960048" cy="2781586"/>
          </a:xfrm>
          <a:prstGeom prst="rect">
            <a:avLst/>
          </a:prstGeom>
        </p:spPr>
      </p:pic>
      <p:pic>
        <p:nvPicPr>
          <p:cNvPr id="9" name="Picture 8">
            <a:extLst>
              <a:ext uri="{FF2B5EF4-FFF2-40B4-BE49-F238E27FC236}">
                <a16:creationId xmlns:a16="http://schemas.microsoft.com/office/drawing/2014/main" id="{1E90F9F8-ABFF-018C-DE11-B24182373F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2194" y="1332339"/>
            <a:ext cx="3377127" cy="2396671"/>
          </a:xfrm>
          <a:prstGeom prst="rect">
            <a:avLst/>
          </a:prstGeom>
        </p:spPr>
      </p:pic>
      <p:pic>
        <p:nvPicPr>
          <p:cNvPr id="12" name="Picture 11">
            <a:extLst>
              <a:ext uri="{FF2B5EF4-FFF2-40B4-BE49-F238E27FC236}">
                <a16:creationId xmlns:a16="http://schemas.microsoft.com/office/drawing/2014/main" id="{991E988A-D065-E5F5-4CBF-C40E35787E1A}"/>
              </a:ext>
            </a:extLst>
          </p:cNvPr>
          <p:cNvPicPr>
            <a:picLocks noChangeAspect="1"/>
          </p:cNvPicPr>
          <p:nvPr/>
        </p:nvPicPr>
        <p:blipFill>
          <a:blip r:embed="rId7"/>
          <a:stretch>
            <a:fillRect/>
          </a:stretch>
        </p:blipFill>
        <p:spPr>
          <a:xfrm>
            <a:off x="8434279" y="3503951"/>
            <a:ext cx="3336659" cy="2384279"/>
          </a:xfrm>
          <a:prstGeom prst="rect">
            <a:avLst/>
          </a:prstGeom>
        </p:spPr>
      </p:pic>
      <p:pic>
        <p:nvPicPr>
          <p:cNvPr id="14" name="Picture 13">
            <a:extLst>
              <a:ext uri="{FF2B5EF4-FFF2-40B4-BE49-F238E27FC236}">
                <a16:creationId xmlns:a16="http://schemas.microsoft.com/office/drawing/2014/main" id="{3C00E080-F1C9-4632-5FF1-81FFBE0E2A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450730" y="3176852"/>
            <a:ext cx="2769342" cy="3038475"/>
          </a:xfrm>
          <a:prstGeom prst="rect">
            <a:avLst/>
          </a:prstGeom>
        </p:spPr>
      </p:pic>
      <p:sp>
        <p:nvSpPr>
          <p:cNvPr id="15" name="TextBox 14">
            <a:extLst>
              <a:ext uri="{FF2B5EF4-FFF2-40B4-BE49-F238E27FC236}">
                <a16:creationId xmlns:a16="http://schemas.microsoft.com/office/drawing/2014/main" id="{18554E35-2954-02BE-E5B5-714540CB836C}"/>
              </a:ext>
            </a:extLst>
          </p:cNvPr>
          <p:cNvSpPr txBox="1"/>
          <p:nvPr/>
        </p:nvSpPr>
        <p:spPr>
          <a:xfrm>
            <a:off x="4220072" y="2121972"/>
            <a:ext cx="2960207"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Learning and </a:t>
            </a:r>
            <a:r>
              <a:rPr lang="en-US" sz="2800" dirty="0">
                <a:solidFill>
                  <a:schemeClr val="bg1"/>
                </a:solidFill>
                <a:latin typeface="Chalkduster" panose="03050602040202020205" pitchFamily="66" charset="0"/>
                <a:sym typeface="Helvetica Light"/>
              </a:rPr>
              <a:t>W</a:t>
            </a: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ellbeing </a:t>
            </a:r>
          </a:p>
        </p:txBody>
      </p:sp>
    </p:spTree>
    <p:extLst>
      <p:ext uri="{BB962C8B-B14F-4D97-AF65-F5344CB8AC3E}">
        <p14:creationId xmlns:p14="http://schemas.microsoft.com/office/powerpoint/2010/main" val="363606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A673F-608D-1D27-43F1-BEE10814B110}"/>
              </a:ext>
            </a:extLst>
          </p:cNvPr>
          <p:cNvSpPr txBox="1"/>
          <p:nvPr/>
        </p:nvSpPr>
        <p:spPr>
          <a:xfrm>
            <a:off x="1900662" y="172086"/>
            <a:ext cx="770572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00"/>
                </a:solidFill>
                <a:latin typeface="Chalkduster" panose="03050602040202020205" pitchFamily="66" charset="0"/>
                <a:sym typeface="Helvetica Light"/>
              </a:rPr>
              <a:t>3</a:t>
            </a: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0,30,30</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D4018CFF-4DDF-64B3-373F-29E96D0142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091253" y="6239827"/>
            <a:ext cx="837037" cy="475310"/>
          </a:xfrm>
          <a:prstGeom prst="rect">
            <a:avLst/>
          </a:prstGeom>
        </p:spPr>
      </p:pic>
      <p:graphicFrame>
        <p:nvGraphicFramePr>
          <p:cNvPr id="5" name="Diagram 4">
            <a:extLst>
              <a:ext uri="{FF2B5EF4-FFF2-40B4-BE49-F238E27FC236}">
                <a16:creationId xmlns:a16="http://schemas.microsoft.com/office/drawing/2014/main" id="{2697E0ED-430D-A853-E1C5-AB8F2B3F353E}"/>
              </a:ext>
            </a:extLst>
          </p:cNvPr>
          <p:cNvGraphicFramePr/>
          <p:nvPr/>
        </p:nvGraphicFramePr>
        <p:xfrm>
          <a:off x="1400174" y="828676"/>
          <a:ext cx="9282915" cy="5411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8760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A673F-608D-1D27-43F1-BEE10814B110}"/>
              </a:ext>
            </a:extLst>
          </p:cNvPr>
          <p:cNvSpPr txBox="1"/>
          <p:nvPr/>
        </p:nvSpPr>
        <p:spPr>
          <a:xfrm>
            <a:off x="2000250" y="500380"/>
            <a:ext cx="770572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00"/>
                </a:solidFill>
                <a:latin typeface="Chalkduster" panose="03050602040202020205" pitchFamily="66" charset="0"/>
                <a:sym typeface="Helvetica Light"/>
              </a:rPr>
              <a:t>3</a:t>
            </a: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0, 30, 30</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3" name="TextBox 2">
            <a:extLst>
              <a:ext uri="{FF2B5EF4-FFF2-40B4-BE49-F238E27FC236}">
                <a16:creationId xmlns:a16="http://schemas.microsoft.com/office/drawing/2014/main" id="{310B672E-6DDB-924B-6A2E-53BF22A83D7F}"/>
              </a:ext>
            </a:extLst>
          </p:cNvPr>
          <p:cNvSpPr txBox="1"/>
          <p:nvPr/>
        </p:nvSpPr>
        <p:spPr>
          <a:xfrm>
            <a:off x="1400175" y="3024505"/>
            <a:ext cx="902017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What does “Having a voice” mean?</a:t>
            </a:r>
            <a:endParaRPr kumimoji="0" lang="en-AU"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D4018CFF-4DDF-64B3-373F-29E96D0142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091253" y="6239827"/>
            <a:ext cx="837037" cy="475310"/>
          </a:xfrm>
          <a:prstGeom prst="rect">
            <a:avLst/>
          </a:prstGeom>
        </p:spPr>
      </p:pic>
    </p:spTree>
    <p:extLst>
      <p:ext uri="{BB962C8B-B14F-4D97-AF65-F5344CB8AC3E}">
        <p14:creationId xmlns:p14="http://schemas.microsoft.com/office/powerpoint/2010/main" val="1296776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A673F-608D-1D27-43F1-BEE10814B110}"/>
              </a:ext>
            </a:extLst>
          </p:cNvPr>
          <p:cNvSpPr txBox="1"/>
          <p:nvPr/>
        </p:nvSpPr>
        <p:spPr>
          <a:xfrm>
            <a:off x="2000250" y="500380"/>
            <a:ext cx="770572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00"/>
                </a:solidFill>
                <a:latin typeface="Chalkduster" panose="03050602040202020205" pitchFamily="66" charset="0"/>
                <a:sym typeface="Helvetica Light"/>
              </a:rPr>
              <a:t>3</a:t>
            </a: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0, 30, 30</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3" name="TextBox 2">
            <a:extLst>
              <a:ext uri="{FF2B5EF4-FFF2-40B4-BE49-F238E27FC236}">
                <a16:creationId xmlns:a16="http://schemas.microsoft.com/office/drawing/2014/main" id="{310B672E-6DDB-924B-6A2E-53BF22A83D7F}"/>
              </a:ext>
            </a:extLst>
          </p:cNvPr>
          <p:cNvSpPr txBox="1"/>
          <p:nvPr/>
        </p:nvSpPr>
        <p:spPr>
          <a:xfrm>
            <a:off x="1400175" y="3024505"/>
            <a:ext cx="902017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What is student voice?</a:t>
            </a:r>
            <a:endParaRPr kumimoji="0" lang="en-AU"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D4018CFF-4DDF-64B3-373F-29E96D0142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091253" y="6239827"/>
            <a:ext cx="837037" cy="475310"/>
          </a:xfrm>
          <a:prstGeom prst="rect">
            <a:avLst/>
          </a:prstGeom>
        </p:spPr>
      </p:pic>
    </p:spTree>
    <p:extLst>
      <p:ext uri="{BB962C8B-B14F-4D97-AF65-F5344CB8AC3E}">
        <p14:creationId xmlns:p14="http://schemas.microsoft.com/office/powerpoint/2010/main" val="134295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A673F-608D-1D27-43F1-BEE10814B110}"/>
              </a:ext>
            </a:extLst>
          </p:cNvPr>
          <p:cNvSpPr txBox="1"/>
          <p:nvPr/>
        </p:nvSpPr>
        <p:spPr>
          <a:xfrm>
            <a:off x="2000250" y="500380"/>
            <a:ext cx="770572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00"/>
                </a:solidFill>
                <a:latin typeface="Chalkduster" panose="03050602040202020205" pitchFamily="66" charset="0"/>
                <a:sym typeface="Helvetica Light"/>
              </a:rPr>
              <a:t>3</a:t>
            </a: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0, 30, 30</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3" name="TextBox 2">
            <a:extLst>
              <a:ext uri="{FF2B5EF4-FFF2-40B4-BE49-F238E27FC236}">
                <a16:creationId xmlns:a16="http://schemas.microsoft.com/office/drawing/2014/main" id="{310B672E-6DDB-924B-6A2E-53BF22A83D7F}"/>
              </a:ext>
            </a:extLst>
          </p:cNvPr>
          <p:cNvSpPr txBox="1"/>
          <p:nvPr/>
        </p:nvSpPr>
        <p:spPr>
          <a:xfrm>
            <a:off x="1400175" y="2747506"/>
            <a:ext cx="9020175"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FF"/>
                </a:solidFill>
                <a:latin typeface="Chalkduster" panose="03050602040202020205" pitchFamily="66" charset="0"/>
                <a:sym typeface="Helvetica Light"/>
              </a:rPr>
              <a:t>When is student voice most </a:t>
            </a:r>
          </a:p>
          <a:p>
            <a:pPr marL="0" marR="0" lvl="0" indent="0" algn="ctr" defTabSz="584200" rtl="0" eaLnBrk="1" fontAlgn="auto" latinLnBrk="1" hangingPunct="0">
              <a:lnSpc>
                <a:spcPct val="100000"/>
              </a:lnSpc>
              <a:spcBef>
                <a:spcPts val="0"/>
              </a:spcBef>
              <a:spcAft>
                <a:spcPts val="0"/>
              </a:spcAft>
              <a:buClrTx/>
              <a:buSzTx/>
              <a:buFontTx/>
              <a:buNone/>
              <a:tabLst/>
              <a:defRPr/>
            </a:pPr>
            <a:r>
              <a:rPr lang="en-US" sz="3600" dirty="0">
                <a:solidFill>
                  <a:srgbClr val="FFFFFF"/>
                </a:solidFill>
                <a:latin typeface="Chalkduster" panose="03050602040202020205" pitchFamily="66" charset="0"/>
                <a:sym typeface="Helvetica Light"/>
              </a:rPr>
              <a:t>powerful in schools</a:t>
            </a:r>
            <a:r>
              <a:rPr kumimoji="0" lang="en-US"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a:t>
            </a:r>
            <a:endParaRPr kumimoji="0" lang="en-AU" sz="36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D4018CFF-4DDF-64B3-373F-29E96D0142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091253" y="6239827"/>
            <a:ext cx="837037" cy="475310"/>
          </a:xfrm>
          <a:prstGeom prst="rect">
            <a:avLst/>
          </a:prstGeom>
        </p:spPr>
      </p:pic>
    </p:spTree>
    <p:extLst>
      <p:ext uri="{BB962C8B-B14F-4D97-AF65-F5344CB8AC3E}">
        <p14:creationId xmlns:p14="http://schemas.microsoft.com/office/powerpoint/2010/main" val="148497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05FAC9A-578D-CE13-9873-B79AD563F124}"/>
              </a:ext>
            </a:extLst>
          </p:cNvPr>
          <p:cNvSpPr txBox="1"/>
          <p:nvPr/>
        </p:nvSpPr>
        <p:spPr>
          <a:xfrm>
            <a:off x="1854303" y="5975145"/>
            <a:ext cx="4565547" cy="46166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srgbClr val="FFFFFF"/>
                </a:solidFill>
                <a:effectLst/>
                <a:uLnTx/>
                <a:uFillTx/>
                <a:latin typeface="Helvetica Light"/>
              </a:rPr>
              <a:t>https://www.quagliainstitute.org</a:t>
            </a:r>
          </a:p>
        </p:txBody>
      </p:sp>
      <p:pic>
        <p:nvPicPr>
          <p:cNvPr id="13" name="Picture 12">
            <a:extLst>
              <a:ext uri="{FF2B5EF4-FFF2-40B4-BE49-F238E27FC236}">
                <a16:creationId xmlns:a16="http://schemas.microsoft.com/office/drawing/2014/main" id="{87EAA215-4A3A-799C-F83C-D193808DF1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27970" y="2512539"/>
            <a:ext cx="6074467" cy="3143618"/>
          </a:xfrm>
          <a:prstGeom prst="rect">
            <a:avLst/>
          </a:prstGeom>
        </p:spPr>
      </p:pic>
      <p:pic>
        <p:nvPicPr>
          <p:cNvPr id="15" name="Picture 14">
            <a:extLst>
              <a:ext uri="{FF2B5EF4-FFF2-40B4-BE49-F238E27FC236}">
                <a16:creationId xmlns:a16="http://schemas.microsoft.com/office/drawing/2014/main" id="{2E8E52E8-D22D-1FA3-551B-1CD15CD41D82}"/>
              </a:ext>
            </a:extLst>
          </p:cNvPr>
          <p:cNvPicPr>
            <a:picLocks noChangeAspect="1"/>
          </p:cNvPicPr>
          <p:nvPr/>
        </p:nvPicPr>
        <p:blipFill>
          <a:blip r:embed="rId3"/>
          <a:stretch>
            <a:fillRect/>
          </a:stretch>
        </p:blipFill>
        <p:spPr>
          <a:xfrm>
            <a:off x="8583570" y="2924692"/>
            <a:ext cx="2230724" cy="3098231"/>
          </a:xfrm>
          <a:prstGeom prst="rect">
            <a:avLst/>
          </a:prstGeom>
        </p:spPr>
      </p:pic>
      <p:sp>
        <p:nvSpPr>
          <p:cNvPr id="16" name="TextBox 15">
            <a:extLst>
              <a:ext uri="{FF2B5EF4-FFF2-40B4-BE49-F238E27FC236}">
                <a16:creationId xmlns:a16="http://schemas.microsoft.com/office/drawing/2014/main" id="{37B7F195-05BB-F440-3D6A-AF0C064F7B4F}"/>
              </a:ext>
            </a:extLst>
          </p:cNvPr>
          <p:cNvSpPr txBox="1"/>
          <p:nvPr/>
        </p:nvSpPr>
        <p:spPr>
          <a:xfrm>
            <a:off x="142568" y="267772"/>
            <a:ext cx="11906864"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QISVA has over 40 years experience leading research</a:t>
            </a:r>
            <a:r>
              <a:rPr lang="en-AU" sz="3600" dirty="0">
                <a:solidFill>
                  <a:srgbClr val="FFFF00"/>
                </a:solidFill>
                <a:latin typeface="Chalkduster" panose="03050602040202020205" pitchFamily="66" charset="0"/>
                <a:sym typeface="Helvetica Light"/>
              </a:rPr>
              <a:t> in</a:t>
            </a:r>
            <a:r>
              <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 voice and aspirations schools.</a:t>
            </a:r>
          </a:p>
        </p:txBody>
      </p:sp>
      <p:sp>
        <p:nvSpPr>
          <p:cNvPr id="17" name="TextBox 16">
            <a:extLst>
              <a:ext uri="{FF2B5EF4-FFF2-40B4-BE49-F238E27FC236}">
                <a16:creationId xmlns:a16="http://schemas.microsoft.com/office/drawing/2014/main" id="{07CF7C32-46B6-C8DC-88FE-D6F4B4D0BA9B}"/>
              </a:ext>
            </a:extLst>
          </p:cNvPr>
          <p:cNvSpPr txBox="1"/>
          <p:nvPr/>
        </p:nvSpPr>
        <p:spPr>
          <a:xfrm>
            <a:off x="7717143" y="6201304"/>
            <a:ext cx="3963579" cy="4103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AU" sz="2000" b="0" i="0" u="none" strike="noStrike" kern="1200" cap="none" spc="0" normalizeH="0" baseline="0" noProof="0" dirty="0">
                <a:ln>
                  <a:noFill/>
                </a:ln>
                <a:solidFill>
                  <a:srgbClr val="FFFFFF"/>
                </a:solidFill>
                <a:effectLst/>
                <a:uLnTx/>
                <a:uFillTx/>
                <a:latin typeface="Helvetica Light"/>
                <a:ea typeface="+mn-ea"/>
                <a:cs typeface="+mn-cs"/>
                <a:sym typeface="Helvetica Light"/>
              </a:rPr>
              <a:t>Dr Russell Quaglia</a:t>
            </a:r>
          </a:p>
        </p:txBody>
      </p:sp>
      <p:pic>
        <p:nvPicPr>
          <p:cNvPr id="2" name="Picture 1">
            <a:extLst>
              <a:ext uri="{FF2B5EF4-FFF2-40B4-BE49-F238E27FC236}">
                <a16:creationId xmlns:a16="http://schemas.microsoft.com/office/drawing/2014/main" id="{9FC37CF6-AA44-4BD4-246D-C12D00E43C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091253" y="6239827"/>
            <a:ext cx="837037" cy="475310"/>
          </a:xfrm>
          <a:prstGeom prst="rect">
            <a:avLst/>
          </a:prstGeom>
        </p:spPr>
      </p:pic>
    </p:spTree>
    <p:extLst>
      <p:ext uri="{BB962C8B-B14F-4D97-AF65-F5344CB8AC3E}">
        <p14:creationId xmlns:p14="http://schemas.microsoft.com/office/powerpoint/2010/main" val="95535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46718" y="2012087"/>
            <a:ext cx="9674374" cy="6529414"/>
          </a:xfrm>
          <a:prstGeom prst="rect">
            <a:avLst/>
          </a:prstGeom>
          <a:noFill/>
        </p:spPr>
        <p:txBody>
          <a:bodyPr wrap="square" lIns="91439" tIns="45719" rIns="91439" bIns="45719" rtlCol="0">
            <a:spAutoFit/>
          </a:bodyPr>
          <a:lstStyle/>
          <a:p>
            <a:pPr defTabSz="410751"/>
            <a:endParaRPr lang="en-US" sz="2812" kern="0" dirty="0">
              <a:solidFill>
                <a:srgbClr val="FFFFFF"/>
              </a:solidFill>
              <a:latin typeface="Chalkduster"/>
              <a:cs typeface="Chalkduster"/>
              <a:sym typeface="Helvetica Light"/>
            </a:endParaRPr>
          </a:p>
          <a:p>
            <a:pPr algn="ctr" defTabSz="410751"/>
            <a:r>
              <a:rPr lang="en-US" sz="2531" kern="0" dirty="0">
                <a:solidFill>
                  <a:srgbClr val="FFFFFF"/>
                </a:solidFill>
                <a:latin typeface="Chalkduster"/>
                <a:cs typeface="Chalkduster"/>
                <a:sym typeface="Helvetica Light"/>
              </a:rPr>
              <a:t>998,980 Student Voice Surveys Grades 6-12</a:t>
            </a:r>
            <a:br>
              <a:rPr lang="en-US" sz="2531" kern="0" dirty="0">
                <a:solidFill>
                  <a:srgbClr val="FFFFFF"/>
                </a:solidFill>
                <a:latin typeface="Chalkduster"/>
                <a:cs typeface="Chalkduster"/>
                <a:sym typeface="Helvetica Light"/>
              </a:rPr>
            </a:br>
            <a:r>
              <a:rPr lang="en-US" sz="2531" kern="0" dirty="0">
                <a:solidFill>
                  <a:srgbClr val="FFFFFF"/>
                </a:solidFill>
                <a:latin typeface="Chalkduster"/>
                <a:cs typeface="Chalkduster"/>
                <a:sym typeface="Helvetica Light"/>
              </a:rPr>
              <a:t>(2,050 Years 7-12 in Australia)</a:t>
            </a:r>
          </a:p>
          <a:p>
            <a:pPr algn="ctr" defTabSz="410751"/>
            <a:endParaRPr lang="en-US" sz="2531" kern="0" dirty="0">
              <a:solidFill>
                <a:srgbClr val="FFFFFF"/>
              </a:solidFill>
              <a:latin typeface="Chalkduster"/>
              <a:cs typeface="Chalkduster"/>
              <a:sym typeface="Helvetica Light"/>
            </a:endParaRPr>
          </a:p>
          <a:p>
            <a:pPr algn="ctr" defTabSz="410751"/>
            <a:r>
              <a:rPr lang="en-US" sz="2531" kern="0" dirty="0">
                <a:solidFill>
                  <a:srgbClr val="FFFFFF"/>
                </a:solidFill>
                <a:latin typeface="Chalkduster"/>
                <a:cs typeface="Chalkduster"/>
                <a:sym typeface="Helvetica Light"/>
              </a:rPr>
              <a:t>149,050 Student Voice Surveys Grades 3-5</a:t>
            </a:r>
            <a:br>
              <a:rPr lang="en-US" sz="2531" kern="0" dirty="0">
                <a:solidFill>
                  <a:srgbClr val="FFFFFF"/>
                </a:solidFill>
                <a:latin typeface="Chalkduster"/>
                <a:cs typeface="Chalkduster"/>
                <a:sym typeface="Helvetica Light"/>
              </a:rPr>
            </a:br>
            <a:r>
              <a:rPr lang="en-US" sz="2531" kern="0" dirty="0">
                <a:solidFill>
                  <a:srgbClr val="FFFFFF"/>
                </a:solidFill>
                <a:latin typeface="Chalkduster"/>
                <a:cs typeface="Chalkduster"/>
                <a:sym typeface="Helvetica Light"/>
              </a:rPr>
              <a:t>(3,262 Years 3-6 in Australia)</a:t>
            </a:r>
          </a:p>
          <a:p>
            <a:pPr algn="ctr" defTabSz="410751"/>
            <a:endParaRPr lang="en-US" sz="2531" kern="0" dirty="0">
              <a:solidFill>
                <a:srgbClr val="FFFFFF"/>
              </a:solidFill>
              <a:latin typeface="Chalkduster"/>
              <a:cs typeface="Chalkduster"/>
              <a:sym typeface="Helvetica Light"/>
            </a:endParaRPr>
          </a:p>
          <a:p>
            <a:pPr algn="ctr" defTabSz="410751"/>
            <a:r>
              <a:rPr lang="en-US" sz="2531" kern="0" dirty="0">
                <a:solidFill>
                  <a:srgbClr val="FFFFFF"/>
                </a:solidFill>
                <a:latin typeface="Chalkduster"/>
                <a:cs typeface="Chalkduster"/>
                <a:sym typeface="Helvetica Light"/>
              </a:rPr>
              <a:t>637,566 iKnow My Class Surveys</a:t>
            </a:r>
          </a:p>
          <a:p>
            <a:pPr algn="ctr" defTabSz="410751"/>
            <a:endParaRPr lang="en-US" sz="2531" kern="0" dirty="0">
              <a:solidFill>
                <a:srgbClr val="FFFFFF"/>
              </a:solidFill>
              <a:latin typeface="Chalkduster"/>
              <a:cs typeface="Chalkduster"/>
              <a:sym typeface="Helvetica Light"/>
            </a:endParaRPr>
          </a:p>
          <a:p>
            <a:pPr algn="ctr" defTabSz="410751"/>
            <a:r>
              <a:rPr lang="en-US" sz="2531" kern="0" dirty="0">
                <a:solidFill>
                  <a:srgbClr val="FFFFFF"/>
                </a:solidFill>
                <a:latin typeface="Chalkduster"/>
                <a:cs typeface="Chalkduster"/>
                <a:sym typeface="Helvetica Light"/>
              </a:rPr>
              <a:t>59,343 Teacher Voice Surveys</a:t>
            </a:r>
          </a:p>
          <a:p>
            <a:pPr algn="ctr" defTabSz="410751"/>
            <a:endParaRPr lang="en-US" sz="2531" kern="0" dirty="0">
              <a:solidFill>
                <a:srgbClr val="FFFFFF"/>
              </a:solidFill>
              <a:latin typeface="Chalkduster"/>
              <a:cs typeface="Chalkduster"/>
              <a:sym typeface="Helvetica Light"/>
            </a:endParaRPr>
          </a:p>
          <a:p>
            <a:pPr algn="ctr" defTabSz="410751"/>
            <a:r>
              <a:rPr lang="en-US" sz="2531" kern="0" dirty="0">
                <a:solidFill>
                  <a:srgbClr val="FFFFFF"/>
                </a:solidFill>
                <a:latin typeface="Chalkduster"/>
                <a:cs typeface="Chalkduster"/>
                <a:sym typeface="Helvetica Light"/>
              </a:rPr>
              <a:t>28,667 Parent Voice Surveys </a:t>
            </a:r>
          </a:p>
          <a:p>
            <a:pPr algn="ctr" defTabSz="410751"/>
            <a:endParaRPr lang="is-IS" sz="2531" kern="0" dirty="0">
              <a:solidFill>
                <a:srgbClr val="FFFFFF"/>
              </a:solidFill>
              <a:latin typeface="Chalkduster"/>
              <a:cs typeface="Chalkduster"/>
              <a:sym typeface="Helvetica Light"/>
            </a:endParaRPr>
          </a:p>
          <a:p>
            <a:pPr marL="571471" indent="-571471" algn="ctr" defTabSz="410751">
              <a:buFont typeface="Arial"/>
              <a:buChar char="•"/>
            </a:pPr>
            <a:endParaRPr lang="en-US" sz="2531" kern="0" dirty="0">
              <a:solidFill>
                <a:srgbClr val="FFFFFF"/>
              </a:solidFill>
              <a:latin typeface="Chalkduster"/>
              <a:cs typeface="Chalkduster"/>
              <a:sym typeface="Helvetica Light"/>
            </a:endParaRPr>
          </a:p>
          <a:p>
            <a:pPr marL="571471" indent="-571471" algn="ctr" defTabSz="410751">
              <a:buFont typeface="Arial"/>
              <a:buChar char="•"/>
            </a:pPr>
            <a:endParaRPr lang="en-US" sz="2531" kern="0" dirty="0">
              <a:solidFill>
                <a:srgbClr val="FFFFFF"/>
              </a:solidFill>
              <a:latin typeface="Chalkduster"/>
              <a:cs typeface="Chalkduster"/>
              <a:sym typeface="Helvetica Light"/>
            </a:endParaRPr>
          </a:p>
          <a:p>
            <a:pPr algn="ctr" defTabSz="410751"/>
            <a:endParaRPr lang="en-US" sz="3586" kern="0" dirty="0">
              <a:solidFill>
                <a:srgbClr val="FFFFFF"/>
              </a:solidFill>
              <a:latin typeface="Chalkduster"/>
              <a:cs typeface="Chalkduster"/>
              <a:sym typeface="Helvetica Light"/>
            </a:endParaRPr>
          </a:p>
        </p:txBody>
      </p:sp>
      <p:sp>
        <p:nvSpPr>
          <p:cNvPr id="6" name="TextBox 5"/>
          <p:cNvSpPr txBox="1"/>
          <p:nvPr/>
        </p:nvSpPr>
        <p:spPr>
          <a:xfrm>
            <a:off x="3753762" y="244116"/>
            <a:ext cx="6860798" cy="18897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a:defRPr/>
            </a:pPr>
            <a:r>
              <a:rPr lang="en-US" sz="3375" kern="0" dirty="0">
                <a:solidFill>
                  <a:srgbClr val="FFFF00"/>
                </a:solidFill>
                <a:effectLst>
                  <a:outerShdw blurRad="50800" dist="38100" dir="2700000">
                    <a:srgbClr val="000000">
                      <a:alpha val="43000"/>
                    </a:srgbClr>
                  </a:outerShdw>
                </a:effectLst>
                <a:latin typeface="Chalkduster"/>
                <a:cs typeface="Chalkduster"/>
                <a:sym typeface="Helvetica Light"/>
              </a:rPr>
              <a:t>Quaglia Institute Research</a:t>
            </a:r>
            <a:endParaRPr lang="en-US" sz="2812" kern="0" dirty="0">
              <a:solidFill>
                <a:srgbClr val="FFFF00"/>
              </a:solidFill>
              <a:effectLst>
                <a:outerShdw blurRad="50800" dist="38100" dir="2700000">
                  <a:srgbClr val="000000">
                    <a:alpha val="43000"/>
                  </a:srgbClr>
                </a:outerShdw>
              </a:effectLst>
              <a:latin typeface="Chalkduster"/>
              <a:cs typeface="Chalkduster"/>
              <a:sym typeface="Helvetica Light"/>
            </a:endParaRPr>
          </a:p>
          <a:p>
            <a:pPr algn="ctr" defTabSz="410751">
              <a:defRPr/>
            </a:pPr>
            <a:r>
              <a:rPr lang="en-US" sz="2812" kern="0" dirty="0">
                <a:solidFill>
                  <a:srgbClr val="FFFF00"/>
                </a:solidFill>
                <a:effectLst>
                  <a:outerShdw blurRad="50800" dist="38100" dir="2700000">
                    <a:srgbClr val="000000">
                      <a:alpha val="43000"/>
                    </a:srgbClr>
                  </a:outerShdw>
                </a:effectLst>
                <a:latin typeface="Chalkduster"/>
                <a:cs typeface="Chalkduster"/>
                <a:sym typeface="Helvetica Light"/>
              </a:rPr>
              <a:t>18 years of data</a:t>
            </a:r>
          </a:p>
          <a:p>
            <a:pPr algn="ctr" defTabSz="410751">
              <a:defRPr/>
            </a:pPr>
            <a:r>
              <a:rPr lang="en-US" sz="2812" kern="0" dirty="0">
                <a:solidFill>
                  <a:srgbClr val="FFFF00"/>
                </a:solidFill>
                <a:effectLst>
                  <a:outerShdw blurRad="50800" dist="38100" dir="2700000">
                    <a:srgbClr val="000000">
                      <a:alpha val="43000"/>
                    </a:srgbClr>
                  </a:outerShdw>
                </a:effectLst>
                <a:latin typeface="Chalkduster"/>
                <a:cs typeface="Chalkduster"/>
                <a:sym typeface="Helvetica Light"/>
              </a:rPr>
              <a:t>43 states</a:t>
            </a:r>
          </a:p>
          <a:p>
            <a:pPr algn="ctr" defTabSz="410751">
              <a:defRPr/>
            </a:pPr>
            <a:r>
              <a:rPr lang="en-US" sz="2812" kern="0" dirty="0">
                <a:solidFill>
                  <a:srgbClr val="FFFF00"/>
                </a:solidFill>
                <a:effectLst>
                  <a:outerShdw blurRad="50800" dist="38100" dir="2700000">
                    <a:srgbClr val="000000">
                      <a:alpha val="43000"/>
                    </a:srgbClr>
                  </a:outerShdw>
                </a:effectLst>
                <a:latin typeface="Chalkduster"/>
                <a:cs typeface="Chalkduster"/>
                <a:sym typeface="Helvetica Light"/>
              </a:rPr>
              <a:t>13 countries</a:t>
            </a:r>
            <a:endParaRPr lang="en-US" sz="2812" kern="0" dirty="0">
              <a:solidFill>
                <a:srgbClr val="FFFFFF"/>
              </a:solidFill>
              <a:effectLst>
                <a:outerShdw blurRad="50800" dist="38100" dir="2700000">
                  <a:srgbClr val="000000">
                    <a:alpha val="43000"/>
                  </a:srgbClr>
                </a:outerShdw>
              </a:effectLst>
              <a:latin typeface="Chalkduster"/>
              <a:cs typeface="Chalkduster"/>
              <a:sym typeface="Helvetica Light"/>
            </a:endParaRPr>
          </a:p>
        </p:txBody>
      </p:sp>
      <p:pic>
        <p:nvPicPr>
          <p:cNvPr id="5" name="Picture 4">
            <a:extLst>
              <a:ext uri="{FF2B5EF4-FFF2-40B4-BE49-F238E27FC236}">
                <a16:creationId xmlns:a16="http://schemas.microsoft.com/office/drawing/2014/main" id="{336E67FB-3A76-484A-8990-80424B40E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03368" y="6346476"/>
            <a:ext cx="837037" cy="475310"/>
          </a:xfrm>
          <a:prstGeom prst="rect">
            <a:avLst/>
          </a:prstGeom>
        </p:spPr>
      </p:pic>
      <p:pic>
        <p:nvPicPr>
          <p:cNvPr id="4" name="Picture 3">
            <a:extLst>
              <a:ext uri="{FF2B5EF4-FFF2-40B4-BE49-F238E27FC236}">
                <a16:creationId xmlns:a16="http://schemas.microsoft.com/office/drawing/2014/main" id="{E631AA53-8219-B748-A2FA-C8738DC7118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0926465">
            <a:off x="97373" y="-31126"/>
            <a:ext cx="1877237" cy="2440233"/>
          </a:xfrm>
          <a:prstGeom prst="rect">
            <a:avLst/>
          </a:prstGeom>
          <a:effectLst>
            <a:softEdge rad="380741"/>
          </a:effectLst>
        </p:spPr>
      </p:pic>
    </p:spTree>
    <p:extLst>
      <p:ext uri="{BB962C8B-B14F-4D97-AF65-F5344CB8AC3E}">
        <p14:creationId xmlns:p14="http://schemas.microsoft.com/office/powerpoint/2010/main" val="26775660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18395" y="971172"/>
            <a:ext cx="9674374" cy="2862256"/>
          </a:xfrm>
          <a:prstGeom prst="rect">
            <a:avLst/>
          </a:prstGeom>
          <a:noFill/>
        </p:spPr>
        <p:txBody>
          <a:bodyPr wrap="square" lIns="91439" tIns="45719" rIns="91439" bIns="45719" rtlCol="0">
            <a:spAutoFit/>
          </a:bodyPr>
          <a:lstStyle/>
          <a:p>
            <a:pPr defTabSz="410751"/>
            <a:r>
              <a:rPr lang="en-US" sz="2812" kern="0" dirty="0" err="1">
                <a:solidFill>
                  <a:srgbClr val="FFFFFF"/>
                </a:solidFill>
                <a:latin typeface="Chalkduster"/>
                <a:cs typeface="Chalkduster"/>
                <a:sym typeface="Helvetica Light"/>
              </a:rPr>
              <a:t>QuagliaInstitute.org</a:t>
            </a:r>
            <a:endParaRPr lang="en-US" sz="2812" kern="0" dirty="0">
              <a:solidFill>
                <a:srgbClr val="FFFFFF"/>
              </a:solidFill>
              <a:latin typeface="Chalkduster"/>
              <a:cs typeface="Chalkduster"/>
              <a:sym typeface="Helvetica Light"/>
            </a:endParaRPr>
          </a:p>
          <a:p>
            <a:pPr algn="ctr" defTabSz="410751"/>
            <a:endParaRPr lang="is-IS" sz="4430" kern="0" dirty="0">
              <a:solidFill>
                <a:srgbClr val="FFFFFF"/>
              </a:solidFill>
              <a:latin typeface="Chalkduster"/>
              <a:cs typeface="Chalkduster"/>
              <a:sym typeface="Helvetica Light"/>
            </a:endParaRPr>
          </a:p>
          <a:p>
            <a:pPr marL="571471" indent="-571471" algn="ctr" defTabSz="410751">
              <a:buFont typeface="Arial"/>
              <a:buChar char="•"/>
            </a:pPr>
            <a:endParaRPr lang="en-US" sz="3586" kern="0" dirty="0">
              <a:solidFill>
                <a:srgbClr val="FFFFFF"/>
              </a:solidFill>
              <a:latin typeface="Chalkduster"/>
              <a:cs typeface="Chalkduster"/>
              <a:sym typeface="Helvetica Light"/>
            </a:endParaRPr>
          </a:p>
          <a:p>
            <a:pPr marL="571471" indent="-571471" algn="ctr" defTabSz="410751">
              <a:buFont typeface="Arial"/>
              <a:buChar char="•"/>
            </a:pPr>
            <a:endParaRPr lang="en-US" sz="3586" kern="0" dirty="0">
              <a:solidFill>
                <a:srgbClr val="FFFFFF"/>
              </a:solidFill>
              <a:latin typeface="Chalkduster"/>
              <a:cs typeface="Chalkduster"/>
              <a:sym typeface="Helvetica Light"/>
            </a:endParaRPr>
          </a:p>
          <a:p>
            <a:pPr algn="ctr" defTabSz="410751"/>
            <a:endParaRPr lang="en-US" sz="3586" kern="0" dirty="0">
              <a:solidFill>
                <a:srgbClr val="FFFFFF"/>
              </a:solidFill>
              <a:latin typeface="Chalkduster"/>
              <a:cs typeface="Chalkduster"/>
              <a:sym typeface="Helvetica Light"/>
            </a:endParaRPr>
          </a:p>
        </p:txBody>
      </p:sp>
      <p:sp>
        <p:nvSpPr>
          <p:cNvPr id="6" name="TextBox 5"/>
          <p:cNvSpPr txBox="1"/>
          <p:nvPr/>
        </p:nvSpPr>
        <p:spPr>
          <a:xfrm>
            <a:off x="3807202" y="379663"/>
            <a:ext cx="6860798" cy="59150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a:defRPr/>
            </a:pPr>
            <a:r>
              <a:rPr lang="en-US" sz="3375" kern="0" dirty="0">
                <a:solidFill>
                  <a:srgbClr val="FFFF00"/>
                </a:solidFill>
                <a:effectLst>
                  <a:outerShdw blurRad="50800" dist="38100" dir="2700000">
                    <a:srgbClr val="000000">
                      <a:alpha val="43000"/>
                    </a:srgbClr>
                  </a:outerShdw>
                </a:effectLst>
                <a:latin typeface="Chalkduster"/>
                <a:cs typeface="Chalkduster"/>
                <a:sym typeface="Helvetica Light"/>
              </a:rPr>
              <a:t>Quaglia Institute Research</a:t>
            </a:r>
          </a:p>
        </p:txBody>
      </p:sp>
      <p:pic>
        <p:nvPicPr>
          <p:cNvPr id="5" name="Picture 4">
            <a:extLst>
              <a:ext uri="{FF2B5EF4-FFF2-40B4-BE49-F238E27FC236}">
                <a16:creationId xmlns:a16="http://schemas.microsoft.com/office/drawing/2014/main" id="{336E67FB-3A76-484A-8990-80424B40E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99924" y="6312911"/>
            <a:ext cx="837037" cy="475310"/>
          </a:xfrm>
          <a:prstGeom prst="rect">
            <a:avLst/>
          </a:prstGeom>
        </p:spPr>
      </p:pic>
      <p:pic>
        <p:nvPicPr>
          <p:cNvPr id="4" name="Picture 3">
            <a:extLst>
              <a:ext uri="{FF2B5EF4-FFF2-40B4-BE49-F238E27FC236}">
                <a16:creationId xmlns:a16="http://schemas.microsoft.com/office/drawing/2014/main" id="{E631AA53-8219-B748-A2FA-C8738DC7118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691152">
            <a:off x="1654766" y="-58407"/>
            <a:ext cx="2257878" cy="2935030"/>
          </a:xfrm>
          <a:prstGeom prst="rect">
            <a:avLst/>
          </a:prstGeom>
          <a:effectLst>
            <a:softEdge rad="609600"/>
          </a:effectLst>
        </p:spPr>
      </p:pic>
      <p:pic>
        <p:nvPicPr>
          <p:cNvPr id="7" name="Picture 6">
            <a:extLst>
              <a:ext uri="{FF2B5EF4-FFF2-40B4-BE49-F238E27FC236}">
                <a16:creationId xmlns:a16="http://schemas.microsoft.com/office/drawing/2014/main" id="{CCF18E9C-2FA9-E04C-BC00-0B8937211A5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347882">
            <a:off x="5267373" y="1782865"/>
            <a:ext cx="5007886" cy="4265729"/>
          </a:xfrm>
          <a:prstGeom prst="rect">
            <a:avLst/>
          </a:prstGeom>
          <a:effectLst>
            <a:softEdge rad="25400"/>
          </a:effectLst>
        </p:spPr>
      </p:pic>
      <p:sp>
        <p:nvSpPr>
          <p:cNvPr id="8" name="TextBox 7">
            <a:extLst>
              <a:ext uri="{FF2B5EF4-FFF2-40B4-BE49-F238E27FC236}">
                <a16:creationId xmlns:a16="http://schemas.microsoft.com/office/drawing/2014/main" id="{65793B8B-CE6D-C149-B416-0FAF3E8CF839}"/>
              </a:ext>
            </a:extLst>
          </p:cNvPr>
          <p:cNvSpPr txBox="1"/>
          <p:nvPr/>
        </p:nvSpPr>
        <p:spPr>
          <a:xfrm>
            <a:off x="1630042" y="3835060"/>
            <a:ext cx="3751583" cy="1650195"/>
          </a:xfrm>
          <a:prstGeom prst="rect">
            <a:avLst/>
          </a:prstGeom>
          <a:noFill/>
        </p:spPr>
        <p:txBody>
          <a:bodyPr wrap="square" rtlCol="0">
            <a:spAutoFit/>
          </a:bodyPr>
          <a:lstStyle/>
          <a:p>
            <a:pPr algn="ctr" defTabSz="410751"/>
            <a:r>
              <a:rPr lang="en-US" sz="2531" kern="0" dirty="0">
                <a:solidFill>
                  <a:srgbClr val="FFFFFF"/>
                </a:solidFill>
                <a:latin typeface="Chalkduster" panose="03050602040202020205" pitchFamily="66" charset="77"/>
                <a:sym typeface="Helvetica Light"/>
              </a:rPr>
              <a:t>National Reports from the last decade of data.</a:t>
            </a:r>
          </a:p>
          <a:p>
            <a:pPr algn="ctr" defTabSz="410751"/>
            <a:endParaRPr lang="en-US" sz="2531" kern="0" dirty="0">
              <a:solidFill>
                <a:srgbClr val="FFFF00"/>
              </a:solidFill>
              <a:latin typeface="Chalkduster" panose="03050602040202020205" pitchFamily="66" charset="77"/>
              <a:sym typeface="Helvetica Light"/>
            </a:endParaRPr>
          </a:p>
        </p:txBody>
      </p:sp>
    </p:spTree>
    <p:extLst>
      <p:ext uri="{BB962C8B-B14F-4D97-AF65-F5344CB8AC3E}">
        <p14:creationId xmlns:p14="http://schemas.microsoft.com/office/powerpoint/2010/main" val="38657828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698129" y="376933"/>
            <a:ext cx="6459105" cy="1107992"/>
          </a:xfrm>
          <a:prstGeom prst="rect">
            <a:avLst/>
          </a:prstGeom>
          <a:noFill/>
          <a:ln w="9525">
            <a:noFill/>
            <a:miter lim="800000"/>
            <a:headEnd/>
            <a:tailEnd/>
          </a:ln>
          <a:effectLst/>
        </p:spPr>
        <p:txBody>
          <a:bodyPr wrap="square" lIns="91435" tIns="45718" rIns="91435" bIns="45718">
            <a:prstTxWarp prst="textNoShape">
              <a:avLst/>
            </a:prstTxWarp>
            <a:spAutoFit/>
          </a:bodyPr>
          <a:lstStyle/>
          <a:p>
            <a:pPr algn="ctr" defTabSz="410751">
              <a:defRPr/>
            </a:pPr>
            <a:r>
              <a:rPr lang="en-US" sz="6600" b="1" kern="0" dirty="0">
                <a:solidFill>
                  <a:srgbClr val="FFFF00"/>
                </a:solidFill>
                <a:effectLst>
                  <a:outerShdw blurRad="50800" dist="38100" dir="2700000">
                    <a:srgbClr val="000000">
                      <a:alpha val="43000"/>
                    </a:srgbClr>
                  </a:outerShdw>
                </a:effectLst>
                <a:latin typeface="Chalkduster"/>
                <a:cs typeface="Chalkduster"/>
                <a:sym typeface="Helvetica Light"/>
              </a:rPr>
              <a:t>TRIUMPHS…</a:t>
            </a:r>
          </a:p>
        </p:txBody>
      </p:sp>
      <p:sp>
        <p:nvSpPr>
          <p:cNvPr id="4" name="TextBox 3">
            <a:extLst>
              <a:ext uri="{FF2B5EF4-FFF2-40B4-BE49-F238E27FC236}">
                <a16:creationId xmlns:a16="http://schemas.microsoft.com/office/drawing/2014/main" id="{44C7E93E-B078-9B4F-B773-3941AD34B6A9}"/>
              </a:ext>
            </a:extLst>
          </p:cNvPr>
          <p:cNvSpPr txBox="1"/>
          <p:nvPr/>
        </p:nvSpPr>
        <p:spPr>
          <a:xfrm>
            <a:off x="1524000" y="958781"/>
            <a:ext cx="9143999" cy="48331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969" kern="0" dirty="0">
              <a:solidFill>
                <a:srgbClr val="FFFFFF"/>
              </a:solidFill>
              <a:latin typeface="Chalkduster" panose="03050602040202020205" pitchFamily="66" charset="77"/>
              <a:sym typeface="Helvetica Light"/>
            </a:endParaRPr>
          </a:p>
          <a:p>
            <a:pPr algn="ctr" defTabSz="410751" latinLnBrk="1" hangingPunct="0"/>
            <a:endParaRPr lang="en-US" sz="2250" kern="0" dirty="0">
              <a:solidFill>
                <a:srgbClr val="FFFFFF"/>
              </a:solidFill>
              <a:latin typeface="Chalkduster" panose="03050602040202020205" pitchFamily="66" charset="77"/>
              <a:sym typeface="Helvetica Light"/>
            </a:endParaRPr>
          </a:p>
          <a:p>
            <a:pPr algn="ctr" defTabSz="410751" latinLnBrk="1" hangingPunct="0"/>
            <a:r>
              <a:rPr lang="en-US" sz="2250" kern="0" dirty="0">
                <a:solidFill>
                  <a:srgbClr val="FFFFFF"/>
                </a:solidFill>
                <a:latin typeface="Chalkduster" panose="03050602040202020205" pitchFamily="66" charset="77"/>
                <a:sym typeface="Helvetica Light"/>
              </a:rPr>
              <a:t>When you Google “Student Voice” you get over </a:t>
            </a:r>
          </a:p>
          <a:p>
            <a:pPr algn="ctr" defTabSz="410751" latinLnBrk="1" hangingPunct="0"/>
            <a:r>
              <a:rPr lang="en-US" sz="2250" kern="0" dirty="0">
                <a:solidFill>
                  <a:srgbClr val="FFFF00"/>
                </a:solidFill>
                <a:latin typeface="Chalkduster" panose="03050602040202020205" pitchFamily="66" charset="77"/>
                <a:sym typeface="Helvetica Light"/>
              </a:rPr>
              <a:t>1,010,000,000 </a:t>
            </a:r>
            <a:r>
              <a:rPr lang="en-US" sz="2250" kern="0" dirty="0">
                <a:solidFill>
                  <a:srgbClr val="FFFFFF"/>
                </a:solidFill>
                <a:latin typeface="Chalkduster" panose="03050602040202020205" pitchFamily="66" charset="77"/>
                <a:sym typeface="Helvetica Light"/>
              </a:rPr>
              <a:t>results</a:t>
            </a:r>
            <a:r>
              <a:rPr lang="en-US" sz="2250" kern="0" dirty="0">
                <a:solidFill>
                  <a:srgbClr val="FFFF00"/>
                </a:solidFill>
                <a:latin typeface="Chalkduster" panose="03050602040202020205" pitchFamily="66" charset="77"/>
                <a:sym typeface="Helvetica Light"/>
              </a:rPr>
              <a:t> </a:t>
            </a:r>
          </a:p>
          <a:p>
            <a:pPr algn="ctr" defTabSz="410751" latinLnBrk="1" hangingPunct="0"/>
            <a:endParaRPr lang="en-US" sz="2250" kern="0" dirty="0">
              <a:solidFill>
                <a:srgbClr val="FFFFFF"/>
              </a:solidFill>
              <a:latin typeface="Chalkduster" panose="03050602040202020205" pitchFamily="66" charset="77"/>
              <a:sym typeface="Helvetica Light"/>
            </a:endParaRPr>
          </a:p>
          <a:p>
            <a:pPr algn="ctr" defTabSz="410751" latinLnBrk="1" hangingPunct="0"/>
            <a:r>
              <a:rPr lang="en-US" sz="2250" kern="0" dirty="0">
                <a:solidFill>
                  <a:srgbClr val="FFFFFF"/>
                </a:solidFill>
                <a:latin typeface="Chalkduster" panose="03050602040202020205" pitchFamily="66" charset="77"/>
                <a:sym typeface="Helvetica Light"/>
              </a:rPr>
              <a:t>Search YouTube about “Student Voice” you get over</a:t>
            </a:r>
          </a:p>
          <a:p>
            <a:pPr algn="ctr" defTabSz="410751" latinLnBrk="1" hangingPunct="0"/>
            <a:r>
              <a:rPr lang="en-US" sz="2250" kern="0" dirty="0">
                <a:solidFill>
                  <a:srgbClr val="FFFF00"/>
                </a:solidFill>
                <a:latin typeface="Chalkduster" panose="03050602040202020205" pitchFamily="66" charset="77"/>
                <a:sym typeface="Helvetica Light"/>
              </a:rPr>
              <a:t>339,000,000 </a:t>
            </a:r>
            <a:r>
              <a:rPr lang="en-US" sz="2250" kern="0" dirty="0">
                <a:solidFill>
                  <a:srgbClr val="FFFFFF"/>
                </a:solidFill>
                <a:latin typeface="Chalkduster" panose="03050602040202020205" pitchFamily="66" charset="77"/>
                <a:sym typeface="Helvetica Light"/>
              </a:rPr>
              <a:t>results</a:t>
            </a:r>
          </a:p>
          <a:p>
            <a:pPr algn="ctr" defTabSz="410751" latinLnBrk="1" hangingPunct="0"/>
            <a:endParaRPr lang="en-US" sz="2250" kern="0" dirty="0">
              <a:solidFill>
                <a:srgbClr val="FFFFFF"/>
              </a:solidFill>
              <a:latin typeface="Chalkduster" panose="03050602040202020205" pitchFamily="66" charset="77"/>
              <a:sym typeface="Helvetica Light"/>
            </a:endParaRPr>
          </a:p>
          <a:p>
            <a:pPr algn="ctr" defTabSz="410751" latinLnBrk="1" hangingPunct="0"/>
            <a:r>
              <a:rPr lang="en-US" sz="2250" kern="0" dirty="0">
                <a:solidFill>
                  <a:srgbClr val="FFFFFF"/>
                </a:solidFill>
                <a:latin typeface="Chalkduster" panose="03050602040202020205" pitchFamily="66" charset="77"/>
                <a:sym typeface="Helvetica Light"/>
              </a:rPr>
              <a:t>United Nations, </a:t>
            </a:r>
            <a:r>
              <a:rPr lang="en-US" sz="2250" u="sng" kern="0" dirty="0">
                <a:solidFill>
                  <a:srgbClr val="FFFF00"/>
                </a:solidFill>
                <a:latin typeface="Chalkduster" panose="03050602040202020205" pitchFamily="66" charset="77"/>
                <a:sym typeface="Helvetica Light"/>
              </a:rPr>
              <a:t>Rights of the Child</a:t>
            </a:r>
            <a:r>
              <a:rPr lang="en-US" sz="2250" kern="0" dirty="0">
                <a:solidFill>
                  <a:srgbClr val="FFFF00"/>
                </a:solidFill>
                <a:latin typeface="Chalkduster" panose="03050602040202020205" pitchFamily="66" charset="77"/>
                <a:sym typeface="Helvetica Light"/>
              </a:rPr>
              <a:t> </a:t>
            </a:r>
            <a:r>
              <a:rPr lang="en-US" sz="2250" kern="0" dirty="0">
                <a:solidFill>
                  <a:srgbClr val="FFFFFF"/>
                </a:solidFill>
                <a:latin typeface="Chalkduster" panose="03050602040202020205" pitchFamily="66" charset="77"/>
                <a:sym typeface="Helvetica Light"/>
              </a:rPr>
              <a:t>addresses the </a:t>
            </a:r>
          </a:p>
          <a:p>
            <a:pPr algn="ctr" defTabSz="410751" latinLnBrk="1" hangingPunct="0"/>
            <a:r>
              <a:rPr lang="en-US" sz="2250" kern="0" dirty="0">
                <a:solidFill>
                  <a:srgbClr val="FFFFFF"/>
                </a:solidFill>
                <a:latin typeface="Chalkduster" panose="03050602040202020205" pitchFamily="66" charset="77"/>
                <a:sym typeface="Helvetica Light"/>
              </a:rPr>
              <a:t>importance of Student Voice</a:t>
            </a:r>
          </a:p>
          <a:p>
            <a:pPr algn="ctr" defTabSz="410751" latinLnBrk="1" hangingPunct="0"/>
            <a:endParaRPr lang="en-US" sz="2250" kern="0" dirty="0">
              <a:solidFill>
                <a:srgbClr val="FFFFFF"/>
              </a:solidFill>
              <a:latin typeface="Chalkduster" panose="03050602040202020205" pitchFamily="66" charset="77"/>
              <a:sym typeface="Helvetica Light"/>
            </a:endParaRPr>
          </a:p>
          <a:p>
            <a:pPr algn="ctr" defTabSz="410751" latinLnBrk="1" hangingPunct="0"/>
            <a:r>
              <a:rPr lang="en-US" sz="2250" kern="0" dirty="0">
                <a:solidFill>
                  <a:srgbClr val="FFFFFF"/>
                </a:solidFill>
                <a:latin typeface="Chalkduster" panose="03050602040202020205" pitchFamily="66" charset="77"/>
                <a:sym typeface="Helvetica Light"/>
              </a:rPr>
              <a:t>Countries, States, and school districts </a:t>
            </a:r>
          </a:p>
          <a:p>
            <a:pPr algn="ctr" defTabSz="410751" latinLnBrk="1" hangingPunct="0"/>
            <a:r>
              <a:rPr lang="en-US" sz="2250" kern="0" dirty="0">
                <a:solidFill>
                  <a:srgbClr val="FFFFFF"/>
                </a:solidFill>
                <a:latin typeface="Chalkduster" panose="03050602040202020205" pitchFamily="66" charset="77"/>
                <a:sym typeface="Helvetica Light"/>
              </a:rPr>
              <a:t>are making Student Voice a key initiative</a:t>
            </a:r>
          </a:p>
          <a:p>
            <a:pPr algn="ctr" defTabSz="410751" latinLnBrk="1" hangingPunct="0"/>
            <a:endParaRPr lang="en-US" sz="1969" kern="0" dirty="0">
              <a:solidFill>
                <a:srgbClr val="FFFFFF"/>
              </a:solidFill>
              <a:latin typeface="Chalkduster" panose="03050602040202020205" pitchFamily="66" charset="77"/>
              <a:sym typeface="Helvetica Light"/>
            </a:endParaRPr>
          </a:p>
        </p:txBody>
      </p:sp>
      <p:sp>
        <p:nvSpPr>
          <p:cNvPr id="12" name="TextBox 11">
            <a:extLst>
              <a:ext uri="{FF2B5EF4-FFF2-40B4-BE49-F238E27FC236}">
                <a16:creationId xmlns:a16="http://schemas.microsoft.com/office/drawing/2014/main" id="{B04725BC-FE3B-444A-8808-5EC1363A12C3}"/>
              </a:ext>
            </a:extLst>
          </p:cNvPr>
          <p:cNvSpPr txBox="1"/>
          <p:nvPr/>
        </p:nvSpPr>
        <p:spPr>
          <a:xfrm>
            <a:off x="1249623" y="5601543"/>
            <a:ext cx="9692752" cy="44005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r>
              <a:rPr lang="en-US" sz="2391" kern="0" dirty="0">
                <a:solidFill>
                  <a:srgbClr val="000000"/>
                </a:solidFill>
                <a:highlight>
                  <a:srgbClr val="FFFF00"/>
                </a:highlight>
                <a:latin typeface="Chalkduster" panose="03050602040202020205" pitchFamily="66" charset="77"/>
                <a:sym typeface="Helvetica Light"/>
              </a:rPr>
              <a:t> Student Voice is not a passing educational whim .         </a:t>
            </a:r>
            <a:endParaRPr lang="en-US" sz="2391" kern="0" dirty="0">
              <a:solidFill>
                <a:srgbClr val="FFFF00"/>
              </a:solidFill>
              <a:highlight>
                <a:srgbClr val="FFFF00"/>
              </a:highlight>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78420913-417D-044E-B3D7-4AF8BB958F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62704" y="6267644"/>
            <a:ext cx="837037" cy="475310"/>
          </a:xfrm>
          <a:prstGeom prst="rect">
            <a:avLst/>
          </a:prstGeom>
        </p:spPr>
      </p:pic>
    </p:spTree>
    <p:extLst>
      <p:ext uri="{BB962C8B-B14F-4D97-AF65-F5344CB8AC3E}">
        <p14:creationId xmlns:p14="http://schemas.microsoft.com/office/powerpoint/2010/main" val="285766126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524000" y="318484"/>
            <a:ext cx="8264426" cy="1107992"/>
          </a:xfrm>
          <a:prstGeom prst="rect">
            <a:avLst/>
          </a:prstGeom>
          <a:noFill/>
          <a:ln w="9525">
            <a:noFill/>
            <a:miter lim="800000"/>
            <a:headEnd/>
            <a:tailEnd/>
          </a:ln>
          <a:effectLst/>
        </p:spPr>
        <p:txBody>
          <a:bodyPr wrap="square" lIns="91435" tIns="45718" rIns="91435" bIns="45718">
            <a:prstTxWarp prst="textNoShape">
              <a:avLst/>
            </a:prstTxWarp>
            <a:spAutoFit/>
          </a:bodyPr>
          <a:lstStyle/>
          <a:p>
            <a:pPr algn="ctr" defTabSz="410751">
              <a:defRPr/>
            </a:pPr>
            <a:r>
              <a:rPr lang="en-US" sz="6600" b="1" kern="0" dirty="0">
                <a:solidFill>
                  <a:srgbClr val="FFFF00"/>
                </a:solidFill>
                <a:effectLst>
                  <a:outerShdw blurRad="50800" dist="38100" dir="2700000">
                    <a:srgbClr val="000000">
                      <a:alpha val="43000"/>
                    </a:srgbClr>
                  </a:outerShdw>
                </a:effectLst>
                <a:latin typeface="Chalkduster"/>
                <a:cs typeface="Chalkduster"/>
                <a:sym typeface="Helvetica Light"/>
              </a:rPr>
              <a:t>TRIBULATIONS…</a:t>
            </a:r>
          </a:p>
        </p:txBody>
      </p:sp>
      <p:sp>
        <p:nvSpPr>
          <p:cNvPr id="4" name="TextBox 3">
            <a:extLst>
              <a:ext uri="{FF2B5EF4-FFF2-40B4-BE49-F238E27FC236}">
                <a16:creationId xmlns:a16="http://schemas.microsoft.com/office/drawing/2014/main" id="{44C7E93E-B078-9B4F-B773-3941AD34B6A9}"/>
              </a:ext>
            </a:extLst>
          </p:cNvPr>
          <p:cNvSpPr txBox="1"/>
          <p:nvPr/>
        </p:nvSpPr>
        <p:spPr>
          <a:xfrm>
            <a:off x="2453965" y="1728921"/>
            <a:ext cx="7439706" cy="448693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969" kern="0" dirty="0">
              <a:solidFill>
                <a:srgbClr val="FFFFFF"/>
              </a:solidFill>
              <a:latin typeface="Chalkduster" panose="03050602040202020205" pitchFamily="66" charset="77"/>
              <a:sym typeface="Helvetica Light"/>
            </a:endParaRPr>
          </a:p>
          <a:p>
            <a:pPr defTabSz="410751"/>
            <a:r>
              <a:rPr lang="en-US" sz="2250" kern="0" dirty="0">
                <a:solidFill>
                  <a:srgbClr val="FFFFFF"/>
                </a:solidFill>
                <a:latin typeface="Chalkduster"/>
                <a:cs typeface="Chalkduster"/>
                <a:sym typeface="Helvetica Light"/>
              </a:rPr>
              <a:t>46%  Students have a voice in decision                		  making at school.</a:t>
            </a:r>
          </a:p>
          <a:p>
            <a:pPr defTabSz="410751"/>
            <a:endParaRPr lang="en-US" sz="2250" kern="0" dirty="0">
              <a:solidFill>
                <a:srgbClr val="FFFFFF"/>
              </a:solidFill>
              <a:latin typeface="Chalkduster"/>
              <a:cs typeface="Chalkduster"/>
              <a:sym typeface="Helvetica Light"/>
            </a:endParaRPr>
          </a:p>
          <a:p>
            <a:pPr defTabSz="410751"/>
            <a:r>
              <a:rPr lang="en-US" sz="2250" kern="0" dirty="0">
                <a:solidFill>
                  <a:srgbClr val="FFFFFF"/>
                </a:solidFill>
                <a:latin typeface="Chalkduster"/>
                <a:cs typeface="Chalkduster"/>
                <a:sym typeface="Helvetica Light"/>
              </a:rPr>
              <a:t>51%  Teachers are willing to learn from 			  students.</a:t>
            </a:r>
          </a:p>
          <a:p>
            <a:pPr marL="342865" indent="-342865" algn="ctr" defTabSz="410751">
              <a:buFont typeface="Wingdings" charset="2"/>
              <a:buChar char="u"/>
            </a:pPr>
            <a:endParaRPr lang="en-US" sz="2250" kern="0" dirty="0">
              <a:solidFill>
                <a:srgbClr val="FFFFFF"/>
              </a:solidFill>
              <a:latin typeface="Chalkduster"/>
              <a:cs typeface="Chalkduster"/>
              <a:sym typeface="Helvetica Light"/>
            </a:endParaRPr>
          </a:p>
          <a:p>
            <a:pPr defTabSz="410751"/>
            <a:r>
              <a:rPr lang="en-US" sz="2250" kern="0" dirty="0">
                <a:solidFill>
                  <a:srgbClr val="FFFFFF"/>
                </a:solidFill>
                <a:latin typeface="Chalkduster"/>
                <a:cs typeface="Chalkduster"/>
                <a:sym typeface="Helvetica Light"/>
              </a:rPr>
              <a:t>48%  Students develop programs that 			     improve the whole school.</a:t>
            </a:r>
          </a:p>
          <a:p>
            <a:pPr marL="342865" indent="-342865" algn="ctr" defTabSz="410751">
              <a:buFont typeface="Wingdings" charset="2"/>
              <a:buChar char="u"/>
            </a:pPr>
            <a:endParaRPr lang="en-US" sz="2250" kern="0" dirty="0">
              <a:solidFill>
                <a:srgbClr val="FFFFFF"/>
              </a:solidFill>
              <a:latin typeface="Chalkduster"/>
              <a:cs typeface="Chalkduster"/>
              <a:sym typeface="Helvetica Light"/>
            </a:endParaRPr>
          </a:p>
          <a:p>
            <a:pPr defTabSz="410751"/>
            <a:r>
              <a:rPr lang="en-US" sz="2250" kern="0" dirty="0">
                <a:solidFill>
                  <a:srgbClr val="FFFFFF"/>
                </a:solidFill>
                <a:latin typeface="Chalkduster"/>
                <a:cs typeface="Chalkduster"/>
                <a:sym typeface="Helvetica Light"/>
              </a:rPr>
              <a:t>54%  Adults and students work together to 		  make our school better.</a:t>
            </a:r>
          </a:p>
          <a:p>
            <a:pPr algn="ctr" defTabSz="410751" latinLnBrk="1" hangingPunct="0"/>
            <a:endParaRPr lang="en-US" sz="1969" kern="0" dirty="0">
              <a:solidFill>
                <a:srgbClr val="FFFFFF"/>
              </a:solidFill>
              <a:latin typeface="Chalkduster" panose="03050602040202020205" pitchFamily="66" charset="77"/>
              <a:sym typeface="Helvetica Light"/>
            </a:endParaRPr>
          </a:p>
        </p:txBody>
      </p:sp>
      <p:pic>
        <p:nvPicPr>
          <p:cNvPr id="5" name="Picture 4">
            <a:extLst>
              <a:ext uri="{FF2B5EF4-FFF2-40B4-BE49-F238E27FC236}">
                <a16:creationId xmlns:a16="http://schemas.microsoft.com/office/drawing/2014/main" id="{F8C9F54F-DB36-F244-AEE1-91732EB0A0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53239" y="6382690"/>
            <a:ext cx="837037" cy="475310"/>
          </a:xfrm>
          <a:prstGeom prst="rect">
            <a:avLst/>
          </a:prstGeom>
        </p:spPr>
      </p:pic>
    </p:spTree>
    <p:extLst>
      <p:ext uri="{BB962C8B-B14F-4D97-AF65-F5344CB8AC3E}">
        <p14:creationId xmlns:p14="http://schemas.microsoft.com/office/powerpoint/2010/main" val="413037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2128756" y="595216"/>
            <a:ext cx="8893969" cy="1044449"/>
          </a:xfrm>
          <a:prstGeom prst="rect">
            <a:avLst/>
          </a:prstGeom>
          <a:noFill/>
          <a:ln w="9525">
            <a:noFill/>
            <a:miter lim="800000"/>
            <a:headEnd/>
            <a:tailEnd/>
          </a:ln>
          <a:effectLst/>
        </p:spPr>
        <p:txBody>
          <a:bodyPr wrap="square" lIns="91435" tIns="45718" rIns="91435" bIns="45718">
            <a:prstTxWarp prst="textNoShape">
              <a:avLst/>
            </a:prstTxWarp>
            <a:spAutoFit/>
          </a:bodyPr>
          <a:lstStyle/>
          <a:p>
            <a:pPr algn="ctr" defTabSz="410751">
              <a:defRPr/>
            </a:pPr>
            <a:r>
              <a:rPr lang="en-US" sz="6187" b="1" kern="0" dirty="0">
                <a:solidFill>
                  <a:srgbClr val="FFFF00"/>
                </a:solidFill>
                <a:effectLst>
                  <a:outerShdw blurRad="50800" dist="38100" dir="2700000">
                    <a:srgbClr val="000000">
                      <a:alpha val="43000"/>
                    </a:srgbClr>
                  </a:outerShdw>
                </a:effectLst>
                <a:latin typeface="Chalkduster"/>
                <a:cs typeface="Chalkduster"/>
                <a:sym typeface="Helvetica Light"/>
              </a:rPr>
              <a:t>Students say…</a:t>
            </a:r>
          </a:p>
        </p:txBody>
      </p:sp>
      <p:sp>
        <p:nvSpPr>
          <p:cNvPr id="4" name="TextBox 3">
            <a:extLst>
              <a:ext uri="{FF2B5EF4-FFF2-40B4-BE49-F238E27FC236}">
                <a16:creationId xmlns:a16="http://schemas.microsoft.com/office/drawing/2014/main" id="{44C7E93E-B078-9B4F-B773-3941AD34B6A9}"/>
              </a:ext>
            </a:extLst>
          </p:cNvPr>
          <p:cNvSpPr txBox="1"/>
          <p:nvPr/>
        </p:nvSpPr>
        <p:spPr>
          <a:xfrm>
            <a:off x="2557743" y="1691109"/>
            <a:ext cx="7710974" cy="461613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2812" kern="0" dirty="0">
              <a:solidFill>
                <a:srgbClr val="FFFFFF"/>
              </a:solidFill>
              <a:latin typeface="Chalkduster" panose="03050602040202020205" pitchFamily="66" charset="77"/>
              <a:sym typeface="Helvetica Light"/>
            </a:endParaRPr>
          </a:p>
          <a:p>
            <a:pPr defTabSz="410751"/>
            <a:r>
              <a:rPr lang="en-US" sz="2812" kern="0" dirty="0">
                <a:solidFill>
                  <a:srgbClr val="FFFFFF"/>
                </a:solidFill>
                <a:latin typeface="Chalkduster"/>
                <a:cs typeface="Chalkduster"/>
                <a:sym typeface="Helvetica Light"/>
              </a:rPr>
              <a:t>44% 	School is boring.</a:t>
            </a:r>
          </a:p>
          <a:p>
            <a:pPr defTabSz="410751"/>
            <a:endParaRPr lang="en-US" sz="2812" kern="0" dirty="0">
              <a:solidFill>
                <a:srgbClr val="FFFFFF"/>
              </a:solidFill>
              <a:latin typeface="Chalkduster"/>
              <a:cs typeface="Chalkduster"/>
              <a:sym typeface="Helvetica Light"/>
            </a:endParaRPr>
          </a:p>
          <a:p>
            <a:pPr defTabSz="410751"/>
            <a:r>
              <a:rPr lang="en-US" sz="2812" kern="0" dirty="0">
                <a:solidFill>
                  <a:srgbClr val="FFFFFF"/>
                </a:solidFill>
                <a:latin typeface="Chalkduster"/>
                <a:cs typeface="Chalkduster"/>
                <a:sym typeface="Helvetica Light"/>
              </a:rPr>
              <a:t>42%  Teachers make school an 				 	exciting place to learn.</a:t>
            </a:r>
          </a:p>
          <a:p>
            <a:pPr algn="ctr" defTabSz="410751"/>
            <a:endParaRPr lang="en-US" sz="2812" kern="0" dirty="0">
              <a:solidFill>
                <a:srgbClr val="FFFFFF"/>
              </a:solidFill>
              <a:latin typeface="Chalkduster"/>
              <a:cs typeface="Chalkduster"/>
              <a:sym typeface="Helvetica Light"/>
            </a:endParaRPr>
          </a:p>
          <a:p>
            <a:pPr defTabSz="410751"/>
            <a:r>
              <a:rPr lang="en-US" sz="2812" kern="0" dirty="0">
                <a:solidFill>
                  <a:srgbClr val="FFFFFF"/>
                </a:solidFill>
                <a:latin typeface="Chalkduster"/>
                <a:cs typeface="Chalkduster"/>
                <a:sym typeface="Helvetica Light"/>
              </a:rPr>
              <a:t>43%  My classes help me understand 			what is	happening in my 			   			everyday life.</a:t>
            </a:r>
          </a:p>
          <a:p>
            <a:pPr marL="342865" indent="-342865" algn="ctr" defTabSz="410751">
              <a:buFont typeface="Wingdings" charset="2"/>
              <a:buChar char="u"/>
            </a:pPr>
            <a:endParaRPr lang="en-US" sz="2250" kern="0" dirty="0">
              <a:solidFill>
                <a:srgbClr val="FFFFFF"/>
              </a:solidFill>
              <a:latin typeface="Chalkduster"/>
              <a:cs typeface="Chalkduster"/>
              <a:sym typeface="Helvetica Light"/>
            </a:endParaRPr>
          </a:p>
          <a:p>
            <a:pPr algn="ctr" defTabSz="410751" latinLnBrk="1" hangingPunct="0"/>
            <a:endParaRPr lang="en-US" sz="1969" kern="0" dirty="0">
              <a:solidFill>
                <a:srgbClr val="FFFFFF"/>
              </a:solidFill>
              <a:latin typeface="Chalkduster" panose="03050602040202020205" pitchFamily="66" charset="77"/>
              <a:sym typeface="Helvetica Light"/>
            </a:endParaRPr>
          </a:p>
        </p:txBody>
      </p:sp>
      <p:pic>
        <p:nvPicPr>
          <p:cNvPr id="5" name="Picture 4">
            <a:extLst>
              <a:ext uri="{FF2B5EF4-FFF2-40B4-BE49-F238E27FC236}">
                <a16:creationId xmlns:a16="http://schemas.microsoft.com/office/drawing/2014/main" id="{A1B48B4B-FAF8-CA49-8DDD-2B445A3DAB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201440">
            <a:off x="462913" y="468924"/>
            <a:ext cx="1045543" cy="1542758"/>
          </a:xfrm>
          <a:prstGeom prst="rect">
            <a:avLst/>
          </a:prstGeom>
          <a:effectLst>
            <a:softEdge rad="114300"/>
          </a:effectLst>
        </p:spPr>
      </p:pic>
      <p:pic>
        <p:nvPicPr>
          <p:cNvPr id="7" name="Picture 6">
            <a:extLst>
              <a:ext uri="{FF2B5EF4-FFF2-40B4-BE49-F238E27FC236}">
                <a16:creationId xmlns:a16="http://schemas.microsoft.com/office/drawing/2014/main" id="{DD2E8055-737D-DF4F-B339-A4AA11256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144781" y="6307245"/>
            <a:ext cx="837037" cy="475310"/>
          </a:xfrm>
          <a:prstGeom prst="rect">
            <a:avLst/>
          </a:prstGeom>
        </p:spPr>
      </p:pic>
    </p:spTree>
    <p:extLst>
      <p:ext uri="{BB962C8B-B14F-4D97-AF65-F5344CB8AC3E}">
        <p14:creationId xmlns:p14="http://schemas.microsoft.com/office/powerpoint/2010/main" val="412313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1" y="1797189"/>
            <a:ext cx="8851899" cy="5578320"/>
          </a:xfrm>
          <a:prstGeom prst="rect">
            <a:avLst/>
          </a:prstGeom>
          <a:noFill/>
        </p:spPr>
        <p:txBody>
          <a:bodyPr wrap="square" lIns="91439" tIns="45719" rIns="91439" bIns="45719" rtlCol="0">
            <a:spAutoFit/>
          </a:bodyPr>
          <a:lstStyle/>
          <a:p>
            <a:endParaRPr lang="en-US" sz="3586" dirty="0">
              <a:solidFill>
                <a:schemeClr val="bg1"/>
              </a:solidFill>
              <a:latin typeface="Chalkduster"/>
              <a:cs typeface="Chalkduster"/>
            </a:endParaRPr>
          </a:p>
          <a:p>
            <a:pPr marL="571471" indent="-571471">
              <a:buFont typeface="Arial"/>
              <a:buChar char="•"/>
            </a:pPr>
            <a:endParaRPr lang="en-US" sz="3586" dirty="0">
              <a:solidFill>
                <a:schemeClr val="bg1"/>
              </a:solidFill>
              <a:latin typeface="Chalkduster"/>
              <a:cs typeface="Chalkduster"/>
            </a:endParaRPr>
          </a:p>
          <a:p>
            <a:r>
              <a:rPr lang="en-US" sz="4430" dirty="0">
                <a:solidFill>
                  <a:schemeClr val="bg1"/>
                </a:solidFill>
                <a:latin typeface="Chalkduster"/>
                <a:cs typeface="Chalkduster"/>
              </a:rPr>
              <a:t>When students have a voice</a:t>
            </a:r>
            <a:r>
              <a:rPr lang="is-IS" sz="4430" dirty="0">
                <a:solidFill>
                  <a:schemeClr val="bg1"/>
                </a:solidFill>
                <a:latin typeface="Chalkduster"/>
                <a:cs typeface="Chalkduster"/>
              </a:rPr>
              <a:t> they are </a:t>
            </a:r>
            <a:r>
              <a:rPr lang="is-IS" sz="4430" dirty="0">
                <a:solidFill>
                  <a:srgbClr val="1FFF66"/>
                </a:solidFill>
                <a:latin typeface="Chalkduster"/>
                <a:cs typeface="Chalkduster"/>
              </a:rPr>
              <a:t>3X</a:t>
            </a:r>
            <a:r>
              <a:rPr lang="is-IS" sz="4430" dirty="0">
                <a:solidFill>
                  <a:schemeClr val="bg1"/>
                </a:solidFill>
                <a:latin typeface="Chalkduster"/>
                <a:cs typeface="Chalkduster"/>
              </a:rPr>
              <a:t> more likely to experience </a:t>
            </a:r>
          </a:p>
          <a:p>
            <a:r>
              <a:rPr lang="is-IS" sz="4430" dirty="0">
                <a:solidFill>
                  <a:srgbClr val="1FFF66"/>
                </a:solidFill>
                <a:latin typeface="Chalkduster"/>
                <a:cs typeface="Chalkduster"/>
              </a:rPr>
              <a:t>Self-Worth</a:t>
            </a:r>
            <a:r>
              <a:rPr lang="is-IS" sz="4430" dirty="0">
                <a:solidFill>
                  <a:srgbClr val="FFFF00"/>
                </a:solidFill>
                <a:latin typeface="Chalkduster"/>
                <a:cs typeface="Chalkduster"/>
              </a:rPr>
              <a:t> </a:t>
            </a:r>
            <a:r>
              <a:rPr lang="is-IS" sz="4430" dirty="0">
                <a:solidFill>
                  <a:schemeClr val="bg1"/>
                </a:solidFill>
                <a:latin typeface="Chalkduster"/>
                <a:cs typeface="Chalkduster"/>
              </a:rPr>
              <a:t>in school.</a:t>
            </a:r>
          </a:p>
          <a:p>
            <a:pPr marL="571471" indent="-571471">
              <a:buFont typeface="Arial"/>
              <a:buChar char="•"/>
            </a:pPr>
            <a:endParaRPr lang="en-US" sz="3586" dirty="0">
              <a:solidFill>
                <a:schemeClr val="bg1"/>
              </a:solidFill>
              <a:latin typeface="Chalkduster"/>
              <a:cs typeface="Chalkduster"/>
            </a:endParaRPr>
          </a:p>
          <a:p>
            <a:pPr marL="571471" indent="-571471">
              <a:buFont typeface="Arial"/>
              <a:buChar char="•"/>
            </a:pPr>
            <a:endParaRPr lang="en-US" sz="3586" dirty="0">
              <a:solidFill>
                <a:schemeClr val="bg1"/>
              </a:solidFill>
              <a:latin typeface="Chalkduster"/>
              <a:cs typeface="Chalkduster"/>
            </a:endParaRPr>
          </a:p>
          <a:p>
            <a:endParaRPr lang="en-US" sz="3586" dirty="0">
              <a:solidFill>
                <a:schemeClr val="bg1"/>
              </a:solidFill>
              <a:latin typeface="Chalkduster"/>
              <a:cs typeface="Chalkduster"/>
            </a:endParaRPr>
          </a:p>
        </p:txBody>
      </p:sp>
      <p:sp>
        <p:nvSpPr>
          <p:cNvPr id="6" name="TextBox 5"/>
          <p:cNvSpPr txBox="1"/>
          <p:nvPr/>
        </p:nvSpPr>
        <p:spPr>
          <a:xfrm>
            <a:off x="3048683" y="210207"/>
            <a:ext cx="6198172" cy="18033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Student Voice</a:t>
            </a:r>
          </a:p>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Implications</a:t>
            </a:r>
            <a:r>
              <a:rPr lang="is-IS" sz="5625" dirty="0">
                <a:solidFill>
                  <a:srgbClr val="FFFF00"/>
                </a:solidFill>
                <a:effectLst>
                  <a:outerShdw blurRad="50800" dist="38100" dir="2700000">
                    <a:srgbClr val="000000">
                      <a:alpha val="43000"/>
                    </a:srgbClr>
                  </a:outerShdw>
                </a:effectLst>
                <a:latin typeface="Chalkduster"/>
                <a:cs typeface="Chalkduster"/>
              </a:rPr>
              <a:t>….</a:t>
            </a:r>
            <a:endParaRPr lang="en-US" sz="5625" dirty="0">
              <a:solidFill>
                <a:srgbClr val="FFFF00"/>
              </a:solidFill>
              <a:effectLst>
                <a:outerShdw blurRad="50800" dist="38100" dir="2700000">
                  <a:srgbClr val="000000">
                    <a:alpha val="43000"/>
                  </a:srgbClr>
                </a:outerShdw>
              </a:effectLst>
              <a:latin typeface="Chalkduster"/>
              <a:cs typeface="Chalkduster"/>
            </a:endParaRPr>
          </a:p>
        </p:txBody>
      </p:sp>
      <p:pic>
        <p:nvPicPr>
          <p:cNvPr id="5" name="Picture 4">
            <a:extLst>
              <a:ext uri="{FF2B5EF4-FFF2-40B4-BE49-F238E27FC236}">
                <a16:creationId xmlns:a16="http://schemas.microsoft.com/office/drawing/2014/main" id="{7BE0E052-E636-9B44-91A7-4E14CD9D6A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25877" y="6266416"/>
            <a:ext cx="837037" cy="475310"/>
          </a:xfrm>
          <a:prstGeom prst="rect">
            <a:avLst/>
          </a:prstGeom>
        </p:spPr>
      </p:pic>
    </p:spTree>
    <p:extLst>
      <p:ext uri="{BB962C8B-B14F-4D97-AF65-F5344CB8AC3E}">
        <p14:creationId xmlns:p14="http://schemas.microsoft.com/office/powerpoint/2010/main" val="37401996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901825" y="206375"/>
            <a:ext cx="8496300" cy="1823574"/>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Student Voice</a:t>
            </a:r>
          </a:p>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Implications</a:t>
            </a:r>
            <a:r>
              <a:rPr lang="is-IS" sz="5625" dirty="0">
                <a:solidFill>
                  <a:srgbClr val="FFFF00"/>
                </a:solidFill>
                <a:effectLst>
                  <a:outerShdw blurRad="50800" dist="38100" dir="2700000">
                    <a:srgbClr val="000000">
                      <a:alpha val="43000"/>
                    </a:srgbClr>
                  </a:outerShdw>
                </a:effectLst>
                <a:latin typeface="Chalkduster"/>
                <a:cs typeface="Chalkduster"/>
              </a:rPr>
              <a:t>….</a:t>
            </a:r>
            <a:endParaRPr lang="en-US" sz="5625" dirty="0">
              <a:solidFill>
                <a:srgbClr val="FFFF00"/>
              </a:solidFill>
              <a:effectLst>
                <a:outerShdw blurRad="50800" dist="38100" dir="2700000">
                  <a:srgbClr val="000000">
                    <a:alpha val="43000"/>
                  </a:srgbClr>
                </a:outerShdw>
              </a:effectLst>
              <a:latin typeface="Chalkduster"/>
              <a:cs typeface="Chalkduster"/>
            </a:endParaRPr>
          </a:p>
        </p:txBody>
      </p:sp>
      <p:sp>
        <p:nvSpPr>
          <p:cNvPr id="2" name="TextBox 1"/>
          <p:cNvSpPr txBox="1"/>
          <p:nvPr/>
        </p:nvSpPr>
        <p:spPr>
          <a:xfrm>
            <a:off x="1676401" y="1797189"/>
            <a:ext cx="8851899" cy="5578320"/>
          </a:xfrm>
          <a:prstGeom prst="rect">
            <a:avLst/>
          </a:prstGeom>
          <a:noFill/>
        </p:spPr>
        <p:txBody>
          <a:bodyPr wrap="square" lIns="91439" tIns="45719" rIns="91439" bIns="45719" rtlCol="0">
            <a:spAutoFit/>
          </a:bodyPr>
          <a:lstStyle/>
          <a:p>
            <a:pPr marL="571471" indent="-571471">
              <a:buFont typeface="Arial"/>
              <a:buChar char="•"/>
            </a:pPr>
            <a:endParaRPr lang="en-US" sz="3586" dirty="0">
              <a:solidFill>
                <a:schemeClr val="bg1"/>
              </a:solidFill>
              <a:latin typeface="Chalkduster"/>
              <a:cs typeface="Chalkduster"/>
            </a:endParaRPr>
          </a:p>
          <a:p>
            <a:pPr marL="571471" indent="-571471">
              <a:buFont typeface="Arial"/>
              <a:buChar char="•"/>
            </a:pPr>
            <a:endParaRPr lang="en-US" sz="3586" dirty="0">
              <a:solidFill>
                <a:schemeClr val="bg1"/>
              </a:solidFill>
              <a:latin typeface="Chalkduster"/>
              <a:cs typeface="Chalkduster"/>
            </a:endParaRPr>
          </a:p>
          <a:p>
            <a:r>
              <a:rPr lang="en-US" sz="4430" dirty="0">
                <a:solidFill>
                  <a:schemeClr val="bg1"/>
                </a:solidFill>
                <a:latin typeface="Chalkduster"/>
                <a:cs typeface="Chalkduster"/>
              </a:rPr>
              <a:t>When students have a voice</a:t>
            </a:r>
            <a:r>
              <a:rPr lang="is-IS" sz="4430" dirty="0">
                <a:solidFill>
                  <a:schemeClr val="bg1"/>
                </a:solidFill>
                <a:latin typeface="Chalkduster"/>
                <a:cs typeface="Chalkduster"/>
              </a:rPr>
              <a:t> they are </a:t>
            </a:r>
            <a:r>
              <a:rPr lang="is-IS" sz="4430" dirty="0">
                <a:solidFill>
                  <a:srgbClr val="1FFF66"/>
                </a:solidFill>
                <a:latin typeface="Chalkduster"/>
                <a:cs typeface="Chalkduster"/>
              </a:rPr>
              <a:t>5X</a:t>
            </a:r>
            <a:r>
              <a:rPr lang="is-IS" sz="4430" dirty="0">
                <a:solidFill>
                  <a:schemeClr val="bg1"/>
                </a:solidFill>
                <a:latin typeface="Chalkduster"/>
                <a:cs typeface="Chalkduster"/>
              </a:rPr>
              <a:t> more likely to experience </a:t>
            </a:r>
            <a:r>
              <a:rPr lang="is-IS" sz="4430" dirty="0">
                <a:solidFill>
                  <a:srgbClr val="1FFF66"/>
                </a:solidFill>
                <a:latin typeface="Chalkduster"/>
                <a:cs typeface="Chalkduster"/>
              </a:rPr>
              <a:t>Engagement</a:t>
            </a:r>
            <a:r>
              <a:rPr lang="is-IS" sz="4430" dirty="0">
                <a:solidFill>
                  <a:schemeClr val="bg1"/>
                </a:solidFill>
                <a:latin typeface="Chalkduster"/>
                <a:cs typeface="Chalkduster"/>
              </a:rPr>
              <a:t> in school.</a:t>
            </a:r>
          </a:p>
          <a:p>
            <a:pPr marL="571471" indent="-571471">
              <a:buFont typeface="Arial"/>
              <a:buChar char="•"/>
            </a:pPr>
            <a:endParaRPr lang="en-US" sz="3586" dirty="0">
              <a:solidFill>
                <a:schemeClr val="bg1"/>
              </a:solidFill>
              <a:latin typeface="Chalkduster"/>
              <a:cs typeface="Chalkduster"/>
            </a:endParaRPr>
          </a:p>
          <a:p>
            <a:pPr marL="571471" indent="-571471">
              <a:buFont typeface="Arial"/>
              <a:buChar char="•"/>
            </a:pPr>
            <a:endParaRPr lang="en-US" sz="3586" dirty="0">
              <a:solidFill>
                <a:schemeClr val="bg1"/>
              </a:solidFill>
              <a:latin typeface="Chalkduster"/>
              <a:cs typeface="Chalkduster"/>
            </a:endParaRPr>
          </a:p>
          <a:p>
            <a:endParaRPr lang="en-US" sz="3586" dirty="0">
              <a:solidFill>
                <a:schemeClr val="bg1"/>
              </a:solidFill>
              <a:latin typeface="Chalkduster"/>
              <a:cs typeface="Chalkduster"/>
            </a:endParaRPr>
          </a:p>
        </p:txBody>
      </p:sp>
      <p:pic>
        <p:nvPicPr>
          <p:cNvPr id="5" name="Picture 4">
            <a:extLst>
              <a:ext uri="{FF2B5EF4-FFF2-40B4-BE49-F238E27FC236}">
                <a16:creationId xmlns:a16="http://schemas.microsoft.com/office/drawing/2014/main" id="{9F79A57E-9899-EA4B-A2BD-6213EF8768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079382" y="6382690"/>
            <a:ext cx="837037" cy="475310"/>
          </a:xfrm>
          <a:prstGeom prst="rect">
            <a:avLst/>
          </a:prstGeom>
        </p:spPr>
      </p:pic>
    </p:spTree>
    <p:extLst>
      <p:ext uri="{BB962C8B-B14F-4D97-AF65-F5344CB8AC3E}">
        <p14:creationId xmlns:p14="http://schemas.microsoft.com/office/powerpoint/2010/main" val="1852939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1" y="1737659"/>
            <a:ext cx="8851899" cy="5578320"/>
          </a:xfrm>
          <a:prstGeom prst="rect">
            <a:avLst/>
          </a:prstGeom>
          <a:noFill/>
        </p:spPr>
        <p:txBody>
          <a:bodyPr wrap="square" lIns="91439" tIns="45719" rIns="91439" bIns="45719" rtlCol="0">
            <a:spAutoFit/>
          </a:bodyPr>
          <a:lstStyle/>
          <a:p>
            <a:pPr marL="571471" indent="-571471">
              <a:buFont typeface="Arial"/>
              <a:buChar char="•"/>
            </a:pPr>
            <a:endParaRPr lang="en-US" sz="3586" dirty="0">
              <a:solidFill>
                <a:schemeClr val="bg1"/>
              </a:solidFill>
              <a:latin typeface="Chalkduster"/>
              <a:cs typeface="Chalkduster"/>
            </a:endParaRPr>
          </a:p>
          <a:p>
            <a:endParaRPr lang="en-US" sz="3586" dirty="0">
              <a:solidFill>
                <a:schemeClr val="bg1"/>
              </a:solidFill>
              <a:latin typeface="Chalkduster"/>
              <a:cs typeface="Chalkduster"/>
            </a:endParaRPr>
          </a:p>
          <a:p>
            <a:r>
              <a:rPr lang="en-US" sz="4430" dirty="0">
                <a:solidFill>
                  <a:schemeClr val="bg1"/>
                </a:solidFill>
                <a:latin typeface="Chalkduster"/>
                <a:cs typeface="Chalkduster"/>
              </a:rPr>
              <a:t>When students have a voice</a:t>
            </a:r>
            <a:r>
              <a:rPr lang="is-IS" sz="4430" dirty="0">
                <a:solidFill>
                  <a:schemeClr val="bg1"/>
                </a:solidFill>
                <a:latin typeface="Chalkduster"/>
                <a:cs typeface="Chalkduster"/>
              </a:rPr>
              <a:t> they are </a:t>
            </a:r>
            <a:r>
              <a:rPr lang="is-IS" sz="4430" dirty="0">
                <a:solidFill>
                  <a:srgbClr val="1FFF66"/>
                </a:solidFill>
                <a:latin typeface="Chalkduster"/>
                <a:cs typeface="Chalkduster"/>
              </a:rPr>
              <a:t>5X</a:t>
            </a:r>
            <a:r>
              <a:rPr lang="is-IS" sz="4430" dirty="0">
                <a:solidFill>
                  <a:schemeClr val="bg1"/>
                </a:solidFill>
                <a:latin typeface="Chalkduster"/>
                <a:cs typeface="Chalkduster"/>
              </a:rPr>
              <a:t> more likely to experience </a:t>
            </a:r>
            <a:r>
              <a:rPr lang="is-IS" sz="4430" dirty="0">
                <a:solidFill>
                  <a:srgbClr val="1FFF66"/>
                </a:solidFill>
                <a:latin typeface="Chalkduster"/>
                <a:cs typeface="Chalkduster"/>
              </a:rPr>
              <a:t>Purpose</a:t>
            </a:r>
            <a:r>
              <a:rPr lang="is-IS" sz="4430" dirty="0">
                <a:solidFill>
                  <a:schemeClr val="bg1"/>
                </a:solidFill>
                <a:latin typeface="Chalkduster"/>
                <a:cs typeface="Chalkduster"/>
              </a:rPr>
              <a:t> in school.</a:t>
            </a:r>
          </a:p>
          <a:p>
            <a:pPr marL="571471" indent="-571471">
              <a:buFont typeface="Arial"/>
              <a:buChar char="•"/>
            </a:pPr>
            <a:endParaRPr lang="en-US" sz="3586" dirty="0">
              <a:solidFill>
                <a:schemeClr val="bg1"/>
              </a:solidFill>
              <a:latin typeface="Chalkduster"/>
              <a:cs typeface="Chalkduster"/>
            </a:endParaRPr>
          </a:p>
          <a:p>
            <a:pPr marL="571471" indent="-571471">
              <a:buFont typeface="Arial"/>
              <a:buChar char="•"/>
            </a:pPr>
            <a:endParaRPr lang="en-US" sz="3586" dirty="0">
              <a:solidFill>
                <a:schemeClr val="bg1"/>
              </a:solidFill>
              <a:latin typeface="Chalkduster"/>
              <a:cs typeface="Chalkduster"/>
            </a:endParaRPr>
          </a:p>
          <a:p>
            <a:endParaRPr lang="en-US" sz="3586" dirty="0">
              <a:solidFill>
                <a:schemeClr val="bg1"/>
              </a:solidFill>
              <a:latin typeface="Chalkduster"/>
              <a:cs typeface="Chalkduster"/>
            </a:endParaRPr>
          </a:p>
        </p:txBody>
      </p:sp>
      <p:sp>
        <p:nvSpPr>
          <p:cNvPr id="6" name="TextBox 5"/>
          <p:cNvSpPr txBox="1"/>
          <p:nvPr/>
        </p:nvSpPr>
        <p:spPr>
          <a:xfrm>
            <a:off x="3048683" y="210207"/>
            <a:ext cx="6198172" cy="18033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5719" tIns="35719" rIns="35719" bIns="35719" numCol="1" spcCol="38100" rtlCol="0" anchor="ctr">
            <a:spAutoFit/>
          </a:bodyPr>
          <a:lstStyle/>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Student Voice</a:t>
            </a:r>
          </a:p>
          <a:p>
            <a:pPr algn="ctr">
              <a:defRPr/>
            </a:pPr>
            <a:r>
              <a:rPr lang="en-US" sz="5625" dirty="0">
                <a:solidFill>
                  <a:srgbClr val="FFFF00"/>
                </a:solidFill>
                <a:effectLst>
                  <a:outerShdw blurRad="50800" dist="38100" dir="2700000">
                    <a:srgbClr val="000000">
                      <a:alpha val="43000"/>
                    </a:srgbClr>
                  </a:outerShdw>
                </a:effectLst>
                <a:latin typeface="Chalkduster"/>
                <a:cs typeface="Chalkduster"/>
              </a:rPr>
              <a:t>Implications</a:t>
            </a:r>
            <a:r>
              <a:rPr lang="is-IS" sz="5625" dirty="0">
                <a:solidFill>
                  <a:srgbClr val="FFFF00"/>
                </a:solidFill>
                <a:effectLst>
                  <a:outerShdw blurRad="50800" dist="38100" dir="2700000">
                    <a:srgbClr val="000000">
                      <a:alpha val="43000"/>
                    </a:srgbClr>
                  </a:outerShdw>
                </a:effectLst>
                <a:latin typeface="Chalkduster"/>
                <a:cs typeface="Chalkduster"/>
              </a:rPr>
              <a:t>….</a:t>
            </a:r>
            <a:endParaRPr lang="en-US" sz="5625" dirty="0">
              <a:solidFill>
                <a:srgbClr val="FFFF00"/>
              </a:solidFill>
              <a:effectLst>
                <a:outerShdw blurRad="50800" dist="38100" dir="2700000">
                  <a:srgbClr val="000000">
                    <a:alpha val="43000"/>
                  </a:srgbClr>
                </a:outerShdw>
              </a:effectLst>
              <a:latin typeface="Chalkduster"/>
              <a:cs typeface="Chalkduster"/>
            </a:endParaRPr>
          </a:p>
        </p:txBody>
      </p:sp>
      <p:pic>
        <p:nvPicPr>
          <p:cNvPr id="5" name="Picture 4">
            <a:extLst>
              <a:ext uri="{FF2B5EF4-FFF2-40B4-BE49-F238E27FC236}">
                <a16:creationId xmlns:a16="http://schemas.microsoft.com/office/drawing/2014/main" id="{3158EEEE-A1D0-C34A-9388-BEFFFAA57B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094880" y="6219921"/>
            <a:ext cx="837037" cy="475310"/>
          </a:xfrm>
          <a:prstGeom prst="rect">
            <a:avLst/>
          </a:prstGeom>
        </p:spPr>
      </p:pic>
    </p:spTree>
    <p:extLst>
      <p:ext uri="{BB962C8B-B14F-4D97-AF65-F5344CB8AC3E}">
        <p14:creationId xmlns:p14="http://schemas.microsoft.com/office/powerpoint/2010/main" val="3903030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1187446">
            <a:off x="1972465" y="2227029"/>
            <a:ext cx="4527922" cy="6118596"/>
          </a:xfrm>
          <a:prstGeom prst="rect">
            <a:avLst/>
          </a:prstGeom>
          <a:noFill/>
        </p:spPr>
        <p:txBody>
          <a:bodyPr wrap="square" lIns="91439" tIns="45719" rIns="91439" bIns="45719" rtlCol="0">
            <a:spAutoFit/>
          </a:bodyPr>
          <a:lstStyle/>
          <a:p>
            <a:endParaRPr lang="en-US" sz="3797" dirty="0">
              <a:solidFill>
                <a:schemeClr val="bg1"/>
              </a:solidFill>
              <a:latin typeface="Chalkduster"/>
              <a:cs typeface="Chalkduster"/>
            </a:endParaRPr>
          </a:p>
          <a:p>
            <a:r>
              <a:rPr lang="en-US" sz="2812" dirty="0">
                <a:solidFill>
                  <a:schemeClr val="bg1"/>
                </a:solidFill>
                <a:latin typeface="Chalkduster"/>
                <a:cs typeface="Chalkduster"/>
              </a:rPr>
              <a:t>What does this data tell us about ourselves? </a:t>
            </a:r>
          </a:p>
          <a:p>
            <a:endParaRPr lang="en-US" sz="2812" dirty="0">
              <a:solidFill>
                <a:schemeClr val="bg1"/>
              </a:solidFill>
              <a:latin typeface="Chalkduster"/>
              <a:cs typeface="Chalkduster"/>
            </a:endParaRPr>
          </a:p>
          <a:p>
            <a:r>
              <a:rPr lang="en-US" sz="2812" dirty="0">
                <a:solidFill>
                  <a:schemeClr val="bg1"/>
                </a:solidFill>
                <a:latin typeface="Chalkduster"/>
                <a:cs typeface="Chalkduster"/>
              </a:rPr>
              <a:t>What is holding us back from Student Voice as a “Way of Being” in schools.</a:t>
            </a:r>
          </a:p>
          <a:p>
            <a:pPr marL="401822" indent="-401822">
              <a:buFont typeface="Arial" panose="020B0604020202020204" pitchFamily="34" charset="0"/>
              <a:buChar char="•"/>
            </a:pPr>
            <a:endParaRPr lang="en-US" sz="2812" dirty="0">
              <a:solidFill>
                <a:schemeClr val="bg1"/>
              </a:solidFill>
              <a:latin typeface="Chalkduster"/>
              <a:cs typeface="Chalkduster"/>
            </a:endParaRPr>
          </a:p>
          <a:p>
            <a:br>
              <a:rPr lang="en-US" sz="2812" dirty="0">
                <a:solidFill>
                  <a:schemeClr val="bg1"/>
                </a:solidFill>
                <a:latin typeface="Chalkduster"/>
                <a:cs typeface="Chalkduster"/>
              </a:rPr>
            </a:br>
            <a:r>
              <a:rPr lang="en-US" sz="2812" dirty="0">
                <a:solidFill>
                  <a:schemeClr val="bg1"/>
                </a:solidFill>
                <a:latin typeface="Chalkduster"/>
                <a:cs typeface="Chalkduster"/>
              </a:rPr>
              <a:t> </a:t>
            </a:r>
          </a:p>
          <a:p>
            <a:pPr marL="571471" indent="-571471">
              <a:buFont typeface="Arial"/>
              <a:buChar char="•"/>
            </a:pPr>
            <a:endParaRPr lang="en-US" sz="4430" dirty="0">
              <a:solidFill>
                <a:schemeClr val="bg1"/>
              </a:solidFill>
              <a:latin typeface="Chalkduster"/>
              <a:cs typeface="Chalkduster"/>
            </a:endParaRPr>
          </a:p>
        </p:txBody>
      </p:sp>
      <p:pic>
        <p:nvPicPr>
          <p:cNvPr id="8" name="Picture 7" descr="IMG_028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810238">
            <a:off x="740720" y="269314"/>
            <a:ext cx="1763543" cy="2168704"/>
          </a:xfrm>
          <a:prstGeom prst="rect">
            <a:avLst/>
          </a:prstGeom>
          <a:effectLst>
            <a:softEdge rad="254000"/>
          </a:effectLst>
        </p:spPr>
      </p:pic>
      <p:sp>
        <p:nvSpPr>
          <p:cNvPr id="9" name="Text Box 3"/>
          <p:cNvSpPr txBox="1">
            <a:spLocks noChangeArrowheads="1"/>
          </p:cNvSpPr>
          <p:nvPr/>
        </p:nvSpPr>
        <p:spPr bwMode="auto">
          <a:xfrm>
            <a:off x="1898272" y="462915"/>
            <a:ext cx="7063739" cy="741611"/>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a:defRPr/>
            </a:pPr>
            <a:r>
              <a:rPr lang="en-US" sz="4219"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193369" y="6382690"/>
            <a:ext cx="837037" cy="475310"/>
          </a:xfrm>
          <a:prstGeom prst="rect">
            <a:avLst/>
          </a:prstGeom>
        </p:spPr>
      </p:pic>
      <p:pic>
        <p:nvPicPr>
          <p:cNvPr id="5" name="Picture 4">
            <a:extLst>
              <a:ext uri="{FF2B5EF4-FFF2-40B4-BE49-F238E27FC236}">
                <a16:creationId xmlns:a16="http://schemas.microsoft.com/office/drawing/2014/main" id="{224EE181-A367-614D-9BC3-CB48ED5F97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5422" y="2088467"/>
            <a:ext cx="3700522" cy="3700522"/>
          </a:xfrm>
          <a:prstGeom prst="rect">
            <a:avLst/>
          </a:prstGeom>
        </p:spPr>
      </p:pic>
    </p:spTree>
    <p:extLst>
      <p:ext uri="{BB962C8B-B14F-4D97-AF65-F5344CB8AC3E}">
        <p14:creationId xmlns:p14="http://schemas.microsoft.com/office/powerpoint/2010/main" val="3517144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0F363-DF61-D7CC-D132-91C17749E794}"/>
              </a:ext>
            </a:extLst>
          </p:cNvPr>
          <p:cNvSpPr>
            <a:spLocks noGrp="1"/>
          </p:cNvSpPr>
          <p:nvPr>
            <p:ph type="title"/>
          </p:nvPr>
        </p:nvSpPr>
        <p:spPr/>
        <p:txBody>
          <a:bodyPr/>
          <a:lstStyle/>
          <a:p>
            <a:r>
              <a:rPr lang="en-US" sz="4400" dirty="0">
                <a:solidFill>
                  <a:srgbClr val="FFFF00"/>
                </a:solidFill>
                <a:latin typeface="Chalkduster" panose="03050602040202020205" pitchFamily="66" charset="0"/>
              </a:rPr>
              <a:t>Voice in learning</a:t>
            </a:r>
            <a:endParaRPr lang="en-AU" sz="4400" dirty="0">
              <a:solidFill>
                <a:srgbClr val="FFFF00"/>
              </a:solidFill>
              <a:latin typeface="Chalkduster" panose="03050602040202020205" pitchFamily="66" charset="0"/>
            </a:endParaRPr>
          </a:p>
        </p:txBody>
      </p:sp>
      <p:sp>
        <p:nvSpPr>
          <p:cNvPr id="5" name="TextBox 4">
            <a:extLst>
              <a:ext uri="{FF2B5EF4-FFF2-40B4-BE49-F238E27FC236}">
                <a16:creationId xmlns:a16="http://schemas.microsoft.com/office/drawing/2014/main" id="{C57924AE-C566-A6F2-9890-CF73E4BF8EC1}"/>
              </a:ext>
            </a:extLst>
          </p:cNvPr>
          <p:cNvSpPr txBox="1"/>
          <p:nvPr/>
        </p:nvSpPr>
        <p:spPr>
          <a:xfrm>
            <a:off x="700855" y="1600201"/>
            <a:ext cx="11130116" cy="156966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3200" b="0" i="0" dirty="0">
                <a:solidFill>
                  <a:schemeClr val="bg1"/>
                </a:solidFill>
                <a:effectLst/>
                <a:latin typeface="Chalkduster" panose="03050602040202020205" pitchFamily="66" charset="0"/>
              </a:rPr>
              <a:t>All young Australians become: </a:t>
            </a:r>
          </a:p>
          <a:p>
            <a:r>
              <a:rPr lang="en-US" sz="3200" b="1" i="0" dirty="0">
                <a:solidFill>
                  <a:schemeClr val="bg1"/>
                </a:solidFill>
                <a:effectLst/>
                <a:latin typeface="Chalkduster" panose="03050602040202020205" pitchFamily="66" charset="0"/>
              </a:rPr>
              <a:t>successful learners, confident and creative individuals, and active and informed citizens</a:t>
            </a:r>
            <a:r>
              <a:rPr lang="en-US" sz="3200" b="0" i="0" dirty="0">
                <a:solidFill>
                  <a:schemeClr val="bg1"/>
                </a:solidFill>
                <a:effectLst/>
                <a:latin typeface="Chalkduster" panose="03050602040202020205" pitchFamily="66" charset="0"/>
              </a:rPr>
              <a:t>.</a:t>
            </a:r>
            <a:endParaRPr lang="en-AU" sz="3200" dirty="0">
              <a:solidFill>
                <a:schemeClr val="bg1"/>
              </a:solidFill>
              <a:latin typeface="Chalkduster" panose="03050602040202020205" pitchFamily="66" charset="0"/>
            </a:endParaRPr>
          </a:p>
        </p:txBody>
      </p:sp>
      <p:pic>
        <p:nvPicPr>
          <p:cNvPr id="7" name="Picture 6">
            <a:extLst>
              <a:ext uri="{FF2B5EF4-FFF2-40B4-BE49-F238E27FC236}">
                <a16:creationId xmlns:a16="http://schemas.microsoft.com/office/drawing/2014/main" id="{7978F4D8-72EF-4CC5-0545-097D6719E1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126993" y="6163010"/>
            <a:ext cx="789959" cy="448577"/>
          </a:xfrm>
          <a:prstGeom prst="rect">
            <a:avLst/>
          </a:prstGeom>
        </p:spPr>
      </p:pic>
      <p:sp>
        <p:nvSpPr>
          <p:cNvPr id="3" name="TextBox 2">
            <a:extLst>
              <a:ext uri="{FF2B5EF4-FFF2-40B4-BE49-F238E27FC236}">
                <a16:creationId xmlns:a16="http://schemas.microsoft.com/office/drawing/2014/main" id="{29B302E2-B43A-66F3-A959-98E4D2642978}"/>
              </a:ext>
            </a:extLst>
          </p:cNvPr>
          <p:cNvSpPr txBox="1"/>
          <p:nvPr/>
        </p:nvSpPr>
        <p:spPr>
          <a:xfrm>
            <a:off x="476250" y="4261981"/>
            <a:ext cx="11440702"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accent2">
                    <a:lumMod val="40000"/>
                    <a:lumOff val="60000"/>
                  </a:schemeClr>
                </a:solidFill>
                <a:effectLst/>
                <a:uFillTx/>
                <a:latin typeface="Chalkduster" panose="03050602040202020205" pitchFamily="66" charset="0"/>
                <a:sym typeface="Helvetica Light"/>
              </a:rPr>
              <a:t>What is your school vision/aspiration for all your students?</a:t>
            </a:r>
            <a:endParaRPr kumimoji="0" lang="en-AU" sz="3600" b="0" i="0" u="none" strike="noStrike" cap="none" spc="0" normalizeH="0" baseline="0" dirty="0">
              <a:ln>
                <a:noFill/>
              </a:ln>
              <a:solidFill>
                <a:schemeClr val="accent2">
                  <a:lumMod val="40000"/>
                  <a:lumOff val="60000"/>
                </a:schemeClr>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276312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8C4F68-6100-A6F8-12BD-850B3258042B}"/>
              </a:ext>
            </a:extLst>
          </p:cNvPr>
          <p:cNvPicPr>
            <a:picLocks noChangeAspect="1"/>
          </p:cNvPicPr>
          <p:nvPr/>
        </p:nvPicPr>
        <p:blipFill>
          <a:blip r:embed="rId3"/>
          <a:stretch>
            <a:fillRect/>
          </a:stretch>
        </p:blipFill>
        <p:spPr>
          <a:xfrm>
            <a:off x="1887793" y="1342065"/>
            <a:ext cx="7879074" cy="5250464"/>
          </a:xfrm>
          <a:prstGeom prst="rect">
            <a:avLst/>
          </a:prstGeom>
        </p:spPr>
      </p:pic>
      <p:sp>
        <p:nvSpPr>
          <p:cNvPr id="6" name="TextBox 5">
            <a:extLst>
              <a:ext uri="{FF2B5EF4-FFF2-40B4-BE49-F238E27FC236}">
                <a16:creationId xmlns:a16="http://schemas.microsoft.com/office/drawing/2014/main" id="{F0A50275-746E-7629-4077-14FFF9F6BD66}"/>
              </a:ext>
            </a:extLst>
          </p:cNvPr>
          <p:cNvSpPr txBox="1"/>
          <p:nvPr/>
        </p:nvSpPr>
        <p:spPr>
          <a:xfrm>
            <a:off x="2320290" y="288925"/>
            <a:ext cx="683514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Create your WAGOLL</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pic>
        <p:nvPicPr>
          <p:cNvPr id="7" name="Picture 6">
            <a:extLst>
              <a:ext uri="{FF2B5EF4-FFF2-40B4-BE49-F238E27FC236}">
                <a16:creationId xmlns:a16="http://schemas.microsoft.com/office/drawing/2014/main" id="{7732CEF7-7241-4FE1-38BC-12206975E5E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126993" y="6163010"/>
            <a:ext cx="789959" cy="448577"/>
          </a:xfrm>
          <a:prstGeom prst="rect">
            <a:avLst/>
          </a:prstGeom>
        </p:spPr>
      </p:pic>
    </p:spTree>
    <p:extLst>
      <p:ext uri="{BB962C8B-B14F-4D97-AF65-F5344CB8AC3E}">
        <p14:creationId xmlns:p14="http://schemas.microsoft.com/office/powerpoint/2010/main" val="355994793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172174-5A9B-3476-E8BC-44E5626DA3B1}"/>
              </a:ext>
            </a:extLst>
          </p:cNvPr>
          <p:cNvSpPr>
            <a:spLocks noGrp="1"/>
          </p:cNvSpPr>
          <p:nvPr>
            <p:ph type="body" idx="1"/>
          </p:nvPr>
        </p:nvSpPr>
        <p:spPr>
          <a:xfrm>
            <a:off x="1428751" y="2009775"/>
            <a:ext cx="9496426" cy="2971801"/>
          </a:xfrm>
        </p:spPr>
        <p:txBody>
          <a:bodyPr/>
          <a:lstStyle/>
          <a:p>
            <a:r>
              <a:rPr lang="en-US" sz="3600" dirty="0">
                <a:solidFill>
                  <a:schemeClr val="bg1"/>
                </a:solidFill>
                <a:latin typeface="Chalkduster" panose="03050602040202020205" pitchFamily="66" charset="0"/>
              </a:rPr>
              <a:t>As you watch this video consider what you see and hear that resonates with the aspirations you have for your students</a:t>
            </a:r>
            <a:r>
              <a:rPr lang="en-US" sz="3600" dirty="0">
                <a:solidFill>
                  <a:schemeClr val="bg1"/>
                </a:solidFill>
              </a:rPr>
              <a:t>.</a:t>
            </a:r>
            <a:endParaRPr lang="en-AU" sz="3600" dirty="0">
              <a:solidFill>
                <a:schemeClr val="bg1"/>
              </a:solidFill>
            </a:endParaRPr>
          </a:p>
        </p:txBody>
      </p:sp>
    </p:spTree>
    <p:extLst>
      <p:ext uri="{BB962C8B-B14F-4D97-AF65-F5344CB8AC3E}">
        <p14:creationId xmlns:p14="http://schemas.microsoft.com/office/powerpoint/2010/main" val="80760060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25324" y="6312911"/>
            <a:ext cx="837037" cy="475310"/>
          </a:xfrm>
          <a:prstGeom prst="rect">
            <a:avLst/>
          </a:prstGeom>
        </p:spPr>
      </p:pic>
      <p:pic>
        <p:nvPicPr>
          <p:cNvPr id="7" name="Picture 6" descr="A close-up of a logo&#10;&#10;Description automatically generated with low confidence">
            <a:extLst>
              <a:ext uri="{FF2B5EF4-FFF2-40B4-BE49-F238E27FC236}">
                <a16:creationId xmlns:a16="http://schemas.microsoft.com/office/drawing/2014/main" id="{9B7550DD-8989-3058-EBE6-AE8B2EE5CBC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972658">
            <a:off x="255546" y="143911"/>
            <a:ext cx="1979624" cy="1737360"/>
          </a:xfrm>
          <a:prstGeom prst="rect">
            <a:avLst/>
          </a:prstGeom>
          <a:effectLst>
            <a:softEdge rad="118203"/>
          </a:effectLst>
        </p:spPr>
      </p:pic>
      <p:sp>
        <p:nvSpPr>
          <p:cNvPr id="12" name="Rectangle 11">
            <a:extLst>
              <a:ext uri="{FF2B5EF4-FFF2-40B4-BE49-F238E27FC236}">
                <a16:creationId xmlns:a16="http://schemas.microsoft.com/office/drawing/2014/main" id="{5A47E858-1A7C-F93E-7A2F-E39667C230A1}"/>
              </a:ext>
            </a:extLst>
          </p:cNvPr>
          <p:cNvSpPr/>
          <p:nvPr/>
        </p:nvSpPr>
        <p:spPr>
          <a:xfrm>
            <a:off x="2217337" y="277021"/>
            <a:ext cx="8851273" cy="830997"/>
          </a:xfrm>
          <a:prstGeom prst="rect">
            <a:avLst/>
          </a:prstGeom>
        </p:spPr>
        <p:txBody>
          <a:bodyPr wrap="square">
            <a:spAutoFit/>
          </a:bodyPr>
          <a:lstStyle/>
          <a:p>
            <a:pPr algn="ctr" defTabSz="410751"/>
            <a:r>
              <a:rPr lang="en-US" sz="4800" kern="0" dirty="0">
                <a:solidFill>
                  <a:srgbClr val="FFFF00"/>
                </a:solidFill>
                <a:latin typeface="Chalkduster"/>
                <a:cs typeface="Chalkduster"/>
                <a:sym typeface="Helvetica Light"/>
              </a:rPr>
              <a:t>Student Voice in Action</a:t>
            </a:r>
            <a:endParaRPr lang="en-US" sz="4800" kern="0" dirty="0">
              <a:solidFill>
                <a:sysClr val="windowText" lastClr="000000"/>
              </a:solidFill>
              <a:latin typeface="Helvetica Light"/>
              <a:sym typeface="Helvetica Light"/>
            </a:endParaRPr>
          </a:p>
        </p:txBody>
      </p:sp>
      <p:sp>
        <p:nvSpPr>
          <p:cNvPr id="2" name="TextBox 1">
            <a:extLst>
              <a:ext uri="{FF2B5EF4-FFF2-40B4-BE49-F238E27FC236}">
                <a16:creationId xmlns:a16="http://schemas.microsoft.com/office/drawing/2014/main" id="{85E67331-BDC7-ECE2-1865-63643EC8C858}"/>
              </a:ext>
            </a:extLst>
          </p:cNvPr>
          <p:cNvSpPr txBox="1"/>
          <p:nvPr/>
        </p:nvSpPr>
        <p:spPr>
          <a:xfrm>
            <a:off x="1716326" y="1683330"/>
            <a:ext cx="9263921"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5"/>
              </a:rPr>
              <a:t>https://vimeo.com/qisva/ga</a:t>
            </a:r>
            <a:endPar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pPr algn="ctr"/>
            <a:r>
              <a:rPr lang="en-US" sz="3600" b="1" dirty="0">
                <a:latin typeface="Helvetica Neue" panose="02000503000000020004" pitchFamily="2" charset="0"/>
                <a:ea typeface="Helvetica Neue" panose="02000503000000020004" pitchFamily="2" charset="0"/>
                <a:cs typeface="Helvetica Neue" panose="02000503000000020004" pitchFamily="2" charset="0"/>
                <a:hlinkClick r:id="rId6"/>
              </a:rPr>
              <a:t>https://youtu.be/QhByP9XR1bw </a:t>
            </a:r>
            <a:endParaRPr lang="en-US" sz="3600"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4" name="TextBox 3">
            <a:extLst>
              <a:ext uri="{FF2B5EF4-FFF2-40B4-BE49-F238E27FC236}">
                <a16:creationId xmlns:a16="http://schemas.microsoft.com/office/drawing/2014/main" id="{AB6F8FC7-0B6F-FEA0-7BF7-57FF801854AD}"/>
              </a:ext>
            </a:extLst>
          </p:cNvPr>
          <p:cNvSpPr txBox="1"/>
          <p:nvPr/>
        </p:nvSpPr>
        <p:spPr>
          <a:xfrm>
            <a:off x="345897" y="6061372"/>
            <a:ext cx="2133599" cy="1593255"/>
          </a:xfrm>
          <a:prstGeom prst="rect">
            <a:avLst/>
          </a:prstGeom>
          <a:noFill/>
        </p:spPr>
        <p:txBody>
          <a:bodyPr wrap="square" lIns="130046" tIns="65023" rIns="130046" bIns="65023" rtlCol="0">
            <a:spAutoFit/>
          </a:bodyPr>
          <a:lstStyle/>
          <a:p>
            <a:r>
              <a:rPr lang="en-US" sz="3200" dirty="0">
                <a:solidFill>
                  <a:srgbClr val="FFFF00"/>
                </a:solidFill>
                <a:latin typeface="Chalkduster"/>
                <a:cs typeface="Chalkduster"/>
              </a:rPr>
              <a:t>Video</a:t>
            </a:r>
          </a:p>
          <a:p>
            <a:pPr marL="812787" indent="-812787">
              <a:buFont typeface="Arial"/>
              <a:buChar char="•"/>
            </a:pPr>
            <a:endParaRPr lang="en-US" sz="6300" dirty="0">
              <a:solidFill>
                <a:schemeClr val="bg1"/>
              </a:solidFill>
              <a:latin typeface="Chalkduster"/>
              <a:cs typeface="Chalkduster"/>
            </a:endParaRPr>
          </a:p>
        </p:txBody>
      </p:sp>
    </p:spTree>
    <p:extLst>
      <p:ext uri="{BB962C8B-B14F-4D97-AF65-F5344CB8AC3E}">
        <p14:creationId xmlns:p14="http://schemas.microsoft.com/office/powerpoint/2010/main" val="1227725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74705C-7359-73E4-97D3-648BC56D2921}"/>
              </a:ext>
            </a:extLst>
          </p:cNvPr>
          <p:cNvSpPr>
            <a:spLocks noGrp="1"/>
          </p:cNvSpPr>
          <p:nvPr>
            <p:ph type="body" idx="1"/>
          </p:nvPr>
        </p:nvSpPr>
        <p:spPr>
          <a:xfrm>
            <a:off x="1828797" y="2352674"/>
            <a:ext cx="8534401" cy="2971801"/>
          </a:xfrm>
        </p:spPr>
        <p:txBody>
          <a:bodyPr/>
          <a:lstStyle/>
          <a:p>
            <a:r>
              <a:rPr lang="en-US" dirty="0">
                <a:solidFill>
                  <a:schemeClr val="bg1"/>
                </a:solidFill>
                <a:latin typeface="Chalkduster" panose="03050602040202020205" pitchFamily="66" charset="0"/>
              </a:rPr>
              <a:t>Community defined evidence and cultural adaptations depend on engaging those most affected by interventions from start to finish. </a:t>
            </a:r>
          </a:p>
          <a:p>
            <a:pPr algn="r"/>
            <a:r>
              <a:rPr lang="en-US" sz="1800" dirty="0" err="1">
                <a:solidFill>
                  <a:schemeClr val="bg1"/>
                </a:solidFill>
                <a:latin typeface="Chalkduster" panose="03050602040202020205" pitchFamily="66" charset="0"/>
              </a:rPr>
              <a:t>Loper</a:t>
            </a:r>
            <a:r>
              <a:rPr lang="en-US" sz="1800" dirty="0">
                <a:solidFill>
                  <a:schemeClr val="bg1"/>
                </a:solidFill>
                <a:latin typeface="Chalkduster" panose="03050602040202020205" pitchFamily="66" charset="0"/>
              </a:rPr>
              <a:t>, Woo &amp; Metz, 2021</a:t>
            </a:r>
            <a:endParaRPr lang="en-AU" sz="1800" dirty="0">
              <a:solidFill>
                <a:schemeClr val="bg1"/>
              </a:solidFill>
              <a:latin typeface="Chalkduster" panose="03050602040202020205" pitchFamily="66" charset="0"/>
            </a:endParaRPr>
          </a:p>
        </p:txBody>
      </p:sp>
      <p:sp>
        <p:nvSpPr>
          <p:cNvPr id="2" name="TextBox 1">
            <a:extLst>
              <a:ext uri="{FF2B5EF4-FFF2-40B4-BE49-F238E27FC236}">
                <a16:creationId xmlns:a16="http://schemas.microsoft.com/office/drawing/2014/main" id="{EE081CB2-A6E0-FC40-D75A-F049599CD5D5}"/>
              </a:ext>
            </a:extLst>
          </p:cNvPr>
          <p:cNvSpPr txBox="1"/>
          <p:nvPr/>
        </p:nvSpPr>
        <p:spPr>
          <a:xfrm>
            <a:off x="881061" y="447577"/>
            <a:ext cx="10429875" cy="13336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Implementation is a collaborative process</a:t>
            </a:r>
            <a:endParaRPr kumimoji="0" lang="en-AU" sz="40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Tree>
    <p:extLst>
      <p:ext uri="{BB962C8B-B14F-4D97-AF65-F5344CB8AC3E}">
        <p14:creationId xmlns:p14="http://schemas.microsoft.com/office/powerpoint/2010/main" val="241310726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64232" y="241628"/>
            <a:ext cx="8851273" cy="741613"/>
          </a:xfrm>
          <a:prstGeom prst="rect">
            <a:avLst/>
          </a:prstGeom>
        </p:spPr>
        <p:txBody>
          <a:bodyPr wrap="square">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r>
              <a:rPr kumimoji="0" lang="en-US" sz="4219" b="0" i="0" u="none" strike="noStrike" kern="0" cap="none" spc="0" normalizeH="0" baseline="0" noProof="0" dirty="0">
                <a:ln>
                  <a:noFill/>
                </a:ln>
                <a:solidFill>
                  <a:srgbClr val="FFFF00"/>
                </a:solidFill>
                <a:effectLst/>
                <a:uLnTx/>
                <a:uFillTx/>
                <a:latin typeface="Chalkduster"/>
                <a:cs typeface="Chalkduster"/>
                <a:sym typeface="Helvetica Light"/>
              </a:rPr>
              <a:t>Student Voice in Action</a:t>
            </a:r>
            <a:endParaRPr kumimoji="0" lang="en-US" sz="4219" b="0" i="0" u="none" strike="noStrike" kern="0" cap="none" spc="0" normalizeH="0" baseline="0" noProof="0" dirty="0">
              <a:ln>
                <a:noFill/>
              </a:ln>
              <a:solidFill>
                <a:sysClr val="windowText" lastClr="000000"/>
              </a:solidFill>
              <a:effectLst/>
              <a:uLnTx/>
              <a:uFillTx/>
              <a:latin typeface="Helvetica Light"/>
              <a:sym typeface="Helvetica Light"/>
            </a:endParaRPr>
          </a:p>
        </p:txBody>
      </p:sp>
      <p:pic>
        <p:nvPicPr>
          <p:cNvPr id="8" name="Picture 7">
            <a:extLst>
              <a:ext uri="{FF2B5EF4-FFF2-40B4-BE49-F238E27FC236}">
                <a16:creationId xmlns:a16="http://schemas.microsoft.com/office/drawing/2014/main" id="{ACDCFB89-CF63-AE47-BC73-5A5867F1B7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15505" y="6274529"/>
            <a:ext cx="837037" cy="475310"/>
          </a:xfrm>
          <a:prstGeom prst="rect">
            <a:avLst/>
          </a:prstGeom>
        </p:spPr>
      </p:pic>
      <p:pic>
        <p:nvPicPr>
          <p:cNvPr id="9" name="Picture 8" descr="A close-up of a logo&#10;&#10;Description automatically generated with low confidence">
            <a:extLst>
              <a:ext uri="{FF2B5EF4-FFF2-40B4-BE49-F238E27FC236}">
                <a16:creationId xmlns:a16="http://schemas.microsoft.com/office/drawing/2014/main" id="{D15BA758-89E7-EC8A-DF56-F12E452744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8071">
            <a:off x="239810" y="140565"/>
            <a:ext cx="1372880" cy="1204870"/>
          </a:xfrm>
          <a:prstGeom prst="rect">
            <a:avLst/>
          </a:prstGeom>
          <a:effectLst>
            <a:softEdge rad="118203"/>
          </a:effectLst>
        </p:spPr>
      </p:pic>
      <p:pic>
        <p:nvPicPr>
          <p:cNvPr id="13" name="Picture 12" descr="Text, letter, calendar&#10;&#10;Description automatically generated">
            <a:extLst>
              <a:ext uri="{FF2B5EF4-FFF2-40B4-BE49-F238E27FC236}">
                <a16:creationId xmlns:a16="http://schemas.microsoft.com/office/drawing/2014/main" id="{3732811C-C17F-3454-FDA6-DA8B628598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7820" y="1417826"/>
            <a:ext cx="3716663" cy="4955550"/>
          </a:xfrm>
          <a:prstGeom prst="rect">
            <a:avLst/>
          </a:prstGeom>
          <a:effectLst>
            <a:softEdge rad="127000"/>
          </a:effectLst>
        </p:spPr>
      </p:pic>
      <p:sp>
        <p:nvSpPr>
          <p:cNvPr id="15" name="TextBox 14">
            <a:extLst>
              <a:ext uri="{FF2B5EF4-FFF2-40B4-BE49-F238E27FC236}">
                <a16:creationId xmlns:a16="http://schemas.microsoft.com/office/drawing/2014/main" id="{1AE28000-76C0-CF94-CDD1-75576DBA1B6C}"/>
              </a:ext>
            </a:extLst>
          </p:cNvPr>
          <p:cNvSpPr txBox="1"/>
          <p:nvPr/>
        </p:nvSpPr>
        <p:spPr>
          <a:xfrm>
            <a:off x="2289093" y="6482906"/>
            <a:ext cx="3154115" cy="2669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marL="0" marR="0" lvl="0" indent="0" algn="ctr" defTabSz="410751" rtl="0" eaLnBrk="1" fontAlgn="auto" latinLnBrk="1" hangingPunct="0">
              <a:lnSpc>
                <a:spcPct val="100000"/>
              </a:lnSpc>
              <a:spcBef>
                <a:spcPts val="0"/>
              </a:spcBef>
              <a:spcAft>
                <a:spcPts val="0"/>
              </a:spcAft>
              <a:buClrTx/>
              <a:buSzTx/>
              <a:buFontTx/>
              <a:buNone/>
              <a:tabLst/>
              <a:defRPr/>
            </a:pPr>
            <a:r>
              <a:rPr kumimoji="0" lang="en-US" sz="1266" b="0" i="0" u="none" strike="noStrike" kern="0" cap="none" spc="0" normalizeH="0" baseline="0" noProof="0" dirty="0">
                <a:ln>
                  <a:noFill/>
                </a:ln>
                <a:solidFill>
                  <a:srgbClr val="FFFFFF"/>
                </a:solidFill>
                <a:effectLst/>
                <a:uLnTx/>
                <a:uFillTx/>
                <a:latin typeface="Helvetica Light"/>
                <a:sym typeface="Helvetica Light"/>
              </a:rPr>
              <a:t>Winchelsea Primary, Victoria, Australia</a:t>
            </a:r>
            <a:endParaRPr kumimoji="0" lang="en-AU" sz="1266" b="0" i="0" u="none" strike="noStrike" kern="0" cap="none" spc="0" normalizeH="0" baseline="0" noProof="0" dirty="0">
              <a:ln>
                <a:noFill/>
              </a:ln>
              <a:solidFill>
                <a:srgbClr val="FFFFFF"/>
              </a:solidFill>
              <a:effectLst/>
              <a:uLnTx/>
              <a:uFillTx/>
              <a:latin typeface="Helvetica Light"/>
              <a:sym typeface="Helvetica Light"/>
            </a:endParaRPr>
          </a:p>
        </p:txBody>
      </p:sp>
      <p:pic>
        <p:nvPicPr>
          <p:cNvPr id="10" name="Picture 9" descr="Letter&#10;&#10;Description automatically generated with low confidence">
            <a:extLst>
              <a:ext uri="{FF2B5EF4-FFF2-40B4-BE49-F238E27FC236}">
                <a16:creationId xmlns:a16="http://schemas.microsoft.com/office/drawing/2014/main" id="{71E588D9-2FDF-C49D-A12A-5ED25EA0A4B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5835041" y="1080985"/>
            <a:ext cx="4058542" cy="3826422"/>
          </a:xfrm>
          <a:prstGeom prst="rect">
            <a:avLst/>
          </a:prstGeom>
          <a:effectLst>
            <a:softEdge rad="127000"/>
          </a:effectLst>
        </p:spPr>
      </p:pic>
      <p:pic>
        <p:nvPicPr>
          <p:cNvPr id="18" name="Picture 17" descr="Text, letter&#10;&#10;Description automatically generated">
            <a:extLst>
              <a:ext uri="{FF2B5EF4-FFF2-40B4-BE49-F238E27FC236}">
                <a16:creationId xmlns:a16="http://schemas.microsoft.com/office/drawing/2014/main" id="{3265AAFF-2703-4BAA-237E-29E54459319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416650" y="5099968"/>
            <a:ext cx="3154116" cy="1758032"/>
          </a:xfrm>
          <a:prstGeom prst="rect">
            <a:avLst/>
          </a:prstGeom>
          <a:effectLst>
            <a:softEdge rad="127000"/>
          </a:effectLst>
        </p:spPr>
      </p:pic>
    </p:spTree>
    <p:extLst>
      <p:ext uri="{BB962C8B-B14F-4D97-AF65-F5344CB8AC3E}">
        <p14:creationId xmlns:p14="http://schemas.microsoft.com/office/powerpoint/2010/main" val="569272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DE436F-55F3-9142-8922-7B16CC495D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354963" y="6268063"/>
            <a:ext cx="837037" cy="475310"/>
          </a:xfrm>
          <a:prstGeom prst="rect">
            <a:avLst/>
          </a:prstGeom>
        </p:spPr>
      </p:pic>
      <p:sp>
        <p:nvSpPr>
          <p:cNvPr id="10" name="Rectangle 9">
            <a:extLst>
              <a:ext uri="{FF2B5EF4-FFF2-40B4-BE49-F238E27FC236}">
                <a16:creationId xmlns:a16="http://schemas.microsoft.com/office/drawing/2014/main" id="{4F74D0E8-31BC-0E43-C7D9-DE3DB1B77E19}"/>
              </a:ext>
            </a:extLst>
          </p:cNvPr>
          <p:cNvSpPr/>
          <p:nvPr/>
        </p:nvSpPr>
        <p:spPr>
          <a:xfrm flipH="1">
            <a:off x="6481139" y="6290879"/>
            <a:ext cx="3356220" cy="287130"/>
          </a:xfrm>
          <a:prstGeom prst="rect">
            <a:avLst/>
          </a:prstGeom>
        </p:spPr>
        <p:txBody>
          <a:bodyPr wrap="square">
            <a:spAutoFit/>
          </a:bodyPr>
          <a:lstStyle/>
          <a:p>
            <a:pPr defTabSz="642915">
              <a:defRPr/>
            </a:pPr>
            <a:r>
              <a:rPr lang="en-US" sz="1266" dirty="0">
                <a:solidFill>
                  <a:schemeClr val="bg1"/>
                </a:solidFill>
                <a:latin typeface="+mj-lt"/>
              </a:rPr>
              <a:t>Barwon Heads Primary, Victoria, Australia</a:t>
            </a:r>
            <a:endParaRPr lang="en-AU" sz="1266" dirty="0">
              <a:solidFill>
                <a:schemeClr val="bg1"/>
              </a:solidFill>
              <a:latin typeface="+mj-lt"/>
            </a:endParaRPr>
          </a:p>
        </p:txBody>
      </p:sp>
      <p:pic>
        <p:nvPicPr>
          <p:cNvPr id="12" name="Picture 11" descr="A close-up of a logo&#10;&#10;Description automatically generated with low confidence">
            <a:extLst>
              <a:ext uri="{FF2B5EF4-FFF2-40B4-BE49-F238E27FC236}">
                <a16:creationId xmlns:a16="http://schemas.microsoft.com/office/drawing/2014/main" id="{F2E4878C-21F4-FF16-DE3C-EC7FA41C05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8071">
            <a:off x="406383" y="288624"/>
            <a:ext cx="1372880" cy="1204870"/>
          </a:xfrm>
          <a:prstGeom prst="rect">
            <a:avLst/>
          </a:prstGeom>
          <a:effectLst>
            <a:softEdge rad="118203"/>
          </a:effectLst>
        </p:spPr>
      </p:pic>
      <p:sp>
        <p:nvSpPr>
          <p:cNvPr id="13" name="Rectangle 12">
            <a:extLst>
              <a:ext uri="{FF2B5EF4-FFF2-40B4-BE49-F238E27FC236}">
                <a16:creationId xmlns:a16="http://schemas.microsoft.com/office/drawing/2014/main" id="{45BB1FC2-4AF2-C997-95A0-713508617205}"/>
              </a:ext>
            </a:extLst>
          </p:cNvPr>
          <p:cNvSpPr/>
          <p:nvPr/>
        </p:nvSpPr>
        <p:spPr>
          <a:xfrm>
            <a:off x="2077389" y="284917"/>
            <a:ext cx="8851273" cy="676660"/>
          </a:xfrm>
          <a:prstGeom prst="rect">
            <a:avLst/>
          </a:prstGeom>
        </p:spPr>
        <p:txBody>
          <a:bodyPr wrap="square">
            <a:spAutoFit/>
          </a:bodyPr>
          <a:lstStyle/>
          <a:p>
            <a:r>
              <a:rPr lang="en-US" sz="3797" dirty="0">
                <a:solidFill>
                  <a:srgbClr val="FFFF00"/>
                </a:solidFill>
                <a:latin typeface="Chalkduster"/>
              </a:rPr>
              <a:t>Student Voice in Action</a:t>
            </a:r>
          </a:p>
        </p:txBody>
      </p:sp>
      <p:pic>
        <p:nvPicPr>
          <p:cNvPr id="3" name="Picture 2">
            <a:extLst>
              <a:ext uri="{FF2B5EF4-FFF2-40B4-BE49-F238E27FC236}">
                <a16:creationId xmlns:a16="http://schemas.microsoft.com/office/drawing/2014/main" id="{E87917B3-9254-7B7B-7066-04D84A7AB325}"/>
              </a:ext>
            </a:extLst>
          </p:cNvPr>
          <p:cNvPicPr>
            <a:picLocks noChangeAspect="1"/>
          </p:cNvPicPr>
          <p:nvPr/>
        </p:nvPicPr>
        <p:blipFill>
          <a:blip r:embed="rId5"/>
          <a:stretch>
            <a:fillRect/>
          </a:stretch>
        </p:blipFill>
        <p:spPr>
          <a:xfrm>
            <a:off x="1662235" y="1513004"/>
            <a:ext cx="4583338" cy="5128764"/>
          </a:xfrm>
          <a:prstGeom prst="rect">
            <a:avLst/>
          </a:prstGeom>
          <a:effectLst>
            <a:softEdge rad="98647"/>
          </a:effectLst>
        </p:spPr>
      </p:pic>
      <p:pic>
        <p:nvPicPr>
          <p:cNvPr id="14" name="Picture 13">
            <a:extLst>
              <a:ext uri="{FF2B5EF4-FFF2-40B4-BE49-F238E27FC236}">
                <a16:creationId xmlns:a16="http://schemas.microsoft.com/office/drawing/2014/main" id="{0AB0A91E-E4CB-DAA0-9084-FFA37A436FAD}"/>
              </a:ext>
            </a:extLst>
          </p:cNvPr>
          <p:cNvPicPr>
            <a:picLocks noChangeAspect="1"/>
          </p:cNvPicPr>
          <p:nvPr/>
        </p:nvPicPr>
        <p:blipFill>
          <a:blip r:embed="rId6"/>
          <a:stretch>
            <a:fillRect/>
          </a:stretch>
        </p:blipFill>
        <p:spPr>
          <a:xfrm>
            <a:off x="6508823" y="1250871"/>
            <a:ext cx="3781605" cy="4686256"/>
          </a:xfrm>
          <a:prstGeom prst="rect">
            <a:avLst/>
          </a:prstGeom>
          <a:effectLst>
            <a:softEdge rad="83508"/>
          </a:effectLst>
        </p:spPr>
      </p:pic>
    </p:spTree>
    <p:extLst>
      <p:ext uri="{BB962C8B-B14F-4D97-AF65-F5344CB8AC3E}">
        <p14:creationId xmlns:p14="http://schemas.microsoft.com/office/powerpoint/2010/main" val="385664216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37B032-EC83-AE2D-9AA8-CC4D96F792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8999" y="3002363"/>
            <a:ext cx="4657725" cy="2535799"/>
          </a:xfrm>
          <a:prstGeom prst="rect">
            <a:avLst/>
          </a:prstGeom>
        </p:spPr>
      </p:pic>
      <p:pic>
        <p:nvPicPr>
          <p:cNvPr id="7" name="Picture 6">
            <a:extLst>
              <a:ext uri="{FF2B5EF4-FFF2-40B4-BE49-F238E27FC236}">
                <a16:creationId xmlns:a16="http://schemas.microsoft.com/office/drawing/2014/main" id="{8970C977-308A-2B46-5AE2-28A6C047BA3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6750" y="2686050"/>
            <a:ext cx="5514975" cy="2743200"/>
          </a:xfrm>
          <a:prstGeom prst="rect">
            <a:avLst/>
          </a:prstGeom>
        </p:spPr>
      </p:pic>
      <p:sp>
        <p:nvSpPr>
          <p:cNvPr id="8" name="TextBox 7">
            <a:extLst>
              <a:ext uri="{FF2B5EF4-FFF2-40B4-BE49-F238E27FC236}">
                <a16:creationId xmlns:a16="http://schemas.microsoft.com/office/drawing/2014/main" id="{3A678257-740C-5C7F-EC29-CBE92F466022}"/>
              </a:ext>
            </a:extLst>
          </p:cNvPr>
          <p:cNvSpPr txBox="1"/>
          <p:nvPr/>
        </p:nvSpPr>
        <p:spPr>
          <a:xfrm>
            <a:off x="466725" y="5939542"/>
            <a:ext cx="5514975"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Suggested and designed </a:t>
            </a:r>
            <a:r>
              <a:rPr kumimoji="0" lang="en-US" b="0" i="0" u="none" strike="noStrike" cap="none" spc="0" normalizeH="0" baseline="0" dirty="0" err="1">
                <a:ln>
                  <a:noFill/>
                </a:ln>
                <a:solidFill>
                  <a:schemeClr val="bg1"/>
                </a:solidFill>
                <a:effectLst/>
                <a:uFillTx/>
                <a:latin typeface="Chalkduster" panose="03050602040202020205" pitchFamily="66" charset="0"/>
                <a:sym typeface="Helvetica Light"/>
              </a:rPr>
              <a:t>Multipride</a:t>
            </a: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 Wall</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9" name="TextBox 8">
            <a:extLst>
              <a:ext uri="{FF2B5EF4-FFF2-40B4-BE49-F238E27FC236}">
                <a16:creationId xmlns:a16="http://schemas.microsoft.com/office/drawing/2014/main" id="{46D46FF6-3920-2F31-9EE5-68B592BAC1ED}"/>
              </a:ext>
            </a:extLst>
          </p:cNvPr>
          <p:cNvSpPr txBox="1"/>
          <p:nvPr/>
        </p:nvSpPr>
        <p:spPr>
          <a:xfrm>
            <a:off x="7386636" y="5939542"/>
            <a:ext cx="4191000"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Teach the teachers for PL</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11" name="Rectangle 10">
            <a:extLst>
              <a:ext uri="{FF2B5EF4-FFF2-40B4-BE49-F238E27FC236}">
                <a16:creationId xmlns:a16="http://schemas.microsoft.com/office/drawing/2014/main" id="{DEB401CF-3EAD-A616-BC99-87385F3AD055}"/>
              </a:ext>
            </a:extLst>
          </p:cNvPr>
          <p:cNvSpPr/>
          <p:nvPr/>
        </p:nvSpPr>
        <p:spPr>
          <a:xfrm>
            <a:off x="2652061" y="538867"/>
            <a:ext cx="7483331" cy="676660"/>
          </a:xfrm>
          <a:prstGeom prst="rect">
            <a:avLst/>
          </a:prstGeom>
        </p:spPr>
        <p:txBody>
          <a:bodyPr wrap="square">
            <a:spAutoFit/>
          </a:bodyPr>
          <a:lstStyle/>
          <a:p>
            <a:r>
              <a:rPr lang="en-US" sz="3797" dirty="0">
                <a:solidFill>
                  <a:srgbClr val="FFFF00"/>
                </a:solidFill>
                <a:latin typeface="Chalkduster"/>
              </a:rPr>
              <a:t>Student Voice in Action</a:t>
            </a:r>
          </a:p>
        </p:txBody>
      </p:sp>
      <p:pic>
        <p:nvPicPr>
          <p:cNvPr id="12" name="Picture 11" descr="A close-up of a logo&#10;&#10;Description automatically generated with low confidence">
            <a:extLst>
              <a:ext uri="{FF2B5EF4-FFF2-40B4-BE49-F238E27FC236}">
                <a16:creationId xmlns:a16="http://schemas.microsoft.com/office/drawing/2014/main" id="{0657EF19-0692-3B11-871C-F862EB5508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8071">
            <a:off x="406383" y="288624"/>
            <a:ext cx="1372880" cy="1204870"/>
          </a:xfrm>
          <a:prstGeom prst="rect">
            <a:avLst/>
          </a:prstGeom>
          <a:effectLst>
            <a:softEdge rad="118203"/>
          </a:effectLst>
        </p:spPr>
      </p:pic>
    </p:spTree>
    <p:extLst>
      <p:ext uri="{BB962C8B-B14F-4D97-AF65-F5344CB8AC3E}">
        <p14:creationId xmlns:p14="http://schemas.microsoft.com/office/powerpoint/2010/main" val="233060399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itting around a table&#10;&#10;Description automatically generated">
            <a:extLst>
              <a:ext uri="{FF2B5EF4-FFF2-40B4-BE49-F238E27FC236}">
                <a16:creationId xmlns:a16="http://schemas.microsoft.com/office/drawing/2014/main" id="{57E73978-3B37-41C1-0F19-3E87ED9F76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7010" y="1333500"/>
            <a:ext cx="4595855" cy="3892807"/>
          </a:xfrm>
          <a:prstGeom prst="rect">
            <a:avLst/>
          </a:prstGeom>
          <a:ln>
            <a:noFill/>
          </a:ln>
          <a:effectLst>
            <a:softEdge rad="112500"/>
          </a:effectLst>
        </p:spPr>
      </p:pic>
      <p:sp>
        <p:nvSpPr>
          <p:cNvPr id="6" name="TextBox 5">
            <a:extLst>
              <a:ext uri="{FF2B5EF4-FFF2-40B4-BE49-F238E27FC236}">
                <a16:creationId xmlns:a16="http://schemas.microsoft.com/office/drawing/2014/main" id="{204BE7B3-1642-8297-2D45-7D5392868758}"/>
              </a:ext>
            </a:extLst>
          </p:cNvPr>
          <p:cNvSpPr txBox="1"/>
          <p:nvPr/>
        </p:nvSpPr>
        <p:spPr>
          <a:xfrm>
            <a:off x="797010" y="5677604"/>
            <a:ext cx="3994065"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Data analysis</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10" name="Picture 9">
            <a:extLst>
              <a:ext uri="{FF2B5EF4-FFF2-40B4-BE49-F238E27FC236}">
                <a16:creationId xmlns:a16="http://schemas.microsoft.com/office/drawing/2014/main" id="{DB9A3A0D-E8CF-9712-80B4-03C46BB230C7}"/>
              </a:ext>
            </a:extLst>
          </p:cNvPr>
          <p:cNvPicPr>
            <a:picLocks noChangeAspect="1"/>
          </p:cNvPicPr>
          <p:nvPr/>
        </p:nvPicPr>
        <p:blipFill>
          <a:blip r:embed="rId3"/>
          <a:stretch>
            <a:fillRect/>
          </a:stretch>
        </p:blipFill>
        <p:spPr>
          <a:xfrm>
            <a:off x="5857875" y="942996"/>
            <a:ext cx="2966456" cy="4010444"/>
          </a:xfrm>
          <a:prstGeom prst="rect">
            <a:avLst/>
          </a:prstGeom>
        </p:spPr>
      </p:pic>
      <p:pic>
        <p:nvPicPr>
          <p:cNvPr id="8" name="Picture 7">
            <a:extLst>
              <a:ext uri="{FF2B5EF4-FFF2-40B4-BE49-F238E27FC236}">
                <a16:creationId xmlns:a16="http://schemas.microsoft.com/office/drawing/2014/main" id="{423E12BA-028F-AC5D-1306-D94DD33C1B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33105" y="2948218"/>
            <a:ext cx="4358895" cy="2624611"/>
          </a:xfrm>
          <a:prstGeom prst="rect">
            <a:avLst/>
          </a:prstGeom>
        </p:spPr>
      </p:pic>
      <p:sp>
        <p:nvSpPr>
          <p:cNvPr id="11" name="TextBox 10">
            <a:extLst>
              <a:ext uri="{FF2B5EF4-FFF2-40B4-BE49-F238E27FC236}">
                <a16:creationId xmlns:a16="http://schemas.microsoft.com/office/drawing/2014/main" id="{B25B809F-1DDA-899D-EF4E-0B7E52FE9140}"/>
              </a:ext>
            </a:extLst>
          </p:cNvPr>
          <p:cNvSpPr txBox="1"/>
          <p:nvPr/>
        </p:nvSpPr>
        <p:spPr>
          <a:xfrm>
            <a:off x="7258050" y="6057195"/>
            <a:ext cx="3514725"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Co-creating expectations</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12" name="Rectangle 11">
            <a:extLst>
              <a:ext uri="{FF2B5EF4-FFF2-40B4-BE49-F238E27FC236}">
                <a16:creationId xmlns:a16="http://schemas.microsoft.com/office/drawing/2014/main" id="{5BC97ED4-BA0D-523A-D117-6BB6734807FE}"/>
              </a:ext>
            </a:extLst>
          </p:cNvPr>
          <p:cNvSpPr/>
          <p:nvPr/>
        </p:nvSpPr>
        <p:spPr>
          <a:xfrm>
            <a:off x="2794936" y="209705"/>
            <a:ext cx="7483331" cy="676660"/>
          </a:xfrm>
          <a:prstGeom prst="rect">
            <a:avLst/>
          </a:prstGeom>
        </p:spPr>
        <p:txBody>
          <a:bodyPr wrap="square">
            <a:spAutoFit/>
          </a:bodyPr>
          <a:lstStyle/>
          <a:p>
            <a:r>
              <a:rPr lang="en-US" sz="3797" dirty="0">
                <a:solidFill>
                  <a:srgbClr val="FFFF00"/>
                </a:solidFill>
                <a:latin typeface="Chalkduster"/>
              </a:rPr>
              <a:t>Student Voice in Action</a:t>
            </a:r>
          </a:p>
        </p:txBody>
      </p:sp>
      <p:pic>
        <p:nvPicPr>
          <p:cNvPr id="13" name="Picture 12" descr="A close-up of a logo&#10;&#10;Description automatically generated with low confidence">
            <a:extLst>
              <a:ext uri="{FF2B5EF4-FFF2-40B4-BE49-F238E27FC236}">
                <a16:creationId xmlns:a16="http://schemas.microsoft.com/office/drawing/2014/main" id="{4F394FA3-9134-1705-3542-45D131DC44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18071">
            <a:off x="110570" y="244018"/>
            <a:ext cx="1372880" cy="1204870"/>
          </a:xfrm>
          <a:prstGeom prst="rect">
            <a:avLst/>
          </a:prstGeom>
          <a:effectLst>
            <a:softEdge rad="118203"/>
          </a:effectLst>
        </p:spPr>
      </p:pic>
    </p:spTree>
    <p:extLst>
      <p:ext uri="{BB962C8B-B14F-4D97-AF65-F5344CB8AC3E}">
        <p14:creationId xmlns:p14="http://schemas.microsoft.com/office/powerpoint/2010/main" val="23835318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0BB6B8-67F0-ECAB-B196-4FFE2ACB2B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14475" y="876300"/>
            <a:ext cx="3429000" cy="4572000"/>
          </a:xfrm>
          <a:prstGeom prst="rect">
            <a:avLst/>
          </a:prstGeom>
        </p:spPr>
      </p:pic>
      <p:pic>
        <p:nvPicPr>
          <p:cNvPr id="7" name="Picture 6">
            <a:extLst>
              <a:ext uri="{FF2B5EF4-FFF2-40B4-BE49-F238E27FC236}">
                <a16:creationId xmlns:a16="http://schemas.microsoft.com/office/drawing/2014/main" id="{872FCD65-AC55-9140-009E-9056BFBF9C6D}"/>
              </a:ext>
            </a:extLst>
          </p:cNvPr>
          <p:cNvPicPr>
            <a:picLocks noChangeAspect="1"/>
          </p:cNvPicPr>
          <p:nvPr/>
        </p:nvPicPr>
        <p:blipFill>
          <a:blip r:embed="rId3"/>
          <a:stretch>
            <a:fillRect/>
          </a:stretch>
        </p:blipFill>
        <p:spPr>
          <a:xfrm>
            <a:off x="6686256" y="518754"/>
            <a:ext cx="4210638" cy="5134692"/>
          </a:xfrm>
          <a:prstGeom prst="rect">
            <a:avLst/>
          </a:prstGeom>
        </p:spPr>
      </p:pic>
      <p:sp>
        <p:nvSpPr>
          <p:cNvPr id="8" name="TextBox 7">
            <a:extLst>
              <a:ext uri="{FF2B5EF4-FFF2-40B4-BE49-F238E27FC236}">
                <a16:creationId xmlns:a16="http://schemas.microsoft.com/office/drawing/2014/main" id="{855FAF51-F29A-AD36-2A5C-8345A3680DAC}"/>
              </a:ext>
            </a:extLst>
          </p:cNvPr>
          <p:cNvSpPr txBox="1"/>
          <p:nvPr/>
        </p:nvSpPr>
        <p:spPr>
          <a:xfrm>
            <a:off x="7019927" y="5939900"/>
            <a:ext cx="3743325"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Co-construct SC</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9" name="TextBox 8">
            <a:extLst>
              <a:ext uri="{FF2B5EF4-FFF2-40B4-BE49-F238E27FC236}">
                <a16:creationId xmlns:a16="http://schemas.microsoft.com/office/drawing/2014/main" id="{D946D03D-1D9A-7FA5-6E0C-19C4909A962D}"/>
              </a:ext>
            </a:extLst>
          </p:cNvPr>
          <p:cNvSpPr txBox="1"/>
          <p:nvPr/>
        </p:nvSpPr>
        <p:spPr>
          <a:xfrm>
            <a:off x="1428750" y="5791904"/>
            <a:ext cx="3743325" cy="37959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chemeClr val="bg1"/>
                </a:solidFill>
                <a:effectLst/>
                <a:uFillTx/>
                <a:latin typeface="Chalkduster" panose="03050602040202020205" pitchFamily="66" charset="0"/>
                <a:sym typeface="Helvetica Light"/>
              </a:rPr>
              <a:t>Insights into data</a:t>
            </a:r>
            <a:endParaRPr kumimoji="0" lang="en-AU"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10" name="Picture 9" descr="A close-up of a logo&#10;&#10;Description automatically generated with low confidence">
            <a:extLst>
              <a:ext uri="{FF2B5EF4-FFF2-40B4-BE49-F238E27FC236}">
                <a16:creationId xmlns:a16="http://schemas.microsoft.com/office/drawing/2014/main" id="{BE93C7DF-B884-28F2-70DD-20F940F5B4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8071">
            <a:off x="406383" y="288624"/>
            <a:ext cx="1372880" cy="1204870"/>
          </a:xfrm>
          <a:prstGeom prst="rect">
            <a:avLst/>
          </a:prstGeom>
          <a:effectLst>
            <a:softEdge rad="118203"/>
          </a:effectLst>
        </p:spPr>
      </p:pic>
    </p:spTree>
    <p:extLst>
      <p:ext uri="{BB962C8B-B14F-4D97-AF65-F5344CB8AC3E}">
        <p14:creationId xmlns:p14="http://schemas.microsoft.com/office/powerpoint/2010/main" val="186843240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B81349-9892-6CEE-9447-5813FC6124AD}"/>
              </a:ext>
            </a:extLst>
          </p:cNvPr>
          <p:cNvSpPr txBox="1"/>
          <p:nvPr/>
        </p:nvSpPr>
        <p:spPr>
          <a:xfrm>
            <a:off x="1828800" y="301413"/>
            <a:ext cx="821055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Leaders as learners</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4" name="TextBox 3">
            <a:extLst>
              <a:ext uri="{FF2B5EF4-FFF2-40B4-BE49-F238E27FC236}">
                <a16:creationId xmlns:a16="http://schemas.microsoft.com/office/drawing/2014/main" id="{90A2F69B-A2C1-DC12-0587-3F6AC0EDD36F}"/>
              </a:ext>
            </a:extLst>
          </p:cNvPr>
          <p:cNvSpPr txBox="1"/>
          <p:nvPr/>
        </p:nvSpPr>
        <p:spPr>
          <a:xfrm>
            <a:off x="938213" y="1348085"/>
            <a:ext cx="9991724" cy="28931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halkduster" panose="03050602040202020205" pitchFamily="66" charset="0"/>
              </a:rPr>
              <a:t>The true value in listening to the voices of others is the opportunity and potential it presents </a:t>
            </a:r>
            <a:r>
              <a:rPr kumimoji="0" lang="en-AU" sz="2800" b="0" i="0" u="none" strike="noStrike" kern="1200" cap="none" spc="0" normalizeH="0" baseline="0" noProof="0" dirty="0">
                <a:ln>
                  <a:noFill/>
                </a:ln>
                <a:solidFill>
                  <a:srgbClr val="FFFFFF"/>
                </a:solidFill>
                <a:effectLst/>
                <a:uLnTx/>
                <a:uFillTx/>
                <a:latin typeface="Chalkduster" panose="03050602040202020205" pitchFamily="66" charset="0"/>
              </a:rPr>
              <a:t>to learn something new. When genuine listening and learning occur, trust and respect are established and relationships are strengthened.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FFFFFF"/>
                </a:solidFill>
                <a:effectLst/>
                <a:uLnTx/>
                <a:uFillTx/>
                <a:latin typeface="Chalkduster" panose="03050602040202020205" pitchFamily="66" charset="0"/>
              </a:rPr>
              <a:t>(Quaglia, 2020)</a:t>
            </a:r>
          </a:p>
        </p:txBody>
      </p:sp>
    </p:spTree>
    <p:extLst>
      <p:ext uri="{BB962C8B-B14F-4D97-AF65-F5344CB8AC3E}">
        <p14:creationId xmlns:p14="http://schemas.microsoft.com/office/powerpoint/2010/main" val="422845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2388813" y="645971"/>
            <a:ext cx="9371283" cy="1520412"/>
          </a:xfrm>
          <a:prstGeom prst="rect">
            <a:avLst/>
          </a:prstGeom>
          <a:noFill/>
          <a:ln w="9525">
            <a:noFill/>
            <a:miter lim="800000"/>
            <a:headEnd/>
            <a:tailEnd/>
          </a:ln>
          <a:effectLst/>
        </p:spPr>
        <p:txBody>
          <a:bodyPr wrap="square" lIns="91435" tIns="45718" rIns="91435" bIns="45718">
            <a:prstTxWarp prst="textNoShape">
              <a:avLst/>
            </a:prstTxWarp>
            <a:spAutoFit/>
          </a:bodyPr>
          <a:lstStyle/>
          <a:p>
            <a:pPr algn="ctr">
              <a:defRPr/>
            </a:pPr>
            <a:r>
              <a:rPr lang="en-US" sz="4640" dirty="0">
                <a:solidFill>
                  <a:srgbClr val="FFFF00"/>
                </a:solidFill>
                <a:effectLst>
                  <a:outerShdw blurRad="50800" dist="38100" dir="2700000">
                    <a:srgbClr val="000000">
                      <a:alpha val="43000"/>
                    </a:srgbClr>
                  </a:outerShdw>
                </a:effectLst>
                <a:latin typeface="Chalkduster"/>
                <a:cs typeface="Chalkduster"/>
              </a:rPr>
              <a:t>The Student Voice</a:t>
            </a:r>
            <a:br>
              <a:rPr lang="en-US" sz="4640" dirty="0">
                <a:solidFill>
                  <a:srgbClr val="FFFF00"/>
                </a:solidFill>
                <a:effectLst>
                  <a:outerShdw blurRad="50800" dist="38100" dir="2700000">
                    <a:srgbClr val="000000">
                      <a:alpha val="43000"/>
                    </a:srgbClr>
                  </a:outerShdw>
                </a:effectLst>
                <a:latin typeface="Chalkduster"/>
                <a:cs typeface="Chalkduster"/>
              </a:rPr>
            </a:br>
            <a:r>
              <a:rPr lang="en-US" sz="4640" dirty="0">
                <a:solidFill>
                  <a:srgbClr val="FFFF00"/>
                </a:solidFill>
                <a:effectLst>
                  <a:outerShdw blurRad="50800" dist="38100" dir="2700000">
                    <a:srgbClr val="000000">
                      <a:alpha val="43000"/>
                    </a:srgbClr>
                  </a:outerShdw>
                </a:effectLst>
                <a:latin typeface="Chalkduster"/>
                <a:cs typeface="Chalkduster"/>
              </a:rPr>
              <a:t>Journey Begins!</a:t>
            </a:r>
          </a:p>
        </p:txBody>
      </p:sp>
      <p:sp>
        <p:nvSpPr>
          <p:cNvPr id="4" name="TextBox 3">
            <a:extLst>
              <a:ext uri="{FF2B5EF4-FFF2-40B4-BE49-F238E27FC236}">
                <a16:creationId xmlns:a16="http://schemas.microsoft.com/office/drawing/2014/main" id="{44C7E93E-B078-9B4F-B773-3941AD34B6A9}"/>
              </a:ext>
            </a:extLst>
          </p:cNvPr>
          <p:cNvSpPr txBox="1"/>
          <p:nvPr/>
        </p:nvSpPr>
        <p:spPr>
          <a:xfrm>
            <a:off x="1524000" y="2615267"/>
            <a:ext cx="9143999" cy="331853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defTabSz="410751" latinLnBrk="1" hangingPunct="0"/>
            <a:endParaRPr lang="en-US" sz="2250" dirty="0">
              <a:solidFill>
                <a:schemeClr val="bg1"/>
              </a:solidFill>
              <a:latin typeface="Chalkduster" panose="03050602040202020205" pitchFamily="66" charset="77"/>
            </a:endParaRPr>
          </a:p>
          <a:p>
            <a:pPr defTabSz="410751" latinLnBrk="1" hangingPunct="0"/>
            <a:r>
              <a:rPr lang="en-US" sz="4219" dirty="0">
                <a:solidFill>
                  <a:schemeClr val="bg1"/>
                </a:solidFill>
                <a:latin typeface="Chalkduster" panose="03050602040202020205" pitchFamily="66" charset="77"/>
              </a:rPr>
              <a:t>First, we need a</a:t>
            </a:r>
            <a:r>
              <a:rPr lang="en-US" sz="4219" dirty="0">
                <a:solidFill>
                  <a:schemeClr val="bg1"/>
                </a:solidFill>
                <a:latin typeface="Chalkduster" panose="03050602040202020205" pitchFamily="66" charset="77"/>
                <a:sym typeface="Helvetica Light"/>
              </a:rPr>
              <a:t> clear </a:t>
            </a:r>
          </a:p>
          <a:p>
            <a:pPr defTabSz="410751" latinLnBrk="1" hangingPunct="0"/>
            <a:r>
              <a:rPr lang="en-US" sz="4219" dirty="0">
                <a:solidFill>
                  <a:schemeClr val="bg1"/>
                </a:solidFill>
                <a:latin typeface="Chalkduster" panose="03050602040202020205" pitchFamily="66" charset="77"/>
                <a:sym typeface="Helvetica Light"/>
              </a:rPr>
              <a:t>definition of </a:t>
            </a:r>
            <a:r>
              <a:rPr lang="en-US" sz="4219" dirty="0">
                <a:solidFill>
                  <a:srgbClr val="FFFF00"/>
                </a:solidFill>
                <a:latin typeface="Chalkduster" panose="03050602040202020205" pitchFamily="66" charset="77"/>
              </a:rPr>
              <a:t>S</a:t>
            </a:r>
            <a:r>
              <a:rPr lang="en-US" sz="4219" dirty="0">
                <a:solidFill>
                  <a:srgbClr val="FFFF00"/>
                </a:solidFill>
                <a:latin typeface="Chalkduster" panose="03050602040202020205" pitchFamily="66" charset="77"/>
                <a:sym typeface="Helvetica Light"/>
              </a:rPr>
              <a:t>tudent </a:t>
            </a:r>
            <a:r>
              <a:rPr lang="en-US" sz="4219" dirty="0">
                <a:solidFill>
                  <a:srgbClr val="FFFF00"/>
                </a:solidFill>
                <a:latin typeface="Chalkduster" panose="03050602040202020205" pitchFamily="66" charset="77"/>
              </a:rPr>
              <a:t>V</a:t>
            </a:r>
            <a:r>
              <a:rPr lang="en-US" sz="4219" dirty="0">
                <a:solidFill>
                  <a:srgbClr val="FFFF00"/>
                </a:solidFill>
                <a:latin typeface="Chalkduster" panose="03050602040202020205" pitchFamily="66" charset="77"/>
                <a:sym typeface="Helvetica Light"/>
              </a:rPr>
              <a:t>oice</a:t>
            </a:r>
          </a:p>
          <a:p>
            <a:pPr defTabSz="410751" latinLnBrk="1" hangingPunct="0"/>
            <a:r>
              <a:rPr lang="en-US" sz="4219" dirty="0">
                <a:solidFill>
                  <a:srgbClr val="FFFF00"/>
                </a:solidFill>
                <a:latin typeface="Chalkduster" panose="03050602040202020205" pitchFamily="66" charset="77"/>
                <a:sym typeface="Helvetica Light"/>
              </a:rPr>
              <a:t> </a:t>
            </a:r>
            <a:r>
              <a:rPr lang="en-US" sz="4219" dirty="0">
                <a:solidFill>
                  <a:schemeClr val="bg1"/>
                </a:solidFill>
                <a:latin typeface="Chalkduster" panose="03050602040202020205" pitchFamily="66" charset="77"/>
                <a:sym typeface="Helvetica Light"/>
              </a:rPr>
              <a:t>that we can all understand, </a:t>
            </a:r>
            <a:r>
              <a:rPr lang="en-US" sz="4219" dirty="0">
                <a:solidFill>
                  <a:schemeClr val="bg1"/>
                </a:solidFill>
                <a:latin typeface="Chalkduster" panose="03050602040202020205" pitchFamily="66" charset="77"/>
              </a:rPr>
              <a:t>a</a:t>
            </a:r>
            <a:r>
              <a:rPr lang="en-US" sz="4219" dirty="0">
                <a:solidFill>
                  <a:schemeClr val="bg1"/>
                </a:solidFill>
                <a:latin typeface="Chalkduster" panose="03050602040202020205" pitchFamily="66" charset="77"/>
                <a:sym typeface="Helvetica Light"/>
              </a:rPr>
              <a:t>ccept, </a:t>
            </a:r>
            <a:r>
              <a:rPr lang="en-US" sz="4219" dirty="0">
                <a:solidFill>
                  <a:schemeClr val="bg1"/>
                </a:solidFill>
                <a:latin typeface="Chalkduster" panose="03050602040202020205" pitchFamily="66" charset="77"/>
              </a:rPr>
              <a:t>&amp;</a:t>
            </a:r>
            <a:r>
              <a:rPr lang="en-US" sz="4219" dirty="0">
                <a:solidFill>
                  <a:schemeClr val="bg1"/>
                </a:solidFill>
                <a:latin typeface="Chalkduster" panose="03050602040202020205" pitchFamily="66" charset="77"/>
                <a:sym typeface="Helvetica Light"/>
              </a:rPr>
              <a:t> put into practice. </a:t>
            </a:r>
          </a:p>
          <a:p>
            <a:pPr defTabSz="410751" latinLnBrk="1" hangingPunct="0"/>
            <a:endParaRPr lang="en-US" sz="1969" dirty="0">
              <a:solidFill>
                <a:schemeClr val="bg1"/>
              </a:solidFill>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5B62A688-07D3-6542-9C27-68D4CE8B21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055717" y="6382690"/>
            <a:ext cx="837037" cy="475310"/>
          </a:xfrm>
          <a:prstGeom prst="rect">
            <a:avLst/>
          </a:prstGeom>
        </p:spPr>
      </p:pic>
      <p:pic>
        <p:nvPicPr>
          <p:cNvPr id="5" name="Picture 4">
            <a:extLst>
              <a:ext uri="{FF2B5EF4-FFF2-40B4-BE49-F238E27FC236}">
                <a16:creationId xmlns:a16="http://schemas.microsoft.com/office/drawing/2014/main" id="{77038F87-D740-624A-833F-B6A3917AF7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990796">
            <a:off x="611112" y="104220"/>
            <a:ext cx="1682463" cy="2182654"/>
          </a:xfrm>
          <a:prstGeom prst="rect">
            <a:avLst/>
          </a:prstGeom>
          <a:effectLst>
            <a:softEdge rad="444500"/>
          </a:effectLst>
        </p:spPr>
      </p:pic>
    </p:spTree>
    <p:extLst>
      <p:ext uri="{BB962C8B-B14F-4D97-AF65-F5344CB8AC3E}">
        <p14:creationId xmlns:p14="http://schemas.microsoft.com/office/powerpoint/2010/main" val="3182760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65102" y="-1446609"/>
            <a:ext cx="8746268" cy="2837439"/>
          </a:xfrm>
          <a:prstGeom prst="rect">
            <a:avLst/>
          </a:prstGeom>
          <a:noFill/>
        </p:spPr>
        <p:txBody>
          <a:bodyPr wrap="square" lIns="91435" tIns="45718" rIns="91435" bIns="45718" rtlCol="0">
            <a:spAutoFit/>
          </a:bodyPr>
          <a:lstStyle/>
          <a:p>
            <a:pPr algn="ctr"/>
            <a:endParaRPr lang="en-US" sz="54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endParaRPr lang="en-US" sz="800" i="1" dirty="0">
              <a:solidFill>
                <a:srgbClr val="FFFF66"/>
              </a:solidFill>
              <a:latin typeface="Chalkduster"/>
              <a:cs typeface="Chalkduster"/>
            </a:endParaRPr>
          </a:p>
          <a:p>
            <a:pPr algn="ctr"/>
            <a:r>
              <a:rPr lang="en-US" sz="4219" dirty="0">
                <a:solidFill>
                  <a:srgbClr val="FFFF00"/>
                </a:solidFill>
                <a:latin typeface="Chalkduster"/>
                <a:cs typeface="Chalkduster"/>
              </a:rPr>
              <a:t>The 3 Components of Student Voice </a:t>
            </a:r>
          </a:p>
        </p:txBody>
      </p:sp>
      <p:sp>
        <p:nvSpPr>
          <p:cNvPr id="2" name="TextBox 1"/>
          <p:cNvSpPr txBox="1"/>
          <p:nvPr/>
        </p:nvSpPr>
        <p:spPr>
          <a:xfrm>
            <a:off x="1424081" y="1281060"/>
            <a:ext cx="9302431" cy="9339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30" latinLnBrk="1" hangingPunct="0"/>
            <a:r>
              <a:rPr lang="en-US" sz="2800"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9224" y="3234858"/>
            <a:ext cx="8872146" cy="9339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30" latinLnBrk="1" hangingPunct="0"/>
            <a:r>
              <a:rPr lang="en-US" sz="2800" dirty="0">
                <a:solidFill>
                  <a:srgbClr val="FFFFFF"/>
                </a:solidFill>
                <a:latin typeface="Chalkduster"/>
                <a:cs typeface="Chalkduster"/>
              </a:rPr>
              <a:t>Offering realistic suggestions for the</a:t>
            </a:r>
            <a:br>
              <a:rPr lang="en-US" sz="2800" dirty="0">
                <a:solidFill>
                  <a:srgbClr val="FFFFFF"/>
                </a:solidFill>
                <a:latin typeface="Chalkduster"/>
                <a:cs typeface="Chalkduster"/>
              </a:rPr>
            </a:br>
            <a:r>
              <a:rPr lang="en-US" sz="2800" dirty="0">
                <a:solidFill>
                  <a:srgbClr val="FFFFFF"/>
                </a:solidFill>
                <a:latin typeface="Chalkduster"/>
                <a:cs typeface="Chalkduster"/>
              </a:rPr>
              <a:t>good of the whole.</a:t>
            </a:r>
          </a:p>
        </p:txBody>
      </p:sp>
      <p:sp>
        <p:nvSpPr>
          <p:cNvPr id="5" name="TextBox 4"/>
          <p:cNvSpPr txBox="1"/>
          <p:nvPr/>
        </p:nvSpPr>
        <p:spPr>
          <a:xfrm>
            <a:off x="1662732" y="5423264"/>
            <a:ext cx="8872147" cy="9339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defTabSz="410730" latinLnBrk="1" hangingPunct="0"/>
            <a:r>
              <a:rPr lang="en-US" sz="2800"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366534" y="2415005"/>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687" dirty="0">
              <a:solidFill>
                <a:srgbClr val="FFFF00"/>
              </a:solidFill>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079179" y="2405472"/>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687" dirty="0">
              <a:solidFill>
                <a:srgbClr val="FFFF00"/>
              </a:solidFill>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3445633" y="4554795"/>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687" dirty="0">
              <a:solidFill>
                <a:srgbClr val="FFFF00"/>
              </a:solidFill>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5746694" y="4554794"/>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687" dirty="0">
              <a:solidFill>
                <a:srgbClr val="FFFF00"/>
              </a:solidFill>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8047755" y="4567937"/>
            <a:ext cx="391541" cy="42801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endParaRPr lang="en-US" sz="1687" dirty="0">
              <a:solidFill>
                <a:srgbClr val="FFFF00"/>
              </a:solidFill>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0800000" flipH="1" flipV="1">
            <a:off x="11206274" y="6284336"/>
            <a:ext cx="837037" cy="475310"/>
          </a:xfrm>
          <a:prstGeom prst="rect">
            <a:avLst/>
          </a:prstGeom>
        </p:spPr>
      </p:pic>
    </p:spTree>
    <p:extLst>
      <p:ext uri="{BB962C8B-B14F-4D97-AF65-F5344CB8AC3E}">
        <p14:creationId xmlns:p14="http://schemas.microsoft.com/office/powerpoint/2010/main" val="251988459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171E07-39CF-D70C-5029-A2822419465B}"/>
              </a:ext>
            </a:extLst>
          </p:cNvPr>
          <p:cNvPicPr>
            <a:picLocks noChangeAspect="1"/>
          </p:cNvPicPr>
          <p:nvPr/>
        </p:nvPicPr>
        <p:blipFill>
          <a:blip r:embed="rId3"/>
          <a:stretch>
            <a:fillRect/>
          </a:stretch>
        </p:blipFill>
        <p:spPr>
          <a:xfrm>
            <a:off x="1249840" y="942182"/>
            <a:ext cx="4315389" cy="5449885"/>
          </a:xfrm>
          <a:prstGeom prst="rect">
            <a:avLst/>
          </a:prstGeom>
        </p:spPr>
      </p:pic>
      <p:pic>
        <p:nvPicPr>
          <p:cNvPr id="7" name="Picture 6">
            <a:extLst>
              <a:ext uri="{FF2B5EF4-FFF2-40B4-BE49-F238E27FC236}">
                <a16:creationId xmlns:a16="http://schemas.microsoft.com/office/drawing/2014/main" id="{E8DE330B-06B8-CE20-CAE0-7AD4F87EF018}"/>
              </a:ext>
            </a:extLst>
          </p:cNvPr>
          <p:cNvPicPr>
            <a:picLocks noChangeAspect="1"/>
          </p:cNvPicPr>
          <p:nvPr/>
        </p:nvPicPr>
        <p:blipFill>
          <a:blip r:embed="rId4"/>
          <a:stretch>
            <a:fillRect/>
          </a:stretch>
        </p:blipFill>
        <p:spPr>
          <a:xfrm>
            <a:off x="6922744" y="1029493"/>
            <a:ext cx="4152766" cy="5362574"/>
          </a:xfrm>
          <a:prstGeom prst="rect">
            <a:avLst/>
          </a:prstGeom>
        </p:spPr>
      </p:pic>
      <p:sp>
        <p:nvSpPr>
          <p:cNvPr id="8" name="TextBox 7">
            <a:extLst>
              <a:ext uri="{FF2B5EF4-FFF2-40B4-BE49-F238E27FC236}">
                <a16:creationId xmlns:a16="http://schemas.microsoft.com/office/drawing/2014/main" id="{EC2E86BE-CDE7-F4CB-0790-A8551D35D66E}"/>
              </a:ext>
            </a:extLst>
          </p:cNvPr>
          <p:cNvSpPr txBox="1"/>
          <p:nvPr/>
        </p:nvSpPr>
        <p:spPr>
          <a:xfrm>
            <a:off x="1116490" y="176530"/>
            <a:ext cx="9494359"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3600" dirty="0">
                <a:solidFill>
                  <a:srgbClr val="FFFF00"/>
                </a:solidFill>
                <a:latin typeface="Chalkduster" panose="03050602040202020205" pitchFamily="66" charset="0"/>
                <a:sym typeface="Helvetica Light"/>
              </a:rPr>
              <a:t>3 parts of Voice Jigsaw activity</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2" name="Picture 1">
            <a:extLst>
              <a:ext uri="{FF2B5EF4-FFF2-40B4-BE49-F238E27FC236}">
                <a16:creationId xmlns:a16="http://schemas.microsoft.com/office/drawing/2014/main" id="{44900C89-86A5-58F5-7007-84BBA8D243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206274" y="6284336"/>
            <a:ext cx="837037" cy="475310"/>
          </a:xfrm>
          <a:prstGeom prst="rect">
            <a:avLst/>
          </a:prstGeom>
        </p:spPr>
      </p:pic>
    </p:spTree>
    <p:extLst>
      <p:ext uri="{BB962C8B-B14F-4D97-AF65-F5344CB8AC3E}">
        <p14:creationId xmlns:p14="http://schemas.microsoft.com/office/powerpoint/2010/main" val="2989925641"/>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43E45D-732E-FC65-C3E4-ACDCFB9C446F}"/>
              </a:ext>
            </a:extLst>
          </p:cNvPr>
          <p:cNvSpPr txBox="1"/>
          <p:nvPr/>
        </p:nvSpPr>
        <p:spPr>
          <a:xfrm>
            <a:off x="1474894" y="2192247"/>
            <a:ext cx="9496427"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How will having a shared definition of voice make a difference?</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5" name="Picture 4" descr="IMG_0283.JPG">
            <a:extLst>
              <a:ext uri="{FF2B5EF4-FFF2-40B4-BE49-F238E27FC236}">
                <a16:creationId xmlns:a16="http://schemas.microsoft.com/office/drawing/2014/main" id="{6FFA1194-CA99-5EF9-13ED-7B83A8C529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810238">
            <a:off x="204673" y="46213"/>
            <a:ext cx="1387919" cy="1706783"/>
          </a:xfrm>
          <a:prstGeom prst="rect">
            <a:avLst/>
          </a:prstGeom>
          <a:effectLst>
            <a:softEdge rad="254000"/>
          </a:effectLst>
        </p:spPr>
      </p:pic>
      <p:sp>
        <p:nvSpPr>
          <p:cNvPr id="8" name="TextBox 7">
            <a:extLst>
              <a:ext uri="{FF2B5EF4-FFF2-40B4-BE49-F238E27FC236}">
                <a16:creationId xmlns:a16="http://schemas.microsoft.com/office/drawing/2014/main" id="{7D5F61B5-67E7-582C-DB5D-50A858B009D7}"/>
              </a:ext>
            </a:extLst>
          </p:cNvPr>
          <p:cNvSpPr txBox="1"/>
          <p:nvPr/>
        </p:nvSpPr>
        <p:spPr>
          <a:xfrm>
            <a:off x="3362325" y="266700"/>
            <a:ext cx="5581650" cy="6762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Voice and Agency</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2" name="Picture 1">
            <a:extLst>
              <a:ext uri="{FF2B5EF4-FFF2-40B4-BE49-F238E27FC236}">
                <a16:creationId xmlns:a16="http://schemas.microsoft.com/office/drawing/2014/main" id="{DD89F085-42F6-A80D-3A5A-37A958E6A4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06274" y="6284336"/>
            <a:ext cx="837037" cy="475310"/>
          </a:xfrm>
          <a:prstGeom prst="rect">
            <a:avLst/>
          </a:prstGeom>
        </p:spPr>
      </p:pic>
    </p:spTree>
    <p:extLst>
      <p:ext uri="{BB962C8B-B14F-4D97-AF65-F5344CB8AC3E}">
        <p14:creationId xmlns:p14="http://schemas.microsoft.com/office/powerpoint/2010/main" val="31080972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765102" y="-1117324"/>
            <a:ext cx="8746268" cy="2188159"/>
          </a:xfrm>
          <a:prstGeom prst="rect">
            <a:avLst/>
          </a:prstGeom>
          <a:noFill/>
        </p:spPr>
        <p:txBody>
          <a:bodyPr wrap="square" lIns="91435" tIns="45718" rIns="91435" bIns="45718" rtlCol="0">
            <a:spAutoFit/>
          </a:bodyPr>
          <a:lstStyle/>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54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endParaRPr kumimoji="0" lang="en-US" sz="800" b="0" i="1" u="none" strike="noStrike" kern="0" cap="none" spc="0" normalizeH="0" baseline="0" noProof="0" dirty="0">
              <a:ln>
                <a:noFill/>
              </a:ln>
              <a:solidFill>
                <a:srgbClr val="FFFF66"/>
              </a:solidFill>
              <a:effectLst/>
              <a:uLnTx/>
              <a:uFillTx/>
              <a:latin typeface="Chalkduster"/>
              <a:cs typeface="Chalkduster"/>
              <a:sym typeface="Helvetica Light"/>
            </a:endParaRPr>
          </a:p>
          <a:p>
            <a:pPr marL="0" marR="0" lvl="0" indent="0" algn="ctr" defTabSz="410751" rtl="0" eaLnBrk="1" fontAlgn="auto" latinLnBrk="0" hangingPunct="1">
              <a:lnSpc>
                <a:spcPct val="100000"/>
              </a:lnSpc>
              <a:spcBef>
                <a:spcPts val="0"/>
              </a:spcBef>
              <a:spcAft>
                <a:spcPts val="0"/>
              </a:spcAft>
              <a:buClrTx/>
              <a:buSzTx/>
              <a:buFontTx/>
              <a:buNone/>
              <a:tabLst/>
              <a:defRPr/>
            </a:pPr>
            <a:r>
              <a:rPr kumimoji="0" lang="en-US" sz="4219" b="0" i="0" u="none" strike="noStrike" kern="0" cap="none" spc="0" normalizeH="0" baseline="0" noProof="0" dirty="0">
                <a:ln>
                  <a:noFill/>
                </a:ln>
                <a:solidFill>
                  <a:srgbClr val="FFFF00"/>
                </a:solidFill>
                <a:effectLst/>
                <a:uLnTx/>
                <a:uFillTx/>
                <a:latin typeface="Chalkduster"/>
                <a:cs typeface="Chalkduster"/>
                <a:sym typeface="Helvetica Light"/>
              </a:rPr>
              <a:t>Shared understanding</a:t>
            </a:r>
          </a:p>
        </p:txBody>
      </p:sp>
      <p:sp>
        <p:nvSpPr>
          <p:cNvPr id="2" name="TextBox 1"/>
          <p:cNvSpPr txBox="1"/>
          <p:nvPr/>
        </p:nvSpPr>
        <p:spPr>
          <a:xfrm>
            <a:off x="1376456" y="3167489"/>
            <a:ext cx="9302431" cy="9139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7" tIns="35717" rIns="35717" bIns="35717" numCol="1" spcCol="26788" rtlCol="0" anchor="ctr">
            <a:spAutoFit/>
          </a:bodyPr>
          <a:lstStyle/>
          <a:p>
            <a:pPr marL="0" marR="0" lvl="0" indent="0" algn="ctr" defTabSz="410730" rtl="0" eaLnBrk="1" fontAlgn="auto" latinLnBrk="1" hangingPunct="0">
              <a:lnSpc>
                <a:spcPct val="100000"/>
              </a:lnSpc>
              <a:spcBef>
                <a:spcPts val="0"/>
              </a:spcBef>
              <a:spcAft>
                <a:spcPts val="0"/>
              </a:spcAft>
              <a:buClrTx/>
              <a:buSzTx/>
              <a:buFontTx/>
              <a:buNone/>
              <a:tabLst/>
              <a:defRPr/>
            </a:pPr>
            <a:r>
              <a:rPr kumimoji="0" lang="en-US" sz="2735" b="0" i="0" u="none" strike="noStrike" kern="0" cap="none" spc="0" normalizeH="0" baseline="0" noProof="0" dirty="0">
                <a:ln>
                  <a:noFill/>
                </a:ln>
                <a:solidFill>
                  <a:srgbClr val="FFFFFF"/>
                </a:solidFill>
                <a:effectLst/>
                <a:uLnTx/>
                <a:uFillTx/>
                <a:latin typeface="Chalkduster"/>
                <a:cs typeface="Chalkduster"/>
                <a:sym typeface="Helvetica Light"/>
              </a:rPr>
              <a:t>Sharing thoughts &amp; ideas in an environment underpinned by trust and respect.</a:t>
            </a:r>
          </a:p>
        </p:txBody>
      </p:sp>
      <p:pic>
        <p:nvPicPr>
          <p:cNvPr id="12" name="Picture 11">
            <a:extLst>
              <a:ext uri="{FF2B5EF4-FFF2-40B4-BE49-F238E27FC236}">
                <a16:creationId xmlns:a16="http://schemas.microsoft.com/office/drawing/2014/main" id="{964A6450-F3E1-2549-AF13-65FF970E77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24187" y="6357170"/>
            <a:ext cx="837037" cy="475310"/>
          </a:xfrm>
          <a:prstGeom prst="rect">
            <a:avLst/>
          </a:prstGeom>
        </p:spPr>
      </p:pic>
      <p:sp>
        <p:nvSpPr>
          <p:cNvPr id="4" name="TextBox 3">
            <a:extLst>
              <a:ext uri="{FF2B5EF4-FFF2-40B4-BE49-F238E27FC236}">
                <a16:creationId xmlns:a16="http://schemas.microsoft.com/office/drawing/2014/main" id="{1D29ED33-6593-B482-0437-E285AE5169DA}"/>
              </a:ext>
            </a:extLst>
          </p:cNvPr>
          <p:cNvSpPr txBox="1"/>
          <p:nvPr/>
        </p:nvSpPr>
        <p:spPr>
          <a:xfrm>
            <a:off x="428625" y="1664632"/>
            <a:ext cx="2686050"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s</a:t>
            </a: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howing, discussing, saying</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drawing, comments</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sp>
        <p:nvSpPr>
          <p:cNvPr id="6" name="TextBox 5">
            <a:extLst>
              <a:ext uri="{FF2B5EF4-FFF2-40B4-BE49-F238E27FC236}">
                <a16:creationId xmlns:a16="http://schemas.microsoft.com/office/drawing/2014/main" id="{DDDC5FBF-3098-49AE-C02E-7E164E0DB85E}"/>
              </a:ext>
            </a:extLst>
          </p:cNvPr>
          <p:cNvSpPr txBox="1"/>
          <p:nvPr/>
        </p:nvSpPr>
        <p:spPr>
          <a:xfrm>
            <a:off x="3771899" y="1991439"/>
            <a:ext cx="2847628"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my thinking, understanding,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needs, wonderings, questions, feelings</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sp>
        <p:nvSpPr>
          <p:cNvPr id="7" name="TextBox 6">
            <a:extLst>
              <a:ext uri="{FF2B5EF4-FFF2-40B4-BE49-F238E27FC236}">
                <a16:creationId xmlns:a16="http://schemas.microsoft.com/office/drawing/2014/main" id="{13B1FD84-90E9-27FD-CD61-F50CA21030E5}"/>
              </a:ext>
            </a:extLst>
          </p:cNvPr>
          <p:cNvSpPr txBox="1"/>
          <p:nvPr/>
        </p:nvSpPr>
        <p:spPr>
          <a:xfrm>
            <a:off x="7992837" y="1693921"/>
            <a:ext cx="2970438"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s</a:t>
            </a: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pace, group, classroom,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school, community, playground</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sp>
        <p:nvSpPr>
          <p:cNvPr id="8" name="TextBox 7">
            <a:extLst>
              <a:ext uri="{FF2B5EF4-FFF2-40B4-BE49-F238E27FC236}">
                <a16:creationId xmlns:a16="http://schemas.microsoft.com/office/drawing/2014/main" id="{D599B541-9108-E19F-98D6-C53032904AA7}"/>
              </a:ext>
            </a:extLst>
          </p:cNvPr>
          <p:cNvSpPr txBox="1"/>
          <p:nvPr/>
        </p:nvSpPr>
        <p:spPr>
          <a:xfrm>
            <a:off x="866775" y="4554719"/>
            <a:ext cx="1990725"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s</a:t>
            </a: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upported,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built upon, with,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encouraged,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developed,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s</a:t>
            </a: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trengthened,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promoted</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sp>
        <p:nvSpPr>
          <p:cNvPr id="9" name="TextBox 8">
            <a:extLst>
              <a:ext uri="{FF2B5EF4-FFF2-40B4-BE49-F238E27FC236}">
                <a16:creationId xmlns:a16="http://schemas.microsoft.com/office/drawing/2014/main" id="{BF401FD4-5816-6E8C-4128-58BFE74DB8B5}"/>
              </a:ext>
            </a:extLst>
          </p:cNvPr>
          <p:cNvSpPr txBox="1"/>
          <p:nvPr/>
        </p:nvSpPr>
        <p:spPr>
          <a:xfrm>
            <a:off x="5474760" y="5088592"/>
            <a:ext cx="2076746"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h</a:t>
            </a: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onesty, safe, caring,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belief, reliable,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confidence,</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sym typeface="Helvetica Light"/>
              </a:rPr>
              <a:t>shared responsibility </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sp>
        <p:nvSpPr>
          <p:cNvPr id="10" name="TextBox 9">
            <a:extLst>
              <a:ext uri="{FF2B5EF4-FFF2-40B4-BE49-F238E27FC236}">
                <a16:creationId xmlns:a16="http://schemas.microsoft.com/office/drawing/2014/main" id="{04CEE6D7-5FD7-22A7-B709-E20C42A45734}"/>
              </a:ext>
            </a:extLst>
          </p:cNvPr>
          <p:cNvSpPr txBox="1"/>
          <p:nvPr/>
        </p:nvSpPr>
        <p:spPr>
          <a:xfrm>
            <a:off x="9478056" y="4959922"/>
            <a:ext cx="1485219" cy="1087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Considerate,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thoughtful,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rPr>
              <a:t>caring, polite, valued, heard </a:t>
            </a:r>
            <a:endParaRPr kumimoji="0" lang="en-AU" sz="1600" b="0" i="0" u="none" strike="noStrike" kern="1200" cap="none" spc="0" normalizeH="0" baseline="0" noProof="0" dirty="0">
              <a:ln>
                <a:noFill/>
              </a:ln>
              <a:solidFill>
                <a:srgbClr val="DCBD23">
                  <a:lumMod val="20000"/>
                  <a:lumOff val="80000"/>
                </a:srgbClr>
              </a:solidFill>
              <a:effectLst/>
              <a:uLnTx/>
              <a:uFillTx/>
              <a:latin typeface="Helvetica Light"/>
              <a:ea typeface="+mn-ea"/>
              <a:cs typeface="+mn-cs"/>
              <a:sym typeface="Helvetica Light"/>
            </a:endParaRPr>
          </a:p>
        </p:txBody>
      </p:sp>
      <p:cxnSp>
        <p:nvCxnSpPr>
          <p:cNvPr id="13" name="Straight Arrow Connector 12">
            <a:extLst>
              <a:ext uri="{FF2B5EF4-FFF2-40B4-BE49-F238E27FC236}">
                <a16:creationId xmlns:a16="http://schemas.microsoft.com/office/drawing/2014/main" id="{2D329F7A-88FC-B6F1-6A00-FE6251881CE6}"/>
              </a:ext>
            </a:extLst>
          </p:cNvPr>
          <p:cNvCxnSpPr>
            <a:stCxn id="4" idx="2"/>
          </p:cNvCxnSpPr>
          <p:nvPr/>
        </p:nvCxnSpPr>
        <p:spPr>
          <a:xfrm>
            <a:off x="1771650" y="2259667"/>
            <a:ext cx="376237" cy="988358"/>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1" name="Straight Arrow Connector 20">
            <a:extLst>
              <a:ext uri="{FF2B5EF4-FFF2-40B4-BE49-F238E27FC236}">
                <a16:creationId xmlns:a16="http://schemas.microsoft.com/office/drawing/2014/main" id="{2649973C-B421-F9CA-6A04-2EDBA3A8424C}"/>
              </a:ext>
            </a:extLst>
          </p:cNvPr>
          <p:cNvCxnSpPr>
            <a:cxnSpLocks/>
          </p:cNvCxnSpPr>
          <p:nvPr/>
        </p:nvCxnSpPr>
        <p:spPr>
          <a:xfrm flipH="1">
            <a:off x="4130646" y="2775943"/>
            <a:ext cx="1042987" cy="487194"/>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4" name="Straight Arrow Connector 23">
            <a:extLst>
              <a:ext uri="{FF2B5EF4-FFF2-40B4-BE49-F238E27FC236}">
                <a16:creationId xmlns:a16="http://schemas.microsoft.com/office/drawing/2014/main" id="{8DE06A69-574D-7CED-E846-D8D0292CF5CF}"/>
              </a:ext>
            </a:extLst>
          </p:cNvPr>
          <p:cNvCxnSpPr>
            <a:cxnSpLocks/>
            <a:endCxn id="2" idx="0"/>
          </p:cNvCxnSpPr>
          <p:nvPr/>
        </p:nvCxnSpPr>
        <p:spPr>
          <a:xfrm>
            <a:off x="5186361" y="2775943"/>
            <a:ext cx="841311" cy="391546"/>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6" name="Straight Arrow Connector 25">
            <a:extLst>
              <a:ext uri="{FF2B5EF4-FFF2-40B4-BE49-F238E27FC236}">
                <a16:creationId xmlns:a16="http://schemas.microsoft.com/office/drawing/2014/main" id="{59DF037E-45F3-597B-65A4-A93A31C21977}"/>
              </a:ext>
            </a:extLst>
          </p:cNvPr>
          <p:cNvCxnSpPr>
            <a:cxnSpLocks/>
            <a:stCxn id="7" idx="2"/>
          </p:cNvCxnSpPr>
          <p:nvPr/>
        </p:nvCxnSpPr>
        <p:spPr>
          <a:xfrm flipH="1">
            <a:off x="9429655" y="2288956"/>
            <a:ext cx="48401" cy="1037918"/>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28" name="Straight Arrow Connector 27">
            <a:extLst>
              <a:ext uri="{FF2B5EF4-FFF2-40B4-BE49-F238E27FC236}">
                <a16:creationId xmlns:a16="http://schemas.microsoft.com/office/drawing/2014/main" id="{36E225E6-6BCE-A780-7092-0960EC5BD854}"/>
              </a:ext>
            </a:extLst>
          </p:cNvPr>
          <p:cNvCxnSpPr>
            <a:cxnSpLocks/>
            <a:stCxn id="8" idx="0"/>
          </p:cNvCxnSpPr>
          <p:nvPr/>
        </p:nvCxnSpPr>
        <p:spPr>
          <a:xfrm flipV="1">
            <a:off x="1862138" y="4081389"/>
            <a:ext cx="1909761" cy="473330"/>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4" name="Straight Arrow Connector 33">
            <a:extLst>
              <a:ext uri="{FF2B5EF4-FFF2-40B4-BE49-F238E27FC236}">
                <a16:creationId xmlns:a16="http://schemas.microsoft.com/office/drawing/2014/main" id="{0E57FC83-2528-FF7F-61B7-6982E7D52D36}"/>
              </a:ext>
            </a:extLst>
          </p:cNvPr>
          <p:cNvCxnSpPr>
            <a:cxnSpLocks/>
            <a:stCxn id="9" idx="0"/>
          </p:cNvCxnSpPr>
          <p:nvPr/>
        </p:nvCxnSpPr>
        <p:spPr>
          <a:xfrm flipH="1" flipV="1">
            <a:off x="6404771" y="4081389"/>
            <a:ext cx="108362" cy="1007203"/>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cxnSp>
        <p:nvCxnSpPr>
          <p:cNvPr id="38" name="Straight Arrow Connector 37">
            <a:extLst>
              <a:ext uri="{FF2B5EF4-FFF2-40B4-BE49-F238E27FC236}">
                <a16:creationId xmlns:a16="http://schemas.microsoft.com/office/drawing/2014/main" id="{9F5505A1-577E-EFE5-48E6-B341AE228485}"/>
              </a:ext>
            </a:extLst>
          </p:cNvPr>
          <p:cNvCxnSpPr>
            <a:cxnSpLocks/>
            <a:stCxn id="10" idx="0"/>
          </p:cNvCxnSpPr>
          <p:nvPr/>
        </p:nvCxnSpPr>
        <p:spPr>
          <a:xfrm flipH="1" flipV="1">
            <a:off x="8871516" y="4122433"/>
            <a:ext cx="1349150" cy="837489"/>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4037950799"/>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A1F815-F81A-7C94-93AB-573CCD6F98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966" y="413917"/>
            <a:ext cx="5530034" cy="3015084"/>
          </a:xfrm>
          <a:prstGeom prst="rect">
            <a:avLst/>
          </a:prstGeom>
        </p:spPr>
      </p:pic>
      <p:pic>
        <p:nvPicPr>
          <p:cNvPr id="5" name="Picture 4">
            <a:extLst>
              <a:ext uri="{FF2B5EF4-FFF2-40B4-BE49-F238E27FC236}">
                <a16:creationId xmlns:a16="http://schemas.microsoft.com/office/drawing/2014/main" id="{46246078-8ACB-5B06-94F6-CD74AAB1BA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98975" y="2105025"/>
            <a:ext cx="7302500" cy="4505325"/>
          </a:xfrm>
          <a:prstGeom prst="rect">
            <a:avLst/>
          </a:prstGeom>
        </p:spPr>
      </p:pic>
      <p:sp>
        <p:nvSpPr>
          <p:cNvPr id="8" name="TextBox 7">
            <a:extLst>
              <a:ext uri="{FF2B5EF4-FFF2-40B4-BE49-F238E27FC236}">
                <a16:creationId xmlns:a16="http://schemas.microsoft.com/office/drawing/2014/main" id="{7F0EDB4D-A0A9-7BA6-01B2-F93F0475D239}"/>
              </a:ext>
            </a:extLst>
          </p:cNvPr>
          <p:cNvSpPr txBox="1"/>
          <p:nvPr/>
        </p:nvSpPr>
        <p:spPr>
          <a:xfrm>
            <a:off x="6638925" y="293001"/>
            <a:ext cx="476250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Unpacking Voice</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3877346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387217" y="1214873"/>
            <a:ext cx="9227344" cy="1044643"/>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defTabSz="410751">
              <a:defRPr/>
            </a:pPr>
            <a:r>
              <a:rPr lang="en-US" sz="3094" kern="0" dirty="0">
                <a:solidFill>
                  <a:srgbClr val="FFFF00"/>
                </a:solidFill>
                <a:effectLst>
                  <a:outerShdw blurRad="50800" dist="38100" dir="2700000">
                    <a:srgbClr val="000000">
                      <a:alpha val="43000"/>
                    </a:srgbClr>
                  </a:outerShdw>
                </a:effectLst>
                <a:latin typeface="Chalkduster"/>
                <a:cs typeface="Chalkduster"/>
                <a:sym typeface="Helvetica Light"/>
              </a:rPr>
              <a:t>Noise vs. Voice Art</a:t>
            </a:r>
            <a:br>
              <a:rPr lang="en-US" sz="3094" kern="0" dirty="0">
                <a:solidFill>
                  <a:srgbClr val="FFFF00"/>
                </a:solidFill>
                <a:effectLst>
                  <a:outerShdw blurRad="50800" dist="38100" dir="2700000">
                    <a:srgbClr val="000000">
                      <a:alpha val="43000"/>
                    </a:srgbClr>
                  </a:outerShdw>
                </a:effectLst>
                <a:latin typeface="Chalkduster"/>
                <a:cs typeface="Chalkduster"/>
                <a:sym typeface="Helvetica Light"/>
              </a:rPr>
            </a:br>
            <a:endParaRPr lang="en-US" sz="3094" kern="0" dirty="0">
              <a:solidFill>
                <a:srgbClr val="FFFF00"/>
              </a:solidFill>
              <a:effectLst>
                <a:outerShdw blurRad="50800" dist="38100" dir="2700000">
                  <a:srgbClr val="000000">
                    <a:alpha val="43000"/>
                  </a:srgbClr>
                </a:outerShdw>
              </a:effectLst>
              <a:latin typeface="Chalkduster"/>
              <a:cs typeface="Chalkduster"/>
              <a:sym typeface="Helvetica Light"/>
            </a:endParaRPr>
          </a:p>
        </p:txBody>
      </p:sp>
      <p:sp>
        <p:nvSpPr>
          <p:cNvPr id="6" name="TextBox 5"/>
          <p:cNvSpPr txBox="1"/>
          <p:nvPr/>
        </p:nvSpPr>
        <p:spPr>
          <a:xfrm rot="20985074">
            <a:off x="1839555" y="3282500"/>
            <a:ext cx="3947077" cy="2169823"/>
          </a:xfrm>
          <a:prstGeom prst="rect">
            <a:avLst/>
          </a:prstGeom>
          <a:noFill/>
        </p:spPr>
        <p:txBody>
          <a:bodyPr wrap="square" lIns="91439" tIns="45719" rIns="91439" bIns="45719" rtlCol="0">
            <a:spAutoFit/>
          </a:bodyPr>
          <a:lstStyle/>
          <a:p>
            <a:pPr algn="ctr" defTabSz="410751"/>
            <a:r>
              <a:rPr lang="en-US" sz="2250" kern="0" dirty="0">
                <a:solidFill>
                  <a:srgbClr val="FFFFFF"/>
                </a:solidFill>
                <a:latin typeface="Chalkduster"/>
                <a:cs typeface="Chalkduster"/>
                <a:sym typeface="Helvetica Light"/>
              </a:rPr>
              <a:t>As a table group, create a visual representation that reflects the difference between Noise v. Voice.</a:t>
            </a:r>
          </a:p>
        </p:txBody>
      </p:sp>
      <p:sp>
        <p:nvSpPr>
          <p:cNvPr id="10" name="Title 1"/>
          <p:cNvSpPr txBox="1">
            <a:spLocks/>
          </p:cNvSpPr>
          <p:nvPr/>
        </p:nvSpPr>
        <p:spPr>
          <a:xfrm>
            <a:off x="2275654" y="-4802"/>
            <a:ext cx="6134852" cy="1417444"/>
          </a:xfrm>
          <a:prstGeom prst="rect">
            <a:avLst/>
          </a:prstGeom>
          <a:ln w="12700">
            <a:miter lim="400000"/>
          </a:ln>
          <a:extLst>
            <a:ext uri="{C572A759-6A51-4108-AA02-DFA0A04FC94B}">
              <ma14:wrappingTextBoxFlag xmlns:ma14="http://schemas.microsoft.com/office/mac/drawingml/2011/main" xmlns="" val="1"/>
            </a:ext>
          </a:extLst>
        </p:spPr>
        <p:txBody>
          <a:bodyPr lIns="64291" tIns="32146" rIns="64291" bIns="32146"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4219" kern="0" dirty="0">
                <a:solidFill>
                  <a:srgbClr val="FFFF00"/>
                </a:solidFill>
                <a:latin typeface="Chalkduster"/>
                <a:cs typeface="Chalkduster"/>
              </a:rPr>
              <a:t>Challenge</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2387046"/>
            <a:ext cx="5117033" cy="2862902"/>
          </a:xfrm>
          <a:prstGeom prst="rect">
            <a:avLst/>
          </a:prstGeom>
        </p:spPr>
      </p:pic>
      <p:pic>
        <p:nvPicPr>
          <p:cNvPr id="8" name="Picture 7">
            <a:extLst>
              <a:ext uri="{FF2B5EF4-FFF2-40B4-BE49-F238E27FC236}">
                <a16:creationId xmlns:a16="http://schemas.microsoft.com/office/drawing/2014/main" id="{35ABA027-E124-C74D-A164-CCB77ED063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13033" y="6283414"/>
            <a:ext cx="837037" cy="475310"/>
          </a:xfrm>
          <a:prstGeom prst="rect">
            <a:avLst/>
          </a:prstGeom>
        </p:spPr>
      </p:pic>
      <p:pic>
        <p:nvPicPr>
          <p:cNvPr id="3" name="Picture 2">
            <a:extLst>
              <a:ext uri="{FF2B5EF4-FFF2-40B4-BE49-F238E27FC236}">
                <a16:creationId xmlns:a16="http://schemas.microsoft.com/office/drawing/2014/main" id="{72B5613B-DD99-B602-22C5-9D177157422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194110">
            <a:off x="645480" y="308511"/>
            <a:ext cx="1620254" cy="1998831"/>
          </a:xfrm>
          <a:prstGeom prst="rect">
            <a:avLst/>
          </a:prstGeom>
          <a:effectLst>
            <a:softEdge rad="88900"/>
          </a:effectLst>
        </p:spPr>
      </p:pic>
    </p:spTree>
    <p:extLst>
      <p:ext uri="{BB962C8B-B14F-4D97-AF65-F5344CB8AC3E}">
        <p14:creationId xmlns:p14="http://schemas.microsoft.com/office/powerpoint/2010/main" val="426485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815305" y="-33337"/>
            <a:ext cx="8483601" cy="1931552"/>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a:defRPr/>
            </a:pPr>
            <a:r>
              <a:rPr lang="en-US" sz="5976" dirty="0">
                <a:solidFill>
                  <a:srgbClr val="FFFFFF"/>
                </a:solidFill>
                <a:effectLst>
                  <a:outerShdw blurRad="50800" dist="38100" dir="2700000">
                    <a:srgbClr val="000000">
                      <a:alpha val="43000"/>
                    </a:srgbClr>
                  </a:outerShdw>
                </a:effectLst>
                <a:latin typeface="Chalkduster"/>
                <a:cs typeface="Chalkduster"/>
              </a:rPr>
              <a:t>Noise</a:t>
            </a:r>
            <a:r>
              <a:rPr lang="en-US" sz="5976" dirty="0">
                <a:solidFill>
                  <a:srgbClr val="FFFF00"/>
                </a:solidFill>
                <a:effectLst>
                  <a:outerShdw blurRad="50800" dist="38100" dir="2700000">
                    <a:srgbClr val="000000">
                      <a:alpha val="43000"/>
                    </a:srgbClr>
                  </a:outerShdw>
                </a:effectLst>
                <a:latin typeface="Chalkduster"/>
                <a:cs typeface="Chalkduster"/>
              </a:rPr>
              <a:t> </a:t>
            </a:r>
            <a:r>
              <a:rPr lang="en-US" sz="5976" dirty="0" err="1">
                <a:solidFill>
                  <a:srgbClr val="FF0000"/>
                </a:solidFill>
                <a:effectLst>
                  <a:outerShdw blurRad="50800" dist="38100" dir="2700000">
                    <a:srgbClr val="000000">
                      <a:alpha val="43000"/>
                    </a:srgbClr>
                  </a:outerShdw>
                </a:effectLst>
                <a:latin typeface="Chalkduster"/>
                <a:cs typeface="Chalkduster"/>
              </a:rPr>
              <a:t>vs</a:t>
            </a:r>
            <a:r>
              <a:rPr lang="en-US" sz="5976" dirty="0">
                <a:solidFill>
                  <a:srgbClr val="FFFF00"/>
                </a:solidFill>
                <a:effectLst>
                  <a:outerShdw blurRad="50800" dist="38100" dir="2700000">
                    <a:srgbClr val="000000">
                      <a:alpha val="43000"/>
                    </a:srgbClr>
                  </a:outerShdw>
                </a:effectLst>
                <a:latin typeface="Chalkduster"/>
                <a:cs typeface="Chalkduster"/>
              </a:rPr>
              <a:t> Voice</a:t>
            </a:r>
          </a:p>
          <a:p>
            <a:pPr algn="ctr">
              <a:defRPr/>
            </a:pPr>
            <a:endParaRPr lang="en-US" sz="5976" dirty="0">
              <a:solidFill>
                <a:srgbClr val="FFFF00"/>
              </a:solidFill>
              <a:effectLst>
                <a:outerShdw blurRad="50800" dist="38100" dir="2700000">
                  <a:srgbClr val="000000">
                    <a:alpha val="43000"/>
                  </a:srgbClr>
                </a:outerShdw>
              </a:effectLst>
              <a:latin typeface="Chalkduster"/>
              <a:cs typeface="Chalkduster"/>
            </a:endParaRPr>
          </a:p>
        </p:txBody>
      </p:sp>
      <p:sp>
        <p:nvSpPr>
          <p:cNvPr id="3" name="TextBox 2"/>
          <p:cNvSpPr txBox="1"/>
          <p:nvPr/>
        </p:nvSpPr>
        <p:spPr>
          <a:xfrm rot="10800000" flipV="1">
            <a:off x="3111478" y="1037475"/>
            <a:ext cx="5740400" cy="774056"/>
          </a:xfrm>
          <a:prstGeom prst="rect">
            <a:avLst/>
          </a:prstGeom>
          <a:noFill/>
        </p:spPr>
        <p:txBody>
          <a:bodyPr wrap="square" lIns="91439" tIns="45719" rIns="91439" bIns="45719" rtlCol="0">
            <a:spAutoFit/>
          </a:bodyPr>
          <a:lstStyle/>
          <a:p>
            <a:r>
              <a:rPr lang="en-US" sz="4430" dirty="0">
                <a:solidFill>
                  <a:srgbClr val="FFFFFF"/>
                </a:solidFill>
                <a:latin typeface="Chalkduster"/>
                <a:cs typeface="Chalkduster"/>
              </a:rPr>
              <a:t>Student Noise</a:t>
            </a:r>
          </a:p>
        </p:txBody>
      </p:sp>
      <p:sp>
        <p:nvSpPr>
          <p:cNvPr id="6" name="TextBox 5"/>
          <p:cNvSpPr txBox="1"/>
          <p:nvPr/>
        </p:nvSpPr>
        <p:spPr>
          <a:xfrm>
            <a:off x="3650978" y="3810001"/>
            <a:ext cx="4580611" cy="774056"/>
          </a:xfrm>
          <a:prstGeom prst="rect">
            <a:avLst/>
          </a:prstGeom>
          <a:noFill/>
        </p:spPr>
        <p:txBody>
          <a:bodyPr wrap="none" lIns="91439" tIns="45719" rIns="91439" bIns="45719" rtlCol="0">
            <a:spAutoFit/>
          </a:bodyPr>
          <a:lstStyle/>
          <a:p>
            <a:r>
              <a:rPr lang="en-US" sz="4430" dirty="0">
                <a:solidFill>
                  <a:srgbClr val="FFFF00"/>
                </a:solidFill>
                <a:latin typeface="Chalkduster"/>
                <a:cs typeface="Chalkduster"/>
              </a:rPr>
              <a:t>Student Voice</a:t>
            </a:r>
          </a:p>
        </p:txBody>
      </p:sp>
      <p:sp>
        <p:nvSpPr>
          <p:cNvPr id="7" name="TextBox 6"/>
          <p:cNvSpPr txBox="1"/>
          <p:nvPr/>
        </p:nvSpPr>
        <p:spPr>
          <a:xfrm>
            <a:off x="2787168" y="1787525"/>
            <a:ext cx="6585199" cy="2126734"/>
          </a:xfrm>
          <a:prstGeom prst="rect">
            <a:avLst/>
          </a:prstGeom>
          <a:noFill/>
        </p:spPr>
        <p:txBody>
          <a:bodyPr wrap="none" lIns="91439" tIns="45719" rIns="91439" bIns="45719" rtlCol="0">
            <a:spAutoFit/>
          </a:bodyPr>
          <a:lstStyle/>
          <a:p>
            <a:pPr marL="321457" indent="-321457">
              <a:buFont typeface="Arial"/>
              <a:buChar char="•"/>
            </a:pPr>
            <a:r>
              <a:rPr lang="en-US" sz="2391" dirty="0">
                <a:solidFill>
                  <a:schemeClr val="bg1"/>
                </a:solidFill>
                <a:latin typeface="Chalkduster"/>
                <a:cs typeface="Chalkduster"/>
              </a:rPr>
              <a:t>Demands/commands/chaotic</a:t>
            </a:r>
          </a:p>
          <a:p>
            <a:pPr marL="321457" indent="-321457">
              <a:buFont typeface="Arial"/>
              <a:buChar char="•"/>
            </a:pPr>
            <a:r>
              <a:rPr lang="en-US" sz="2391" dirty="0">
                <a:solidFill>
                  <a:schemeClr val="bg1"/>
                </a:solidFill>
                <a:latin typeface="Chalkduster"/>
                <a:cs typeface="Chalkduster"/>
              </a:rPr>
              <a:t>Student opinion is most important</a:t>
            </a:r>
          </a:p>
          <a:p>
            <a:pPr marL="321457" indent="-321457">
              <a:buFont typeface="Arial"/>
              <a:buChar char="•"/>
            </a:pPr>
            <a:r>
              <a:rPr lang="en-US" sz="2391" dirty="0">
                <a:solidFill>
                  <a:schemeClr val="bg1"/>
                </a:solidFill>
                <a:latin typeface="Chalkduster"/>
                <a:cs typeface="Chalkduster"/>
              </a:rPr>
              <a:t>All adult voice is negative</a:t>
            </a:r>
          </a:p>
          <a:p>
            <a:pPr marL="321457" indent="-321457">
              <a:buFont typeface="Arial"/>
              <a:buChar char="•"/>
            </a:pPr>
            <a:r>
              <a:rPr lang="en-US" sz="2391" dirty="0">
                <a:solidFill>
                  <a:schemeClr val="bg1"/>
                </a:solidFill>
                <a:latin typeface="Chalkduster"/>
                <a:cs typeface="Chalkduster"/>
              </a:rPr>
              <a:t>Everyone needs to change but me</a:t>
            </a:r>
          </a:p>
          <a:p>
            <a:pPr marL="321457" indent="-321457">
              <a:buFont typeface="Arial"/>
              <a:buChar char="•"/>
            </a:pPr>
            <a:r>
              <a:rPr lang="en-US" sz="2391" dirty="0">
                <a:solidFill>
                  <a:schemeClr val="bg1"/>
                </a:solidFill>
                <a:latin typeface="Chalkduster"/>
                <a:cs typeface="Chalkduster"/>
              </a:rPr>
              <a:t>Complaining/whining  </a:t>
            </a:r>
          </a:p>
          <a:p>
            <a:endParaRPr lang="en-US" sz="1266" dirty="0"/>
          </a:p>
        </p:txBody>
      </p:sp>
      <p:sp>
        <p:nvSpPr>
          <p:cNvPr id="8" name="TextBox 7"/>
          <p:cNvSpPr txBox="1"/>
          <p:nvPr/>
        </p:nvSpPr>
        <p:spPr>
          <a:xfrm>
            <a:off x="2768703" y="4509844"/>
            <a:ext cx="7082130" cy="2516328"/>
          </a:xfrm>
          <a:prstGeom prst="rect">
            <a:avLst/>
          </a:prstGeom>
          <a:noFill/>
        </p:spPr>
        <p:txBody>
          <a:bodyPr wrap="none" lIns="91439" tIns="45719" rIns="91439" bIns="45719" rtlCol="0">
            <a:spAutoFit/>
          </a:bodyPr>
          <a:lstStyle/>
          <a:p>
            <a:pPr marL="321457" indent="-321457">
              <a:buFont typeface="Arial"/>
              <a:buChar char="•"/>
            </a:pPr>
            <a:r>
              <a:rPr lang="en-US" sz="2391" dirty="0">
                <a:solidFill>
                  <a:srgbClr val="FFFF00"/>
                </a:solidFill>
                <a:latin typeface="Chalkduster"/>
                <a:cs typeface="Chalkduster"/>
              </a:rPr>
              <a:t>Requests/inquiry/focused</a:t>
            </a:r>
          </a:p>
          <a:p>
            <a:pPr marL="321457" indent="-321457">
              <a:buFont typeface="Arial"/>
              <a:buChar char="•"/>
            </a:pPr>
            <a:r>
              <a:rPr lang="en-US" sz="2391" dirty="0">
                <a:solidFill>
                  <a:srgbClr val="FFFF00"/>
                </a:solidFill>
                <a:latin typeface="Chalkduster"/>
                <a:cs typeface="Chalkduster"/>
              </a:rPr>
              <a:t>Our ideas are stronger in partnership</a:t>
            </a:r>
          </a:p>
          <a:p>
            <a:pPr marL="321457" indent="-321457">
              <a:buFont typeface="Arial"/>
              <a:buChar char="•"/>
            </a:pPr>
            <a:r>
              <a:rPr lang="en-US" sz="2391" dirty="0">
                <a:solidFill>
                  <a:srgbClr val="FFFF00"/>
                </a:solidFill>
                <a:latin typeface="Chalkduster"/>
                <a:cs typeface="Chalkduster"/>
              </a:rPr>
              <a:t>Students are open to learn  </a:t>
            </a:r>
          </a:p>
          <a:p>
            <a:pPr marL="321457" indent="-321457">
              <a:buFont typeface="Arial"/>
              <a:buChar char="•"/>
            </a:pPr>
            <a:r>
              <a:rPr lang="en-US" sz="2391" dirty="0">
                <a:solidFill>
                  <a:srgbClr val="FFFF00"/>
                </a:solidFill>
                <a:latin typeface="Chalkduster"/>
                <a:cs typeface="Chalkduster"/>
              </a:rPr>
              <a:t>Personal reflection</a:t>
            </a:r>
          </a:p>
          <a:p>
            <a:pPr marL="321457" indent="-321457">
              <a:buFont typeface="Arial"/>
              <a:buChar char="•"/>
            </a:pPr>
            <a:r>
              <a:rPr lang="en-US" sz="2391" dirty="0">
                <a:solidFill>
                  <a:srgbClr val="FFFF00"/>
                </a:solidFill>
                <a:latin typeface="Chalkduster"/>
                <a:cs typeface="Chalkduster"/>
              </a:rPr>
              <a:t>Accepting responsibility</a:t>
            </a:r>
          </a:p>
          <a:p>
            <a:endParaRPr lang="en-US" sz="1266" dirty="0"/>
          </a:p>
          <a:p>
            <a:endParaRPr lang="en-US" sz="1266" dirty="0"/>
          </a:p>
          <a:p>
            <a:endParaRPr lang="en-US" sz="1266" dirty="0">
              <a:latin typeface="Chalkduster"/>
              <a:cs typeface="Chalkduster"/>
            </a:endParaRPr>
          </a:p>
        </p:txBody>
      </p:sp>
      <p:pic>
        <p:nvPicPr>
          <p:cNvPr id="2" name="Picture 1" descr="Nois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9595" y="270040"/>
            <a:ext cx="1770481" cy="2142319"/>
          </a:xfrm>
          <a:prstGeom prst="rect">
            <a:avLst/>
          </a:prstGeom>
          <a:effectLst>
            <a:softEdge rad="50800"/>
          </a:effectLst>
        </p:spPr>
      </p:pic>
      <p:pic>
        <p:nvPicPr>
          <p:cNvPr id="4" name="Picture 3" descr="Voic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51957" y="208277"/>
            <a:ext cx="1923966" cy="2445374"/>
          </a:xfrm>
          <a:prstGeom prst="rect">
            <a:avLst/>
          </a:prstGeom>
          <a:effectLst>
            <a:softEdge rad="38100"/>
          </a:effectLst>
        </p:spPr>
      </p:pic>
      <p:pic>
        <p:nvPicPr>
          <p:cNvPr id="11" name="Picture 10">
            <a:extLst>
              <a:ext uri="{FF2B5EF4-FFF2-40B4-BE49-F238E27FC236}">
                <a16:creationId xmlns:a16="http://schemas.microsoft.com/office/drawing/2014/main" id="{E498C5D5-E5C3-9344-AA86-28A906FE7F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253899" y="6265286"/>
            <a:ext cx="837037" cy="475310"/>
          </a:xfrm>
          <a:prstGeom prst="rect">
            <a:avLst/>
          </a:prstGeom>
        </p:spPr>
      </p:pic>
    </p:spTree>
    <p:extLst>
      <p:ext uri="{BB962C8B-B14F-4D97-AF65-F5344CB8AC3E}">
        <p14:creationId xmlns:p14="http://schemas.microsoft.com/office/powerpoint/2010/main" val="131892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61882" y="879708"/>
            <a:ext cx="7020648" cy="3029582"/>
          </a:xfrm>
          <a:prstGeom prst="rect">
            <a:avLst/>
          </a:prstGeom>
          <a:effectLst>
            <a:softEdge rad="114300"/>
          </a:effectLst>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173038" y="3953548"/>
            <a:ext cx="4824264" cy="2904452"/>
          </a:xfrm>
          <a:prstGeom prst="rect">
            <a:avLst/>
          </a:prstGeom>
          <a:effectLst>
            <a:softEdge rad="165100"/>
          </a:effectLst>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r="-1528"/>
          <a:stretch/>
        </p:blipFill>
        <p:spPr>
          <a:xfrm>
            <a:off x="7175536" y="3889198"/>
            <a:ext cx="2445990" cy="2883919"/>
          </a:xfrm>
          <a:prstGeom prst="rect">
            <a:avLst/>
          </a:prstGeom>
          <a:effectLst>
            <a:softEdge rad="76200"/>
          </a:effectLst>
        </p:spPr>
      </p:pic>
      <p:pic>
        <p:nvPicPr>
          <p:cNvPr id="6" name="Picture 5">
            <a:extLst>
              <a:ext uri="{FF2B5EF4-FFF2-40B4-BE49-F238E27FC236}">
                <a16:creationId xmlns:a16="http://schemas.microsoft.com/office/drawing/2014/main" id="{2467EA59-D74C-0E4F-874E-AC85FFF1F4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flipH="1" flipV="1">
            <a:off x="11123690" y="6297807"/>
            <a:ext cx="837037" cy="475310"/>
          </a:xfrm>
          <a:prstGeom prst="rect">
            <a:avLst/>
          </a:prstGeom>
        </p:spPr>
      </p:pic>
      <p:pic>
        <p:nvPicPr>
          <p:cNvPr id="9" name="Picture 8" descr="A close-up of a logo&#10;&#10;Description automatically generated with low confidence">
            <a:extLst>
              <a:ext uri="{FF2B5EF4-FFF2-40B4-BE49-F238E27FC236}">
                <a16:creationId xmlns:a16="http://schemas.microsoft.com/office/drawing/2014/main" id="{8CD3CB4E-CA9B-AEF7-6B8E-2D516A3AFB8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1218071">
            <a:off x="342391" y="224405"/>
            <a:ext cx="1664709" cy="1460986"/>
          </a:xfrm>
          <a:prstGeom prst="rect">
            <a:avLst/>
          </a:prstGeom>
          <a:effectLst>
            <a:softEdge rad="118203"/>
          </a:effectLst>
        </p:spPr>
      </p:pic>
      <p:sp>
        <p:nvSpPr>
          <p:cNvPr id="10" name="Rectangle 9">
            <a:extLst>
              <a:ext uri="{FF2B5EF4-FFF2-40B4-BE49-F238E27FC236}">
                <a16:creationId xmlns:a16="http://schemas.microsoft.com/office/drawing/2014/main" id="{D7EDD02B-53FE-88FE-7944-841127B54F28}"/>
              </a:ext>
            </a:extLst>
          </p:cNvPr>
          <p:cNvSpPr/>
          <p:nvPr/>
        </p:nvSpPr>
        <p:spPr>
          <a:xfrm>
            <a:off x="2120386" y="168981"/>
            <a:ext cx="8851273" cy="676660"/>
          </a:xfrm>
          <a:prstGeom prst="rect">
            <a:avLst/>
          </a:prstGeom>
        </p:spPr>
        <p:txBody>
          <a:bodyPr wrap="square">
            <a:spAutoFit/>
          </a:bodyPr>
          <a:lstStyle/>
          <a:p>
            <a:pPr algn="ctr" defTabSz="410751"/>
            <a:r>
              <a:rPr lang="en-US" sz="3797" kern="0" dirty="0">
                <a:solidFill>
                  <a:srgbClr val="FFFF00"/>
                </a:solidFill>
                <a:latin typeface="Chalkduster"/>
                <a:sym typeface="Helvetica Light"/>
              </a:rPr>
              <a:t>Student Voice in Action</a:t>
            </a:r>
            <a:endParaRPr lang="en-US" sz="3797" kern="0" dirty="0">
              <a:solidFill>
                <a:sysClr val="windowText" lastClr="000000"/>
              </a:solidFill>
              <a:latin typeface="Helvetica Light"/>
              <a:sym typeface="Helvetica Light"/>
            </a:endParaRPr>
          </a:p>
        </p:txBody>
      </p:sp>
      <p:sp>
        <p:nvSpPr>
          <p:cNvPr id="11" name="TextBox 10">
            <a:extLst>
              <a:ext uri="{FF2B5EF4-FFF2-40B4-BE49-F238E27FC236}">
                <a16:creationId xmlns:a16="http://schemas.microsoft.com/office/drawing/2014/main" id="{8BECBEF7-74DD-38CC-907F-5517796EB02F}"/>
              </a:ext>
            </a:extLst>
          </p:cNvPr>
          <p:cNvSpPr txBox="1"/>
          <p:nvPr/>
        </p:nvSpPr>
        <p:spPr>
          <a:xfrm>
            <a:off x="266533" y="3231031"/>
            <a:ext cx="2334345" cy="67672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gn="ctr" defTabSz="410751"/>
            <a:br>
              <a:rPr lang="en-AU" sz="1266" kern="0" dirty="0">
                <a:solidFill>
                  <a:srgbClr val="FFFFFF"/>
                </a:solidFill>
                <a:latin typeface="Helvetica Light"/>
                <a:sym typeface="Helvetica Light"/>
              </a:rPr>
            </a:br>
            <a:r>
              <a:rPr lang="en-AU" sz="1266" kern="0" dirty="0">
                <a:solidFill>
                  <a:srgbClr val="FFFFFF"/>
                </a:solidFill>
                <a:latin typeface="Helvetica Light"/>
                <a:sym typeface="Helvetica Light"/>
              </a:rPr>
              <a:t>Universal American School,</a:t>
            </a:r>
          </a:p>
          <a:p>
            <a:pPr algn="ctr" defTabSz="410751"/>
            <a:r>
              <a:rPr lang="en-AU" sz="1266" kern="0" dirty="0">
                <a:solidFill>
                  <a:srgbClr val="FFFFFF"/>
                </a:solidFill>
                <a:latin typeface="Helvetica Light"/>
                <a:sym typeface="Helvetica Light"/>
              </a:rPr>
              <a:t>Dubai, UAE</a:t>
            </a:r>
          </a:p>
        </p:txBody>
      </p:sp>
    </p:spTree>
    <p:extLst>
      <p:ext uri="{BB962C8B-B14F-4D97-AF65-F5344CB8AC3E}">
        <p14:creationId xmlns:p14="http://schemas.microsoft.com/office/powerpoint/2010/main" val="3987176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749312-6FA7-1A4E-ACC4-13A8373635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55833" y="1425677"/>
            <a:ext cx="10395410" cy="4035143"/>
          </a:xfrm>
          <a:prstGeom prst="rect">
            <a:avLst/>
          </a:prstGeom>
          <a:effectLst>
            <a:softEdge rad="88900"/>
          </a:effectLst>
        </p:spPr>
      </p:pic>
      <p:pic>
        <p:nvPicPr>
          <p:cNvPr id="4" name="Picture 3">
            <a:extLst>
              <a:ext uri="{FF2B5EF4-FFF2-40B4-BE49-F238E27FC236}">
                <a16:creationId xmlns:a16="http://schemas.microsoft.com/office/drawing/2014/main" id="{98919449-1B22-654E-8D2C-DE2F5564C2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017792" y="6287478"/>
            <a:ext cx="837037" cy="475310"/>
          </a:xfrm>
          <a:prstGeom prst="rect">
            <a:avLst/>
          </a:prstGeom>
        </p:spPr>
      </p:pic>
      <p:pic>
        <p:nvPicPr>
          <p:cNvPr id="5" name="Picture 4" descr="A close-up of a logo&#10;&#10;Description automatically generated with low confidence">
            <a:extLst>
              <a:ext uri="{FF2B5EF4-FFF2-40B4-BE49-F238E27FC236}">
                <a16:creationId xmlns:a16="http://schemas.microsoft.com/office/drawing/2014/main" id="{72E6E901-79CA-3A29-CC93-E1BC9C2CF7C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218071">
            <a:off x="354142" y="477654"/>
            <a:ext cx="1372880" cy="1204870"/>
          </a:xfrm>
          <a:prstGeom prst="rect">
            <a:avLst/>
          </a:prstGeom>
          <a:effectLst>
            <a:softEdge rad="118203"/>
          </a:effectLst>
        </p:spPr>
      </p:pic>
      <p:sp>
        <p:nvSpPr>
          <p:cNvPr id="8" name="TextBox 7">
            <a:extLst>
              <a:ext uri="{FF2B5EF4-FFF2-40B4-BE49-F238E27FC236}">
                <a16:creationId xmlns:a16="http://schemas.microsoft.com/office/drawing/2014/main" id="{FD3EFDA7-25FE-5FF9-4EB1-DCD4DBEDD484}"/>
              </a:ext>
            </a:extLst>
          </p:cNvPr>
          <p:cNvSpPr txBox="1"/>
          <p:nvPr/>
        </p:nvSpPr>
        <p:spPr>
          <a:xfrm>
            <a:off x="1116128" y="5642049"/>
            <a:ext cx="4569802" cy="2871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AU" sz="1266" dirty="0">
                <a:solidFill>
                  <a:schemeClr val="bg1"/>
                </a:solidFill>
              </a:rPr>
              <a:t>Universal American School, Dubai, UAE</a:t>
            </a:r>
          </a:p>
        </p:txBody>
      </p:sp>
      <p:sp>
        <p:nvSpPr>
          <p:cNvPr id="9" name="Rectangle 8">
            <a:extLst>
              <a:ext uri="{FF2B5EF4-FFF2-40B4-BE49-F238E27FC236}">
                <a16:creationId xmlns:a16="http://schemas.microsoft.com/office/drawing/2014/main" id="{DE2508DF-825B-7D9B-C532-46D18DF3E9B0}"/>
              </a:ext>
            </a:extLst>
          </p:cNvPr>
          <p:cNvSpPr/>
          <p:nvPr/>
        </p:nvSpPr>
        <p:spPr>
          <a:xfrm>
            <a:off x="2196025" y="332867"/>
            <a:ext cx="8851273" cy="676660"/>
          </a:xfrm>
          <a:prstGeom prst="rect">
            <a:avLst/>
          </a:prstGeom>
        </p:spPr>
        <p:txBody>
          <a:bodyPr wrap="square">
            <a:spAutoFit/>
          </a:bodyPr>
          <a:lstStyle/>
          <a:p>
            <a:r>
              <a:rPr lang="en-US" sz="3797" dirty="0">
                <a:solidFill>
                  <a:srgbClr val="FFFF00"/>
                </a:solidFill>
                <a:latin typeface="Chalkduster"/>
              </a:rPr>
              <a:t>Student Voice in Action</a:t>
            </a:r>
            <a:endParaRPr lang="en-US" sz="3797" dirty="0"/>
          </a:p>
        </p:txBody>
      </p:sp>
    </p:spTree>
    <p:extLst>
      <p:ext uri="{BB962C8B-B14F-4D97-AF65-F5344CB8AC3E}">
        <p14:creationId xmlns:p14="http://schemas.microsoft.com/office/powerpoint/2010/main" val="30305039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xmlns:p14="http://schemas.microsoft.com/office/powerpoint/2010/mai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21145770">
            <a:off x="2028315" y="2599417"/>
            <a:ext cx="4527922" cy="3695690"/>
          </a:xfrm>
          <a:prstGeom prst="rect">
            <a:avLst/>
          </a:prstGeom>
          <a:noFill/>
        </p:spPr>
        <p:txBody>
          <a:bodyPr wrap="square" lIns="91439" tIns="45719" rIns="91439" bIns="45719" rtlCol="0">
            <a:spAutoFit/>
          </a:bodyPr>
          <a:lstStyle/>
          <a:p>
            <a:r>
              <a:rPr lang="en-US" sz="3797" dirty="0">
                <a:solidFill>
                  <a:schemeClr val="bg1"/>
                </a:solidFill>
                <a:latin typeface="Chalkduster"/>
                <a:cs typeface="Chalkduster"/>
              </a:rPr>
              <a:t>What skills do your students need for their voices to be heard?</a:t>
            </a:r>
            <a:endParaRPr lang="en-US" sz="2812" dirty="0">
              <a:solidFill>
                <a:schemeClr val="bg1"/>
              </a:solidFill>
              <a:latin typeface="Chalkduster"/>
              <a:cs typeface="Chalkduster"/>
            </a:endParaRPr>
          </a:p>
          <a:p>
            <a:pPr marL="571471" indent="-571471">
              <a:buFont typeface="Arial"/>
              <a:buChar char="•"/>
            </a:pPr>
            <a:endParaRPr lang="en-US" sz="4430" dirty="0">
              <a:solidFill>
                <a:schemeClr val="bg1"/>
              </a:solidFill>
              <a:latin typeface="Chalkduster"/>
              <a:cs typeface="Chalkduster"/>
            </a:endParaRPr>
          </a:p>
        </p:txBody>
      </p:sp>
      <p:pic>
        <p:nvPicPr>
          <p:cNvPr id="8" name="Picture 7" descr="IMG_028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810238">
            <a:off x="482836" y="318783"/>
            <a:ext cx="1763543" cy="2168704"/>
          </a:xfrm>
          <a:prstGeom prst="rect">
            <a:avLst/>
          </a:prstGeom>
          <a:effectLst>
            <a:softEdge rad="254000"/>
          </a:effectLst>
        </p:spPr>
      </p:pic>
      <p:sp>
        <p:nvSpPr>
          <p:cNvPr id="9" name="Text Box 3"/>
          <p:cNvSpPr txBox="1">
            <a:spLocks noChangeArrowheads="1"/>
          </p:cNvSpPr>
          <p:nvPr/>
        </p:nvSpPr>
        <p:spPr bwMode="auto">
          <a:xfrm>
            <a:off x="1980349" y="490273"/>
            <a:ext cx="7063739" cy="741611"/>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a:defRPr/>
            </a:pPr>
            <a:r>
              <a:rPr lang="en-US" sz="4219"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58122" y="6233178"/>
            <a:ext cx="837037" cy="475310"/>
          </a:xfrm>
          <a:prstGeom prst="rect">
            <a:avLst/>
          </a:prstGeom>
        </p:spPr>
      </p:pic>
      <p:pic>
        <p:nvPicPr>
          <p:cNvPr id="7" name="Picture 6" descr="Voice.JPG">
            <a:extLst>
              <a:ext uri="{FF2B5EF4-FFF2-40B4-BE49-F238E27FC236}">
                <a16:creationId xmlns:a16="http://schemas.microsoft.com/office/drawing/2014/main" id="{CFFB73E5-7816-D040-8BD6-D1C4F080943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30255" y="2079099"/>
            <a:ext cx="3268335" cy="4154079"/>
          </a:xfrm>
          <a:prstGeom prst="rect">
            <a:avLst/>
          </a:prstGeom>
          <a:effectLst>
            <a:softEdge rad="50800"/>
          </a:effectLst>
        </p:spPr>
      </p:pic>
    </p:spTree>
    <p:extLst>
      <p:ext uri="{BB962C8B-B14F-4D97-AF65-F5344CB8AC3E}">
        <p14:creationId xmlns:p14="http://schemas.microsoft.com/office/powerpoint/2010/main" val="37206380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402E21-1A10-42F0-F260-665F304701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
        <p:nvSpPr>
          <p:cNvPr id="2" name="TextBox 1">
            <a:extLst>
              <a:ext uri="{FF2B5EF4-FFF2-40B4-BE49-F238E27FC236}">
                <a16:creationId xmlns:a16="http://schemas.microsoft.com/office/drawing/2014/main" id="{A001D4E3-F434-94DA-697B-45C08C5FD708}"/>
              </a:ext>
            </a:extLst>
          </p:cNvPr>
          <p:cNvSpPr txBox="1"/>
          <p:nvPr/>
        </p:nvSpPr>
        <p:spPr>
          <a:xfrm>
            <a:off x="2051354" y="6413087"/>
            <a:ext cx="7284305" cy="375167"/>
          </a:xfrm>
          <a:prstGeom prst="rect">
            <a:avLst/>
          </a:prstGeom>
          <a:noFill/>
          <a:ln w="101600" cap="flat">
            <a:solidFill>
              <a:srgbClr val="00B0F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defTabSz="410751" latinLnBrk="1" hangingPunct="0"/>
            <a:r>
              <a:rPr lang="en-US" sz="1969" dirty="0">
                <a:solidFill>
                  <a:srgbClr val="00B0F0"/>
                </a:solidFill>
                <a:latin typeface="Chalkduster" panose="03050602040202020205" pitchFamily="66" charset="77"/>
                <a:sym typeface="Helvetica Light"/>
              </a:rPr>
              <a:t>ACARA General Capabilities &amp; Voice  Alignment</a:t>
            </a:r>
          </a:p>
        </p:txBody>
      </p:sp>
      <p:pic>
        <p:nvPicPr>
          <p:cNvPr id="12" name="Picture 11" descr="A chart with text on it&#10;&#10;Description automatically generated">
            <a:extLst>
              <a:ext uri="{FF2B5EF4-FFF2-40B4-BE49-F238E27FC236}">
                <a16:creationId xmlns:a16="http://schemas.microsoft.com/office/drawing/2014/main" id="{1E64B905-AB85-1B8E-BFE2-5949DF3522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22628" y="780146"/>
            <a:ext cx="7741756" cy="5632941"/>
          </a:xfrm>
          <a:prstGeom prst="rect">
            <a:avLst/>
          </a:prstGeom>
        </p:spPr>
      </p:pic>
      <p:sp>
        <p:nvSpPr>
          <p:cNvPr id="4" name="Text Box 3">
            <a:extLst>
              <a:ext uri="{FF2B5EF4-FFF2-40B4-BE49-F238E27FC236}">
                <a16:creationId xmlns:a16="http://schemas.microsoft.com/office/drawing/2014/main" id="{8239209C-373E-6C1A-79B4-C9447FA71582}"/>
              </a:ext>
            </a:extLst>
          </p:cNvPr>
          <p:cNvSpPr txBox="1">
            <a:spLocks noChangeArrowheads="1"/>
          </p:cNvSpPr>
          <p:nvPr/>
        </p:nvSpPr>
        <p:spPr bwMode="auto">
          <a:xfrm>
            <a:off x="-133350" y="0"/>
            <a:ext cx="11962914" cy="646329"/>
          </a:xfrm>
          <a:prstGeom prst="rect">
            <a:avLst/>
          </a:prstGeom>
          <a:noFill/>
          <a:ln w="9525">
            <a:noFill/>
            <a:miter lim="800000"/>
            <a:headEnd/>
            <a:tailEnd/>
          </a:ln>
          <a:effectLst/>
        </p:spPr>
        <p:txBody>
          <a:bodyPr wrap="square" lIns="91439" tIns="45719" rIns="91439" bIns="45719">
            <a:prstTxWarp prst="textNoShape">
              <a:avLst/>
            </a:prstTxWarp>
            <a:spAutoFit/>
          </a:bodyPr>
          <a:lstStyle/>
          <a:p>
            <a:pPr algn="ctr">
              <a:defRPr/>
            </a:pPr>
            <a:r>
              <a:rPr lang="en-US" sz="3600" dirty="0">
                <a:solidFill>
                  <a:srgbClr val="FFFF00"/>
                </a:solidFill>
                <a:effectLst>
                  <a:outerShdw blurRad="50800" dist="38100" dir="2700000">
                    <a:srgbClr val="000000">
                      <a:alpha val="43000"/>
                    </a:srgbClr>
                  </a:outerShdw>
                </a:effectLst>
                <a:latin typeface="Chalkduster"/>
                <a:cs typeface="Chalkduster"/>
              </a:rPr>
              <a:t>Confident and Competent Citizens </a:t>
            </a:r>
          </a:p>
        </p:txBody>
      </p:sp>
    </p:spTree>
    <p:extLst>
      <p:ext uri="{BB962C8B-B14F-4D97-AF65-F5344CB8AC3E}">
        <p14:creationId xmlns:p14="http://schemas.microsoft.com/office/powerpoint/2010/main" val="3146149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7817F8-B14B-B1EF-264A-857044CCBAF6}"/>
              </a:ext>
            </a:extLst>
          </p:cNvPr>
          <p:cNvSpPr txBox="1"/>
          <p:nvPr/>
        </p:nvSpPr>
        <p:spPr>
          <a:xfrm>
            <a:off x="2826841" y="437633"/>
            <a:ext cx="8122444" cy="137550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ctr" defTabSz="438148" latinLnBrk="1" hangingPunct="0">
              <a:defRPr/>
            </a:pPr>
            <a:r>
              <a:rPr lang="en-US" sz="4219" dirty="0">
                <a:solidFill>
                  <a:srgbClr val="FFFF00"/>
                </a:solidFill>
                <a:latin typeface="Chalkduster" panose="03050602040202020205" pitchFamily="66" charset="0"/>
                <a:sym typeface="Helvetica Light"/>
              </a:rPr>
              <a:t>When students use</a:t>
            </a:r>
            <a:br>
              <a:rPr lang="en-US" sz="4219" dirty="0">
                <a:solidFill>
                  <a:srgbClr val="FFFF00"/>
                </a:solidFill>
                <a:latin typeface="Chalkduster" panose="03050602040202020205" pitchFamily="66" charset="0"/>
                <a:sym typeface="Helvetica Light"/>
              </a:rPr>
            </a:br>
            <a:r>
              <a:rPr lang="en-US" sz="4219" dirty="0">
                <a:solidFill>
                  <a:srgbClr val="FFFF00"/>
                </a:solidFill>
                <a:latin typeface="Chalkduster" panose="03050602040202020205" pitchFamily="66" charset="0"/>
                <a:sym typeface="Helvetica Light"/>
              </a:rPr>
              <a:t>their Voice, they…</a:t>
            </a:r>
          </a:p>
        </p:txBody>
      </p:sp>
      <p:sp>
        <p:nvSpPr>
          <p:cNvPr id="5" name="TextBox 4">
            <a:extLst>
              <a:ext uri="{FF2B5EF4-FFF2-40B4-BE49-F238E27FC236}">
                <a16:creationId xmlns:a16="http://schemas.microsoft.com/office/drawing/2014/main" id="{C54513FE-DC95-03AD-6781-BD83EF1D2888}"/>
              </a:ext>
            </a:extLst>
          </p:cNvPr>
          <p:cNvSpPr txBox="1"/>
          <p:nvPr/>
        </p:nvSpPr>
        <p:spPr>
          <a:xfrm>
            <a:off x="1854398" y="2407592"/>
            <a:ext cx="8813602" cy="43011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321457" indent="-321457" defTabSz="438148" latinLnBrk="1" hangingPunct="0">
              <a:buFont typeface="Arial" panose="020B0604020202020204" pitchFamily="34" charset="0"/>
              <a:buChar char="•"/>
              <a:defRPr/>
            </a:pPr>
            <a:r>
              <a:rPr lang="en-US" sz="2250" dirty="0" err="1">
                <a:solidFill>
                  <a:srgbClr val="FFFFFF"/>
                </a:solidFill>
                <a:latin typeface="Chalkduster" panose="03050602040202020205" pitchFamily="66" charset="0"/>
                <a:sym typeface="Helvetica Light"/>
              </a:rPr>
              <a:t>Recognise</a:t>
            </a:r>
            <a:r>
              <a:rPr lang="en-US" sz="2250" dirty="0">
                <a:solidFill>
                  <a:srgbClr val="FFFFFF"/>
                </a:solidFill>
                <a:latin typeface="Chalkduster" panose="03050602040202020205" pitchFamily="66" charset="0"/>
                <a:sym typeface="Helvetica Light"/>
              </a:rPr>
              <a:t> their unique identity, feel they belong, &amp; know are valued for their ideas &amp; opinions.</a:t>
            </a:r>
          </a:p>
          <a:p>
            <a:pPr marL="321457" indent="-321457" defTabSz="438148" latinLnBrk="1" hangingPunct="0">
              <a:buFont typeface="Arial" panose="020B0604020202020204" pitchFamily="34" charset="0"/>
              <a:buChar char="•"/>
              <a:defRPr/>
            </a:pPr>
            <a:endParaRPr lang="en-US" sz="2250" dirty="0">
              <a:solidFill>
                <a:srgbClr val="FFFFFF"/>
              </a:solidFill>
              <a:latin typeface="Chalkduster" panose="03050602040202020205" pitchFamily="66" charset="0"/>
              <a:sym typeface="Helvetica Light"/>
            </a:endParaRPr>
          </a:p>
          <a:p>
            <a:pPr marL="321457" indent="-321457" defTabSz="438148" latinLnBrk="1" hangingPunct="0">
              <a:buFont typeface="Arial" panose="020B0604020202020204" pitchFamily="34" charset="0"/>
              <a:buChar char="•"/>
              <a:defRPr/>
            </a:pPr>
            <a:r>
              <a:rPr lang="en-US" sz="2250" dirty="0">
                <a:solidFill>
                  <a:srgbClr val="FFFFFF"/>
                </a:solidFill>
                <a:latin typeface="Chalkduster" panose="03050602040202020205" pitchFamily="66" charset="0"/>
                <a:sym typeface="Helvetica Light"/>
              </a:rPr>
              <a:t>Identify &amp; share their strengths.</a:t>
            </a:r>
          </a:p>
          <a:p>
            <a:pPr marL="321457" indent="-321457" defTabSz="438148" latinLnBrk="1" hangingPunct="0">
              <a:buFont typeface="Arial" panose="020B0604020202020204" pitchFamily="34" charset="0"/>
              <a:buChar char="•"/>
              <a:defRPr/>
            </a:pPr>
            <a:endParaRPr lang="en-US" sz="2250" dirty="0">
              <a:solidFill>
                <a:srgbClr val="FFFFFF"/>
              </a:solidFill>
              <a:latin typeface="Chalkduster" panose="03050602040202020205" pitchFamily="66" charset="0"/>
              <a:sym typeface="Helvetica Light"/>
            </a:endParaRPr>
          </a:p>
          <a:p>
            <a:pPr marL="321457" indent="-321457" defTabSz="438148" latinLnBrk="1" hangingPunct="0">
              <a:buFont typeface="Arial" panose="020B0604020202020204" pitchFamily="34" charset="0"/>
              <a:buChar char="•"/>
              <a:defRPr/>
            </a:pPr>
            <a:r>
              <a:rPr lang="en-US" sz="2250" dirty="0">
                <a:solidFill>
                  <a:srgbClr val="FFFFFF"/>
                </a:solidFill>
                <a:latin typeface="Chalkduster" panose="03050602040202020205" pitchFamily="66" charset="0"/>
                <a:sym typeface="Helvetica Light"/>
              </a:rPr>
              <a:t>Set goals for themselves.</a:t>
            </a:r>
          </a:p>
          <a:p>
            <a:pPr defTabSz="438148" latinLnBrk="1" hangingPunct="0">
              <a:defRPr/>
            </a:pPr>
            <a:endParaRPr lang="en-US" sz="2250" dirty="0">
              <a:solidFill>
                <a:srgbClr val="FFFFFF"/>
              </a:solidFill>
              <a:latin typeface="Chalkduster" panose="03050602040202020205" pitchFamily="66" charset="0"/>
              <a:sym typeface="Helvetica Light"/>
            </a:endParaRPr>
          </a:p>
          <a:p>
            <a:pPr marL="321457" indent="-321457" defTabSz="438148" latinLnBrk="1" hangingPunct="0">
              <a:buFont typeface="Arial" panose="020B0604020202020204" pitchFamily="34" charset="0"/>
              <a:buChar char="•"/>
              <a:defRPr/>
            </a:pPr>
            <a:r>
              <a:rPr lang="en-US" sz="2250" dirty="0">
                <a:solidFill>
                  <a:srgbClr val="FFFFFF"/>
                </a:solidFill>
                <a:latin typeface="Chalkduster" panose="03050602040202020205" pitchFamily="66" charset="0"/>
                <a:sym typeface="Helvetica Light"/>
              </a:rPr>
              <a:t>Advocate for themselves &amp; things they </a:t>
            </a:r>
            <a:r>
              <a:rPr lang="en-US" sz="2250">
                <a:solidFill>
                  <a:srgbClr val="FFFFFF"/>
                </a:solidFill>
                <a:latin typeface="Chalkduster" panose="03050602040202020205" pitchFamily="66" charset="0"/>
                <a:sym typeface="Helvetica Light"/>
              </a:rPr>
              <a:t>care about.</a:t>
            </a:r>
            <a:endParaRPr lang="en-US" sz="2250" dirty="0">
              <a:solidFill>
                <a:srgbClr val="FFFFFF"/>
              </a:solidFill>
              <a:latin typeface="Chalkduster" panose="03050602040202020205" pitchFamily="66" charset="0"/>
              <a:sym typeface="Helvetica Light"/>
            </a:endParaRPr>
          </a:p>
          <a:p>
            <a:pPr marL="321457" indent="-321457" defTabSz="438148" latinLnBrk="1" hangingPunct="0">
              <a:buFont typeface="Arial" panose="020B0604020202020204" pitchFamily="34" charset="0"/>
              <a:buChar char="•"/>
              <a:defRPr/>
            </a:pPr>
            <a:endParaRPr lang="en-US" sz="2250" dirty="0">
              <a:solidFill>
                <a:srgbClr val="FFFFFF"/>
              </a:solidFill>
              <a:latin typeface="Chalkduster" panose="03050602040202020205" pitchFamily="66" charset="0"/>
              <a:sym typeface="Helvetica Light"/>
            </a:endParaRPr>
          </a:p>
          <a:p>
            <a:pPr marL="321457" indent="-321457" defTabSz="438148" latinLnBrk="1" hangingPunct="0">
              <a:buFont typeface="Arial" panose="020B0604020202020204" pitchFamily="34" charset="0"/>
              <a:buChar char="•"/>
              <a:defRPr/>
            </a:pPr>
            <a:r>
              <a:rPr lang="en-US" sz="2250" dirty="0">
                <a:solidFill>
                  <a:srgbClr val="FFFFFF"/>
                </a:solidFill>
                <a:latin typeface="Chalkduster" panose="03050602040202020205" pitchFamily="66" charset="0"/>
                <a:sym typeface="Helvetica Light"/>
              </a:rPr>
              <a:t>Are more motivated to engage in the challenge of learning &amp; contribute to the learning of others.</a:t>
            </a:r>
            <a:endParaRPr lang="en-AU" sz="2250" dirty="0">
              <a:solidFill>
                <a:srgbClr val="FFFFFF"/>
              </a:solidFill>
              <a:latin typeface="Chalkduster" panose="03050602040202020205" pitchFamily="66" charset="0"/>
              <a:sym typeface="Helvetica Light"/>
            </a:endParaRPr>
          </a:p>
          <a:p>
            <a:pPr algn="ctr" defTabSz="438148" latinLnBrk="1" hangingPunct="0">
              <a:defRPr/>
            </a:pPr>
            <a:endParaRPr lang="en-AU" sz="2700" dirty="0">
              <a:solidFill>
                <a:srgbClr val="000000"/>
              </a:solidFill>
              <a:latin typeface="Helvetica Light"/>
              <a:sym typeface="Helvetica Light"/>
            </a:endParaRPr>
          </a:p>
        </p:txBody>
      </p:sp>
      <p:pic>
        <p:nvPicPr>
          <p:cNvPr id="6" name="Picture 5" descr="A cartoon star with eyes closed&#10;&#10;Description automatically generated">
            <a:extLst>
              <a:ext uri="{FF2B5EF4-FFF2-40B4-BE49-F238E27FC236}">
                <a16:creationId xmlns:a16="http://schemas.microsoft.com/office/drawing/2014/main" id="{DC6F3497-258D-3C19-8A75-FE0040DE36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086530">
            <a:off x="1854398" y="162427"/>
            <a:ext cx="1694205" cy="1925917"/>
          </a:xfrm>
          <a:prstGeom prst="rect">
            <a:avLst/>
          </a:prstGeom>
          <a:effectLst>
            <a:softEdge rad="238330"/>
          </a:effectLst>
        </p:spPr>
      </p:pic>
      <p:pic>
        <p:nvPicPr>
          <p:cNvPr id="2" name="Picture 1">
            <a:extLst>
              <a:ext uri="{FF2B5EF4-FFF2-40B4-BE49-F238E27FC236}">
                <a16:creationId xmlns:a16="http://schemas.microsoft.com/office/drawing/2014/main" id="{6E89D83D-85BE-9CF5-0E30-14EB071633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3777763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0FA153-AAFC-1DDC-C608-F0A98562163F}"/>
              </a:ext>
            </a:extLst>
          </p:cNvPr>
          <p:cNvPicPr>
            <a:picLocks noChangeAspect="1"/>
          </p:cNvPicPr>
          <p:nvPr/>
        </p:nvPicPr>
        <p:blipFill>
          <a:blip r:embed="rId3"/>
          <a:stretch>
            <a:fillRect/>
          </a:stretch>
        </p:blipFill>
        <p:spPr>
          <a:xfrm>
            <a:off x="341067" y="800100"/>
            <a:ext cx="4037831" cy="5257799"/>
          </a:xfrm>
          <a:prstGeom prst="rect">
            <a:avLst/>
          </a:prstGeom>
        </p:spPr>
      </p:pic>
      <p:sp>
        <p:nvSpPr>
          <p:cNvPr id="4" name="TextBox 3">
            <a:extLst>
              <a:ext uri="{FF2B5EF4-FFF2-40B4-BE49-F238E27FC236}">
                <a16:creationId xmlns:a16="http://schemas.microsoft.com/office/drawing/2014/main" id="{A2BE1CD7-EFE5-0AA5-CFF3-23DA19CED29C}"/>
              </a:ext>
            </a:extLst>
          </p:cNvPr>
          <p:cNvSpPr txBox="1"/>
          <p:nvPr/>
        </p:nvSpPr>
        <p:spPr>
          <a:xfrm>
            <a:off x="1396935" y="141501"/>
            <a:ext cx="962977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Enhancing Current Practice</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5" name="TextBox 4">
            <a:extLst>
              <a:ext uri="{FF2B5EF4-FFF2-40B4-BE49-F238E27FC236}">
                <a16:creationId xmlns:a16="http://schemas.microsoft.com/office/drawing/2014/main" id="{4402EB07-3888-BFAF-D349-E97757C283AF}"/>
              </a:ext>
            </a:extLst>
          </p:cNvPr>
          <p:cNvSpPr txBox="1"/>
          <p:nvPr/>
        </p:nvSpPr>
        <p:spPr>
          <a:xfrm>
            <a:off x="5534025" y="2149874"/>
            <a:ext cx="6191250" cy="287258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Identify which practices are already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expected to be used by all teachers. </a:t>
            </a:r>
          </a:p>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How might teachers plan to activate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student voice and responsibility using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these practices?</a:t>
            </a:r>
          </a:p>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How will you support staff and students to see the connections? </a:t>
            </a:r>
            <a:endParaRPr kumimoji="0" lang="en-AU" sz="20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6" name="Picture 5">
            <a:extLst>
              <a:ext uri="{FF2B5EF4-FFF2-40B4-BE49-F238E27FC236}">
                <a16:creationId xmlns:a16="http://schemas.microsoft.com/office/drawing/2014/main" id="{8C2495CC-56E9-C304-F378-B3C9C3B52BC4}"/>
              </a:ext>
            </a:extLst>
          </p:cNvPr>
          <p:cNvPicPr>
            <a:picLocks noChangeAspect="1"/>
          </p:cNvPicPr>
          <p:nvPr/>
        </p:nvPicPr>
        <p:blipFill>
          <a:blip r:embed="rId4"/>
          <a:stretch>
            <a:fillRect/>
          </a:stretch>
        </p:blipFill>
        <p:spPr>
          <a:xfrm>
            <a:off x="1396935" y="1452671"/>
            <a:ext cx="4037830" cy="5261818"/>
          </a:xfrm>
          <a:prstGeom prst="rect">
            <a:avLst/>
          </a:prstGeom>
        </p:spPr>
      </p:pic>
      <p:pic>
        <p:nvPicPr>
          <p:cNvPr id="2" name="Picture 1">
            <a:extLst>
              <a:ext uri="{FF2B5EF4-FFF2-40B4-BE49-F238E27FC236}">
                <a16:creationId xmlns:a16="http://schemas.microsoft.com/office/drawing/2014/main" id="{2343F206-A004-F20B-D1CE-9D28FEB788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1485718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9C8868-9B08-DD54-E47A-79B38E5A12EA}"/>
              </a:ext>
            </a:extLst>
          </p:cNvPr>
          <p:cNvSpPr txBox="1"/>
          <p:nvPr/>
        </p:nvSpPr>
        <p:spPr>
          <a:xfrm>
            <a:off x="1419225" y="1664414"/>
            <a:ext cx="9353550" cy="176458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Return to your WAGOLL.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What would you add to the picture of success for your school?</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3" name="Picture 2">
            <a:extLst>
              <a:ext uri="{FF2B5EF4-FFF2-40B4-BE49-F238E27FC236}">
                <a16:creationId xmlns:a16="http://schemas.microsoft.com/office/drawing/2014/main" id="{F535F30A-4D1A-ADE2-69A5-2F7951F7C5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2097300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C2A0B2-4D9F-C5DA-CDA1-1FFAE04D2B9D}"/>
              </a:ext>
            </a:extLst>
          </p:cNvPr>
          <p:cNvPicPr>
            <a:picLocks noChangeAspect="1"/>
          </p:cNvPicPr>
          <p:nvPr/>
        </p:nvPicPr>
        <p:blipFill>
          <a:blip r:embed="rId3"/>
          <a:stretch>
            <a:fillRect/>
          </a:stretch>
        </p:blipFill>
        <p:spPr>
          <a:xfrm>
            <a:off x="2033766" y="574706"/>
            <a:ext cx="8124468" cy="5708588"/>
          </a:xfrm>
          <a:prstGeom prst="rect">
            <a:avLst/>
          </a:prstGeom>
        </p:spPr>
      </p:pic>
    </p:spTree>
    <p:extLst>
      <p:ext uri="{BB962C8B-B14F-4D97-AF65-F5344CB8AC3E}">
        <p14:creationId xmlns:p14="http://schemas.microsoft.com/office/powerpoint/2010/main" val="276824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95893-7221-2542-8E83-55B979B735A7}"/>
              </a:ext>
            </a:extLst>
          </p:cNvPr>
          <p:cNvPicPr>
            <a:picLocks noChangeAspect="1"/>
          </p:cNvPicPr>
          <p:nvPr/>
        </p:nvPicPr>
        <p:blipFill>
          <a:blip r:embed="rId2"/>
          <a:stretch>
            <a:fillRect/>
          </a:stretch>
        </p:blipFill>
        <p:spPr>
          <a:xfrm>
            <a:off x="3918994" y="517781"/>
            <a:ext cx="4587010" cy="5733762"/>
          </a:xfrm>
          <a:prstGeom prst="rect">
            <a:avLst/>
          </a:prstGeom>
        </p:spPr>
      </p:pic>
      <p:pic>
        <p:nvPicPr>
          <p:cNvPr id="4" name="Picture 3">
            <a:extLst>
              <a:ext uri="{FF2B5EF4-FFF2-40B4-BE49-F238E27FC236}">
                <a16:creationId xmlns:a16="http://schemas.microsoft.com/office/drawing/2014/main" id="{42477B25-7A35-C048-A71E-63FFB6D68B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0073" y="210652"/>
            <a:ext cx="1838703" cy="1875848"/>
          </a:xfrm>
          <a:prstGeom prst="rect">
            <a:avLst/>
          </a:prstGeom>
          <a:effectLst>
            <a:softEdge rad="177800"/>
          </a:effectLst>
        </p:spPr>
      </p:pic>
      <p:pic>
        <p:nvPicPr>
          <p:cNvPr id="5" name="Picture 4">
            <a:extLst>
              <a:ext uri="{FF2B5EF4-FFF2-40B4-BE49-F238E27FC236}">
                <a16:creationId xmlns:a16="http://schemas.microsoft.com/office/drawing/2014/main" id="{0B552580-5DA3-9446-AE36-2D059FE78BBB}"/>
              </a:ext>
            </a:extLst>
          </p:cNvPr>
          <p:cNvPicPr>
            <a:picLocks noChangeAspect="1"/>
          </p:cNvPicPr>
          <p:nvPr/>
        </p:nvPicPr>
        <p:blipFill>
          <a:blip r:embed="rId4"/>
          <a:stretch>
            <a:fillRect/>
          </a:stretch>
        </p:blipFill>
        <p:spPr>
          <a:xfrm>
            <a:off x="8808396" y="4816919"/>
            <a:ext cx="1581366" cy="1581366"/>
          </a:xfrm>
          <a:prstGeom prst="rect">
            <a:avLst/>
          </a:prstGeom>
          <a:effectLst>
            <a:softEdge rad="0"/>
          </a:effectLst>
        </p:spPr>
      </p:pic>
      <p:pic>
        <p:nvPicPr>
          <p:cNvPr id="2" name="Picture 1">
            <a:extLst>
              <a:ext uri="{FF2B5EF4-FFF2-40B4-BE49-F238E27FC236}">
                <a16:creationId xmlns:a16="http://schemas.microsoft.com/office/drawing/2014/main" id="{3AC5C7B0-411E-4032-441A-DC82CADF19A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1266769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90814" y="6543560"/>
            <a:ext cx="4443735" cy="4055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3165" tIns="33165" rIns="33165" bIns="33165" numCol="1" spcCol="24874" rtlCol="0" anchor="ctr">
            <a:spAutoFit/>
          </a:bodyPr>
          <a:lstStyle/>
          <a:p>
            <a:pPr rtl="0" latinLnBrk="1" hangingPunct="0"/>
            <a:r>
              <a:rPr lang="en-US" sz="1200" dirty="0">
                <a:solidFill>
                  <a:schemeClr val="bg1"/>
                </a:solidFill>
              </a:rPr>
              <a:t>                                                       © </a:t>
            </a:r>
            <a:r>
              <a:rPr lang="en-US" sz="1000" dirty="0">
                <a:solidFill>
                  <a:schemeClr val="bg1"/>
                </a:solidFill>
              </a:rPr>
              <a:t>Quaglia Institute</a:t>
            </a:r>
          </a:p>
          <a:p>
            <a:pPr rtl="0" latinLnBrk="1" hangingPunct="0"/>
            <a:r>
              <a:rPr lang="en-US" sz="1000" dirty="0">
                <a:solidFill>
                  <a:schemeClr val="bg1"/>
                </a:solidFill>
              </a:rPr>
              <a:t>                           </a:t>
            </a:r>
          </a:p>
        </p:txBody>
      </p:sp>
      <p:pic>
        <p:nvPicPr>
          <p:cNvPr id="3" name="Picture 2">
            <a:extLst>
              <a:ext uri="{FF2B5EF4-FFF2-40B4-BE49-F238E27FC236}">
                <a16:creationId xmlns:a16="http://schemas.microsoft.com/office/drawing/2014/main" id="{D630B722-DDD8-9D48-BFCC-C394371F63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559719" y="26789"/>
            <a:ext cx="9072563" cy="6804422"/>
          </a:xfrm>
          <a:prstGeom prst="rect">
            <a:avLst/>
          </a:prstGeom>
        </p:spPr>
      </p:pic>
      <p:pic>
        <p:nvPicPr>
          <p:cNvPr id="2" name="Picture 1">
            <a:extLst>
              <a:ext uri="{FF2B5EF4-FFF2-40B4-BE49-F238E27FC236}">
                <a16:creationId xmlns:a16="http://schemas.microsoft.com/office/drawing/2014/main" id="{D1423E1C-8E44-D6EE-FE19-F103A165B2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3491888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90814" y="6543560"/>
            <a:ext cx="4443735" cy="40553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3165" tIns="33165" rIns="33165" bIns="33165" numCol="1" spcCol="24874" rtlCol="0" anchor="ctr">
            <a:spAutoFit/>
          </a:bodyPr>
          <a:lstStyle/>
          <a:p>
            <a:pPr rtl="0" latinLnBrk="1" hangingPunct="0"/>
            <a:r>
              <a:rPr lang="en-US" sz="1200" dirty="0">
                <a:solidFill>
                  <a:schemeClr val="bg1"/>
                </a:solidFill>
              </a:rPr>
              <a:t>                                                       © </a:t>
            </a:r>
            <a:r>
              <a:rPr lang="en-US" sz="1000" dirty="0">
                <a:solidFill>
                  <a:schemeClr val="bg1"/>
                </a:solidFill>
              </a:rPr>
              <a:t>Quaglia Institute</a:t>
            </a:r>
          </a:p>
          <a:p>
            <a:pPr rtl="0" latinLnBrk="1" hangingPunct="0"/>
            <a:r>
              <a:rPr lang="en-US" sz="1000" dirty="0">
                <a:solidFill>
                  <a:schemeClr val="bg1"/>
                </a:solidFill>
              </a:rPr>
              <a:t>                           </a:t>
            </a:r>
          </a:p>
        </p:txBody>
      </p:sp>
      <p:pic>
        <p:nvPicPr>
          <p:cNvPr id="2" name="Picture 1">
            <a:extLst>
              <a:ext uri="{FF2B5EF4-FFF2-40B4-BE49-F238E27FC236}">
                <a16:creationId xmlns:a16="http://schemas.microsoft.com/office/drawing/2014/main" id="{2252E800-A1AE-A84D-9217-7267473C76A2}"/>
              </a:ext>
            </a:extLst>
          </p:cNvPr>
          <p:cNvPicPr>
            <a:picLocks noChangeAspect="1"/>
          </p:cNvPicPr>
          <p:nvPr/>
        </p:nvPicPr>
        <p:blipFill>
          <a:blip r:embed="rId2"/>
          <a:stretch>
            <a:fillRect/>
          </a:stretch>
        </p:blipFill>
        <p:spPr>
          <a:xfrm>
            <a:off x="1524000" y="0"/>
            <a:ext cx="9144000" cy="6858000"/>
          </a:xfrm>
          <a:prstGeom prst="rect">
            <a:avLst/>
          </a:prstGeom>
        </p:spPr>
      </p:pic>
      <p:pic>
        <p:nvPicPr>
          <p:cNvPr id="4" name="Picture 3">
            <a:extLst>
              <a:ext uri="{FF2B5EF4-FFF2-40B4-BE49-F238E27FC236}">
                <a16:creationId xmlns:a16="http://schemas.microsoft.com/office/drawing/2014/main" id="{93FB8B59-95D6-F646-8FC9-6AC963D86F8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59719" y="26789"/>
            <a:ext cx="9072563" cy="6804422"/>
          </a:xfrm>
          <a:prstGeom prst="rect">
            <a:avLst/>
          </a:prstGeom>
        </p:spPr>
      </p:pic>
      <p:pic>
        <p:nvPicPr>
          <p:cNvPr id="3" name="Picture 2">
            <a:extLst>
              <a:ext uri="{FF2B5EF4-FFF2-40B4-BE49-F238E27FC236}">
                <a16:creationId xmlns:a16="http://schemas.microsoft.com/office/drawing/2014/main" id="{B6F55C13-A3ED-3598-5416-4B574E3554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564542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E2FB89-9394-7213-9802-FDAF073753BD}"/>
              </a:ext>
            </a:extLst>
          </p:cNvPr>
          <p:cNvSpPr txBox="1"/>
          <p:nvPr/>
        </p:nvSpPr>
        <p:spPr>
          <a:xfrm>
            <a:off x="6204290" y="6433373"/>
            <a:ext cx="3729482" cy="2884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r>
              <a:rPr lang="en-US" sz="1406" dirty="0">
                <a:solidFill>
                  <a:schemeClr val="bg1"/>
                </a:solidFill>
                <a:sym typeface="Helvetica Light"/>
              </a:rPr>
              <a:t>Winchelsea Primary, Victoria, Australia</a:t>
            </a:r>
            <a:endParaRPr lang="en-AU" sz="1406" dirty="0">
              <a:solidFill>
                <a:schemeClr val="bg1"/>
              </a:solidFill>
              <a:sym typeface="Helvetica Light"/>
            </a:endParaRPr>
          </a:p>
        </p:txBody>
      </p:sp>
      <p:pic>
        <p:nvPicPr>
          <p:cNvPr id="9" name="Picture 8" descr="Text&#10;&#10;Description automatically generated">
            <a:extLst>
              <a:ext uri="{FF2B5EF4-FFF2-40B4-BE49-F238E27FC236}">
                <a16:creationId xmlns:a16="http://schemas.microsoft.com/office/drawing/2014/main" id="{8D6560BE-F29D-C64A-0207-990EF559CD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17830" y="1534809"/>
            <a:ext cx="6785078" cy="4711859"/>
          </a:xfrm>
          <a:prstGeom prst="rect">
            <a:avLst/>
          </a:prstGeom>
          <a:effectLst>
            <a:softEdge rad="127000"/>
          </a:effectLst>
        </p:spPr>
      </p:pic>
      <p:sp>
        <p:nvSpPr>
          <p:cNvPr id="10" name="Rectangle 9">
            <a:extLst>
              <a:ext uri="{FF2B5EF4-FFF2-40B4-BE49-F238E27FC236}">
                <a16:creationId xmlns:a16="http://schemas.microsoft.com/office/drawing/2014/main" id="{FCC0FB11-FCE2-DF63-9DB7-26EE040F77DB}"/>
              </a:ext>
            </a:extLst>
          </p:cNvPr>
          <p:cNvSpPr/>
          <p:nvPr/>
        </p:nvSpPr>
        <p:spPr>
          <a:xfrm>
            <a:off x="2794936" y="209705"/>
            <a:ext cx="7483331" cy="676660"/>
          </a:xfrm>
          <a:prstGeom prst="rect">
            <a:avLst/>
          </a:prstGeom>
        </p:spPr>
        <p:txBody>
          <a:bodyPr wrap="square">
            <a:spAutoFit/>
          </a:bodyPr>
          <a:lstStyle/>
          <a:p>
            <a:r>
              <a:rPr lang="en-US" sz="3797" dirty="0">
                <a:solidFill>
                  <a:srgbClr val="FFFF00"/>
                </a:solidFill>
                <a:latin typeface="Chalkduster"/>
              </a:rPr>
              <a:t>Student Voice in Action</a:t>
            </a:r>
          </a:p>
        </p:txBody>
      </p:sp>
      <p:pic>
        <p:nvPicPr>
          <p:cNvPr id="11" name="Picture 10" descr="A close-up of a logo&#10;&#10;Description automatically generated with low confidence">
            <a:extLst>
              <a:ext uri="{FF2B5EF4-FFF2-40B4-BE49-F238E27FC236}">
                <a16:creationId xmlns:a16="http://schemas.microsoft.com/office/drawing/2014/main" id="{56EF6AF6-B141-3403-4370-ECDC8CE72B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18071">
            <a:off x="214961" y="257547"/>
            <a:ext cx="1372880" cy="1204870"/>
          </a:xfrm>
          <a:prstGeom prst="rect">
            <a:avLst/>
          </a:prstGeom>
          <a:effectLst>
            <a:softEdge rad="118203"/>
          </a:effectLst>
        </p:spPr>
      </p:pic>
      <p:pic>
        <p:nvPicPr>
          <p:cNvPr id="12" name="Picture 11">
            <a:extLst>
              <a:ext uri="{FF2B5EF4-FFF2-40B4-BE49-F238E27FC236}">
                <a16:creationId xmlns:a16="http://schemas.microsoft.com/office/drawing/2014/main" id="{5F8362DC-2F6C-632D-5FFA-714A4023DCB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289080" y="6339956"/>
            <a:ext cx="837037" cy="475310"/>
          </a:xfrm>
          <a:prstGeom prst="rect">
            <a:avLst/>
          </a:prstGeom>
        </p:spPr>
      </p:pic>
    </p:spTree>
    <p:extLst>
      <p:ext uri="{BB962C8B-B14F-4D97-AF65-F5344CB8AC3E}">
        <p14:creationId xmlns:p14="http://schemas.microsoft.com/office/powerpoint/2010/main" val="1065768932"/>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F63611-CF6E-83AF-E4F7-4ED7C5DE5EDB}"/>
              </a:ext>
            </a:extLst>
          </p:cNvPr>
          <p:cNvSpPr/>
          <p:nvPr/>
        </p:nvSpPr>
        <p:spPr>
          <a:xfrm>
            <a:off x="2794936" y="209705"/>
            <a:ext cx="7483331" cy="676660"/>
          </a:xfrm>
          <a:prstGeom prst="rect">
            <a:avLst/>
          </a:prstGeom>
        </p:spPr>
        <p:txBody>
          <a:bodyPr wrap="square">
            <a:spAutoFit/>
          </a:bodyPr>
          <a:lstStyle/>
          <a:p>
            <a:pPr algn="ctr" defTabSz="410751"/>
            <a:r>
              <a:rPr lang="en-US" sz="3797" kern="0" dirty="0">
                <a:solidFill>
                  <a:srgbClr val="FFFF00"/>
                </a:solidFill>
                <a:latin typeface="Chalkduster"/>
                <a:sym typeface="Helvetica Light"/>
              </a:rPr>
              <a:t>Student Voice in Action</a:t>
            </a:r>
          </a:p>
        </p:txBody>
      </p:sp>
      <p:pic>
        <p:nvPicPr>
          <p:cNvPr id="4" name="Picture 3" descr="A close-up of a logo&#10;&#10;Description automatically generated with low confidence">
            <a:extLst>
              <a:ext uri="{FF2B5EF4-FFF2-40B4-BE49-F238E27FC236}">
                <a16:creationId xmlns:a16="http://schemas.microsoft.com/office/drawing/2014/main" id="{FE53B8CF-D1E8-90D6-8272-E1B903375A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218071">
            <a:off x="300685" y="177934"/>
            <a:ext cx="1372880" cy="1204870"/>
          </a:xfrm>
          <a:prstGeom prst="rect">
            <a:avLst/>
          </a:prstGeom>
          <a:effectLst>
            <a:softEdge rad="118203"/>
          </a:effectLst>
        </p:spPr>
      </p:pic>
      <p:sp>
        <p:nvSpPr>
          <p:cNvPr id="14" name="TextBox 13">
            <a:extLst>
              <a:ext uri="{FF2B5EF4-FFF2-40B4-BE49-F238E27FC236}">
                <a16:creationId xmlns:a16="http://schemas.microsoft.com/office/drawing/2014/main" id="{26E063AB-C0B5-1B51-6E1C-80D47BABB094}"/>
              </a:ext>
            </a:extLst>
          </p:cNvPr>
          <p:cNvSpPr txBox="1"/>
          <p:nvPr/>
        </p:nvSpPr>
        <p:spPr>
          <a:xfrm>
            <a:off x="4398218" y="6591084"/>
            <a:ext cx="4276766" cy="2669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410751" latinLnBrk="1" hangingPunct="0"/>
            <a:r>
              <a:rPr lang="en-US" sz="1266" kern="0" dirty="0">
                <a:solidFill>
                  <a:srgbClr val="FFFFFF"/>
                </a:solidFill>
                <a:latin typeface="Helvetica Light"/>
                <a:sym typeface="Helvetica Light"/>
              </a:rPr>
              <a:t>Hampton Park Primary School, Victoria, Australia</a:t>
            </a:r>
          </a:p>
        </p:txBody>
      </p:sp>
      <p:pic>
        <p:nvPicPr>
          <p:cNvPr id="5" name="Picture 4">
            <a:extLst>
              <a:ext uri="{FF2B5EF4-FFF2-40B4-BE49-F238E27FC236}">
                <a16:creationId xmlns:a16="http://schemas.microsoft.com/office/drawing/2014/main" id="{AF309055-8BF9-8BEA-30F3-169363E4D4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1148" y="1273931"/>
            <a:ext cx="8137118" cy="5225768"/>
          </a:xfrm>
          <a:prstGeom prst="rect">
            <a:avLst/>
          </a:prstGeom>
        </p:spPr>
      </p:pic>
      <p:pic>
        <p:nvPicPr>
          <p:cNvPr id="6" name="Picture 5">
            <a:extLst>
              <a:ext uri="{FF2B5EF4-FFF2-40B4-BE49-F238E27FC236}">
                <a16:creationId xmlns:a16="http://schemas.microsoft.com/office/drawing/2014/main" id="{699BCA95-72A4-2735-4440-42E2AE8EFA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flipH="1" flipV="1">
            <a:off x="11149124" y="6353429"/>
            <a:ext cx="837037" cy="475310"/>
          </a:xfrm>
          <a:prstGeom prst="rect">
            <a:avLst/>
          </a:prstGeom>
        </p:spPr>
      </p:pic>
    </p:spTree>
    <p:extLst>
      <p:ext uri="{BB962C8B-B14F-4D97-AF65-F5344CB8AC3E}">
        <p14:creationId xmlns:p14="http://schemas.microsoft.com/office/powerpoint/2010/main" val="1637716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226896-1042-D108-39B6-441B329BA55F}"/>
              </a:ext>
            </a:extLst>
          </p:cNvPr>
          <p:cNvPicPr>
            <a:picLocks noChangeAspect="1"/>
          </p:cNvPicPr>
          <p:nvPr/>
        </p:nvPicPr>
        <p:blipFill>
          <a:blip r:embed="rId2"/>
          <a:stretch>
            <a:fillRect/>
          </a:stretch>
        </p:blipFill>
        <p:spPr>
          <a:xfrm>
            <a:off x="1377209" y="1370072"/>
            <a:ext cx="4313132" cy="5153025"/>
          </a:xfrm>
          <a:prstGeom prst="rect">
            <a:avLst/>
          </a:prstGeom>
        </p:spPr>
      </p:pic>
      <p:sp>
        <p:nvSpPr>
          <p:cNvPr id="6" name="TextBox 5">
            <a:extLst>
              <a:ext uri="{FF2B5EF4-FFF2-40B4-BE49-F238E27FC236}">
                <a16:creationId xmlns:a16="http://schemas.microsoft.com/office/drawing/2014/main" id="{FB06E714-8856-B69A-010E-529A8D2FF139}"/>
              </a:ext>
            </a:extLst>
          </p:cNvPr>
          <p:cNvSpPr txBox="1"/>
          <p:nvPr/>
        </p:nvSpPr>
        <p:spPr>
          <a:xfrm>
            <a:off x="647700" y="334903"/>
            <a:ext cx="10896600"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Deliberately Activating Student Voice</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sp>
        <p:nvSpPr>
          <p:cNvPr id="2" name="TextBox 1">
            <a:extLst>
              <a:ext uri="{FF2B5EF4-FFF2-40B4-BE49-F238E27FC236}">
                <a16:creationId xmlns:a16="http://schemas.microsoft.com/office/drawing/2014/main" id="{3D758328-9A19-A90C-2A70-EDD36386C042}"/>
              </a:ext>
            </a:extLst>
          </p:cNvPr>
          <p:cNvSpPr txBox="1"/>
          <p:nvPr/>
        </p:nvSpPr>
        <p:spPr>
          <a:xfrm>
            <a:off x="6501661" y="2818228"/>
            <a:ext cx="4686300" cy="96436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 Voice is in </a:t>
            </a:r>
          </a:p>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everything we do!”</a:t>
            </a:r>
            <a:endParaRPr kumimoji="0" lang="en-AU" sz="28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pic>
        <p:nvPicPr>
          <p:cNvPr id="4" name="Picture 3">
            <a:extLst>
              <a:ext uri="{FF2B5EF4-FFF2-40B4-BE49-F238E27FC236}">
                <a16:creationId xmlns:a16="http://schemas.microsoft.com/office/drawing/2014/main" id="{537B54A0-C59C-BC5C-70DA-57444A4F46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20433512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43212"/>
            <a:ext cx="9144000" cy="1740513"/>
          </a:xfrm>
        </p:spPr>
        <p:txBody>
          <a:bodyPr anchor="ctr"/>
          <a:lstStyle/>
          <a:p>
            <a:pPr>
              <a:lnSpc>
                <a:spcPct val="130000"/>
              </a:lnSpc>
            </a:pPr>
            <a:r>
              <a:rPr lang="en-US" sz="4640" dirty="0">
                <a:solidFill>
                  <a:srgbClr val="FFFF00"/>
                </a:solidFill>
                <a:latin typeface="Chalkduster"/>
                <a:cs typeface="Chalkduster"/>
              </a:rPr>
              <a:t>Rolling Reflections</a:t>
            </a:r>
          </a:p>
        </p:txBody>
      </p:sp>
      <p:pic>
        <p:nvPicPr>
          <p:cNvPr id="8" name="Picture 7">
            <a:extLst>
              <a:ext uri="{FF2B5EF4-FFF2-40B4-BE49-F238E27FC236}">
                <a16:creationId xmlns:a16="http://schemas.microsoft.com/office/drawing/2014/main" id="{14681BA9-042D-5D4E-B420-90C73AC096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69898" y="6303005"/>
            <a:ext cx="837037" cy="47531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F0398E5-BABB-514C-BA91-1BAC365860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80523" y="4936454"/>
            <a:ext cx="1427202" cy="1460230"/>
          </a:xfrm>
          <a:prstGeom prst="rect">
            <a:avLst/>
          </a:prstGeom>
          <a:effectLst>
            <a:softEdge rad="156267"/>
          </a:effectLst>
        </p:spPr>
      </p:pic>
      <p:pic>
        <p:nvPicPr>
          <p:cNvPr id="10" name="Picture 9" descr="A picture containing text&#10;&#10;Description automatically generated">
            <a:extLst>
              <a:ext uri="{FF2B5EF4-FFF2-40B4-BE49-F238E27FC236}">
                <a16:creationId xmlns:a16="http://schemas.microsoft.com/office/drawing/2014/main" id="{0D876C14-06B5-384C-B9BB-DC62BC1BA6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3822" y="3018535"/>
            <a:ext cx="1473272" cy="1514136"/>
          </a:xfrm>
          <a:prstGeom prst="rect">
            <a:avLst/>
          </a:prstGeom>
          <a:effectLst>
            <a:softEdge rad="128775"/>
          </a:effectLst>
        </p:spPr>
      </p:pic>
      <p:pic>
        <p:nvPicPr>
          <p:cNvPr id="12" name="Picture 11" descr="A picture containing text&#10;&#10;Description automatically generated">
            <a:extLst>
              <a:ext uri="{FF2B5EF4-FFF2-40B4-BE49-F238E27FC236}">
                <a16:creationId xmlns:a16="http://schemas.microsoft.com/office/drawing/2014/main" id="{1B8BE647-15C5-2A4C-9F07-8744F7D822C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1167" y="1089725"/>
            <a:ext cx="1355683" cy="1623690"/>
          </a:xfrm>
          <a:prstGeom prst="rect">
            <a:avLst/>
          </a:prstGeom>
          <a:effectLst>
            <a:softEdge rad="93245"/>
          </a:effectLst>
        </p:spPr>
      </p:pic>
      <p:pic>
        <p:nvPicPr>
          <p:cNvPr id="14" name="Picture 13" descr="A picture containing text&#10;&#10;Description automatically generated">
            <a:extLst>
              <a:ext uri="{FF2B5EF4-FFF2-40B4-BE49-F238E27FC236}">
                <a16:creationId xmlns:a16="http://schemas.microsoft.com/office/drawing/2014/main" id="{9D76A4E2-E497-B448-8666-72CE7F386D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4724" y="4982353"/>
            <a:ext cx="1631893" cy="1558306"/>
          </a:xfrm>
          <a:prstGeom prst="rect">
            <a:avLst/>
          </a:prstGeom>
          <a:effectLst>
            <a:softEdge rad="205496"/>
          </a:effectLst>
        </p:spPr>
      </p:pic>
      <p:pic>
        <p:nvPicPr>
          <p:cNvPr id="16" name="Picture 15" descr="A picture containing text, sky, outdoor, sign&#10;&#10;Description automatically generated">
            <a:extLst>
              <a:ext uri="{FF2B5EF4-FFF2-40B4-BE49-F238E27FC236}">
                <a16:creationId xmlns:a16="http://schemas.microsoft.com/office/drawing/2014/main" id="{5EEC6DC8-9508-EB43-A65C-B7E9D2EE513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1308" y="2994564"/>
            <a:ext cx="1858726" cy="1538107"/>
          </a:xfrm>
          <a:prstGeom prst="rect">
            <a:avLst/>
          </a:prstGeom>
          <a:effectLst>
            <a:softEdge rad="233796"/>
          </a:effectLst>
        </p:spPr>
      </p:pic>
      <p:pic>
        <p:nvPicPr>
          <p:cNvPr id="18" name="Picture 17" descr="Shape, square&#10;&#10;Description automatically generated">
            <a:extLst>
              <a:ext uri="{FF2B5EF4-FFF2-40B4-BE49-F238E27FC236}">
                <a16:creationId xmlns:a16="http://schemas.microsoft.com/office/drawing/2014/main" id="{2983B3BC-6246-2A4A-B0BC-76157BA4312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677966" y="1149660"/>
            <a:ext cx="1692068" cy="1503819"/>
          </a:xfrm>
          <a:prstGeom prst="rect">
            <a:avLst/>
          </a:prstGeom>
          <a:effectLst>
            <a:softEdge rad="162522"/>
          </a:effectLst>
        </p:spPr>
      </p:pic>
      <p:sp>
        <p:nvSpPr>
          <p:cNvPr id="19" name="Title 1">
            <a:extLst>
              <a:ext uri="{FF2B5EF4-FFF2-40B4-BE49-F238E27FC236}">
                <a16:creationId xmlns:a16="http://schemas.microsoft.com/office/drawing/2014/main" id="{665B9CF7-8A9B-3F4D-A062-734D9417CFCA}"/>
              </a:ext>
            </a:extLst>
          </p:cNvPr>
          <p:cNvSpPr txBox="1">
            <a:spLocks/>
          </p:cNvSpPr>
          <p:nvPr/>
        </p:nvSpPr>
        <p:spPr>
          <a:xfrm>
            <a:off x="2521328" y="976741"/>
            <a:ext cx="2987662"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What is sticking with you from the Voice definition?</a:t>
            </a:r>
          </a:p>
        </p:txBody>
      </p:sp>
      <p:sp>
        <p:nvSpPr>
          <p:cNvPr id="20" name="Title 1">
            <a:extLst>
              <a:ext uri="{FF2B5EF4-FFF2-40B4-BE49-F238E27FC236}">
                <a16:creationId xmlns:a16="http://schemas.microsoft.com/office/drawing/2014/main" id="{2F1DFC75-743B-D644-8CE6-D4FF4FFEFCD4}"/>
              </a:ext>
            </a:extLst>
          </p:cNvPr>
          <p:cNvSpPr txBox="1">
            <a:spLocks/>
          </p:cNvSpPr>
          <p:nvPr/>
        </p:nvSpPr>
        <p:spPr>
          <a:xfrm>
            <a:off x="2531470" y="2893360"/>
            <a:ext cx="3069932"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What voice skills are you going to intentionally develop in students?</a:t>
            </a:r>
          </a:p>
        </p:txBody>
      </p:sp>
      <p:sp>
        <p:nvSpPr>
          <p:cNvPr id="21" name="Title 1">
            <a:extLst>
              <a:ext uri="{FF2B5EF4-FFF2-40B4-BE49-F238E27FC236}">
                <a16:creationId xmlns:a16="http://schemas.microsoft.com/office/drawing/2014/main" id="{9E8E6136-249B-904B-B247-9518D52809DE}"/>
              </a:ext>
            </a:extLst>
          </p:cNvPr>
          <p:cNvSpPr txBox="1">
            <a:spLocks/>
          </p:cNvSpPr>
          <p:nvPr/>
        </p:nvSpPr>
        <p:spPr>
          <a:xfrm>
            <a:off x="2680973" y="4982353"/>
            <a:ext cx="2987662"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What connections can you make to your system’s priorities and goals?</a:t>
            </a:r>
          </a:p>
        </p:txBody>
      </p:sp>
      <p:sp>
        <p:nvSpPr>
          <p:cNvPr id="22" name="Title 1">
            <a:extLst>
              <a:ext uri="{FF2B5EF4-FFF2-40B4-BE49-F238E27FC236}">
                <a16:creationId xmlns:a16="http://schemas.microsoft.com/office/drawing/2014/main" id="{404FF4BF-DDD6-4B41-9FEE-4B07E6181F0C}"/>
              </a:ext>
            </a:extLst>
          </p:cNvPr>
          <p:cNvSpPr txBox="1">
            <a:spLocks/>
          </p:cNvSpPr>
          <p:nvPr/>
        </p:nvSpPr>
        <p:spPr>
          <a:xfrm>
            <a:off x="8142254" y="958901"/>
            <a:ext cx="3319584"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What do you see as the power of student voice?</a:t>
            </a:r>
          </a:p>
        </p:txBody>
      </p:sp>
      <p:sp>
        <p:nvSpPr>
          <p:cNvPr id="25" name="Title 1">
            <a:extLst>
              <a:ext uri="{FF2B5EF4-FFF2-40B4-BE49-F238E27FC236}">
                <a16:creationId xmlns:a16="http://schemas.microsoft.com/office/drawing/2014/main" id="{8DB54A5B-F569-AA47-A3D2-714AF73F935C}"/>
              </a:ext>
            </a:extLst>
          </p:cNvPr>
          <p:cNvSpPr txBox="1">
            <a:spLocks/>
          </p:cNvSpPr>
          <p:nvPr/>
        </p:nvSpPr>
        <p:spPr>
          <a:xfrm>
            <a:off x="8099438" y="2993871"/>
            <a:ext cx="3405216"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What key take away from this session will you share with a colleague?</a:t>
            </a:r>
          </a:p>
        </p:txBody>
      </p:sp>
      <p:sp>
        <p:nvSpPr>
          <p:cNvPr id="26" name="Title 1">
            <a:extLst>
              <a:ext uri="{FF2B5EF4-FFF2-40B4-BE49-F238E27FC236}">
                <a16:creationId xmlns:a16="http://schemas.microsoft.com/office/drawing/2014/main" id="{F3D1D33A-EC9A-694B-AF59-507BCFE9A3DC}"/>
              </a:ext>
            </a:extLst>
          </p:cNvPr>
          <p:cNvSpPr txBox="1">
            <a:spLocks/>
          </p:cNvSpPr>
          <p:nvPr/>
        </p:nvSpPr>
        <p:spPr>
          <a:xfrm>
            <a:off x="8099438" y="5028842"/>
            <a:ext cx="2987662" cy="1740513"/>
          </a:xfrm>
          <a:prstGeom prst="rect">
            <a:avLst/>
          </a:prstGeom>
          <a:ln w="12700">
            <a:miter lim="400000"/>
          </a:ln>
          <a:extLst>
            <a:ext uri="{C572A759-6A51-4108-AA02-DFA0A04FC94B}">
              <ma14:wrappingTextBoxFlag xmlns:ma14="http://schemas.microsoft.com/office/mac/drawingml/2011/main" xmlns="" val="1"/>
            </a:ext>
          </a:extLst>
        </p:spPr>
        <p:txBody>
          <a:bodyPr lIns="45719" tIns="45719" rIns="45719"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642915">
              <a:lnSpc>
                <a:spcPct val="130000"/>
              </a:lnSpc>
            </a:pPr>
            <a:r>
              <a:rPr lang="en-US" sz="1969" dirty="0">
                <a:solidFill>
                  <a:schemeClr val="bg1"/>
                </a:solidFill>
                <a:latin typeface="Chalkduster"/>
                <a:cs typeface="Chalkduster"/>
              </a:rPr>
              <a:t>Wild Card! Share anything you want related to Student Voice!</a:t>
            </a:r>
          </a:p>
        </p:txBody>
      </p:sp>
    </p:spTree>
    <p:extLst>
      <p:ext uri="{BB962C8B-B14F-4D97-AF65-F5344CB8AC3E}">
        <p14:creationId xmlns:p14="http://schemas.microsoft.com/office/powerpoint/2010/main" val="2595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4B0856-6D26-FDB8-0FF1-F7A4146A2AB1}"/>
              </a:ext>
            </a:extLst>
          </p:cNvPr>
          <p:cNvSpPr txBox="1"/>
          <p:nvPr/>
        </p:nvSpPr>
        <p:spPr>
          <a:xfrm>
            <a:off x="828675" y="2269708"/>
            <a:ext cx="10534650" cy="23185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When students know how and when to use their voice, they are more willing and able to contribute to their own </a:t>
            </a:r>
          </a:p>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halkduster" panose="03050602040202020205" pitchFamily="66" charset="0"/>
                <a:sym typeface="Helvetica Light"/>
              </a:rPr>
              <a:t>wellbeing and learning.</a:t>
            </a:r>
            <a:endParaRPr kumimoji="0" lang="en-AU" sz="3600" b="0" i="0" u="none" strike="noStrike" cap="none" spc="0" normalizeH="0" baseline="0" dirty="0">
              <a:ln>
                <a:noFill/>
              </a:ln>
              <a:solidFill>
                <a:schemeClr val="bg1"/>
              </a:solidFill>
              <a:effectLst/>
              <a:uFillTx/>
              <a:latin typeface="Chalkduster" panose="03050602040202020205" pitchFamily="66" charset="0"/>
              <a:sym typeface="Helvetica Light"/>
            </a:endParaRPr>
          </a:p>
        </p:txBody>
      </p:sp>
      <p:sp>
        <p:nvSpPr>
          <p:cNvPr id="9" name="Title 1">
            <a:extLst>
              <a:ext uri="{FF2B5EF4-FFF2-40B4-BE49-F238E27FC236}">
                <a16:creationId xmlns:a16="http://schemas.microsoft.com/office/drawing/2014/main" id="{C1283CAA-0163-3417-B390-8EABE1760D4A}"/>
              </a:ext>
            </a:extLst>
          </p:cNvPr>
          <p:cNvSpPr txBox="1">
            <a:spLocks/>
          </p:cNvSpPr>
          <p:nvPr/>
        </p:nvSpPr>
        <p:spPr>
          <a:xfrm>
            <a:off x="761999" y="427038"/>
            <a:ext cx="10972802" cy="1325563"/>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lvl1pPr algn="ctr" eaLnBrk="1" hangingPunct="1">
              <a:defRPr sz="4359">
                <a:latin typeface="Arial"/>
                <a:ea typeface="Arial"/>
                <a:cs typeface="Arial"/>
                <a:sym typeface="Arial"/>
              </a:defRPr>
            </a:lvl1pPr>
            <a:lvl2pPr algn="ctr" eaLnBrk="1" hangingPunct="1">
              <a:defRPr sz="4359">
                <a:latin typeface="Arial"/>
                <a:ea typeface="Arial"/>
                <a:cs typeface="Arial"/>
                <a:sym typeface="Arial"/>
              </a:defRPr>
            </a:lvl2pPr>
            <a:lvl3pPr algn="ctr" eaLnBrk="1" hangingPunct="1">
              <a:defRPr sz="4359">
                <a:latin typeface="Arial"/>
                <a:ea typeface="Arial"/>
                <a:cs typeface="Arial"/>
                <a:sym typeface="Arial"/>
              </a:defRPr>
            </a:lvl3pPr>
            <a:lvl4pPr algn="ctr" eaLnBrk="1" hangingPunct="1">
              <a:defRPr sz="4359">
                <a:latin typeface="Arial"/>
                <a:ea typeface="Arial"/>
                <a:cs typeface="Arial"/>
                <a:sym typeface="Arial"/>
              </a:defRPr>
            </a:lvl4pPr>
            <a:lvl5pPr algn="ctr" eaLnBrk="1" hangingPunct="1">
              <a:defRPr sz="4359">
                <a:latin typeface="Arial"/>
                <a:ea typeface="Arial"/>
                <a:cs typeface="Arial"/>
                <a:sym typeface="Arial"/>
              </a:defRPr>
            </a:lvl5pPr>
            <a:lvl6pPr indent="321457" algn="ctr" eaLnBrk="1" hangingPunct="1">
              <a:defRPr sz="4359">
                <a:latin typeface="Arial"/>
                <a:ea typeface="Arial"/>
                <a:cs typeface="Arial"/>
                <a:sym typeface="Arial"/>
              </a:defRPr>
            </a:lvl6pPr>
            <a:lvl7pPr indent="642915" algn="ctr" eaLnBrk="1" hangingPunct="1">
              <a:defRPr sz="4359">
                <a:latin typeface="Arial"/>
                <a:ea typeface="Arial"/>
                <a:cs typeface="Arial"/>
                <a:sym typeface="Arial"/>
              </a:defRPr>
            </a:lvl7pPr>
            <a:lvl8pPr indent="964372" algn="ctr" eaLnBrk="1" hangingPunct="1">
              <a:defRPr sz="4359">
                <a:latin typeface="Arial"/>
                <a:ea typeface="Arial"/>
                <a:cs typeface="Arial"/>
                <a:sym typeface="Arial"/>
              </a:defRPr>
            </a:lvl8pPr>
            <a:lvl9pPr indent="1285829" algn="ctr" eaLnBrk="1" hangingPunct="1">
              <a:defRPr sz="4359">
                <a:latin typeface="Arial"/>
                <a:ea typeface="Arial"/>
                <a:cs typeface="Arial"/>
                <a:sym typeface="Arial"/>
              </a:defRPr>
            </a:lvl9pPr>
          </a:lstStyle>
          <a:p>
            <a:r>
              <a:rPr lang="en-US" kern="0" dirty="0">
                <a:solidFill>
                  <a:srgbClr val="FFFF00"/>
                </a:solidFill>
                <a:latin typeface="Chalkduster" panose="03050602040202020205" pitchFamily="66" charset="0"/>
              </a:rPr>
              <a:t>The power of voice</a:t>
            </a:r>
            <a:endParaRPr lang="en-AU" kern="0" dirty="0">
              <a:solidFill>
                <a:srgbClr val="FFFF00"/>
              </a:solidFill>
              <a:latin typeface="Chalkduster" panose="03050602040202020205" pitchFamily="66" charset="0"/>
            </a:endParaRPr>
          </a:p>
        </p:txBody>
      </p:sp>
      <p:pic>
        <p:nvPicPr>
          <p:cNvPr id="2" name="Picture 1">
            <a:extLst>
              <a:ext uri="{FF2B5EF4-FFF2-40B4-BE49-F238E27FC236}">
                <a16:creationId xmlns:a16="http://schemas.microsoft.com/office/drawing/2014/main" id="{44F41A39-DAC6-DD63-5F52-762920590E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82474" y="6312944"/>
            <a:ext cx="837037" cy="475310"/>
          </a:xfrm>
          <a:prstGeom prst="rect">
            <a:avLst/>
          </a:prstGeom>
        </p:spPr>
      </p:pic>
    </p:spTree>
    <p:extLst>
      <p:ext uri="{BB962C8B-B14F-4D97-AF65-F5344CB8AC3E}">
        <p14:creationId xmlns:p14="http://schemas.microsoft.com/office/powerpoint/2010/main" val="27236702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4AF4-BF83-C9C5-CDFF-BF1FFBFE87B0}"/>
              </a:ext>
            </a:extLst>
          </p:cNvPr>
          <p:cNvSpPr>
            <a:spLocks noGrp="1"/>
          </p:cNvSpPr>
          <p:nvPr>
            <p:ph type="title"/>
          </p:nvPr>
        </p:nvSpPr>
        <p:spPr>
          <a:xfrm>
            <a:off x="705226" y="177894"/>
            <a:ext cx="10363202" cy="703310"/>
          </a:xfrm>
        </p:spPr>
        <p:txBody>
          <a:bodyPr/>
          <a:lstStyle/>
          <a:p>
            <a:r>
              <a:rPr lang="en-US" sz="4000" dirty="0">
                <a:solidFill>
                  <a:srgbClr val="FFFF00"/>
                </a:solidFill>
                <a:latin typeface="Chalkduster" panose="03050602040202020205" pitchFamily="66" charset="0"/>
              </a:rPr>
              <a:t>Having a say is not enough</a:t>
            </a:r>
            <a:endParaRPr lang="en-AU" sz="4000" dirty="0">
              <a:solidFill>
                <a:srgbClr val="FFFF00"/>
              </a:solidFill>
              <a:latin typeface="Chalkduster" panose="03050602040202020205" pitchFamily="66" charset="0"/>
            </a:endParaRPr>
          </a:p>
        </p:txBody>
      </p:sp>
      <p:sp>
        <p:nvSpPr>
          <p:cNvPr id="4" name="TextBox 3">
            <a:extLst>
              <a:ext uri="{FF2B5EF4-FFF2-40B4-BE49-F238E27FC236}">
                <a16:creationId xmlns:a16="http://schemas.microsoft.com/office/drawing/2014/main" id="{7B8E34CB-0CC6-7B7D-A4D2-EFC6407D08ED}"/>
              </a:ext>
            </a:extLst>
          </p:cNvPr>
          <p:cNvSpPr txBox="1"/>
          <p:nvPr/>
        </p:nvSpPr>
        <p:spPr>
          <a:xfrm>
            <a:off x="1370091" y="1401448"/>
            <a:ext cx="9302672" cy="52732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Use voice to:</a:t>
            </a:r>
          </a:p>
          <a:p>
            <a:pPr marL="0" marR="0" indent="0" defTabSz="584200" rtl="0" fontAlgn="auto" latinLnBrk="1" hangingPunct="0">
              <a:lnSpc>
                <a:spcPct val="100000"/>
              </a:lnSpc>
              <a:spcBef>
                <a:spcPts val="0"/>
              </a:spcBef>
              <a:spcAft>
                <a:spcPts val="0"/>
              </a:spcAft>
              <a:buClrTx/>
              <a:buSzTx/>
              <a:buFontTx/>
              <a:buNone/>
              <a:tabLst/>
            </a:pPr>
            <a:endPar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endParaRP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Influence							Question</a:t>
            </a:r>
          </a:p>
          <a:p>
            <a:pPr marL="0" marR="0" indent="0"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Be </a:t>
            </a:r>
            <a:r>
              <a:rPr kumimoji="0" lang="en-US" sz="2800" b="0" i="0" u="none" strike="noStrike" cap="none" spc="0" normalizeH="0" baseline="0" dirty="0" err="1">
                <a:ln>
                  <a:noFill/>
                </a:ln>
                <a:solidFill>
                  <a:schemeClr val="bg1"/>
                </a:solidFill>
                <a:effectLst/>
                <a:uFillTx/>
                <a:latin typeface="Chalkduster" panose="03050602040202020205" pitchFamily="66" charset="0"/>
                <a:sym typeface="Helvetica Light"/>
              </a:rPr>
              <a:t>recognised</a:t>
            </a:r>
            <a:r>
              <a:rPr kumimoji="0" lang="en-US" sz="2800" b="0" i="0" u="none" strike="noStrike" cap="none" spc="0" normalizeH="0" baseline="0" dirty="0">
                <a:ln>
                  <a:noFill/>
                </a:ln>
                <a:solidFill>
                  <a:schemeClr val="bg1"/>
                </a:solidFill>
                <a:effectLst/>
                <a:uFillTx/>
                <a:latin typeface="Chalkduster" panose="03050602040202020205" pitchFamily="66" charset="0"/>
                <a:sym typeface="Helvetica Light"/>
              </a:rPr>
              <a:t>						Collaborate</a:t>
            </a: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Suggest								Partner</a:t>
            </a: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Connect								Participate</a:t>
            </a: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Identity								Contribute</a:t>
            </a: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Express 								Advocate</a:t>
            </a:r>
          </a:p>
          <a:p>
            <a:pPr marL="0" marR="0" indent="0" defTabSz="584200" rtl="0" fontAlgn="auto" latinLnBrk="1" hangingPunct="0">
              <a:lnSpc>
                <a:spcPct val="100000"/>
              </a:lnSpc>
              <a:spcBef>
                <a:spcPts val="0"/>
              </a:spcBef>
              <a:spcAft>
                <a:spcPts val="0"/>
              </a:spcAft>
              <a:buClrTx/>
              <a:buSzTx/>
              <a:buFontTx/>
              <a:buNone/>
              <a:tabLst/>
            </a:pPr>
            <a:r>
              <a:rPr lang="en-US" sz="2800" dirty="0">
                <a:solidFill>
                  <a:schemeClr val="bg1"/>
                </a:solidFill>
                <a:latin typeface="Chalkduster" panose="03050602040202020205" pitchFamily="66" charset="0"/>
                <a:sym typeface="Helvetica Light"/>
              </a:rPr>
              <a:t>Make a choice						Seek help</a:t>
            </a:r>
          </a:p>
          <a:p>
            <a:pPr marL="0" marR="0" indent="0" defTabSz="584200" rtl="0" fontAlgn="auto" latinLnBrk="1" hangingPunct="0">
              <a:lnSpc>
                <a:spcPct val="100000"/>
              </a:lnSpc>
              <a:spcBef>
                <a:spcPts val="0"/>
              </a:spcBef>
              <a:spcAft>
                <a:spcPts val="0"/>
              </a:spcAft>
              <a:buClrTx/>
              <a:buSzTx/>
              <a:buFontTx/>
              <a:buNone/>
              <a:tabLst/>
            </a:pPr>
            <a:endParaRPr lang="en-US" sz="2800" dirty="0">
              <a:solidFill>
                <a:schemeClr val="bg1"/>
              </a:solidFill>
              <a:latin typeface="Chalkduster" panose="03050602040202020205" pitchFamily="66"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92D050"/>
                </a:solidFill>
                <a:latin typeface="Chalkduster" panose="03050602040202020205" pitchFamily="66" charset="0"/>
                <a:sym typeface="Helvetica Light"/>
              </a:rPr>
              <a:t>Staff must </a:t>
            </a:r>
            <a:r>
              <a:rPr lang="en-US" sz="2800" u="sng" dirty="0">
                <a:solidFill>
                  <a:srgbClr val="92D050"/>
                </a:solidFill>
                <a:latin typeface="Chalkduster" panose="03050602040202020205" pitchFamily="66" charset="0"/>
                <a:sym typeface="Helvetica Light"/>
              </a:rPr>
              <a:t>show</a:t>
            </a:r>
            <a:r>
              <a:rPr lang="en-US" sz="2800" dirty="0">
                <a:solidFill>
                  <a:srgbClr val="92D050"/>
                </a:solidFill>
                <a:latin typeface="Chalkduster" panose="03050602040202020205" pitchFamily="66" charset="0"/>
                <a:sym typeface="Helvetica Light"/>
              </a:rPr>
              <a:t> they listen to create a safe space for students to speak up</a:t>
            </a:r>
          </a:p>
        </p:txBody>
      </p:sp>
      <p:pic>
        <p:nvPicPr>
          <p:cNvPr id="3" name="Picture 2">
            <a:extLst>
              <a:ext uri="{FF2B5EF4-FFF2-40B4-BE49-F238E27FC236}">
                <a16:creationId xmlns:a16="http://schemas.microsoft.com/office/drawing/2014/main" id="{22699267-4CC8-05CE-0268-1688FDF638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53788" y="6305691"/>
            <a:ext cx="837037" cy="475310"/>
          </a:xfrm>
          <a:prstGeom prst="rect">
            <a:avLst/>
          </a:prstGeom>
        </p:spPr>
      </p:pic>
    </p:spTree>
    <p:extLst>
      <p:ext uri="{BB962C8B-B14F-4D97-AF65-F5344CB8AC3E}">
        <p14:creationId xmlns:p14="http://schemas.microsoft.com/office/powerpoint/2010/main" val="3136060728"/>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0451" y="1983522"/>
            <a:ext cx="7543799" cy="3792959"/>
          </a:xfrm>
          <a:prstGeom prst="rect">
            <a:avLst/>
          </a:prstGeom>
          <a:noFill/>
        </p:spPr>
        <p:txBody>
          <a:bodyPr wrap="square" lIns="91439" tIns="45719" rIns="91439" bIns="45719"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 The ability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dream and set goals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for the future,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while being inspired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in the present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8" b="0" i="0" u="none" strike="noStrike" kern="1200" cap="none" spc="0" normalizeH="0" baseline="0" noProof="0" dirty="0">
                <a:ln>
                  <a:noFill/>
                </a:ln>
                <a:solidFill>
                  <a:srgbClr val="FFFFFF"/>
                </a:solidFill>
                <a:effectLst/>
                <a:uLnTx/>
                <a:uFillTx/>
                <a:latin typeface="Chalkduster"/>
                <a:cs typeface="Chalkduster"/>
              </a:rPr>
              <a:t>to reach those dreams.</a:t>
            </a:r>
          </a:p>
        </p:txBody>
      </p:sp>
      <p:sp>
        <p:nvSpPr>
          <p:cNvPr id="17411" name="Text Box 3"/>
          <p:cNvSpPr txBox="1">
            <a:spLocks noChangeArrowheads="1"/>
          </p:cNvSpPr>
          <p:nvPr/>
        </p:nvSpPr>
        <p:spPr bwMode="auto">
          <a:xfrm>
            <a:off x="1854201" y="658804"/>
            <a:ext cx="8496300" cy="925508"/>
          </a:xfrm>
          <a:prstGeom prst="rect">
            <a:avLst/>
          </a:prstGeom>
          <a:noFill/>
          <a:ln w="9525">
            <a:noFill/>
            <a:miter lim="800000"/>
            <a:headEnd/>
            <a:tailEnd/>
          </a:ln>
          <a:effectLst/>
        </p:spPr>
        <p:txBody>
          <a:bodyPr wrap="square" lIns="91439" tIns="45719" rIns="91439" bIns="45719">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14" b="0" i="0" u="none" strike="noStrike" kern="1200" cap="none" spc="0" normalizeH="0" baseline="0" noProof="0" dirty="0">
                <a:ln>
                  <a:noFill/>
                </a:ln>
                <a:solidFill>
                  <a:srgbClr val="FFFF00"/>
                </a:solidFill>
                <a:effectLst>
                  <a:outerShdw blurRad="50800" dist="38100" dir="2700000">
                    <a:srgbClr val="000000">
                      <a:alpha val="43000"/>
                    </a:srgbClr>
                  </a:outerShdw>
                </a:effectLst>
                <a:uLnTx/>
                <a:uFillTx/>
                <a:latin typeface="Chalkduster"/>
                <a:cs typeface="Chalkduster"/>
              </a:rPr>
              <a:t>ASPIRATIONS</a:t>
            </a:r>
          </a:p>
        </p:txBody>
      </p:sp>
      <p:pic>
        <p:nvPicPr>
          <p:cNvPr id="5" name="Picture 4">
            <a:extLst>
              <a:ext uri="{FF2B5EF4-FFF2-40B4-BE49-F238E27FC236}">
                <a16:creationId xmlns:a16="http://schemas.microsoft.com/office/drawing/2014/main" id="{EA82C38B-5487-104A-9346-08C1DEE3B4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021108" y="6239759"/>
            <a:ext cx="837037" cy="475310"/>
          </a:xfrm>
          <a:prstGeom prst="rect">
            <a:avLst/>
          </a:prstGeom>
        </p:spPr>
      </p:pic>
    </p:spTree>
    <p:extLst>
      <p:ext uri="{BB962C8B-B14F-4D97-AF65-F5344CB8AC3E}">
        <p14:creationId xmlns:p14="http://schemas.microsoft.com/office/powerpoint/2010/main" val="7815763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79257"/>
            <a:ext cx="9144000" cy="2300504"/>
          </a:xfrm>
        </p:spPr>
        <p:txBody>
          <a:bodyPr lIns="64291" tIns="32146" rIns="64291" bIns="32146" anchor="ctr"/>
          <a:lstStyle/>
          <a:p>
            <a:pPr>
              <a:lnSpc>
                <a:spcPct val="130000"/>
              </a:lnSpc>
            </a:pPr>
            <a:r>
              <a:rPr lang="en-US" sz="4600" dirty="0">
                <a:solidFill>
                  <a:srgbClr val="FFFF00"/>
                </a:solidFill>
                <a:latin typeface="Chalkduster"/>
                <a:cs typeface="Chalkduster"/>
              </a:rPr>
              <a:t>Aspirations Framework</a:t>
            </a:r>
          </a:p>
        </p:txBody>
      </p:sp>
      <p:sp>
        <p:nvSpPr>
          <p:cNvPr id="3" name="TextBox 2"/>
          <p:cNvSpPr txBox="1"/>
          <p:nvPr/>
        </p:nvSpPr>
        <p:spPr>
          <a:xfrm>
            <a:off x="1844834" y="5262385"/>
            <a:ext cx="1837295" cy="5482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5717" tIns="35717" rIns="35717" bIns="35717" numCol="1" spcCol="26788" rtlCol="0" anchor="ctr">
            <a:spAutoFit/>
          </a:bodyPr>
          <a:lstStyle/>
          <a:p>
            <a:pPr marL="0" marR="0" lvl="0" indent="0" algn="l" defTabSz="410730" rtl="0" eaLnBrk="1" fontAlgn="auto" latinLnBrk="1" hangingPunct="0">
              <a:lnSpc>
                <a:spcPct val="100000"/>
              </a:lnSpc>
              <a:spcBef>
                <a:spcPts val="0"/>
              </a:spcBef>
              <a:spcAft>
                <a:spcPts val="0"/>
              </a:spcAft>
              <a:buClrTx/>
              <a:buSzTx/>
              <a:buFontTx/>
              <a:buNone/>
              <a:tabLst/>
              <a:defRPr/>
            </a:pPr>
            <a:r>
              <a:rPr kumimoji="0" lang="en-US" sz="3094" b="0" i="0" u="none" strike="noStrike" kern="1200" cap="none" spc="0" normalizeH="0" baseline="0" noProof="0" dirty="0">
                <a:ln>
                  <a:noFill/>
                </a:ln>
                <a:solidFill>
                  <a:srgbClr val="FFFFFF"/>
                </a:solidFill>
                <a:effectLst/>
                <a:uLnTx/>
                <a:uFillTx/>
                <a:latin typeface="Chalkduster"/>
                <a:cs typeface="Chalkduster"/>
              </a:rPr>
              <a:t>Purpose</a:t>
            </a:r>
          </a:p>
        </p:txBody>
      </p:sp>
      <p:sp>
        <p:nvSpPr>
          <p:cNvPr id="6" name="TextBox 5">
            <a:extLst>
              <a:ext uri="{FF2B5EF4-FFF2-40B4-BE49-F238E27FC236}">
                <a16:creationId xmlns:a16="http://schemas.microsoft.com/office/drawing/2014/main" id="{82D73E69-4821-3341-B95D-D415B1D26EEC}"/>
              </a:ext>
            </a:extLst>
          </p:cNvPr>
          <p:cNvSpPr txBox="1"/>
          <p:nvPr/>
        </p:nvSpPr>
        <p:spPr>
          <a:xfrm>
            <a:off x="1758396" y="3593603"/>
            <a:ext cx="2811792" cy="5482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5717" tIns="35717" rIns="35717" bIns="35717" numCol="1" spcCol="26788" rtlCol="0" anchor="ctr">
            <a:spAutoFit/>
          </a:bodyPr>
          <a:lstStyle/>
          <a:p>
            <a:pPr marL="0" marR="0" lvl="0" indent="0" algn="l" defTabSz="410730" rtl="0" eaLnBrk="1" fontAlgn="auto" latinLnBrk="1" hangingPunct="0">
              <a:lnSpc>
                <a:spcPct val="100000"/>
              </a:lnSpc>
              <a:spcBef>
                <a:spcPts val="0"/>
              </a:spcBef>
              <a:spcAft>
                <a:spcPts val="0"/>
              </a:spcAft>
              <a:buClrTx/>
              <a:buSzTx/>
              <a:buFontTx/>
              <a:buNone/>
              <a:tabLst/>
              <a:defRPr/>
            </a:pPr>
            <a:r>
              <a:rPr kumimoji="0" lang="en-US" sz="3094" b="0" i="0" u="none" strike="noStrike" kern="1200" cap="none" spc="0" normalizeH="0" baseline="0" noProof="0" dirty="0">
                <a:ln>
                  <a:noFill/>
                </a:ln>
                <a:solidFill>
                  <a:srgbClr val="FFFFFF"/>
                </a:solidFill>
                <a:effectLst/>
                <a:uLnTx/>
                <a:uFillTx/>
                <a:latin typeface="Chalkduster"/>
                <a:cs typeface="Chalkduster"/>
              </a:rPr>
              <a:t>Engagement</a:t>
            </a:r>
          </a:p>
        </p:txBody>
      </p:sp>
      <p:sp>
        <p:nvSpPr>
          <p:cNvPr id="8" name="TextBox 7">
            <a:extLst>
              <a:ext uri="{FF2B5EF4-FFF2-40B4-BE49-F238E27FC236}">
                <a16:creationId xmlns:a16="http://schemas.microsoft.com/office/drawing/2014/main" id="{517EBB73-0BC6-0A4B-97D8-CB4CADD75FFB}"/>
              </a:ext>
            </a:extLst>
          </p:cNvPr>
          <p:cNvSpPr txBox="1"/>
          <p:nvPr/>
        </p:nvSpPr>
        <p:spPr>
          <a:xfrm>
            <a:off x="1781919" y="1872121"/>
            <a:ext cx="2406810" cy="5482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5717" tIns="35717" rIns="35717" bIns="35717" numCol="1" spcCol="26788" rtlCol="0" anchor="ctr">
            <a:spAutoFit/>
          </a:bodyPr>
          <a:lstStyle/>
          <a:p>
            <a:pPr marL="0" marR="0" lvl="0" indent="0" algn="l" defTabSz="410730" rtl="0" eaLnBrk="1" fontAlgn="auto" latinLnBrk="1" hangingPunct="0">
              <a:lnSpc>
                <a:spcPct val="100000"/>
              </a:lnSpc>
              <a:spcBef>
                <a:spcPts val="0"/>
              </a:spcBef>
              <a:spcAft>
                <a:spcPts val="0"/>
              </a:spcAft>
              <a:buClrTx/>
              <a:buSzTx/>
              <a:buFontTx/>
              <a:buNone/>
              <a:tabLst/>
              <a:defRPr/>
            </a:pPr>
            <a:r>
              <a:rPr kumimoji="0" lang="en-US" sz="3094" b="0" i="0" u="none" strike="noStrike" kern="1200" cap="none" spc="0" normalizeH="0" baseline="0" noProof="0" dirty="0">
                <a:ln>
                  <a:noFill/>
                </a:ln>
                <a:solidFill>
                  <a:srgbClr val="FFFFFF"/>
                </a:solidFill>
                <a:effectLst/>
                <a:uLnTx/>
                <a:uFillTx/>
                <a:latin typeface="Chalkduster"/>
                <a:cs typeface="Chalkduster"/>
              </a:rPr>
              <a:t>Self-Worth</a:t>
            </a:r>
          </a:p>
        </p:txBody>
      </p:sp>
      <p:pic>
        <p:nvPicPr>
          <p:cNvPr id="14" name="Picture 13">
            <a:extLst>
              <a:ext uri="{FF2B5EF4-FFF2-40B4-BE49-F238E27FC236}">
                <a16:creationId xmlns:a16="http://schemas.microsoft.com/office/drawing/2014/main" id="{43BC391B-22C9-2643-AB65-DEB24DD192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H="1" flipV="1">
            <a:off x="11340094" y="6287476"/>
            <a:ext cx="837037" cy="475310"/>
          </a:xfrm>
          <a:prstGeom prst="rect">
            <a:avLst/>
          </a:prstGeom>
        </p:spPr>
      </p:pic>
      <p:pic>
        <p:nvPicPr>
          <p:cNvPr id="10" name="Picture 9">
            <a:extLst>
              <a:ext uri="{FF2B5EF4-FFF2-40B4-BE49-F238E27FC236}">
                <a16:creationId xmlns:a16="http://schemas.microsoft.com/office/drawing/2014/main" id="{13C8D962-3296-A04F-9CD7-301CAA684F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12906" y="1403707"/>
            <a:ext cx="1608611" cy="1608611"/>
          </a:xfrm>
          <a:prstGeom prst="rect">
            <a:avLst/>
          </a:prstGeom>
        </p:spPr>
      </p:pic>
      <p:pic>
        <p:nvPicPr>
          <p:cNvPr id="12" name="Picture 11">
            <a:extLst>
              <a:ext uri="{FF2B5EF4-FFF2-40B4-BE49-F238E27FC236}">
                <a16:creationId xmlns:a16="http://schemas.microsoft.com/office/drawing/2014/main" id="{519F03FA-089B-7340-8D27-BCEB0DF1AB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17110" y="1451043"/>
            <a:ext cx="1607850" cy="1607850"/>
          </a:xfrm>
          <a:prstGeom prst="rect">
            <a:avLst/>
          </a:prstGeom>
        </p:spPr>
      </p:pic>
      <p:pic>
        <p:nvPicPr>
          <p:cNvPr id="13" name="Picture 12">
            <a:extLst>
              <a:ext uri="{FF2B5EF4-FFF2-40B4-BE49-F238E27FC236}">
                <a16:creationId xmlns:a16="http://schemas.microsoft.com/office/drawing/2014/main" id="{A98D5AA9-E858-8642-A355-82E9CE47269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7290" y="1441455"/>
            <a:ext cx="1628334" cy="1598067"/>
          </a:xfrm>
          <a:prstGeom prst="rect">
            <a:avLst/>
          </a:prstGeom>
        </p:spPr>
      </p:pic>
      <p:pic>
        <p:nvPicPr>
          <p:cNvPr id="15" name="Picture 14">
            <a:extLst>
              <a:ext uri="{FF2B5EF4-FFF2-40B4-BE49-F238E27FC236}">
                <a16:creationId xmlns:a16="http://schemas.microsoft.com/office/drawing/2014/main" id="{1D9C6FE7-C736-2F41-B2D6-6719F76CCB2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03641" y="3065985"/>
            <a:ext cx="1667129" cy="1667129"/>
          </a:xfrm>
          <a:prstGeom prst="rect">
            <a:avLst/>
          </a:prstGeom>
        </p:spPr>
      </p:pic>
      <p:pic>
        <p:nvPicPr>
          <p:cNvPr id="16" name="Picture 15">
            <a:extLst>
              <a:ext uri="{FF2B5EF4-FFF2-40B4-BE49-F238E27FC236}">
                <a16:creationId xmlns:a16="http://schemas.microsoft.com/office/drawing/2014/main" id="{602AA5B9-B3B7-0D49-AFA7-A623E3B8B7D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63090" y="3154107"/>
            <a:ext cx="1620541" cy="1608357"/>
          </a:xfrm>
          <a:prstGeom prst="rect">
            <a:avLst/>
          </a:prstGeom>
        </p:spPr>
      </p:pic>
      <p:pic>
        <p:nvPicPr>
          <p:cNvPr id="17" name="Picture 16">
            <a:extLst>
              <a:ext uri="{FF2B5EF4-FFF2-40B4-BE49-F238E27FC236}">
                <a16:creationId xmlns:a16="http://schemas.microsoft.com/office/drawing/2014/main" id="{F3996869-12A6-CF45-AA5F-C85D50835AD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28956" y="3147423"/>
            <a:ext cx="1652689" cy="1640263"/>
          </a:xfrm>
          <a:prstGeom prst="rect">
            <a:avLst/>
          </a:prstGeom>
        </p:spPr>
      </p:pic>
      <p:pic>
        <p:nvPicPr>
          <p:cNvPr id="18" name="Picture 17">
            <a:extLst>
              <a:ext uri="{FF2B5EF4-FFF2-40B4-BE49-F238E27FC236}">
                <a16:creationId xmlns:a16="http://schemas.microsoft.com/office/drawing/2014/main" id="{3A05EC4D-955D-7E4B-844A-7E2F92FF3D7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18876" y="4831368"/>
            <a:ext cx="1713009" cy="1693763"/>
          </a:xfrm>
          <a:prstGeom prst="rect">
            <a:avLst/>
          </a:prstGeom>
        </p:spPr>
      </p:pic>
      <p:pic>
        <p:nvPicPr>
          <p:cNvPr id="19" name="Picture 18">
            <a:extLst>
              <a:ext uri="{FF2B5EF4-FFF2-40B4-BE49-F238E27FC236}">
                <a16:creationId xmlns:a16="http://schemas.microsoft.com/office/drawing/2014/main" id="{EFEC8708-BB3E-B74A-B790-5BC2D2D5B6E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693716" y="4841283"/>
            <a:ext cx="1703959" cy="1697529"/>
          </a:xfrm>
          <a:prstGeom prst="rect">
            <a:avLst/>
          </a:prstGeom>
        </p:spPr>
      </p:pic>
      <p:sp>
        <p:nvSpPr>
          <p:cNvPr id="4" name="Arrow: Curved Right 3">
            <a:extLst>
              <a:ext uri="{FF2B5EF4-FFF2-40B4-BE49-F238E27FC236}">
                <a16:creationId xmlns:a16="http://schemas.microsoft.com/office/drawing/2014/main" id="{3EF91E9B-E708-9CC1-0AB1-7846521BCDAF}"/>
              </a:ext>
            </a:extLst>
          </p:cNvPr>
          <p:cNvSpPr/>
          <p:nvPr/>
        </p:nvSpPr>
        <p:spPr>
          <a:xfrm>
            <a:off x="938221" y="2411931"/>
            <a:ext cx="721036" cy="1334729"/>
          </a:xfrm>
          <a:prstGeom prst="curved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Helvetica Light"/>
              <a:ea typeface="+mn-ea"/>
              <a:cs typeface="+mn-cs"/>
              <a:sym typeface="Helvetica Light"/>
            </a:endParaRPr>
          </a:p>
        </p:txBody>
      </p:sp>
      <p:sp>
        <p:nvSpPr>
          <p:cNvPr id="5" name="Arrow: Curved Right 4">
            <a:extLst>
              <a:ext uri="{FF2B5EF4-FFF2-40B4-BE49-F238E27FC236}">
                <a16:creationId xmlns:a16="http://schemas.microsoft.com/office/drawing/2014/main" id="{F62C0F87-D248-4D31-70E4-800C62CA949F}"/>
              </a:ext>
            </a:extLst>
          </p:cNvPr>
          <p:cNvSpPr/>
          <p:nvPr/>
        </p:nvSpPr>
        <p:spPr>
          <a:xfrm>
            <a:off x="956445" y="4120321"/>
            <a:ext cx="721036" cy="1334729"/>
          </a:xfrm>
          <a:prstGeom prst="curved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Helvetica Light"/>
              <a:ea typeface="+mn-ea"/>
              <a:cs typeface="+mn-cs"/>
              <a:sym typeface="Helvetica Light"/>
            </a:endParaRPr>
          </a:p>
        </p:txBody>
      </p:sp>
    </p:spTree>
    <p:extLst>
      <p:ext uri="{BB962C8B-B14F-4D97-AF65-F5344CB8AC3E}">
        <p14:creationId xmlns:p14="http://schemas.microsoft.com/office/powerpoint/2010/main" val="400635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Right 22">
            <a:extLst>
              <a:ext uri="{FF2B5EF4-FFF2-40B4-BE49-F238E27FC236}">
                <a16:creationId xmlns:a16="http://schemas.microsoft.com/office/drawing/2014/main" id="{5CBC3874-D48B-4FD1-E639-1C428AC30B3E}"/>
              </a:ext>
            </a:extLst>
          </p:cNvPr>
          <p:cNvSpPr/>
          <p:nvPr/>
        </p:nvSpPr>
        <p:spPr>
          <a:xfrm>
            <a:off x="1" y="2858794"/>
            <a:ext cx="12207100" cy="1018494"/>
          </a:xfrm>
          <a:prstGeom prst="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Helvetica Light"/>
              <a:ea typeface="+mn-ea"/>
              <a:cs typeface="+mn-cs"/>
              <a:sym typeface="Helvetica Light"/>
            </a:endParaRPr>
          </a:p>
        </p:txBody>
      </p:sp>
      <p:sp>
        <p:nvSpPr>
          <p:cNvPr id="2" name="TextBox 1">
            <a:extLst>
              <a:ext uri="{FF2B5EF4-FFF2-40B4-BE49-F238E27FC236}">
                <a16:creationId xmlns:a16="http://schemas.microsoft.com/office/drawing/2014/main" id="{74C20BF0-8B70-4EC3-AB26-CE1B3CC5E3BC}"/>
              </a:ext>
            </a:extLst>
          </p:cNvPr>
          <p:cNvSpPr txBox="1"/>
          <p:nvPr/>
        </p:nvSpPr>
        <p:spPr>
          <a:xfrm>
            <a:off x="165099" y="466070"/>
            <a:ext cx="1154112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rPr>
              <a:t>I believe I have the ability to learn</a:t>
            </a:r>
            <a:endParaRPr kumimoji="0" lang="en-AU" sz="3600" b="0" i="0" u="none" strike="noStrike" kern="1200" cap="none" spc="0" normalizeH="0" baseline="0" noProof="0" dirty="0">
              <a:ln>
                <a:noFill/>
              </a:ln>
              <a:solidFill>
                <a:srgbClr val="FFFF00"/>
              </a:solidFill>
              <a:effectLst/>
              <a:uLnTx/>
              <a:uFillTx/>
              <a:latin typeface="Chalkduster" panose="03050602040202020205" pitchFamily="66" charset="0"/>
              <a:sym typeface="Helvetica Light"/>
            </a:endParaRPr>
          </a:p>
        </p:txBody>
      </p:sp>
      <p:pic>
        <p:nvPicPr>
          <p:cNvPr id="6" name="Picture 5">
            <a:extLst>
              <a:ext uri="{FF2B5EF4-FFF2-40B4-BE49-F238E27FC236}">
                <a16:creationId xmlns:a16="http://schemas.microsoft.com/office/drawing/2014/main" id="{4A283C04-2759-BE7B-40FB-5442848079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0936" y="1244577"/>
            <a:ext cx="1284817" cy="1284817"/>
          </a:xfrm>
          <a:prstGeom prst="rect">
            <a:avLst/>
          </a:prstGeom>
        </p:spPr>
      </p:pic>
      <p:pic>
        <p:nvPicPr>
          <p:cNvPr id="7" name="Picture 6">
            <a:extLst>
              <a:ext uri="{FF2B5EF4-FFF2-40B4-BE49-F238E27FC236}">
                <a16:creationId xmlns:a16="http://schemas.microsoft.com/office/drawing/2014/main" id="{30A6196D-7115-AECC-D421-43D1A740D47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4144" y="2725015"/>
            <a:ext cx="1286053" cy="1286053"/>
          </a:xfrm>
          <a:prstGeom prst="rect">
            <a:avLst/>
          </a:prstGeom>
        </p:spPr>
      </p:pic>
      <p:pic>
        <p:nvPicPr>
          <p:cNvPr id="8" name="Picture 7">
            <a:extLst>
              <a:ext uri="{FF2B5EF4-FFF2-40B4-BE49-F238E27FC236}">
                <a16:creationId xmlns:a16="http://schemas.microsoft.com/office/drawing/2014/main" id="{9DC67FE7-E0CC-D17D-2493-B0D804852D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37179" y="4174649"/>
            <a:ext cx="1281114" cy="1257301"/>
          </a:xfrm>
          <a:prstGeom prst="rect">
            <a:avLst/>
          </a:prstGeom>
        </p:spPr>
      </p:pic>
      <p:pic>
        <p:nvPicPr>
          <p:cNvPr id="10" name="Picture 9">
            <a:extLst>
              <a:ext uri="{FF2B5EF4-FFF2-40B4-BE49-F238E27FC236}">
                <a16:creationId xmlns:a16="http://schemas.microsoft.com/office/drawing/2014/main" id="{C2AE904D-9634-E06E-75A6-A95C5B69DD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4524" y="2530597"/>
            <a:ext cx="3171597" cy="1674888"/>
          </a:xfrm>
          <a:prstGeom prst="rect">
            <a:avLst/>
          </a:prstGeom>
        </p:spPr>
      </p:pic>
      <p:sp>
        <p:nvSpPr>
          <p:cNvPr id="11" name="TextBox 10">
            <a:extLst>
              <a:ext uri="{FF2B5EF4-FFF2-40B4-BE49-F238E27FC236}">
                <a16:creationId xmlns:a16="http://schemas.microsoft.com/office/drawing/2014/main" id="{DE68868D-7801-E605-18BE-48055BC71ED6}"/>
              </a:ext>
            </a:extLst>
          </p:cNvPr>
          <p:cNvSpPr txBox="1"/>
          <p:nvPr/>
        </p:nvSpPr>
        <p:spPr>
          <a:xfrm>
            <a:off x="751676" y="4409267"/>
            <a:ext cx="2001356"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Voice</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18" name="Picture 17">
            <a:extLst>
              <a:ext uri="{FF2B5EF4-FFF2-40B4-BE49-F238E27FC236}">
                <a16:creationId xmlns:a16="http://schemas.microsoft.com/office/drawing/2014/main" id="{6FABC0DE-F4A0-36BD-9A0E-7838EF1C5F4B}"/>
              </a:ext>
            </a:extLst>
          </p:cNvPr>
          <p:cNvPicPr>
            <a:picLocks noChangeAspect="1"/>
          </p:cNvPicPr>
          <p:nvPr/>
        </p:nvPicPr>
        <p:blipFill>
          <a:blip r:embed="rId7"/>
          <a:stretch>
            <a:fillRect/>
          </a:stretch>
        </p:blipFill>
        <p:spPr>
          <a:xfrm>
            <a:off x="4220664" y="2482610"/>
            <a:ext cx="1875336" cy="1892780"/>
          </a:xfrm>
          <a:prstGeom prst="rect">
            <a:avLst/>
          </a:prstGeom>
        </p:spPr>
      </p:pic>
      <p:sp>
        <p:nvSpPr>
          <p:cNvPr id="19" name="TextBox 18">
            <a:extLst>
              <a:ext uri="{FF2B5EF4-FFF2-40B4-BE49-F238E27FC236}">
                <a16:creationId xmlns:a16="http://schemas.microsoft.com/office/drawing/2014/main" id="{4A9F1DE9-F8AF-A4C0-3E0D-97991721BE0F}"/>
              </a:ext>
            </a:extLst>
          </p:cNvPr>
          <p:cNvSpPr txBox="1"/>
          <p:nvPr/>
        </p:nvSpPr>
        <p:spPr>
          <a:xfrm>
            <a:off x="6096000" y="5314712"/>
            <a:ext cx="2804482"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Self Worth</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sp>
        <p:nvSpPr>
          <p:cNvPr id="20" name="TextBox 19">
            <a:extLst>
              <a:ext uri="{FF2B5EF4-FFF2-40B4-BE49-F238E27FC236}">
                <a16:creationId xmlns:a16="http://schemas.microsoft.com/office/drawing/2014/main" id="{38823E4A-7968-4D27-E4C8-DB3F430F843E}"/>
              </a:ext>
            </a:extLst>
          </p:cNvPr>
          <p:cNvSpPr txBox="1"/>
          <p:nvPr/>
        </p:nvSpPr>
        <p:spPr>
          <a:xfrm>
            <a:off x="8593461" y="5730034"/>
            <a:ext cx="2804482"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Capabilities</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sp>
        <p:nvSpPr>
          <p:cNvPr id="22" name="TextBox 21">
            <a:extLst>
              <a:ext uri="{FF2B5EF4-FFF2-40B4-BE49-F238E27FC236}">
                <a16:creationId xmlns:a16="http://schemas.microsoft.com/office/drawing/2014/main" id="{B2A55755-820E-988A-2401-7801E40E4943}"/>
              </a:ext>
            </a:extLst>
          </p:cNvPr>
          <p:cNvSpPr txBox="1"/>
          <p:nvPr/>
        </p:nvSpPr>
        <p:spPr>
          <a:xfrm>
            <a:off x="4018353" y="4522737"/>
            <a:ext cx="2001356" cy="1210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goals and progress</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graphicFrame>
        <p:nvGraphicFramePr>
          <p:cNvPr id="3" name="Diagram 2">
            <a:extLst>
              <a:ext uri="{FF2B5EF4-FFF2-40B4-BE49-F238E27FC236}">
                <a16:creationId xmlns:a16="http://schemas.microsoft.com/office/drawing/2014/main" id="{416233F3-D5F5-1757-7C7E-615B048FE786}"/>
              </a:ext>
            </a:extLst>
          </p:cNvPr>
          <p:cNvGraphicFramePr/>
          <p:nvPr>
            <p:extLst>
              <p:ext uri="{D42A27DB-BD31-4B8C-83A1-F6EECF244321}">
                <p14:modId xmlns:p14="http://schemas.microsoft.com/office/powerpoint/2010/main" val="1657861569"/>
              </p:ext>
            </p:extLst>
          </p:nvPr>
        </p:nvGraphicFramePr>
        <p:xfrm>
          <a:off x="8829272" y="1223188"/>
          <a:ext cx="2332859" cy="44116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47659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rrow: Bent-Up 14">
            <a:extLst>
              <a:ext uri="{FF2B5EF4-FFF2-40B4-BE49-F238E27FC236}">
                <a16:creationId xmlns:a16="http://schemas.microsoft.com/office/drawing/2014/main" id="{7CC15DE0-0E62-E923-B948-C6CF9E300D47}"/>
              </a:ext>
            </a:extLst>
          </p:cNvPr>
          <p:cNvSpPr/>
          <p:nvPr/>
        </p:nvSpPr>
        <p:spPr>
          <a:xfrm flipV="1">
            <a:off x="10286321" y="3304923"/>
            <a:ext cx="1457325" cy="894583"/>
          </a:xfrm>
          <a:prstGeom prst="bentUpArrow">
            <a:avLst>
              <a:gd name="adj1" fmla="val 36158"/>
              <a:gd name="adj2" fmla="val 27165"/>
              <a:gd name="adj3" fmla="val 36748"/>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FFFFFF"/>
              </a:solidFill>
              <a:effectLst/>
              <a:uFillTx/>
              <a:latin typeface="+mn-lt"/>
              <a:ea typeface="+mn-ea"/>
              <a:cs typeface="+mn-cs"/>
              <a:sym typeface="Helvetica Light"/>
            </a:endParaRPr>
          </a:p>
        </p:txBody>
      </p:sp>
      <p:sp>
        <p:nvSpPr>
          <p:cNvPr id="14" name="Arrow: Bent-Up 13">
            <a:extLst>
              <a:ext uri="{FF2B5EF4-FFF2-40B4-BE49-F238E27FC236}">
                <a16:creationId xmlns:a16="http://schemas.microsoft.com/office/drawing/2014/main" id="{9D0BC284-50E2-DC24-A18B-F491398302DB}"/>
              </a:ext>
            </a:extLst>
          </p:cNvPr>
          <p:cNvSpPr/>
          <p:nvPr/>
        </p:nvSpPr>
        <p:spPr>
          <a:xfrm>
            <a:off x="10286322" y="2542248"/>
            <a:ext cx="1457325" cy="894583"/>
          </a:xfrm>
          <a:prstGeom prst="bentUpArrow">
            <a:avLst>
              <a:gd name="adj1" fmla="val 36158"/>
              <a:gd name="adj2" fmla="val 27165"/>
              <a:gd name="adj3" fmla="val 36748"/>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FFFFFF"/>
              </a:solidFill>
              <a:effectLst/>
              <a:uFillTx/>
              <a:latin typeface="+mn-lt"/>
              <a:ea typeface="+mn-ea"/>
              <a:cs typeface="+mn-cs"/>
              <a:sym typeface="Helvetica Light"/>
            </a:endParaRPr>
          </a:p>
        </p:txBody>
      </p:sp>
      <p:sp>
        <p:nvSpPr>
          <p:cNvPr id="2" name="Arrow: Right 1">
            <a:extLst>
              <a:ext uri="{FF2B5EF4-FFF2-40B4-BE49-F238E27FC236}">
                <a16:creationId xmlns:a16="http://schemas.microsoft.com/office/drawing/2014/main" id="{FCC54251-5DC1-6701-0F8B-FF938B6F693A}"/>
              </a:ext>
            </a:extLst>
          </p:cNvPr>
          <p:cNvSpPr/>
          <p:nvPr/>
        </p:nvSpPr>
        <p:spPr>
          <a:xfrm>
            <a:off x="1" y="2858794"/>
            <a:ext cx="12207100" cy="1018494"/>
          </a:xfrm>
          <a:prstGeom prst="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Helvetica Light"/>
              <a:ea typeface="+mn-ea"/>
              <a:cs typeface="+mn-cs"/>
              <a:sym typeface="Helvetica Light"/>
            </a:endParaRPr>
          </a:p>
        </p:txBody>
      </p:sp>
      <p:pic>
        <p:nvPicPr>
          <p:cNvPr id="3" name="Picture 2">
            <a:extLst>
              <a:ext uri="{FF2B5EF4-FFF2-40B4-BE49-F238E27FC236}">
                <a16:creationId xmlns:a16="http://schemas.microsoft.com/office/drawing/2014/main" id="{77D4D84A-5C11-EC35-6C34-A25D3DE13A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0841" y="1082423"/>
            <a:ext cx="1343566" cy="1343566"/>
          </a:xfrm>
          <a:prstGeom prst="rect">
            <a:avLst/>
          </a:prstGeom>
        </p:spPr>
      </p:pic>
      <p:pic>
        <p:nvPicPr>
          <p:cNvPr id="4" name="Picture 3">
            <a:extLst>
              <a:ext uri="{FF2B5EF4-FFF2-40B4-BE49-F238E27FC236}">
                <a16:creationId xmlns:a16="http://schemas.microsoft.com/office/drawing/2014/main" id="{139A3666-51A6-C577-B448-A4DE42141A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448" y="2669501"/>
            <a:ext cx="1343566" cy="1333464"/>
          </a:xfrm>
          <a:prstGeom prst="rect">
            <a:avLst/>
          </a:prstGeom>
        </p:spPr>
      </p:pic>
      <p:pic>
        <p:nvPicPr>
          <p:cNvPr id="5" name="Picture 4">
            <a:extLst>
              <a:ext uri="{FF2B5EF4-FFF2-40B4-BE49-F238E27FC236}">
                <a16:creationId xmlns:a16="http://schemas.microsoft.com/office/drawing/2014/main" id="{6740B229-BE9B-BF80-CE95-25F6CED2EB9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0809" y="4194224"/>
            <a:ext cx="1343565" cy="1333464"/>
          </a:xfrm>
          <a:prstGeom prst="rect">
            <a:avLst/>
          </a:prstGeom>
        </p:spPr>
      </p:pic>
      <p:sp>
        <p:nvSpPr>
          <p:cNvPr id="6" name="TextBox 5">
            <a:extLst>
              <a:ext uri="{FF2B5EF4-FFF2-40B4-BE49-F238E27FC236}">
                <a16:creationId xmlns:a16="http://schemas.microsoft.com/office/drawing/2014/main" id="{C3E4BE01-6CFB-A8E9-2EDE-6B7B3FE71E77}"/>
              </a:ext>
            </a:extLst>
          </p:cNvPr>
          <p:cNvSpPr txBox="1"/>
          <p:nvPr/>
        </p:nvSpPr>
        <p:spPr>
          <a:xfrm>
            <a:off x="-25833" y="5761985"/>
            <a:ext cx="3342900"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a:t>
            </a:r>
          </a:p>
          <a:p>
            <a:pPr marL="0" marR="0" lvl="0" indent="0" algn="ctr" defTabSz="584200" rtl="0" eaLnBrk="1" fontAlgn="auto" latinLnBrk="1" hangingPunct="0">
              <a:lnSpc>
                <a:spcPct val="100000"/>
              </a:lnSpc>
              <a:spcBef>
                <a:spcPts val="0"/>
              </a:spcBef>
              <a:spcAft>
                <a:spcPts val="0"/>
              </a:spcAft>
              <a:buClrTx/>
              <a:buSzTx/>
              <a:buFontTx/>
              <a:buNone/>
              <a:tabLst/>
              <a:defRPr/>
            </a:pPr>
            <a:r>
              <a:rPr lang="en-US" sz="2400" dirty="0">
                <a:solidFill>
                  <a:srgbClr val="FFFFFF"/>
                </a:solidFill>
                <a:latin typeface="Chalkduster" panose="03050602040202020205" pitchFamily="66" charset="0"/>
                <a:sym typeface="Helvetica Light"/>
              </a:rPr>
              <a:t>Engagement</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8" name="Picture 7">
            <a:extLst>
              <a:ext uri="{FF2B5EF4-FFF2-40B4-BE49-F238E27FC236}">
                <a16:creationId xmlns:a16="http://schemas.microsoft.com/office/drawing/2014/main" id="{81FB79C3-CBA0-6BD6-6526-C550471ACD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02461" y="1716719"/>
            <a:ext cx="2728399" cy="3552742"/>
          </a:xfrm>
          <a:prstGeom prst="rect">
            <a:avLst/>
          </a:prstGeom>
        </p:spPr>
      </p:pic>
      <p:sp>
        <p:nvSpPr>
          <p:cNvPr id="9" name="TextBox 8">
            <a:extLst>
              <a:ext uri="{FF2B5EF4-FFF2-40B4-BE49-F238E27FC236}">
                <a16:creationId xmlns:a16="http://schemas.microsoft.com/office/drawing/2014/main" id="{A7B7A741-A3DC-63A4-FBE0-83CEB8AD5D81}"/>
              </a:ext>
            </a:extLst>
          </p:cNvPr>
          <p:cNvSpPr txBox="1"/>
          <p:nvPr/>
        </p:nvSpPr>
        <p:spPr>
          <a:xfrm>
            <a:off x="2464517" y="5544919"/>
            <a:ext cx="3342900"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learning </a:t>
            </a:r>
          </a:p>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strategies</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pic>
        <p:nvPicPr>
          <p:cNvPr id="11" name="Picture 10">
            <a:extLst>
              <a:ext uri="{FF2B5EF4-FFF2-40B4-BE49-F238E27FC236}">
                <a16:creationId xmlns:a16="http://schemas.microsoft.com/office/drawing/2014/main" id="{1F2FDB4C-AC22-0168-6C8C-B76617001C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67450" y="1788950"/>
            <a:ext cx="3941410" cy="3158181"/>
          </a:xfrm>
          <a:prstGeom prst="rect">
            <a:avLst/>
          </a:prstGeom>
        </p:spPr>
      </p:pic>
      <p:sp>
        <p:nvSpPr>
          <p:cNvPr id="12" name="TextBox 11">
            <a:extLst>
              <a:ext uri="{FF2B5EF4-FFF2-40B4-BE49-F238E27FC236}">
                <a16:creationId xmlns:a16="http://schemas.microsoft.com/office/drawing/2014/main" id="{E228C33E-F558-DFB7-4588-083B75649B76}"/>
              </a:ext>
            </a:extLst>
          </p:cNvPr>
          <p:cNvSpPr txBox="1"/>
          <p:nvPr/>
        </p:nvSpPr>
        <p:spPr>
          <a:xfrm>
            <a:off x="6626317" y="5527688"/>
            <a:ext cx="3342900" cy="84125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rPr>
              <a:t>My confidence to contribute</a:t>
            </a:r>
            <a:endParaRPr kumimoji="0" lang="en-AU" sz="2400" b="0" i="0" u="none" strike="noStrike" kern="1200" cap="none" spc="0" normalizeH="0" baseline="0" noProof="0" dirty="0">
              <a:ln>
                <a:noFill/>
              </a:ln>
              <a:solidFill>
                <a:srgbClr val="FFFFFF"/>
              </a:solidFill>
              <a:effectLst/>
              <a:uLnTx/>
              <a:uFillTx/>
              <a:latin typeface="Chalkduster" panose="03050602040202020205" pitchFamily="66" charset="0"/>
              <a:sym typeface="Helvetica Light"/>
            </a:endParaRPr>
          </a:p>
        </p:txBody>
      </p:sp>
      <p:sp>
        <p:nvSpPr>
          <p:cNvPr id="7" name="TextBox 6">
            <a:extLst>
              <a:ext uri="{FF2B5EF4-FFF2-40B4-BE49-F238E27FC236}">
                <a16:creationId xmlns:a16="http://schemas.microsoft.com/office/drawing/2014/main" id="{B6582FBC-FB30-44A8-7B31-0011413BF8A5}"/>
              </a:ext>
            </a:extLst>
          </p:cNvPr>
          <p:cNvSpPr txBox="1"/>
          <p:nvPr/>
        </p:nvSpPr>
        <p:spPr>
          <a:xfrm>
            <a:off x="555238" y="249945"/>
            <a:ext cx="11096625" cy="59503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3200" dirty="0">
                <a:solidFill>
                  <a:srgbClr val="FFFF00"/>
                </a:solidFill>
                <a:latin typeface="Chalkduster" panose="03050602040202020205" pitchFamily="66" charset="0"/>
                <a:sym typeface="Helvetica Light"/>
              </a:rPr>
              <a:t>D</a:t>
            </a:r>
            <a:r>
              <a:rPr kumimoji="0" lang="en-US" sz="3200" b="0" i="0" u="none" strike="noStrike" cap="none" spc="0" normalizeH="0" baseline="0" dirty="0">
                <a:ln>
                  <a:noFill/>
                </a:ln>
                <a:solidFill>
                  <a:srgbClr val="FFFF00"/>
                </a:solidFill>
                <a:effectLst/>
                <a:uFillTx/>
                <a:latin typeface="Chalkduster" panose="03050602040202020205" pitchFamily="66" charset="0"/>
                <a:sym typeface="Helvetica Light"/>
              </a:rPr>
              <a:t>eveloping my purpose through engagement</a:t>
            </a:r>
            <a:endParaRPr kumimoji="0" lang="en-AU" sz="32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pic>
        <p:nvPicPr>
          <p:cNvPr id="10" name="Picture 9">
            <a:extLst>
              <a:ext uri="{FF2B5EF4-FFF2-40B4-BE49-F238E27FC236}">
                <a16:creationId xmlns:a16="http://schemas.microsoft.com/office/drawing/2014/main" id="{84D02E80-1B32-3141-EADC-054002C91A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739276" y="4508054"/>
            <a:ext cx="1275286" cy="1260958"/>
          </a:xfrm>
          <a:prstGeom prst="rect">
            <a:avLst/>
          </a:prstGeom>
        </p:spPr>
      </p:pic>
      <p:pic>
        <p:nvPicPr>
          <p:cNvPr id="13" name="Picture 12">
            <a:extLst>
              <a:ext uri="{FF2B5EF4-FFF2-40B4-BE49-F238E27FC236}">
                <a16:creationId xmlns:a16="http://schemas.microsoft.com/office/drawing/2014/main" id="{2121A39B-4D7F-DA8B-3F87-B89883862A0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874909" y="1238015"/>
            <a:ext cx="1260983" cy="1256225"/>
          </a:xfrm>
          <a:prstGeom prst="rect">
            <a:avLst/>
          </a:prstGeom>
        </p:spPr>
      </p:pic>
    </p:spTree>
    <p:extLst>
      <p:ext uri="{BB962C8B-B14F-4D97-AF65-F5344CB8AC3E}">
        <p14:creationId xmlns:p14="http://schemas.microsoft.com/office/powerpoint/2010/main" val="39121027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E4E0A-6588-C374-AB3C-5BE3CB451C5C}"/>
              </a:ext>
            </a:extLst>
          </p:cNvPr>
          <p:cNvSpPr>
            <a:spLocks noGrp="1"/>
          </p:cNvSpPr>
          <p:nvPr>
            <p:ph type="title"/>
          </p:nvPr>
        </p:nvSpPr>
        <p:spPr>
          <a:xfrm>
            <a:off x="590549" y="0"/>
            <a:ext cx="10363202" cy="927100"/>
          </a:xfrm>
        </p:spPr>
        <p:txBody>
          <a:bodyPr/>
          <a:lstStyle/>
          <a:p>
            <a:r>
              <a:rPr lang="en-US" sz="4400" dirty="0">
                <a:solidFill>
                  <a:srgbClr val="FFFF00"/>
                </a:solidFill>
                <a:latin typeface="Chalkduster" panose="03050602040202020205" pitchFamily="66" charset="0"/>
              </a:rPr>
              <a:t>Voice Potential</a:t>
            </a:r>
            <a:endParaRPr lang="en-AU" sz="4400" dirty="0">
              <a:solidFill>
                <a:srgbClr val="FFFF00"/>
              </a:solidFill>
              <a:latin typeface="Chalkduster" panose="03050602040202020205" pitchFamily="66" charset="0"/>
            </a:endParaRPr>
          </a:p>
        </p:txBody>
      </p:sp>
      <p:graphicFrame>
        <p:nvGraphicFramePr>
          <p:cNvPr id="4" name="Table 4">
            <a:extLst>
              <a:ext uri="{FF2B5EF4-FFF2-40B4-BE49-F238E27FC236}">
                <a16:creationId xmlns:a16="http://schemas.microsoft.com/office/drawing/2014/main" id="{97A3EE01-6690-7DF7-7927-DF0B75474071}"/>
              </a:ext>
            </a:extLst>
          </p:cNvPr>
          <p:cNvGraphicFramePr>
            <a:graphicFrameLocks noGrp="1"/>
          </p:cNvGraphicFramePr>
          <p:nvPr>
            <p:extLst>
              <p:ext uri="{D42A27DB-BD31-4B8C-83A1-F6EECF244321}">
                <p14:modId xmlns:p14="http://schemas.microsoft.com/office/powerpoint/2010/main" val="1412475418"/>
              </p:ext>
            </p:extLst>
          </p:nvPr>
        </p:nvGraphicFramePr>
        <p:xfrm>
          <a:off x="366712" y="1123950"/>
          <a:ext cx="11117365" cy="5429538"/>
        </p:xfrm>
        <a:graphic>
          <a:graphicData uri="http://schemas.openxmlformats.org/drawingml/2006/table">
            <a:tbl>
              <a:tblPr firstRow="1" bandRow="1">
                <a:tableStyleId>{5C22544A-7EE6-4342-B048-85BDC9FD1C3A}</a:tableStyleId>
              </a:tblPr>
              <a:tblGrid>
                <a:gridCol w="5405438">
                  <a:extLst>
                    <a:ext uri="{9D8B030D-6E8A-4147-A177-3AD203B41FA5}">
                      <a16:colId xmlns:a16="http://schemas.microsoft.com/office/drawing/2014/main" val="1050906538"/>
                    </a:ext>
                  </a:extLst>
                </a:gridCol>
                <a:gridCol w="5711927">
                  <a:extLst>
                    <a:ext uri="{9D8B030D-6E8A-4147-A177-3AD203B41FA5}">
                      <a16:colId xmlns:a16="http://schemas.microsoft.com/office/drawing/2014/main" val="432153122"/>
                    </a:ext>
                  </a:extLst>
                </a:gridCol>
              </a:tblGrid>
              <a:tr h="619691">
                <a:tc>
                  <a:txBody>
                    <a:bodyPr/>
                    <a:lstStyle/>
                    <a:p>
                      <a:pPr algn="ctr"/>
                      <a:r>
                        <a:rPr lang="en-US" sz="2800" dirty="0"/>
                        <a:t>Current</a:t>
                      </a:r>
                      <a:endParaRPr lang="en-AU" sz="2800" dirty="0"/>
                    </a:p>
                  </a:txBody>
                  <a:tcPr/>
                </a:tc>
                <a:tc>
                  <a:txBody>
                    <a:bodyPr/>
                    <a:lstStyle/>
                    <a:p>
                      <a:pPr algn="ctr"/>
                      <a:r>
                        <a:rPr lang="en-US" sz="2800" dirty="0"/>
                        <a:t>Intended </a:t>
                      </a:r>
                      <a:endParaRPr lang="en-AU" sz="2800" dirty="0"/>
                    </a:p>
                  </a:txBody>
                  <a:tcPr/>
                </a:tc>
                <a:extLst>
                  <a:ext uri="{0D108BD9-81ED-4DB2-BD59-A6C34878D82A}">
                    <a16:rowId xmlns:a16="http://schemas.microsoft.com/office/drawing/2014/main" val="2378174486"/>
                  </a:ext>
                </a:extLst>
              </a:tr>
              <a:tr h="619691">
                <a:tc>
                  <a:txBody>
                    <a:bodyPr/>
                    <a:lstStyle/>
                    <a:p>
                      <a:r>
                        <a:rPr lang="en-US" dirty="0"/>
                        <a:t>Curriculum driven attainment celebration</a:t>
                      </a:r>
                      <a:endParaRPr lang="en-AU" dirty="0"/>
                    </a:p>
                  </a:txBody>
                  <a:tcPr/>
                </a:tc>
                <a:tc>
                  <a:txBody>
                    <a:bodyPr/>
                    <a:lstStyle/>
                    <a:p>
                      <a:r>
                        <a:rPr lang="en-US" b="1" dirty="0"/>
                        <a:t>Student progress and personal growth regularly celebrated</a:t>
                      </a:r>
                      <a:endParaRPr lang="en-AU" b="1" dirty="0"/>
                    </a:p>
                  </a:txBody>
                  <a:tcPr/>
                </a:tc>
                <a:extLst>
                  <a:ext uri="{0D108BD9-81ED-4DB2-BD59-A6C34878D82A}">
                    <a16:rowId xmlns:a16="http://schemas.microsoft.com/office/drawing/2014/main" val="1061583775"/>
                  </a:ext>
                </a:extLst>
              </a:tr>
              <a:tr h="714093">
                <a:tc>
                  <a:txBody>
                    <a:bodyPr/>
                    <a:lstStyle/>
                    <a:p>
                      <a:r>
                        <a:rPr lang="en-US" dirty="0"/>
                        <a:t>Teacher directed goals</a:t>
                      </a:r>
                      <a:endParaRPr lang="en-AU" dirty="0"/>
                    </a:p>
                  </a:txBody>
                  <a:tcPr/>
                </a:tc>
                <a:tc>
                  <a:txBody>
                    <a:bodyPr/>
                    <a:lstStyle/>
                    <a:p>
                      <a:r>
                        <a:rPr lang="en-US" b="1" dirty="0"/>
                        <a:t>Co-created short-, medium- and long-term goals, personal, academic and social/emotional</a:t>
                      </a:r>
                      <a:endParaRPr lang="en-AU" b="1" dirty="0"/>
                    </a:p>
                  </a:txBody>
                  <a:tcPr/>
                </a:tc>
                <a:extLst>
                  <a:ext uri="{0D108BD9-81ED-4DB2-BD59-A6C34878D82A}">
                    <a16:rowId xmlns:a16="http://schemas.microsoft.com/office/drawing/2014/main" val="3497317598"/>
                  </a:ext>
                </a:extLst>
              </a:tr>
              <a:tr h="714093">
                <a:tc>
                  <a:txBody>
                    <a:bodyPr/>
                    <a:lstStyle/>
                    <a:p>
                      <a:r>
                        <a:rPr lang="en-US" dirty="0"/>
                        <a:t>Adult analysis of student data</a:t>
                      </a:r>
                      <a:endParaRPr lang="en-AU" dirty="0"/>
                    </a:p>
                  </a:txBody>
                  <a:tcPr/>
                </a:tc>
                <a:tc>
                  <a:txBody>
                    <a:bodyPr/>
                    <a:lstStyle/>
                    <a:p>
                      <a:r>
                        <a:rPr lang="en-US" b="1" dirty="0"/>
                        <a:t>Student analysis of own academic and collective student voice data</a:t>
                      </a:r>
                      <a:endParaRPr lang="en-AU" b="1" dirty="0"/>
                    </a:p>
                  </a:txBody>
                  <a:tcPr/>
                </a:tc>
                <a:extLst>
                  <a:ext uri="{0D108BD9-81ED-4DB2-BD59-A6C34878D82A}">
                    <a16:rowId xmlns:a16="http://schemas.microsoft.com/office/drawing/2014/main" val="3221131094"/>
                  </a:ext>
                </a:extLst>
              </a:tr>
              <a:tr h="619691">
                <a:tc>
                  <a:txBody>
                    <a:bodyPr/>
                    <a:lstStyle/>
                    <a:p>
                      <a:r>
                        <a:rPr lang="en-US" dirty="0"/>
                        <a:t>Narrow definition of success in school</a:t>
                      </a:r>
                      <a:endParaRPr lang="en-AU" dirty="0"/>
                    </a:p>
                  </a:txBody>
                  <a:tcPr/>
                </a:tc>
                <a:tc>
                  <a:txBody>
                    <a:bodyPr/>
                    <a:lstStyle/>
                    <a:p>
                      <a:r>
                        <a:rPr lang="en-US" b="1" dirty="0"/>
                        <a:t>Broader definition of success in life</a:t>
                      </a:r>
                      <a:endParaRPr lang="en-AU" b="1" dirty="0"/>
                    </a:p>
                  </a:txBody>
                  <a:tcPr/>
                </a:tc>
                <a:extLst>
                  <a:ext uri="{0D108BD9-81ED-4DB2-BD59-A6C34878D82A}">
                    <a16:rowId xmlns:a16="http://schemas.microsoft.com/office/drawing/2014/main" val="1802835530"/>
                  </a:ext>
                </a:extLst>
              </a:tr>
              <a:tr h="714093">
                <a:tc>
                  <a:txBody>
                    <a:bodyPr/>
                    <a:lstStyle/>
                    <a:p>
                      <a:r>
                        <a:rPr lang="en-US" dirty="0"/>
                        <a:t>Teacher directed learning design</a:t>
                      </a:r>
                      <a:endParaRPr lang="en-AU" dirty="0"/>
                    </a:p>
                  </a:txBody>
                  <a:tcPr/>
                </a:tc>
                <a:tc>
                  <a:txBody>
                    <a:bodyPr/>
                    <a:lstStyle/>
                    <a:p>
                      <a:r>
                        <a:rPr lang="en-US" b="1" dirty="0"/>
                        <a:t>Students and teachers collaborate to design and share pathways to learning and show evidence of learning</a:t>
                      </a:r>
                      <a:endParaRPr lang="en-AU" b="1" dirty="0"/>
                    </a:p>
                  </a:txBody>
                  <a:tcPr/>
                </a:tc>
                <a:extLst>
                  <a:ext uri="{0D108BD9-81ED-4DB2-BD59-A6C34878D82A}">
                    <a16:rowId xmlns:a16="http://schemas.microsoft.com/office/drawing/2014/main" val="3406546789"/>
                  </a:ext>
                </a:extLst>
              </a:tr>
              <a:tr h="714093">
                <a:tc>
                  <a:txBody>
                    <a:bodyPr/>
                    <a:lstStyle/>
                    <a:p>
                      <a:r>
                        <a:rPr lang="en-US" dirty="0"/>
                        <a:t>All students seen as one largely similar group</a:t>
                      </a:r>
                      <a:endParaRPr lang="en-AU" dirty="0"/>
                    </a:p>
                  </a:txBody>
                  <a:tcPr/>
                </a:tc>
                <a:tc>
                  <a:txBody>
                    <a:bodyPr/>
                    <a:lstStyle/>
                    <a:p>
                      <a:r>
                        <a:rPr lang="en-US" b="1" dirty="0"/>
                        <a:t>Diversity and unique strengths are celebrated, accepted and promoted</a:t>
                      </a:r>
                      <a:endParaRPr lang="en-AU" b="1" dirty="0"/>
                    </a:p>
                  </a:txBody>
                  <a:tcPr/>
                </a:tc>
                <a:extLst>
                  <a:ext uri="{0D108BD9-81ED-4DB2-BD59-A6C34878D82A}">
                    <a16:rowId xmlns:a16="http://schemas.microsoft.com/office/drawing/2014/main" val="3251610011"/>
                  </a:ext>
                </a:extLst>
              </a:tr>
              <a:tr h="714093">
                <a:tc>
                  <a:txBody>
                    <a:bodyPr/>
                    <a:lstStyle/>
                    <a:p>
                      <a:r>
                        <a:rPr lang="en-US" dirty="0"/>
                        <a:t>Some voices have more ‘power’ and influence than others</a:t>
                      </a:r>
                      <a:endParaRPr lang="en-AU" dirty="0"/>
                    </a:p>
                  </a:txBody>
                  <a:tcPr/>
                </a:tc>
                <a:tc>
                  <a:txBody>
                    <a:bodyPr/>
                    <a:lstStyle/>
                    <a:p>
                      <a:r>
                        <a:rPr lang="en-US" b="1" dirty="0"/>
                        <a:t>All voices are heard, valued and contribute to the good of the whole</a:t>
                      </a:r>
                      <a:endParaRPr lang="en-AU" b="1" dirty="0"/>
                    </a:p>
                  </a:txBody>
                  <a:tcPr/>
                </a:tc>
                <a:extLst>
                  <a:ext uri="{0D108BD9-81ED-4DB2-BD59-A6C34878D82A}">
                    <a16:rowId xmlns:a16="http://schemas.microsoft.com/office/drawing/2014/main" val="1205693268"/>
                  </a:ext>
                </a:extLst>
              </a:tr>
            </a:tbl>
          </a:graphicData>
        </a:graphic>
      </p:graphicFrame>
      <p:sp>
        <p:nvSpPr>
          <p:cNvPr id="5" name="Arrow: Right 4">
            <a:extLst>
              <a:ext uri="{FF2B5EF4-FFF2-40B4-BE49-F238E27FC236}">
                <a16:creationId xmlns:a16="http://schemas.microsoft.com/office/drawing/2014/main" id="{531A1265-1234-5B05-95AB-C50A085888C6}"/>
              </a:ext>
            </a:extLst>
          </p:cNvPr>
          <p:cNvSpPr/>
          <p:nvPr/>
        </p:nvSpPr>
        <p:spPr>
          <a:xfrm flipV="1">
            <a:off x="4017168" y="794384"/>
            <a:ext cx="3509964" cy="659131"/>
          </a:xfrm>
          <a:prstGeom prst="rightArrow">
            <a:avLst/>
          </a:prstGeom>
          <a:solidFill>
            <a:srgbClr val="FFFF00"/>
          </a:solidFill>
          <a:ln w="12700" cap="flat">
            <a:noFill/>
            <a:miter lim="400000"/>
          </a:ln>
          <a:effectLst>
            <a:outerShdw blurRad="38100" dist="25400" dir="5400000" rotWithShape="0">
              <a:srgbClr val="000000">
                <a:alpha val="50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FFFFFF"/>
              </a:solidFill>
              <a:effectLst/>
              <a:uFillTx/>
              <a:latin typeface="+mn-lt"/>
              <a:ea typeface="+mn-ea"/>
              <a:cs typeface="+mn-cs"/>
              <a:sym typeface="Helvetica Light"/>
            </a:endParaRPr>
          </a:p>
        </p:txBody>
      </p:sp>
      <p:pic>
        <p:nvPicPr>
          <p:cNvPr id="3" name="Picture 2">
            <a:extLst>
              <a:ext uri="{FF2B5EF4-FFF2-40B4-BE49-F238E27FC236}">
                <a16:creationId xmlns:a16="http://schemas.microsoft.com/office/drawing/2014/main" id="{8C74C5C9-B4E6-71A6-CBED-34797CC1DE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11291354" y="6334460"/>
            <a:ext cx="789959" cy="448577"/>
          </a:xfrm>
          <a:prstGeom prst="rect">
            <a:avLst/>
          </a:prstGeom>
        </p:spPr>
      </p:pic>
    </p:spTree>
    <p:extLst>
      <p:ext uri="{BB962C8B-B14F-4D97-AF65-F5344CB8AC3E}">
        <p14:creationId xmlns:p14="http://schemas.microsoft.com/office/powerpoint/2010/main" val="3092569847"/>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1458051-DD9A-FE5F-8A57-07C0531E7F44}"/>
              </a:ext>
            </a:extLst>
          </p:cNvPr>
          <p:cNvPicPr>
            <a:picLocks noChangeAspect="1"/>
          </p:cNvPicPr>
          <p:nvPr/>
        </p:nvPicPr>
        <p:blipFill>
          <a:blip r:embed="rId3"/>
          <a:stretch>
            <a:fillRect/>
          </a:stretch>
        </p:blipFill>
        <p:spPr>
          <a:xfrm>
            <a:off x="5572602" y="690562"/>
            <a:ext cx="3934381" cy="5476876"/>
          </a:xfrm>
          <a:prstGeom prst="rect">
            <a:avLst/>
          </a:prstGeom>
        </p:spPr>
      </p:pic>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flipV="1">
            <a:off x="11281860" y="6314113"/>
            <a:ext cx="837037" cy="475310"/>
          </a:xfrm>
          <a:prstGeom prst="rect">
            <a:avLst/>
          </a:prstGeom>
        </p:spPr>
      </p:pic>
      <p:pic>
        <p:nvPicPr>
          <p:cNvPr id="9" name="Picture 8">
            <a:extLst>
              <a:ext uri="{FF2B5EF4-FFF2-40B4-BE49-F238E27FC236}">
                <a16:creationId xmlns:a16="http://schemas.microsoft.com/office/drawing/2014/main" id="{A33B1954-951E-52D3-88FD-51D4615D860A}"/>
              </a:ext>
            </a:extLst>
          </p:cNvPr>
          <p:cNvPicPr>
            <a:picLocks noChangeAspect="1"/>
          </p:cNvPicPr>
          <p:nvPr/>
        </p:nvPicPr>
        <p:blipFill>
          <a:blip r:embed="rId5"/>
          <a:stretch>
            <a:fillRect/>
          </a:stretch>
        </p:blipFill>
        <p:spPr>
          <a:xfrm>
            <a:off x="212205" y="690563"/>
            <a:ext cx="3869460" cy="5476875"/>
          </a:xfrm>
          <a:prstGeom prst="rect">
            <a:avLst/>
          </a:prstGeom>
        </p:spPr>
      </p:pic>
      <p:pic>
        <p:nvPicPr>
          <p:cNvPr id="12" name="Picture 11">
            <a:extLst>
              <a:ext uri="{FF2B5EF4-FFF2-40B4-BE49-F238E27FC236}">
                <a16:creationId xmlns:a16="http://schemas.microsoft.com/office/drawing/2014/main" id="{680D8AB0-FAE9-5FF3-4D4B-18106AE412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915" y="1600200"/>
            <a:ext cx="3483536" cy="5037821"/>
          </a:xfrm>
          <a:prstGeom prst="rect">
            <a:avLst/>
          </a:prstGeom>
        </p:spPr>
      </p:pic>
      <p:pic>
        <p:nvPicPr>
          <p:cNvPr id="18" name="Picture 17">
            <a:extLst>
              <a:ext uri="{FF2B5EF4-FFF2-40B4-BE49-F238E27FC236}">
                <a16:creationId xmlns:a16="http://schemas.microsoft.com/office/drawing/2014/main" id="{786E5DE5-6E80-9E6F-E44E-2B8062119B82}"/>
              </a:ext>
            </a:extLst>
          </p:cNvPr>
          <p:cNvPicPr>
            <a:picLocks noChangeAspect="1"/>
          </p:cNvPicPr>
          <p:nvPr/>
        </p:nvPicPr>
        <p:blipFill>
          <a:blip r:embed="rId7"/>
          <a:stretch>
            <a:fillRect/>
          </a:stretch>
        </p:blipFill>
        <p:spPr>
          <a:xfrm>
            <a:off x="6218070" y="1481636"/>
            <a:ext cx="3508710" cy="5037822"/>
          </a:xfrm>
          <a:prstGeom prst="rect">
            <a:avLst/>
          </a:prstGeom>
        </p:spPr>
      </p:pic>
      <p:pic>
        <p:nvPicPr>
          <p:cNvPr id="14" name="Picture 13">
            <a:extLst>
              <a:ext uri="{FF2B5EF4-FFF2-40B4-BE49-F238E27FC236}">
                <a16:creationId xmlns:a16="http://schemas.microsoft.com/office/drawing/2014/main" id="{99E5799D-A000-F28A-364E-E1C000FE81AB}"/>
              </a:ext>
            </a:extLst>
          </p:cNvPr>
          <p:cNvPicPr>
            <a:picLocks noChangeAspect="1"/>
          </p:cNvPicPr>
          <p:nvPr/>
        </p:nvPicPr>
        <p:blipFill>
          <a:blip r:embed="rId8"/>
          <a:stretch>
            <a:fillRect/>
          </a:stretch>
        </p:blipFill>
        <p:spPr>
          <a:xfrm>
            <a:off x="1394421" y="1820179"/>
            <a:ext cx="3763431" cy="5037821"/>
          </a:xfrm>
          <a:prstGeom prst="rect">
            <a:avLst/>
          </a:prstGeom>
        </p:spPr>
      </p:pic>
      <p:pic>
        <p:nvPicPr>
          <p:cNvPr id="20" name="Picture 19">
            <a:extLst>
              <a:ext uri="{FF2B5EF4-FFF2-40B4-BE49-F238E27FC236}">
                <a16:creationId xmlns:a16="http://schemas.microsoft.com/office/drawing/2014/main" id="{78CDE638-E897-0BD6-D3B3-01204A77BC01}"/>
              </a:ext>
            </a:extLst>
          </p:cNvPr>
          <p:cNvPicPr>
            <a:picLocks noChangeAspect="1"/>
          </p:cNvPicPr>
          <p:nvPr/>
        </p:nvPicPr>
        <p:blipFill>
          <a:blip r:embed="rId9"/>
          <a:stretch>
            <a:fillRect/>
          </a:stretch>
        </p:blipFill>
        <p:spPr>
          <a:xfrm>
            <a:off x="6874938" y="1600200"/>
            <a:ext cx="3497310" cy="5274948"/>
          </a:xfrm>
          <a:prstGeom prst="rect">
            <a:avLst/>
          </a:prstGeom>
        </p:spPr>
      </p:pic>
      <p:sp>
        <p:nvSpPr>
          <p:cNvPr id="21" name="TextBox 20">
            <a:extLst>
              <a:ext uri="{FF2B5EF4-FFF2-40B4-BE49-F238E27FC236}">
                <a16:creationId xmlns:a16="http://schemas.microsoft.com/office/drawing/2014/main" id="{3392DAD6-E661-8BF4-E226-3D9C7F375BD4}"/>
              </a:ext>
            </a:extLst>
          </p:cNvPr>
          <p:cNvSpPr txBox="1"/>
          <p:nvPr/>
        </p:nvSpPr>
        <p:spPr>
          <a:xfrm>
            <a:off x="381001" y="116999"/>
            <a:ext cx="11668124"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0"/>
                <a:sym typeface="Helvetica Light"/>
              </a:rPr>
              <a:t>Making Voice a Way of Being. The GA Story</a:t>
            </a:r>
            <a:endParaRPr kumimoji="0" lang="en-AU" sz="3600" b="0" i="0" u="none" strike="noStrike" cap="none" spc="0" normalizeH="0" baseline="0" dirty="0">
              <a:ln>
                <a:noFill/>
              </a:ln>
              <a:solidFill>
                <a:srgbClr val="FFFF00"/>
              </a:solidFill>
              <a:effectLst/>
              <a:uFillTx/>
              <a:latin typeface="Chalkduster" panose="03050602040202020205" pitchFamily="66" charset="0"/>
              <a:sym typeface="Helvetica Light"/>
            </a:endParaRPr>
          </a:p>
        </p:txBody>
      </p:sp>
    </p:spTree>
    <p:extLst>
      <p:ext uri="{BB962C8B-B14F-4D97-AF65-F5344CB8AC3E}">
        <p14:creationId xmlns:p14="http://schemas.microsoft.com/office/powerpoint/2010/main" val="306855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74253" y="1900457"/>
            <a:ext cx="4439443" cy="3533594"/>
          </a:xfrm>
          <a:prstGeom prst="rect">
            <a:avLst/>
          </a:prstGeom>
          <a:noFill/>
        </p:spPr>
        <p:txBody>
          <a:bodyPr wrap="square" lIns="91439" tIns="45719" rIns="91439" bIns="45719" rtlCol="0">
            <a:spAutoFit/>
          </a:bodyPr>
          <a:lstStyle/>
          <a:p>
            <a:pPr algn="ctr" defTabSz="410751"/>
            <a:endParaRPr lang="en-US" sz="3797" kern="0" dirty="0">
              <a:solidFill>
                <a:srgbClr val="FFFFFF"/>
              </a:solidFill>
              <a:latin typeface="Chalkduster"/>
              <a:cs typeface="Chalkduster"/>
              <a:sym typeface="Helvetica Light"/>
            </a:endParaRPr>
          </a:p>
          <a:p>
            <a:pPr algn="ctr" defTabSz="410751"/>
            <a:r>
              <a:rPr lang="en-US" sz="3094" kern="0" dirty="0">
                <a:solidFill>
                  <a:srgbClr val="FFFFFF"/>
                </a:solidFill>
                <a:latin typeface="Chalkduster"/>
                <a:cs typeface="Chalkduster"/>
                <a:sym typeface="Helvetica Light"/>
              </a:rPr>
              <a:t>What is your mic drop moment of learning from this discussion on Student Voice?</a:t>
            </a:r>
          </a:p>
          <a:p>
            <a:pPr algn="ctr" defTabSz="410751"/>
            <a:endParaRPr lang="en-US" sz="3094" kern="0" dirty="0">
              <a:solidFill>
                <a:srgbClr val="FFFFFF"/>
              </a:solidFill>
              <a:latin typeface="Chalkduster"/>
              <a:cs typeface="Chalkduster"/>
              <a:sym typeface="Helvetica Light"/>
            </a:endParaRPr>
          </a:p>
        </p:txBody>
      </p:sp>
      <p:sp>
        <p:nvSpPr>
          <p:cNvPr id="9" name="Text Box 3"/>
          <p:cNvSpPr txBox="1">
            <a:spLocks noChangeArrowheads="1"/>
          </p:cNvSpPr>
          <p:nvPr/>
        </p:nvSpPr>
        <p:spPr bwMode="auto">
          <a:xfrm>
            <a:off x="2694476" y="400487"/>
            <a:ext cx="6948011" cy="741611"/>
          </a:xfrm>
          <a:prstGeom prst="rect">
            <a:avLst/>
          </a:prstGeom>
          <a:noFill/>
          <a:ln w="9525">
            <a:noFill/>
            <a:miter lim="800000"/>
            <a:headEnd/>
            <a:tailEnd/>
          </a:ln>
          <a:effectLst>
            <a:softEdge rad="0"/>
          </a:effectLst>
        </p:spPr>
        <p:txBody>
          <a:bodyPr wrap="square" lIns="91439" tIns="45719" rIns="91439" bIns="45719">
            <a:prstTxWarp prst="textNoShape">
              <a:avLst/>
            </a:prstTxWarp>
            <a:spAutoFit/>
          </a:bodyPr>
          <a:lstStyle/>
          <a:p>
            <a:pPr algn="ctr" defTabSz="410751">
              <a:defRPr/>
            </a:pPr>
            <a:r>
              <a:rPr lang="en-US" sz="4219" kern="0" dirty="0">
                <a:solidFill>
                  <a:srgbClr val="FFFF00"/>
                </a:solidFill>
                <a:effectLst>
                  <a:outerShdw blurRad="50800" dist="38100" dir="2700000">
                    <a:srgbClr val="000000">
                      <a:alpha val="43000"/>
                    </a:srgbClr>
                  </a:outerShdw>
                </a:effectLst>
                <a:latin typeface="Chalkduster"/>
                <a:cs typeface="Chalkduster"/>
                <a:sym typeface="Helvetica Light"/>
              </a:rPr>
              <a:t>Mic Drop Moments</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flipH="1" flipV="1">
            <a:off x="9777524" y="6312911"/>
            <a:ext cx="837037" cy="475310"/>
          </a:xfrm>
          <a:prstGeom prst="rect">
            <a:avLst/>
          </a:prstGeom>
        </p:spPr>
      </p:pic>
      <p:pic>
        <p:nvPicPr>
          <p:cNvPr id="7" name="Google Shape;245;p39">
            <a:extLst>
              <a:ext uri="{FF2B5EF4-FFF2-40B4-BE49-F238E27FC236}">
                <a16:creationId xmlns:a16="http://schemas.microsoft.com/office/drawing/2014/main" id="{08B1026F-6267-5C42-8C5B-B400F2420621}"/>
              </a:ext>
            </a:extLst>
          </p:cNvPr>
          <p:cNvPicPr preferRelativeResize="0"/>
          <p:nvPr/>
        </p:nvPicPr>
        <p:blipFill>
          <a:blip r:embed="rId4">
            <a:alphaModFix/>
          </a:blip>
          <a:stretch>
            <a:fillRect/>
          </a:stretch>
        </p:blipFill>
        <p:spPr>
          <a:xfrm rot="-646628">
            <a:off x="973952" y="1596361"/>
            <a:ext cx="3082864" cy="4613608"/>
          </a:xfrm>
          <a:prstGeom prst="rect">
            <a:avLst/>
          </a:prstGeom>
          <a:noFill/>
          <a:ln>
            <a:noFill/>
          </a:ln>
          <a:effectLst>
            <a:softEdge rad="139700"/>
          </a:effectLst>
        </p:spPr>
      </p:pic>
    </p:spTree>
    <p:extLst>
      <p:ext uri="{BB962C8B-B14F-4D97-AF65-F5344CB8AC3E}">
        <p14:creationId xmlns:p14="http://schemas.microsoft.com/office/powerpoint/2010/main" val="41266252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36310" y="5489421"/>
            <a:ext cx="5381639" cy="907050"/>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436803" y="1037409"/>
            <a:ext cx="9548395" cy="2040170"/>
          </a:xfrm>
          <a:prstGeom prst="rect">
            <a:avLst/>
          </a:prstGeom>
        </p:spPr>
        <p:txBody>
          <a:bodyPr wrap="square" lIns="91435" tIns="45718" rIns="91435" bIns="45718">
            <a:spAutoFit/>
          </a:bodyPr>
          <a:lstStyle/>
          <a:p>
            <a:r>
              <a:rPr lang="en-US" sz="4219" b="1" spc="150"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			Thank you!</a:t>
            </a:r>
            <a:br>
              <a:rPr lang="en-US" sz="4219" b="1" spc="150"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br>
            <a:r>
              <a:rPr lang="en-US" sz="4219" b="1" spc="150"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Contact me with questions or for further discussion.</a:t>
            </a:r>
          </a:p>
        </p:txBody>
      </p:sp>
      <p:sp>
        <p:nvSpPr>
          <p:cNvPr id="10" name="Rectangle 9">
            <a:extLst>
              <a:ext uri="{FF2B5EF4-FFF2-40B4-BE49-F238E27FC236}">
                <a16:creationId xmlns:a16="http://schemas.microsoft.com/office/drawing/2014/main" id="{A5F8643E-CDD0-7246-A819-0EEB5EDB4844}"/>
              </a:ext>
            </a:extLst>
          </p:cNvPr>
          <p:cNvSpPr/>
          <p:nvPr/>
        </p:nvSpPr>
        <p:spPr>
          <a:xfrm>
            <a:off x="3363727" y="3295470"/>
            <a:ext cx="5694548" cy="1596715"/>
          </a:xfrm>
          <a:prstGeom prst="rect">
            <a:avLst/>
          </a:prstGeom>
        </p:spPr>
        <p:txBody>
          <a:bodyPr wrap="square" lIns="91435" tIns="45718" rIns="91435" bIns="45718">
            <a:spAutoFit/>
          </a:bodyPr>
          <a:lstStyle/>
          <a:p>
            <a:endParaRPr lang="en-US" sz="844" b="1" spc="150"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pPr algn="ctr"/>
            <a:r>
              <a:rPr lang="en-US" sz="4000" b="1" spc="150"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Sue Bryen</a:t>
            </a:r>
            <a:br>
              <a:rPr lang="en-US" sz="1266" b="1" spc="150"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br>
              <a:rPr lang="en-US" sz="1266" b="1" spc="150" dirty="0">
                <a:ln w="11430"/>
                <a:solidFill>
                  <a:srgbClr val="A2D630"/>
                </a:solidFill>
                <a:effectLst>
                  <a:outerShdw blurRad="25400" algn="tl" rotWithShape="0">
                    <a:srgbClr val="000000">
                      <a:alpha val="43000"/>
                    </a:srgbClr>
                  </a:outerShdw>
                </a:effectLst>
                <a:latin typeface="Chalkduster" panose="03050602040202020205" pitchFamily="66" charset="77"/>
              </a:rPr>
            </a:br>
            <a:r>
              <a:rPr lang="en-US" sz="2400" b="1" spc="150" dirty="0">
                <a:ln w="11430"/>
                <a:solidFill>
                  <a:srgbClr val="A2D630"/>
                </a:solidFill>
                <a:effectLst>
                  <a:outerShdw blurRad="25400" algn="tl" rotWithShape="0">
                    <a:srgbClr val="000000">
                      <a:alpha val="43000"/>
                    </a:srgbClr>
                  </a:outerShdw>
                </a:effectLst>
                <a:latin typeface="Chalkduster" panose="03050602040202020205" pitchFamily="66" charset="77"/>
              </a:rPr>
              <a:t>bryen@quagliainstitute.org</a:t>
            </a:r>
            <a:br>
              <a:rPr lang="en-US" sz="1266" b="1" spc="150" dirty="0">
                <a:ln w="11430"/>
                <a:solidFill>
                  <a:srgbClr val="A2D630"/>
                </a:solidFill>
                <a:effectLst>
                  <a:outerShdw blurRad="25400" algn="tl" rotWithShape="0">
                    <a:srgbClr val="000000">
                      <a:alpha val="43000"/>
                    </a:srgbClr>
                  </a:outerShdw>
                </a:effectLst>
                <a:latin typeface="Chalkduster" panose="03050602040202020205" pitchFamily="66" charset="77"/>
              </a:rPr>
            </a:br>
            <a:endParaRPr lang="en-US" sz="1266" b="1" spc="150" dirty="0">
              <a:ln w="11430"/>
              <a:solidFill>
                <a:srgbClr val="A2D630"/>
              </a:solidFill>
              <a:effectLst>
                <a:outerShdw blurRad="25400" algn="tl" rotWithShape="0">
                  <a:srgbClr val="000000">
                    <a:alpha val="43000"/>
                  </a:srgbClr>
                </a:outerShdw>
              </a:effectLst>
              <a:latin typeface="Chalkduster" panose="03050602040202020205" pitchFamily="66" charset="77"/>
            </a:endParaRPr>
          </a:p>
        </p:txBody>
      </p:sp>
    </p:spTree>
    <p:extLst>
      <p:ext uri="{BB962C8B-B14F-4D97-AF65-F5344CB8AC3E}">
        <p14:creationId xmlns:p14="http://schemas.microsoft.com/office/powerpoint/2010/main" val="3628489362"/>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halkboard">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Chalkboard" id="{EDFA4D5E-EAA8-4359-847A-6EF110D6E6CD}" vid="{7868536D-1648-4669-934F-3E6C79712889}"/>
    </a:ext>
  </a:extLst>
</a:theme>
</file>

<file path=ppt/theme/theme3.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2204</Words>
  <Application>Microsoft Macintosh PowerPoint</Application>
  <PresentationFormat>Widescreen</PresentationFormat>
  <Paragraphs>384</Paragraphs>
  <Slides>64</Slides>
  <Notes>46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64</vt:i4>
      </vt:variant>
    </vt:vector>
  </HeadingPairs>
  <TitlesOfParts>
    <vt:vector size="73" baseType="lpstr">
      <vt:lpstr>Arial</vt:lpstr>
      <vt:lpstr>Calibri</vt:lpstr>
      <vt:lpstr>Chalkduster</vt:lpstr>
      <vt:lpstr>Helvetica Light</vt:lpstr>
      <vt:lpstr>Helvetica Neue</vt:lpstr>
      <vt:lpstr>Wingdings</vt:lpstr>
      <vt:lpstr>White</vt:lpstr>
      <vt:lpstr>Chalkboard</vt:lpstr>
      <vt:lpstr>1_White</vt:lpstr>
      <vt:lpstr>Power and Potential of Student Voice</vt:lpstr>
      <vt:lpstr>PowerPoint Presentation</vt:lpstr>
      <vt:lpstr>PowerPoint Presentation</vt:lpstr>
      <vt:lpstr>PowerPoint Presentation</vt:lpstr>
      <vt:lpstr>Session Goals</vt:lpstr>
      <vt:lpstr>Making Connections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Voice in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Rolling Reflections</vt:lpstr>
      <vt:lpstr>PowerPoint Presentation</vt:lpstr>
      <vt:lpstr>Having a say is not enough</vt:lpstr>
      <vt:lpstr>PowerPoint Presentation</vt:lpstr>
      <vt:lpstr>Aspirations Framework</vt:lpstr>
      <vt:lpstr>PowerPoint Presentation</vt:lpstr>
      <vt:lpstr>PowerPoint Presentation</vt:lpstr>
      <vt:lpstr>Voice Potential</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and Potential of Student Voice</dc:title>
  <dc:creator>Sue Bryen</dc:creator>
  <cp:lastModifiedBy>Susan Harper</cp:lastModifiedBy>
  <cp:revision>16</cp:revision>
  <dcterms:created xsi:type="dcterms:W3CDTF">2022-10-11T05:51:02Z</dcterms:created>
  <dcterms:modified xsi:type="dcterms:W3CDTF">2023-10-19T14:50:39Z</dcterms:modified>
</cp:coreProperties>
</file>