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1254" r:id="rId2"/>
    <p:sldId id="4520" r:id="rId3"/>
    <p:sldId id="1267" r:id="rId4"/>
    <p:sldId id="4519" r:id="rId5"/>
    <p:sldId id="4558" r:id="rId6"/>
    <p:sldId id="4561" r:id="rId7"/>
    <p:sldId id="665" r:id="rId8"/>
    <p:sldId id="4560" r:id="rId9"/>
    <p:sldId id="4531" r:id="rId10"/>
    <p:sldId id="4516" r:id="rId11"/>
    <p:sldId id="4562" r:id="rId12"/>
    <p:sldId id="4563" r:id="rId13"/>
    <p:sldId id="887" r:id="rId14"/>
    <p:sldId id="4567" r:id="rId15"/>
    <p:sldId id="4564" r:id="rId16"/>
    <p:sldId id="4559" r:id="rId17"/>
    <p:sldId id="4565" r:id="rId18"/>
    <p:sldId id="4566" r:id="rId19"/>
    <p:sldId id="4548" r:id="rId20"/>
    <p:sldId id="1274" r:id="rId21"/>
    <p:sldId id="4511" r:id="rId22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3" autoAdjust="0"/>
    <p:restoredTop sz="86585" autoAdjust="0"/>
  </p:normalViewPr>
  <p:slideViewPr>
    <p:cSldViewPr snapToGrid="0" snapToObjects="1">
      <p:cViewPr varScale="1">
        <p:scale>
          <a:sx n="59" d="100"/>
          <a:sy n="59" d="100"/>
        </p:scale>
        <p:origin x="1176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7/10/24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 dirty="0">
                <a:latin typeface="Arial" pitchFamily="-65" charset="0"/>
              </a:rPr>
              <a:t>United in order to progress.</a:t>
            </a:r>
          </a:p>
        </p:txBody>
      </p:sp>
    </p:spTree>
    <p:extLst>
      <p:ext uri="{BB962C8B-B14F-4D97-AF65-F5344CB8AC3E}">
        <p14:creationId xmlns:p14="http://schemas.microsoft.com/office/powerpoint/2010/main" val="750087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4362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7564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7720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6356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5375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7717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35831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6940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8274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5285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5702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0363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8910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65074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22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gliainstitut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gliainstitute.org/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69" y="7301843"/>
            <a:ext cx="13165220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 </a:t>
            </a:r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600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July 15, 2024</a:t>
            </a: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8" y="416720"/>
            <a:ext cx="10789271" cy="18184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-678081" y="3149150"/>
            <a:ext cx="9377199" cy="345529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C3 Summit: Communicate, Collaborate, Celebrate!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712C8-A6B2-7158-46E3-A75A1E567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058">
            <a:off x="7976173" y="2491857"/>
            <a:ext cx="2916208" cy="4506866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24299" y="515464"/>
            <a:ext cx="9209270" cy="2531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 of Connection</a:t>
            </a:r>
          </a:p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 “Non-Icebreaker”</a:t>
            </a:r>
          </a:p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Icebreaker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19049-5127-754B-8934-019CCDF1A125}"/>
              </a:ext>
            </a:extLst>
          </p:cNvPr>
          <p:cNvSpPr txBox="1"/>
          <p:nvPr/>
        </p:nvSpPr>
        <p:spPr>
          <a:xfrm>
            <a:off x="-249382" y="3191779"/>
            <a:ext cx="12928796" cy="63504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  <a:t>Name</a:t>
            </a:r>
            <a:b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6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  <a:t>Current School &amp; Years There</a:t>
            </a:r>
            <a:b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6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Something Interesting About You. </a:t>
            </a:r>
            <a:br>
              <a:rPr kumimoji="0" lang="en-US" sz="4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Each person who shares has to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somehow connect their interesting</a:t>
            </a:r>
            <a:b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thing to the last person's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interesting thing.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F94CE-16D3-2442-BAED-138EF0899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E91D09-ED4C-5D19-3CD4-3B2B35DD3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058">
            <a:off x="565622" y="401906"/>
            <a:ext cx="2371663" cy="3665297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2956734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429" y="826799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to amplify our skills of collaboration, communication, &amp; celebration as a Schools of Action Community.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633" y="4415243"/>
            <a:ext cx="132010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Engage in meaningful collaboration across Schools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of Action teams.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Consider the current status of communication at your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school &amp; possibilities for improving communication.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CELEBRATE the incredible progress being made &amp;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get excited for continuing forward progress.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253781" y="317382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2387942" y="14980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7200" dirty="0">
                <a:solidFill>
                  <a:srgbClr val="FFFF00"/>
                </a:solidFill>
                <a:latin typeface="Chalkduster"/>
              </a:rPr>
              <a:t>C3 Summit</a:t>
            </a:r>
            <a:endParaRPr lang="en-AU" sz="72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5EA68-AA81-4A43-2BBF-8FD00FF2C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637A2B-026F-8496-75FE-56A22361F975}"/>
              </a:ext>
            </a:extLst>
          </p:cNvPr>
          <p:cNvSpPr txBox="1"/>
          <p:nvPr/>
        </p:nvSpPr>
        <p:spPr>
          <a:xfrm>
            <a:off x="943299" y="1996406"/>
            <a:ext cx="1292879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Communicate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A group of colorful puzzle pieces&#10;&#10;Description automatically generated">
            <a:extLst>
              <a:ext uri="{FF2B5EF4-FFF2-40B4-BE49-F238E27FC236}">
                <a16:creationId xmlns:a16="http://schemas.microsoft.com/office/drawing/2014/main" id="{EF35024E-FA45-87AC-6C5D-9378C188B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763" y="3576326"/>
            <a:ext cx="3486179" cy="26133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E58EA7-00C0-759B-E39E-E5A02BEE893E}"/>
              </a:ext>
            </a:extLst>
          </p:cNvPr>
          <p:cNvSpPr txBox="1"/>
          <p:nvPr/>
        </p:nvSpPr>
        <p:spPr>
          <a:xfrm>
            <a:off x="2152017" y="4050170"/>
            <a:ext cx="12928796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Collaborate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0AB45-E986-7D44-77EA-C59A9A5E98D9}"/>
              </a:ext>
            </a:extLst>
          </p:cNvPr>
          <p:cNvSpPr txBox="1"/>
          <p:nvPr/>
        </p:nvSpPr>
        <p:spPr>
          <a:xfrm>
            <a:off x="3089832" y="7020826"/>
            <a:ext cx="1292879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Celebrate</a:t>
            </a:r>
          </a:p>
        </p:txBody>
      </p:sp>
      <p:pic>
        <p:nvPicPr>
          <p:cNvPr id="9" name="Picture 8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EC6E8657-45C6-2D43-A1AE-550C9BAF59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9" y="732191"/>
            <a:ext cx="2597111" cy="2717691"/>
          </a:xfrm>
          <a:prstGeom prst="rect">
            <a:avLst/>
          </a:prstGeom>
          <a:effectLst>
            <a:softEdge rad="95042"/>
          </a:effectLst>
        </p:spPr>
      </p:pic>
      <p:pic>
        <p:nvPicPr>
          <p:cNvPr id="10" name="Picture 9" descr="A cartoon hand pointing at something&#10;&#10;Description automatically generated">
            <a:extLst>
              <a:ext uri="{FF2B5EF4-FFF2-40B4-BE49-F238E27FC236}">
                <a16:creationId xmlns:a16="http://schemas.microsoft.com/office/drawing/2014/main" id="{7D8CED29-2A41-358E-CDDA-BE77F7BF5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629" y="6784376"/>
            <a:ext cx="2732774" cy="2732774"/>
          </a:xfrm>
          <a:prstGeom prst="rect">
            <a:avLst/>
          </a:prstGeom>
          <a:effectLst>
            <a:softEdge rad="110770"/>
          </a:effectLst>
        </p:spPr>
      </p:pic>
    </p:spTree>
    <p:extLst>
      <p:ext uri="{BB962C8B-B14F-4D97-AF65-F5344CB8AC3E}">
        <p14:creationId xmlns:p14="http://schemas.microsoft.com/office/powerpoint/2010/main" val="1200219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73931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4416A24E-5873-0D00-82A4-165EFC0640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275" y="2292941"/>
            <a:ext cx="6094248" cy="6377195"/>
          </a:xfrm>
          <a:prstGeom prst="rect">
            <a:avLst/>
          </a:prstGeom>
          <a:effectLst>
            <a:softEdge rad="95042"/>
          </a:effectLst>
        </p:spPr>
      </p:pic>
    </p:spTree>
    <p:extLst>
      <p:ext uri="{BB962C8B-B14F-4D97-AF65-F5344CB8AC3E}">
        <p14:creationId xmlns:p14="http://schemas.microsoft.com/office/powerpoint/2010/main" val="891851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15008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Communication Self Assessment Part 1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502400" y="2304961"/>
            <a:ext cx="617543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Complete the Personal Communication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Self Assessment.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6502400" y="4880643"/>
            <a:ext cx="6175434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Discuss what you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learned about yourself with a “Meet With Your Feet” partner.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98501" y="8927521"/>
            <a:ext cx="1190453" cy="675997"/>
          </a:xfrm>
          <a:prstGeom prst="rect">
            <a:avLst/>
          </a:prstGeom>
        </p:spPr>
      </p:pic>
      <p:pic>
        <p:nvPicPr>
          <p:cNvPr id="4" name="Picture 3" descr="A chart with text on it&#10;&#10;Description automatically generated">
            <a:extLst>
              <a:ext uri="{FF2B5EF4-FFF2-40B4-BE49-F238E27FC236}">
                <a16:creationId xmlns:a16="http://schemas.microsoft.com/office/drawing/2014/main" id="{7241F771-111F-2660-8043-3FAC4B4C2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6" y="2441420"/>
            <a:ext cx="5878252" cy="6949429"/>
          </a:xfrm>
          <a:prstGeom prst="rect">
            <a:avLst/>
          </a:prstGeom>
        </p:spPr>
      </p:pic>
      <p:pic>
        <p:nvPicPr>
          <p:cNvPr id="7" name="Picture 6" descr="A pair of brown feet with eyes and a face drawn on it&#10;&#10;Description automatically generated">
            <a:extLst>
              <a:ext uri="{FF2B5EF4-FFF2-40B4-BE49-F238E27FC236}">
                <a16:creationId xmlns:a16="http://schemas.microsoft.com/office/drawing/2014/main" id="{0FEC2F8C-FB7D-6BD1-4121-D4295CD37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3378">
            <a:off x="6107111" y="7247749"/>
            <a:ext cx="2066209" cy="2461149"/>
          </a:xfrm>
          <a:prstGeom prst="rect">
            <a:avLst/>
          </a:prstGeom>
          <a:effectLst>
            <a:softEdge rad="162086"/>
          </a:effectLst>
        </p:spPr>
      </p:pic>
    </p:spTree>
    <p:extLst>
      <p:ext uri="{BB962C8B-B14F-4D97-AF65-F5344CB8AC3E}">
        <p14:creationId xmlns:p14="http://schemas.microsoft.com/office/powerpoint/2010/main" val="75780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159494" y="2161226"/>
            <a:ext cx="5140806" cy="695986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C10CD2-1509-7042-BCF1-3055AD54B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36275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Communication Self Assessment: Part 2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5713606" y="3184577"/>
            <a:ext cx="7015942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 a school team,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reflect on your collective communication.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6035040" y="5818999"/>
            <a:ext cx="6844137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Pair up with another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school group &amp; share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your communication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strengths.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pic>
        <p:nvPicPr>
          <p:cNvPr id="9" name="Picture 8" descr="A chart of a team&#10;&#10;Description automatically generated with medium confidence">
            <a:extLst>
              <a:ext uri="{FF2B5EF4-FFF2-40B4-BE49-F238E27FC236}">
                <a16:creationId xmlns:a16="http://schemas.microsoft.com/office/drawing/2014/main" id="{30148D66-6D33-259F-5FB7-4AB1D5528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0" y="3000121"/>
            <a:ext cx="5275494" cy="619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7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36275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Communication Challenges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7363561" y="1573244"/>
            <a:ext cx="4959267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Number off 1-5 &amp; work through the scenario assigned to your group.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7060270" y="4834342"/>
            <a:ext cx="566928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Share highlights from group discussions.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9144B4-E27A-246D-0594-F7A1EA1D1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385" y="1486971"/>
            <a:ext cx="4373204" cy="5111957"/>
          </a:xfrm>
          <a:prstGeom prst="rect">
            <a:avLst/>
          </a:prstGeom>
        </p:spPr>
      </p:pic>
      <p:pic>
        <p:nvPicPr>
          <p:cNvPr id="13" name="Picture 12" descr="A screenshot of a white paper&#10;&#10;Description automatically generated">
            <a:extLst>
              <a:ext uri="{FF2B5EF4-FFF2-40B4-BE49-F238E27FC236}">
                <a16:creationId xmlns:a16="http://schemas.microsoft.com/office/drawing/2014/main" id="{FB81DE80-F58A-2789-0102-563080C86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0" y="4042950"/>
            <a:ext cx="4452857" cy="54638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6122AE-AA49-CEDF-2514-4E349620CDF1}"/>
              </a:ext>
            </a:extLst>
          </p:cNvPr>
          <p:cNvSpPr txBox="1"/>
          <p:nvPr/>
        </p:nvSpPr>
        <p:spPr>
          <a:xfrm>
            <a:off x="5867882" y="7165166"/>
            <a:ext cx="5254547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3: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Work the Discuss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questions with your school team.</a:t>
            </a:r>
          </a:p>
        </p:txBody>
      </p:sp>
    </p:spTree>
    <p:extLst>
      <p:ext uri="{BB962C8B-B14F-4D97-AF65-F5344CB8AC3E}">
        <p14:creationId xmlns:p14="http://schemas.microsoft.com/office/powerpoint/2010/main" val="257359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73931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5" name="Picture 4" descr="A group of colorful puzzle pieces&#10;&#10;Description automatically generated">
            <a:extLst>
              <a:ext uri="{FF2B5EF4-FFF2-40B4-BE49-F238E27FC236}">
                <a16:creationId xmlns:a16="http://schemas.microsoft.com/office/drawing/2014/main" id="{9958BBC9-4C32-A939-A316-E822933AD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199" y="2263442"/>
            <a:ext cx="7772400" cy="582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56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36275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 Riddles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pic>
        <p:nvPicPr>
          <p:cNvPr id="4" name="Picture 3" descr="A questionnaire with text on it&#10;&#10;Description automatically generated">
            <a:extLst>
              <a:ext uri="{FF2B5EF4-FFF2-40B4-BE49-F238E27FC236}">
                <a16:creationId xmlns:a16="http://schemas.microsoft.com/office/drawing/2014/main" id="{5CCB99AD-3A43-21C7-3BCB-77B94CC77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548" y="1658717"/>
            <a:ext cx="6805491" cy="760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10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36275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 Triumphs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&amp; Tribulations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502400" y="3619779"/>
            <a:ext cx="6004354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Complete page 1 with your school team.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Make sure everyone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on the team is ready to share with others!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4" name="Picture 3" descr="A paper with text and images&#10;&#10;Description automatically generated">
            <a:extLst>
              <a:ext uri="{FF2B5EF4-FFF2-40B4-BE49-F238E27FC236}">
                <a16:creationId xmlns:a16="http://schemas.microsoft.com/office/drawing/2014/main" id="{E1AF454E-E038-0BE9-EEC1-D769C6066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0" y="2636851"/>
            <a:ext cx="6004354" cy="673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21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11A836-D906-1A4E-BDD5-35B462FFE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36275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 Triumphs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&amp; Tribulations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502400" y="2588434"/>
            <a:ext cx="6004354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Complete page 1 with your school team.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6502400" y="4599801"/>
            <a:ext cx="6449946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Complete page 2 with a partner from a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different school.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6122AE-AA49-CEDF-2514-4E349620CDF1}"/>
              </a:ext>
            </a:extLst>
          </p:cNvPr>
          <p:cNvSpPr txBox="1"/>
          <p:nvPr/>
        </p:nvSpPr>
        <p:spPr>
          <a:xfrm>
            <a:off x="6725197" y="7026836"/>
            <a:ext cx="60043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3: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Return to your school team &amp; share what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 learned. </a:t>
            </a:r>
          </a:p>
        </p:txBody>
      </p:sp>
      <p:pic>
        <p:nvPicPr>
          <p:cNvPr id="7" name="Picture 6" descr="A questionnaire with text&#10;&#10;Description automatically generated with medium confidence">
            <a:extLst>
              <a:ext uri="{FF2B5EF4-FFF2-40B4-BE49-F238E27FC236}">
                <a16:creationId xmlns:a16="http://schemas.microsoft.com/office/drawing/2014/main" id="{3C39D1A7-7878-076C-33DD-9C897DEE08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70" y="2588434"/>
            <a:ext cx="5360427" cy="704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6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1432517" y="40818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Listen, Learn, Lead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307843" y="3060704"/>
            <a:ext cx="6488339" cy="62581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Pinwheel groups of 6.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3 Rounds of Listen.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Outside 3 in the pinwheel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moves to a different group.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3 Rounds of Learn.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Outside 3 move to a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different group.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3 Rounds of Lead.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7" name="Picture 6" descr="A questionnaire with text and images&#10;&#10;Description automatically generated">
            <a:extLst>
              <a:ext uri="{FF2B5EF4-FFF2-40B4-BE49-F238E27FC236}">
                <a16:creationId xmlns:a16="http://schemas.microsoft.com/office/drawing/2014/main" id="{7E85E074-7CA6-E8A5-61D1-3E4BA6E57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58" y="2584401"/>
            <a:ext cx="5343185" cy="6761018"/>
          </a:xfrm>
          <a:prstGeom prst="rect">
            <a:avLst/>
          </a:prstGeom>
        </p:spPr>
      </p:pic>
      <p:pic>
        <p:nvPicPr>
          <p:cNvPr id="9" name="Picture 8" descr="A colorful pinwheel on a stick&#10;&#10;Description automatically generated">
            <a:extLst>
              <a:ext uri="{FF2B5EF4-FFF2-40B4-BE49-F238E27FC236}">
                <a16:creationId xmlns:a16="http://schemas.microsoft.com/office/drawing/2014/main" id="{F316AD2B-0DFC-FF99-056F-02AE41068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0707">
            <a:off x="10352610" y="232056"/>
            <a:ext cx="1687532" cy="2497446"/>
          </a:xfrm>
          <a:prstGeom prst="rect">
            <a:avLst/>
          </a:prstGeom>
          <a:effectLst>
            <a:softEdge rad="81480"/>
          </a:effectLst>
        </p:spPr>
      </p:pic>
    </p:spTree>
    <p:extLst>
      <p:ext uri="{BB962C8B-B14F-4D97-AF65-F5344CB8AC3E}">
        <p14:creationId xmlns:p14="http://schemas.microsoft.com/office/powerpoint/2010/main" val="1785162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73931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Celebrate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8" name="Picture 7" descr="A cartoon hand pointing at something&#10;&#10;Description automatically generated">
            <a:extLst>
              <a:ext uri="{FF2B5EF4-FFF2-40B4-BE49-F238E27FC236}">
                <a16:creationId xmlns:a16="http://schemas.microsoft.com/office/drawing/2014/main" id="{2F7D4548-596D-62F7-7525-5FCE0C176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06" y="2438693"/>
            <a:ext cx="6575588" cy="6575588"/>
          </a:xfrm>
          <a:prstGeom prst="rect">
            <a:avLst/>
          </a:prstGeom>
          <a:effectLst>
            <a:softEdge rad="110770"/>
          </a:effectLst>
        </p:spPr>
      </p:pic>
    </p:spTree>
    <p:extLst>
      <p:ext uri="{BB962C8B-B14F-4D97-AF65-F5344CB8AC3E}">
        <p14:creationId xmlns:p14="http://schemas.microsoft.com/office/powerpoint/2010/main" val="440313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0" y="265859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Celebration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Meaningful Moments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167328" y="3611074"/>
            <a:ext cx="6785018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Celebration Tips Read Aloud.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Groups of 3 representing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different schools.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Work through the Discussion questions.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Return to school team &amp;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share one thing you learned.</a:t>
            </a:r>
            <a:endParaRPr lang="en-US" sz="28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4" name="Picture 3" descr="A paper with text and images&#10;&#10;Description automatically generated">
            <a:extLst>
              <a:ext uri="{FF2B5EF4-FFF2-40B4-BE49-F238E27FC236}">
                <a16:creationId xmlns:a16="http://schemas.microsoft.com/office/drawing/2014/main" id="{C0AE7F29-AF4D-B0B2-55AA-0542D4F10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29" y="2571383"/>
            <a:ext cx="5785659" cy="687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87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282566" y="241927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Celebration Ideas Exchange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464007" y="3146015"/>
            <a:ext cx="6488339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Work through the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discussion questions.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(somewhat quickly! </a:t>
            </a: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  <a:sym typeface="Wingdings" pitchFamily="2" charset="2"/>
              </a:rPr>
              <a:t>)</a:t>
            </a: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Complete Challenge 1 </a:t>
            </a: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OR</a:t>
            </a: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 2.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2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Everyone complete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Challenge 3 (1 balloon</a:t>
            </a:r>
            <a:b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per school team).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6" name="Picture 5" descr="A screenshot of a paper&#10;&#10;Description automatically generated">
            <a:extLst>
              <a:ext uri="{FF2B5EF4-FFF2-40B4-BE49-F238E27FC236}">
                <a16:creationId xmlns:a16="http://schemas.microsoft.com/office/drawing/2014/main" id="{3E582019-8F56-A60F-0A96-EAA496486C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54" y="1525913"/>
            <a:ext cx="6272753" cy="790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71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640942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Closing Thoughts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from Dr. Russ!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cartoon character with a beard and glasses&#10;&#10;Description automatically generated">
            <a:extLst>
              <a:ext uri="{FF2B5EF4-FFF2-40B4-BE49-F238E27FC236}">
                <a16:creationId xmlns:a16="http://schemas.microsoft.com/office/drawing/2014/main" id="{5B1C8F86-C6FC-8C69-DC5D-5BD6AEC61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7645">
            <a:off x="3873499" y="2953892"/>
            <a:ext cx="5257800" cy="6311900"/>
          </a:xfrm>
          <a:prstGeom prst="rect">
            <a:avLst/>
          </a:prstGeom>
          <a:effectLst>
            <a:softEdge rad="207207"/>
          </a:effectLst>
        </p:spPr>
      </p:pic>
    </p:spTree>
    <p:extLst>
      <p:ext uri="{BB962C8B-B14F-4D97-AF65-F5344CB8AC3E}">
        <p14:creationId xmlns:p14="http://schemas.microsoft.com/office/powerpoint/2010/main" val="3411180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531" y="601487"/>
            <a:ext cx="969573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F05B38-4257-DF5A-67DF-FF3E7A2E516A}"/>
              </a:ext>
            </a:extLst>
          </p:cNvPr>
          <p:cNvSpPr txBox="1"/>
          <p:nvPr/>
        </p:nvSpPr>
        <p:spPr>
          <a:xfrm>
            <a:off x="2248593" y="8655195"/>
            <a:ext cx="8890462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quagliainstitute.org</a:t>
            </a:r>
            <a:r>
              <a:rPr lang="en-US" dirty="0">
                <a:solidFill>
                  <a:schemeClr val="bg1"/>
                </a:solidFill>
              </a:rPr>
              <a:t>/c3</a:t>
            </a:r>
          </a:p>
        </p:txBody>
      </p:sp>
      <p:pic>
        <p:nvPicPr>
          <p:cNvPr id="7" name="Picture 6" descr="A qr code with a heart&#10;&#10;Description automatically generated">
            <a:extLst>
              <a:ext uri="{FF2B5EF4-FFF2-40B4-BE49-F238E27FC236}">
                <a16:creationId xmlns:a16="http://schemas.microsoft.com/office/drawing/2014/main" id="{B602CA01-0EB0-44D5-2879-FF99DC91B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298" y="1974314"/>
            <a:ext cx="63754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8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85233" y="3785523"/>
            <a:ext cx="9339033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Dr. Russ Quaglia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Lande@QuagliaInstitute.org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6E13BA-DE5C-C5F1-D586-D25C10750380}"/>
              </a:ext>
            </a:extLst>
          </p:cNvPr>
          <p:cNvSpPr txBox="1"/>
          <p:nvPr/>
        </p:nvSpPr>
        <p:spPr>
          <a:xfrm>
            <a:off x="3540875" y="1094194"/>
            <a:ext cx="9152220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Thank you for </a:t>
            </a:r>
            <a:r>
              <a:rPr lang="en-US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C</a:t>
            </a:r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ommunicating, Collaborating, &amp; Celebrating with us today!</a:t>
            </a:r>
            <a:b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See you in September!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627E8-6C0E-F808-BE74-9452D94CA03E}"/>
              </a:ext>
            </a:extLst>
          </p:cNvPr>
          <p:cNvSpPr txBox="1"/>
          <p:nvPr/>
        </p:nvSpPr>
        <p:spPr>
          <a:xfrm>
            <a:off x="2607886" y="8439197"/>
            <a:ext cx="7789026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b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600" spc="213" dirty="0" err="1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6D73D-7619-0438-6FA7-3EE4B6955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058">
            <a:off x="522151" y="377601"/>
            <a:ext cx="2668803" cy="4124513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103637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183981</TotalTime>
  <Words>551</Words>
  <Application>Microsoft Macintosh PowerPoint</Application>
  <PresentationFormat>Custom</PresentationFormat>
  <Paragraphs>85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Chalkduster</vt:lpstr>
      <vt:lpstr>Helvetica Light</vt:lpstr>
      <vt:lpstr>Helvetica Neue</vt:lpstr>
      <vt:lpstr>White</vt:lpstr>
      <vt:lpstr>PowerPoint Presentation</vt:lpstr>
      <vt:lpstr>PowerPoint Presentation</vt:lpstr>
      <vt:lpstr>Learning Intention We are learning to amplify our skills of collaboration, communication, &amp; celebration as a Schools of Action Community. </vt:lpstr>
      <vt:lpstr>PowerPoint Presentation</vt:lpstr>
      <vt:lpstr>PowerPoint Presentation</vt:lpstr>
      <vt:lpstr>PowerPoint Presentation</vt:lpstr>
      <vt:lpstr>Quick Break!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Abigale Kinnaman</cp:lastModifiedBy>
  <cp:revision>764</cp:revision>
  <cp:lastPrinted>2020-09-21T23:20:44Z</cp:lastPrinted>
  <dcterms:modified xsi:type="dcterms:W3CDTF">2024-07-11T01:37:30Z</dcterms:modified>
</cp:coreProperties>
</file>