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4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5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6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7.xml" ContentType="application/vnd.openxmlformats-officedocument.theme+xml"/>
  <Override PartName="/ppt/slideLayouts/slideLayout35.xml" ContentType="application/vnd.openxmlformats-officedocument.presentationml.slideLayout+xml"/>
  <Override PartName="/ppt/theme/theme8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webextensions/webextension1.xml" ContentType="application/vnd.ms-office.webextension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6" r:id="rId4"/>
    <p:sldMasterId id="2147483656" r:id="rId5"/>
    <p:sldMasterId id="2147483664" r:id="rId6"/>
    <p:sldMasterId id="2147483672" r:id="rId7"/>
    <p:sldMasterId id="2147483675" r:id="rId8"/>
    <p:sldMasterId id="2147483709" r:id="rId9"/>
    <p:sldMasterId id="2147483718" r:id="rId10"/>
    <p:sldMasterId id="2147483730" r:id="rId11"/>
    <p:sldMasterId id="2147483732" r:id="rId12"/>
  </p:sldMasterIdLst>
  <p:notesMasterIdLst>
    <p:notesMasterId r:id="rId65"/>
  </p:notesMasterIdLst>
  <p:sldIdLst>
    <p:sldId id="926" r:id="rId13"/>
    <p:sldId id="4242" r:id="rId14"/>
    <p:sldId id="467" r:id="rId15"/>
    <p:sldId id="1032" r:id="rId16"/>
    <p:sldId id="939" r:id="rId17"/>
    <p:sldId id="4233" r:id="rId18"/>
    <p:sldId id="4230" r:id="rId19"/>
    <p:sldId id="647" r:id="rId20"/>
    <p:sldId id="4158" r:id="rId21"/>
    <p:sldId id="4167" r:id="rId22"/>
    <p:sldId id="4254" r:id="rId23"/>
    <p:sldId id="4246" r:id="rId24"/>
    <p:sldId id="1028" r:id="rId25"/>
    <p:sldId id="4251" r:id="rId26"/>
    <p:sldId id="450" r:id="rId27"/>
    <p:sldId id="490" r:id="rId28"/>
    <p:sldId id="359" r:id="rId29"/>
    <p:sldId id="935" r:id="rId30"/>
    <p:sldId id="4243" r:id="rId31"/>
    <p:sldId id="1340" r:id="rId32"/>
    <p:sldId id="491" r:id="rId33"/>
    <p:sldId id="750" r:id="rId34"/>
    <p:sldId id="461" r:id="rId35"/>
    <p:sldId id="929" r:id="rId36"/>
    <p:sldId id="798" r:id="rId37"/>
    <p:sldId id="1338" r:id="rId38"/>
    <p:sldId id="1341" r:id="rId39"/>
    <p:sldId id="1201" r:id="rId40"/>
    <p:sldId id="492" r:id="rId41"/>
    <p:sldId id="754" r:id="rId42"/>
    <p:sldId id="1339" r:id="rId43"/>
    <p:sldId id="4236" r:id="rId44"/>
    <p:sldId id="4112" r:id="rId45"/>
    <p:sldId id="4225" r:id="rId46"/>
    <p:sldId id="269" r:id="rId47"/>
    <p:sldId id="4253" r:id="rId48"/>
    <p:sldId id="690" r:id="rId49"/>
    <p:sldId id="4238" r:id="rId50"/>
    <p:sldId id="1195" r:id="rId51"/>
    <p:sldId id="4244" r:id="rId52"/>
    <p:sldId id="4245" r:id="rId53"/>
    <p:sldId id="1190" r:id="rId54"/>
    <p:sldId id="980" r:id="rId55"/>
    <p:sldId id="4239" r:id="rId56"/>
    <p:sldId id="1194" r:id="rId57"/>
    <p:sldId id="952" r:id="rId58"/>
    <p:sldId id="944" r:id="rId59"/>
    <p:sldId id="1184" r:id="rId60"/>
    <p:sldId id="855" r:id="rId61"/>
    <p:sldId id="4229" r:id="rId62"/>
    <p:sldId id="4252" r:id="rId63"/>
    <p:sldId id="1364" r:id="rId6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9" autoAdjust="0"/>
    <p:restoredTop sz="95340" autoAdjust="0"/>
  </p:normalViewPr>
  <p:slideViewPr>
    <p:cSldViewPr snapToGrid="0" snapToObjects="1">
      <p:cViewPr varScale="1">
        <p:scale>
          <a:sx n="125" d="100"/>
          <a:sy n="125" d="100"/>
        </p:scale>
        <p:origin x="552" y="168"/>
      </p:cViewPr>
      <p:guideLst/>
    </p:cSldViewPr>
  </p:slideViewPr>
  <p:outlineViewPr>
    <p:cViewPr>
      <p:scale>
        <a:sx n="33" d="100"/>
        <a:sy n="33" d="100"/>
      </p:scale>
      <p:origin x="0" y="-633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4.xml"/><Relationship Id="rId21" Type="http://schemas.openxmlformats.org/officeDocument/2006/relationships/slide" Target="slides/slide9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63" Type="http://schemas.openxmlformats.org/officeDocument/2006/relationships/slide" Target="slides/slide51.xml"/><Relationship Id="rId68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slide" Target="slides/slide41.xml"/><Relationship Id="rId58" Type="http://schemas.openxmlformats.org/officeDocument/2006/relationships/slide" Target="slides/slide46.xml"/><Relationship Id="rId66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49.xml"/><Relationship Id="rId19" Type="http://schemas.openxmlformats.org/officeDocument/2006/relationships/slide" Target="slides/slide7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slide" Target="slides/slide44.xml"/><Relationship Id="rId64" Type="http://schemas.openxmlformats.org/officeDocument/2006/relationships/slide" Target="slides/slide52.xml"/><Relationship Id="rId69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9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59" Type="http://schemas.openxmlformats.org/officeDocument/2006/relationships/slide" Target="slides/slide47.xml"/><Relationship Id="rId67" Type="http://schemas.openxmlformats.org/officeDocument/2006/relationships/viewProps" Target="viewProps.xml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slide" Target="slides/slide42.xml"/><Relationship Id="rId62" Type="http://schemas.openxmlformats.org/officeDocument/2006/relationships/slide" Target="slides/slide50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slide" Target="slides/slide45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slide" Target="slides/slide40.xml"/><Relationship Id="rId60" Type="http://schemas.openxmlformats.org/officeDocument/2006/relationships/slide" Target="slides/slide48.xml"/><Relationship Id="rId65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39" Type="http://schemas.openxmlformats.org/officeDocument/2006/relationships/slide" Target="slides/slide27.xml"/><Relationship Id="rId34" Type="http://schemas.openxmlformats.org/officeDocument/2006/relationships/slide" Target="slides/slide22.xml"/><Relationship Id="rId50" Type="http://schemas.openxmlformats.org/officeDocument/2006/relationships/slide" Target="slides/slide38.xml"/><Relationship Id="rId55" Type="http://schemas.openxmlformats.org/officeDocument/2006/relationships/slide" Target="slides/slide4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E41408-0751-BA44-A52E-7F9F5E7D57E2}" type="datetimeFigureOut">
              <a:rPr lang="en-US" smtClean="0"/>
              <a:t>1/12/23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1B3313-5BA8-A042-8DFF-37F9B69C6C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4336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pPr marL="0" marR="0" lvl="0" indent="0" algn="ctr" defTabSz="584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BEE3C2-AFB9-9D49-8D7C-099F9BCE08C2}" type="slidenum">
              <a:rPr kumimoji="0" lang="en-US" sz="3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65" charset="0"/>
                <a:ea typeface="+mn-ea"/>
                <a:cs typeface="+mn-cs"/>
                <a:sym typeface="Helvetica Light"/>
              </a:rPr>
              <a:pPr marL="0" marR="0" lvl="0" indent="0" algn="ctr" defTabSz="584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65" charset="0"/>
              <a:ea typeface="+mn-ea"/>
              <a:cs typeface="+mn-cs"/>
              <a:sym typeface="Helvetica Light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0305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85830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9798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1B3313-5BA8-A042-8DFF-37F9B69C6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455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E8075C52-2517-1740-9648-B3FA197A3066}" type="slidenum">
              <a:rPr lang="en-US">
                <a:latin typeface="Arial" pitchFamily="-65" charset="0"/>
              </a:rPr>
              <a:pPr/>
              <a:t>5</a:t>
            </a:fld>
            <a:endParaRPr lang="en-US">
              <a:latin typeface="Arial" pitchFamily="-65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i="1" baseline="0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24145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6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03746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1B3313-5BA8-A042-8DFF-37F9B69C6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799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1B3313-5BA8-A042-8DFF-37F9B69C6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9749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2050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1B3313-5BA8-A042-8DFF-37F9B69C6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335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1B3313-5BA8-A042-8DFF-37F9B69C6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3956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1B3313-5BA8-A042-8DFF-37F9B69C6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5753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1B3313-5BA8-A042-8DFF-37F9B69C6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4315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1B3313-5BA8-A042-8DFF-37F9B69C6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912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1B3313-5BA8-A042-8DFF-37F9B69C6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758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822511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1B3313-5BA8-A042-8DFF-37F9B69C6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0247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8FB27-FBF0-40BD-AAAA-99B40542DE62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2786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1B3313-5BA8-A042-8DFF-37F9B69C6CB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9434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Sue explain Multiple opportunities but requires planning, ongoing process and taking students with you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894986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1B3313-5BA8-A042-8DFF-37F9B69C6CB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51430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1B3313-5BA8-A042-8DFF-37F9B69C6CB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5334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1B3313-5BA8-A042-8DFF-37F9B69C6CB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05795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B75D4-B4E3-4136-9D72-4E6F61A5C8C2}" type="slidenum">
              <a:rPr lang="en-AU" smtClean="0"/>
              <a:t>34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2156174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35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9104702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1B3313-5BA8-A042-8DFF-37F9B69C6CB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75431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1B3313-5BA8-A042-8DFF-37F9B69C6CB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20646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1B3313-5BA8-A042-8DFF-37F9B69C6CB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4514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1B3313-5BA8-A042-8DFF-37F9B69C6CBC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58434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1B3313-5BA8-A042-8DFF-37F9B69C6CBC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15739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43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974578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pPr marL="0" marR="0" lvl="0" indent="0" algn="ctr" defTabSz="584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BEE3C2-AFB9-9D49-8D7C-099F9BCE08C2}" type="slidenum">
              <a:rPr kumimoji="0" lang="en-US" sz="3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65" charset="0"/>
                <a:ea typeface="+mn-ea"/>
                <a:cs typeface="+mn-cs"/>
                <a:sym typeface="Helvetica Light"/>
              </a:rPr>
              <a:pPr marL="0" marR="0" lvl="0" indent="0" algn="ctr" defTabSz="584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65" charset="0"/>
              <a:ea typeface="+mn-ea"/>
              <a:cs typeface="+mn-cs"/>
              <a:sym typeface="Helvetica Light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39224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2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9.png"/><Relationship Id="rId2" Type="http://schemas.openxmlformats.org/officeDocument/2006/relationships/image" Target="../media/image13.png"/><Relationship Id="rId16" Type="http://schemas.openxmlformats.org/officeDocument/2006/relationships/image" Target="../media/image24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25.png"/><Relationship Id="rId11" Type="http://schemas.openxmlformats.org/officeDocument/2006/relationships/image" Target="../media/image27.png"/><Relationship Id="rId5" Type="http://schemas.openxmlformats.org/officeDocument/2006/relationships/image" Target="../media/image5.png"/><Relationship Id="rId15" Type="http://schemas.openxmlformats.org/officeDocument/2006/relationships/image" Target="../media/image30.png"/><Relationship Id="rId10" Type="http://schemas.openxmlformats.org/officeDocument/2006/relationships/image" Target="../media/image2.png"/><Relationship Id="rId4" Type="http://schemas.openxmlformats.org/officeDocument/2006/relationships/image" Target="../media/image4.png"/><Relationship Id="rId9" Type="http://schemas.openxmlformats.org/officeDocument/2006/relationships/image" Target="../media/image10.png"/><Relationship Id="rId14" Type="http://schemas.openxmlformats.org/officeDocument/2006/relationships/image" Target="../media/image29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DET logo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B51542F-CC64-5942-8CB3-A4E60102D96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544052" y="-8328"/>
            <a:ext cx="4655446" cy="6891863"/>
          </a:xfrm>
          <a:custGeom>
            <a:avLst/>
            <a:gdLst>
              <a:gd name="connsiteX0" fmla="*/ 0 w 3732213"/>
              <a:gd name="connsiteY0" fmla="*/ 0 h 6868800"/>
              <a:gd name="connsiteX1" fmla="*/ 3732213 w 3732213"/>
              <a:gd name="connsiteY1" fmla="*/ 0 h 6868800"/>
              <a:gd name="connsiteX2" fmla="*/ 3732213 w 3732213"/>
              <a:gd name="connsiteY2" fmla="*/ 6868800 h 6868800"/>
              <a:gd name="connsiteX3" fmla="*/ 0 w 3732213"/>
              <a:gd name="connsiteY3" fmla="*/ 6868800 h 6868800"/>
              <a:gd name="connsiteX4" fmla="*/ 0 w 3732213"/>
              <a:gd name="connsiteY4" fmla="*/ 0 h 6868800"/>
              <a:gd name="connsiteX0" fmla="*/ 894522 w 4626735"/>
              <a:gd name="connsiteY0" fmla="*/ 0 h 6868800"/>
              <a:gd name="connsiteX1" fmla="*/ 4626735 w 4626735"/>
              <a:gd name="connsiteY1" fmla="*/ 0 h 6868800"/>
              <a:gd name="connsiteX2" fmla="*/ 4626735 w 4626735"/>
              <a:gd name="connsiteY2" fmla="*/ 6868800 h 6868800"/>
              <a:gd name="connsiteX3" fmla="*/ 0 w 4626735"/>
              <a:gd name="connsiteY3" fmla="*/ 4344261 h 6868800"/>
              <a:gd name="connsiteX4" fmla="*/ 894522 w 4626735"/>
              <a:gd name="connsiteY4" fmla="*/ 0 h 6868800"/>
              <a:gd name="connsiteX0" fmla="*/ 921416 w 4653629"/>
              <a:gd name="connsiteY0" fmla="*/ 0 h 6868800"/>
              <a:gd name="connsiteX1" fmla="*/ 4653629 w 4653629"/>
              <a:gd name="connsiteY1" fmla="*/ 0 h 6868800"/>
              <a:gd name="connsiteX2" fmla="*/ 4653629 w 4653629"/>
              <a:gd name="connsiteY2" fmla="*/ 6868800 h 6868800"/>
              <a:gd name="connsiteX3" fmla="*/ 0 w 4653629"/>
              <a:gd name="connsiteY3" fmla="*/ 4317367 h 6868800"/>
              <a:gd name="connsiteX4" fmla="*/ 921416 w 4653629"/>
              <a:gd name="connsiteY4" fmla="*/ 0 h 6868800"/>
              <a:gd name="connsiteX0" fmla="*/ 968481 w 4700694"/>
              <a:gd name="connsiteY0" fmla="*/ 0 h 6868800"/>
              <a:gd name="connsiteX1" fmla="*/ 4700694 w 4700694"/>
              <a:gd name="connsiteY1" fmla="*/ 0 h 6868800"/>
              <a:gd name="connsiteX2" fmla="*/ 4700694 w 4700694"/>
              <a:gd name="connsiteY2" fmla="*/ 6868800 h 6868800"/>
              <a:gd name="connsiteX3" fmla="*/ 0 w 4700694"/>
              <a:gd name="connsiteY3" fmla="*/ 4377879 h 6868800"/>
              <a:gd name="connsiteX4" fmla="*/ 968481 w 4700694"/>
              <a:gd name="connsiteY4" fmla="*/ 0 h 6868800"/>
              <a:gd name="connsiteX0" fmla="*/ 907969 w 4640182"/>
              <a:gd name="connsiteY0" fmla="*/ 0 h 6868800"/>
              <a:gd name="connsiteX1" fmla="*/ 4640182 w 4640182"/>
              <a:gd name="connsiteY1" fmla="*/ 0 h 6868800"/>
              <a:gd name="connsiteX2" fmla="*/ 4640182 w 4640182"/>
              <a:gd name="connsiteY2" fmla="*/ 6868800 h 6868800"/>
              <a:gd name="connsiteX3" fmla="*/ 0 w 4640182"/>
              <a:gd name="connsiteY3" fmla="*/ 4357708 h 6868800"/>
              <a:gd name="connsiteX4" fmla="*/ 907969 w 4640182"/>
              <a:gd name="connsiteY4" fmla="*/ 0 h 6868800"/>
              <a:gd name="connsiteX0" fmla="*/ 907969 w 4640182"/>
              <a:gd name="connsiteY0" fmla="*/ 0 h 6868800"/>
              <a:gd name="connsiteX1" fmla="*/ 4640182 w 4640182"/>
              <a:gd name="connsiteY1" fmla="*/ 0 h 6868800"/>
              <a:gd name="connsiteX2" fmla="*/ 4640182 w 4640182"/>
              <a:gd name="connsiteY2" fmla="*/ 6868800 h 6868800"/>
              <a:gd name="connsiteX3" fmla="*/ 3274651 w 4640182"/>
              <a:gd name="connsiteY3" fmla="*/ 6129525 h 6868800"/>
              <a:gd name="connsiteX4" fmla="*/ 0 w 4640182"/>
              <a:gd name="connsiteY4" fmla="*/ 4357708 h 6868800"/>
              <a:gd name="connsiteX5" fmla="*/ 907969 w 4640182"/>
              <a:gd name="connsiteY5" fmla="*/ 0 h 6868800"/>
              <a:gd name="connsiteX0" fmla="*/ 907969 w 4640182"/>
              <a:gd name="connsiteY0" fmla="*/ 0 h 6869113"/>
              <a:gd name="connsiteX1" fmla="*/ 4640182 w 4640182"/>
              <a:gd name="connsiteY1" fmla="*/ 0 h 6869113"/>
              <a:gd name="connsiteX2" fmla="*/ 4640182 w 4640182"/>
              <a:gd name="connsiteY2" fmla="*/ 6868800 h 6869113"/>
              <a:gd name="connsiteX3" fmla="*/ 3220863 w 4640182"/>
              <a:gd name="connsiteY3" fmla="*/ 6869113 h 6869113"/>
              <a:gd name="connsiteX4" fmla="*/ 0 w 4640182"/>
              <a:gd name="connsiteY4" fmla="*/ 4357708 h 6869113"/>
              <a:gd name="connsiteX5" fmla="*/ 907969 w 4640182"/>
              <a:gd name="connsiteY5" fmla="*/ 0 h 6869113"/>
              <a:gd name="connsiteX0" fmla="*/ 869549 w 4601762"/>
              <a:gd name="connsiteY0" fmla="*/ 0 h 6869113"/>
              <a:gd name="connsiteX1" fmla="*/ 4601762 w 4601762"/>
              <a:gd name="connsiteY1" fmla="*/ 0 h 6869113"/>
              <a:gd name="connsiteX2" fmla="*/ 4601762 w 4601762"/>
              <a:gd name="connsiteY2" fmla="*/ 6868800 h 6869113"/>
              <a:gd name="connsiteX3" fmla="*/ 3182443 w 4601762"/>
              <a:gd name="connsiteY3" fmla="*/ 6869113 h 6869113"/>
              <a:gd name="connsiteX4" fmla="*/ 0 w 4601762"/>
              <a:gd name="connsiteY4" fmla="*/ 4365392 h 6869113"/>
              <a:gd name="connsiteX5" fmla="*/ 869549 w 4601762"/>
              <a:gd name="connsiteY5" fmla="*/ 0 h 6869113"/>
              <a:gd name="connsiteX0" fmla="*/ 931021 w 4663234"/>
              <a:gd name="connsiteY0" fmla="*/ 0 h 6869113"/>
              <a:gd name="connsiteX1" fmla="*/ 4663234 w 4663234"/>
              <a:gd name="connsiteY1" fmla="*/ 0 h 6869113"/>
              <a:gd name="connsiteX2" fmla="*/ 4663234 w 4663234"/>
              <a:gd name="connsiteY2" fmla="*/ 6868800 h 6869113"/>
              <a:gd name="connsiteX3" fmla="*/ 3243915 w 4663234"/>
              <a:gd name="connsiteY3" fmla="*/ 6869113 h 6869113"/>
              <a:gd name="connsiteX4" fmla="*/ 0 w 4663234"/>
              <a:gd name="connsiteY4" fmla="*/ 4365392 h 6869113"/>
              <a:gd name="connsiteX5" fmla="*/ 931021 w 4663234"/>
              <a:gd name="connsiteY5" fmla="*/ 0 h 6869113"/>
              <a:gd name="connsiteX0" fmla="*/ 900285 w 4632498"/>
              <a:gd name="connsiteY0" fmla="*/ 0 h 6869113"/>
              <a:gd name="connsiteX1" fmla="*/ 4632498 w 4632498"/>
              <a:gd name="connsiteY1" fmla="*/ 0 h 6869113"/>
              <a:gd name="connsiteX2" fmla="*/ 4632498 w 4632498"/>
              <a:gd name="connsiteY2" fmla="*/ 6868800 h 6869113"/>
              <a:gd name="connsiteX3" fmla="*/ 3213179 w 4632498"/>
              <a:gd name="connsiteY3" fmla="*/ 6869113 h 6869113"/>
              <a:gd name="connsiteX4" fmla="*/ 0 w 4632498"/>
              <a:gd name="connsiteY4" fmla="*/ 4350024 h 6869113"/>
              <a:gd name="connsiteX5" fmla="*/ 900285 w 4632498"/>
              <a:gd name="connsiteY5" fmla="*/ 0 h 6869113"/>
              <a:gd name="connsiteX0" fmla="*/ 900285 w 4632498"/>
              <a:gd name="connsiteY0" fmla="*/ 0 h 6889661"/>
              <a:gd name="connsiteX1" fmla="*/ 4632498 w 4632498"/>
              <a:gd name="connsiteY1" fmla="*/ 0 h 6889661"/>
              <a:gd name="connsiteX2" fmla="*/ 4632498 w 4632498"/>
              <a:gd name="connsiteY2" fmla="*/ 6868800 h 6889661"/>
              <a:gd name="connsiteX3" fmla="*/ 3223453 w 4632498"/>
              <a:gd name="connsiteY3" fmla="*/ 6889661 h 6889661"/>
              <a:gd name="connsiteX4" fmla="*/ 0 w 4632498"/>
              <a:gd name="connsiteY4" fmla="*/ 4350024 h 6889661"/>
              <a:gd name="connsiteX5" fmla="*/ 900285 w 4632498"/>
              <a:gd name="connsiteY5" fmla="*/ 0 h 6889661"/>
              <a:gd name="connsiteX0" fmla="*/ 900285 w 4649431"/>
              <a:gd name="connsiteY0" fmla="*/ 0 h 6897022"/>
              <a:gd name="connsiteX1" fmla="*/ 4632498 w 4649431"/>
              <a:gd name="connsiteY1" fmla="*/ 0 h 6897022"/>
              <a:gd name="connsiteX2" fmla="*/ 4649431 w 4649431"/>
              <a:gd name="connsiteY2" fmla="*/ 6897022 h 6897022"/>
              <a:gd name="connsiteX3" fmla="*/ 3223453 w 4649431"/>
              <a:gd name="connsiteY3" fmla="*/ 6889661 h 6897022"/>
              <a:gd name="connsiteX4" fmla="*/ 0 w 4649431"/>
              <a:gd name="connsiteY4" fmla="*/ 4350024 h 6897022"/>
              <a:gd name="connsiteX5" fmla="*/ 900285 w 4649431"/>
              <a:gd name="connsiteY5" fmla="*/ 0 h 6897022"/>
              <a:gd name="connsiteX0" fmla="*/ 900285 w 4649431"/>
              <a:gd name="connsiteY0" fmla="*/ 0 h 6889661"/>
              <a:gd name="connsiteX1" fmla="*/ 4632498 w 4649431"/>
              <a:gd name="connsiteY1" fmla="*/ 0 h 6889661"/>
              <a:gd name="connsiteX2" fmla="*/ 4649431 w 4649431"/>
              <a:gd name="connsiteY2" fmla="*/ 6885733 h 6889661"/>
              <a:gd name="connsiteX3" fmla="*/ 3223453 w 4649431"/>
              <a:gd name="connsiteY3" fmla="*/ 6889661 h 6889661"/>
              <a:gd name="connsiteX4" fmla="*/ 0 w 4649431"/>
              <a:gd name="connsiteY4" fmla="*/ 4350024 h 6889661"/>
              <a:gd name="connsiteX5" fmla="*/ 900285 w 4649431"/>
              <a:gd name="connsiteY5" fmla="*/ 0 h 6889661"/>
              <a:gd name="connsiteX0" fmla="*/ 900285 w 4649431"/>
              <a:gd name="connsiteY0" fmla="*/ 0 h 6885733"/>
              <a:gd name="connsiteX1" fmla="*/ 4632498 w 4649431"/>
              <a:gd name="connsiteY1" fmla="*/ 0 h 6885733"/>
              <a:gd name="connsiteX2" fmla="*/ 4649431 w 4649431"/>
              <a:gd name="connsiteY2" fmla="*/ 6885733 h 6885733"/>
              <a:gd name="connsiteX3" fmla="*/ 3234742 w 4649431"/>
              <a:gd name="connsiteY3" fmla="*/ 6884016 h 6885733"/>
              <a:gd name="connsiteX4" fmla="*/ 0 w 4649431"/>
              <a:gd name="connsiteY4" fmla="*/ 4350024 h 6885733"/>
              <a:gd name="connsiteX5" fmla="*/ 900285 w 4649431"/>
              <a:gd name="connsiteY5" fmla="*/ 0 h 6885733"/>
              <a:gd name="connsiteX0" fmla="*/ 900285 w 4663175"/>
              <a:gd name="connsiteY0" fmla="*/ 0 h 6885733"/>
              <a:gd name="connsiteX1" fmla="*/ 4662315 w 4663175"/>
              <a:gd name="connsiteY1" fmla="*/ 9939 h 6885733"/>
              <a:gd name="connsiteX2" fmla="*/ 4649431 w 4663175"/>
              <a:gd name="connsiteY2" fmla="*/ 6885733 h 6885733"/>
              <a:gd name="connsiteX3" fmla="*/ 3234742 w 4663175"/>
              <a:gd name="connsiteY3" fmla="*/ 6884016 h 6885733"/>
              <a:gd name="connsiteX4" fmla="*/ 0 w 4663175"/>
              <a:gd name="connsiteY4" fmla="*/ 4350024 h 6885733"/>
              <a:gd name="connsiteX5" fmla="*/ 900285 w 4663175"/>
              <a:gd name="connsiteY5" fmla="*/ 0 h 6885733"/>
              <a:gd name="connsiteX0" fmla="*/ 890346 w 4663175"/>
              <a:gd name="connsiteY0" fmla="*/ 0 h 6905612"/>
              <a:gd name="connsiteX1" fmla="*/ 4662315 w 4663175"/>
              <a:gd name="connsiteY1" fmla="*/ 29818 h 6905612"/>
              <a:gd name="connsiteX2" fmla="*/ 4649431 w 4663175"/>
              <a:gd name="connsiteY2" fmla="*/ 6905612 h 6905612"/>
              <a:gd name="connsiteX3" fmla="*/ 3234742 w 4663175"/>
              <a:gd name="connsiteY3" fmla="*/ 6903895 h 6905612"/>
              <a:gd name="connsiteX4" fmla="*/ 0 w 4663175"/>
              <a:gd name="connsiteY4" fmla="*/ 4369903 h 6905612"/>
              <a:gd name="connsiteX5" fmla="*/ 890346 w 4663175"/>
              <a:gd name="connsiteY5" fmla="*/ 0 h 6905612"/>
              <a:gd name="connsiteX0" fmla="*/ 890346 w 4653726"/>
              <a:gd name="connsiteY0" fmla="*/ 0 h 6905612"/>
              <a:gd name="connsiteX1" fmla="*/ 4652376 w 4653726"/>
              <a:gd name="connsiteY1" fmla="*/ 0 h 6905612"/>
              <a:gd name="connsiteX2" fmla="*/ 4649431 w 4653726"/>
              <a:gd name="connsiteY2" fmla="*/ 6905612 h 6905612"/>
              <a:gd name="connsiteX3" fmla="*/ 3234742 w 4653726"/>
              <a:gd name="connsiteY3" fmla="*/ 6903895 h 6905612"/>
              <a:gd name="connsiteX4" fmla="*/ 0 w 4653726"/>
              <a:gd name="connsiteY4" fmla="*/ 4369903 h 6905612"/>
              <a:gd name="connsiteX5" fmla="*/ 890346 w 4653726"/>
              <a:gd name="connsiteY5" fmla="*/ 0 h 6905612"/>
              <a:gd name="connsiteX0" fmla="*/ 890346 w 4653726"/>
              <a:gd name="connsiteY0" fmla="*/ 0 h 6903895"/>
              <a:gd name="connsiteX1" fmla="*/ 4652376 w 4653726"/>
              <a:gd name="connsiteY1" fmla="*/ 0 h 6903895"/>
              <a:gd name="connsiteX2" fmla="*/ 4649431 w 4653726"/>
              <a:gd name="connsiteY2" fmla="*/ 6893580 h 6903895"/>
              <a:gd name="connsiteX3" fmla="*/ 3234742 w 4653726"/>
              <a:gd name="connsiteY3" fmla="*/ 6903895 h 6903895"/>
              <a:gd name="connsiteX4" fmla="*/ 0 w 4653726"/>
              <a:gd name="connsiteY4" fmla="*/ 4369903 h 6903895"/>
              <a:gd name="connsiteX5" fmla="*/ 890346 w 4653726"/>
              <a:gd name="connsiteY5" fmla="*/ 0 h 6903895"/>
              <a:gd name="connsiteX0" fmla="*/ 890346 w 4653726"/>
              <a:gd name="connsiteY0" fmla="*/ 0 h 6911628"/>
              <a:gd name="connsiteX1" fmla="*/ 4652376 w 4653726"/>
              <a:gd name="connsiteY1" fmla="*/ 0 h 6911628"/>
              <a:gd name="connsiteX2" fmla="*/ 4649431 w 4653726"/>
              <a:gd name="connsiteY2" fmla="*/ 6911628 h 6911628"/>
              <a:gd name="connsiteX3" fmla="*/ 3234742 w 4653726"/>
              <a:gd name="connsiteY3" fmla="*/ 6903895 h 6911628"/>
              <a:gd name="connsiteX4" fmla="*/ 0 w 4653726"/>
              <a:gd name="connsiteY4" fmla="*/ 4369903 h 6911628"/>
              <a:gd name="connsiteX5" fmla="*/ 890346 w 4653726"/>
              <a:gd name="connsiteY5" fmla="*/ 0 h 6911628"/>
              <a:gd name="connsiteX0" fmla="*/ 890346 w 4653726"/>
              <a:gd name="connsiteY0" fmla="*/ 0 h 6903895"/>
              <a:gd name="connsiteX1" fmla="*/ 4652376 w 4653726"/>
              <a:gd name="connsiteY1" fmla="*/ 0 h 6903895"/>
              <a:gd name="connsiteX2" fmla="*/ 4649431 w 4653726"/>
              <a:gd name="connsiteY2" fmla="*/ 6893581 h 6903895"/>
              <a:gd name="connsiteX3" fmla="*/ 3234742 w 4653726"/>
              <a:gd name="connsiteY3" fmla="*/ 6903895 h 6903895"/>
              <a:gd name="connsiteX4" fmla="*/ 0 w 4653726"/>
              <a:gd name="connsiteY4" fmla="*/ 4369903 h 6903895"/>
              <a:gd name="connsiteX5" fmla="*/ 890346 w 4653726"/>
              <a:gd name="connsiteY5" fmla="*/ 0 h 6903895"/>
              <a:gd name="connsiteX0" fmla="*/ 890346 w 4653726"/>
              <a:gd name="connsiteY0" fmla="*/ 0 h 6893581"/>
              <a:gd name="connsiteX1" fmla="*/ 4652376 w 4653726"/>
              <a:gd name="connsiteY1" fmla="*/ 0 h 6893581"/>
              <a:gd name="connsiteX2" fmla="*/ 4649431 w 4653726"/>
              <a:gd name="connsiteY2" fmla="*/ 6893581 h 6893581"/>
              <a:gd name="connsiteX3" fmla="*/ 3240758 w 4653726"/>
              <a:gd name="connsiteY3" fmla="*/ 6885848 h 6893581"/>
              <a:gd name="connsiteX4" fmla="*/ 0 w 4653726"/>
              <a:gd name="connsiteY4" fmla="*/ 4369903 h 6893581"/>
              <a:gd name="connsiteX5" fmla="*/ 890346 w 4653726"/>
              <a:gd name="connsiteY5" fmla="*/ 0 h 6893581"/>
              <a:gd name="connsiteX0" fmla="*/ 890346 w 4653726"/>
              <a:gd name="connsiteY0" fmla="*/ 0 h 6903895"/>
              <a:gd name="connsiteX1" fmla="*/ 4652376 w 4653726"/>
              <a:gd name="connsiteY1" fmla="*/ 0 h 6903895"/>
              <a:gd name="connsiteX2" fmla="*/ 4649431 w 4653726"/>
              <a:gd name="connsiteY2" fmla="*/ 6893581 h 6903895"/>
              <a:gd name="connsiteX3" fmla="*/ 3234742 w 4653726"/>
              <a:gd name="connsiteY3" fmla="*/ 6903895 h 6903895"/>
              <a:gd name="connsiteX4" fmla="*/ 0 w 4653726"/>
              <a:gd name="connsiteY4" fmla="*/ 4369903 h 6903895"/>
              <a:gd name="connsiteX5" fmla="*/ 890346 w 4653726"/>
              <a:gd name="connsiteY5" fmla="*/ 0 h 6903895"/>
              <a:gd name="connsiteX0" fmla="*/ 890346 w 4653726"/>
              <a:gd name="connsiteY0" fmla="*/ 0 h 6911628"/>
              <a:gd name="connsiteX1" fmla="*/ 4652376 w 4653726"/>
              <a:gd name="connsiteY1" fmla="*/ 0 h 6911628"/>
              <a:gd name="connsiteX2" fmla="*/ 4649431 w 4653726"/>
              <a:gd name="connsiteY2" fmla="*/ 6911628 h 6911628"/>
              <a:gd name="connsiteX3" fmla="*/ 3234742 w 4653726"/>
              <a:gd name="connsiteY3" fmla="*/ 6903895 h 6911628"/>
              <a:gd name="connsiteX4" fmla="*/ 0 w 4653726"/>
              <a:gd name="connsiteY4" fmla="*/ 4369903 h 6911628"/>
              <a:gd name="connsiteX5" fmla="*/ 890346 w 4653726"/>
              <a:gd name="connsiteY5" fmla="*/ 0 h 6911628"/>
              <a:gd name="connsiteX0" fmla="*/ 890346 w 4655446"/>
              <a:gd name="connsiteY0" fmla="*/ 0 h 6903895"/>
              <a:gd name="connsiteX1" fmla="*/ 4652376 w 4655446"/>
              <a:gd name="connsiteY1" fmla="*/ 0 h 6903895"/>
              <a:gd name="connsiteX2" fmla="*/ 4655446 w 4655446"/>
              <a:gd name="connsiteY2" fmla="*/ 6899596 h 6903895"/>
              <a:gd name="connsiteX3" fmla="*/ 3234742 w 4655446"/>
              <a:gd name="connsiteY3" fmla="*/ 6903895 h 6903895"/>
              <a:gd name="connsiteX4" fmla="*/ 0 w 4655446"/>
              <a:gd name="connsiteY4" fmla="*/ 4369903 h 6903895"/>
              <a:gd name="connsiteX5" fmla="*/ 890346 w 4655446"/>
              <a:gd name="connsiteY5" fmla="*/ 0 h 6903895"/>
              <a:gd name="connsiteX0" fmla="*/ 908393 w 4655446"/>
              <a:gd name="connsiteY0" fmla="*/ 12032 h 6903895"/>
              <a:gd name="connsiteX1" fmla="*/ 4652376 w 4655446"/>
              <a:gd name="connsiteY1" fmla="*/ 0 h 6903895"/>
              <a:gd name="connsiteX2" fmla="*/ 4655446 w 4655446"/>
              <a:gd name="connsiteY2" fmla="*/ 6899596 h 6903895"/>
              <a:gd name="connsiteX3" fmla="*/ 3234742 w 4655446"/>
              <a:gd name="connsiteY3" fmla="*/ 6903895 h 6903895"/>
              <a:gd name="connsiteX4" fmla="*/ 0 w 4655446"/>
              <a:gd name="connsiteY4" fmla="*/ 4369903 h 6903895"/>
              <a:gd name="connsiteX5" fmla="*/ 908393 w 4655446"/>
              <a:gd name="connsiteY5" fmla="*/ 12032 h 6903895"/>
              <a:gd name="connsiteX0" fmla="*/ 908393 w 4655446"/>
              <a:gd name="connsiteY0" fmla="*/ 0 h 6891863"/>
              <a:gd name="connsiteX1" fmla="*/ 4640344 w 4655446"/>
              <a:gd name="connsiteY1" fmla="*/ 0 h 6891863"/>
              <a:gd name="connsiteX2" fmla="*/ 4655446 w 4655446"/>
              <a:gd name="connsiteY2" fmla="*/ 6887564 h 6891863"/>
              <a:gd name="connsiteX3" fmla="*/ 3234742 w 4655446"/>
              <a:gd name="connsiteY3" fmla="*/ 6891863 h 6891863"/>
              <a:gd name="connsiteX4" fmla="*/ 0 w 4655446"/>
              <a:gd name="connsiteY4" fmla="*/ 4357871 h 6891863"/>
              <a:gd name="connsiteX5" fmla="*/ 908393 w 4655446"/>
              <a:gd name="connsiteY5" fmla="*/ 0 h 6891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55446" h="6891863">
                <a:moveTo>
                  <a:pt x="908393" y="0"/>
                </a:moveTo>
                <a:lnTo>
                  <a:pt x="4640344" y="0"/>
                </a:lnTo>
                <a:cubicBezTo>
                  <a:pt x="4645988" y="2299007"/>
                  <a:pt x="4649802" y="4588557"/>
                  <a:pt x="4655446" y="6887564"/>
                </a:cubicBezTo>
                <a:lnTo>
                  <a:pt x="3234742" y="6891863"/>
                </a:lnTo>
                <a:lnTo>
                  <a:pt x="0" y="4357871"/>
                </a:lnTo>
                <a:lnTo>
                  <a:pt x="908393" y="0"/>
                </a:ln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object 4">
            <a:extLst>
              <a:ext uri="{FF2B5EF4-FFF2-40B4-BE49-F238E27FC236}">
                <a16:creationId xmlns:a16="http://schemas.microsoft.com/office/drawing/2014/main" id="{62FC065E-A9A1-FC45-8144-9B6719160CF0}"/>
              </a:ext>
            </a:extLst>
          </p:cNvPr>
          <p:cNvSpPr/>
          <p:nvPr/>
        </p:nvSpPr>
        <p:spPr>
          <a:xfrm>
            <a:off x="0" y="-4505"/>
            <a:ext cx="8189711" cy="6862587"/>
          </a:xfrm>
          <a:custGeom>
            <a:avLst/>
            <a:gdLst/>
            <a:ahLst/>
            <a:cxnLst/>
            <a:rect l="l" t="t" r="r" b="b"/>
            <a:pathLst>
              <a:path w="13495655" h="11308715">
                <a:moveTo>
                  <a:pt x="13495348" y="0"/>
                </a:moveTo>
                <a:lnTo>
                  <a:pt x="0" y="0"/>
                </a:lnTo>
                <a:lnTo>
                  <a:pt x="0" y="11308556"/>
                </a:lnTo>
                <a:lnTo>
                  <a:pt x="11151985" y="11308556"/>
                </a:lnTo>
                <a:lnTo>
                  <a:pt x="13495348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sz="662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00A617-E0C0-9E44-94F6-0070F4E7C1CC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808906" y="3633616"/>
            <a:ext cx="4648566" cy="1212706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425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</a:t>
            </a:r>
            <a:endParaRPr lang="en-US" dirty="0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405D91F0-E233-274E-B7B0-062834D508DF}"/>
              </a:ext>
            </a:extLst>
          </p:cNvPr>
          <p:cNvGrpSpPr/>
          <p:nvPr userDrawn="1"/>
        </p:nvGrpSpPr>
        <p:grpSpPr>
          <a:xfrm>
            <a:off x="772686" y="845565"/>
            <a:ext cx="3888964" cy="566430"/>
            <a:chOff x="772686" y="845565"/>
            <a:chExt cx="3888964" cy="566430"/>
          </a:xfrm>
        </p:grpSpPr>
        <p:sp>
          <p:nvSpPr>
            <p:cNvPr id="17" name="object 7">
              <a:extLst>
                <a:ext uri="{FF2B5EF4-FFF2-40B4-BE49-F238E27FC236}">
                  <a16:creationId xmlns:a16="http://schemas.microsoft.com/office/drawing/2014/main" id="{CFAFE1AC-2625-1042-AC18-E518437F19E7}"/>
                </a:ext>
              </a:extLst>
            </p:cNvPr>
            <p:cNvSpPr/>
            <p:nvPr/>
          </p:nvSpPr>
          <p:spPr>
            <a:xfrm>
              <a:off x="772686" y="845565"/>
              <a:ext cx="973058" cy="566430"/>
            </a:xfrm>
            <a:custGeom>
              <a:avLst/>
              <a:gdLst/>
              <a:ahLst/>
              <a:cxnLst/>
              <a:rect l="l" t="t" r="r" b="b"/>
              <a:pathLst>
                <a:path w="1604645" h="934085">
                  <a:moveTo>
                    <a:pt x="1025811" y="0"/>
                  </a:moveTo>
                  <a:lnTo>
                    <a:pt x="578474" y="722260"/>
                  </a:lnTo>
                  <a:lnTo>
                    <a:pt x="199941" y="111326"/>
                  </a:lnTo>
                  <a:lnTo>
                    <a:pt x="332094" y="111326"/>
                  </a:lnTo>
                  <a:lnTo>
                    <a:pt x="578485" y="509000"/>
                  </a:lnTo>
                  <a:lnTo>
                    <a:pt x="893731" y="0"/>
                  </a:lnTo>
                  <a:lnTo>
                    <a:pt x="762783" y="0"/>
                  </a:lnTo>
                  <a:lnTo>
                    <a:pt x="578474" y="297603"/>
                  </a:lnTo>
                  <a:lnTo>
                    <a:pt x="394082" y="0"/>
                  </a:lnTo>
                  <a:lnTo>
                    <a:pt x="0" y="0"/>
                  </a:lnTo>
                  <a:lnTo>
                    <a:pt x="578485" y="933657"/>
                  </a:lnTo>
                  <a:lnTo>
                    <a:pt x="1025832" y="211396"/>
                  </a:lnTo>
                  <a:lnTo>
                    <a:pt x="1404344" y="822341"/>
                  </a:lnTo>
                  <a:lnTo>
                    <a:pt x="1272191" y="822341"/>
                  </a:lnTo>
                  <a:lnTo>
                    <a:pt x="1025811" y="424667"/>
                  </a:lnTo>
                  <a:lnTo>
                    <a:pt x="710543" y="933657"/>
                  </a:lnTo>
                  <a:lnTo>
                    <a:pt x="841503" y="933657"/>
                  </a:lnTo>
                  <a:lnTo>
                    <a:pt x="1025832" y="636085"/>
                  </a:lnTo>
                  <a:lnTo>
                    <a:pt x="1210203" y="933657"/>
                  </a:lnTo>
                  <a:lnTo>
                    <a:pt x="1604275" y="933657"/>
                  </a:lnTo>
                  <a:lnTo>
                    <a:pt x="1025811" y="0"/>
                  </a:lnTo>
                  <a:close/>
                </a:path>
              </a:pathLst>
            </a:custGeom>
            <a:solidFill>
              <a:srgbClr val="D19000"/>
            </a:solidFill>
          </p:spPr>
          <p:txBody>
            <a:bodyPr wrap="square" lIns="0" tIns="0" rIns="0" bIns="0" rtlCol="0"/>
            <a:lstStyle/>
            <a:p>
              <a:endParaRPr sz="662"/>
            </a:p>
          </p:txBody>
        </p:sp>
        <p:sp>
          <p:nvSpPr>
            <p:cNvPr id="18" name="object 8">
              <a:extLst>
                <a:ext uri="{FF2B5EF4-FFF2-40B4-BE49-F238E27FC236}">
                  <a16:creationId xmlns:a16="http://schemas.microsoft.com/office/drawing/2014/main" id="{3E16BD76-8A40-BC4D-811D-531C78195C39}"/>
                </a:ext>
              </a:extLst>
            </p:cNvPr>
            <p:cNvSpPr/>
            <p:nvPr/>
          </p:nvSpPr>
          <p:spPr>
            <a:xfrm>
              <a:off x="2326119" y="953216"/>
              <a:ext cx="590304" cy="176360"/>
            </a:xfrm>
            <a:custGeom>
              <a:avLst/>
              <a:gdLst/>
              <a:ahLst/>
              <a:cxnLst/>
              <a:rect l="l" t="t" r="r" b="b"/>
              <a:pathLst>
                <a:path w="973454" h="290830">
                  <a:moveTo>
                    <a:pt x="297332" y="145643"/>
                  </a:moveTo>
                  <a:lnTo>
                    <a:pt x="289661" y="97536"/>
                  </a:lnTo>
                  <a:lnTo>
                    <a:pt x="271627" y="63715"/>
                  </a:lnTo>
                  <a:lnTo>
                    <a:pt x="236194" y="27482"/>
                  </a:lnTo>
                  <a:lnTo>
                    <a:pt x="226987" y="23139"/>
                  </a:lnTo>
                  <a:lnTo>
                    <a:pt x="226987" y="145643"/>
                  </a:lnTo>
                  <a:lnTo>
                    <a:pt x="220218" y="179997"/>
                  </a:lnTo>
                  <a:lnTo>
                    <a:pt x="202476" y="205752"/>
                  </a:lnTo>
                  <a:lnTo>
                    <a:pt x="177609" y="221932"/>
                  </a:lnTo>
                  <a:lnTo>
                    <a:pt x="149491" y="227545"/>
                  </a:lnTo>
                  <a:lnTo>
                    <a:pt x="120446" y="221932"/>
                  </a:lnTo>
                  <a:lnTo>
                    <a:pt x="95097" y="205752"/>
                  </a:lnTo>
                  <a:lnTo>
                    <a:pt x="77165" y="179997"/>
                  </a:lnTo>
                  <a:lnTo>
                    <a:pt x="70370" y="145643"/>
                  </a:lnTo>
                  <a:lnTo>
                    <a:pt x="77165" y="111277"/>
                  </a:lnTo>
                  <a:lnTo>
                    <a:pt x="95097" y="85509"/>
                  </a:lnTo>
                  <a:lnTo>
                    <a:pt x="120446" y="69329"/>
                  </a:lnTo>
                  <a:lnTo>
                    <a:pt x="149491" y="63715"/>
                  </a:lnTo>
                  <a:lnTo>
                    <a:pt x="177609" y="69329"/>
                  </a:lnTo>
                  <a:lnTo>
                    <a:pt x="202476" y="85509"/>
                  </a:lnTo>
                  <a:lnTo>
                    <a:pt x="220218" y="111277"/>
                  </a:lnTo>
                  <a:lnTo>
                    <a:pt x="226987" y="145643"/>
                  </a:lnTo>
                  <a:lnTo>
                    <a:pt x="226987" y="23139"/>
                  </a:lnTo>
                  <a:lnTo>
                    <a:pt x="195681" y="8343"/>
                  </a:lnTo>
                  <a:lnTo>
                    <a:pt x="149491" y="1651"/>
                  </a:lnTo>
                  <a:lnTo>
                    <a:pt x="102514" y="8343"/>
                  </a:lnTo>
                  <a:lnTo>
                    <a:pt x="61506" y="27482"/>
                  </a:lnTo>
                  <a:lnTo>
                    <a:pt x="29044" y="57683"/>
                  </a:lnTo>
                  <a:lnTo>
                    <a:pt x="7696" y="97536"/>
                  </a:lnTo>
                  <a:lnTo>
                    <a:pt x="0" y="145643"/>
                  </a:lnTo>
                  <a:lnTo>
                    <a:pt x="7696" y="193738"/>
                  </a:lnTo>
                  <a:lnTo>
                    <a:pt x="29044" y="233591"/>
                  </a:lnTo>
                  <a:lnTo>
                    <a:pt x="61506" y="263791"/>
                  </a:lnTo>
                  <a:lnTo>
                    <a:pt x="102514" y="282930"/>
                  </a:lnTo>
                  <a:lnTo>
                    <a:pt x="149491" y="289623"/>
                  </a:lnTo>
                  <a:lnTo>
                    <a:pt x="195681" y="282930"/>
                  </a:lnTo>
                  <a:lnTo>
                    <a:pt x="236194" y="263791"/>
                  </a:lnTo>
                  <a:lnTo>
                    <a:pt x="268401" y="233591"/>
                  </a:lnTo>
                  <a:lnTo>
                    <a:pt x="271627" y="227545"/>
                  </a:lnTo>
                  <a:lnTo>
                    <a:pt x="289661" y="193738"/>
                  </a:lnTo>
                  <a:lnTo>
                    <a:pt x="297332" y="145643"/>
                  </a:lnTo>
                  <a:close/>
                </a:path>
                <a:path w="973454" h="290830">
                  <a:moveTo>
                    <a:pt x="973429" y="8229"/>
                  </a:moveTo>
                  <a:lnTo>
                    <a:pt x="900861" y="8229"/>
                  </a:lnTo>
                  <a:lnTo>
                    <a:pt x="900861" y="30187"/>
                  </a:lnTo>
                  <a:lnTo>
                    <a:pt x="900861" y="145618"/>
                  </a:lnTo>
                  <a:lnTo>
                    <a:pt x="894156" y="179768"/>
                  </a:lnTo>
                  <a:lnTo>
                    <a:pt x="876477" y="205562"/>
                  </a:lnTo>
                  <a:lnTo>
                    <a:pt x="851496" y="221869"/>
                  </a:lnTo>
                  <a:lnTo>
                    <a:pt x="822871" y="227545"/>
                  </a:lnTo>
                  <a:lnTo>
                    <a:pt x="792251" y="221869"/>
                  </a:lnTo>
                  <a:lnTo>
                    <a:pt x="767842" y="205562"/>
                  </a:lnTo>
                  <a:lnTo>
                    <a:pt x="751700" y="179768"/>
                  </a:lnTo>
                  <a:lnTo>
                    <a:pt x="745858" y="145618"/>
                  </a:lnTo>
                  <a:lnTo>
                    <a:pt x="751700" y="111391"/>
                  </a:lnTo>
                  <a:lnTo>
                    <a:pt x="767842" y="85420"/>
                  </a:lnTo>
                  <a:lnTo>
                    <a:pt x="792251" y="68922"/>
                  </a:lnTo>
                  <a:lnTo>
                    <a:pt x="822871" y="63157"/>
                  </a:lnTo>
                  <a:lnTo>
                    <a:pt x="851496" y="68922"/>
                  </a:lnTo>
                  <a:lnTo>
                    <a:pt x="876477" y="85420"/>
                  </a:lnTo>
                  <a:lnTo>
                    <a:pt x="894156" y="111391"/>
                  </a:lnTo>
                  <a:lnTo>
                    <a:pt x="900861" y="145618"/>
                  </a:lnTo>
                  <a:lnTo>
                    <a:pt x="900861" y="30187"/>
                  </a:lnTo>
                  <a:lnTo>
                    <a:pt x="882230" y="17360"/>
                  </a:lnTo>
                  <a:lnTo>
                    <a:pt x="860907" y="7886"/>
                  </a:lnTo>
                  <a:lnTo>
                    <a:pt x="836879" y="2019"/>
                  </a:lnTo>
                  <a:lnTo>
                    <a:pt x="810183" y="0"/>
                  </a:lnTo>
                  <a:lnTo>
                    <a:pt x="769366" y="6870"/>
                  </a:lnTo>
                  <a:lnTo>
                    <a:pt x="732612" y="26416"/>
                  </a:lnTo>
                  <a:lnTo>
                    <a:pt x="702805" y="57099"/>
                  </a:lnTo>
                  <a:lnTo>
                    <a:pt x="682802" y="97358"/>
                  </a:lnTo>
                  <a:lnTo>
                    <a:pt x="675500" y="145618"/>
                  </a:lnTo>
                  <a:lnTo>
                    <a:pt x="682802" y="193852"/>
                  </a:lnTo>
                  <a:lnTo>
                    <a:pt x="702805" y="233984"/>
                  </a:lnTo>
                  <a:lnTo>
                    <a:pt x="732612" y="264515"/>
                  </a:lnTo>
                  <a:lnTo>
                    <a:pt x="769366" y="283946"/>
                  </a:lnTo>
                  <a:lnTo>
                    <a:pt x="810183" y="290766"/>
                  </a:lnTo>
                  <a:lnTo>
                    <a:pt x="836879" y="288747"/>
                  </a:lnTo>
                  <a:lnTo>
                    <a:pt x="860907" y="282905"/>
                  </a:lnTo>
                  <a:lnTo>
                    <a:pt x="882230" y="273570"/>
                  </a:lnTo>
                  <a:lnTo>
                    <a:pt x="900861" y="261061"/>
                  </a:lnTo>
                  <a:lnTo>
                    <a:pt x="900861" y="282473"/>
                  </a:lnTo>
                  <a:lnTo>
                    <a:pt x="973429" y="282473"/>
                  </a:lnTo>
                  <a:lnTo>
                    <a:pt x="973429" y="261061"/>
                  </a:lnTo>
                  <a:lnTo>
                    <a:pt x="973429" y="227545"/>
                  </a:lnTo>
                  <a:lnTo>
                    <a:pt x="973429" y="63157"/>
                  </a:lnTo>
                  <a:lnTo>
                    <a:pt x="973429" y="30187"/>
                  </a:lnTo>
                  <a:lnTo>
                    <a:pt x="973429" y="82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662"/>
            </a:p>
          </p:txBody>
        </p:sp>
        <p:pic>
          <p:nvPicPr>
            <p:cNvPr id="19" name="object 9">
              <a:extLst>
                <a:ext uri="{FF2B5EF4-FFF2-40B4-BE49-F238E27FC236}">
                  <a16:creationId xmlns:a16="http://schemas.microsoft.com/office/drawing/2014/main" id="{D7EE1EED-CA7E-7F47-B150-C72786DBBEB1}"/>
                </a:ext>
              </a:extLst>
            </p:cNvPr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62260" y="882207"/>
              <a:ext cx="53342" cy="52009"/>
            </a:xfrm>
            <a:prstGeom prst="rect">
              <a:avLst/>
            </a:prstGeom>
          </p:spPr>
        </p:pic>
        <p:sp>
          <p:nvSpPr>
            <p:cNvPr id="20" name="object 10">
              <a:extLst>
                <a:ext uri="{FF2B5EF4-FFF2-40B4-BE49-F238E27FC236}">
                  <a16:creationId xmlns:a16="http://schemas.microsoft.com/office/drawing/2014/main" id="{6896AAB8-7A24-1E47-8883-C5CE4D8BBACE}"/>
                </a:ext>
              </a:extLst>
            </p:cNvPr>
            <p:cNvSpPr/>
            <p:nvPr/>
          </p:nvSpPr>
          <p:spPr>
            <a:xfrm>
              <a:off x="1680181" y="884551"/>
              <a:ext cx="2301531" cy="245286"/>
            </a:xfrm>
            <a:custGeom>
              <a:avLst/>
              <a:gdLst/>
              <a:ahLst/>
              <a:cxnLst/>
              <a:rect l="l" t="t" r="r" b="b"/>
              <a:pathLst>
                <a:path w="3795395" h="404494">
                  <a:moveTo>
                    <a:pt x="389724" y="27470"/>
                  </a:moveTo>
                  <a:lnTo>
                    <a:pt x="307225" y="27470"/>
                  </a:lnTo>
                  <a:lnTo>
                    <a:pt x="194564" y="295694"/>
                  </a:lnTo>
                  <a:lnTo>
                    <a:pt x="82461" y="27470"/>
                  </a:lnTo>
                  <a:lnTo>
                    <a:pt x="0" y="27470"/>
                  </a:lnTo>
                  <a:lnTo>
                    <a:pt x="158826" y="395719"/>
                  </a:lnTo>
                  <a:lnTo>
                    <a:pt x="230822" y="395719"/>
                  </a:lnTo>
                  <a:lnTo>
                    <a:pt x="389724" y="27470"/>
                  </a:lnTo>
                  <a:close/>
                </a:path>
                <a:path w="3795395" h="404494">
                  <a:moveTo>
                    <a:pt x="497636" y="121437"/>
                  </a:moveTo>
                  <a:lnTo>
                    <a:pt x="425069" y="121437"/>
                  </a:lnTo>
                  <a:lnTo>
                    <a:pt x="425069" y="395719"/>
                  </a:lnTo>
                  <a:lnTo>
                    <a:pt x="497636" y="395719"/>
                  </a:lnTo>
                  <a:lnTo>
                    <a:pt x="497636" y="121437"/>
                  </a:lnTo>
                  <a:close/>
                </a:path>
                <a:path w="3795395" h="404494">
                  <a:moveTo>
                    <a:pt x="816190" y="321513"/>
                  </a:moveTo>
                  <a:lnTo>
                    <a:pt x="750252" y="297891"/>
                  </a:lnTo>
                  <a:lnTo>
                    <a:pt x="737958" y="315899"/>
                  </a:lnTo>
                  <a:lnTo>
                    <a:pt x="722769" y="328180"/>
                  </a:lnTo>
                  <a:lnTo>
                    <a:pt x="705116" y="335203"/>
                  </a:lnTo>
                  <a:lnTo>
                    <a:pt x="685393" y="337439"/>
                  </a:lnTo>
                  <a:lnTo>
                    <a:pt x="654189" y="331800"/>
                  </a:lnTo>
                  <a:lnTo>
                    <a:pt x="630072" y="315861"/>
                  </a:lnTo>
                  <a:lnTo>
                    <a:pt x="614502" y="291071"/>
                  </a:lnTo>
                  <a:lnTo>
                    <a:pt x="608990" y="258876"/>
                  </a:lnTo>
                  <a:lnTo>
                    <a:pt x="614502" y="226796"/>
                  </a:lnTo>
                  <a:lnTo>
                    <a:pt x="630072" y="201777"/>
                  </a:lnTo>
                  <a:lnTo>
                    <a:pt x="654189" y="185534"/>
                  </a:lnTo>
                  <a:lnTo>
                    <a:pt x="685393" y="179743"/>
                  </a:lnTo>
                  <a:lnTo>
                    <a:pt x="704748" y="181952"/>
                  </a:lnTo>
                  <a:lnTo>
                    <a:pt x="722007" y="188861"/>
                  </a:lnTo>
                  <a:lnTo>
                    <a:pt x="736473" y="200812"/>
                  </a:lnTo>
                  <a:lnTo>
                    <a:pt x="747483" y="218198"/>
                  </a:lnTo>
                  <a:lnTo>
                    <a:pt x="814539" y="192366"/>
                  </a:lnTo>
                  <a:lnTo>
                    <a:pt x="792276" y="159359"/>
                  </a:lnTo>
                  <a:lnTo>
                    <a:pt x="762139" y="134442"/>
                  </a:lnTo>
                  <a:lnTo>
                    <a:pt x="725906" y="118719"/>
                  </a:lnTo>
                  <a:lnTo>
                    <a:pt x="685393" y="113233"/>
                  </a:lnTo>
                  <a:lnTo>
                    <a:pt x="639305" y="120091"/>
                  </a:lnTo>
                  <a:lnTo>
                    <a:pt x="599059" y="139649"/>
                  </a:lnTo>
                  <a:lnTo>
                    <a:pt x="567169" y="170332"/>
                  </a:lnTo>
                  <a:lnTo>
                    <a:pt x="546188" y="210591"/>
                  </a:lnTo>
                  <a:lnTo>
                    <a:pt x="538632" y="258876"/>
                  </a:lnTo>
                  <a:lnTo>
                    <a:pt x="546188" y="307086"/>
                  </a:lnTo>
                  <a:lnTo>
                    <a:pt x="567169" y="347218"/>
                  </a:lnTo>
                  <a:lnTo>
                    <a:pt x="599059" y="377761"/>
                  </a:lnTo>
                  <a:lnTo>
                    <a:pt x="639305" y="397192"/>
                  </a:lnTo>
                  <a:lnTo>
                    <a:pt x="685393" y="404012"/>
                  </a:lnTo>
                  <a:lnTo>
                    <a:pt x="727392" y="398297"/>
                  </a:lnTo>
                  <a:lnTo>
                    <a:pt x="764603" y="381927"/>
                  </a:lnTo>
                  <a:lnTo>
                    <a:pt x="794905" y="355955"/>
                  </a:lnTo>
                  <a:lnTo>
                    <a:pt x="816190" y="321513"/>
                  </a:lnTo>
                  <a:close/>
                </a:path>
                <a:path w="3795395" h="404494">
                  <a:moveTo>
                    <a:pt x="1064564" y="383641"/>
                  </a:moveTo>
                  <a:lnTo>
                    <a:pt x="1043736" y="323151"/>
                  </a:lnTo>
                  <a:lnTo>
                    <a:pt x="1032332" y="328460"/>
                  </a:lnTo>
                  <a:lnTo>
                    <a:pt x="1020279" y="332638"/>
                  </a:lnTo>
                  <a:lnTo>
                    <a:pt x="1008545" y="335368"/>
                  </a:lnTo>
                  <a:lnTo>
                    <a:pt x="998067" y="336346"/>
                  </a:lnTo>
                  <a:lnTo>
                    <a:pt x="981595" y="333603"/>
                  </a:lnTo>
                  <a:lnTo>
                    <a:pt x="968946" y="325094"/>
                  </a:lnTo>
                  <a:lnTo>
                    <a:pt x="960831" y="310400"/>
                  </a:lnTo>
                  <a:lnTo>
                    <a:pt x="957973" y="289115"/>
                  </a:lnTo>
                  <a:lnTo>
                    <a:pt x="957973" y="180809"/>
                  </a:lnTo>
                  <a:lnTo>
                    <a:pt x="1047572" y="180809"/>
                  </a:lnTo>
                  <a:lnTo>
                    <a:pt x="1047572" y="121450"/>
                  </a:lnTo>
                  <a:lnTo>
                    <a:pt x="957973" y="121450"/>
                  </a:lnTo>
                  <a:lnTo>
                    <a:pt x="957973" y="38468"/>
                  </a:lnTo>
                  <a:lnTo>
                    <a:pt x="885405" y="38468"/>
                  </a:lnTo>
                  <a:lnTo>
                    <a:pt x="885405" y="121450"/>
                  </a:lnTo>
                  <a:lnTo>
                    <a:pt x="826604" y="121450"/>
                  </a:lnTo>
                  <a:lnTo>
                    <a:pt x="826604" y="180809"/>
                  </a:lnTo>
                  <a:lnTo>
                    <a:pt x="885405" y="180809"/>
                  </a:lnTo>
                  <a:lnTo>
                    <a:pt x="885405" y="294614"/>
                  </a:lnTo>
                  <a:lnTo>
                    <a:pt x="893114" y="343458"/>
                  </a:lnTo>
                  <a:lnTo>
                    <a:pt x="914958" y="377532"/>
                  </a:lnTo>
                  <a:lnTo>
                    <a:pt x="948956" y="397484"/>
                  </a:lnTo>
                  <a:lnTo>
                    <a:pt x="993152" y="403987"/>
                  </a:lnTo>
                  <a:lnTo>
                    <a:pt x="1010043" y="402971"/>
                  </a:lnTo>
                  <a:lnTo>
                    <a:pt x="1026820" y="399580"/>
                  </a:lnTo>
                  <a:lnTo>
                    <a:pt x="1044613" y="393306"/>
                  </a:lnTo>
                  <a:lnTo>
                    <a:pt x="1064564" y="383641"/>
                  </a:lnTo>
                  <a:close/>
                </a:path>
                <a:path w="3795395" h="404494">
                  <a:moveTo>
                    <a:pt x="1699768" y="121437"/>
                  </a:moveTo>
                  <a:lnTo>
                    <a:pt x="1627200" y="121437"/>
                  </a:lnTo>
                  <a:lnTo>
                    <a:pt x="1627200" y="395719"/>
                  </a:lnTo>
                  <a:lnTo>
                    <a:pt x="1699768" y="395719"/>
                  </a:lnTo>
                  <a:lnTo>
                    <a:pt x="1699768" y="121437"/>
                  </a:lnTo>
                  <a:close/>
                </a:path>
                <a:path w="3795395" h="404494">
                  <a:moveTo>
                    <a:pt x="3142373" y="321513"/>
                  </a:moveTo>
                  <a:lnTo>
                    <a:pt x="3076448" y="297891"/>
                  </a:lnTo>
                  <a:lnTo>
                    <a:pt x="3064154" y="315899"/>
                  </a:lnTo>
                  <a:lnTo>
                    <a:pt x="3048965" y="328180"/>
                  </a:lnTo>
                  <a:lnTo>
                    <a:pt x="3031299" y="335203"/>
                  </a:lnTo>
                  <a:lnTo>
                    <a:pt x="3011576" y="337439"/>
                  </a:lnTo>
                  <a:lnTo>
                    <a:pt x="2980385" y="331812"/>
                  </a:lnTo>
                  <a:lnTo>
                    <a:pt x="2956255" y="315874"/>
                  </a:lnTo>
                  <a:lnTo>
                    <a:pt x="2940697" y="291071"/>
                  </a:lnTo>
                  <a:lnTo>
                    <a:pt x="2935173" y="258864"/>
                  </a:lnTo>
                  <a:lnTo>
                    <a:pt x="2940697" y="226783"/>
                  </a:lnTo>
                  <a:lnTo>
                    <a:pt x="2956255" y="201777"/>
                  </a:lnTo>
                  <a:lnTo>
                    <a:pt x="2980385" y="185521"/>
                  </a:lnTo>
                  <a:lnTo>
                    <a:pt x="3011576" y="179730"/>
                  </a:lnTo>
                  <a:lnTo>
                    <a:pt x="3030944" y="181952"/>
                  </a:lnTo>
                  <a:lnTo>
                    <a:pt x="3048190" y="188849"/>
                  </a:lnTo>
                  <a:lnTo>
                    <a:pt x="3062655" y="200799"/>
                  </a:lnTo>
                  <a:lnTo>
                    <a:pt x="3073666" y="218186"/>
                  </a:lnTo>
                  <a:lnTo>
                    <a:pt x="3140735" y="192366"/>
                  </a:lnTo>
                  <a:lnTo>
                    <a:pt x="3118472" y="159359"/>
                  </a:lnTo>
                  <a:lnTo>
                    <a:pt x="3088335" y="134454"/>
                  </a:lnTo>
                  <a:lnTo>
                    <a:pt x="3052102" y="118719"/>
                  </a:lnTo>
                  <a:lnTo>
                    <a:pt x="3011576" y="113245"/>
                  </a:lnTo>
                  <a:lnTo>
                    <a:pt x="2965488" y="120103"/>
                  </a:lnTo>
                  <a:lnTo>
                    <a:pt x="2925241" y="139661"/>
                  </a:lnTo>
                  <a:lnTo>
                    <a:pt x="2893352" y="170345"/>
                  </a:lnTo>
                  <a:lnTo>
                    <a:pt x="2872371" y="210591"/>
                  </a:lnTo>
                  <a:lnTo>
                    <a:pt x="2864815" y="258864"/>
                  </a:lnTo>
                  <a:lnTo>
                    <a:pt x="2872371" y="307086"/>
                  </a:lnTo>
                  <a:lnTo>
                    <a:pt x="2893352" y="347218"/>
                  </a:lnTo>
                  <a:lnTo>
                    <a:pt x="2925241" y="377761"/>
                  </a:lnTo>
                  <a:lnTo>
                    <a:pt x="2965488" y="397192"/>
                  </a:lnTo>
                  <a:lnTo>
                    <a:pt x="3011576" y="403999"/>
                  </a:lnTo>
                  <a:lnTo>
                    <a:pt x="3053575" y="398297"/>
                  </a:lnTo>
                  <a:lnTo>
                    <a:pt x="3090786" y="381914"/>
                  </a:lnTo>
                  <a:lnTo>
                    <a:pt x="3121088" y="355955"/>
                  </a:lnTo>
                  <a:lnTo>
                    <a:pt x="3142373" y="321513"/>
                  </a:lnTo>
                  <a:close/>
                </a:path>
                <a:path w="3795395" h="404494">
                  <a:moveTo>
                    <a:pt x="3795204" y="0"/>
                  </a:moveTo>
                  <a:lnTo>
                    <a:pt x="3722636" y="0"/>
                  </a:lnTo>
                  <a:lnTo>
                    <a:pt x="3722636" y="143421"/>
                  </a:lnTo>
                  <a:lnTo>
                    <a:pt x="3722636" y="258851"/>
                  </a:lnTo>
                  <a:lnTo>
                    <a:pt x="3715931" y="293001"/>
                  </a:lnTo>
                  <a:lnTo>
                    <a:pt x="3698252" y="318795"/>
                  </a:lnTo>
                  <a:lnTo>
                    <a:pt x="3673259" y="335102"/>
                  </a:lnTo>
                  <a:lnTo>
                    <a:pt x="3644646" y="340779"/>
                  </a:lnTo>
                  <a:lnTo>
                    <a:pt x="3614039" y="335102"/>
                  </a:lnTo>
                  <a:lnTo>
                    <a:pt x="3589642" y="318795"/>
                  </a:lnTo>
                  <a:lnTo>
                    <a:pt x="3573488" y="293001"/>
                  </a:lnTo>
                  <a:lnTo>
                    <a:pt x="3567646" y="258851"/>
                  </a:lnTo>
                  <a:lnTo>
                    <a:pt x="3573488" y="224624"/>
                  </a:lnTo>
                  <a:lnTo>
                    <a:pt x="3589642" y="198653"/>
                  </a:lnTo>
                  <a:lnTo>
                    <a:pt x="3614039" y="182156"/>
                  </a:lnTo>
                  <a:lnTo>
                    <a:pt x="3644646" y="176390"/>
                  </a:lnTo>
                  <a:lnTo>
                    <a:pt x="3673259" y="182156"/>
                  </a:lnTo>
                  <a:lnTo>
                    <a:pt x="3698252" y="198653"/>
                  </a:lnTo>
                  <a:lnTo>
                    <a:pt x="3715931" y="224624"/>
                  </a:lnTo>
                  <a:lnTo>
                    <a:pt x="3722636" y="258851"/>
                  </a:lnTo>
                  <a:lnTo>
                    <a:pt x="3722636" y="143421"/>
                  </a:lnTo>
                  <a:lnTo>
                    <a:pt x="3704005" y="130594"/>
                  </a:lnTo>
                  <a:lnTo>
                    <a:pt x="3682669" y="121119"/>
                  </a:lnTo>
                  <a:lnTo>
                    <a:pt x="3658654" y="115252"/>
                  </a:lnTo>
                  <a:lnTo>
                    <a:pt x="3631946" y="113233"/>
                  </a:lnTo>
                  <a:lnTo>
                    <a:pt x="3591141" y="120103"/>
                  </a:lnTo>
                  <a:lnTo>
                    <a:pt x="3554399" y="139649"/>
                  </a:lnTo>
                  <a:lnTo>
                    <a:pt x="3524580" y="170332"/>
                  </a:lnTo>
                  <a:lnTo>
                    <a:pt x="3504590" y="210591"/>
                  </a:lnTo>
                  <a:lnTo>
                    <a:pt x="3497288" y="258851"/>
                  </a:lnTo>
                  <a:lnTo>
                    <a:pt x="3504590" y="307086"/>
                  </a:lnTo>
                  <a:lnTo>
                    <a:pt x="3524580" y="347218"/>
                  </a:lnTo>
                  <a:lnTo>
                    <a:pt x="3554399" y="377748"/>
                  </a:lnTo>
                  <a:lnTo>
                    <a:pt x="3591141" y="397179"/>
                  </a:lnTo>
                  <a:lnTo>
                    <a:pt x="3631946" y="403999"/>
                  </a:lnTo>
                  <a:lnTo>
                    <a:pt x="3658654" y="401980"/>
                  </a:lnTo>
                  <a:lnTo>
                    <a:pt x="3682669" y="396138"/>
                  </a:lnTo>
                  <a:lnTo>
                    <a:pt x="3704005" y="386803"/>
                  </a:lnTo>
                  <a:lnTo>
                    <a:pt x="3722636" y="374294"/>
                  </a:lnTo>
                  <a:lnTo>
                    <a:pt x="3722636" y="395706"/>
                  </a:lnTo>
                  <a:lnTo>
                    <a:pt x="3795204" y="395706"/>
                  </a:lnTo>
                  <a:lnTo>
                    <a:pt x="3795204" y="374294"/>
                  </a:lnTo>
                  <a:lnTo>
                    <a:pt x="3795204" y="340779"/>
                  </a:lnTo>
                  <a:lnTo>
                    <a:pt x="3795204" y="176390"/>
                  </a:lnTo>
                  <a:lnTo>
                    <a:pt x="3795204" y="143421"/>
                  </a:lnTo>
                  <a:lnTo>
                    <a:pt x="37952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662"/>
            </a:p>
          </p:txBody>
        </p:sp>
        <p:pic>
          <p:nvPicPr>
            <p:cNvPr id="21" name="object 11">
              <a:extLst>
                <a:ext uri="{FF2B5EF4-FFF2-40B4-BE49-F238E27FC236}">
                  <a16:creationId xmlns:a16="http://schemas.microsoft.com/office/drawing/2014/main" id="{2F7EB7CA-BD56-4840-A965-AFA32DB678BE}"/>
                </a:ext>
              </a:extLst>
            </p:cNvPr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33283" y="882207"/>
              <a:ext cx="53342" cy="52009"/>
            </a:xfrm>
            <a:prstGeom prst="rect">
              <a:avLst/>
            </a:prstGeom>
          </p:spPr>
        </p:pic>
        <p:sp>
          <p:nvSpPr>
            <p:cNvPr id="22" name="object 12">
              <a:extLst>
                <a:ext uri="{FF2B5EF4-FFF2-40B4-BE49-F238E27FC236}">
                  <a16:creationId xmlns:a16="http://schemas.microsoft.com/office/drawing/2014/main" id="{05B5F009-1F69-1C4F-BE30-7C4BDC111DD8}"/>
                </a:ext>
              </a:extLst>
            </p:cNvPr>
            <p:cNvSpPr/>
            <p:nvPr/>
          </p:nvSpPr>
          <p:spPr>
            <a:xfrm>
              <a:off x="2530703" y="901209"/>
              <a:ext cx="2130947" cy="280327"/>
            </a:xfrm>
            <a:custGeom>
              <a:avLst/>
              <a:gdLst/>
              <a:ahLst/>
              <a:cxnLst/>
              <a:rect l="l" t="t" r="r" b="b"/>
              <a:pathLst>
                <a:path w="3514090" h="462280">
                  <a:moveTo>
                    <a:pt x="190157" y="92316"/>
                  </a:moveTo>
                  <a:lnTo>
                    <a:pt x="183591" y="90131"/>
                  </a:lnTo>
                  <a:lnTo>
                    <a:pt x="170967" y="90131"/>
                  </a:lnTo>
                  <a:lnTo>
                    <a:pt x="139890" y="94068"/>
                  </a:lnTo>
                  <a:lnTo>
                    <a:pt x="113296" y="105105"/>
                  </a:lnTo>
                  <a:lnTo>
                    <a:pt x="90944" y="122123"/>
                  </a:lnTo>
                  <a:lnTo>
                    <a:pt x="72555" y="143992"/>
                  </a:lnTo>
                  <a:lnTo>
                    <a:pt x="72555" y="93980"/>
                  </a:lnTo>
                  <a:lnTo>
                    <a:pt x="0" y="93980"/>
                  </a:lnTo>
                  <a:lnTo>
                    <a:pt x="0" y="368261"/>
                  </a:lnTo>
                  <a:lnTo>
                    <a:pt x="72555" y="368261"/>
                  </a:lnTo>
                  <a:lnTo>
                    <a:pt x="72555" y="279755"/>
                  </a:lnTo>
                  <a:lnTo>
                    <a:pt x="78409" y="229146"/>
                  </a:lnTo>
                  <a:lnTo>
                    <a:pt x="96329" y="192290"/>
                  </a:lnTo>
                  <a:lnTo>
                    <a:pt x="126809" y="169760"/>
                  </a:lnTo>
                  <a:lnTo>
                    <a:pt x="170383" y="162115"/>
                  </a:lnTo>
                  <a:lnTo>
                    <a:pt x="186372" y="162115"/>
                  </a:lnTo>
                  <a:lnTo>
                    <a:pt x="190157" y="92316"/>
                  </a:lnTo>
                  <a:close/>
                </a:path>
                <a:path w="3514090" h="462280">
                  <a:moveTo>
                    <a:pt x="965949" y="201155"/>
                  </a:moveTo>
                  <a:lnTo>
                    <a:pt x="958049" y="154368"/>
                  </a:lnTo>
                  <a:lnTo>
                    <a:pt x="935723" y="117906"/>
                  </a:lnTo>
                  <a:lnTo>
                    <a:pt x="901014" y="94208"/>
                  </a:lnTo>
                  <a:lnTo>
                    <a:pt x="856005" y="85763"/>
                  </a:lnTo>
                  <a:lnTo>
                    <a:pt x="830237" y="87896"/>
                  </a:lnTo>
                  <a:lnTo>
                    <a:pt x="807288" y="94195"/>
                  </a:lnTo>
                  <a:lnTo>
                    <a:pt x="787133" y="104508"/>
                  </a:lnTo>
                  <a:lnTo>
                    <a:pt x="769721" y="118719"/>
                  </a:lnTo>
                  <a:lnTo>
                    <a:pt x="769721" y="93980"/>
                  </a:lnTo>
                  <a:lnTo>
                    <a:pt x="697166" y="93980"/>
                  </a:lnTo>
                  <a:lnTo>
                    <a:pt x="697166" y="368249"/>
                  </a:lnTo>
                  <a:lnTo>
                    <a:pt x="769721" y="368249"/>
                  </a:lnTo>
                  <a:lnTo>
                    <a:pt x="769721" y="246811"/>
                  </a:lnTo>
                  <a:lnTo>
                    <a:pt x="774573" y="203746"/>
                  </a:lnTo>
                  <a:lnTo>
                    <a:pt x="788339" y="174383"/>
                  </a:lnTo>
                  <a:lnTo>
                    <a:pt x="809828" y="157607"/>
                  </a:lnTo>
                  <a:lnTo>
                    <a:pt x="837869" y="152260"/>
                  </a:lnTo>
                  <a:lnTo>
                    <a:pt x="860704" y="156895"/>
                  </a:lnTo>
                  <a:lnTo>
                    <a:pt x="878205" y="169989"/>
                  </a:lnTo>
                  <a:lnTo>
                    <a:pt x="889431" y="190284"/>
                  </a:lnTo>
                  <a:lnTo>
                    <a:pt x="893394" y="216560"/>
                  </a:lnTo>
                  <a:lnTo>
                    <a:pt x="893394" y="368249"/>
                  </a:lnTo>
                  <a:lnTo>
                    <a:pt x="965949" y="368249"/>
                  </a:lnTo>
                  <a:lnTo>
                    <a:pt x="965949" y="201155"/>
                  </a:lnTo>
                  <a:close/>
                </a:path>
                <a:path w="3514090" h="462280">
                  <a:moveTo>
                    <a:pt x="1464551" y="368249"/>
                  </a:moveTo>
                  <a:lnTo>
                    <a:pt x="1432521" y="289623"/>
                  </a:lnTo>
                  <a:lnTo>
                    <a:pt x="1404988" y="222046"/>
                  </a:lnTo>
                  <a:lnTo>
                    <a:pt x="1351457" y="90690"/>
                  </a:lnTo>
                  <a:lnTo>
                    <a:pt x="1328254" y="33743"/>
                  </a:lnTo>
                  <a:lnTo>
                    <a:pt x="1328254" y="222046"/>
                  </a:lnTo>
                  <a:lnTo>
                    <a:pt x="1228725" y="222046"/>
                  </a:lnTo>
                  <a:lnTo>
                    <a:pt x="1278750" y="90690"/>
                  </a:lnTo>
                  <a:lnTo>
                    <a:pt x="1328254" y="222046"/>
                  </a:lnTo>
                  <a:lnTo>
                    <a:pt x="1328254" y="33743"/>
                  </a:lnTo>
                  <a:lnTo>
                    <a:pt x="1314513" y="0"/>
                  </a:lnTo>
                  <a:lnTo>
                    <a:pt x="1242491" y="0"/>
                  </a:lnTo>
                  <a:lnTo>
                    <a:pt x="1092428" y="368249"/>
                  </a:lnTo>
                  <a:lnTo>
                    <a:pt x="1173213" y="368249"/>
                  </a:lnTo>
                  <a:lnTo>
                    <a:pt x="1202905" y="289623"/>
                  </a:lnTo>
                  <a:lnTo>
                    <a:pt x="1354086" y="289623"/>
                  </a:lnTo>
                  <a:lnTo>
                    <a:pt x="1383766" y="368249"/>
                  </a:lnTo>
                  <a:lnTo>
                    <a:pt x="1464551" y="368249"/>
                  </a:lnTo>
                  <a:close/>
                </a:path>
                <a:path w="3514090" h="462280">
                  <a:moveTo>
                    <a:pt x="2053856" y="93992"/>
                  </a:moveTo>
                  <a:lnTo>
                    <a:pt x="1981301" y="93992"/>
                  </a:lnTo>
                  <a:lnTo>
                    <a:pt x="1981301" y="115963"/>
                  </a:lnTo>
                  <a:lnTo>
                    <a:pt x="1981301" y="231406"/>
                  </a:lnTo>
                  <a:lnTo>
                    <a:pt x="1974596" y="265544"/>
                  </a:lnTo>
                  <a:lnTo>
                    <a:pt x="1956904" y="291325"/>
                  </a:lnTo>
                  <a:lnTo>
                    <a:pt x="1931924" y="307619"/>
                  </a:lnTo>
                  <a:lnTo>
                    <a:pt x="1903298" y="313309"/>
                  </a:lnTo>
                  <a:lnTo>
                    <a:pt x="1872703" y="307619"/>
                  </a:lnTo>
                  <a:lnTo>
                    <a:pt x="1848307" y="291325"/>
                  </a:lnTo>
                  <a:lnTo>
                    <a:pt x="1832165" y="265544"/>
                  </a:lnTo>
                  <a:lnTo>
                    <a:pt x="1826323" y="231406"/>
                  </a:lnTo>
                  <a:lnTo>
                    <a:pt x="1832165" y="197167"/>
                  </a:lnTo>
                  <a:lnTo>
                    <a:pt x="1848307" y="171183"/>
                  </a:lnTo>
                  <a:lnTo>
                    <a:pt x="1872703" y="154686"/>
                  </a:lnTo>
                  <a:lnTo>
                    <a:pt x="1903298" y="148920"/>
                  </a:lnTo>
                  <a:lnTo>
                    <a:pt x="1931924" y="154686"/>
                  </a:lnTo>
                  <a:lnTo>
                    <a:pt x="1956904" y="171183"/>
                  </a:lnTo>
                  <a:lnTo>
                    <a:pt x="1974596" y="197167"/>
                  </a:lnTo>
                  <a:lnTo>
                    <a:pt x="1981301" y="231406"/>
                  </a:lnTo>
                  <a:lnTo>
                    <a:pt x="1981301" y="115963"/>
                  </a:lnTo>
                  <a:lnTo>
                    <a:pt x="1962658" y="103149"/>
                  </a:lnTo>
                  <a:lnTo>
                    <a:pt x="1941334" y="93662"/>
                  </a:lnTo>
                  <a:lnTo>
                    <a:pt x="1917319" y="87782"/>
                  </a:lnTo>
                  <a:lnTo>
                    <a:pt x="1890610" y="85763"/>
                  </a:lnTo>
                  <a:lnTo>
                    <a:pt x="1849818" y="92633"/>
                  </a:lnTo>
                  <a:lnTo>
                    <a:pt x="1813077" y="112179"/>
                  </a:lnTo>
                  <a:lnTo>
                    <a:pt x="1783270" y="142862"/>
                  </a:lnTo>
                  <a:lnTo>
                    <a:pt x="1763268" y="183134"/>
                  </a:lnTo>
                  <a:lnTo>
                    <a:pt x="1755965" y="231406"/>
                  </a:lnTo>
                  <a:lnTo>
                    <a:pt x="1763268" y="279615"/>
                  </a:lnTo>
                  <a:lnTo>
                    <a:pt x="1783270" y="319747"/>
                  </a:lnTo>
                  <a:lnTo>
                    <a:pt x="1813077" y="350278"/>
                  </a:lnTo>
                  <a:lnTo>
                    <a:pt x="1849818" y="369709"/>
                  </a:lnTo>
                  <a:lnTo>
                    <a:pt x="1890610" y="376516"/>
                  </a:lnTo>
                  <a:lnTo>
                    <a:pt x="1917319" y="374510"/>
                  </a:lnTo>
                  <a:lnTo>
                    <a:pt x="1941334" y="368668"/>
                  </a:lnTo>
                  <a:lnTo>
                    <a:pt x="1962658" y="359346"/>
                  </a:lnTo>
                  <a:lnTo>
                    <a:pt x="1981301" y="346849"/>
                  </a:lnTo>
                  <a:lnTo>
                    <a:pt x="1981301" y="368261"/>
                  </a:lnTo>
                  <a:lnTo>
                    <a:pt x="2053856" y="368261"/>
                  </a:lnTo>
                  <a:lnTo>
                    <a:pt x="2053856" y="346849"/>
                  </a:lnTo>
                  <a:lnTo>
                    <a:pt x="2053856" y="313309"/>
                  </a:lnTo>
                  <a:lnTo>
                    <a:pt x="2053856" y="148920"/>
                  </a:lnTo>
                  <a:lnTo>
                    <a:pt x="2053856" y="115963"/>
                  </a:lnTo>
                  <a:lnTo>
                    <a:pt x="2053856" y="93992"/>
                  </a:lnTo>
                  <a:close/>
                </a:path>
                <a:path w="3514090" h="462280">
                  <a:moveTo>
                    <a:pt x="2714396" y="225907"/>
                  </a:moveTo>
                  <a:lnTo>
                    <a:pt x="2709595" y="199504"/>
                  </a:lnTo>
                  <a:lnTo>
                    <a:pt x="2705912" y="179247"/>
                  </a:lnTo>
                  <a:lnTo>
                    <a:pt x="2689822" y="148920"/>
                  </a:lnTo>
                  <a:lnTo>
                    <a:pt x="2685338" y="140487"/>
                  </a:lnTo>
                  <a:lnTo>
                    <a:pt x="2655112" y="111036"/>
                  </a:lnTo>
                  <a:lnTo>
                    <a:pt x="2640190" y="103581"/>
                  </a:lnTo>
                  <a:lnTo>
                    <a:pt x="2640190" y="199504"/>
                  </a:lnTo>
                  <a:lnTo>
                    <a:pt x="2507754" y="199504"/>
                  </a:lnTo>
                  <a:lnTo>
                    <a:pt x="2518156" y="177241"/>
                  </a:lnTo>
                  <a:lnTo>
                    <a:pt x="2534539" y="161442"/>
                  </a:lnTo>
                  <a:lnTo>
                    <a:pt x="2554440" y="152031"/>
                  </a:lnTo>
                  <a:lnTo>
                    <a:pt x="2575395" y="148920"/>
                  </a:lnTo>
                  <a:lnTo>
                    <a:pt x="2596413" y="151879"/>
                  </a:lnTo>
                  <a:lnTo>
                    <a:pt x="2615019" y="161023"/>
                  </a:lnTo>
                  <a:lnTo>
                    <a:pt x="2630005" y="176758"/>
                  </a:lnTo>
                  <a:lnTo>
                    <a:pt x="2640190" y="199504"/>
                  </a:lnTo>
                  <a:lnTo>
                    <a:pt x="2640190" y="103581"/>
                  </a:lnTo>
                  <a:lnTo>
                    <a:pt x="2617647" y="92316"/>
                  </a:lnTo>
                  <a:lnTo>
                    <a:pt x="2575395" y="85763"/>
                  </a:lnTo>
                  <a:lnTo>
                    <a:pt x="2530449" y="92633"/>
                  </a:lnTo>
                  <a:lnTo>
                    <a:pt x="2491498" y="112179"/>
                  </a:lnTo>
                  <a:lnTo>
                    <a:pt x="2460841" y="142862"/>
                  </a:lnTo>
                  <a:lnTo>
                    <a:pt x="2440762" y="183121"/>
                  </a:lnTo>
                  <a:lnTo>
                    <a:pt x="2433561" y="231381"/>
                  </a:lnTo>
                  <a:lnTo>
                    <a:pt x="2440775" y="279615"/>
                  </a:lnTo>
                  <a:lnTo>
                    <a:pt x="2460942" y="319747"/>
                  </a:lnTo>
                  <a:lnTo>
                    <a:pt x="2491854" y="350278"/>
                  </a:lnTo>
                  <a:lnTo>
                    <a:pt x="2531300" y="369709"/>
                  </a:lnTo>
                  <a:lnTo>
                    <a:pt x="2577046" y="376529"/>
                  </a:lnTo>
                  <a:lnTo>
                    <a:pt x="2615285" y="372783"/>
                  </a:lnTo>
                  <a:lnTo>
                    <a:pt x="2648877" y="361454"/>
                  </a:lnTo>
                  <a:lnTo>
                    <a:pt x="2677325" y="342392"/>
                  </a:lnTo>
                  <a:lnTo>
                    <a:pt x="2700121" y="315442"/>
                  </a:lnTo>
                  <a:lnTo>
                    <a:pt x="2697962" y="314375"/>
                  </a:lnTo>
                  <a:lnTo>
                    <a:pt x="2642400" y="286905"/>
                  </a:lnTo>
                  <a:lnTo>
                    <a:pt x="2627172" y="301167"/>
                  </a:lnTo>
                  <a:lnTo>
                    <a:pt x="2610751" y="309499"/>
                  </a:lnTo>
                  <a:lnTo>
                    <a:pt x="2593822" y="313410"/>
                  </a:lnTo>
                  <a:lnTo>
                    <a:pt x="2577046" y="314375"/>
                  </a:lnTo>
                  <a:lnTo>
                    <a:pt x="2551798" y="309981"/>
                  </a:lnTo>
                  <a:lnTo>
                    <a:pt x="2530564" y="297345"/>
                  </a:lnTo>
                  <a:lnTo>
                    <a:pt x="2514701" y="277291"/>
                  </a:lnTo>
                  <a:lnTo>
                    <a:pt x="2505545" y="250659"/>
                  </a:lnTo>
                  <a:lnTo>
                    <a:pt x="2714396" y="250659"/>
                  </a:lnTo>
                  <a:lnTo>
                    <a:pt x="2714396" y="225907"/>
                  </a:lnTo>
                  <a:close/>
                </a:path>
                <a:path w="3514090" h="462280">
                  <a:moveTo>
                    <a:pt x="3205353" y="196786"/>
                  </a:moveTo>
                  <a:lnTo>
                    <a:pt x="3196729" y="151155"/>
                  </a:lnTo>
                  <a:lnTo>
                    <a:pt x="3173488" y="116128"/>
                  </a:lnTo>
                  <a:lnTo>
                    <a:pt x="3139516" y="93687"/>
                  </a:lnTo>
                  <a:lnTo>
                    <a:pt x="3098749" y="85775"/>
                  </a:lnTo>
                  <a:lnTo>
                    <a:pt x="3067748" y="88861"/>
                  </a:lnTo>
                  <a:lnTo>
                    <a:pt x="3040697" y="97764"/>
                  </a:lnTo>
                  <a:lnTo>
                    <a:pt x="3017672" y="111937"/>
                  </a:lnTo>
                  <a:lnTo>
                    <a:pt x="2998711" y="130797"/>
                  </a:lnTo>
                  <a:lnTo>
                    <a:pt x="2981477" y="111480"/>
                  </a:lnTo>
                  <a:lnTo>
                    <a:pt x="2960052" y="97370"/>
                  </a:lnTo>
                  <a:lnTo>
                    <a:pt x="2935427" y="88709"/>
                  </a:lnTo>
                  <a:lnTo>
                    <a:pt x="2908592" y="85775"/>
                  </a:lnTo>
                  <a:lnTo>
                    <a:pt x="2883420" y="87871"/>
                  </a:lnTo>
                  <a:lnTo>
                    <a:pt x="2861462" y="93929"/>
                  </a:lnTo>
                  <a:lnTo>
                    <a:pt x="2842577" y="103593"/>
                  </a:lnTo>
                  <a:lnTo>
                    <a:pt x="2826689" y="116509"/>
                  </a:lnTo>
                  <a:lnTo>
                    <a:pt x="2826689" y="93967"/>
                  </a:lnTo>
                  <a:lnTo>
                    <a:pt x="2754122" y="93967"/>
                  </a:lnTo>
                  <a:lnTo>
                    <a:pt x="2754122" y="368261"/>
                  </a:lnTo>
                  <a:lnTo>
                    <a:pt x="2826689" y="368261"/>
                  </a:lnTo>
                  <a:lnTo>
                    <a:pt x="2826689" y="236334"/>
                  </a:lnTo>
                  <a:lnTo>
                    <a:pt x="2831071" y="198843"/>
                  </a:lnTo>
                  <a:lnTo>
                    <a:pt x="2843593" y="172656"/>
                  </a:lnTo>
                  <a:lnTo>
                    <a:pt x="2863316" y="157289"/>
                  </a:lnTo>
                  <a:lnTo>
                    <a:pt x="2889339" y="152273"/>
                  </a:lnTo>
                  <a:lnTo>
                    <a:pt x="2910509" y="156362"/>
                  </a:lnTo>
                  <a:lnTo>
                    <a:pt x="2927604" y="168122"/>
                  </a:lnTo>
                  <a:lnTo>
                    <a:pt x="2939034" y="186804"/>
                  </a:lnTo>
                  <a:lnTo>
                    <a:pt x="2943199" y="211632"/>
                  </a:lnTo>
                  <a:lnTo>
                    <a:pt x="2943199" y="368261"/>
                  </a:lnTo>
                  <a:lnTo>
                    <a:pt x="3015754" y="368261"/>
                  </a:lnTo>
                  <a:lnTo>
                    <a:pt x="3015754" y="236334"/>
                  </a:lnTo>
                  <a:lnTo>
                    <a:pt x="3020314" y="198843"/>
                  </a:lnTo>
                  <a:lnTo>
                    <a:pt x="3033204" y="172656"/>
                  </a:lnTo>
                  <a:lnTo>
                    <a:pt x="3053308" y="157289"/>
                  </a:lnTo>
                  <a:lnTo>
                    <a:pt x="3079496" y="152273"/>
                  </a:lnTo>
                  <a:lnTo>
                    <a:pt x="3100679" y="156362"/>
                  </a:lnTo>
                  <a:lnTo>
                    <a:pt x="3117773" y="168122"/>
                  </a:lnTo>
                  <a:lnTo>
                    <a:pt x="3129191" y="186804"/>
                  </a:lnTo>
                  <a:lnTo>
                    <a:pt x="3133356" y="211632"/>
                  </a:lnTo>
                  <a:lnTo>
                    <a:pt x="3133356" y="368261"/>
                  </a:lnTo>
                  <a:lnTo>
                    <a:pt x="3205353" y="368261"/>
                  </a:lnTo>
                  <a:lnTo>
                    <a:pt x="3205353" y="196786"/>
                  </a:lnTo>
                  <a:close/>
                </a:path>
                <a:path w="3514090" h="462280">
                  <a:moveTo>
                    <a:pt x="3513798" y="93408"/>
                  </a:moveTo>
                  <a:lnTo>
                    <a:pt x="3432962" y="93408"/>
                  </a:lnTo>
                  <a:lnTo>
                    <a:pt x="3359327" y="242951"/>
                  </a:lnTo>
                  <a:lnTo>
                    <a:pt x="3284550" y="93408"/>
                  </a:lnTo>
                  <a:lnTo>
                    <a:pt x="3203778" y="93408"/>
                  </a:lnTo>
                  <a:lnTo>
                    <a:pt x="3317570" y="327583"/>
                  </a:lnTo>
                  <a:lnTo>
                    <a:pt x="3251581" y="461759"/>
                  </a:lnTo>
                  <a:lnTo>
                    <a:pt x="3332416" y="461759"/>
                  </a:lnTo>
                  <a:lnTo>
                    <a:pt x="3513798" y="934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662"/>
            </a:p>
          </p:txBody>
        </p:sp>
        <p:pic>
          <p:nvPicPr>
            <p:cNvPr id="23" name="object 13">
              <a:extLst>
                <a:ext uri="{FF2B5EF4-FFF2-40B4-BE49-F238E27FC236}">
                  <a16:creationId xmlns:a16="http://schemas.microsoft.com/office/drawing/2014/main" id="{198E5A5B-D449-F34E-AE64-FDE99638ADE6}"/>
                </a:ext>
              </a:extLst>
            </p:cNvPr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09960" y="1226934"/>
              <a:ext cx="99713" cy="103942"/>
            </a:xfrm>
            <a:prstGeom prst="rect">
              <a:avLst/>
            </a:prstGeom>
          </p:spPr>
        </p:pic>
        <p:pic>
          <p:nvPicPr>
            <p:cNvPr id="24" name="object 14">
              <a:extLst>
                <a:ext uri="{FF2B5EF4-FFF2-40B4-BE49-F238E27FC236}">
                  <a16:creationId xmlns:a16="http://schemas.microsoft.com/office/drawing/2014/main" id="{E605239A-B04B-1747-982D-501D439F9A4D}"/>
                </a:ext>
              </a:extLst>
            </p:cNvPr>
            <p:cNvPicPr/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80730" y="1183788"/>
              <a:ext cx="103942" cy="147093"/>
            </a:xfrm>
            <a:prstGeom prst="rect">
              <a:avLst/>
            </a:prstGeom>
          </p:spPr>
        </p:pic>
        <p:sp>
          <p:nvSpPr>
            <p:cNvPr id="25" name="object 15">
              <a:extLst>
                <a:ext uri="{FF2B5EF4-FFF2-40B4-BE49-F238E27FC236}">
                  <a16:creationId xmlns:a16="http://schemas.microsoft.com/office/drawing/2014/main" id="{1FD77B35-B3DC-7745-A45E-B0BEA6F9A8AA}"/>
                </a:ext>
              </a:extLst>
            </p:cNvPr>
            <p:cNvSpPr/>
            <p:nvPr/>
          </p:nvSpPr>
          <p:spPr>
            <a:xfrm>
              <a:off x="1832959" y="1180381"/>
              <a:ext cx="2519862" cy="150560"/>
            </a:xfrm>
            <a:custGeom>
              <a:avLst/>
              <a:gdLst/>
              <a:ahLst/>
              <a:cxnLst/>
              <a:rect l="l" t="t" r="r" b="b"/>
              <a:pathLst>
                <a:path w="4155440" h="248285">
                  <a:moveTo>
                    <a:pt x="173101" y="162153"/>
                  </a:moveTo>
                  <a:lnTo>
                    <a:pt x="166357" y="127774"/>
                  </a:lnTo>
                  <a:lnTo>
                    <a:pt x="148272" y="101409"/>
                  </a:lnTo>
                  <a:lnTo>
                    <a:pt x="148272" y="162153"/>
                  </a:lnTo>
                  <a:lnTo>
                    <a:pt x="143344" y="187972"/>
                  </a:lnTo>
                  <a:lnTo>
                    <a:pt x="130022" y="208051"/>
                  </a:lnTo>
                  <a:lnTo>
                    <a:pt x="110426" y="221056"/>
                  </a:lnTo>
                  <a:lnTo>
                    <a:pt x="86715" y="225691"/>
                  </a:lnTo>
                  <a:lnTo>
                    <a:pt x="62763" y="221056"/>
                  </a:lnTo>
                  <a:lnTo>
                    <a:pt x="42964" y="208051"/>
                  </a:lnTo>
                  <a:lnTo>
                    <a:pt x="29476" y="187972"/>
                  </a:lnTo>
                  <a:lnTo>
                    <a:pt x="24498" y="162153"/>
                  </a:lnTo>
                  <a:lnTo>
                    <a:pt x="29476" y="136537"/>
                  </a:lnTo>
                  <a:lnTo>
                    <a:pt x="42964" y="116674"/>
                  </a:lnTo>
                  <a:lnTo>
                    <a:pt x="62763" y="103847"/>
                  </a:lnTo>
                  <a:lnTo>
                    <a:pt x="86715" y="99288"/>
                  </a:lnTo>
                  <a:lnTo>
                    <a:pt x="110426" y="103847"/>
                  </a:lnTo>
                  <a:lnTo>
                    <a:pt x="130022" y="116674"/>
                  </a:lnTo>
                  <a:lnTo>
                    <a:pt x="143344" y="136537"/>
                  </a:lnTo>
                  <a:lnTo>
                    <a:pt x="148272" y="162153"/>
                  </a:lnTo>
                  <a:lnTo>
                    <a:pt x="148272" y="101409"/>
                  </a:lnTo>
                  <a:lnTo>
                    <a:pt x="147904" y="100863"/>
                  </a:lnTo>
                  <a:lnTo>
                    <a:pt x="145427" y="99288"/>
                  </a:lnTo>
                  <a:lnTo>
                    <a:pt x="120459" y="83337"/>
                  </a:lnTo>
                  <a:lnTo>
                    <a:pt x="86715" y="77076"/>
                  </a:lnTo>
                  <a:lnTo>
                    <a:pt x="52628" y="83337"/>
                  </a:lnTo>
                  <a:lnTo>
                    <a:pt x="25107" y="100863"/>
                  </a:lnTo>
                  <a:lnTo>
                    <a:pt x="6705" y="127774"/>
                  </a:lnTo>
                  <a:lnTo>
                    <a:pt x="0" y="162153"/>
                  </a:lnTo>
                  <a:lnTo>
                    <a:pt x="6705" y="196596"/>
                  </a:lnTo>
                  <a:lnTo>
                    <a:pt x="25107" y="223710"/>
                  </a:lnTo>
                  <a:lnTo>
                    <a:pt x="52628" y="241452"/>
                  </a:lnTo>
                  <a:lnTo>
                    <a:pt x="86715" y="247827"/>
                  </a:lnTo>
                  <a:lnTo>
                    <a:pt x="120459" y="241452"/>
                  </a:lnTo>
                  <a:lnTo>
                    <a:pt x="144843" y="225691"/>
                  </a:lnTo>
                  <a:lnTo>
                    <a:pt x="147904" y="223710"/>
                  </a:lnTo>
                  <a:lnTo>
                    <a:pt x="166357" y="196596"/>
                  </a:lnTo>
                  <a:lnTo>
                    <a:pt x="173101" y="162153"/>
                  </a:lnTo>
                  <a:close/>
                </a:path>
                <a:path w="4155440" h="248285">
                  <a:moveTo>
                    <a:pt x="294970" y="5918"/>
                  </a:moveTo>
                  <a:lnTo>
                    <a:pt x="288836" y="3327"/>
                  </a:lnTo>
                  <a:lnTo>
                    <a:pt x="282359" y="1473"/>
                  </a:lnTo>
                  <a:lnTo>
                    <a:pt x="275577" y="368"/>
                  </a:lnTo>
                  <a:lnTo>
                    <a:pt x="268503" y="0"/>
                  </a:lnTo>
                  <a:lnTo>
                    <a:pt x="245389" y="4000"/>
                  </a:lnTo>
                  <a:lnTo>
                    <a:pt x="227761" y="15379"/>
                  </a:lnTo>
                  <a:lnTo>
                    <a:pt x="216522" y="33223"/>
                  </a:lnTo>
                  <a:lnTo>
                    <a:pt x="212572" y="56553"/>
                  </a:lnTo>
                  <a:lnTo>
                    <a:pt x="212572" y="80721"/>
                  </a:lnTo>
                  <a:lnTo>
                    <a:pt x="178511" y="80721"/>
                  </a:lnTo>
                  <a:lnTo>
                    <a:pt x="178511" y="101904"/>
                  </a:lnTo>
                  <a:lnTo>
                    <a:pt x="212572" y="101904"/>
                  </a:lnTo>
                  <a:lnTo>
                    <a:pt x="212572" y="243865"/>
                  </a:lnTo>
                  <a:lnTo>
                    <a:pt x="237718" y="243865"/>
                  </a:lnTo>
                  <a:lnTo>
                    <a:pt x="237718" y="101904"/>
                  </a:lnTo>
                  <a:lnTo>
                    <a:pt x="291299" y="101904"/>
                  </a:lnTo>
                  <a:lnTo>
                    <a:pt x="291299" y="80721"/>
                  </a:lnTo>
                  <a:lnTo>
                    <a:pt x="237718" y="80721"/>
                  </a:lnTo>
                  <a:lnTo>
                    <a:pt x="237718" y="56553"/>
                  </a:lnTo>
                  <a:lnTo>
                    <a:pt x="239991" y="42506"/>
                  </a:lnTo>
                  <a:lnTo>
                    <a:pt x="246468" y="31889"/>
                  </a:lnTo>
                  <a:lnTo>
                    <a:pt x="256667" y="25184"/>
                  </a:lnTo>
                  <a:lnTo>
                    <a:pt x="270116" y="22847"/>
                  </a:lnTo>
                  <a:lnTo>
                    <a:pt x="276110" y="22847"/>
                  </a:lnTo>
                  <a:lnTo>
                    <a:pt x="282714" y="24168"/>
                  </a:lnTo>
                  <a:lnTo>
                    <a:pt x="288645" y="26428"/>
                  </a:lnTo>
                  <a:lnTo>
                    <a:pt x="294970" y="5918"/>
                  </a:lnTo>
                  <a:close/>
                </a:path>
                <a:path w="4155440" h="248285">
                  <a:moveTo>
                    <a:pt x="3733368" y="80365"/>
                  </a:moveTo>
                  <a:lnTo>
                    <a:pt x="3728758" y="79057"/>
                  </a:lnTo>
                  <a:lnTo>
                    <a:pt x="3721811" y="79057"/>
                  </a:lnTo>
                  <a:lnTo>
                    <a:pt x="3700602" y="82232"/>
                  </a:lnTo>
                  <a:lnTo>
                    <a:pt x="3682606" y="91020"/>
                  </a:lnTo>
                  <a:lnTo>
                    <a:pt x="3667836" y="104343"/>
                  </a:lnTo>
                  <a:lnTo>
                    <a:pt x="3656279" y="121119"/>
                  </a:lnTo>
                  <a:lnTo>
                    <a:pt x="3656279" y="80733"/>
                  </a:lnTo>
                  <a:lnTo>
                    <a:pt x="3630777" y="80733"/>
                  </a:lnTo>
                  <a:lnTo>
                    <a:pt x="3630777" y="243865"/>
                  </a:lnTo>
                  <a:lnTo>
                    <a:pt x="3656279" y="243865"/>
                  </a:lnTo>
                  <a:lnTo>
                    <a:pt x="3656279" y="180987"/>
                  </a:lnTo>
                  <a:lnTo>
                    <a:pt x="3660419" y="150406"/>
                  </a:lnTo>
                  <a:lnTo>
                    <a:pt x="3672789" y="126072"/>
                  </a:lnTo>
                  <a:lnTo>
                    <a:pt x="3693287" y="109994"/>
                  </a:lnTo>
                  <a:lnTo>
                    <a:pt x="3721811" y="104190"/>
                  </a:lnTo>
                  <a:lnTo>
                    <a:pt x="3728389" y="104190"/>
                  </a:lnTo>
                  <a:lnTo>
                    <a:pt x="3731399" y="104559"/>
                  </a:lnTo>
                  <a:lnTo>
                    <a:pt x="3733368" y="80365"/>
                  </a:lnTo>
                  <a:close/>
                </a:path>
                <a:path w="4155440" h="248285">
                  <a:moveTo>
                    <a:pt x="4150398" y="80746"/>
                  </a:moveTo>
                  <a:lnTo>
                    <a:pt x="4124896" y="80746"/>
                  </a:lnTo>
                  <a:lnTo>
                    <a:pt x="4124896" y="243878"/>
                  </a:lnTo>
                  <a:lnTo>
                    <a:pt x="4150398" y="243878"/>
                  </a:lnTo>
                  <a:lnTo>
                    <a:pt x="4150398" y="80746"/>
                  </a:lnTo>
                  <a:close/>
                </a:path>
                <a:path w="4155440" h="248285">
                  <a:moveTo>
                    <a:pt x="4155008" y="22491"/>
                  </a:moveTo>
                  <a:lnTo>
                    <a:pt x="4147477" y="14566"/>
                  </a:lnTo>
                  <a:lnTo>
                    <a:pt x="4137507" y="14566"/>
                  </a:lnTo>
                  <a:lnTo>
                    <a:pt x="4127614" y="14566"/>
                  </a:lnTo>
                  <a:lnTo>
                    <a:pt x="4120286" y="22491"/>
                  </a:lnTo>
                  <a:lnTo>
                    <a:pt x="4120286" y="41033"/>
                  </a:lnTo>
                  <a:lnTo>
                    <a:pt x="4127614" y="48285"/>
                  </a:lnTo>
                  <a:lnTo>
                    <a:pt x="4147477" y="48285"/>
                  </a:lnTo>
                  <a:lnTo>
                    <a:pt x="4155008" y="41033"/>
                  </a:lnTo>
                  <a:lnTo>
                    <a:pt x="4155008" y="224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662"/>
            </a:p>
          </p:txBody>
        </p:sp>
        <p:pic>
          <p:nvPicPr>
            <p:cNvPr id="26" name="object 16">
              <a:extLst>
                <a:ext uri="{FF2B5EF4-FFF2-40B4-BE49-F238E27FC236}">
                  <a16:creationId xmlns:a16="http://schemas.microsoft.com/office/drawing/2014/main" id="{F3388E6E-4A20-754C-8D49-4350BB12E221}"/>
                </a:ext>
              </a:extLst>
            </p:cNvPr>
            <p:cNvPicPr/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10289" y="1183785"/>
              <a:ext cx="92335" cy="144477"/>
            </a:xfrm>
            <a:prstGeom prst="rect">
              <a:avLst/>
            </a:prstGeom>
          </p:spPr>
        </p:pic>
        <p:pic>
          <p:nvPicPr>
            <p:cNvPr id="27" name="object 17">
              <a:extLst>
                <a:ext uri="{FF2B5EF4-FFF2-40B4-BE49-F238E27FC236}">
                  <a16:creationId xmlns:a16="http://schemas.microsoft.com/office/drawing/2014/main" id="{1724B6FF-D7D9-644C-91BF-95A3A8BACFDC}"/>
                </a:ext>
              </a:extLst>
            </p:cNvPr>
            <p:cNvPicPr/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83307" y="1226938"/>
              <a:ext cx="103942" cy="135448"/>
            </a:xfrm>
            <a:prstGeom prst="rect">
              <a:avLst/>
            </a:prstGeom>
          </p:spPr>
        </p:pic>
        <p:sp>
          <p:nvSpPr>
            <p:cNvPr id="28" name="object 18">
              <a:extLst>
                <a:ext uri="{FF2B5EF4-FFF2-40B4-BE49-F238E27FC236}">
                  <a16:creationId xmlns:a16="http://schemas.microsoft.com/office/drawing/2014/main" id="{64228306-9E18-C349-9450-C6E91C367769}"/>
                </a:ext>
              </a:extLst>
            </p:cNvPr>
            <p:cNvSpPr/>
            <p:nvPr/>
          </p:nvSpPr>
          <p:spPr>
            <a:xfrm>
              <a:off x="4103430" y="1226941"/>
              <a:ext cx="82019" cy="103967"/>
            </a:xfrm>
            <a:custGeom>
              <a:avLst/>
              <a:gdLst/>
              <a:ahLst/>
              <a:cxnLst/>
              <a:rect l="l" t="t" r="r" b="b"/>
              <a:pathLst>
                <a:path w="135254" h="171450">
                  <a:moveTo>
                    <a:pt x="67139" y="0"/>
                  </a:moveTo>
                  <a:lnTo>
                    <a:pt x="41709" y="3561"/>
                  </a:lnTo>
                  <a:lnTo>
                    <a:pt x="22199" y="13599"/>
                  </a:lnTo>
                  <a:lnTo>
                    <a:pt x="9696" y="29146"/>
                  </a:lnTo>
                  <a:lnTo>
                    <a:pt x="5287" y="49234"/>
                  </a:lnTo>
                  <a:lnTo>
                    <a:pt x="8092" y="64436"/>
                  </a:lnTo>
                  <a:lnTo>
                    <a:pt x="16295" y="76326"/>
                  </a:lnTo>
                  <a:lnTo>
                    <a:pt x="29583" y="85096"/>
                  </a:lnTo>
                  <a:lnTo>
                    <a:pt x="47642" y="90939"/>
                  </a:lnTo>
                  <a:lnTo>
                    <a:pt x="83400" y="99222"/>
                  </a:lnTo>
                  <a:lnTo>
                    <a:pt x="94574" y="102537"/>
                  </a:lnTo>
                  <a:lnTo>
                    <a:pt x="103016" y="107275"/>
                  </a:lnTo>
                  <a:lnTo>
                    <a:pt x="108354" y="113868"/>
                  </a:lnTo>
                  <a:lnTo>
                    <a:pt x="110216" y="122750"/>
                  </a:lnTo>
                  <a:lnTo>
                    <a:pt x="107412" y="134196"/>
                  </a:lnTo>
                  <a:lnTo>
                    <a:pt x="99483" y="142952"/>
                  </a:lnTo>
                  <a:lnTo>
                    <a:pt x="87157" y="148549"/>
                  </a:lnTo>
                  <a:lnTo>
                    <a:pt x="71160" y="150518"/>
                  </a:lnTo>
                  <a:lnTo>
                    <a:pt x="54590" y="148739"/>
                  </a:lnTo>
                  <a:lnTo>
                    <a:pt x="40693" y="143483"/>
                  </a:lnTo>
                  <a:lnTo>
                    <a:pt x="30274" y="134876"/>
                  </a:lnTo>
                  <a:lnTo>
                    <a:pt x="24135" y="123043"/>
                  </a:lnTo>
                  <a:lnTo>
                    <a:pt x="0" y="132645"/>
                  </a:lnTo>
                  <a:lnTo>
                    <a:pt x="9562" y="149453"/>
                  </a:lnTo>
                  <a:lnTo>
                    <a:pt x="25037" y="161584"/>
                  </a:lnTo>
                  <a:lnTo>
                    <a:pt x="45288" y="168935"/>
                  </a:lnTo>
                  <a:lnTo>
                    <a:pt x="69181" y="171408"/>
                  </a:lnTo>
                  <a:lnTo>
                    <a:pt x="95914" y="168055"/>
                  </a:lnTo>
                  <a:lnTo>
                    <a:pt x="116708" y="158270"/>
                  </a:lnTo>
                  <a:lnTo>
                    <a:pt x="130191" y="142465"/>
                  </a:lnTo>
                  <a:lnTo>
                    <a:pt x="134990" y="121053"/>
                  </a:lnTo>
                  <a:lnTo>
                    <a:pt x="131779" y="104730"/>
                  </a:lnTo>
                  <a:lnTo>
                    <a:pt x="122929" y="92552"/>
                  </a:lnTo>
                  <a:lnTo>
                    <a:pt x="109612" y="83962"/>
                  </a:lnTo>
                  <a:lnTo>
                    <a:pt x="93002" y="78405"/>
                  </a:lnTo>
                  <a:lnTo>
                    <a:pt x="55265" y="69757"/>
                  </a:lnTo>
                  <a:lnTo>
                    <a:pt x="44675" y="66540"/>
                  </a:lnTo>
                  <a:lnTo>
                    <a:pt x="36875" y="61999"/>
                  </a:lnTo>
                  <a:lnTo>
                    <a:pt x="32056" y="55717"/>
                  </a:lnTo>
                  <a:lnTo>
                    <a:pt x="30407" y="47276"/>
                  </a:lnTo>
                  <a:lnTo>
                    <a:pt x="32788" y="36536"/>
                  </a:lnTo>
                  <a:lnTo>
                    <a:pt x="39761" y="28068"/>
                  </a:lnTo>
                  <a:lnTo>
                    <a:pt x="51076" y="22516"/>
                  </a:lnTo>
                  <a:lnTo>
                    <a:pt x="66479" y="20522"/>
                  </a:lnTo>
                  <a:lnTo>
                    <a:pt x="80708" y="22134"/>
                  </a:lnTo>
                  <a:lnTo>
                    <a:pt x="92426" y="26720"/>
                  </a:lnTo>
                  <a:lnTo>
                    <a:pt x="101356" y="33903"/>
                  </a:lnTo>
                  <a:lnTo>
                    <a:pt x="107221" y="43307"/>
                  </a:lnTo>
                  <a:lnTo>
                    <a:pt x="130676" y="36040"/>
                  </a:lnTo>
                  <a:lnTo>
                    <a:pt x="121569" y="21327"/>
                  </a:lnTo>
                  <a:lnTo>
                    <a:pt x="107754" y="9947"/>
                  </a:lnTo>
                  <a:lnTo>
                    <a:pt x="89516" y="2603"/>
                  </a:lnTo>
                  <a:lnTo>
                    <a:pt x="671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662"/>
            </a:p>
          </p:txBody>
        </p:sp>
        <p:pic>
          <p:nvPicPr>
            <p:cNvPr id="29" name="object 19">
              <a:extLst>
                <a:ext uri="{FF2B5EF4-FFF2-40B4-BE49-F238E27FC236}">
                  <a16:creationId xmlns:a16="http://schemas.microsoft.com/office/drawing/2014/main" id="{16B6349C-2539-EF4F-A36D-8F22B40140A4}"/>
                </a:ext>
              </a:extLst>
            </p:cNvPr>
            <p:cNvPicPr/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51543" y="1226939"/>
              <a:ext cx="103942" cy="103942"/>
            </a:xfrm>
            <a:prstGeom prst="rect">
              <a:avLst/>
            </a:prstGeom>
          </p:spPr>
        </p:pic>
        <p:pic>
          <p:nvPicPr>
            <p:cNvPr id="30" name="object 20">
              <a:extLst>
                <a:ext uri="{FF2B5EF4-FFF2-40B4-BE49-F238E27FC236}">
                  <a16:creationId xmlns:a16="http://schemas.microsoft.com/office/drawing/2014/main" id="{9A46EFC4-5BD3-B842-BD35-52772D492299}"/>
                </a:ext>
              </a:extLst>
            </p:cNvPr>
            <p:cNvPicPr/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46547" y="1183788"/>
              <a:ext cx="103942" cy="147093"/>
            </a:xfrm>
            <a:prstGeom prst="rect">
              <a:avLst/>
            </a:prstGeom>
          </p:spPr>
        </p:pic>
        <p:pic>
          <p:nvPicPr>
            <p:cNvPr id="31" name="object 21">
              <a:extLst>
                <a:ext uri="{FF2B5EF4-FFF2-40B4-BE49-F238E27FC236}">
                  <a16:creationId xmlns:a16="http://schemas.microsoft.com/office/drawing/2014/main" id="{541BC0BC-087A-E543-A35D-8F0FF61596A9}"/>
                </a:ext>
              </a:extLst>
            </p:cNvPr>
            <p:cNvPicPr/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27530" y="1183785"/>
              <a:ext cx="92335" cy="144477"/>
            </a:xfrm>
            <a:prstGeom prst="rect">
              <a:avLst/>
            </a:prstGeom>
          </p:spPr>
        </p:pic>
        <p:sp>
          <p:nvSpPr>
            <p:cNvPr id="32" name="object 22">
              <a:extLst>
                <a:ext uri="{FF2B5EF4-FFF2-40B4-BE49-F238E27FC236}">
                  <a16:creationId xmlns:a16="http://schemas.microsoft.com/office/drawing/2014/main" id="{FD7A3EF1-ADA6-4943-A400-87B930D16664}"/>
                </a:ext>
              </a:extLst>
            </p:cNvPr>
            <p:cNvSpPr/>
            <p:nvPr/>
          </p:nvSpPr>
          <p:spPr>
            <a:xfrm>
              <a:off x="2651551" y="1229344"/>
              <a:ext cx="15787" cy="98962"/>
            </a:xfrm>
            <a:custGeom>
              <a:avLst/>
              <a:gdLst/>
              <a:ahLst/>
              <a:cxnLst/>
              <a:rect l="l" t="t" r="r" b="b"/>
              <a:pathLst>
                <a:path w="26035" h="163194">
                  <a:moveTo>
                    <a:pt x="25496" y="0"/>
                  </a:moveTo>
                  <a:lnTo>
                    <a:pt x="0" y="0"/>
                  </a:lnTo>
                  <a:lnTo>
                    <a:pt x="0" y="163125"/>
                  </a:lnTo>
                  <a:lnTo>
                    <a:pt x="25496" y="163125"/>
                  </a:lnTo>
                  <a:lnTo>
                    <a:pt x="254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662"/>
            </a:p>
          </p:txBody>
        </p:sp>
        <p:pic>
          <p:nvPicPr>
            <p:cNvPr id="33" name="object 23">
              <a:extLst>
                <a:ext uri="{FF2B5EF4-FFF2-40B4-BE49-F238E27FC236}">
                  <a16:creationId xmlns:a16="http://schemas.microsoft.com/office/drawing/2014/main" id="{B8C6B8F5-12E5-7F4F-96A8-7C36E2EF6C58}"/>
                </a:ext>
              </a:extLst>
            </p:cNvPr>
            <p:cNvPicPr/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30881" y="1226937"/>
              <a:ext cx="92348" cy="101326"/>
            </a:xfrm>
            <a:prstGeom prst="rect">
              <a:avLst/>
            </a:prstGeom>
          </p:spPr>
        </p:pic>
        <p:sp>
          <p:nvSpPr>
            <p:cNvPr id="34" name="object 24">
              <a:extLst>
                <a:ext uri="{FF2B5EF4-FFF2-40B4-BE49-F238E27FC236}">
                  <a16:creationId xmlns:a16="http://schemas.microsoft.com/office/drawing/2014/main" id="{0E3F0B81-7CC4-1241-8A99-9BCEBCF69509}"/>
                </a:ext>
              </a:extLst>
            </p:cNvPr>
            <p:cNvSpPr/>
            <p:nvPr/>
          </p:nvSpPr>
          <p:spPr>
            <a:xfrm>
              <a:off x="2648752" y="1189209"/>
              <a:ext cx="21179" cy="20793"/>
            </a:xfrm>
            <a:custGeom>
              <a:avLst/>
              <a:gdLst/>
              <a:ahLst/>
              <a:cxnLst/>
              <a:rect l="l" t="t" r="r" b="b"/>
              <a:pathLst>
                <a:path w="34925" h="34289">
                  <a:moveTo>
                    <a:pt x="27182" y="0"/>
                  </a:moveTo>
                  <a:lnTo>
                    <a:pt x="17214" y="0"/>
                  </a:lnTo>
                  <a:lnTo>
                    <a:pt x="7308" y="0"/>
                  </a:lnTo>
                  <a:lnTo>
                    <a:pt x="0" y="7926"/>
                  </a:lnTo>
                  <a:lnTo>
                    <a:pt x="0" y="26470"/>
                  </a:lnTo>
                  <a:lnTo>
                    <a:pt x="7308" y="33716"/>
                  </a:lnTo>
                  <a:lnTo>
                    <a:pt x="27182" y="33716"/>
                  </a:lnTo>
                  <a:lnTo>
                    <a:pt x="34721" y="26470"/>
                  </a:lnTo>
                  <a:lnTo>
                    <a:pt x="34721" y="7926"/>
                  </a:lnTo>
                  <a:lnTo>
                    <a:pt x="271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662"/>
            </a:p>
          </p:txBody>
        </p:sp>
        <p:pic>
          <p:nvPicPr>
            <p:cNvPr id="35" name="object 25">
              <a:extLst>
                <a:ext uri="{FF2B5EF4-FFF2-40B4-BE49-F238E27FC236}">
                  <a16:creationId xmlns:a16="http://schemas.microsoft.com/office/drawing/2014/main" id="{A285407F-4AC0-4B41-9363-E4BBC238A351}"/>
                </a:ext>
              </a:extLst>
            </p:cNvPr>
            <p:cNvPicPr/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15474" y="1226933"/>
              <a:ext cx="100945" cy="139455"/>
            </a:xfrm>
            <a:prstGeom prst="rect">
              <a:avLst/>
            </a:prstGeom>
          </p:spPr>
        </p:pic>
        <p:pic>
          <p:nvPicPr>
            <p:cNvPr id="36" name="object 26">
              <a:extLst>
                <a:ext uri="{FF2B5EF4-FFF2-40B4-BE49-F238E27FC236}">
                  <a16:creationId xmlns:a16="http://schemas.microsoft.com/office/drawing/2014/main" id="{1E0C99B8-A5D1-DC4A-8DF0-BD0E35ABD6A5}"/>
                </a:ext>
              </a:extLst>
            </p:cNvPr>
            <p:cNvPicPr/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00512" y="1226937"/>
              <a:ext cx="92348" cy="101326"/>
            </a:xfrm>
            <a:prstGeom prst="rect">
              <a:avLst/>
            </a:prstGeom>
          </p:spPr>
        </p:pic>
        <p:pic>
          <p:nvPicPr>
            <p:cNvPr id="37" name="object 27">
              <a:extLst>
                <a:ext uri="{FF2B5EF4-FFF2-40B4-BE49-F238E27FC236}">
                  <a16:creationId xmlns:a16="http://schemas.microsoft.com/office/drawing/2014/main" id="{E6BC4398-BEFC-A44D-918E-D3925686B01F}"/>
                </a:ext>
              </a:extLst>
            </p:cNvPr>
            <p:cNvPicPr/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07321" y="1226929"/>
              <a:ext cx="96341" cy="103948"/>
            </a:xfrm>
            <a:prstGeom prst="rect">
              <a:avLst/>
            </a:prstGeom>
          </p:spPr>
        </p:pic>
        <p:sp>
          <p:nvSpPr>
            <p:cNvPr id="38" name="object 28">
              <a:extLst>
                <a:ext uri="{FF2B5EF4-FFF2-40B4-BE49-F238E27FC236}">
                  <a16:creationId xmlns:a16="http://schemas.microsoft.com/office/drawing/2014/main" id="{2FE6538C-8761-C74D-9073-3750DC4BCC2B}"/>
                </a:ext>
              </a:extLst>
            </p:cNvPr>
            <p:cNvSpPr/>
            <p:nvPr/>
          </p:nvSpPr>
          <p:spPr>
            <a:xfrm>
              <a:off x="3534903" y="1226934"/>
              <a:ext cx="99732" cy="103967"/>
            </a:xfrm>
            <a:custGeom>
              <a:avLst/>
              <a:gdLst/>
              <a:ahLst/>
              <a:cxnLst/>
              <a:rect l="l" t="t" r="r" b="b"/>
              <a:pathLst>
                <a:path w="164464" h="171450">
                  <a:moveTo>
                    <a:pt x="84416" y="0"/>
                  </a:moveTo>
                  <a:lnTo>
                    <a:pt x="25339" y="23398"/>
                  </a:lnTo>
                  <a:lnTo>
                    <a:pt x="0" y="86039"/>
                  </a:lnTo>
                  <a:lnTo>
                    <a:pt x="6948" y="121292"/>
                  </a:lnTo>
                  <a:lnTo>
                    <a:pt x="25531" y="148203"/>
                  </a:lnTo>
                  <a:lnTo>
                    <a:pt x="52359" y="165374"/>
                  </a:lnTo>
                  <a:lnTo>
                    <a:pt x="84039" y="171408"/>
                  </a:lnTo>
                  <a:lnTo>
                    <a:pt x="106695" y="169057"/>
                  </a:lnTo>
                  <a:lnTo>
                    <a:pt x="126637" y="162050"/>
                  </a:lnTo>
                  <a:lnTo>
                    <a:pt x="143403" y="150452"/>
                  </a:lnTo>
                  <a:lnTo>
                    <a:pt x="144406" y="149220"/>
                  </a:lnTo>
                  <a:lnTo>
                    <a:pt x="84039" y="149220"/>
                  </a:lnTo>
                  <a:lnTo>
                    <a:pt x="62790" y="145233"/>
                  </a:lnTo>
                  <a:lnTo>
                    <a:pt x="44229" y="133707"/>
                  </a:lnTo>
                  <a:lnTo>
                    <a:pt x="30685" y="115294"/>
                  </a:lnTo>
                  <a:lnTo>
                    <a:pt x="24491" y="90646"/>
                  </a:lnTo>
                  <a:lnTo>
                    <a:pt x="164455" y="90646"/>
                  </a:lnTo>
                  <a:lnTo>
                    <a:pt x="164455" y="81358"/>
                  </a:lnTo>
                  <a:lnTo>
                    <a:pt x="162434" y="71819"/>
                  </a:lnTo>
                  <a:lnTo>
                    <a:pt x="25496" y="71819"/>
                  </a:lnTo>
                  <a:lnTo>
                    <a:pt x="33071" y="50639"/>
                  </a:lnTo>
                  <a:lnTo>
                    <a:pt x="46875" y="35059"/>
                  </a:lnTo>
                  <a:lnTo>
                    <a:pt x="64720" y="25442"/>
                  </a:lnTo>
                  <a:lnTo>
                    <a:pt x="84416" y="22156"/>
                  </a:lnTo>
                  <a:lnTo>
                    <a:pt x="139694" y="22156"/>
                  </a:lnTo>
                  <a:lnTo>
                    <a:pt x="115241" y="5919"/>
                  </a:lnTo>
                  <a:lnTo>
                    <a:pt x="84416" y="0"/>
                  </a:lnTo>
                  <a:close/>
                </a:path>
                <a:path w="164464" h="171450">
                  <a:moveTo>
                    <a:pt x="136372" y="124069"/>
                  </a:moveTo>
                  <a:lnTo>
                    <a:pt x="125763" y="135672"/>
                  </a:lnTo>
                  <a:lnTo>
                    <a:pt x="113174" y="143465"/>
                  </a:lnTo>
                  <a:lnTo>
                    <a:pt x="99101" y="147848"/>
                  </a:lnTo>
                  <a:lnTo>
                    <a:pt x="84039" y="149220"/>
                  </a:lnTo>
                  <a:lnTo>
                    <a:pt x="144406" y="149220"/>
                  </a:lnTo>
                  <a:lnTo>
                    <a:pt x="156529" y="134330"/>
                  </a:lnTo>
                  <a:lnTo>
                    <a:pt x="136372" y="124069"/>
                  </a:lnTo>
                  <a:close/>
                </a:path>
                <a:path w="164464" h="171450">
                  <a:moveTo>
                    <a:pt x="139694" y="22156"/>
                  </a:moveTo>
                  <a:lnTo>
                    <a:pt x="84416" y="22156"/>
                  </a:lnTo>
                  <a:lnTo>
                    <a:pt x="103862" y="25394"/>
                  </a:lnTo>
                  <a:lnTo>
                    <a:pt x="120263" y="34929"/>
                  </a:lnTo>
                  <a:lnTo>
                    <a:pt x="132392" y="50494"/>
                  </a:lnTo>
                  <a:lnTo>
                    <a:pt x="139021" y="71819"/>
                  </a:lnTo>
                  <a:lnTo>
                    <a:pt x="162434" y="71819"/>
                  </a:lnTo>
                  <a:lnTo>
                    <a:pt x="157443" y="48268"/>
                  </a:lnTo>
                  <a:lnTo>
                    <a:pt x="140311" y="22566"/>
                  </a:lnTo>
                  <a:lnTo>
                    <a:pt x="139694" y="2215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662"/>
            </a:p>
          </p:txBody>
        </p:sp>
        <p:pic>
          <p:nvPicPr>
            <p:cNvPr id="39" name="object 29">
              <a:extLst>
                <a:ext uri="{FF2B5EF4-FFF2-40B4-BE49-F238E27FC236}">
                  <a16:creationId xmlns:a16="http://schemas.microsoft.com/office/drawing/2014/main" id="{D3562637-1917-384B-B828-A0C0FD02B4DA}"/>
                </a:ext>
              </a:extLst>
            </p:cNvPr>
            <p:cNvPicPr/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94427" y="1226939"/>
              <a:ext cx="103942" cy="103942"/>
            </a:xfrm>
            <a:prstGeom prst="rect">
              <a:avLst/>
            </a:prstGeom>
          </p:spPr>
        </p:pic>
        <p:pic>
          <p:nvPicPr>
            <p:cNvPr id="40" name="object 30">
              <a:extLst>
                <a:ext uri="{FF2B5EF4-FFF2-40B4-BE49-F238E27FC236}">
                  <a16:creationId xmlns:a16="http://schemas.microsoft.com/office/drawing/2014/main" id="{720907BA-D8BB-9B41-8875-31AAC5EB9B93}"/>
                </a:ext>
              </a:extLst>
            </p:cNvPr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64443" y="1226934"/>
              <a:ext cx="99713" cy="103942"/>
            </a:xfrm>
            <a:prstGeom prst="rect">
              <a:avLst/>
            </a:prstGeom>
          </p:spPr>
        </p:pic>
        <p:sp>
          <p:nvSpPr>
            <p:cNvPr id="41" name="object 31">
              <a:extLst>
                <a:ext uri="{FF2B5EF4-FFF2-40B4-BE49-F238E27FC236}">
                  <a16:creationId xmlns:a16="http://schemas.microsoft.com/office/drawing/2014/main" id="{ACE463D8-D6D4-6542-9544-60590CC66764}"/>
                </a:ext>
              </a:extLst>
            </p:cNvPr>
            <p:cNvSpPr/>
            <p:nvPr/>
          </p:nvSpPr>
          <p:spPr>
            <a:xfrm>
              <a:off x="2070035" y="1193835"/>
              <a:ext cx="1461705" cy="134773"/>
            </a:xfrm>
            <a:custGeom>
              <a:avLst/>
              <a:gdLst/>
              <a:ahLst/>
              <a:cxnLst/>
              <a:rect l="l" t="t" r="r" b="b"/>
              <a:pathLst>
                <a:path w="2410460" h="222250">
                  <a:moveTo>
                    <a:pt x="190893" y="0"/>
                  </a:moveTo>
                  <a:lnTo>
                    <a:pt x="0" y="0"/>
                  </a:lnTo>
                  <a:lnTo>
                    <a:pt x="0" y="22860"/>
                  </a:lnTo>
                  <a:lnTo>
                    <a:pt x="82359" y="22860"/>
                  </a:lnTo>
                  <a:lnTo>
                    <a:pt x="82359" y="222250"/>
                  </a:lnTo>
                  <a:lnTo>
                    <a:pt x="108902" y="222250"/>
                  </a:lnTo>
                  <a:lnTo>
                    <a:pt x="108902" y="22860"/>
                  </a:lnTo>
                  <a:lnTo>
                    <a:pt x="190893" y="22860"/>
                  </a:lnTo>
                  <a:lnTo>
                    <a:pt x="190893" y="0"/>
                  </a:lnTo>
                  <a:close/>
                </a:path>
                <a:path w="2410460" h="222250">
                  <a:moveTo>
                    <a:pt x="2410269" y="198120"/>
                  </a:moveTo>
                  <a:lnTo>
                    <a:pt x="2283193" y="198120"/>
                  </a:lnTo>
                  <a:lnTo>
                    <a:pt x="2283193" y="0"/>
                  </a:lnTo>
                  <a:lnTo>
                    <a:pt x="2257044" y="0"/>
                  </a:lnTo>
                  <a:lnTo>
                    <a:pt x="2257044" y="198120"/>
                  </a:lnTo>
                  <a:lnTo>
                    <a:pt x="2257044" y="222250"/>
                  </a:lnTo>
                  <a:lnTo>
                    <a:pt x="2410269" y="222250"/>
                  </a:lnTo>
                  <a:lnTo>
                    <a:pt x="2410269" y="1981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662"/>
            </a:p>
          </p:txBody>
        </p:sp>
        <p:pic>
          <p:nvPicPr>
            <p:cNvPr id="42" name="object 32">
              <a:extLst>
                <a:ext uri="{FF2B5EF4-FFF2-40B4-BE49-F238E27FC236}">
                  <a16:creationId xmlns:a16="http://schemas.microsoft.com/office/drawing/2014/main" id="{4D148586-8016-044E-A623-1B8140884FA9}"/>
                </a:ext>
              </a:extLst>
            </p:cNvPr>
            <p:cNvPicPr/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81084" y="1226939"/>
              <a:ext cx="103942" cy="103942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92E35CA6-2062-ED40-AC4E-0872D31EBF98}"/>
              </a:ext>
            </a:extLst>
          </p:cNvPr>
          <p:cNvGrpSpPr/>
          <p:nvPr userDrawn="1"/>
        </p:nvGrpSpPr>
        <p:grpSpPr>
          <a:xfrm>
            <a:off x="953648" y="5905070"/>
            <a:ext cx="1269437" cy="371202"/>
            <a:chOff x="953648" y="5905070"/>
            <a:chExt cx="1269437" cy="371202"/>
          </a:xfrm>
        </p:grpSpPr>
        <p:sp>
          <p:nvSpPr>
            <p:cNvPr id="45" name="object 35">
              <a:extLst>
                <a:ext uri="{FF2B5EF4-FFF2-40B4-BE49-F238E27FC236}">
                  <a16:creationId xmlns:a16="http://schemas.microsoft.com/office/drawing/2014/main" id="{B34B68AF-14D7-C644-A482-064B31E0B626}"/>
                </a:ext>
              </a:extLst>
            </p:cNvPr>
            <p:cNvSpPr/>
            <p:nvPr/>
          </p:nvSpPr>
          <p:spPr>
            <a:xfrm>
              <a:off x="1253095" y="6105520"/>
              <a:ext cx="23104" cy="0"/>
            </a:xfrm>
            <a:custGeom>
              <a:avLst/>
              <a:gdLst/>
              <a:ahLst/>
              <a:cxnLst/>
              <a:rect l="l" t="t" r="r" b="b"/>
              <a:pathLst>
                <a:path w="38100">
                  <a:moveTo>
                    <a:pt x="37925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662"/>
            </a:p>
          </p:txBody>
        </p:sp>
        <p:pic>
          <p:nvPicPr>
            <p:cNvPr id="46" name="object 36">
              <a:extLst>
                <a:ext uri="{FF2B5EF4-FFF2-40B4-BE49-F238E27FC236}">
                  <a16:creationId xmlns:a16="http://schemas.microsoft.com/office/drawing/2014/main" id="{50CAA1A4-6451-C841-B0DE-A1C529022E7C}"/>
                </a:ext>
              </a:extLst>
            </p:cNvPr>
            <p:cNvPicPr/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04179" y="6019897"/>
              <a:ext cx="172380" cy="87516"/>
            </a:xfrm>
            <a:prstGeom prst="rect">
              <a:avLst/>
            </a:prstGeom>
          </p:spPr>
        </p:pic>
        <p:sp>
          <p:nvSpPr>
            <p:cNvPr id="47" name="object 37">
              <a:extLst>
                <a:ext uri="{FF2B5EF4-FFF2-40B4-BE49-F238E27FC236}">
                  <a16:creationId xmlns:a16="http://schemas.microsoft.com/office/drawing/2014/main" id="{31D1D5A3-E9E1-3E4D-9041-90BE8A88F03D}"/>
                </a:ext>
              </a:extLst>
            </p:cNvPr>
            <p:cNvSpPr/>
            <p:nvPr/>
          </p:nvSpPr>
          <p:spPr>
            <a:xfrm>
              <a:off x="953648" y="5905070"/>
              <a:ext cx="744715" cy="371202"/>
            </a:xfrm>
            <a:custGeom>
              <a:avLst/>
              <a:gdLst/>
              <a:ahLst/>
              <a:cxnLst/>
              <a:rect l="l" t="t" r="r" b="b"/>
              <a:pathLst>
                <a:path w="1228089" h="612140">
                  <a:moveTo>
                    <a:pt x="544487" y="434708"/>
                  </a:moveTo>
                  <a:lnTo>
                    <a:pt x="510298" y="413372"/>
                  </a:lnTo>
                  <a:lnTo>
                    <a:pt x="504342" y="411822"/>
                  </a:lnTo>
                  <a:lnTo>
                    <a:pt x="504342" y="401523"/>
                  </a:lnTo>
                  <a:lnTo>
                    <a:pt x="509816" y="398462"/>
                  </a:lnTo>
                  <a:lnTo>
                    <a:pt x="525106" y="398462"/>
                  </a:lnTo>
                  <a:lnTo>
                    <a:pt x="531723" y="400964"/>
                  </a:lnTo>
                  <a:lnTo>
                    <a:pt x="537146" y="404329"/>
                  </a:lnTo>
                  <a:lnTo>
                    <a:pt x="543648" y="393090"/>
                  </a:lnTo>
                  <a:lnTo>
                    <a:pt x="537222" y="389750"/>
                  </a:lnTo>
                  <a:lnTo>
                    <a:pt x="530834" y="387464"/>
                  </a:lnTo>
                  <a:lnTo>
                    <a:pt x="524243" y="386156"/>
                  </a:lnTo>
                  <a:lnTo>
                    <a:pt x="517258" y="385737"/>
                  </a:lnTo>
                  <a:lnTo>
                    <a:pt x="506755" y="387134"/>
                  </a:lnTo>
                  <a:lnTo>
                    <a:pt x="497979" y="391274"/>
                  </a:lnTo>
                  <a:lnTo>
                    <a:pt x="491972" y="398132"/>
                  </a:lnTo>
                  <a:lnTo>
                    <a:pt x="489737" y="407644"/>
                  </a:lnTo>
                  <a:lnTo>
                    <a:pt x="491312" y="415721"/>
                  </a:lnTo>
                  <a:lnTo>
                    <a:pt x="495706" y="421487"/>
                  </a:lnTo>
                  <a:lnTo>
                    <a:pt x="502373" y="425259"/>
                  </a:lnTo>
                  <a:lnTo>
                    <a:pt x="510806" y="427418"/>
                  </a:lnTo>
                  <a:lnTo>
                    <a:pt x="524789" y="429628"/>
                  </a:lnTo>
                  <a:lnTo>
                    <a:pt x="529844" y="431431"/>
                  </a:lnTo>
                  <a:lnTo>
                    <a:pt x="529844" y="441528"/>
                  </a:lnTo>
                  <a:lnTo>
                    <a:pt x="523925" y="444525"/>
                  </a:lnTo>
                  <a:lnTo>
                    <a:pt x="507403" y="444525"/>
                  </a:lnTo>
                  <a:lnTo>
                    <a:pt x="499249" y="441071"/>
                  </a:lnTo>
                  <a:lnTo>
                    <a:pt x="494284" y="437095"/>
                  </a:lnTo>
                  <a:lnTo>
                    <a:pt x="487133" y="448170"/>
                  </a:lnTo>
                  <a:lnTo>
                    <a:pt x="493331" y="452107"/>
                  </a:lnTo>
                  <a:lnTo>
                    <a:pt x="500532" y="454926"/>
                  </a:lnTo>
                  <a:lnTo>
                    <a:pt x="508317" y="456641"/>
                  </a:lnTo>
                  <a:lnTo>
                    <a:pt x="516216" y="457212"/>
                  </a:lnTo>
                  <a:lnTo>
                    <a:pt x="526910" y="455841"/>
                  </a:lnTo>
                  <a:lnTo>
                    <a:pt x="535927" y="451688"/>
                  </a:lnTo>
                  <a:lnTo>
                    <a:pt x="542163" y="444665"/>
                  </a:lnTo>
                  <a:lnTo>
                    <a:pt x="544487" y="434708"/>
                  </a:lnTo>
                  <a:close/>
                </a:path>
                <a:path w="1228089" h="612140">
                  <a:moveTo>
                    <a:pt x="556818" y="510311"/>
                  </a:moveTo>
                  <a:lnTo>
                    <a:pt x="556641" y="506425"/>
                  </a:lnTo>
                  <a:lnTo>
                    <a:pt x="524852" y="506425"/>
                  </a:lnTo>
                  <a:lnTo>
                    <a:pt x="524852" y="517918"/>
                  </a:lnTo>
                  <a:lnTo>
                    <a:pt x="542417" y="517918"/>
                  </a:lnTo>
                  <a:lnTo>
                    <a:pt x="540588" y="527735"/>
                  </a:lnTo>
                  <a:lnTo>
                    <a:pt x="534035" y="533158"/>
                  </a:lnTo>
                  <a:lnTo>
                    <a:pt x="522770" y="533158"/>
                  </a:lnTo>
                  <a:lnTo>
                    <a:pt x="514375" y="531558"/>
                  </a:lnTo>
                  <a:lnTo>
                    <a:pt x="507530" y="526973"/>
                  </a:lnTo>
                  <a:lnTo>
                    <a:pt x="502920" y="519760"/>
                  </a:lnTo>
                  <a:lnTo>
                    <a:pt x="501230" y="510235"/>
                  </a:lnTo>
                  <a:lnTo>
                    <a:pt x="502869" y="501002"/>
                  </a:lnTo>
                  <a:lnTo>
                    <a:pt x="507403" y="493814"/>
                  </a:lnTo>
                  <a:lnTo>
                    <a:pt x="514299" y="489153"/>
                  </a:lnTo>
                  <a:lnTo>
                    <a:pt x="523024" y="487489"/>
                  </a:lnTo>
                  <a:lnTo>
                    <a:pt x="530098" y="487489"/>
                  </a:lnTo>
                  <a:lnTo>
                    <a:pt x="535825" y="490232"/>
                  </a:lnTo>
                  <a:lnTo>
                    <a:pt x="539699" y="494728"/>
                  </a:lnTo>
                  <a:lnTo>
                    <a:pt x="549617" y="485013"/>
                  </a:lnTo>
                  <a:lnTo>
                    <a:pt x="544487" y="480555"/>
                  </a:lnTo>
                  <a:lnTo>
                    <a:pt x="538340" y="477227"/>
                  </a:lnTo>
                  <a:lnTo>
                    <a:pt x="531279" y="475132"/>
                  </a:lnTo>
                  <a:lnTo>
                    <a:pt x="523417" y="474408"/>
                  </a:lnTo>
                  <a:lnTo>
                    <a:pt x="508787" y="477075"/>
                  </a:lnTo>
                  <a:lnTo>
                    <a:pt x="497255" y="484492"/>
                  </a:lnTo>
                  <a:lnTo>
                    <a:pt x="489699" y="495833"/>
                  </a:lnTo>
                  <a:lnTo>
                    <a:pt x="486981" y="510235"/>
                  </a:lnTo>
                  <a:lnTo>
                    <a:pt x="489940" y="525208"/>
                  </a:lnTo>
                  <a:lnTo>
                    <a:pt x="497865" y="536448"/>
                  </a:lnTo>
                  <a:lnTo>
                    <a:pt x="509371" y="543521"/>
                  </a:lnTo>
                  <a:lnTo>
                    <a:pt x="523087" y="545973"/>
                  </a:lnTo>
                  <a:lnTo>
                    <a:pt x="536613" y="543344"/>
                  </a:lnTo>
                  <a:lnTo>
                    <a:pt x="547293" y="535990"/>
                  </a:lnTo>
                  <a:lnTo>
                    <a:pt x="554304" y="524713"/>
                  </a:lnTo>
                  <a:lnTo>
                    <a:pt x="556818" y="510311"/>
                  </a:lnTo>
                  <a:close/>
                </a:path>
                <a:path w="1228089" h="612140">
                  <a:moveTo>
                    <a:pt x="569836" y="192493"/>
                  </a:moveTo>
                  <a:lnTo>
                    <a:pt x="478028" y="192493"/>
                  </a:lnTo>
                  <a:lnTo>
                    <a:pt x="478929" y="190550"/>
                  </a:lnTo>
                  <a:lnTo>
                    <a:pt x="567207" y="0"/>
                  </a:lnTo>
                  <a:lnTo>
                    <a:pt x="292366" y="0"/>
                  </a:lnTo>
                  <a:lnTo>
                    <a:pt x="292366" y="193738"/>
                  </a:lnTo>
                  <a:lnTo>
                    <a:pt x="292366" y="329336"/>
                  </a:lnTo>
                  <a:lnTo>
                    <a:pt x="253644" y="329336"/>
                  </a:lnTo>
                  <a:lnTo>
                    <a:pt x="253644" y="193738"/>
                  </a:lnTo>
                  <a:lnTo>
                    <a:pt x="292366" y="193738"/>
                  </a:lnTo>
                  <a:lnTo>
                    <a:pt x="292366" y="0"/>
                  </a:lnTo>
                  <a:lnTo>
                    <a:pt x="0" y="0"/>
                  </a:lnTo>
                  <a:lnTo>
                    <a:pt x="89763" y="193738"/>
                  </a:lnTo>
                  <a:lnTo>
                    <a:pt x="131610" y="193738"/>
                  </a:lnTo>
                  <a:lnTo>
                    <a:pt x="165976" y="267855"/>
                  </a:lnTo>
                  <a:lnTo>
                    <a:pt x="200317" y="193738"/>
                  </a:lnTo>
                  <a:lnTo>
                    <a:pt x="242252" y="193738"/>
                  </a:lnTo>
                  <a:lnTo>
                    <a:pt x="179412" y="329336"/>
                  </a:lnTo>
                  <a:lnTo>
                    <a:pt x="152603" y="329336"/>
                  </a:lnTo>
                  <a:lnTo>
                    <a:pt x="283616" y="612051"/>
                  </a:lnTo>
                  <a:lnTo>
                    <a:pt x="413270" y="332282"/>
                  </a:lnTo>
                  <a:lnTo>
                    <a:pt x="417652" y="322834"/>
                  </a:lnTo>
                  <a:lnTo>
                    <a:pt x="409549" y="326847"/>
                  </a:lnTo>
                  <a:lnTo>
                    <a:pt x="400900" y="329806"/>
                  </a:lnTo>
                  <a:lnTo>
                    <a:pt x="391795" y="331647"/>
                  </a:lnTo>
                  <a:lnTo>
                    <a:pt x="382295" y="332282"/>
                  </a:lnTo>
                  <a:lnTo>
                    <a:pt x="353860" y="326885"/>
                  </a:lnTo>
                  <a:lnTo>
                    <a:pt x="330771" y="311975"/>
                  </a:lnTo>
                  <a:lnTo>
                    <a:pt x="315277" y="289496"/>
                  </a:lnTo>
                  <a:lnTo>
                    <a:pt x="309613" y="261404"/>
                  </a:lnTo>
                  <a:lnTo>
                    <a:pt x="315277" y="233324"/>
                  </a:lnTo>
                  <a:lnTo>
                    <a:pt x="330771" y="210858"/>
                  </a:lnTo>
                  <a:lnTo>
                    <a:pt x="353860" y="195948"/>
                  </a:lnTo>
                  <a:lnTo>
                    <a:pt x="382295" y="190550"/>
                  </a:lnTo>
                  <a:lnTo>
                    <a:pt x="400977" y="193052"/>
                  </a:lnTo>
                  <a:lnTo>
                    <a:pt x="417766" y="200088"/>
                  </a:lnTo>
                  <a:lnTo>
                    <a:pt x="432015" y="210985"/>
                  </a:lnTo>
                  <a:lnTo>
                    <a:pt x="443064" y="225082"/>
                  </a:lnTo>
                  <a:lnTo>
                    <a:pt x="411416" y="244068"/>
                  </a:lnTo>
                  <a:lnTo>
                    <a:pt x="406069" y="237350"/>
                  </a:lnTo>
                  <a:lnTo>
                    <a:pt x="399224" y="232079"/>
                  </a:lnTo>
                  <a:lnTo>
                    <a:pt x="391198" y="228638"/>
                  </a:lnTo>
                  <a:lnTo>
                    <a:pt x="382295" y="227406"/>
                  </a:lnTo>
                  <a:lnTo>
                    <a:pt x="369049" y="230111"/>
                  </a:lnTo>
                  <a:lnTo>
                    <a:pt x="358254" y="237439"/>
                  </a:lnTo>
                  <a:lnTo>
                    <a:pt x="350964" y="248246"/>
                  </a:lnTo>
                  <a:lnTo>
                    <a:pt x="348297" y="261404"/>
                  </a:lnTo>
                  <a:lnTo>
                    <a:pt x="350964" y="274574"/>
                  </a:lnTo>
                  <a:lnTo>
                    <a:pt x="358254" y="285381"/>
                  </a:lnTo>
                  <a:lnTo>
                    <a:pt x="369049" y="292709"/>
                  </a:lnTo>
                  <a:lnTo>
                    <a:pt x="382295" y="295402"/>
                  </a:lnTo>
                  <a:lnTo>
                    <a:pt x="391198" y="294195"/>
                  </a:lnTo>
                  <a:lnTo>
                    <a:pt x="399224" y="290817"/>
                  </a:lnTo>
                  <a:lnTo>
                    <a:pt x="406069" y="285572"/>
                  </a:lnTo>
                  <a:lnTo>
                    <a:pt x="411416" y="278765"/>
                  </a:lnTo>
                  <a:lnTo>
                    <a:pt x="432257" y="291287"/>
                  </a:lnTo>
                  <a:lnTo>
                    <a:pt x="438048" y="278765"/>
                  </a:lnTo>
                  <a:lnTo>
                    <a:pt x="454126" y="244068"/>
                  </a:lnTo>
                  <a:lnTo>
                    <a:pt x="462330" y="226377"/>
                  </a:lnTo>
                  <a:lnTo>
                    <a:pt x="493801" y="226377"/>
                  </a:lnTo>
                  <a:lnTo>
                    <a:pt x="493801" y="330542"/>
                  </a:lnTo>
                  <a:lnTo>
                    <a:pt x="531710" y="330542"/>
                  </a:lnTo>
                  <a:lnTo>
                    <a:pt x="531710" y="226377"/>
                  </a:lnTo>
                  <a:lnTo>
                    <a:pt x="569836" y="226377"/>
                  </a:lnTo>
                  <a:lnTo>
                    <a:pt x="569836" y="192493"/>
                  </a:lnTo>
                  <a:close/>
                </a:path>
                <a:path w="1228089" h="612140">
                  <a:moveTo>
                    <a:pt x="591248" y="452183"/>
                  </a:moveTo>
                  <a:lnTo>
                    <a:pt x="586498" y="442112"/>
                  </a:lnTo>
                  <a:lnTo>
                    <a:pt x="583895" y="443687"/>
                  </a:lnTo>
                  <a:lnTo>
                    <a:pt x="580593" y="445236"/>
                  </a:lnTo>
                  <a:lnTo>
                    <a:pt x="573519" y="445236"/>
                  </a:lnTo>
                  <a:lnTo>
                    <a:pt x="570382" y="443052"/>
                  </a:lnTo>
                  <a:lnTo>
                    <a:pt x="570382" y="419620"/>
                  </a:lnTo>
                  <a:lnTo>
                    <a:pt x="587692" y="419620"/>
                  </a:lnTo>
                  <a:lnTo>
                    <a:pt x="587692" y="408178"/>
                  </a:lnTo>
                  <a:lnTo>
                    <a:pt x="570382" y="408178"/>
                  </a:lnTo>
                  <a:lnTo>
                    <a:pt x="570382" y="393992"/>
                  </a:lnTo>
                  <a:lnTo>
                    <a:pt x="557504" y="393992"/>
                  </a:lnTo>
                  <a:lnTo>
                    <a:pt x="557504" y="408178"/>
                  </a:lnTo>
                  <a:lnTo>
                    <a:pt x="548271" y="408178"/>
                  </a:lnTo>
                  <a:lnTo>
                    <a:pt x="548271" y="419620"/>
                  </a:lnTo>
                  <a:lnTo>
                    <a:pt x="557504" y="419620"/>
                  </a:lnTo>
                  <a:lnTo>
                    <a:pt x="557504" y="438099"/>
                  </a:lnTo>
                  <a:lnTo>
                    <a:pt x="558634" y="446316"/>
                  </a:lnTo>
                  <a:lnTo>
                    <a:pt x="562013" y="452310"/>
                  </a:lnTo>
                  <a:lnTo>
                    <a:pt x="567613" y="455968"/>
                  </a:lnTo>
                  <a:lnTo>
                    <a:pt x="575398" y="457212"/>
                  </a:lnTo>
                  <a:lnTo>
                    <a:pt x="582218" y="457212"/>
                  </a:lnTo>
                  <a:lnTo>
                    <a:pt x="587032" y="455041"/>
                  </a:lnTo>
                  <a:lnTo>
                    <a:pt x="591248" y="452183"/>
                  </a:lnTo>
                  <a:close/>
                </a:path>
                <a:path w="1228089" h="612140">
                  <a:moveTo>
                    <a:pt x="615010" y="520827"/>
                  </a:moveTo>
                  <a:lnTo>
                    <a:pt x="613054" y="510819"/>
                  </a:lnTo>
                  <a:lnTo>
                    <a:pt x="610920" y="507669"/>
                  </a:lnTo>
                  <a:lnTo>
                    <a:pt x="607644" y="502843"/>
                  </a:lnTo>
                  <a:lnTo>
                    <a:pt x="601853" y="499122"/>
                  </a:lnTo>
                  <a:lnTo>
                    <a:pt x="601853" y="513092"/>
                  </a:lnTo>
                  <a:lnTo>
                    <a:pt x="601853" y="528561"/>
                  </a:lnTo>
                  <a:lnTo>
                    <a:pt x="596366" y="533971"/>
                  </a:lnTo>
                  <a:lnTo>
                    <a:pt x="581863" y="533971"/>
                  </a:lnTo>
                  <a:lnTo>
                    <a:pt x="576440" y="528561"/>
                  </a:lnTo>
                  <a:lnTo>
                    <a:pt x="576440" y="513092"/>
                  </a:lnTo>
                  <a:lnTo>
                    <a:pt x="581863" y="507669"/>
                  </a:lnTo>
                  <a:lnTo>
                    <a:pt x="596366" y="507669"/>
                  </a:lnTo>
                  <a:lnTo>
                    <a:pt x="601853" y="513092"/>
                  </a:lnTo>
                  <a:lnTo>
                    <a:pt x="601853" y="499122"/>
                  </a:lnTo>
                  <a:lnTo>
                    <a:pt x="599452" y="497573"/>
                  </a:lnTo>
                  <a:lnTo>
                    <a:pt x="589114" y="495668"/>
                  </a:lnTo>
                  <a:lnTo>
                    <a:pt x="578815" y="497573"/>
                  </a:lnTo>
                  <a:lnTo>
                    <a:pt x="570649" y="502843"/>
                  </a:lnTo>
                  <a:lnTo>
                    <a:pt x="565251" y="510819"/>
                  </a:lnTo>
                  <a:lnTo>
                    <a:pt x="563321" y="520827"/>
                  </a:lnTo>
                  <a:lnTo>
                    <a:pt x="565251" y="530834"/>
                  </a:lnTo>
                  <a:lnTo>
                    <a:pt x="570649" y="538810"/>
                  </a:lnTo>
                  <a:lnTo>
                    <a:pt x="578815" y="544080"/>
                  </a:lnTo>
                  <a:lnTo>
                    <a:pt x="589114" y="545985"/>
                  </a:lnTo>
                  <a:lnTo>
                    <a:pt x="599452" y="544080"/>
                  </a:lnTo>
                  <a:lnTo>
                    <a:pt x="607644" y="538810"/>
                  </a:lnTo>
                  <a:lnTo>
                    <a:pt x="610933" y="533971"/>
                  </a:lnTo>
                  <a:lnTo>
                    <a:pt x="613054" y="530834"/>
                  </a:lnTo>
                  <a:lnTo>
                    <a:pt x="615010" y="520827"/>
                  </a:lnTo>
                  <a:close/>
                </a:path>
                <a:path w="1228089" h="612140">
                  <a:moveTo>
                    <a:pt x="643521" y="408178"/>
                  </a:moveTo>
                  <a:lnTo>
                    <a:pt x="631342" y="408178"/>
                  </a:lnTo>
                  <a:lnTo>
                    <a:pt x="631342" y="424497"/>
                  </a:lnTo>
                  <a:lnTo>
                    <a:pt x="631342" y="439597"/>
                  </a:lnTo>
                  <a:lnTo>
                    <a:pt x="626351" y="445236"/>
                  </a:lnTo>
                  <a:lnTo>
                    <a:pt x="611454" y="445236"/>
                  </a:lnTo>
                  <a:lnTo>
                    <a:pt x="606653" y="439343"/>
                  </a:lnTo>
                  <a:lnTo>
                    <a:pt x="606653" y="424751"/>
                  </a:lnTo>
                  <a:lnTo>
                    <a:pt x="611454" y="418896"/>
                  </a:lnTo>
                  <a:lnTo>
                    <a:pt x="626351" y="418896"/>
                  </a:lnTo>
                  <a:lnTo>
                    <a:pt x="631342" y="424497"/>
                  </a:lnTo>
                  <a:lnTo>
                    <a:pt x="631342" y="408178"/>
                  </a:lnTo>
                  <a:lnTo>
                    <a:pt x="630948" y="408178"/>
                  </a:lnTo>
                  <a:lnTo>
                    <a:pt x="630948" y="413461"/>
                  </a:lnTo>
                  <a:lnTo>
                    <a:pt x="627773" y="409549"/>
                  </a:lnTo>
                  <a:lnTo>
                    <a:pt x="623214" y="406895"/>
                  </a:lnTo>
                  <a:lnTo>
                    <a:pt x="616648" y="406895"/>
                  </a:lnTo>
                  <a:lnTo>
                    <a:pt x="607466" y="408800"/>
                  </a:lnTo>
                  <a:lnTo>
                    <a:pt x="600138" y="414083"/>
                  </a:lnTo>
                  <a:lnTo>
                    <a:pt x="595274" y="422059"/>
                  </a:lnTo>
                  <a:lnTo>
                    <a:pt x="593509" y="432054"/>
                  </a:lnTo>
                  <a:lnTo>
                    <a:pt x="595274" y="442048"/>
                  </a:lnTo>
                  <a:lnTo>
                    <a:pt x="600138" y="450024"/>
                  </a:lnTo>
                  <a:lnTo>
                    <a:pt x="607466" y="455307"/>
                  </a:lnTo>
                  <a:lnTo>
                    <a:pt x="616648" y="457212"/>
                  </a:lnTo>
                  <a:lnTo>
                    <a:pt x="623214" y="457212"/>
                  </a:lnTo>
                  <a:lnTo>
                    <a:pt x="627837" y="454545"/>
                  </a:lnTo>
                  <a:lnTo>
                    <a:pt x="630948" y="450697"/>
                  </a:lnTo>
                  <a:lnTo>
                    <a:pt x="630948" y="455980"/>
                  </a:lnTo>
                  <a:lnTo>
                    <a:pt x="643521" y="455980"/>
                  </a:lnTo>
                  <a:lnTo>
                    <a:pt x="643521" y="450697"/>
                  </a:lnTo>
                  <a:lnTo>
                    <a:pt x="643521" y="445236"/>
                  </a:lnTo>
                  <a:lnTo>
                    <a:pt x="643521" y="418896"/>
                  </a:lnTo>
                  <a:lnTo>
                    <a:pt x="643521" y="413461"/>
                  </a:lnTo>
                  <a:lnTo>
                    <a:pt x="643521" y="408178"/>
                  </a:lnTo>
                  <a:close/>
                </a:path>
                <a:path w="1228089" h="612140">
                  <a:moveTo>
                    <a:pt x="668731" y="496951"/>
                  </a:moveTo>
                  <a:lnTo>
                    <a:pt x="655154" y="496951"/>
                  </a:lnTo>
                  <a:lnTo>
                    <a:pt x="642670" y="531164"/>
                  </a:lnTo>
                  <a:lnTo>
                    <a:pt x="630301" y="496951"/>
                  </a:lnTo>
                  <a:lnTo>
                    <a:pt x="616267" y="496951"/>
                  </a:lnTo>
                  <a:lnTo>
                    <a:pt x="635177" y="544753"/>
                  </a:lnTo>
                  <a:lnTo>
                    <a:pt x="650024" y="544753"/>
                  </a:lnTo>
                  <a:lnTo>
                    <a:pt x="668731" y="496951"/>
                  </a:lnTo>
                  <a:close/>
                </a:path>
                <a:path w="1228089" h="612140">
                  <a:moveTo>
                    <a:pt x="693280" y="452183"/>
                  </a:moveTo>
                  <a:lnTo>
                    <a:pt x="688543" y="442112"/>
                  </a:lnTo>
                  <a:lnTo>
                    <a:pt x="685939" y="443687"/>
                  </a:lnTo>
                  <a:lnTo>
                    <a:pt x="682625" y="445236"/>
                  </a:lnTo>
                  <a:lnTo>
                    <a:pt x="675551" y="445236"/>
                  </a:lnTo>
                  <a:lnTo>
                    <a:pt x="672414" y="443052"/>
                  </a:lnTo>
                  <a:lnTo>
                    <a:pt x="672414" y="419620"/>
                  </a:lnTo>
                  <a:lnTo>
                    <a:pt x="689724" y="419620"/>
                  </a:lnTo>
                  <a:lnTo>
                    <a:pt x="689724" y="408178"/>
                  </a:lnTo>
                  <a:lnTo>
                    <a:pt x="672414" y="408178"/>
                  </a:lnTo>
                  <a:lnTo>
                    <a:pt x="672414" y="393992"/>
                  </a:lnTo>
                  <a:lnTo>
                    <a:pt x="659549" y="393992"/>
                  </a:lnTo>
                  <a:lnTo>
                    <a:pt x="659549" y="408178"/>
                  </a:lnTo>
                  <a:lnTo>
                    <a:pt x="650316" y="408178"/>
                  </a:lnTo>
                  <a:lnTo>
                    <a:pt x="650316" y="419620"/>
                  </a:lnTo>
                  <a:lnTo>
                    <a:pt x="659549" y="419620"/>
                  </a:lnTo>
                  <a:lnTo>
                    <a:pt x="659549" y="438099"/>
                  </a:lnTo>
                  <a:lnTo>
                    <a:pt x="660679" y="446316"/>
                  </a:lnTo>
                  <a:lnTo>
                    <a:pt x="664057" y="452310"/>
                  </a:lnTo>
                  <a:lnTo>
                    <a:pt x="669645" y="455968"/>
                  </a:lnTo>
                  <a:lnTo>
                    <a:pt x="677443" y="457212"/>
                  </a:lnTo>
                  <a:lnTo>
                    <a:pt x="684263" y="457212"/>
                  </a:lnTo>
                  <a:lnTo>
                    <a:pt x="689076" y="455041"/>
                  </a:lnTo>
                  <a:lnTo>
                    <a:pt x="693280" y="452183"/>
                  </a:lnTo>
                  <a:close/>
                </a:path>
                <a:path w="1228089" h="612140">
                  <a:moveTo>
                    <a:pt x="717435" y="520776"/>
                  </a:moveTo>
                  <a:lnTo>
                    <a:pt x="704507" y="498106"/>
                  </a:lnTo>
                  <a:lnTo>
                    <a:pt x="704507" y="516343"/>
                  </a:lnTo>
                  <a:lnTo>
                    <a:pt x="683361" y="516343"/>
                  </a:lnTo>
                  <a:lnTo>
                    <a:pt x="684479" y="510425"/>
                  </a:lnTo>
                  <a:lnTo>
                    <a:pt x="688047" y="506768"/>
                  </a:lnTo>
                  <a:lnTo>
                    <a:pt x="699630" y="506768"/>
                  </a:lnTo>
                  <a:lnTo>
                    <a:pt x="703338" y="510235"/>
                  </a:lnTo>
                  <a:lnTo>
                    <a:pt x="704507" y="516343"/>
                  </a:lnTo>
                  <a:lnTo>
                    <a:pt x="704507" y="498106"/>
                  </a:lnTo>
                  <a:lnTo>
                    <a:pt x="703643" y="497497"/>
                  </a:lnTo>
                  <a:lnTo>
                    <a:pt x="694220" y="495668"/>
                  </a:lnTo>
                  <a:lnTo>
                    <a:pt x="684403" y="497509"/>
                  </a:lnTo>
                  <a:lnTo>
                    <a:pt x="676757" y="502678"/>
                  </a:lnTo>
                  <a:lnTo>
                    <a:pt x="671804" y="510679"/>
                  </a:lnTo>
                  <a:lnTo>
                    <a:pt x="670039" y="520966"/>
                  </a:lnTo>
                  <a:lnTo>
                    <a:pt x="671855" y="531228"/>
                  </a:lnTo>
                  <a:lnTo>
                    <a:pt x="676948" y="539115"/>
                  </a:lnTo>
                  <a:lnTo>
                    <a:pt x="684796" y="544195"/>
                  </a:lnTo>
                  <a:lnTo>
                    <a:pt x="694867" y="545985"/>
                  </a:lnTo>
                  <a:lnTo>
                    <a:pt x="702881" y="545985"/>
                  </a:lnTo>
                  <a:lnTo>
                    <a:pt x="709803" y="543712"/>
                  </a:lnTo>
                  <a:lnTo>
                    <a:pt x="715225" y="538721"/>
                  </a:lnTo>
                  <a:lnTo>
                    <a:pt x="711847" y="535025"/>
                  </a:lnTo>
                  <a:lnTo>
                    <a:pt x="707682" y="530453"/>
                  </a:lnTo>
                  <a:lnTo>
                    <a:pt x="704227" y="533336"/>
                  </a:lnTo>
                  <a:lnTo>
                    <a:pt x="699744" y="535025"/>
                  </a:lnTo>
                  <a:lnTo>
                    <a:pt x="689533" y="535025"/>
                  </a:lnTo>
                  <a:lnTo>
                    <a:pt x="684682" y="532015"/>
                  </a:lnTo>
                  <a:lnTo>
                    <a:pt x="683310" y="525119"/>
                  </a:lnTo>
                  <a:lnTo>
                    <a:pt x="717194" y="525119"/>
                  </a:lnTo>
                  <a:lnTo>
                    <a:pt x="717321" y="524027"/>
                  </a:lnTo>
                  <a:lnTo>
                    <a:pt x="717435" y="520776"/>
                  </a:lnTo>
                  <a:close/>
                </a:path>
                <a:path w="1228089" h="612140">
                  <a:moveTo>
                    <a:pt x="742937" y="432003"/>
                  </a:moveTo>
                  <a:lnTo>
                    <a:pt x="742188" y="427570"/>
                  </a:lnTo>
                  <a:lnTo>
                    <a:pt x="741235" y="421906"/>
                  </a:lnTo>
                  <a:lnTo>
                    <a:pt x="741133" y="421665"/>
                  </a:lnTo>
                  <a:lnTo>
                    <a:pt x="738949" y="418007"/>
                  </a:lnTo>
                  <a:lnTo>
                    <a:pt x="736460" y="413867"/>
                  </a:lnTo>
                  <a:lnTo>
                    <a:pt x="730008" y="409346"/>
                  </a:lnTo>
                  <a:lnTo>
                    <a:pt x="730008" y="427570"/>
                  </a:lnTo>
                  <a:lnTo>
                    <a:pt x="708850" y="427570"/>
                  </a:lnTo>
                  <a:lnTo>
                    <a:pt x="709980" y="421665"/>
                  </a:lnTo>
                  <a:lnTo>
                    <a:pt x="713549" y="418007"/>
                  </a:lnTo>
                  <a:lnTo>
                    <a:pt x="725131" y="418007"/>
                  </a:lnTo>
                  <a:lnTo>
                    <a:pt x="728827" y="421462"/>
                  </a:lnTo>
                  <a:lnTo>
                    <a:pt x="730008" y="427570"/>
                  </a:lnTo>
                  <a:lnTo>
                    <a:pt x="730008" y="409346"/>
                  </a:lnTo>
                  <a:lnTo>
                    <a:pt x="729132" y="408724"/>
                  </a:lnTo>
                  <a:lnTo>
                    <a:pt x="719709" y="406895"/>
                  </a:lnTo>
                  <a:lnTo>
                    <a:pt x="709904" y="408736"/>
                  </a:lnTo>
                  <a:lnTo>
                    <a:pt x="702259" y="413905"/>
                  </a:lnTo>
                  <a:lnTo>
                    <a:pt x="697306" y="421906"/>
                  </a:lnTo>
                  <a:lnTo>
                    <a:pt x="695540" y="432206"/>
                  </a:lnTo>
                  <a:lnTo>
                    <a:pt x="697357" y="442455"/>
                  </a:lnTo>
                  <a:lnTo>
                    <a:pt x="702449" y="450354"/>
                  </a:lnTo>
                  <a:lnTo>
                    <a:pt x="710285" y="455422"/>
                  </a:lnTo>
                  <a:lnTo>
                    <a:pt x="720356" y="457212"/>
                  </a:lnTo>
                  <a:lnTo>
                    <a:pt x="728383" y="457212"/>
                  </a:lnTo>
                  <a:lnTo>
                    <a:pt x="735304" y="454952"/>
                  </a:lnTo>
                  <a:lnTo>
                    <a:pt x="740714" y="449948"/>
                  </a:lnTo>
                  <a:lnTo>
                    <a:pt x="737349" y="446252"/>
                  </a:lnTo>
                  <a:lnTo>
                    <a:pt x="733183" y="441680"/>
                  </a:lnTo>
                  <a:lnTo>
                    <a:pt x="729729" y="444563"/>
                  </a:lnTo>
                  <a:lnTo>
                    <a:pt x="725246" y="446252"/>
                  </a:lnTo>
                  <a:lnTo>
                    <a:pt x="715035" y="446252"/>
                  </a:lnTo>
                  <a:lnTo>
                    <a:pt x="710171" y="443255"/>
                  </a:lnTo>
                  <a:lnTo>
                    <a:pt x="708799" y="436346"/>
                  </a:lnTo>
                  <a:lnTo>
                    <a:pt x="742683" y="436346"/>
                  </a:lnTo>
                  <a:lnTo>
                    <a:pt x="742848" y="435267"/>
                  </a:lnTo>
                  <a:lnTo>
                    <a:pt x="742937" y="432003"/>
                  </a:lnTo>
                  <a:close/>
                </a:path>
                <a:path w="1228089" h="612140">
                  <a:moveTo>
                    <a:pt x="758621" y="496709"/>
                  </a:moveTo>
                  <a:lnTo>
                    <a:pt x="756843" y="496062"/>
                  </a:lnTo>
                  <a:lnTo>
                    <a:pt x="754659" y="495668"/>
                  </a:lnTo>
                  <a:lnTo>
                    <a:pt x="746048" y="495668"/>
                  </a:lnTo>
                  <a:lnTo>
                    <a:pt x="741451" y="497700"/>
                  </a:lnTo>
                  <a:lnTo>
                    <a:pt x="738454" y="502170"/>
                  </a:lnTo>
                  <a:lnTo>
                    <a:pt x="738454" y="496963"/>
                  </a:lnTo>
                  <a:lnTo>
                    <a:pt x="725970" y="496963"/>
                  </a:lnTo>
                  <a:lnTo>
                    <a:pt x="725970" y="544766"/>
                  </a:lnTo>
                  <a:lnTo>
                    <a:pt x="738835" y="544766"/>
                  </a:lnTo>
                  <a:lnTo>
                    <a:pt x="738835" y="511594"/>
                  </a:lnTo>
                  <a:lnTo>
                    <a:pt x="742937" y="507961"/>
                  </a:lnTo>
                  <a:lnTo>
                    <a:pt x="751522" y="507961"/>
                  </a:lnTo>
                  <a:lnTo>
                    <a:pt x="754570" y="508546"/>
                  </a:lnTo>
                  <a:lnTo>
                    <a:pt x="756678" y="509473"/>
                  </a:lnTo>
                  <a:lnTo>
                    <a:pt x="758621" y="496709"/>
                  </a:lnTo>
                  <a:close/>
                </a:path>
                <a:path w="1228089" h="612140">
                  <a:moveTo>
                    <a:pt x="810602" y="514311"/>
                  </a:moveTo>
                  <a:lnTo>
                    <a:pt x="809218" y="506717"/>
                  </a:lnTo>
                  <a:lnTo>
                    <a:pt x="805370" y="500824"/>
                  </a:lnTo>
                  <a:lnTo>
                    <a:pt x="799490" y="497014"/>
                  </a:lnTo>
                  <a:lnTo>
                    <a:pt x="792010" y="495668"/>
                  </a:lnTo>
                  <a:lnTo>
                    <a:pt x="786587" y="495668"/>
                  </a:lnTo>
                  <a:lnTo>
                    <a:pt x="781342" y="497484"/>
                  </a:lnTo>
                  <a:lnTo>
                    <a:pt x="777951" y="502564"/>
                  </a:lnTo>
                  <a:lnTo>
                    <a:pt x="777951" y="496951"/>
                  </a:lnTo>
                  <a:lnTo>
                    <a:pt x="765416" y="496951"/>
                  </a:lnTo>
                  <a:lnTo>
                    <a:pt x="765416" y="544753"/>
                  </a:lnTo>
                  <a:lnTo>
                    <a:pt x="778294" y="544753"/>
                  </a:lnTo>
                  <a:lnTo>
                    <a:pt x="778294" y="511340"/>
                  </a:lnTo>
                  <a:lnTo>
                    <a:pt x="782891" y="507746"/>
                  </a:lnTo>
                  <a:lnTo>
                    <a:pt x="794283" y="507746"/>
                  </a:lnTo>
                  <a:lnTo>
                    <a:pt x="797725" y="511543"/>
                  </a:lnTo>
                  <a:lnTo>
                    <a:pt x="797725" y="544753"/>
                  </a:lnTo>
                  <a:lnTo>
                    <a:pt x="810602" y="544753"/>
                  </a:lnTo>
                  <a:lnTo>
                    <a:pt x="810602" y="514311"/>
                  </a:lnTo>
                  <a:close/>
                </a:path>
                <a:path w="1228089" h="612140">
                  <a:moveTo>
                    <a:pt x="899172" y="514311"/>
                  </a:moveTo>
                  <a:lnTo>
                    <a:pt x="897813" y="506717"/>
                  </a:lnTo>
                  <a:lnTo>
                    <a:pt x="893965" y="500824"/>
                  </a:lnTo>
                  <a:lnTo>
                    <a:pt x="888022" y="497014"/>
                  </a:lnTo>
                  <a:lnTo>
                    <a:pt x="880325" y="495668"/>
                  </a:lnTo>
                  <a:lnTo>
                    <a:pt x="874064" y="495668"/>
                  </a:lnTo>
                  <a:lnTo>
                    <a:pt x="867816" y="497789"/>
                  </a:lnTo>
                  <a:lnTo>
                    <a:pt x="864108" y="503859"/>
                  </a:lnTo>
                  <a:lnTo>
                    <a:pt x="860882" y="498779"/>
                  </a:lnTo>
                  <a:lnTo>
                    <a:pt x="855218" y="495668"/>
                  </a:lnTo>
                  <a:lnTo>
                    <a:pt x="842911" y="495668"/>
                  </a:lnTo>
                  <a:lnTo>
                    <a:pt x="837653" y="497484"/>
                  </a:lnTo>
                  <a:lnTo>
                    <a:pt x="834263" y="502564"/>
                  </a:lnTo>
                  <a:lnTo>
                    <a:pt x="834263" y="496951"/>
                  </a:lnTo>
                  <a:lnTo>
                    <a:pt x="821728" y="496951"/>
                  </a:lnTo>
                  <a:lnTo>
                    <a:pt x="821728" y="544753"/>
                  </a:lnTo>
                  <a:lnTo>
                    <a:pt x="834605" y="544753"/>
                  </a:lnTo>
                  <a:lnTo>
                    <a:pt x="834605" y="511340"/>
                  </a:lnTo>
                  <a:lnTo>
                    <a:pt x="839203" y="507746"/>
                  </a:lnTo>
                  <a:lnTo>
                    <a:pt x="850595" y="507746"/>
                  </a:lnTo>
                  <a:lnTo>
                    <a:pt x="854049" y="511543"/>
                  </a:lnTo>
                  <a:lnTo>
                    <a:pt x="854049" y="544753"/>
                  </a:lnTo>
                  <a:lnTo>
                    <a:pt x="866914" y="544753"/>
                  </a:lnTo>
                  <a:lnTo>
                    <a:pt x="866914" y="511340"/>
                  </a:lnTo>
                  <a:lnTo>
                    <a:pt x="871524" y="507746"/>
                  </a:lnTo>
                  <a:lnTo>
                    <a:pt x="882853" y="507746"/>
                  </a:lnTo>
                  <a:lnTo>
                    <a:pt x="886358" y="511543"/>
                  </a:lnTo>
                  <a:lnTo>
                    <a:pt x="886358" y="544753"/>
                  </a:lnTo>
                  <a:lnTo>
                    <a:pt x="899172" y="544753"/>
                  </a:lnTo>
                  <a:lnTo>
                    <a:pt x="899172" y="514311"/>
                  </a:lnTo>
                  <a:close/>
                </a:path>
                <a:path w="1228089" h="612140">
                  <a:moveTo>
                    <a:pt x="923277" y="192493"/>
                  </a:moveTo>
                  <a:lnTo>
                    <a:pt x="885355" y="192493"/>
                  </a:lnTo>
                  <a:lnTo>
                    <a:pt x="885355" y="330542"/>
                  </a:lnTo>
                  <a:lnTo>
                    <a:pt x="923277" y="330542"/>
                  </a:lnTo>
                  <a:lnTo>
                    <a:pt x="923277" y="192493"/>
                  </a:lnTo>
                  <a:close/>
                </a:path>
                <a:path w="1228089" h="612140">
                  <a:moveTo>
                    <a:pt x="954760" y="520776"/>
                  </a:moveTo>
                  <a:lnTo>
                    <a:pt x="954011" y="516343"/>
                  </a:lnTo>
                  <a:lnTo>
                    <a:pt x="953058" y="510679"/>
                  </a:lnTo>
                  <a:lnTo>
                    <a:pt x="952957" y="510425"/>
                  </a:lnTo>
                  <a:lnTo>
                    <a:pt x="950760" y="506768"/>
                  </a:lnTo>
                  <a:lnTo>
                    <a:pt x="948283" y="502640"/>
                  </a:lnTo>
                  <a:lnTo>
                    <a:pt x="941819" y="498106"/>
                  </a:lnTo>
                  <a:lnTo>
                    <a:pt x="941819" y="516343"/>
                  </a:lnTo>
                  <a:lnTo>
                    <a:pt x="920673" y="516343"/>
                  </a:lnTo>
                  <a:lnTo>
                    <a:pt x="941819" y="516343"/>
                  </a:lnTo>
                  <a:lnTo>
                    <a:pt x="941819" y="498106"/>
                  </a:lnTo>
                  <a:lnTo>
                    <a:pt x="940955" y="497497"/>
                  </a:lnTo>
                  <a:lnTo>
                    <a:pt x="931532" y="495668"/>
                  </a:lnTo>
                  <a:lnTo>
                    <a:pt x="921715" y="497509"/>
                  </a:lnTo>
                  <a:lnTo>
                    <a:pt x="914082" y="502678"/>
                  </a:lnTo>
                  <a:lnTo>
                    <a:pt x="909116" y="510679"/>
                  </a:lnTo>
                  <a:lnTo>
                    <a:pt x="907351" y="520966"/>
                  </a:lnTo>
                  <a:lnTo>
                    <a:pt x="909167" y="531228"/>
                  </a:lnTo>
                  <a:lnTo>
                    <a:pt x="914260" y="539115"/>
                  </a:lnTo>
                  <a:lnTo>
                    <a:pt x="922108" y="544195"/>
                  </a:lnTo>
                  <a:lnTo>
                    <a:pt x="932180" y="545985"/>
                  </a:lnTo>
                  <a:lnTo>
                    <a:pt x="940206" y="545985"/>
                  </a:lnTo>
                  <a:lnTo>
                    <a:pt x="947115" y="543712"/>
                  </a:lnTo>
                  <a:lnTo>
                    <a:pt x="952538" y="538721"/>
                  </a:lnTo>
                  <a:lnTo>
                    <a:pt x="949159" y="535025"/>
                  </a:lnTo>
                  <a:lnTo>
                    <a:pt x="944994" y="530453"/>
                  </a:lnTo>
                  <a:lnTo>
                    <a:pt x="941539" y="533336"/>
                  </a:lnTo>
                  <a:lnTo>
                    <a:pt x="937056" y="535025"/>
                  </a:lnTo>
                  <a:lnTo>
                    <a:pt x="926846" y="535025"/>
                  </a:lnTo>
                  <a:lnTo>
                    <a:pt x="921994" y="532015"/>
                  </a:lnTo>
                  <a:lnTo>
                    <a:pt x="920623" y="525119"/>
                  </a:lnTo>
                  <a:lnTo>
                    <a:pt x="954506" y="525119"/>
                  </a:lnTo>
                  <a:lnTo>
                    <a:pt x="954633" y="524027"/>
                  </a:lnTo>
                  <a:lnTo>
                    <a:pt x="954760" y="520776"/>
                  </a:lnTo>
                  <a:close/>
                </a:path>
                <a:path w="1228089" h="612140">
                  <a:moveTo>
                    <a:pt x="1008456" y="514311"/>
                  </a:moveTo>
                  <a:lnTo>
                    <a:pt x="1007084" y="506717"/>
                  </a:lnTo>
                  <a:lnTo>
                    <a:pt x="1003236" y="500824"/>
                  </a:lnTo>
                  <a:lnTo>
                    <a:pt x="997356" y="497014"/>
                  </a:lnTo>
                  <a:lnTo>
                    <a:pt x="989863" y="495668"/>
                  </a:lnTo>
                  <a:lnTo>
                    <a:pt x="984453" y="495668"/>
                  </a:lnTo>
                  <a:lnTo>
                    <a:pt x="979208" y="497484"/>
                  </a:lnTo>
                  <a:lnTo>
                    <a:pt x="975817" y="502564"/>
                  </a:lnTo>
                  <a:lnTo>
                    <a:pt x="975817" y="496951"/>
                  </a:lnTo>
                  <a:lnTo>
                    <a:pt x="963269" y="496951"/>
                  </a:lnTo>
                  <a:lnTo>
                    <a:pt x="963269" y="544753"/>
                  </a:lnTo>
                  <a:lnTo>
                    <a:pt x="976147" y="544753"/>
                  </a:lnTo>
                  <a:lnTo>
                    <a:pt x="976147" y="511340"/>
                  </a:lnTo>
                  <a:lnTo>
                    <a:pt x="980744" y="507746"/>
                  </a:lnTo>
                  <a:lnTo>
                    <a:pt x="992136" y="507746"/>
                  </a:lnTo>
                  <a:lnTo>
                    <a:pt x="995578" y="511543"/>
                  </a:lnTo>
                  <a:lnTo>
                    <a:pt x="995578" y="544753"/>
                  </a:lnTo>
                  <a:lnTo>
                    <a:pt x="1008456" y="544753"/>
                  </a:lnTo>
                  <a:lnTo>
                    <a:pt x="1008456" y="514311"/>
                  </a:lnTo>
                  <a:close/>
                </a:path>
                <a:path w="1228089" h="612140">
                  <a:moveTo>
                    <a:pt x="1057338" y="540956"/>
                  </a:moveTo>
                  <a:lnTo>
                    <a:pt x="1052601" y="530885"/>
                  </a:lnTo>
                  <a:lnTo>
                    <a:pt x="1049985" y="532460"/>
                  </a:lnTo>
                  <a:lnTo>
                    <a:pt x="1046683" y="534009"/>
                  </a:lnTo>
                  <a:lnTo>
                    <a:pt x="1039609" y="534009"/>
                  </a:lnTo>
                  <a:lnTo>
                    <a:pt x="1036472" y="531812"/>
                  </a:lnTo>
                  <a:lnTo>
                    <a:pt x="1036472" y="508393"/>
                  </a:lnTo>
                  <a:lnTo>
                    <a:pt x="1053782" y="508393"/>
                  </a:lnTo>
                  <a:lnTo>
                    <a:pt x="1053782" y="496951"/>
                  </a:lnTo>
                  <a:lnTo>
                    <a:pt x="1036472" y="496951"/>
                  </a:lnTo>
                  <a:lnTo>
                    <a:pt x="1036472" y="482765"/>
                  </a:lnTo>
                  <a:lnTo>
                    <a:pt x="1023607" y="482765"/>
                  </a:lnTo>
                  <a:lnTo>
                    <a:pt x="1023607" y="496951"/>
                  </a:lnTo>
                  <a:lnTo>
                    <a:pt x="1014361" y="496951"/>
                  </a:lnTo>
                  <a:lnTo>
                    <a:pt x="1014361" y="508393"/>
                  </a:lnTo>
                  <a:lnTo>
                    <a:pt x="1023607" y="508393"/>
                  </a:lnTo>
                  <a:lnTo>
                    <a:pt x="1023607" y="526872"/>
                  </a:lnTo>
                  <a:lnTo>
                    <a:pt x="1024737" y="535089"/>
                  </a:lnTo>
                  <a:lnTo>
                    <a:pt x="1028103" y="541083"/>
                  </a:lnTo>
                  <a:lnTo>
                    <a:pt x="1033703" y="544741"/>
                  </a:lnTo>
                  <a:lnTo>
                    <a:pt x="1041501" y="545985"/>
                  </a:lnTo>
                  <a:lnTo>
                    <a:pt x="1048308" y="545985"/>
                  </a:lnTo>
                  <a:lnTo>
                    <a:pt x="1053134" y="543814"/>
                  </a:lnTo>
                  <a:lnTo>
                    <a:pt x="1057338" y="540956"/>
                  </a:lnTo>
                  <a:close/>
                </a:path>
                <a:path w="1228089" h="612140">
                  <a:moveTo>
                    <a:pt x="1080300" y="330542"/>
                  </a:moveTo>
                  <a:lnTo>
                    <a:pt x="1073048" y="314896"/>
                  </a:lnTo>
                  <a:lnTo>
                    <a:pt x="1057859" y="282130"/>
                  </a:lnTo>
                  <a:lnTo>
                    <a:pt x="1045413" y="255257"/>
                  </a:lnTo>
                  <a:lnTo>
                    <a:pt x="1021372" y="203390"/>
                  </a:lnTo>
                  <a:lnTo>
                    <a:pt x="1021372" y="282130"/>
                  </a:lnTo>
                  <a:lnTo>
                    <a:pt x="997051" y="282130"/>
                  </a:lnTo>
                  <a:lnTo>
                    <a:pt x="1008824" y="255257"/>
                  </a:lnTo>
                  <a:lnTo>
                    <a:pt x="1009611" y="255257"/>
                  </a:lnTo>
                  <a:lnTo>
                    <a:pt x="1021372" y="282130"/>
                  </a:lnTo>
                  <a:lnTo>
                    <a:pt x="1021372" y="203390"/>
                  </a:lnTo>
                  <a:lnTo>
                    <a:pt x="1016317" y="192481"/>
                  </a:lnTo>
                  <a:lnTo>
                    <a:pt x="1002093" y="192481"/>
                  </a:lnTo>
                  <a:lnTo>
                    <a:pt x="938136" y="330542"/>
                  </a:lnTo>
                  <a:lnTo>
                    <a:pt x="978814" y="330542"/>
                  </a:lnTo>
                  <a:lnTo>
                    <a:pt x="985469" y="314896"/>
                  </a:lnTo>
                  <a:lnTo>
                    <a:pt x="1032954" y="314896"/>
                  </a:lnTo>
                  <a:lnTo>
                    <a:pt x="1039596" y="330542"/>
                  </a:lnTo>
                  <a:lnTo>
                    <a:pt x="1080300" y="330542"/>
                  </a:lnTo>
                  <a:close/>
                </a:path>
                <a:path w="1228089" h="612140">
                  <a:moveTo>
                    <a:pt x="1227493" y="194144"/>
                  </a:moveTo>
                  <a:lnTo>
                    <a:pt x="1224559" y="194144"/>
                  </a:lnTo>
                  <a:lnTo>
                    <a:pt x="1224559" y="544537"/>
                  </a:lnTo>
                  <a:lnTo>
                    <a:pt x="1227493" y="544537"/>
                  </a:lnTo>
                  <a:lnTo>
                    <a:pt x="1227493" y="19414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662"/>
            </a:p>
          </p:txBody>
        </p:sp>
        <p:pic>
          <p:nvPicPr>
            <p:cNvPr id="48" name="object 38">
              <a:extLst>
                <a:ext uri="{FF2B5EF4-FFF2-40B4-BE49-F238E27FC236}">
                  <a16:creationId xmlns:a16="http://schemas.microsoft.com/office/drawing/2014/main" id="{524EBAFA-7F8E-4A4D-A468-B9AEEEF2DB94}"/>
                </a:ext>
              </a:extLst>
            </p:cNvPr>
            <p:cNvPicPr/>
            <p:nvPr/>
          </p:nvPicPr>
          <p:blipFill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84255" y="6019124"/>
              <a:ext cx="438830" cy="145906"/>
            </a:xfrm>
            <a:prstGeom prst="rect">
              <a:avLst/>
            </a:prstGeom>
          </p:spPr>
        </p:pic>
      </p:grpSp>
      <p:sp>
        <p:nvSpPr>
          <p:cNvPr id="63" name="Text Placeholder 62">
            <a:extLst>
              <a:ext uri="{FF2B5EF4-FFF2-40B4-BE49-F238E27FC236}">
                <a16:creationId xmlns:a16="http://schemas.microsoft.com/office/drawing/2014/main" id="{0D53F99C-3F3B-3346-9C7A-D157E40434EF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808905" y="2077366"/>
            <a:ext cx="5353050" cy="1511911"/>
          </a:xfrm>
        </p:spPr>
        <p:txBody>
          <a:bodyPr>
            <a:noAutofit/>
          </a:bodyPr>
          <a:lstStyle>
            <a:lvl1pPr marL="0" indent="0">
              <a:lnSpc>
                <a:spcPts val="6000"/>
              </a:lnSpc>
              <a:spcBef>
                <a:spcPts val="0"/>
              </a:spcBef>
              <a:buNone/>
              <a:defRPr sz="6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z="6000" dirty="0"/>
              <a:t>Cover slide</a:t>
            </a:r>
            <a:endParaRPr lang="en-US" dirty="0"/>
          </a:p>
        </p:txBody>
      </p:sp>
      <p:pic>
        <p:nvPicPr>
          <p:cNvPr id="44" name="Picture 43" descr="Logo&#10;&#10;Description automatically generated">
            <a:extLst>
              <a:ext uri="{FF2B5EF4-FFF2-40B4-BE49-F238E27FC236}">
                <a16:creationId xmlns:a16="http://schemas.microsoft.com/office/drawing/2014/main" id="{FCD2C7B3-EC92-A544-9A8E-668696ADE7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80439" y="4502426"/>
            <a:ext cx="3930588" cy="2355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839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DA100DF7-1909-6944-A334-1C06BDDBBF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43432" y="4363278"/>
            <a:ext cx="4648567" cy="2494722"/>
          </a:xfrm>
          <a:prstGeom prst="rect">
            <a:avLst/>
          </a:prstGeom>
        </p:spPr>
      </p:pic>
      <p:sp>
        <p:nvSpPr>
          <p:cNvPr id="62" name="object 4">
            <a:extLst>
              <a:ext uri="{FF2B5EF4-FFF2-40B4-BE49-F238E27FC236}">
                <a16:creationId xmlns:a16="http://schemas.microsoft.com/office/drawing/2014/main" id="{DC30F288-4D1F-9442-B465-D5B2B6B740D6}"/>
              </a:ext>
            </a:extLst>
          </p:cNvPr>
          <p:cNvSpPr/>
          <p:nvPr/>
        </p:nvSpPr>
        <p:spPr>
          <a:xfrm>
            <a:off x="0" y="385"/>
            <a:ext cx="9105621" cy="6857615"/>
          </a:xfrm>
          <a:custGeom>
            <a:avLst/>
            <a:gdLst/>
            <a:ahLst/>
            <a:cxnLst/>
            <a:rect l="l" t="t" r="r" b="b"/>
            <a:pathLst>
              <a:path w="15015844" h="11308715">
                <a:moveTo>
                  <a:pt x="15015249" y="0"/>
                </a:moveTo>
                <a:lnTo>
                  <a:pt x="14935409" y="0"/>
                </a:lnTo>
                <a:lnTo>
                  <a:pt x="15015249" y="34250"/>
                </a:lnTo>
                <a:lnTo>
                  <a:pt x="15015249" y="0"/>
                </a:lnTo>
                <a:close/>
              </a:path>
              <a:path w="15015844" h="11308715">
                <a:moveTo>
                  <a:pt x="12172885" y="0"/>
                </a:moveTo>
                <a:lnTo>
                  <a:pt x="0" y="0"/>
                </a:lnTo>
                <a:lnTo>
                  <a:pt x="0" y="11308556"/>
                </a:lnTo>
                <a:lnTo>
                  <a:pt x="12809515" y="11308556"/>
                </a:lnTo>
                <a:lnTo>
                  <a:pt x="12172885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sz="662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19D66AD-BBC4-5848-AD8A-7105802B2D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626350" y="-18689"/>
            <a:ext cx="4565650" cy="6051550"/>
          </a:xfrm>
          <a:custGeom>
            <a:avLst/>
            <a:gdLst>
              <a:gd name="connsiteX0" fmla="*/ 0 w 4565650"/>
              <a:gd name="connsiteY0" fmla="*/ 0 h 6051550"/>
              <a:gd name="connsiteX1" fmla="*/ 4565650 w 4565650"/>
              <a:gd name="connsiteY1" fmla="*/ 0 h 6051550"/>
              <a:gd name="connsiteX2" fmla="*/ 4565650 w 4565650"/>
              <a:gd name="connsiteY2" fmla="*/ 6051550 h 6051550"/>
              <a:gd name="connsiteX3" fmla="*/ 0 w 4565650"/>
              <a:gd name="connsiteY3" fmla="*/ 6051550 h 6051550"/>
              <a:gd name="connsiteX4" fmla="*/ 0 w 4565650"/>
              <a:gd name="connsiteY4" fmla="*/ 0 h 6051550"/>
              <a:gd name="connsiteX0" fmla="*/ 0 w 4565650"/>
              <a:gd name="connsiteY0" fmla="*/ 0 h 6051550"/>
              <a:gd name="connsiteX1" fmla="*/ 4565650 w 4565650"/>
              <a:gd name="connsiteY1" fmla="*/ 0 h 6051550"/>
              <a:gd name="connsiteX2" fmla="*/ 4565650 w 4565650"/>
              <a:gd name="connsiteY2" fmla="*/ 6051550 h 6051550"/>
              <a:gd name="connsiteX3" fmla="*/ 253497 w 4565650"/>
              <a:gd name="connsiteY3" fmla="*/ 4195590 h 6051550"/>
              <a:gd name="connsiteX4" fmla="*/ 0 w 4565650"/>
              <a:gd name="connsiteY4" fmla="*/ 0 h 6051550"/>
              <a:gd name="connsiteX0" fmla="*/ 0 w 4565650"/>
              <a:gd name="connsiteY0" fmla="*/ 0 h 6051550"/>
              <a:gd name="connsiteX1" fmla="*/ 4565650 w 4565650"/>
              <a:gd name="connsiteY1" fmla="*/ 0 h 6051550"/>
              <a:gd name="connsiteX2" fmla="*/ 4565650 w 4565650"/>
              <a:gd name="connsiteY2" fmla="*/ 6051550 h 6051550"/>
              <a:gd name="connsiteX3" fmla="*/ 226337 w 4565650"/>
              <a:gd name="connsiteY3" fmla="*/ 4240857 h 6051550"/>
              <a:gd name="connsiteX4" fmla="*/ 0 w 4565650"/>
              <a:gd name="connsiteY4" fmla="*/ 0 h 6051550"/>
              <a:gd name="connsiteX0" fmla="*/ 0 w 4565650"/>
              <a:gd name="connsiteY0" fmla="*/ 0 h 6051550"/>
              <a:gd name="connsiteX1" fmla="*/ 4565650 w 4565650"/>
              <a:gd name="connsiteY1" fmla="*/ 0 h 6051550"/>
              <a:gd name="connsiteX2" fmla="*/ 4565650 w 4565650"/>
              <a:gd name="connsiteY2" fmla="*/ 6051550 h 6051550"/>
              <a:gd name="connsiteX3" fmla="*/ 235390 w 4565650"/>
              <a:gd name="connsiteY3" fmla="*/ 4204643 h 6051550"/>
              <a:gd name="connsiteX4" fmla="*/ 0 w 4565650"/>
              <a:gd name="connsiteY4" fmla="*/ 0 h 6051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65650" h="6051550">
                <a:moveTo>
                  <a:pt x="0" y="0"/>
                </a:moveTo>
                <a:lnTo>
                  <a:pt x="4565650" y="0"/>
                </a:lnTo>
                <a:lnTo>
                  <a:pt x="4565650" y="6051550"/>
                </a:lnTo>
                <a:lnTo>
                  <a:pt x="235390" y="4204643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79830EB-B557-6440-8ED6-E184B9791D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0016" y="5067368"/>
            <a:ext cx="3573682" cy="953468"/>
          </a:xfrm>
        </p:spPr>
        <p:txBody>
          <a:bodyPr>
            <a:noAutofit/>
          </a:bodyPr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3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Name Surname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00A617-E0C0-9E44-94F6-0070F4E7C1C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08906" y="3607795"/>
            <a:ext cx="4648566" cy="1212706"/>
          </a:xfrm>
        </p:spPr>
        <p:txBody>
          <a:bodyPr>
            <a:noAutofit/>
          </a:bodyPr>
          <a:lstStyle>
            <a:lvl1pPr marL="0" indent="0" algn="l">
              <a:lnSpc>
                <a:spcPts val="4250"/>
              </a:lnSpc>
              <a:spcBef>
                <a:spcPts val="0"/>
              </a:spcBef>
              <a:buNone/>
              <a:defRPr sz="425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second line</a:t>
            </a:r>
            <a:endParaRPr lang="en-US" dirty="0"/>
          </a:p>
        </p:txBody>
      </p:sp>
      <p:sp>
        <p:nvSpPr>
          <p:cNvPr id="63" name="Text Placeholder 62">
            <a:extLst>
              <a:ext uri="{FF2B5EF4-FFF2-40B4-BE49-F238E27FC236}">
                <a16:creationId xmlns:a16="http://schemas.microsoft.com/office/drawing/2014/main" id="{0D53F99C-3F3B-3346-9C7A-D157E40434E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8906" y="1939319"/>
            <a:ext cx="4648565" cy="1511911"/>
          </a:xfrm>
        </p:spPr>
        <p:txBody>
          <a:bodyPr>
            <a:noAutofit/>
          </a:bodyPr>
          <a:lstStyle>
            <a:lvl1pPr marL="0" indent="0">
              <a:lnSpc>
                <a:spcPts val="6000"/>
              </a:lnSpc>
              <a:spcBef>
                <a:spcPts val="0"/>
              </a:spcBef>
              <a:buNone/>
              <a:defRPr sz="6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z="6000" dirty="0"/>
              <a:t>Divider option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5085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7C2C87C0-ACEE-5946-9D4E-1FC2AE0AD7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23888" y="1939318"/>
            <a:ext cx="2668112" cy="4918681"/>
          </a:xfrm>
          <a:prstGeom prst="rect">
            <a:avLst/>
          </a:prstGeom>
        </p:spPr>
      </p:pic>
      <p:grpSp>
        <p:nvGrpSpPr>
          <p:cNvPr id="12" name="object 2">
            <a:extLst>
              <a:ext uri="{FF2B5EF4-FFF2-40B4-BE49-F238E27FC236}">
                <a16:creationId xmlns:a16="http://schemas.microsoft.com/office/drawing/2014/main" id="{A640360B-E3F4-7D44-8BF4-D49923ED0747}"/>
              </a:ext>
            </a:extLst>
          </p:cNvPr>
          <p:cNvGrpSpPr/>
          <p:nvPr userDrawn="1"/>
        </p:nvGrpSpPr>
        <p:grpSpPr>
          <a:xfrm>
            <a:off x="1222" y="0"/>
            <a:ext cx="12191144" cy="6857615"/>
            <a:chOff x="0" y="0"/>
            <a:chExt cx="20104100" cy="11308715"/>
          </a:xfrm>
        </p:grpSpPr>
        <p:sp>
          <p:nvSpPr>
            <p:cNvPr id="13" name="object 3">
              <a:extLst>
                <a:ext uri="{FF2B5EF4-FFF2-40B4-BE49-F238E27FC236}">
                  <a16:creationId xmlns:a16="http://schemas.microsoft.com/office/drawing/2014/main" id="{ABCCB8F0-9B3A-D045-ADCE-BAF6149733FD}"/>
                </a:ext>
              </a:extLst>
            </p:cNvPr>
            <p:cNvSpPr/>
            <p:nvPr/>
          </p:nvSpPr>
          <p:spPr>
            <a:xfrm>
              <a:off x="0" y="0"/>
              <a:ext cx="20104100" cy="11308715"/>
            </a:xfrm>
            <a:custGeom>
              <a:avLst/>
              <a:gdLst/>
              <a:ahLst/>
              <a:cxnLst/>
              <a:rect l="l" t="t" r="r" b="b"/>
              <a:pathLst>
                <a:path w="20104100" h="11308715">
                  <a:moveTo>
                    <a:pt x="20104099" y="0"/>
                  </a:moveTo>
                  <a:lnTo>
                    <a:pt x="0" y="0"/>
                  </a:lnTo>
                  <a:lnTo>
                    <a:pt x="0" y="11308556"/>
                  </a:lnTo>
                  <a:lnTo>
                    <a:pt x="15222803" y="11308556"/>
                  </a:lnTo>
                  <a:lnTo>
                    <a:pt x="20104099" y="2777695"/>
                  </a:lnTo>
                  <a:lnTo>
                    <a:pt x="20104099" y="0"/>
                  </a:lnTo>
                  <a:close/>
                </a:path>
              </a:pathLst>
            </a:custGeom>
            <a:solidFill>
              <a:srgbClr val="003B5C"/>
            </a:solidFill>
          </p:spPr>
          <p:txBody>
            <a:bodyPr wrap="square" lIns="0" tIns="0" rIns="0" bIns="0" rtlCol="0"/>
            <a:lstStyle/>
            <a:p>
              <a:endParaRPr sz="662"/>
            </a:p>
          </p:txBody>
        </p:sp>
        <p:sp>
          <p:nvSpPr>
            <p:cNvPr id="14" name="object 4">
              <a:extLst>
                <a:ext uri="{FF2B5EF4-FFF2-40B4-BE49-F238E27FC236}">
                  <a16:creationId xmlns:a16="http://schemas.microsoft.com/office/drawing/2014/main" id="{D80D7198-852B-4B43-AB41-A4938511779F}"/>
                </a:ext>
              </a:extLst>
            </p:cNvPr>
            <p:cNvSpPr/>
            <p:nvPr/>
          </p:nvSpPr>
          <p:spPr>
            <a:xfrm>
              <a:off x="15704272" y="10185459"/>
              <a:ext cx="4399915" cy="1123315"/>
            </a:xfrm>
            <a:custGeom>
              <a:avLst/>
              <a:gdLst/>
              <a:ahLst/>
              <a:cxnLst/>
              <a:rect l="l" t="t" r="r" b="b"/>
              <a:pathLst>
                <a:path w="4399915" h="1123315">
                  <a:moveTo>
                    <a:pt x="4399824" y="0"/>
                  </a:moveTo>
                  <a:lnTo>
                    <a:pt x="566024" y="133880"/>
                  </a:lnTo>
                  <a:lnTo>
                    <a:pt x="0" y="1123096"/>
                  </a:lnTo>
                  <a:lnTo>
                    <a:pt x="4399824" y="1123096"/>
                  </a:lnTo>
                  <a:lnTo>
                    <a:pt x="4399824" y="0"/>
                  </a:lnTo>
                  <a:close/>
                </a:path>
              </a:pathLst>
            </a:custGeom>
            <a:solidFill>
              <a:schemeClr val="tx1"/>
            </a:solidFill>
          </p:spPr>
          <p:txBody>
            <a:bodyPr wrap="square" lIns="0" tIns="0" rIns="0" bIns="0" rtlCol="0"/>
            <a:lstStyle/>
            <a:p>
              <a:endParaRPr sz="662"/>
            </a:p>
          </p:txBody>
        </p:sp>
      </p:grpSp>
      <p:sp>
        <p:nvSpPr>
          <p:cNvPr id="3" name="Subtitle 2">
            <a:extLst>
              <a:ext uri="{FF2B5EF4-FFF2-40B4-BE49-F238E27FC236}">
                <a16:creationId xmlns:a16="http://schemas.microsoft.com/office/drawing/2014/main" id="{1C00A617-E0C0-9E44-94F6-0070F4E7C1C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08906" y="3607795"/>
            <a:ext cx="4648566" cy="1212706"/>
          </a:xfrm>
        </p:spPr>
        <p:txBody>
          <a:bodyPr>
            <a:noAutofit/>
          </a:bodyPr>
          <a:lstStyle>
            <a:lvl1pPr marL="0" indent="0" algn="l">
              <a:lnSpc>
                <a:spcPts val="4250"/>
              </a:lnSpc>
              <a:spcBef>
                <a:spcPts val="0"/>
              </a:spcBef>
              <a:buNone/>
              <a:defRPr sz="425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second line</a:t>
            </a:r>
            <a:endParaRPr lang="en-US" dirty="0"/>
          </a:p>
        </p:txBody>
      </p:sp>
      <p:sp>
        <p:nvSpPr>
          <p:cNvPr id="63" name="Text Placeholder 62">
            <a:extLst>
              <a:ext uri="{FF2B5EF4-FFF2-40B4-BE49-F238E27FC236}">
                <a16:creationId xmlns:a16="http://schemas.microsoft.com/office/drawing/2014/main" id="{0D53F99C-3F3B-3346-9C7A-D157E40434E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8906" y="1939319"/>
            <a:ext cx="4648565" cy="1511911"/>
          </a:xfrm>
        </p:spPr>
        <p:txBody>
          <a:bodyPr>
            <a:noAutofit/>
          </a:bodyPr>
          <a:lstStyle>
            <a:lvl1pPr marL="0" indent="0">
              <a:lnSpc>
                <a:spcPts val="6000"/>
              </a:lnSpc>
              <a:spcBef>
                <a:spcPts val="0"/>
              </a:spcBef>
              <a:buNone/>
              <a:defRPr sz="6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z="6000" dirty="0"/>
              <a:t>Divider option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49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F4F79BCE-8112-8843-9333-EE890E750B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23888" y="1939318"/>
            <a:ext cx="2668112" cy="4918681"/>
          </a:xfrm>
          <a:prstGeom prst="rect">
            <a:avLst/>
          </a:prstGeom>
        </p:spPr>
      </p:pic>
      <p:sp>
        <p:nvSpPr>
          <p:cNvPr id="14" name="object 4">
            <a:extLst>
              <a:ext uri="{FF2B5EF4-FFF2-40B4-BE49-F238E27FC236}">
                <a16:creationId xmlns:a16="http://schemas.microsoft.com/office/drawing/2014/main" id="{D80D7198-852B-4B43-AB41-A4938511779F}"/>
              </a:ext>
            </a:extLst>
          </p:cNvPr>
          <p:cNvSpPr/>
          <p:nvPr/>
        </p:nvSpPr>
        <p:spPr>
          <a:xfrm>
            <a:off x="9524306" y="6176472"/>
            <a:ext cx="2668112" cy="681179"/>
          </a:xfrm>
          <a:custGeom>
            <a:avLst/>
            <a:gdLst/>
            <a:ahLst/>
            <a:cxnLst/>
            <a:rect l="l" t="t" r="r" b="b"/>
            <a:pathLst>
              <a:path w="4399915" h="1123315">
                <a:moveTo>
                  <a:pt x="4399824" y="0"/>
                </a:moveTo>
                <a:lnTo>
                  <a:pt x="566024" y="133880"/>
                </a:lnTo>
                <a:lnTo>
                  <a:pt x="0" y="1123096"/>
                </a:lnTo>
                <a:lnTo>
                  <a:pt x="4399824" y="1123096"/>
                </a:lnTo>
                <a:lnTo>
                  <a:pt x="4399824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sz="662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00A617-E0C0-9E44-94F6-0070F4E7C1CC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808906" y="3607795"/>
            <a:ext cx="4648566" cy="1212706"/>
          </a:xfrm>
        </p:spPr>
        <p:txBody>
          <a:bodyPr>
            <a:noAutofit/>
          </a:bodyPr>
          <a:lstStyle>
            <a:lvl1pPr marL="0" indent="0" algn="l">
              <a:lnSpc>
                <a:spcPts val="4250"/>
              </a:lnSpc>
              <a:spcBef>
                <a:spcPts val="0"/>
              </a:spcBef>
              <a:buNone/>
              <a:defRPr sz="425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second line</a:t>
            </a:r>
            <a:endParaRPr lang="en-US" dirty="0"/>
          </a:p>
        </p:txBody>
      </p:sp>
      <p:sp>
        <p:nvSpPr>
          <p:cNvPr id="63" name="Text Placeholder 62">
            <a:extLst>
              <a:ext uri="{FF2B5EF4-FFF2-40B4-BE49-F238E27FC236}">
                <a16:creationId xmlns:a16="http://schemas.microsoft.com/office/drawing/2014/main" id="{0D53F99C-3F3B-3346-9C7A-D157E40434EF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808906" y="1939319"/>
            <a:ext cx="4648565" cy="1511911"/>
          </a:xfrm>
        </p:spPr>
        <p:txBody>
          <a:bodyPr>
            <a:noAutofit/>
          </a:bodyPr>
          <a:lstStyle>
            <a:lvl1pPr marL="0" indent="0">
              <a:lnSpc>
                <a:spcPts val="6000"/>
              </a:lnSpc>
              <a:spcBef>
                <a:spcPts val="0"/>
              </a:spcBef>
              <a:buNone/>
              <a:defRPr sz="6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z="6000" dirty="0"/>
              <a:t>Divider option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3599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8691618F-1604-9442-9A56-E2DDE0C22D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23888" y="1939318"/>
            <a:ext cx="2668112" cy="4918681"/>
          </a:xfrm>
          <a:prstGeom prst="rect">
            <a:avLst/>
          </a:prstGeom>
        </p:spPr>
      </p:pic>
      <p:sp>
        <p:nvSpPr>
          <p:cNvPr id="14" name="object 4">
            <a:extLst>
              <a:ext uri="{FF2B5EF4-FFF2-40B4-BE49-F238E27FC236}">
                <a16:creationId xmlns:a16="http://schemas.microsoft.com/office/drawing/2014/main" id="{D80D7198-852B-4B43-AB41-A4938511779F}"/>
              </a:ext>
            </a:extLst>
          </p:cNvPr>
          <p:cNvSpPr/>
          <p:nvPr/>
        </p:nvSpPr>
        <p:spPr>
          <a:xfrm>
            <a:off x="9524306" y="6176472"/>
            <a:ext cx="2668112" cy="681179"/>
          </a:xfrm>
          <a:custGeom>
            <a:avLst/>
            <a:gdLst/>
            <a:ahLst/>
            <a:cxnLst/>
            <a:rect l="l" t="t" r="r" b="b"/>
            <a:pathLst>
              <a:path w="4399915" h="1123315">
                <a:moveTo>
                  <a:pt x="4399824" y="0"/>
                </a:moveTo>
                <a:lnTo>
                  <a:pt x="566024" y="133880"/>
                </a:lnTo>
                <a:lnTo>
                  <a:pt x="0" y="1123096"/>
                </a:lnTo>
                <a:lnTo>
                  <a:pt x="4399824" y="1123096"/>
                </a:lnTo>
                <a:lnTo>
                  <a:pt x="4399824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sz="662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00A617-E0C0-9E44-94F6-0070F4E7C1CC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808906" y="3607795"/>
            <a:ext cx="4648566" cy="1212706"/>
          </a:xfrm>
        </p:spPr>
        <p:txBody>
          <a:bodyPr>
            <a:noAutofit/>
          </a:bodyPr>
          <a:lstStyle>
            <a:lvl1pPr marL="0" indent="0" algn="l">
              <a:lnSpc>
                <a:spcPts val="4250"/>
              </a:lnSpc>
              <a:spcBef>
                <a:spcPts val="0"/>
              </a:spcBef>
              <a:buNone/>
              <a:defRPr sz="425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second line</a:t>
            </a:r>
            <a:endParaRPr lang="en-US" dirty="0"/>
          </a:p>
        </p:txBody>
      </p:sp>
      <p:sp>
        <p:nvSpPr>
          <p:cNvPr id="63" name="Text Placeholder 62">
            <a:extLst>
              <a:ext uri="{FF2B5EF4-FFF2-40B4-BE49-F238E27FC236}">
                <a16:creationId xmlns:a16="http://schemas.microsoft.com/office/drawing/2014/main" id="{0D53F99C-3F3B-3346-9C7A-D157E40434EF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808906" y="1939319"/>
            <a:ext cx="4648565" cy="1511911"/>
          </a:xfrm>
        </p:spPr>
        <p:txBody>
          <a:bodyPr>
            <a:noAutofit/>
          </a:bodyPr>
          <a:lstStyle>
            <a:lvl1pPr marL="0" indent="0">
              <a:lnSpc>
                <a:spcPts val="6000"/>
              </a:lnSpc>
              <a:spcBef>
                <a:spcPts val="0"/>
              </a:spcBef>
              <a:buNone/>
              <a:defRPr sz="60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sz="6000" dirty="0"/>
              <a:t>Divider option 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8047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405AFB6F-0112-3A4C-A803-E7BB5592F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BD40F6EB-23C3-3041-9FAD-F604CA3CDAD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4740BCA5-C194-6B4D-BA23-551CE7F0E237}"/>
              </a:ext>
            </a:extLst>
          </p:cNvPr>
          <p:cNvSpPr/>
          <p:nvPr userDrawn="1"/>
        </p:nvSpPr>
        <p:spPr>
          <a:xfrm>
            <a:off x="1222" y="1"/>
            <a:ext cx="10475682" cy="1797866"/>
          </a:xfrm>
          <a:custGeom>
            <a:avLst/>
            <a:gdLst/>
            <a:ahLst/>
            <a:cxnLst/>
            <a:rect l="l" t="t" r="r" b="b"/>
            <a:pathLst>
              <a:path w="17275175" h="2964815">
                <a:moveTo>
                  <a:pt x="17274720" y="0"/>
                </a:moveTo>
                <a:lnTo>
                  <a:pt x="0" y="0"/>
                </a:lnTo>
                <a:lnTo>
                  <a:pt x="0" y="2964705"/>
                </a:lnTo>
                <a:lnTo>
                  <a:pt x="15895945" y="2409622"/>
                </a:lnTo>
                <a:lnTo>
                  <a:pt x="17274720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sz="662"/>
          </a:p>
        </p:txBody>
      </p:sp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4F13C58D-DFF8-DE44-BF27-596D89D522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48799" y="0"/>
            <a:ext cx="2743201" cy="1658900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87771318-7B3D-E942-B93B-A3E14DFC4F6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495632"/>
            <a:ext cx="10515600" cy="3722287"/>
          </a:xfrm>
        </p:spPr>
        <p:txBody>
          <a:bodyPr>
            <a:noAutofit/>
          </a:bodyPr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2000"/>
            </a:lvl1pPr>
          </a:lstStyle>
          <a:p>
            <a:pPr lvl="0"/>
            <a:r>
              <a:rPr lang="en-US" dirty="0"/>
              <a:t>Body text. Lorem ipsum </a:t>
            </a:r>
            <a:r>
              <a:rPr lang="en-US" dirty="0" err="1"/>
              <a:t>modiae</a:t>
            </a:r>
            <a:r>
              <a:rPr lang="en-US" dirty="0"/>
              <a:t> </a:t>
            </a:r>
            <a:r>
              <a:rPr lang="en-US" dirty="0" err="1"/>
              <a:t>rernam</a:t>
            </a:r>
            <a:r>
              <a:rPr lang="en-US" dirty="0"/>
              <a:t> </a:t>
            </a:r>
            <a:r>
              <a:rPr lang="en-US" dirty="0" err="1"/>
              <a:t>quasitio</a:t>
            </a:r>
            <a:r>
              <a:rPr lang="en-US" dirty="0"/>
              <a:t> re </a:t>
            </a:r>
            <a:r>
              <a:rPr lang="en-US" dirty="0" err="1"/>
              <a:t>quia</a:t>
            </a:r>
            <a:r>
              <a:rPr lang="en-US" dirty="0"/>
              <a:t> id </a:t>
            </a:r>
            <a:r>
              <a:rPr lang="en-US" dirty="0" err="1"/>
              <a:t>quiatiatus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harum</a:t>
            </a:r>
            <a:r>
              <a:rPr lang="en-US" dirty="0"/>
              <a:t> qui </a:t>
            </a:r>
            <a:r>
              <a:rPr lang="en-US" dirty="0" err="1"/>
              <a:t>aliquossin</a:t>
            </a:r>
            <a:r>
              <a:rPr lang="en-US" dirty="0"/>
              <a:t> </a:t>
            </a:r>
            <a:r>
              <a:rPr lang="en-US" dirty="0" err="1"/>
              <a:t>conest</a:t>
            </a:r>
            <a:r>
              <a:rPr lang="en-US" dirty="0"/>
              <a:t> </a:t>
            </a:r>
            <a:r>
              <a:rPr lang="en-US" dirty="0" err="1"/>
              <a:t>veliquam</a:t>
            </a:r>
            <a:r>
              <a:rPr lang="en-US" dirty="0"/>
              <a:t> et </a:t>
            </a:r>
            <a:r>
              <a:rPr lang="en-US" dirty="0" err="1"/>
              <a:t>quae</a:t>
            </a:r>
            <a:r>
              <a:rPr lang="en-US" dirty="0"/>
              <a:t> </a:t>
            </a:r>
            <a:r>
              <a:rPr lang="en-US" dirty="0" err="1"/>
              <a:t>nulparchitis</a:t>
            </a:r>
            <a:r>
              <a:rPr lang="en-US" dirty="0"/>
              <a:t> </a:t>
            </a:r>
            <a:r>
              <a:rPr lang="en-US" dirty="0" err="1"/>
              <a:t>dolorer</a:t>
            </a:r>
            <a:r>
              <a:rPr lang="en-US" dirty="0"/>
              <a:t> </a:t>
            </a:r>
            <a:r>
              <a:rPr lang="en-US" dirty="0" err="1"/>
              <a:t>cidundi</a:t>
            </a:r>
            <a:r>
              <a:rPr lang="en-US" dirty="0"/>
              <a:t> </a:t>
            </a:r>
            <a:r>
              <a:rPr lang="en-US" dirty="0" err="1"/>
              <a:t>ciatemo</a:t>
            </a:r>
            <a:r>
              <a:rPr lang="en-US" dirty="0"/>
              <a:t> </a:t>
            </a:r>
            <a:r>
              <a:rPr lang="en-US" dirty="0" err="1"/>
              <a:t>ditate</a:t>
            </a:r>
            <a:r>
              <a:rPr lang="en-US" dirty="0"/>
              <a:t> </a:t>
            </a:r>
            <a:r>
              <a:rPr lang="en-US" dirty="0" err="1"/>
              <a:t>velest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intinum</a:t>
            </a:r>
            <a:r>
              <a:rPr lang="en-US" dirty="0"/>
              <a:t> </a:t>
            </a:r>
            <a:r>
              <a:rPr lang="en-US" dirty="0" err="1"/>
              <a:t>aliam</a:t>
            </a:r>
            <a:r>
              <a:rPr lang="en-US" dirty="0"/>
              <a:t>, sit, </a:t>
            </a:r>
            <a:r>
              <a:rPr lang="en-US" dirty="0" err="1"/>
              <a:t>odicias</a:t>
            </a:r>
            <a:r>
              <a:rPr lang="en-US" dirty="0"/>
              <a:t> </a:t>
            </a:r>
            <a:r>
              <a:rPr lang="en-US" dirty="0" err="1"/>
              <a:t>ptatiores</a:t>
            </a:r>
            <a:r>
              <a:rPr lang="en-US" dirty="0"/>
              <a:t>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eatur</a:t>
            </a:r>
            <a:r>
              <a:rPr lang="en-US" dirty="0"/>
              <a:t>.</a:t>
            </a:r>
          </a:p>
        </p:txBody>
      </p:sp>
      <p:sp>
        <p:nvSpPr>
          <p:cNvPr id="26" name="Text Placeholder 24">
            <a:extLst>
              <a:ext uri="{FF2B5EF4-FFF2-40B4-BE49-F238E27FC236}">
                <a16:creationId xmlns:a16="http://schemas.microsoft.com/office/drawing/2014/main" id="{B8B4EDB7-5633-6B42-9FC8-E625075495F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200" y="1935499"/>
            <a:ext cx="10515600" cy="529200"/>
          </a:xfrm>
        </p:spPr>
        <p:txBody>
          <a:bodyPr>
            <a:noAutofit/>
          </a:bodyPr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3000" b="1"/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46BC14-5024-A64B-958C-A5A0FCF265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8077" y="537696"/>
            <a:ext cx="8751435" cy="495973"/>
          </a:xfrm>
        </p:spPr>
        <p:txBody>
          <a:bodyPr/>
          <a:lstStyle>
            <a:lvl1pPr>
              <a:lnSpc>
                <a:spcPts val="4000"/>
              </a:lnSpc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729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header (2 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4740BCA5-C194-6B4D-BA23-551CE7F0E237}"/>
              </a:ext>
            </a:extLst>
          </p:cNvPr>
          <p:cNvSpPr/>
          <p:nvPr userDrawn="1"/>
        </p:nvSpPr>
        <p:spPr>
          <a:xfrm>
            <a:off x="1222" y="1"/>
            <a:ext cx="10475682" cy="1797866"/>
          </a:xfrm>
          <a:custGeom>
            <a:avLst/>
            <a:gdLst/>
            <a:ahLst/>
            <a:cxnLst/>
            <a:rect l="l" t="t" r="r" b="b"/>
            <a:pathLst>
              <a:path w="17275175" h="2964815">
                <a:moveTo>
                  <a:pt x="17274720" y="0"/>
                </a:moveTo>
                <a:lnTo>
                  <a:pt x="0" y="0"/>
                </a:lnTo>
                <a:lnTo>
                  <a:pt x="0" y="2964705"/>
                </a:lnTo>
                <a:lnTo>
                  <a:pt x="15895945" y="2409622"/>
                </a:lnTo>
                <a:lnTo>
                  <a:pt x="17274720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sz="662"/>
          </a:p>
        </p:txBody>
      </p:sp>
      <p:pic>
        <p:nvPicPr>
          <p:cNvPr id="13" name="Picture 12" descr="A picture containing text&#10;&#10;Description automatically generated">
            <a:extLst>
              <a:ext uri="{FF2B5EF4-FFF2-40B4-BE49-F238E27FC236}">
                <a16:creationId xmlns:a16="http://schemas.microsoft.com/office/drawing/2014/main" id="{D7F5A971-61AD-1B46-9C1A-E32C305B3A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48799" y="0"/>
            <a:ext cx="2743201" cy="1658900"/>
          </a:xfrm>
          <a:prstGeom prst="rect">
            <a:avLst/>
          </a:prstGeom>
        </p:spPr>
      </p:pic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8DB5ABBD-8F40-7242-A141-26B3F00CC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BD40F6EB-23C3-3041-9FAD-F604CA3CDAD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6">
            <a:extLst>
              <a:ext uri="{FF2B5EF4-FFF2-40B4-BE49-F238E27FC236}">
                <a16:creationId xmlns:a16="http://schemas.microsoft.com/office/drawing/2014/main" id="{4E856DA7-63B0-7D4B-8E15-9E6232F982B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02626" y="2495633"/>
            <a:ext cx="5257800" cy="3682800"/>
          </a:xfrm>
        </p:spPr>
        <p:txBody>
          <a:bodyPr>
            <a:noAutofit/>
          </a:bodyPr>
          <a:lstStyle>
            <a:lvl1pPr marL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/>
            </a:lvl1pPr>
            <a:lvl2pPr marL="252000"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Font typeface="System Font Regular"/>
              <a:buChar char="&gt;"/>
              <a:defRPr sz="2000"/>
            </a:lvl2pPr>
            <a:lvl3pPr marL="432000">
              <a:spcBef>
                <a:spcPts val="750"/>
              </a:spcBef>
              <a:buClr>
                <a:schemeClr val="accent1"/>
              </a:buClr>
              <a:buFont typeface="+mj-lt"/>
              <a:buAutoNum type="arabicPeriod"/>
              <a:defRPr/>
            </a:lvl3pPr>
            <a:lvl4pPr marL="720000">
              <a:spcBef>
                <a:spcPts val="750"/>
              </a:spcBef>
              <a:buClr>
                <a:schemeClr val="accent1"/>
              </a:buClr>
              <a:buFont typeface="+mj-lt"/>
              <a:buAutoNum type="alphaLcPeriod"/>
              <a:defRPr sz="2000"/>
            </a:lvl4pPr>
          </a:lstStyle>
          <a:p>
            <a:pPr lvl="0"/>
            <a:r>
              <a:rPr lang="en-US" dirty="0"/>
              <a:t>Body text. Lorem ipsum </a:t>
            </a:r>
            <a:r>
              <a:rPr lang="en-US" dirty="0" err="1"/>
              <a:t>modiae</a:t>
            </a:r>
            <a:r>
              <a:rPr lang="en-US" dirty="0"/>
              <a:t> </a:t>
            </a:r>
            <a:r>
              <a:rPr lang="en-US" dirty="0" err="1"/>
              <a:t>rernam</a:t>
            </a:r>
            <a:r>
              <a:rPr lang="en-US" dirty="0"/>
              <a:t> </a:t>
            </a:r>
            <a:r>
              <a:rPr lang="en-US" dirty="0" err="1"/>
              <a:t>quasitio</a:t>
            </a:r>
            <a:r>
              <a:rPr lang="en-US" dirty="0"/>
              <a:t> re </a:t>
            </a:r>
            <a:r>
              <a:rPr lang="en-US" dirty="0" err="1"/>
              <a:t>quia</a:t>
            </a:r>
            <a:r>
              <a:rPr lang="en-US" dirty="0"/>
              <a:t> id </a:t>
            </a:r>
            <a:r>
              <a:rPr lang="en-US" dirty="0" err="1"/>
              <a:t>quiatiatus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harum</a:t>
            </a:r>
            <a:r>
              <a:rPr lang="en-US" dirty="0"/>
              <a:t> qui </a:t>
            </a:r>
            <a:r>
              <a:rPr lang="en-US" dirty="0" err="1"/>
              <a:t>aliquossin</a:t>
            </a:r>
            <a:r>
              <a:rPr lang="en-US" dirty="0"/>
              <a:t> </a:t>
            </a:r>
            <a:r>
              <a:rPr lang="en-US" dirty="0" err="1"/>
              <a:t>conest</a:t>
            </a:r>
            <a:r>
              <a:rPr lang="en-US" dirty="0"/>
              <a:t>. </a:t>
            </a:r>
          </a:p>
          <a:p>
            <a:pPr lvl="1"/>
            <a:r>
              <a:rPr lang="en-US" sz="2000" dirty="0" err="1"/>
              <a:t>Nobiscium</a:t>
            </a:r>
            <a:r>
              <a:rPr lang="en-US" sz="2000" dirty="0"/>
              <a:t> </a:t>
            </a:r>
            <a:r>
              <a:rPr lang="en-US" sz="2000" dirty="0" err="1"/>
              <a:t>dollenditat</a:t>
            </a:r>
            <a:r>
              <a:rPr lang="en-US" sz="2000" dirty="0"/>
              <a:t> </a:t>
            </a:r>
            <a:r>
              <a:rPr lang="en-US" sz="2000" dirty="0" err="1"/>
              <a:t>restibus</a:t>
            </a:r>
            <a:r>
              <a:rPr lang="en-US" sz="2000" dirty="0"/>
              <a:t>, </a:t>
            </a:r>
            <a:r>
              <a:rPr lang="en-US" sz="2000" dirty="0" err="1"/>
              <a:t>sa</a:t>
            </a:r>
            <a:r>
              <a:rPr lang="en-US" sz="2000" dirty="0"/>
              <a:t> volute pa </a:t>
            </a:r>
            <a:r>
              <a:rPr lang="en-US" sz="2000" dirty="0" err="1"/>
              <a:t>quam</a:t>
            </a:r>
            <a:r>
              <a:rPr lang="en-US" sz="2000" dirty="0"/>
              <a:t> </a:t>
            </a:r>
            <a:r>
              <a:rPr lang="en-US" sz="2000" dirty="0" err="1"/>
              <a:t>latures</a:t>
            </a:r>
            <a:r>
              <a:rPr lang="en-US" sz="2000" dirty="0"/>
              <a:t> </a:t>
            </a:r>
            <a:r>
              <a:rPr lang="en-US" sz="2000" dirty="0" err="1"/>
              <a:t>ciento</a:t>
            </a:r>
            <a:r>
              <a:rPr lang="en-US" sz="2000" dirty="0"/>
              <a:t>.</a:t>
            </a:r>
          </a:p>
          <a:p>
            <a:pPr lvl="1"/>
            <a:r>
              <a:rPr lang="en-US" sz="2000" dirty="0" err="1"/>
              <a:t>Nobiscium</a:t>
            </a:r>
            <a:r>
              <a:rPr lang="en-US" sz="2000" dirty="0"/>
              <a:t> </a:t>
            </a:r>
            <a:r>
              <a:rPr lang="en-US" sz="2000" dirty="0" err="1"/>
              <a:t>dollenditat</a:t>
            </a:r>
            <a:r>
              <a:rPr lang="en-US" sz="2000" dirty="0"/>
              <a:t> </a:t>
            </a:r>
            <a:r>
              <a:rPr lang="en-US" sz="2000" dirty="0" err="1"/>
              <a:t>restibus</a:t>
            </a:r>
            <a:r>
              <a:rPr lang="en-US" sz="2000" dirty="0"/>
              <a:t>, </a:t>
            </a:r>
            <a:r>
              <a:rPr lang="en-US" sz="2000" dirty="0" err="1"/>
              <a:t>sa</a:t>
            </a:r>
            <a:r>
              <a:rPr lang="en-US" sz="2000" dirty="0"/>
              <a:t> volute pa </a:t>
            </a:r>
            <a:r>
              <a:rPr lang="en-US" sz="2000" dirty="0" err="1"/>
              <a:t>quam</a:t>
            </a:r>
            <a:r>
              <a:rPr lang="en-US" sz="2000" dirty="0"/>
              <a:t> </a:t>
            </a:r>
            <a:r>
              <a:rPr lang="en-US" sz="2000" dirty="0" err="1"/>
              <a:t>latures</a:t>
            </a:r>
            <a:r>
              <a:rPr lang="en-US" sz="2000" dirty="0"/>
              <a:t> </a:t>
            </a:r>
            <a:r>
              <a:rPr lang="en-US" sz="2000" dirty="0" err="1"/>
              <a:t>ciento</a:t>
            </a:r>
            <a:r>
              <a:rPr lang="en-US" sz="2000" dirty="0"/>
              <a:t>.</a:t>
            </a:r>
          </a:p>
          <a:p>
            <a:pPr lvl="2"/>
            <a:r>
              <a:rPr lang="en-US" dirty="0" err="1"/>
              <a:t>Porest</a:t>
            </a:r>
            <a:r>
              <a:rPr lang="en-US" dirty="0"/>
              <a:t> </a:t>
            </a:r>
            <a:r>
              <a:rPr lang="en-US" dirty="0" err="1"/>
              <a:t>volorpo</a:t>
            </a:r>
            <a:r>
              <a:rPr lang="en-US" dirty="0"/>
              <a:t> </a:t>
            </a:r>
            <a:r>
              <a:rPr lang="en-US" dirty="0" err="1"/>
              <a:t>rempore</a:t>
            </a:r>
            <a:r>
              <a:rPr lang="en-US" dirty="0"/>
              <a:t> </a:t>
            </a:r>
            <a:r>
              <a:rPr lang="en-US" dirty="0" err="1"/>
              <a:t>ctassi</a:t>
            </a:r>
            <a:r>
              <a:rPr lang="en-US" dirty="0"/>
              <a:t> </a:t>
            </a:r>
            <a:r>
              <a:rPr lang="en-US" dirty="0" err="1"/>
              <a:t>cus</a:t>
            </a:r>
            <a:r>
              <a:rPr lang="en-US" dirty="0"/>
              <a:t>, qui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omnitae</a:t>
            </a:r>
            <a:r>
              <a:rPr lang="en-US" dirty="0"/>
              <a:t> re, que </a:t>
            </a:r>
            <a:r>
              <a:rPr lang="en-US" dirty="0" err="1"/>
              <a:t>consedi</a:t>
            </a:r>
            <a:r>
              <a:rPr lang="en-US" dirty="0"/>
              <a:t>.</a:t>
            </a:r>
          </a:p>
          <a:p>
            <a:pPr lvl="3"/>
            <a:r>
              <a:rPr lang="en-US" dirty="0" err="1"/>
              <a:t>Porest</a:t>
            </a:r>
            <a:r>
              <a:rPr lang="en-US" dirty="0"/>
              <a:t> </a:t>
            </a:r>
            <a:r>
              <a:rPr lang="en-US" dirty="0" err="1"/>
              <a:t>volorpo</a:t>
            </a:r>
            <a:r>
              <a:rPr lang="en-US" dirty="0"/>
              <a:t> </a:t>
            </a:r>
            <a:r>
              <a:rPr lang="en-US" dirty="0" err="1"/>
              <a:t>rempore</a:t>
            </a:r>
            <a:r>
              <a:rPr lang="en-US" dirty="0"/>
              <a:t> </a:t>
            </a:r>
            <a:r>
              <a:rPr lang="en-US" dirty="0" err="1"/>
              <a:t>ctassi</a:t>
            </a:r>
            <a:r>
              <a:rPr lang="en-US" dirty="0"/>
              <a:t> </a:t>
            </a:r>
            <a:r>
              <a:rPr lang="en-US" dirty="0" err="1"/>
              <a:t>cus</a:t>
            </a:r>
            <a:r>
              <a:rPr lang="en-US" dirty="0"/>
              <a:t>, qui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omnitae</a:t>
            </a:r>
            <a:r>
              <a:rPr lang="en-US" dirty="0"/>
              <a:t>.</a:t>
            </a:r>
          </a:p>
          <a:p>
            <a:pPr lvl="1"/>
            <a:endParaRPr lang="en-US" dirty="0"/>
          </a:p>
        </p:txBody>
      </p:sp>
      <p:sp>
        <p:nvSpPr>
          <p:cNvPr id="21" name="Text Placeholder 24">
            <a:extLst>
              <a:ext uri="{FF2B5EF4-FFF2-40B4-BE49-F238E27FC236}">
                <a16:creationId xmlns:a16="http://schemas.microsoft.com/office/drawing/2014/main" id="{76CE4BC3-5FC2-1F45-8DFA-6B56D723822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02626" y="1935499"/>
            <a:ext cx="5251174" cy="529200"/>
          </a:xfrm>
        </p:spPr>
        <p:txBody>
          <a:bodyPr>
            <a:noAutofit/>
          </a:bodyPr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3000" b="1"/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5" name="Text Placeholder 16">
            <a:extLst>
              <a:ext uri="{FF2B5EF4-FFF2-40B4-BE49-F238E27FC236}">
                <a16:creationId xmlns:a16="http://schemas.microsoft.com/office/drawing/2014/main" id="{DE9D8413-CF71-D144-B154-540D7586FE1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1574" y="2495633"/>
            <a:ext cx="5257800" cy="3682800"/>
          </a:xfrm>
        </p:spPr>
        <p:txBody>
          <a:bodyPr>
            <a:noAutofit/>
          </a:bodyPr>
          <a:lstStyle>
            <a:lvl1pPr marL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/>
            </a:lvl1pPr>
            <a:lvl2pPr marL="252000"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Font typeface="System Font Regular"/>
              <a:buChar char="&gt;"/>
              <a:defRPr sz="2000"/>
            </a:lvl2pPr>
            <a:lvl3pPr marL="432000">
              <a:spcBef>
                <a:spcPts val="750"/>
              </a:spcBef>
              <a:buClr>
                <a:schemeClr val="accent1"/>
              </a:buClr>
              <a:buFont typeface="+mj-lt"/>
              <a:buAutoNum type="arabicPeriod"/>
              <a:defRPr/>
            </a:lvl3pPr>
            <a:lvl4pPr marL="720000">
              <a:spcBef>
                <a:spcPts val="750"/>
              </a:spcBef>
              <a:buClr>
                <a:schemeClr val="accent1"/>
              </a:buClr>
              <a:buFont typeface="+mj-lt"/>
              <a:buAutoNum type="alphaLcPeriod"/>
              <a:defRPr sz="2000"/>
            </a:lvl4pPr>
          </a:lstStyle>
          <a:p>
            <a:pPr lvl="0"/>
            <a:r>
              <a:rPr lang="en-US" dirty="0"/>
              <a:t>Body text. Lorem ipsum </a:t>
            </a:r>
            <a:r>
              <a:rPr lang="en-US" dirty="0" err="1"/>
              <a:t>modiae</a:t>
            </a:r>
            <a:r>
              <a:rPr lang="en-US" dirty="0"/>
              <a:t> </a:t>
            </a:r>
            <a:r>
              <a:rPr lang="en-US" dirty="0" err="1"/>
              <a:t>rernam</a:t>
            </a:r>
            <a:r>
              <a:rPr lang="en-US" dirty="0"/>
              <a:t> </a:t>
            </a:r>
            <a:r>
              <a:rPr lang="en-US" dirty="0" err="1"/>
              <a:t>quasitio</a:t>
            </a:r>
            <a:r>
              <a:rPr lang="en-US" dirty="0"/>
              <a:t> re </a:t>
            </a:r>
            <a:r>
              <a:rPr lang="en-US" dirty="0" err="1"/>
              <a:t>quia</a:t>
            </a:r>
            <a:r>
              <a:rPr lang="en-US" dirty="0"/>
              <a:t> id </a:t>
            </a:r>
            <a:r>
              <a:rPr lang="en-US" dirty="0" err="1"/>
              <a:t>quiatiatus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harum</a:t>
            </a:r>
            <a:r>
              <a:rPr lang="en-US" dirty="0"/>
              <a:t> qui </a:t>
            </a:r>
            <a:r>
              <a:rPr lang="en-US" dirty="0" err="1"/>
              <a:t>aliquossin</a:t>
            </a:r>
            <a:r>
              <a:rPr lang="en-US" dirty="0"/>
              <a:t> </a:t>
            </a:r>
            <a:r>
              <a:rPr lang="en-US" dirty="0" err="1"/>
              <a:t>conest</a:t>
            </a:r>
            <a:r>
              <a:rPr lang="en-US" dirty="0"/>
              <a:t>. </a:t>
            </a:r>
          </a:p>
          <a:p>
            <a:pPr lvl="1"/>
            <a:r>
              <a:rPr lang="en-US" sz="2000" dirty="0" err="1"/>
              <a:t>Nobiscium</a:t>
            </a:r>
            <a:r>
              <a:rPr lang="en-US" sz="2000" dirty="0"/>
              <a:t> </a:t>
            </a:r>
            <a:r>
              <a:rPr lang="en-US" sz="2000" dirty="0" err="1"/>
              <a:t>dollenditat</a:t>
            </a:r>
            <a:r>
              <a:rPr lang="en-US" sz="2000" dirty="0"/>
              <a:t> </a:t>
            </a:r>
            <a:r>
              <a:rPr lang="en-US" sz="2000" dirty="0" err="1"/>
              <a:t>restibus</a:t>
            </a:r>
            <a:r>
              <a:rPr lang="en-US" sz="2000" dirty="0"/>
              <a:t>, </a:t>
            </a:r>
            <a:r>
              <a:rPr lang="en-US" sz="2000" dirty="0" err="1"/>
              <a:t>sa</a:t>
            </a:r>
            <a:r>
              <a:rPr lang="en-US" sz="2000" dirty="0"/>
              <a:t> volute pa </a:t>
            </a:r>
            <a:r>
              <a:rPr lang="en-US" sz="2000" dirty="0" err="1"/>
              <a:t>quam</a:t>
            </a:r>
            <a:r>
              <a:rPr lang="en-US" sz="2000" dirty="0"/>
              <a:t> </a:t>
            </a:r>
            <a:r>
              <a:rPr lang="en-US" sz="2000" dirty="0" err="1"/>
              <a:t>latures</a:t>
            </a:r>
            <a:r>
              <a:rPr lang="en-US" sz="2000" dirty="0"/>
              <a:t> </a:t>
            </a:r>
            <a:r>
              <a:rPr lang="en-US" sz="2000" dirty="0" err="1"/>
              <a:t>ciento</a:t>
            </a:r>
            <a:r>
              <a:rPr lang="en-US" sz="2000" dirty="0"/>
              <a:t>.</a:t>
            </a:r>
          </a:p>
          <a:p>
            <a:pPr lvl="1"/>
            <a:r>
              <a:rPr lang="en-US" sz="2000" dirty="0" err="1"/>
              <a:t>Nobiscium</a:t>
            </a:r>
            <a:r>
              <a:rPr lang="en-US" sz="2000" dirty="0"/>
              <a:t> </a:t>
            </a:r>
            <a:r>
              <a:rPr lang="en-US" sz="2000" dirty="0" err="1"/>
              <a:t>dollenditat</a:t>
            </a:r>
            <a:r>
              <a:rPr lang="en-US" sz="2000" dirty="0"/>
              <a:t> </a:t>
            </a:r>
            <a:r>
              <a:rPr lang="en-US" sz="2000" dirty="0" err="1"/>
              <a:t>restibus</a:t>
            </a:r>
            <a:r>
              <a:rPr lang="en-US" sz="2000" dirty="0"/>
              <a:t>, </a:t>
            </a:r>
            <a:r>
              <a:rPr lang="en-US" sz="2000" dirty="0" err="1"/>
              <a:t>sa</a:t>
            </a:r>
            <a:r>
              <a:rPr lang="en-US" sz="2000" dirty="0"/>
              <a:t> volute pa </a:t>
            </a:r>
            <a:r>
              <a:rPr lang="en-US" sz="2000" dirty="0" err="1"/>
              <a:t>quam</a:t>
            </a:r>
            <a:r>
              <a:rPr lang="en-US" sz="2000" dirty="0"/>
              <a:t> </a:t>
            </a:r>
            <a:r>
              <a:rPr lang="en-US" sz="2000" dirty="0" err="1"/>
              <a:t>latures</a:t>
            </a:r>
            <a:r>
              <a:rPr lang="en-US" sz="2000" dirty="0"/>
              <a:t> </a:t>
            </a:r>
            <a:r>
              <a:rPr lang="en-US" sz="2000" dirty="0" err="1"/>
              <a:t>ciento</a:t>
            </a:r>
            <a:r>
              <a:rPr lang="en-US" sz="2000" dirty="0"/>
              <a:t>.</a:t>
            </a:r>
          </a:p>
          <a:p>
            <a:pPr lvl="2"/>
            <a:r>
              <a:rPr lang="en-US" dirty="0"/>
              <a:t>Porest </a:t>
            </a:r>
            <a:r>
              <a:rPr lang="en-US" dirty="0" err="1"/>
              <a:t>volorpo</a:t>
            </a:r>
            <a:r>
              <a:rPr lang="en-US" dirty="0"/>
              <a:t> </a:t>
            </a:r>
            <a:r>
              <a:rPr lang="en-US" dirty="0" err="1"/>
              <a:t>rempore</a:t>
            </a:r>
            <a:r>
              <a:rPr lang="en-US" dirty="0"/>
              <a:t> </a:t>
            </a:r>
            <a:r>
              <a:rPr lang="en-US" dirty="0" err="1"/>
              <a:t>ctassi</a:t>
            </a:r>
            <a:r>
              <a:rPr lang="en-US" dirty="0"/>
              <a:t> </a:t>
            </a:r>
            <a:r>
              <a:rPr lang="en-US" dirty="0" err="1"/>
              <a:t>cus</a:t>
            </a:r>
            <a:r>
              <a:rPr lang="en-US" dirty="0"/>
              <a:t>, qui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omnitae</a:t>
            </a:r>
            <a:r>
              <a:rPr lang="en-US" dirty="0"/>
              <a:t> re, que </a:t>
            </a:r>
            <a:r>
              <a:rPr lang="en-US" dirty="0" err="1"/>
              <a:t>consedi</a:t>
            </a:r>
            <a:r>
              <a:rPr lang="en-US" dirty="0"/>
              <a:t>.</a:t>
            </a:r>
          </a:p>
          <a:p>
            <a:pPr lvl="3"/>
            <a:r>
              <a:rPr lang="en-US" dirty="0"/>
              <a:t>Porest </a:t>
            </a:r>
            <a:r>
              <a:rPr lang="en-US" dirty="0" err="1"/>
              <a:t>volorpo</a:t>
            </a:r>
            <a:r>
              <a:rPr lang="en-US" dirty="0"/>
              <a:t> </a:t>
            </a:r>
            <a:r>
              <a:rPr lang="en-US" dirty="0" err="1"/>
              <a:t>rempore</a:t>
            </a:r>
            <a:r>
              <a:rPr lang="en-US" dirty="0"/>
              <a:t> </a:t>
            </a:r>
            <a:r>
              <a:rPr lang="en-US" dirty="0" err="1"/>
              <a:t>ctassi</a:t>
            </a:r>
            <a:r>
              <a:rPr lang="en-US" dirty="0"/>
              <a:t> </a:t>
            </a:r>
            <a:r>
              <a:rPr lang="en-US" dirty="0" err="1"/>
              <a:t>cus</a:t>
            </a:r>
            <a:r>
              <a:rPr lang="en-US" dirty="0"/>
              <a:t>, qui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omnitae</a:t>
            </a:r>
            <a:r>
              <a:rPr lang="en-US" dirty="0"/>
              <a:t>.</a:t>
            </a:r>
          </a:p>
          <a:p>
            <a:pPr lvl="1"/>
            <a:endParaRPr lang="en-US" dirty="0"/>
          </a:p>
        </p:txBody>
      </p:sp>
      <p:sp>
        <p:nvSpPr>
          <p:cNvPr id="18" name="Text Placeholder 24">
            <a:extLst>
              <a:ext uri="{FF2B5EF4-FFF2-40B4-BE49-F238E27FC236}">
                <a16:creationId xmlns:a16="http://schemas.microsoft.com/office/drawing/2014/main" id="{6AC8F234-93C3-2C45-A8D2-9CC4DA6739B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8200" y="1935499"/>
            <a:ext cx="5251174" cy="529200"/>
          </a:xfrm>
        </p:spPr>
        <p:txBody>
          <a:bodyPr>
            <a:noAutofit/>
          </a:bodyPr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3000" b="1"/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46BC14-5024-A64B-958C-A5A0FCF265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8078" y="537696"/>
            <a:ext cx="8743122" cy="495973"/>
          </a:xfrm>
        </p:spPr>
        <p:txBody>
          <a:bodyPr/>
          <a:lstStyle>
            <a:lvl1pPr>
              <a:lnSpc>
                <a:spcPts val="4000"/>
              </a:lnSpc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877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header (3 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4740BCA5-C194-6B4D-BA23-551CE7F0E237}"/>
              </a:ext>
            </a:extLst>
          </p:cNvPr>
          <p:cNvSpPr/>
          <p:nvPr userDrawn="1"/>
        </p:nvSpPr>
        <p:spPr>
          <a:xfrm>
            <a:off x="1222" y="1"/>
            <a:ext cx="10475682" cy="1797866"/>
          </a:xfrm>
          <a:custGeom>
            <a:avLst/>
            <a:gdLst/>
            <a:ahLst/>
            <a:cxnLst/>
            <a:rect l="l" t="t" r="r" b="b"/>
            <a:pathLst>
              <a:path w="17275175" h="2964815">
                <a:moveTo>
                  <a:pt x="17274720" y="0"/>
                </a:moveTo>
                <a:lnTo>
                  <a:pt x="0" y="0"/>
                </a:lnTo>
                <a:lnTo>
                  <a:pt x="0" y="2964705"/>
                </a:lnTo>
                <a:lnTo>
                  <a:pt x="15895945" y="2409622"/>
                </a:lnTo>
                <a:lnTo>
                  <a:pt x="17274720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sz="662"/>
          </a:p>
        </p:txBody>
      </p:sp>
      <p:pic>
        <p:nvPicPr>
          <p:cNvPr id="14" name="Picture 13" descr="A picture containing text&#10;&#10;Description automatically generated">
            <a:extLst>
              <a:ext uri="{FF2B5EF4-FFF2-40B4-BE49-F238E27FC236}">
                <a16:creationId xmlns:a16="http://schemas.microsoft.com/office/drawing/2014/main" id="{AD790581-70D0-E74A-A6E9-F1CA342CCDC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48799" y="0"/>
            <a:ext cx="2743201" cy="1658900"/>
          </a:xfrm>
          <a:prstGeom prst="rect">
            <a:avLst/>
          </a:prstGeom>
        </p:spPr>
      </p:pic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7D3AEF89-8640-D64D-9A03-3B544B2B4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BD40F6EB-23C3-3041-9FAD-F604CA3CDAD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C4DA5ABA-D450-FA4C-BE16-9AB2A354CD8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53400" y="2495633"/>
            <a:ext cx="3207026" cy="3682800"/>
          </a:xfrm>
        </p:spPr>
        <p:txBody>
          <a:bodyPr>
            <a:noAutofit/>
          </a:bodyPr>
          <a:lstStyle>
            <a:lvl1pPr marL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/>
            </a:lvl1pPr>
            <a:lvl2pPr marL="252000"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Font typeface="System Font Regular"/>
              <a:buChar char="&gt;"/>
              <a:defRPr sz="2000"/>
            </a:lvl2pPr>
            <a:lvl3pPr marL="432000">
              <a:spcBef>
                <a:spcPts val="750"/>
              </a:spcBef>
              <a:buClr>
                <a:schemeClr val="accent1"/>
              </a:buClr>
              <a:buFont typeface="+mj-lt"/>
              <a:buAutoNum type="arabicPeriod"/>
              <a:defRPr sz="2000"/>
            </a:lvl3pPr>
            <a:lvl4pPr marL="720000">
              <a:spcBef>
                <a:spcPts val="750"/>
              </a:spcBef>
              <a:buClr>
                <a:schemeClr val="accent1"/>
              </a:buClr>
              <a:buFont typeface="+mj-lt"/>
              <a:buAutoNum type="alphaLcPeriod"/>
              <a:defRPr sz="2000"/>
            </a:lvl4pPr>
          </a:lstStyle>
          <a:p>
            <a:pPr lvl="0"/>
            <a:r>
              <a:rPr lang="en-US" dirty="0"/>
              <a:t>Body text. Lorem ipsum </a:t>
            </a:r>
            <a:r>
              <a:rPr lang="en-US" dirty="0" err="1"/>
              <a:t>modiae</a:t>
            </a:r>
            <a:r>
              <a:rPr lang="en-US" dirty="0"/>
              <a:t> </a:t>
            </a:r>
            <a:r>
              <a:rPr lang="en-US" dirty="0" err="1"/>
              <a:t>rernam</a:t>
            </a:r>
            <a:r>
              <a:rPr lang="en-US" dirty="0"/>
              <a:t> </a:t>
            </a:r>
            <a:r>
              <a:rPr lang="en-US" dirty="0" err="1"/>
              <a:t>quasitio</a:t>
            </a:r>
            <a:r>
              <a:rPr lang="en-US" dirty="0"/>
              <a:t> re </a:t>
            </a:r>
            <a:r>
              <a:rPr lang="en-US" dirty="0" err="1"/>
              <a:t>quia</a:t>
            </a:r>
            <a:r>
              <a:rPr lang="en-US" dirty="0"/>
              <a:t> id </a:t>
            </a:r>
            <a:r>
              <a:rPr lang="en-US" dirty="0" err="1"/>
              <a:t>quiatiatus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harum</a:t>
            </a:r>
            <a:r>
              <a:rPr lang="en-US" dirty="0"/>
              <a:t> qui </a:t>
            </a:r>
            <a:r>
              <a:rPr lang="en-US" dirty="0" err="1"/>
              <a:t>aliquossin</a:t>
            </a:r>
            <a:r>
              <a:rPr lang="en-US" dirty="0"/>
              <a:t> </a:t>
            </a:r>
            <a:r>
              <a:rPr lang="en-US" dirty="0" err="1"/>
              <a:t>conest</a:t>
            </a:r>
            <a:r>
              <a:rPr lang="en-US" dirty="0"/>
              <a:t>. </a:t>
            </a:r>
          </a:p>
          <a:p>
            <a:pPr lvl="1"/>
            <a:r>
              <a:rPr lang="en-US" sz="2000" dirty="0" err="1"/>
              <a:t>Nobiscium</a:t>
            </a:r>
            <a:r>
              <a:rPr lang="en-US" sz="2000" dirty="0"/>
              <a:t> </a:t>
            </a:r>
            <a:r>
              <a:rPr lang="en-US" sz="2000" dirty="0" err="1"/>
              <a:t>dollenditat</a:t>
            </a:r>
            <a:r>
              <a:rPr lang="en-US" sz="2000" dirty="0"/>
              <a:t> </a:t>
            </a:r>
            <a:r>
              <a:rPr lang="en-US" sz="2000" dirty="0" err="1"/>
              <a:t>restibus</a:t>
            </a:r>
            <a:r>
              <a:rPr lang="en-US" sz="2000" dirty="0"/>
              <a:t>, </a:t>
            </a:r>
            <a:r>
              <a:rPr lang="en-US" sz="2000" dirty="0" err="1"/>
              <a:t>sa</a:t>
            </a:r>
            <a:r>
              <a:rPr lang="en-US" sz="2000" dirty="0"/>
              <a:t> volute pa </a:t>
            </a:r>
            <a:r>
              <a:rPr lang="en-US" sz="2000" dirty="0" err="1"/>
              <a:t>quam</a:t>
            </a:r>
            <a:r>
              <a:rPr lang="en-US" sz="2000" dirty="0"/>
              <a:t> </a:t>
            </a:r>
            <a:r>
              <a:rPr lang="en-US" sz="2000" dirty="0" err="1"/>
              <a:t>latures</a:t>
            </a:r>
            <a:r>
              <a:rPr lang="en-US" sz="2000" dirty="0"/>
              <a:t> </a:t>
            </a:r>
            <a:r>
              <a:rPr lang="en-US" sz="2000" dirty="0" err="1"/>
              <a:t>ciento</a:t>
            </a:r>
            <a:r>
              <a:rPr lang="en-US" sz="2000" dirty="0"/>
              <a:t>.</a:t>
            </a:r>
          </a:p>
          <a:p>
            <a:pPr lvl="1"/>
            <a:r>
              <a:rPr lang="en-US" sz="2000" dirty="0" err="1"/>
              <a:t>Nobiscium</a:t>
            </a:r>
            <a:r>
              <a:rPr lang="en-US" sz="2000" dirty="0"/>
              <a:t> </a:t>
            </a:r>
            <a:r>
              <a:rPr lang="en-US" sz="2000" dirty="0" err="1"/>
              <a:t>dollenditat</a:t>
            </a:r>
            <a:r>
              <a:rPr lang="en-US" sz="2000" dirty="0"/>
              <a:t> </a:t>
            </a:r>
            <a:r>
              <a:rPr lang="en-US" sz="2000" dirty="0" err="1"/>
              <a:t>restibus</a:t>
            </a:r>
            <a:r>
              <a:rPr lang="en-US" sz="2000" dirty="0"/>
              <a:t>, </a:t>
            </a:r>
            <a:r>
              <a:rPr lang="en-US" sz="2000" dirty="0" err="1"/>
              <a:t>sa</a:t>
            </a:r>
            <a:r>
              <a:rPr lang="en-US" sz="2000" dirty="0"/>
              <a:t> volute pa </a:t>
            </a:r>
            <a:r>
              <a:rPr lang="en-US" sz="2000" dirty="0" err="1"/>
              <a:t>quam</a:t>
            </a:r>
            <a:r>
              <a:rPr lang="en-US" sz="2000" dirty="0"/>
              <a:t> </a:t>
            </a:r>
            <a:r>
              <a:rPr lang="en-US" sz="2000" dirty="0" err="1"/>
              <a:t>latures</a:t>
            </a:r>
            <a:r>
              <a:rPr lang="en-US" sz="2000" dirty="0"/>
              <a:t> </a:t>
            </a:r>
            <a:r>
              <a:rPr lang="en-US" sz="2000" dirty="0" err="1"/>
              <a:t>ciento</a:t>
            </a:r>
            <a:r>
              <a:rPr lang="en-US" sz="2000" dirty="0"/>
              <a:t>.</a:t>
            </a:r>
          </a:p>
          <a:p>
            <a:pPr lvl="1"/>
            <a:endParaRPr lang="en-US" dirty="0"/>
          </a:p>
        </p:txBody>
      </p:sp>
      <p:sp>
        <p:nvSpPr>
          <p:cNvPr id="21" name="Text Placeholder 24">
            <a:extLst>
              <a:ext uri="{FF2B5EF4-FFF2-40B4-BE49-F238E27FC236}">
                <a16:creationId xmlns:a16="http://schemas.microsoft.com/office/drawing/2014/main" id="{2F81ED45-8CAB-B14D-AE56-9489CC73179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146772" y="1935499"/>
            <a:ext cx="3207027" cy="529200"/>
          </a:xfrm>
        </p:spPr>
        <p:txBody>
          <a:bodyPr>
            <a:noAutofit/>
          </a:bodyPr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3000" b="1"/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24298C4-D79C-9B43-BC92-F226F042EA6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92487" y="2495633"/>
            <a:ext cx="3207026" cy="3682800"/>
          </a:xfrm>
        </p:spPr>
        <p:txBody>
          <a:bodyPr>
            <a:noAutofit/>
          </a:bodyPr>
          <a:lstStyle>
            <a:lvl1pPr marL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/>
            </a:lvl1pPr>
            <a:lvl2pPr marL="252000"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Font typeface="System Font Regular"/>
              <a:buChar char="&gt;"/>
              <a:defRPr sz="2000"/>
            </a:lvl2pPr>
            <a:lvl3pPr marL="432000">
              <a:spcBef>
                <a:spcPts val="750"/>
              </a:spcBef>
              <a:buClr>
                <a:schemeClr val="accent1"/>
              </a:buClr>
              <a:buFont typeface="+mj-lt"/>
              <a:buAutoNum type="arabicPeriod"/>
              <a:defRPr sz="2000"/>
            </a:lvl3pPr>
            <a:lvl4pPr marL="720000">
              <a:spcBef>
                <a:spcPts val="750"/>
              </a:spcBef>
              <a:buClr>
                <a:schemeClr val="accent1"/>
              </a:buClr>
              <a:buFont typeface="+mj-lt"/>
              <a:buAutoNum type="alphaLcPeriod"/>
              <a:defRPr sz="2000"/>
            </a:lvl4pPr>
          </a:lstStyle>
          <a:p>
            <a:pPr lvl="0"/>
            <a:r>
              <a:rPr lang="en-US" dirty="0"/>
              <a:t>Body text. Lorem ipsum </a:t>
            </a:r>
            <a:r>
              <a:rPr lang="en-US" dirty="0" err="1"/>
              <a:t>modiae</a:t>
            </a:r>
            <a:r>
              <a:rPr lang="en-US" dirty="0"/>
              <a:t> </a:t>
            </a:r>
            <a:r>
              <a:rPr lang="en-US" dirty="0" err="1"/>
              <a:t>rernam</a:t>
            </a:r>
            <a:r>
              <a:rPr lang="en-US" dirty="0"/>
              <a:t> </a:t>
            </a:r>
            <a:r>
              <a:rPr lang="en-US" dirty="0" err="1"/>
              <a:t>quasitio</a:t>
            </a:r>
            <a:r>
              <a:rPr lang="en-US" dirty="0"/>
              <a:t> re </a:t>
            </a:r>
            <a:r>
              <a:rPr lang="en-US" dirty="0" err="1"/>
              <a:t>quia</a:t>
            </a:r>
            <a:r>
              <a:rPr lang="en-US" dirty="0"/>
              <a:t> id </a:t>
            </a:r>
            <a:r>
              <a:rPr lang="en-US" dirty="0" err="1"/>
              <a:t>quiatiatus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harum</a:t>
            </a:r>
            <a:r>
              <a:rPr lang="en-US" dirty="0"/>
              <a:t> qui </a:t>
            </a:r>
            <a:r>
              <a:rPr lang="en-US" dirty="0" err="1"/>
              <a:t>aliquossin</a:t>
            </a:r>
            <a:r>
              <a:rPr lang="en-US" dirty="0"/>
              <a:t> </a:t>
            </a:r>
            <a:r>
              <a:rPr lang="en-US" dirty="0" err="1"/>
              <a:t>conest</a:t>
            </a:r>
            <a:r>
              <a:rPr lang="en-US" dirty="0"/>
              <a:t>. </a:t>
            </a:r>
          </a:p>
          <a:p>
            <a:pPr lvl="1"/>
            <a:r>
              <a:rPr lang="en-US" sz="2000" dirty="0" err="1"/>
              <a:t>Nobiscium</a:t>
            </a:r>
            <a:r>
              <a:rPr lang="en-US" sz="2000" dirty="0"/>
              <a:t> </a:t>
            </a:r>
            <a:r>
              <a:rPr lang="en-US" sz="2000" dirty="0" err="1"/>
              <a:t>dollenditat</a:t>
            </a:r>
            <a:r>
              <a:rPr lang="en-US" sz="2000" dirty="0"/>
              <a:t> </a:t>
            </a:r>
            <a:r>
              <a:rPr lang="en-US" sz="2000" dirty="0" err="1"/>
              <a:t>restibus</a:t>
            </a:r>
            <a:r>
              <a:rPr lang="en-US" sz="2000" dirty="0"/>
              <a:t>, </a:t>
            </a:r>
            <a:r>
              <a:rPr lang="en-US" sz="2000" dirty="0" err="1"/>
              <a:t>sa</a:t>
            </a:r>
            <a:r>
              <a:rPr lang="en-US" sz="2000" dirty="0"/>
              <a:t> volute pa </a:t>
            </a:r>
            <a:r>
              <a:rPr lang="en-US" sz="2000" dirty="0" err="1"/>
              <a:t>quam</a:t>
            </a:r>
            <a:r>
              <a:rPr lang="en-US" sz="2000" dirty="0"/>
              <a:t> </a:t>
            </a:r>
            <a:r>
              <a:rPr lang="en-US" sz="2000" dirty="0" err="1"/>
              <a:t>latures</a:t>
            </a:r>
            <a:r>
              <a:rPr lang="en-US" sz="2000" dirty="0"/>
              <a:t> </a:t>
            </a:r>
            <a:r>
              <a:rPr lang="en-US" sz="2000" dirty="0" err="1"/>
              <a:t>ciento</a:t>
            </a:r>
            <a:r>
              <a:rPr lang="en-US" sz="2000" dirty="0"/>
              <a:t>.</a:t>
            </a:r>
          </a:p>
          <a:p>
            <a:pPr lvl="1"/>
            <a:r>
              <a:rPr lang="en-US" sz="2000" dirty="0" err="1"/>
              <a:t>Nobiscium</a:t>
            </a:r>
            <a:r>
              <a:rPr lang="en-US" sz="2000" dirty="0"/>
              <a:t> </a:t>
            </a:r>
            <a:r>
              <a:rPr lang="en-US" sz="2000" dirty="0" err="1"/>
              <a:t>dollenditat</a:t>
            </a:r>
            <a:r>
              <a:rPr lang="en-US" sz="2000" dirty="0"/>
              <a:t> </a:t>
            </a:r>
            <a:r>
              <a:rPr lang="en-US" sz="2000" dirty="0" err="1"/>
              <a:t>restibus</a:t>
            </a:r>
            <a:r>
              <a:rPr lang="en-US" sz="2000" dirty="0"/>
              <a:t>, </a:t>
            </a:r>
            <a:r>
              <a:rPr lang="en-US" sz="2000" dirty="0" err="1"/>
              <a:t>sa</a:t>
            </a:r>
            <a:r>
              <a:rPr lang="en-US" sz="2000" dirty="0"/>
              <a:t> volute pa </a:t>
            </a:r>
            <a:r>
              <a:rPr lang="en-US" sz="2000" dirty="0" err="1"/>
              <a:t>quam</a:t>
            </a:r>
            <a:r>
              <a:rPr lang="en-US" sz="2000" dirty="0"/>
              <a:t> </a:t>
            </a:r>
            <a:r>
              <a:rPr lang="en-US" sz="2000" dirty="0" err="1"/>
              <a:t>latures</a:t>
            </a:r>
            <a:r>
              <a:rPr lang="en-US" sz="2000" dirty="0"/>
              <a:t> </a:t>
            </a:r>
            <a:r>
              <a:rPr lang="en-US" sz="2000" dirty="0" err="1"/>
              <a:t>ciento</a:t>
            </a:r>
            <a:r>
              <a:rPr lang="en-US" sz="2000" dirty="0"/>
              <a:t>.</a:t>
            </a:r>
          </a:p>
          <a:p>
            <a:pPr lvl="1"/>
            <a:endParaRPr lang="en-US" dirty="0"/>
          </a:p>
        </p:txBody>
      </p:sp>
      <p:sp>
        <p:nvSpPr>
          <p:cNvPr id="20" name="Text Placeholder 24">
            <a:extLst>
              <a:ext uri="{FF2B5EF4-FFF2-40B4-BE49-F238E27FC236}">
                <a16:creationId xmlns:a16="http://schemas.microsoft.com/office/drawing/2014/main" id="{6B7E6086-E543-5E40-BCF5-12B94B69176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92487" y="1935499"/>
            <a:ext cx="3207026" cy="529200"/>
          </a:xfrm>
        </p:spPr>
        <p:txBody>
          <a:bodyPr>
            <a:noAutofit/>
          </a:bodyPr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3000" b="1"/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5" name="Text Placeholder 16">
            <a:extLst>
              <a:ext uri="{FF2B5EF4-FFF2-40B4-BE49-F238E27FC236}">
                <a16:creationId xmlns:a16="http://schemas.microsoft.com/office/drawing/2014/main" id="{DE9D8413-CF71-D144-B154-540D7586FE1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1574" y="2495633"/>
            <a:ext cx="3207026" cy="3682800"/>
          </a:xfrm>
        </p:spPr>
        <p:txBody>
          <a:bodyPr>
            <a:noAutofit/>
          </a:bodyPr>
          <a:lstStyle>
            <a:lvl1pPr marL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/>
            </a:lvl1pPr>
            <a:lvl2pPr marL="252000"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Font typeface="System Font Regular"/>
              <a:buChar char="&gt;"/>
              <a:defRPr sz="2000"/>
            </a:lvl2pPr>
            <a:lvl3pPr marL="432000">
              <a:spcBef>
                <a:spcPts val="750"/>
              </a:spcBef>
              <a:buClr>
                <a:schemeClr val="accent1"/>
              </a:buClr>
              <a:buFont typeface="+mj-lt"/>
              <a:buAutoNum type="arabicPeriod"/>
              <a:defRPr sz="2000"/>
            </a:lvl3pPr>
            <a:lvl4pPr marL="720000">
              <a:spcBef>
                <a:spcPts val="750"/>
              </a:spcBef>
              <a:buClr>
                <a:schemeClr val="accent1"/>
              </a:buClr>
              <a:buFont typeface="+mj-lt"/>
              <a:buAutoNum type="alphaLcPeriod"/>
              <a:defRPr sz="2000"/>
            </a:lvl4pPr>
          </a:lstStyle>
          <a:p>
            <a:pPr lvl="0"/>
            <a:r>
              <a:rPr lang="en-US" dirty="0"/>
              <a:t>Body text. Lorem ipsum </a:t>
            </a:r>
            <a:r>
              <a:rPr lang="en-US" dirty="0" err="1"/>
              <a:t>modiae</a:t>
            </a:r>
            <a:r>
              <a:rPr lang="en-US" dirty="0"/>
              <a:t> </a:t>
            </a:r>
            <a:r>
              <a:rPr lang="en-US" dirty="0" err="1"/>
              <a:t>rernam</a:t>
            </a:r>
            <a:r>
              <a:rPr lang="en-US" dirty="0"/>
              <a:t> </a:t>
            </a:r>
            <a:r>
              <a:rPr lang="en-US" dirty="0" err="1"/>
              <a:t>quasitio</a:t>
            </a:r>
            <a:r>
              <a:rPr lang="en-US" dirty="0"/>
              <a:t> re </a:t>
            </a:r>
            <a:r>
              <a:rPr lang="en-US" dirty="0" err="1"/>
              <a:t>quia</a:t>
            </a:r>
            <a:r>
              <a:rPr lang="en-US" dirty="0"/>
              <a:t> id </a:t>
            </a:r>
            <a:r>
              <a:rPr lang="en-US" dirty="0" err="1"/>
              <a:t>quiatiatus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harum</a:t>
            </a:r>
            <a:r>
              <a:rPr lang="en-US" dirty="0"/>
              <a:t> qui </a:t>
            </a:r>
            <a:r>
              <a:rPr lang="en-US" dirty="0" err="1"/>
              <a:t>aliquossin</a:t>
            </a:r>
            <a:r>
              <a:rPr lang="en-US" dirty="0"/>
              <a:t> </a:t>
            </a:r>
            <a:r>
              <a:rPr lang="en-US" dirty="0" err="1"/>
              <a:t>conest</a:t>
            </a:r>
            <a:r>
              <a:rPr lang="en-US" dirty="0"/>
              <a:t>. </a:t>
            </a:r>
          </a:p>
          <a:p>
            <a:pPr lvl="1"/>
            <a:r>
              <a:rPr lang="en-US" sz="2000" dirty="0" err="1"/>
              <a:t>Nobiscium</a:t>
            </a:r>
            <a:r>
              <a:rPr lang="en-US" sz="2000" dirty="0"/>
              <a:t> </a:t>
            </a:r>
            <a:r>
              <a:rPr lang="en-US" sz="2000" dirty="0" err="1"/>
              <a:t>dollenditat</a:t>
            </a:r>
            <a:r>
              <a:rPr lang="en-US" sz="2000" dirty="0"/>
              <a:t> </a:t>
            </a:r>
            <a:r>
              <a:rPr lang="en-US" sz="2000" dirty="0" err="1"/>
              <a:t>restibus</a:t>
            </a:r>
            <a:r>
              <a:rPr lang="en-US" sz="2000" dirty="0"/>
              <a:t>, </a:t>
            </a:r>
            <a:r>
              <a:rPr lang="en-US" sz="2000" dirty="0" err="1"/>
              <a:t>sa</a:t>
            </a:r>
            <a:r>
              <a:rPr lang="en-US" sz="2000" dirty="0"/>
              <a:t> volute pa </a:t>
            </a:r>
            <a:r>
              <a:rPr lang="en-US" sz="2000" dirty="0" err="1"/>
              <a:t>quam</a:t>
            </a:r>
            <a:r>
              <a:rPr lang="en-US" sz="2000" dirty="0"/>
              <a:t> </a:t>
            </a:r>
            <a:r>
              <a:rPr lang="en-US" sz="2000" dirty="0" err="1"/>
              <a:t>latures</a:t>
            </a:r>
            <a:r>
              <a:rPr lang="en-US" sz="2000" dirty="0"/>
              <a:t> </a:t>
            </a:r>
            <a:r>
              <a:rPr lang="en-US" sz="2000" dirty="0" err="1"/>
              <a:t>ciento</a:t>
            </a:r>
            <a:r>
              <a:rPr lang="en-US" sz="2000" dirty="0"/>
              <a:t>.</a:t>
            </a:r>
          </a:p>
          <a:p>
            <a:pPr lvl="1"/>
            <a:r>
              <a:rPr lang="en-US" sz="2000" dirty="0" err="1"/>
              <a:t>Nobiscium</a:t>
            </a:r>
            <a:r>
              <a:rPr lang="en-US" sz="2000" dirty="0"/>
              <a:t> </a:t>
            </a:r>
            <a:r>
              <a:rPr lang="en-US" sz="2000" dirty="0" err="1"/>
              <a:t>dollenditat</a:t>
            </a:r>
            <a:r>
              <a:rPr lang="en-US" sz="2000" dirty="0"/>
              <a:t> </a:t>
            </a:r>
            <a:r>
              <a:rPr lang="en-US" sz="2000" dirty="0" err="1"/>
              <a:t>restibus</a:t>
            </a:r>
            <a:r>
              <a:rPr lang="en-US" sz="2000" dirty="0"/>
              <a:t>, </a:t>
            </a:r>
            <a:r>
              <a:rPr lang="en-US" sz="2000" dirty="0" err="1"/>
              <a:t>sa</a:t>
            </a:r>
            <a:r>
              <a:rPr lang="en-US" sz="2000" dirty="0"/>
              <a:t> volute pa </a:t>
            </a:r>
            <a:r>
              <a:rPr lang="en-US" sz="2000" dirty="0" err="1"/>
              <a:t>quam</a:t>
            </a:r>
            <a:r>
              <a:rPr lang="en-US" sz="2000" dirty="0"/>
              <a:t> </a:t>
            </a:r>
            <a:r>
              <a:rPr lang="en-US" sz="2000" dirty="0" err="1"/>
              <a:t>latures</a:t>
            </a:r>
            <a:r>
              <a:rPr lang="en-US" sz="2000" dirty="0"/>
              <a:t> </a:t>
            </a:r>
            <a:r>
              <a:rPr lang="en-US" sz="2000" dirty="0" err="1"/>
              <a:t>ciento</a:t>
            </a:r>
            <a:r>
              <a:rPr lang="en-US" sz="2000" dirty="0"/>
              <a:t>.</a:t>
            </a:r>
          </a:p>
          <a:p>
            <a:pPr lvl="1"/>
            <a:endParaRPr lang="en-US" dirty="0"/>
          </a:p>
        </p:txBody>
      </p:sp>
      <p:sp>
        <p:nvSpPr>
          <p:cNvPr id="19" name="Text Placeholder 24">
            <a:extLst>
              <a:ext uri="{FF2B5EF4-FFF2-40B4-BE49-F238E27FC236}">
                <a16:creationId xmlns:a16="http://schemas.microsoft.com/office/drawing/2014/main" id="{75F24EB6-6F3B-234F-A903-D97CFCBE10F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38200" y="1935499"/>
            <a:ext cx="3207026" cy="529200"/>
          </a:xfrm>
        </p:spPr>
        <p:txBody>
          <a:bodyPr>
            <a:noAutofit/>
          </a:bodyPr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3000" b="1"/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46BC14-5024-A64B-958C-A5A0FCF265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8077" y="537696"/>
            <a:ext cx="8693247" cy="495973"/>
          </a:xfrm>
        </p:spPr>
        <p:txBody>
          <a:bodyPr/>
          <a:lstStyle>
            <a:lvl1pPr>
              <a:lnSpc>
                <a:spcPts val="4000"/>
              </a:lnSpc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403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header (tab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4740BCA5-C194-6B4D-BA23-551CE7F0E237}"/>
              </a:ext>
            </a:extLst>
          </p:cNvPr>
          <p:cNvSpPr/>
          <p:nvPr userDrawn="1"/>
        </p:nvSpPr>
        <p:spPr>
          <a:xfrm>
            <a:off x="0" y="0"/>
            <a:ext cx="10475682" cy="1797866"/>
          </a:xfrm>
          <a:custGeom>
            <a:avLst/>
            <a:gdLst/>
            <a:ahLst/>
            <a:cxnLst/>
            <a:rect l="l" t="t" r="r" b="b"/>
            <a:pathLst>
              <a:path w="17275175" h="2964815">
                <a:moveTo>
                  <a:pt x="17274720" y="0"/>
                </a:moveTo>
                <a:lnTo>
                  <a:pt x="0" y="0"/>
                </a:lnTo>
                <a:lnTo>
                  <a:pt x="0" y="2964705"/>
                </a:lnTo>
                <a:lnTo>
                  <a:pt x="15895945" y="2409622"/>
                </a:lnTo>
                <a:lnTo>
                  <a:pt x="17274720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sz="662"/>
          </a:p>
        </p:txBody>
      </p:sp>
      <p:pic>
        <p:nvPicPr>
          <p:cNvPr id="11" name="Picture 10" descr="A picture containing text&#10;&#10;Description automatically generated">
            <a:extLst>
              <a:ext uri="{FF2B5EF4-FFF2-40B4-BE49-F238E27FC236}">
                <a16:creationId xmlns:a16="http://schemas.microsoft.com/office/drawing/2014/main" id="{7988ED98-0D0C-7540-88FA-03DEF87BAF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48799" y="0"/>
            <a:ext cx="2743201" cy="1658900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3D26E1FB-1BB6-9745-9AFF-F339B76A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BD40F6EB-23C3-3041-9FAD-F604CA3CDAD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5" name="Table Placeholder 11">
            <a:extLst>
              <a:ext uri="{FF2B5EF4-FFF2-40B4-BE49-F238E27FC236}">
                <a16:creationId xmlns:a16="http://schemas.microsoft.com/office/drawing/2014/main" id="{86D18E29-9BF0-3342-BF3F-F4761E567BCB}"/>
              </a:ext>
            </a:extLst>
          </p:cNvPr>
          <p:cNvSpPr>
            <a:spLocks noGrp="1"/>
          </p:cNvSpPr>
          <p:nvPr>
            <p:ph type="tbl" sz="quarter" idx="13" hasCustomPrompt="1"/>
          </p:nvPr>
        </p:nvSpPr>
        <p:spPr>
          <a:xfrm>
            <a:off x="838200" y="2140266"/>
            <a:ext cx="10515600" cy="407711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Click to add table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46BC14-5024-A64B-958C-A5A0FCF265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8077" y="537696"/>
            <a:ext cx="8709871" cy="495973"/>
          </a:xfrm>
        </p:spPr>
        <p:txBody>
          <a:bodyPr/>
          <a:lstStyle>
            <a:lvl1pPr>
              <a:lnSpc>
                <a:spcPts val="4000"/>
              </a:lnSpc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8559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3">
            <a:extLst>
              <a:ext uri="{FF2B5EF4-FFF2-40B4-BE49-F238E27FC236}">
                <a16:creationId xmlns:a16="http://schemas.microsoft.com/office/drawing/2014/main" id="{DFB7E3D8-4A2C-2C4F-A3BF-F04033C9EFF1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9171568" y="6129324"/>
            <a:ext cx="2683266" cy="390662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BFD1823-AB4C-374E-AD7D-5D0823851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 algn="l">
              <a:defRPr/>
            </a:lvl1pPr>
          </a:lstStyle>
          <a:p>
            <a:pPr algn="l"/>
            <a:fld id="{BD40F6EB-23C3-3041-9FAD-F604CA3CDAD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Text Placeholder 16">
            <a:extLst>
              <a:ext uri="{FF2B5EF4-FFF2-40B4-BE49-F238E27FC236}">
                <a16:creationId xmlns:a16="http://schemas.microsoft.com/office/drawing/2014/main" id="{DE9D8413-CF71-D144-B154-540D7586FE1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200" y="1931286"/>
            <a:ext cx="10522226" cy="4050000"/>
          </a:xfrm>
        </p:spPr>
        <p:txBody>
          <a:bodyPr>
            <a:noAutofit/>
          </a:bodyPr>
          <a:lstStyle>
            <a:lvl1pPr marL="7701" marR="107818" indent="-228600" algn="l" defTabSz="914400" rtl="0" eaLnBrk="1" fontAlgn="auto" latinLnBrk="0" hangingPunct="1">
              <a:lnSpc>
                <a:spcPts val="2250"/>
              </a:lnSpc>
              <a:spcBef>
                <a:spcPts val="261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2"/>
            </a:lvl1pPr>
            <a:lvl2pPr marL="25200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Font typeface="System Font Regular"/>
              <a:buChar char="&gt;"/>
              <a:defRPr sz="2004"/>
            </a:lvl2pPr>
            <a:lvl3pPr marL="432000">
              <a:spcBef>
                <a:spcPts val="750"/>
              </a:spcBef>
              <a:buClr>
                <a:schemeClr val="accent1"/>
              </a:buClr>
              <a:buFont typeface="+mj-lt"/>
              <a:buAutoNum type="arabicPeriod"/>
              <a:defRPr sz="2000"/>
            </a:lvl3pPr>
            <a:lvl4pPr marL="720000">
              <a:spcBef>
                <a:spcPts val="750"/>
              </a:spcBef>
              <a:buClr>
                <a:schemeClr val="accent1"/>
              </a:buClr>
              <a:buFont typeface="+mj-lt"/>
              <a:buAutoNum type="alphaLcPeriod"/>
              <a:defRPr sz="2000"/>
            </a:lvl4pPr>
          </a:lstStyle>
          <a:p>
            <a:pPr marL="7701" marR="107818">
              <a:lnSpc>
                <a:spcPts val="2250"/>
              </a:lnSpc>
              <a:spcBef>
                <a:spcPts val="261"/>
              </a:spcBef>
            </a:pPr>
            <a:r>
              <a:rPr lang="en-AU" sz="2001" spc="-3" dirty="0">
                <a:solidFill>
                  <a:srgbClr val="4B4F54"/>
                </a:solidFill>
                <a:latin typeface="+mn-lt"/>
                <a:cs typeface="Arial"/>
              </a:rPr>
              <a:t>Body</a:t>
            </a:r>
            <a:r>
              <a:rPr lang="en-AU" sz="2001" spc="3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>
                <a:solidFill>
                  <a:srgbClr val="4B4F54"/>
                </a:solidFill>
                <a:latin typeface="+mn-lt"/>
                <a:cs typeface="Arial"/>
              </a:rPr>
              <a:t>text.</a:t>
            </a:r>
            <a:r>
              <a:rPr lang="en-AU" sz="2001" spc="6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>
                <a:solidFill>
                  <a:srgbClr val="4B4F54"/>
                </a:solidFill>
                <a:latin typeface="+mn-lt"/>
                <a:cs typeface="Arial"/>
              </a:rPr>
              <a:t>Lorem</a:t>
            </a:r>
            <a:r>
              <a:rPr lang="en-AU" sz="2001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>
                <a:solidFill>
                  <a:srgbClr val="4B4F54"/>
                </a:solidFill>
                <a:latin typeface="+mn-lt"/>
                <a:cs typeface="Arial"/>
              </a:rPr>
              <a:t>ipsum</a:t>
            </a:r>
            <a:r>
              <a:rPr lang="en-AU" sz="2001" spc="3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>
                <a:solidFill>
                  <a:srgbClr val="4B4F54"/>
                </a:solidFill>
                <a:latin typeface="+mn-lt"/>
                <a:cs typeface="Arial"/>
              </a:rPr>
              <a:t>dele</a:t>
            </a:r>
            <a:r>
              <a:rPr lang="en-AU" sz="2001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>
                <a:solidFill>
                  <a:srgbClr val="4B4F54"/>
                </a:solidFill>
                <a:latin typeface="+mn-lt"/>
                <a:cs typeface="Arial"/>
              </a:rPr>
              <a:t>cep</a:t>
            </a:r>
            <a:r>
              <a:rPr lang="en-AU" sz="2001" spc="6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 err="1">
                <a:solidFill>
                  <a:srgbClr val="4B4F54"/>
                </a:solidFill>
                <a:latin typeface="+mn-lt"/>
                <a:cs typeface="Arial"/>
              </a:rPr>
              <a:t>erspist</a:t>
            </a:r>
            <a:r>
              <a:rPr lang="en-AU" sz="2001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>
                <a:solidFill>
                  <a:srgbClr val="4B4F54"/>
                </a:solidFill>
                <a:latin typeface="+mn-lt"/>
                <a:cs typeface="Arial"/>
              </a:rPr>
              <a:t>quo</a:t>
            </a:r>
            <a:r>
              <a:rPr lang="en-AU" sz="2001" spc="3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 err="1">
                <a:solidFill>
                  <a:srgbClr val="4B4F54"/>
                </a:solidFill>
                <a:latin typeface="+mn-lt"/>
                <a:cs typeface="Arial"/>
              </a:rPr>
              <a:t>esti</a:t>
            </a:r>
            <a:r>
              <a:rPr lang="en-AU" sz="2001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 err="1">
                <a:solidFill>
                  <a:srgbClr val="4B4F54"/>
                </a:solidFill>
                <a:latin typeface="+mn-lt"/>
                <a:cs typeface="Arial"/>
              </a:rPr>
              <a:t>debis</a:t>
            </a:r>
            <a:r>
              <a:rPr lang="en-AU" sz="2001" spc="3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 err="1">
                <a:solidFill>
                  <a:srgbClr val="4B4F54"/>
                </a:solidFill>
                <a:latin typeface="+mn-lt"/>
                <a:cs typeface="Arial"/>
              </a:rPr>
              <a:t>dusda</a:t>
            </a:r>
            <a:r>
              <a:rPr lang="en-AU" sz="2001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 err="1">
                <a:solidFill>
                  <a:srgbClr val="4B4F54"/>
                </a:solidFill>
                <a:latin typeface="+mn-lt"/>
                <a:cs typeface="Arial"/>
              </a:rPr>
              <a:t>esectet</a:t>
            </a:r>
            <a:r>
              <a:rPr lang="en-AU" sz="2001" spc="3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 err="1">
                <a:solidFill>
                  <a:srgbClr val="4B4F54"/>
                </a:solidFill>
                <a:latin typeface="+mn-lt"/>
                <a:cs typeface="Arial"/>
              </a:rPr>
              <a:t>unt</a:t>
            </a:r>
            <a:r>
              <a:rPr lang="en-AU" sz="2001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 err="1">
                <a:solidFill>
                  <a:srgbClr val="4B4F54"/>
                </a:solidFill>
                <a:latin typeface="+mn-lt"/>
                <a:cs typeface="Arial"/>
              </a:rPr>
              <a:t>quund</a:t>
            </a:r>
            <a:r>
              <a:rPr lang="en-AU" sz="2001" spc="3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>
                <a:solidFill>
                  <a:srgbClr val="4B4F54"/>
                </a:solidFill>
                <a:latin typeface="+mn-lt"/>
                <a:cs typeface="Arial"/>
              </a:rPr>
              <a:t>minis </a:t>
            </a:r>
            <a:r>
              <a:rPr lang="en-AU" sz="2001" spc="-3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 err="1">
                <a:solidFill>
                  <a:srgbClr val="4B4F54"/>
                </a:solidFill>
                <a:latin typeface="+mn-lt"/>
                <a:cs typeface="Arial"/>
              </a:rPr>
              <a:t>rehentem</a:t>
            </a:r>
            <a:r>
              <a:rPr lang="en-AU" sz="2001" spc="6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 err="1">
                <a:solidFill>
                  <a:srgbClr val="4B4F54"/>
                </a:solidFill>
                <a:latin typeface="+mn-lt"/>
                <a:cs typeface="Arial"/>
              </a:rPr>
              <a:t>fugia</a:t>
            </a:r>
            <a:r>
              <a:rPr lang="en-AU" sz="2001" spc="-3" dirty="0">
                <a:solidFill>
                  <a:srgbClr val="4B4F54"/>
                </a:solidFill>
                <a:latin typeface="+mn-lt"/>
                <a:cs typeface="Arial"/>
              </a:rPr>
              <a:t>,</a:t>
            </a:r>
            <a:r>
              <a:rPr lang="en-AU" sz="2001" spc="9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 err="1">
                <a:solidFill>
                  <a:srgbClr val="4B4F54"/>
                </a:solidFill>
                <a:latin typeface="+mn-lt"/>
                <a:cs typeface="Arial"/>
              </a:rPr>
              <a:t>sitiam</a:t>
            </a:r>
            <a:r>
              <a:rPr lang="en-AU" sz="2001" spc="9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 err="1">
                <a:solidFill>
                  <a:srgbClr val="4B4F54"/>
                </a:solidFill>
                <a:latin typeface="+mn-lt"/>
                <a:cs typeface="Arial"/>
              </a:rPr>
              <a:t>nos</a:t>
            </a:r>
            <a:r>
              <a:rPr lang="en-AU" sz="2001" spc="6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>
                <a:solidFill>
                  <a:srgbClr val="4B4F54"/>
                </a:solidFill>
                <a:latin typeface="+mn-lt"/>
                <a:cs typeface="Arial"/>
              </a:rPr>
              <a:t>arum,</a:t>
            </a:r>
            <a:r>
              <a:rPr lang="en-AU" sz="2001" spc="6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 err="1">
                <a:solidFill>
                  <a:srgbClr val="4B4F54"/>
                </a:solidFill>
                <a:latin typeface="+mn-lt"/>
                <a:cs typeface="Arial"/>
              </a:rPr>
              <a:t>coriata</a:t>
            </a:r>
            <a:r>
              <a:rPr lang="en-AU" sz="2001" spc="9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 err="1">
                <a:solidFill>
                  <a:srgbClr val="4B4F54"/>
                </a:solidFill>
                <a:latin typeface="+mn-lt"/>
                <a:cs typeface="Arial"/>
              </a:rPr>
              <a:t>eque</a:t>
            </a:r>
            <a:r>
              <a:rPr lang="en-AU" sz="2001" spc="-3" dirty="0">
                <a:solidFill>
                  <a:srgbClr val="4B4F54"/>
                </a:solidFill>
                <a:latin typeface="+mn-lt"/>
                <a:cs typeface="Arial"/>
              </a:rPr>
              <a:t>.</a:t>
            </a:r>
            <a:r>
              <a:rPr lang="en-AU" sz="2001" spc="6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 err="1">
                <a:solidFill>
                  <a:srgbClr val="4B4F54"/>
                </a:solidFill>
                <a:latin typeface="+mn-lt"/>
                <a:cs typeface="Arial"/>
              </a:rPr>
              <a:t>Modiae</a:t>
            </a:r>
            <a:r>
              <a:rPr lang="en-AU" sz="2001" spc="9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 err="1">
                <a:solidFill>
                  <a:srgbClr val="4B4F54"/>
                </a:solidFill>
                <a:latin typeface="+mn-lt"/>
                <a:cs typeface="Arial"/>
              </a:rPr>
              <a:t>rernam</a:t>
            </a:r>
            <a:r>
              <a:rPr lang="en-AU" sz="2001" spc="9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 err="1">
                <a:solidFill>
                  <a:srgbClr val="4B4F54"/>
                </a:solidFill>
                <a:latin typeface="+mn-lt"/>
                <a:cs typeface="Arial"/>
              </a:rPr>
              <a:t>quasitio</a:t>
            </a:r>
            <a:r>
              <a:rPr lang="en-AU" sz="2001" spc="6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>
                <a:solidFill>
                  <a:srgbClr val="4B4F54"/>
                </a:solidFill>
                <a:latin typeface="+mn-lt"/>
                <a:cs typeface="Arial"/>
              </a:rPr>
              <a:t>re</a:t>
            </a:r>
            <a:r>
              <a:rPr lang="en-AU" sz="2001" spc="9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 err="1">
                <a:solidFill>
                  <a:srgbClr val="4B4F54"/>
                </a:solidFill>
                <a:latin typeface="+mn-lt"/>
                <a:cs typeface="Arial"/>
              </a:rPr>
              <a:t>quia</a:t>
            </a:r>
            <a:r>
              <a:rPr lang="en-AU" sz="2001" spc="6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 err="1">
                <a:solidFill>
                  <a:srgbClr val="4B4F54"/>
                </a:solidFill>
                <a:latin typeface="+mn-lt"/>
                <a:cs typeface="Arial"/>
              </a:rPr>
              <a:t>quiatiatus</a:t>
            </a:r>
            <a:r>
              <a:rPr lang="en-AU" sz="2001" spc="-6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549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 err="1">
                <a:solidFill>
                  <a:srgbClr val="4B4F54"/>
                </a:solidFill>
                <a:latin typeface="+mn-lt"/>
                <a:cs typeface="Arial"/>
              </a:rPr>
              <a:t>parum</a:t>
            </a:r>
            <a:r>
              <a:rPr lang="en-AU" sz="2001" spc="-6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 err="1">
                <a:solidFill>
                  <a:srgbClr val="4B4F54"/>
                </a:solidFill>
                <a:latin typeface="+mn-lt"/>
                <a:cs typeface="Arial"/>
              </a:rPr>
              <a:t>harum</a:t>
            </a:r>
            <a:r>
              <a:rPr lang="en-AU" sz="2001" spc="-6" dirty="0">
                <a:solidFill>
                  <a:srgbClr val="4B4F54"/>
                </a:solidFill>
                <a:latin typeface="+mn-lt"/>
                <a:cs typeface="Arial"/>
              </a:rPr>
              <a:t>.</a:t>
            </a:r>
            <a:endParaRPr lang="en-AU" sz="2001" dirty="0">
              <a:latin typeface="+mn-lt"/>
              <a:cs typeface="Arial"/>
            </a:endParaRPr>
          </a:p>
          <a:p>
            <a:pPr lvl="1"/>
            <a:r>
              <a:rPr lang="en-US" sz="2000" dirty="0" err="1"/>
              <a:t>Nobiscium</a:t>
            </a:r>
            <a:r>
              <a:rPr lang="en-US" sz="2000" dirty="0"/>
              <a:t> </a:t>
            </a:r>
            <a:r>
              <a:rPr lang="en-US" sz="2000" dirty="0" err="1"/>
              <a:t>dollenditat</a:t>
            </a:r>
            <a:r>
              <a:rPr lang="en-US" sz="2000" dirty="0"/>
              <a:t> </a:t>
            </a:r>
            <a:r>
              <a:rPr lang="en-US" sz="2000" dirty="0" err="1"/>
              <a:t>restibus</a:t>
            </a:r>
            <a:r>
              <a:rPr lang="en-US" sz="2000" dirty="0"/>
              <a:t>, </a:t>
            </a:r>
            <a:r>
              <a:rPr lang="en-US" sz="2000" dirty="0" err="1"/>
              <a:t>sa</a:t>
            </a:r>
            <a:r>
              <a:rPr lang="en-US" sz="2000" dirty="0"/>
              <a:t> volute pa </a:t>
            </a:r>
            <a:r>
              <a:rPr lang="en-US" sz="2000" dirty="0" err="1"/>
              <a:t>quam</a:t>
            </a:r>
            <a:r>
              <a:rPr lang="en-US" sz="2000" dirty="0"/>
              <a:t> </a:t>
            </a:r>
            <a:r>
              <a:rPr lang="en-US" sz="2000" dirty="0" err="1"/>
              <a:t>latures</a:t>
            </a:r>
            <a:r>
              <a:rPr lang="en-US" sz="2000" dirty="0"/>
              <a:t> </a:t>
            </a:r>
            <a:r>
              <a:rPr lang="en-US" sz="2000" dirty="0" err="1"/>
              <a:t>ciento</a:t>
            </a:r>
            <a:r>
              <a:rPr lang="en-US" sz="2000" dirty="0"/>
              <a:t> </a:t>
            </a:r>
            <a:r>
              <a:rPr lang="en-US" sz="2000" dirty="0" err="1"/>
              <a:t>modiae</a:t>
            </a:r>
            <a:r>
              <a:rPr lang="en-US" sz="2000" dirty="0"/>
              <a:t> </a:t>
            </a:r>
            <a:r>
              <a:rPr lang="en-US" sz="2000" dirty="0" err="1"/>
              <a:t>rernam</a:t>
            </a:r>
            <a:r>
              <a:rPr lang="en-US" sz="2000" dirty="0"/>
              <a:t> </a:t>
            </a:r>
            <a:r>
              <a:rPr lang="en-US" sz="2000" dirty="0" err="1"/>
              <a:t>quasitio</a:t>
            </a:r>
            <a:r>
              <a:rPr lang="en-US" sz="2000" dirty="0"/>
              <a:t> </a:t>
            </a:r>
            <a:r>
              <a:rPr lang="en-US" sz="2000" dirty="0" err="1"/>
              <a:t>parum</a:t>
            </a:r>
            <a:r>
              <a:rPr lang="en-US" sz="2000" dirty="0"/>
              <a:t> </a:t>
            </a:r>
            <a:r>
              <a:rPr lang="en-US" sz="2000" dirty="0" err="1"/>
              <a:t>harum</a:t>
            </a:r>
            <a:r>
              <a:rPr lang="en-US" sz="2000" dirty="0"/>
              <a:t> qui </a:t>
            </a:r>
            <a:r>
              <a:rPr lang="en-US" sz="2000" dirty="0" err="1"/>
              <a:t>aliquossin</a:t>
            </a:r>
            <a:r>
              <a:rPr lang="en-US" sz="2000" dirty="0"/>
              <a:t> </a:t>
            </a:r>
            <a:r>
              <a:rPr lang="en-US" sz="2000" dirty="0" err="1"/>
              <a:t>conest</a:t>
            </a:r>
            <a:r>
              <a:rPr lang="en-US" sz="2000" dirty="0"/>
              <a:t>.</a:t>
            </a:r>
          </a:p>
          <a:p>
            <a:pPr lvl="1"/>
            <a:r>
              <a:rPr lang="en-US" sz="2000" dirty="0" err="1"/>
              <a:t>Nobiscium</a:t>
            </a:r>
            <a:r>
              <a:rPr lang="en-US" sz="2000" dirty="0"/>
              <a:t> </a:t>
            </a:r>
            <a:r>
              <a:rPr lang="en-US" sz="2000" dirty="0" err="1"/>
              <a:t>dollenditat</a:t>
            </a:r>
            <a:r>
              <a:rPr lang="en-US" sz="2000" dirty="0"/>
              <a:t> </a:t>
            </a:r>
            <a:r>
              <a:rPr lang="en-US" sz="2000" dirty="0" err="1"/>
              <a:t>restibus</a:t>
            </a:r>
            <a:r>
              <a:rPr lang="en-US" sz="2000" dirty="0"/>
              <a:t>, </a:t>
            </a:r>
            <a:r>
              <a:rPr lang="en-US" sz="2000" dirty="0" err="1"/>
              <a:t>sa</a:t>
            </a:r>
            <a:r>
              <a:rPr lang="en-US" sz="2000" dirty="0"/>
              <a:t> volute pa </a:t>
            </a:r>
            <a:r>
              <a:rPr lang="en-US" sz="2000" dirty="0" err="1"/>
              <a:t>quam</a:t>
            </a:r>
            <a:r>
              <a:rPr lang="en-US" sz="2000" dirty="0"/>
              <a:t> </a:t>
            </a:r>
            <a:r>
              <a:rPr lang="en-US" sz="2000" dirty="0" err="1"/>
              <a:t>latures</a:t>
            </a:r>
            <a:r>
              <a:rPr lang="en-US" sz="2000" dirty="0"/>
              <a:t> </a:t>
            </a:r>
            <a:r>
              <a:rPr lang="en-US" sz="2000" dirty="0" err="1"/>
              <a:t>ciento</a:t>
            </a:r>
            <a:r>
              <a:rPr lang="en-US" sz="2000" dirty="0"/>
              <a:t> </a:t>
            </a:r>
            <a:r>
              <a:rPr lang="en-US" sz="2000" dirty="0" err="1"/>
              <a:t>modiae</a:t>
            </a:r>
            <a:r>
              <a:rPr lang="en-US" sz="2000" dirty="0"/>
              <a:t> </a:t>
            </a:r>
            <a:r>
              <a:rPr lang="en-US" sz="2000" dirty="0" err="1"/>
              <a:t>rernam</a:t>
            </a:r>
            <a:r>
              <a:rPr lang="en-US" sz="2000" dirty="0"/>
              <a:t> </a:t>
            </a:r>
            <a:r>
              <a:rPr lang="en-US" sz="2000" dirty="0" err="1"/>
              <a:t>quasitio</a:t>
            </a:r>
            <a:r>
              <a:rPr lang="en-US" sz="2000" dirty="0"/>
              <a:t> </a:t>
            </a:r>
            <a:r>
              <a:rPr lang="en-US" sz="2000" dirty="0" err="1"/>
              <a:t>parum</a:t>
            </a:r>
            <a:r>
              <a:rPr lang="en-US" sz="2000" dirty="0"/>
              <a:t> </a:t>
            </a:r>
            <a:r>
              <a:rPr lang="en-US" sz="2000" dirty="0" err="1"/>
              <a:t>harum</a:t>
            </a:r>
            <a:r>
              <a:rPr lang="en-US" sz="2000" dirty="0"/>
              <a:t> qui </a:t>
            </a:r>
            <a:r>
              <a:rPr lang="en-US" sz="2000" dirty="0" err="1"/>
              <a:t>aliquossin</a:t>
            </a:r>
            <a:r>
              <a:rPr lang="en-US" sz="2000" dirty="0"/>
              <a:t>.</a:t>
            </a:r>
          </a:p>
          <a:p>
            <a:pPr lvl="2"/>
            <a:r>
              <a:rPr lang="en-US" dirty="0"/>
              <a:t>Porest </a:t>
            </a:r>
            <a:r>
              <a:rPr lang="en-US" dirty="0" err="1"/>
              <a:t>volorpo</a:t>
            </a:r>
            <a:r>
              <a:rPr lang="en-US" dirty="0"/>
              <a:t> </a:t>
            </a:r>
            <a:r>
              <a:rPr lang="en-US" dirty="0" err="1"/>
              <a:t>rempore</a:t>
            </a:r>
            <a:r>
              <a:rPr lang="en-US" dirty="0"/>
              <a:t> </a:t>
            </a:r>
            <a:r>
              <a:rPr lang="en-US" dirty="0" err="1"/>
              <a:t>ctassi</a:t>
            </a:r>
            <a:r>
              <a:rPr lang="en-US" dirty="0"/>
              <a:t> </a:t>
            </a:r>
            <a:r>
              <a:rPr lang="en-US" dirty="0" err="1"/>
              <a:t>cus</a:t>
            </a:r>
            <a:r>
              <a:rPr lang="en-US" dirty="0"/>
              <a:t>, qui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omnitae</a:t>
            </a:r>
            <a:r>
              <a:rPr lang="en-US" dirty="0"/>
              <a:t> re, que </a:t>
            </a:r>
            <a:r>
              <a:rPr lang="en-US" dirty="0" err="1"/>
              <a:t>consedi</a:t>
            </a:r>
            <a:r>
              <a:rPr lang="en-US" dirty="0"/>
              <a:t> </a:t>
            </a:r>
            <a:r>
              <a:rPr lang="en-US" dirty="0" err="1"/>
              <a:t>unt</a:t>
            </a:r>
            <a:r>
              <a:rPr lang="en-US" dirty="0"/>
              <a:t> </a:t>
            </a:r>
            <a:r>
              <a:rPr lang="en-US" dirty="0" err="1"/>
              <a:t>quund</a:t>
            </a:r>
            <a:r>
              <a:rPr lang="en-US" dirty="0"/>
              <a:t> minis </a:t>
            </a:r>
            <a:r>
              <a:rPr lang="en-US" dirty="0" err="1"/>
              <a:t>rehentem</a:t>
            </a:r>
            <a:r>
              <a:rPr lang="en-US" dirty="0"/>
              <a:t> </a:t>
            </a:r>
            <a:r>
              <a:rPr lang="en-US" dirty="0" err="1"/>
              <a:t>fugia</a:t>
            </a:r>
            <a:r>
              <a:rPr lang="en-US" dirty="0"/>
              <a:t>.</a:t>
            </a:r>
          </a:p>
          <a:p>
            <a:pPr lvl="3"/>
            <a:r>
              <a:rPr lang="en-US" dirty="0"/>
              <a:t>Porest </a:t>
            </a:r>
            <a:r>
              <a:rPr lang="en-US" dirty="0" err="1"/>
              <a:t>volorpo</a:t>
            </a:r>
            <a:r>
              <a:rPr lang="en-US" dirty="0"/>
              <a:t> </a:t>
            </a:r>
            <a:r>
              <a:rPr lang="en-US" dirty="0" err="1"/>
              <a:t>rempore</a:t>
            </a:r>
            <a:r>
              <a:rPr lang="en-US" dirty="0"/>
              <a:t> </a:t>
            </a:r>
            <a:r>
              <a:rPr lang="en-US" dirty="0" err="1"/>
              <a:t>ctassi</a:t>
            </a:r>
            <a:r>
              <a:rPr lang="en-US" dirty="0"/>
              <a:t> </a:t>
            </a:r>
            <a:r>
              <a:rPr lang="en-US" dirty="0" err="1"/>
              <a:t>cus</a:t>
            </a:r>
            <a:r>
              <a:rPr lang="en-US" dirty="0"/>
              <a:t>, qui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omnitae</a:t>
            </a:r>
            <a:r>
              <a:rPr lang="en-US" dirty="0"/>
              <a:t> </a:t>
            </a:r>
            <a:r>
              <a:rPr lang="en-US" dirty="0" err="1"/>
              <a:t>modiae</a:t>
            </a:r>
            <a:r>
              <a:rPr lang="en-US" dirty="0"/>
              <a:t> </a:t>
            </a:r>
            <a:r>
              <a:rPr lang="en-US" dirty="0" err="1"/>
              <a:t>rernam</a:t>
            </a:r>
            <a:r>
              <a:rPr lang="en-US" dirty="0"/>
              <a:t> </a:t>
            </a:r>
            <a:r>
              <a:rPr lang="en-US" dirty="0" err="1"/>
              <a:t>quasitio</a:t>
            </a:r>
            <a:r>
              <a:rPr lang="en-US" dirty="0"/>
              <a:t> </a:t>
            </a:r>
            <a:r>
              <a:rPr lang="en-US" dirty="0" err="1"/>
              <a:t>unt</a:t>
            </a:r>
            <a:r>
              <a:rPr lang="en-US" dirty="0"/>
              <a:t> </a:t>
            </a:r>
            <a:r>
              <a:rPr lang="en-US" dirty="0" err="1"/>
              <a:t>quund</a:t>
            </a:r>
            <a:r>
              <a:rPr lang="en-US" dirty="0"/>
              <a:t> minis </a:t>
            </a:r>
            <a:r>
              <a:rPr lang="en-US" dirty="0" err="1"/>
              <a:t>rehentem</a:t>
            </a:r>
            <a:r>
              <a:rPr lang="en-US" dirty="0"/>
              <a:t> </a:t>
            </a:r>
            <a:r>
              <a:rPr lang="en-US" dirty="0" err="1"/>
              <a:t>fugia</a:t>
            </a:r>
            <a:r>
              <a:rPr lang="en-US" dirty="0"/>
              <a:t>.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A9742E3B-B7FE-0B42-9BC7-F938EBB391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75625"/>
            <a:ext cx="10522226" cy="1019573"/>
          </a:xfrm>
        </p:spPr>
        <p:txBody>
          <a:bodyPr anchor="t" anchorCtr="0">
            <a:noAutofit/>
          </a:bodyPr>
          <a:lstStyle>
            <a:lvl1pPr>
              <a:lnSpc>
                <a:spcPts val="4000"/>
              </a:lnSpc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Headline second 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984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 (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ject 3">
            <a:extLst>
              <a:ext uri="{FF2B5EF4-FFF2-40B4-BE49-F238E27FC236}">
                <a16:creationId xmlns:a16="http://schemas.microsoft.com/office/drawing/2014/main" id="{135249AC-1A22-B748-BA44-5ADE0268B1C3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9171568" y="6129324"/>
            <a:ext cx="2683266" cy="390662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34BF37F0-CC9D-F740-AD56-F49DDCC64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BD40F6EB-23C3-3041-9FAD-F604CA3CDAD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16">
            <a:extLst>
              <a:ext uri="{FF2B5EF4-FFF2-40B4-BE49-F238E27FC236}">
                <a16:creationId xmlns:a16="http://schemas.microsoft.com/office/drawing/2014/main" id="{66AB84A3-7B1F-B643-83E4-579A445301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02626" y="2160662"/>
            <a:ext cx="5257800" cy="3682800"/>
          </a:xfrm>
        </p:spPr>
        <p:txBody>
          <a:bodyPr>
            <a:noAutofit/>
          </a:bodyPr>
          <a:lstStyle>
            <a:lvl1pPr marL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/>
            </a:lvl1pPr>
            <a:lvl2pPr marL="252000"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Font typeface="System Font Regular"/>
              <a:buChar char="&gt;"/>
              <a:defRPr sz="2000"/>
            </a:lvl2pPr>
            <a:lvl3pPr marL="432000">
              <a:spcBef>
                <a:spcPts val="750"/>
              </a:spcBef>
              <a:buClr>
                <a:schemeClr val="accent1"/>
              </a:buClr>
              <a:buFont typeface="+mj-lt"/>
              <a:buAutoNum type="arabicPeriod"/>
              <a:defRPr/>
            </a:lvl3pPr>
            <a:lvl4pPr marL="720000">
              <a:spcBef>
                <a:spcPts val="750"/>
              </a:spcBef>
              <a:buClr>
                <a:schemeClr val="accent1"/>
              </a:buClr>
              <a:buFont typeface="+mj-lt"/>
              <a:buAutoNum type="alphaLcPeriod"/>
              <a:defRPr sz="2000"/>
            </a:lvl4pPr>
          </a:lstStyle>
          <a:p>
            <a:pPr lvl="0"/>
            <a:r>
              <a:rPr lang="en-US" dirty="0"/>
              <a:t>Body text. Lorem ipsum </a:t>
            </a:r>
            <a:r>
              <a:rPr lang="en-US" dirty="0" err="1"/>
              <a:t>modiae</a:t>
            </a:r>
            <a:r>
              <a:rPr lang="en-US" dirty="0"/>
              <a:t> </a:t>
            </a:r>
            <a:r>
              <a:rPr lang="en-US" dirty="0" err="1"/>
              <a:t>rernam</a:t>
            </a:r>
            <a:r>
              <a:rPr lang="en-US" dirty="0"/>
              <a:t> </a:t>
            </a:r>
            <a:r>
              <a:rPr lang="en-US" dirty="0" err="1"/>
              <a:t>quasitio</a:t>
            </a:r>
            <a:r>
              <a:rPr lang="en-US" dirty="0"/>
              <a:t> re </a:t>
            </a:r>
            <a:r>
              <a:rPr lang="en-US" dirty="0" err="1"/>
              <a:t>quia</a:t>
            </a:r>
            <a:r>
              <a:rPr lang="en-US" dirty="0"/>
              <a:t> id </a:t>
            </a:r>
            <a:r>
              <a:rPr lang="en-US" dirty="0" err="1"/>
              <a:t>quiatiatus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harum</a:t>
            </a:r>
            <a:r>
              <a:rPr lang="en-US" dirty="0"/>
              <a:t> qui </a:t>
            </a:r>
            <a:r>
              <a:rPr lang="en-US" dirty="0" err="1"/>
              <a:t>aliquossin</a:t>
            </a:r>
            <a:r>
              <a:rPr lang="en-US" dirty="0"/>
              <a:t> </a:t>
            </a:r>
            <a:r>
              <a:rPr lang="en-US" dirty="0" err="1"/>
              <a:t>conest</a:t>
            </a:r>
            <a:r>
              <a:rPr lang="en-US" dirty="0"/>
              <a:t>. </a:t>
            </a:r>
          </a:p>
          <a:p>
            <a:pPr lvl="1"/>
            <a:r>
              <a:rPr lang="en-US" sz="2000" dirty="0" err="1"/>
              <a:t>Nobiscium</a:t>
            </a:r>
            <a:r>
              <a:rPr lang="en-US" sz="2000" dirty="0"/>
              <a:t> </a:t>
            </a:r>
            <a:r>
              <a:rPr lang="en-US" sz="2000" dirty="0" err="1"/>
              <a:t>dollenditat</a:t>
            </a:r>
            <a:r>
              <a:rPr lang="en-US" sz="2000" dirty="0"/>
              <a:t> </a:t>
            </a:r>
            <a:r>
              <a:rPr lang="en-US" sz="2000" dirty="0" err="1"/>
              <a:t>restibus</a:t>
            </a:r>
            <a:r>
              <a:rPr lang="en-US" sz="2000" dirty="0"/>
              <a:t>, </a:t>
            </a:r>
            <a:r>
              <a:rPr lang="en-US" sz="2000" dirty="0" err="1"/>
              <a:t>sa</a:t>
            </a:r>
            <a:r>
              <a:rPr lang="en-US" sz="2000" dirty="0"/>
              <a:t> volute pa </a:t>
            </a:r>
            <a:r>
              <a:rPr lang="en-US" sz="2000" dirty="0" err="1"/>
              <a:t>quam</a:t>
            </a:r>
            <a:r>
              <a:rPr lang="en-US" sz="2000" dirty="0"/>
              <a:t> </a:t>
            </a:r>
            <a:r>
              <a:rPr lang="en-US" sz="2000" dirty="0" err="1"/>
              <a:t>latures</a:t>
            </a:r>
            <a:r>
              <a:rPr lang="en-US" sz="2000" dirty="0"/>
              <a:t> </a:t>
            </a:r>
            <a:r>
              <a:rPr lang="en-US" sz="2000" dirty="0" err="1"/>
              <a:t>ciento</a:t>
            </a:r>
            <a:r>
              <a:rPr lang="en-US" sz="2000" dirty="0"/>
              <a:t>.</a:t>
            </a:r>
          </a:p>
          <a:p>
            <a:pPr lvl="1"/>
            <a:r>
              <a:rPr lang="en-US" sz="2000" dirty="0" err="1"/>
              <a:t>Nobiscium</a:t>
            </a:r>
            <a:r>
              <a:rPr lang="en-US" sz="2000" dirty="0"/>
              <a:t> </a:t>
            </a:r>
            <a:r>
              <a:rPr lang="en-US" sz="2000" dirty="0" err="1"/>
              <a:t>dollenditat</a:t>
            </a:r>
            <a:r>
              <a:rPr lang="en-US" sz="2000" dirty="0"/>
              <a:t> </a:t>
            </a:r>
            <a:r>
              <a:rPr lang="en-US" sz="2000" dirty="0" err="1"/>
              <a:t>restibus</a:t>
            </a:r>
            <a:r>
              <a:rPr lang="en-US" sz="2000" dirty="0"/>
              <a:t>, </a:t>
            </a:r>
            <a:r>
              <a:rPr lang="en-US" sz="2000" dirty="0" err="1"/>
              <a:t>sa</a:t>
            </a:r>
            <a:r>
              <a:rPr lang="en-US" sz="2000" dirty="0"/>
              <a:t> volute pa </a:t>
            </a:r>
            <a:r>
              <a:rPr lang="en-US" sz="2000" dirty="0" err="1"/>
              <a:t>quam</a:t>
            </a:r>
            <a:r>
              <a:rPr lang="en-US" sz="2000" dirty="0"/>
              <a:t> </a:t>
            </a:r>
            <a:r>
              <a:rPr lang="en-US" sz="2000" dirty="0" err="1"/>
              <a:t>latures</a:t>
            </a:r>
            <a:r>
              <a:rPr lang="en-US" sz="2000" dirty="0"/>
              <a:t> </a:t>
            </a:r>
            <a:r>
              <a:rPr lang="en-US" sz="2000" dirty="0" err="1"/>
              <a:t>ciento</a:t>
            </a:r>
            <a:r>
              <a:rPr lang="en-US" sz="2000" dirty="0"/>
              <a:t>.</a:t>
            </a:r>
          </a:p>
          <a:p>
            <a:pPr lvl="2"/>
            <a:r>
              <a:rPr lang="en-US" dirty="0"/>
              <a:t>Porest </a:t>
            </a:r>
            <a:r>
              <a:rPr lang="en-US" dirty="0" err="1"/>
              <a:t>volorpo</a:t>
            </a:r>
            <a:r>
              <a:rPr lang="en-US" dirty="0"/>
              <a:t> </a:t>
            </a:r>
            <a:r>
              <a:rPr lang="en-US" dirty="0" err="1"/>
              <a:t>rempore</a:t>
            </a:r>
            <a:r>
              <a:rPr lang="en-US" dirty="0"/>
              <a:t> </a:t>
            </a:r>
            <a:r>
              <a:rPr lang="en-US" dirty="0" err="1"/>
              <a:t>ctassi</a:t>
            </a:r>
            <a:r>
              <a:rPr lang="en-US" dirty="0"/>
              <a:t> </a:t>
            </a:r>
            <a:r>
              <a:rPr lang="en-US" dirty="0" err="1"/>
              <a:t>cus</a:t>
            </a:r>
            <a:r>
              <a:rPr lang="en-US" dirty="0"/>
              <a:t>, qui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omnitae</a:t>
            </a:r>
            <a:r>
              <a:rPr lang="en-US" dirty="0"/>
              <a:t> re, que </a:t>
            </a:r>
            <a:r>
              <a:rPr lang="en-US" dirty="0" err="1"/>
              <a:t>consedi</a:t>
            </a:r>
            <a:r>
              <a:rPr lang="en-US" dirty="0"/>
              <a:t>.</a:t>
            </a:r>
          </a:p>
          <a:p>
            <a:pPr lvl="3"/>
            <a:r>
              <a:rPr lang="en-US" dirty="0"/>
              <a:t>Porest </a:t>
            </a:r>
            <a:r>
              <a:rPr lang="en-US" dirty="0" err="1"/>
              <a:t>volorpo</a:t>
            </a:r>
            <a:r>
              <a:rPr lang="en-US" dirty="0"/>
              <a:t> </a:t>
            </a:r>
            <a:r>
              <a:rPr lang="en-US" dirty="0" err="1"/>
              <a:t>rempore</a:t>
            </a:r>
            <a:r>
              <a:rPr lang="en-US" dirty="0"/>
              <a:t> </a:t>
            </a:r>
            <a:r>
              <a:rPr lang="en-US" dirty="0" err="1"/>
              <a:t>ctassi</a:t>
            </a:r>
            <a:r>
              <a:rPr lang="en-US" dirty="0"/>
              <a:t> </a:t>
            </a:r>
            <a:r>
              <a:rPr lang="en-US" dirty="0" err="1"/>
              <a:t>cus</a:t>
            </a:r>
            <a:r>
              <a:rPr lang="en-US" dirty="0"/>
              <a:t>, qui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omnitae</a:t>
            </a:r>
            <a:r>
              <a:rPr lang="en-US" dirty="0"/>
              <a:t>.</a:t>
            </a:r>
          </a:p>
          <a:p>
            <a:pPr lvl="1"/>
            <a:endParaRPr lang="en-US" dirty="0"/>
          </a:p>
        </p:txBody>
      </p:sp>
      <p:sp>
        <p:nvSpPr>
          <p:cNvPr id="11" name="Text Placeholder 24">
            <a:extLst>
              <a:ext uri="{FF2B5EF4-FFF2-40B4-BE49-F238E27FC236}">
                <a16:creationId xmlns:a16="http://schemas.microsoft.com/office/drawing/2014/main" id="{F416F035-7451-D246-97DF-8E04C01EFDF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02626" y="1600528"/>
            <a:ext cx="5251174" cy="529200"/>
          </a:xfrm>
        </p:spPr>
        <p:txBody>
          <a:bodyPr>
            <a:noAutofit/>
          </a:bodyPr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3000" b="1"/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9" name="Text Placeholder 16">
            <a:extLst>
              <a:ext uri="{FF2B5EF4-FFF2-40B4-BE49-F238E27FC236}">
                <a16:creationId xmlns:a16="http://schemas.microsoft.com/office/drawing/2014/main" id="{D335C5E9-E462-0142-B5B3-B54B120339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1574" y="2160662"/>
            <a:ext cx="5257800" cy="3682800"/>
          </a:xfrm>
        </p:spPr>
        <p:txBody>
          <a:bodyPr>
            <a:noAutofit/>
          </a:bodyPr>
          <a:lstStyle>
            <a:lvl1pPr marL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/>
            </a:lvl1pPr>
            <a:lvl2pPr marL="252000"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Font typeface="System Font Regular"/>
              <a:buChar char="&gt;"/>
              <a:defRPr sz="2000"/>
            </a:lvl2pPr>
            <a:lvl3pPr marL="432000">
              <a:spcBef>
                <a:spcPts val="750"/>
              </a:spcBef>
              <a:buClr>
                <a:schemeClr val="accent1"/>
              </a:buClr>
              <a:buFont typeface="+mj-lt"/>
              <a:buAutoNum type="arabicPeriod"/>
              <a:defRPr/>
            </a:lvl3pPr>
            <a:lvl4pPr marL="720000">
              <a:spcBef>
                <a:spcPts val="750"/>
              </a:spcBef>
              <a:buClr>
                <a:schemeClr val="accent1"/>
              </a:buClr>
              <a:buFont typeface="+mj-lt"/>
              <a:buAutoNum type="alphaLcPeriod"/>
              <a:defRPr sz="2000"/>
            </a:lvl4pPr>
          </a:lstStyle>
          <a:p>
            <a:pPr lvl="0"/>
            <a:r>
              <a:rPr lang="en-US" dirty="0"/>
              <a:t>Body text. Lorem ipsum </a:t>
            </a:r>
            <a:r>
              <a:rPr lang="en-US" dirty="0" err="1"/>
              <a:t>modiae</a:t>
            </a:r>
            <a:r>
              <a:rPr lang="en-US" dirty="0"/>
              <a:t> </a:t>
            </a:r>
            <a:r>
              <a:rPr lang="en-US" dirty="0" err="1"/>
              <a:t>rernam</a:t>
            </a:r>
            <a:r>
              <a:rPr lang="en-US" dirty="0"/>
              <a:t> </a:t>
            </a:r>
            <a:r>
              <a:rPr lang="en-US" dirty="0" err="1"/>
              <a:t>quasitio</a:t>
            </a:r>
            <a:r>
              <a:rPr lang="en-US" dirty="0"/>
              <a:t> re </a:t>
            </a:r>
            <a:r>
              <a:rPr lang="en-US" dirty="0" err="1"/>
              <a:t>quia</a:t>
            </a:r>
            <a:r>
              <a:rPr lang="en-US" dirty="0"/>
              <a:t> id </a:t>
            </a:r>
            <a:r>
              <a:rPr lang="en-US" dirty="0" err="1"/>
              <a:t>quiatiatus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harum</a:t>
            </a:r>
            <a:r>
              <a:rPr lang="en-US" dirty="0"/>
              <a:t> qui </a:t>
            </a:r>
            <a:r>
              <a:rPr lang="en-US" dirty="0" err="1"/>
              <a:t>aliquossin</a:t>
            </a:r>
            <a:r>
              <a:rPr lang="en-US" dirty="0"/>
              <a:t> </a:t>
            </a:r>
            <a:r>
              <a:rPr lang="en-US" dirty="0" err="1"/>
              <a:t>conest</a:t>
            </a:r>
            <a:r>
              <a:rPr lang="en-US" dirty="0"/>
              <a:t>. </a:t>
            </a:r>
          </a:p>
          <a:p>
            <a:pPr lvl="1"/>
            <a:r>
              <a:rPr lang="en-US" sz="2000" dirty="0" err="1"/>
              <a:t>Nobiscium</a:t>
            </a:r>
            <a:r>
              <a:rPr lang="en-US" sz="2000" dirty="0"/>
              <a:t> </a:t>
            </a:r>
            <a:r>
              <a:rPr lang="en-US" sz="2000" dirty="0" err="1"/>
              <a:t>dollenditat</a:t>
            </a:r>
            <a:r>
              <a:rPr lang="en-US" sz="2000" dirty="0"/>
              <a:t> </a:t>
            </a:r>
            <a:r>
              <a:rPr lang="en-US" sz="2000" dirty="0" err="1"/>
              <a:t>restibus</a:t>
            </a:r>
            <a:r>
              <a:rPr lang="en-US" sz="2000" dirty="0"/>
              <a:t>, </a:t>
            </a:r>
            <a:r>
              <a:rPr lang="en-US" sz="2000" dirty="0" err="1"/>
              <a:t>sa</a:t>
            </a:r>
            <a:r>
              <a:rPr lang="en-US" sz="2000" dirty="0"/>
              <a:t> volute pa </a:t>
            </a:r>
            <a:r>
              <a:rPr lang="en-US" sz="2000" dirty="0" err="1"/>
              <a:t>quam</a:t>
            </a:r>
            <a:r>
              <a:rPr lang="en-US" sz="2000" dirty="0"/>
              <a:t> </a:t>
            </a:r>
            <a:r>
              <a:rPr lang="en-US" sz="2000" dirty="0" err="1"/>
              <a:t>latures</a:t>
            </a:r>
            <a:r>
              <a:rPr lang="en-US" sz="2000" dirty="0"/>
              <a:t> </a:t>
            </a:r>
            <a:r>
              <a:rPr lang="en-US" sz="2000" dirty="0" err="1"/>
              <a:t>ciento</a:t>
            </a:r>
            <a:r>
              <a:rPr lang="en-US" sz="2000" dirty="0"/>
              <a:t>.</a:t>
            </a:r>
          </a:p>
          <a:p>
            <a:pPr lvl="1"/>
            <a:r>
              <a:rPr lang="en-US" sz="2000" dirty="0" err="1"/>
              <a:t>Nobiscium</a:t>
            </a:r>
            <a:r>
              <a:rPr lang="en-US" sz="2000" dirty="0"/>
              <a:t> </a:t>
            </a:r>
            <a:r>
              <a:rPr lang="en-US" sz="2000" dirty="0" err="1"/>
              <a:t>dollenditat</a:t>
            </a:r>
            <a:r>
              <a:rPr lang="en-US" sz="2000" dirty="0"/>
              <a:t> </a:t>
            </a:r>
            <a:r>
              <a:rPr lang="en-US" sz="2000" dirty="0" err="1"/>
              <a:t>restibus</a:t>
            </a:r>
            <a:r>
              <a:rPr lang="en-US" sz="2000" dirty="0"/>
              <a:t>, </a:t>
            </a:r>
            <a:r>
              <a:rPr lang="en-US" sz="2000" dirty="0" err="1"/>
              <a:t>sa</a:t>
            </a:r>
            <a:r>
              <a:rPr lang="en-US" sz="2000" dirty="0"/>
              <a:t> volute pa </a:t>
            </a:r>
            <a:r>
              <a:rPr lang="en-US" sz="2000" dirty="0" err="1"/>
              <a:t>quam</a:t>
            </a:r>
            <a:r>
              <a:rPr lang="en-US" sz="2000" dirty="0"/>
              <a:t> </a:t>
            </a:r>
            <a:r>
              <a:rPr lang="en-US" sz="2000" dirty="0" err="1"/>
              <a:t>latures</a:t>
            </a:r>
            <a:r>
              <a:rPr lang="en-US" sz="2000" dirty="0"/>
              <a:t> </a:t>
            </a:r>
            <a:r>
              <a:rPr lang="en-US" sz="2000" dirty="0" err="1"/>
              <a:t>ciento</a:t>
            </a:r>
            <a:r>
              <a:rPr lang="en-US" sz="2000" dirty="0"/>
              <a:t>.</a:t>
            </a:r>
          </a:p>
          <a:p>
            <a:pPr lvl="2"/>
            <a:r>
              <a:rPr lang="en-US" dirty="0"/>
              <a:t>Porest </a:t>
            </a:r>
            <a:r>
              <a:rPr lang="en-US" dirty="0" err="1"/>
              <a:t>volorpo</a:t>
            </a:r>
            <a:r>
              <a:rPr lang="en-US" dirty="0"/>
              <a:t> </a:t>
            </a:r>
            <a:r>
              <a:rPr lang="en-US" dirty="0" err="1"/>
              <a:t>rempore</a:t>
            </a:r>
            <a:r>
              <a:rPr lang="en-US" dirty="0"/>
              <a:t> </a:t>
            </a:r>
            <a:r>
              <a:rPr lang="en-US" dirty="0" err="1"/>
              <a:t>ctassi</a:t>
            </a:r>
            <a:r>
              <a:rPr lang="en-US" dirty="0"/>
              <a:t> </a:t>
            </a:r>
            <a:r>
              <a:rPr lang="en-US" dirty="0" err="1"/>
              <a:t>cus</a:t>
            </a:r>
            <a:r>
              <a:rPr lang="en-US" dirty="0"/>
              <a:t>, qui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omnitae</a:t>
            </a:r>
            <a:r>
              <a:rPr lang="en-US" dirty="0"/>
              <a:t> re, que </a:t>
            </a:r>
            <a:r>
              <a:rPr lang="en-US" dirty="0" err="1"/>
              <a:t>consedi</a:t>
            </a:r>
            <a:r>
              <a:rPr lang="en-US" dirty="0"/>
              <a:t>.</a:t>
            </a:r>
          </a:p>
          <a:p>
            <a:pPr lvl="3"/>
            <a:r>
              <a:rPr lang="en-US" dirty="0"/>
              <a:t>Porest </a:t>
            </a:r>
            <a:r>
              <a:rPr lang="en-US" dirty="0" err="1"/>
              <a:t>volorpo</a:t>
            </a:r>
            <a:r>
              <a:rPr lang="en-US" dirty="0"/>
              <a:t> </a:t>
            </a:r>
            <a:r>
              <a:rPr lang="en-US" dirty="0" err="1"/>
              <a:t>rempore</a:t>
            </a:r>
            <a:r>
              <a:rPr lang="en-US" dirty="0"/>
              <a:t> </a:t>
            </a:r>
            <a:r>
              <a:rPr lang="en-US" dirty="0" err="1"/>
              <a:t>ctassi</a:t>
            </a:r>
            <a:r>
              <a:rPr lang="en-US" dirty="0"/>
              <a:t> </a:t>
            </a:r>
            <a:r>
              <a:rPr lang="en-US" dirty="0" err="1"/>
              <a:t>cus</a:t>
            </a:r>
            <a:r>
              <a:rPr lang="en-US" dirty="0"/>
              <a:t>, qui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omnitae</a:t>
            </a:r>
            <a:r>
              <a:rPr lang="en-US" dirty="0"/>
              <a:t>.</a:t>
            </a:r>
          </a:p>
          <a:p>
            <a:pPr lvl="1"/>
            <a:endParaRPr lang="en-US" dirty="0"/>
          </a:p>
        </p:txBody>
      </p:sp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C442A191-2B2B-B947-95E6-15660C3DD9F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8200" y="1600528"/>
            <a:ext cx="5251174" cy="529200"/>
          </a:xfrm>
        </p:spPr>
        <p:txBody>
          <a:bodyPr>
            <a:noAutofit/>
          </a:bodyPr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3000" b="1"/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A9742E3B-B7FE-0B42-9BC7-F938EBB391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40654"/>
            <a:ext cx="10515600" cy="1019573"/>
          </a:xfrm>
        </p:spPr>
        <p:txBody>
          <a:bodyPr anchor="t" anchorCtr="0">
            <a:noAutofit/>
          </a:bodyPr>
          <a:lstStyle>
            <a:lvl1pPr>
              <a:lnSpc>
                <a:spcPts val="4000"/>
              </a:lnSpc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Headline second 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9212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ject 5">
            <a:extLst>
              <a:ext uri="{FF2B5EF4-FFF2-40B4-BE49-F238E27FC236}">
                <a16:creationId xmlns:a16="http://schemas.microsoft.com/office/drawing/2014/main" id="{6B55C7CD-50EC-E74D-A05D-0E8D670529A9}"/>
              </a:ext>
            </a:extLst>
          </p:cNvPr>
          <p:cNvPicPr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74937" y="6132789"/>
            <a:ext cx="2683266" cy="390662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53E6A7B-A6D7-0341-8EB7-AD37B631E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BD40F6EB-23C3-3041-9FAD-F604CA3CDA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EF1C06F2-4B6D-F64A-B5C3-D6800CB4AAB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200" y="1931286"/>
            <a:ext cx="10515600" cy="4050000"/>
          </a:xfrm>
        </p:spPr>
        <p:txBody>
          <a:bodyPr>
            <a:noAutofit/>
          </a:bodyPr>
          <a:lstStyle>
            <a:lvl1pPr marL="7701" marR="107818" indent="-228600" algn="l" defTabSz="914400" rtl="0" eaLnBrk="1" fontAlgn="auto" latinLnBrk="0" hangingPunct="1">
              <a:lnSpc>
                <a:spcPts val="2250"/>
              </a:lnSpc>
              <a:spcBef>
                <a:spcPts val="261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2">
                <a:solidFill>
                  <a:schemeClr val="bg2"/>
                </a:solidFill>
              </a:defRPr>
            </a:lvl1pPr>
            <a:lvl2pPr marL="252000" algn="l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Font typeface="System Font Regular"/>
              <a:buChar char="&gt;"/>
              <a:defRPr sz="2004">
                <a:solidFill>
                  <a:schemeClr val="bg1"/>
                </a:solidFill>
              </a:defRPr>
            </a:lvl2pPr>
            <a:lvl3pPr marL="432000" algn="l">
              <a:spcBef>
                <a:spcPts val="750"/>
              </a:spcBef>
              <a:buClr>
                <a:schemeClr val="accent1"/>
              </a:buClr>
              <a:buFont typeface="+mj-lt"/>
              <a:buAutoNum type="arabicPeriod"/>
              <a:defRPr sz="2000">
                <a:solidFill>
                  <a:schemeClr val="bg1"/>
                </a:solidFill>
              </a:defRPr>
            </a:lvl3pPr>
            <a:lvl4pPr marL="720000" algn="l">
              <a:spcBef>
                <a:spcPts val="750"/>
              </a:spcBef>
              <a:buClr>
                <a:schemeClr val="accent1"/>
              </a:buClr>
              <a:buFont typeface="+mj-lt"/>
              <a:buAutoNum type="alphaLcPeriod"/>
              <a:defRPr sz="2000">
                <a:solidFill>
                  <a:schemeClr val="bg1"/>
                </a:solidFill>
              </a:defRPr>
            </a:lvl4pPr>
          </a:lstStyle>
          <a:p>
            <a:pPr marL="7701" marR="107818">
              <a:lnSpc>
                <a:spcPts val="2250"/>
              </a:lnSpc>
              <a:spcBef>
                <a:spcPts val="261"/>
              </a:spcBef>
            </a:pPr>
            <a:r>
              <a:rPr lang="en-AU" sz="2001" dirty="0">
                <a:latin typeface="+mn-lt"/>
                <a:cs typeface="Arial"/>
              </a:rPr>
              <a:t>Body text. Lorem ipsum dele cep </a:t>
            </a:r>
            <a:r>
              <a:rPr lang="en-AU" sz="2001" dirty="0" err="1">
                <a:latin typeface="+mn-lt"/>
                <a:cs typeface="Arial"/>
              </a:rPr>
              <a:t>erspist</a:t>
            </a:r>
            <a:r>
              <a:rPr lang="en-AU" sz="2001" dirty="0">
                <a:latin typeface="+mn-lt"/>
                <a:cs typeface="Arial"/>
              </a:rPr>
              <a:t> quo </a:t>
            </a:r>
            <a:r>
              <a:rPr lang="en-AU" sz="2001" dirty="0" err="1">
                <a:latin typeface="+mn-lt"/>
                <a:cs typeface="Arial"/>
              </a:rPr>
              <a:t>esti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debis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dusda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esectet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unt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quund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inis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rehentem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fugia</a:t>
            </a:r>
            <a:r>
              <a:rPr lang="en-AU" sz="2001" dirty="0">
                <a:latin typeface="+mn-lt"/>
                <a:cs typeface="Arial"/>
              </a:rPr>
              <a:t>, </a:t>
            </a:r>
            <a:r>
              <a:rPr lang="en-AU" sz="2001" dirty="0" err="1">
                <a:latin typeface="+mn-lt"/>
                <a:cs typeface="Arial"/>
              </a:rPr>
              <a:t>sitiam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nos</a:t>
            </a:r>
            <a:r>
              <a:rPr lang="en-AU" sz="2001" dirty="0">
                <a:latin typeface="+mn-lt"/>
                <a:cs typeface="Arial"/>
              </a:rPr>
              <a:t> arum, </a:t>
            </a:r>
            <a:r>
              <a:rPr lang="en-AU" sz="2001" dirty="0" err="1">
                <a:latin typeface="+mn-lt"/>
                <a:cs typeface="Arial"/>
              </a:rPr>
              <a:t>coriata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eque</a:t>
            </a:r>
            <a:r>
              <a:rPr lang="en-AU" sz="2001" dirty="0">
                <a:latin typeface="+mn-lt"/>
                <a:cs typeface="Arial"/>
              </a:rPr>
              <a:t>. </a:t>
            </a:r>
            <a:r>
              <a:rPr lang="en-AU" sz="2001" dirty="0" err="1">
                <a:latin typeface="+mn-lt"/>
                <a:cs typeface="Arial"/>
              </a:rPr>
              <a:t>Modiae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rernam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quasitio</a:t>
            </a:r>
            <a:r>
              <a:rPr lang="en-AU" sz="2001" dirty="0">
                <a:latin typeface="+mn-lt"/>
                <a:cs typeface="Arial"/>
              </a:rPr>
              <a:t> re </a:t>
            </a:r>
            <a:r>
              <a:rPr lang="en-AU" sz="2001" dirty="0" err="1">
                <a:latin typeface="+mn-lt"/>
                <a:cs typeface="Arial"/>
              </a:rPr>
              <a:t>quia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quiatiatus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parum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harum</a:t>
            </a:r>
            <a:r>
              <a:rPr lang="en-AU" sz="2001" dirty="0">
                <a:latin typeface="+mn-lt"/>
                <a:cs typeface="Arial"/>
              </a:rPr>
              <a:t>.</a:t>
            </a:r>
          </a:p>
          <a:p>
            <a:pPr lvl="1"/>
            <a:r>
              <a:rPr lang="en-US" sz="2000" dirty="0" err="1"/>
              <a:t>Nobiscium</a:t>
            </a:r>
            <a:r>
              <a:rPr lang="en-US" sz="2000" dirty="0"/>
              <a:t> </a:t>
            </a:r>
            <a:r>
              <a:rPr lang="en-US" sz="2000" dirty="0" err="1"/>
              <a:t>dollenditat</a:t>
            </a:r>
            <a:r>
              <a:rPr lang="en-US" sz="2000" dirty="0"/>
              <a:t> </a:t>
            </a:r>
            <a:r>
              <a:rPr lang="en-US" sz="2000" dirty="0" err="1"/>
              <a:t>restibus</a:t>
            </a:r>
            <a:r>
              <a:rPr lang="en-US" sz="2000" dirty="0"/>
              <a:t>, </a:t>
            </a:r>
            <a:r>
              <a:rPr lang="en-US" sz="2000" dirty="0" err="1"/>
              <a:t>sa</a:t>
            </a:r>
            <a:r>
              <a:rPr lang="en-US" sz="2000" dirty="0"/>
              <a:t> volute pa </a:t>
            </a:r>
            <a:r>
              <a:rPr lang="en-US" sz="2000" dirty="0" err="1"/>
              <a:t>quam</a:t>
            </a:r>
            <a:r>
              <a:rPr lang="en-US" sz="2000" dirty="0"/>
              <a:t> </a:t>
            </a:r>
            <a:r>
              <a:rPr lang="en-US" sz="2000" dirty="0" err="1"/>
              <a:t>latures</a:t>
            </a:r>
            <a:r>
              <a:rPr lang="en-US" sz="2000" dirty="0"/>
              <a:t> </a:t>
            </a:r>
            <a:r>
              <a:rPr lang="en-US" sz="2000" dirty="0" err="1"/>
              <a:t>ciento</a:t>
            </a:r>
            <a:r>
              <a:rPr lang="en-US" sz="2000" dirty="0"/>
              <a:t> </a:t>
            </a:r>
            <a:r>
              <a:rPr lang="en-US" sz="2000" dirty="0" err="1"/>
              <a:t>modiae</a:t>
            </a:r>
            <a:r>
              <a:rPr lang="en-US" sz="2000" dirty="0"/>
              <a:t> </a:t>
            </a:r>
            <a:r>
              <a:rPr lang="en-US" sz="2000" dirty="0" err="1"/>
              <a:t>rernam</a:t>
            </a:r>
            <a:r>
              <a:rPr lang="en-US" sz="2000" dirty="0"/>
              <a:t> </a:t>
            </a:r>
            <a:r>
              <a:rPr lang="en-US" sz="2000" dirty="0" err="1"/>
              <a:t>quasitio</a:t>
            </a:r>
            <a:r>
              <a:rPr lang="en-US" sz="2000" dirty="0"/>
              <a:t> </a:t>
            </a:r>
            <a:r>
              <a:rPr lang="en-US" sz="2000" dirty="0" err="1"/>
              <a:t>parum</a:t>
            </a:r>
            <a:r>
              <a:rPr lang="en-US" sz="2000" dirty="0"/>
              <a:t> </a:t>
            </a:r>
            <a:r>
              <a:rPr lang="en-US" sz="2000" dirty="0" err="1"/>
              <a:t>harum</a:t>
            </a:r>
            <a:r>
              <a:rPr lang="en-US" sz="2000" dirty="0"/>
              <a:t> qui </a:t>
            </a:r>
            <a:r>
              <a:rPr lang="en-US" sz="2000" dirty="0" err="1"/>
              <a:t>aliquossin</a:t>
            </a:r>
            <a:r>
              <a:rPr lang="en-US" sz="2000" dirty="0"/>
              <a:t> </a:t>
            </a:r>
            <a:r>
              <a:rPr lang="en-US" sz="2000" dirty="0" err="1"/>
              <a:t>conest</a:t>
            </a:r>
            <a:r>
              <a:rPr lang="en-US" sz="2000" dirty="0"/>
              <a:t>.</a:t>
            </a:r>
          </a:p>
          <a:p>
            <a:pPr lvl="1"/>
            <a:r>
              <a:rPr lang="en-US" sz="2000" dirty="0" err="1"/>
              <a:t>Nobiscium</a:t>
            </a:r>
            <a:r>
              <a:rPr lang="en-US" sz="2000" dirty="0"/>
              <a:t> </a:t>
            </a:r>
            <a:r>
              <a:rPr lang="en-US" sz="2000" dirty="0" err="1"/>
              <a:t>dollenditat</a:t>
            </a:r>
            <a:r>
              <a:rPr lang="en-US" sz="2000" dirty="0"/>
              <a:t> </a:t>
            </a:r>
            <a:r>
              <a:rPr lang="en-US" sz="2000" dirty="0" err="1"/>
              <a:t>restibus</a:t>
            </a:r>
            <a:r>
              <a:rPr lang="en-US" sz="2000" dirty="0"/>
              <a:t>, </a:t>
            </a:r>
            <a:r>
              <a:rPr lang="en-US" sz="2000" dirty="0" err="1"/>
              <a:t>sa</a:t>
            </a:r>
            <a:r>
              <a:rPr lang="en-US" sz="2000" dirty="0"/>
              <a:t> volute pa </a:t>
            </a:r>
            <a:r>
              <a:rPr lang="en-US" sz="2000" dirty="0" err="1"/>
              <a:t>quam</a:t>
            </a:r>
            <a:r>
              <a:rPr lang="en-US" sz="2000" dirty="0"/>
              <a:t> </a:t>
            </a:r>
            <a:r>
              <a:rPr lang="en-US" sz="2000" dirty="0" err="1"/>
              <a:t>latures</a:t>
            </a:r>
            <a:r>
              <a:rPr lang="en-US" sz="2000" dirty="0"/>
              <a:t> </a:t>
            </a:r>
            <a:r>
              <a:rPr lang="en-US" sz="2000" dirty="0" err="1"/>
              <a:t>ciento</a:t>
            </a:r>
            <a:r>
              <a:rPr lang="en-US" sz="2000" dirty="0"/>
              <a:t> </a:t>
            </a:r>
            <a:r>
              <a:rPr lang="en-US" sz="2000" dirty="0" err="1"/>
              <a:t>modiae</a:t>
            </a:r>
            <a:r>
              <a:rPr lang="en-US" sz="2000" dirty="0"/>
              <a:t> </a:t>
            </a:r>
            <a:r>
              <a:rPr lang="en-US" sz="2000" dirty="0" err="1"/>
              <a:t>rernam</a:t>
            </a:r>
            <a:r>
              <a:rPr lang="en-US" sz="2000" dirty="0"/>
              <a:t> </a:t>
            </a:r>
            <a:r>
              <a:rPr lang="en-US" sz="2000" dirty="0" err="1"/>
              <a:t>quasitio</a:t>
            </a:r>
            <a:r>
              <a:rPr lang="en-US" sz="2000" dirty="0"/>
              <a:t> </a:t>
            </a:r>
            <a:r>
              <a:rPr lang="en-US" sz="2000" dirty="0" err="1"/>
              <a:t>parum</a:t>
            </a:r>
            <a:r>
              <a:rPr lang="en-US" sz="2000" dirty="0"/>
              <a:t> </a:t>
            </a:r>
            <a:r>
              <a:rPr lang="en-US" sz="2000" dirty="0" err="1"/>
              <a:t>harum</a:t>
            </a:r>
            <a:r>
              <a:rPr lang="en-US" sz="2000" dirty="0"/>
              <a:t> qui </a:t>
            </a:r>
            <a:r>
              <a:rPr lang="en-US" sz="2000" dirty="0" err="1"/>
              <a:t>aliquossin</a:t>
            </a:r>
            <a:r>
              <a:rPr lang="en-US" sz="2000" dirty="0"/>
              <a:t>.</a:t>
            </a:r>
          </a:p>
          <a:p>
            <a:pPr lvl="2"/>
            <a:r>
              <a:rPr lang="en-US" dirty="0"/>
              <a:t>Porest </a:t>
            </a:r>
            <a:r>
              <a:rPr lang="en-US" dirty="0" err="1"/>
              <a:t>volorpo</a:t>
            </a:r>
            <a:r>
              <a:rPr lang="en-US" dirty="0"/>
              <a:t> </a:t>
            </a:r>
            <a:r>
              <a:rPr lang="en-US" dirty="0" err="1"/>
              <a:t>rempore</a:t>
            </a:r>
            <a:r>
              <a:rPr lang="en-US" dirty="0"/>
              <a:t> </a:t>
            </a:r>
            <a:r>
              <a:rPr lang="en-US" dirty="0" err="1"/>
              <a:t>ctassi</a:t>
            </a:r>
            <a:r>
              <a:rPr lang="en-US" dirty="0"/>
              <a:t> </a:t>
            </a:r>
            <a:r>
              <a:rPr lang="en-US" dirty="0" err="1"/>
              <a:t>cus</a:t>
            </a:r>
            <a:r>
              <a:rPr lang="en-US" dirty="0"/>
              <a:t>, qui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omnitae</a:t>
            </a:r>
            <a:r>
              <a:rPr lang="en-US" dirty="0"/>
              <a:t> re, que </a:t>
            </a:r>
            <a:r>
              <a:rPr lang="en-US" dirty="0" err="1"/>
              <a:t>consedi</a:t>
            </a:r>
            <a:r>
              <a:rPr lang="en-US" dirty="0"/>
              <a:t> </a:t>
            </a:r>
            <a:r>
              <a:rPr lang="en-US" dirty="0" err="1"/>
              <a:t>unt</a:t>
            </a:r>
            <a:r>
              <a:rPr lang="en-US" dirty="0"/>
              <a:t> </a:t>
            </a:r>
            <a:r>
              <a:rPr lang="en-US" dirty="0" err="1"/>
              <a:t>quund</a:t>
            </a:r>
            <a:r>
              <a:rPr lang="en-US" dirty="0"/>
              <a:t> minis </a:t>
            </a:r>
            <a:r>
              <a:rPr lang="en-US" dirty="0" err="1"/>
              <a:t>rehentem</a:t>
            </a:r>
            <a:r>
              <a:rPr lang="en-US" dirty="0"/>
              <a:t> </a:t>
            </a:r>
            <a:r>
              <a:rPr lang="en-US" dirty="0" err="1"/>
              <a:t>fugia</a:t>
            </a:r>
            <a:r>
              <a:rPr lang="en-US" dirty="0"/>
              <a:t>.</a:t>
            </a:r>
          </a:p>
          <a:p>
            <a:pPr lvl="3"/>
            <a:r>
              <a:rPr lang="en-US" dirty="0"/>
              <a:t>Porest </a:t>
            </a:r>
            <a:r>
              <a:rPr lang="en-US" dirty="0" err="1"/>
              <a:t>volorpo</a:t>
            </a:r>
            <a:r>
              <a:rPr lang="en-US" dirty="0"/>
              <a:t> </a:t>
            </a:r>
            <a:r>
              <a:rPr lang="en-US" dirty="0" err="1"/>
              <a:t>rempore</a:t>
            </a:r>
            <a:r>
              <a:rPr lang="en-US" dirty="0"/>
              <a:t> </a:t>
            </a:r>
            <a:r>
              <a:rPr lang="en-US" dirty="0" err="1"/>
              <a:t>ctassi</a:t>
            </a:r>
            <a:r>
              <a:rPr lang="en-US" dirty="0"/>
              <a:t> </a:t>
            </a:r>
            <a:r>
              <a:rPr lang="en-US" dirty="0" err="1"/>
              <a:t>cus</a:t>
            </a:r>
            <a:r>
              <a:rPr lang="en-US" dirty="0"/>
              <a:t>, qui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omnitae</a:t>
            </a:r>
            <a:r>
              <a:rPr lang="en-US" dirty="0"/>
              <a:t> </a:t>
            </a:r>
            <a:r>
              <a:rPr lang="en-US" dirty="0" err="1"/>
              <a:t>modiae</a:t>
            </a:r>
            <a:r>
              <a:rPr lang="en-US" dirty="0"/>
              <a:t> </a:t>
            </a:r>
            <a:r>
              <a:rPr lang="en-US" dirty="0" err="1"/>
              <a:t>rernam</a:t>
            </a:r>
            <a:r>
              <a:rPr lang="en-US" dirty="0"/>
              <a:t> </a:t>
            </a:r>
            <a:r>
              <a:rPr lang="en-US" dirty="0" err="1"/>
              <a:t>quasitio</a:t>
            </a:r>
            <a:r>
              <a:rPr lang="en-US" dirty="0"/>
              <a:t> </a:t>
            </a:r>
            <a:r>
              <a:rPr lang="en-US" dirty="0" err="1"/>
              <a:t>unt</a:t>
            </a:r>
            <a:r>
              <a:rPr lang="en-US" dirty="0"/>
              <a:t> </a:t>
            </a:r>
            <a:r>
              <a:rPr lang="en-US" dirty="0" err="1"/>
              <a:t>quund</a:t>
            </a:r>
            <a:r>
              <a:rPr lang="en-US" dirty="0"/>
              <a:t> minis </a:t>
            </a:r>
            <a:r>
              <a:rPr lang="en-US" dirty="0" err="1"/>
              <a:t>rehentem</a:t>
            </a:r>
            <a:r>
              <a:rPr lang="en-US" dirty="0"/>
              <a:t> </a:t>
            </a:r>
            <a:r>
              <a:rPr lang="en-US" dirty="0" err="1"/>
              <a:t>fugia</a:t>
            </a:r>
            <a:r>
              <a:rPr lang="en-US" dirty="0"/>
              <a:t>.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A9742E3B-B7FE-0B42-9BC7-F938EBB391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75625"/>
            <a:ext cx="10515600" cy="1019573"/>
          </a:xfrm>
        </p:spPr>
        <p:txBody>
          <a:bodyPr anchor="t" anchorCtr="0">
            <a:noAutofit/>
          </a:bodyPr>
          <a:lstStyle>
            <a:lvl1pPr>
              <a:lnSpc>
                <a:spcPts val="4000"/>
              </a:lnSpc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Headline second 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61490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(column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ject 5">
            <a:extLst>
              <a:ext uri="{FF2B5EF4-FFF2-40B4-BE49-F238E27FC236}">
                <a16:creationId xmlns:a16="http://schemas.microsoft.com/office/drawing/2014/main" id="{6B55C7CD-50EC-E74D-A05D-0E8D670529A9}"/>
              </a:ext>
            </a:extLst>
          </p:cNvPr>
          <p:cNvPicPr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74937" y="6132789"/>
            <a:ext cx="2683266" cy="390662"/>
          </a:xfrm>
          <a:prstGeom prst="rect">
            <a:avLst/>
          </a:prstGeom>
        </p:spPr>
      </p:pic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DEA4FD02-7D16-4943-9731-122475F82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BD40F6EB-23C3-3041-9FAD-F604CA3CDA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16">
            <a:extLst>
              <a:ext uri="{FF2B5EF4-FFF2-40B4-BE49-F238E27FC236}">
                <a16:creationId xmlns:a16="http://schemas.microsoft.com/office/drawing/2014/main" id="{6320054B-94A1-F04D-8F51-841694713E2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02626" y="2169715"/>
            <a:ext cx="5257800" cy="3682800"/>
          </a:xfrm>
        </p:spPr>
        <p:txBody>
          <a:bodyPr>
            <a:noAutofit/>
          </a:bodyPr>
          <a:lstStyle>
            <a:lvl1pPr marL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  <a:lvl2pPr marL="252000"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Font typeface="System Font Regular"/>
              <a:buChar char="&gt;"/>
              <a:defRPr sz="2000">
                <a:solidFill>
                  <a:schemeClr val="bg1"/>
                </a:solidFill>
              </a:defRPr>
            </a:lvl2pPr>
            <a:lvl3pPr marL="432000">
              <a:spcBef>
                <a:spcPts val="750"/>
              </a:spcBef>
              <a:buClr>
                <a:schemeClr val="accent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3pPr>
            <a:lvl4pPr marL="720000">
              <a:spcBef>
                <a:spcPts val="750"/>
              </a:spcBef>
              <a:buClr>
                <a:schemeClr val="accent1"/>
              </a:buClr>
              <a:buFont typeface="+mj-lt"/>
              <a:buAutoNum type="alphaLcPeriod"/>
              <a:defRPr sz="2000">
                <a:solidFill>
                  <a:schemeClr val="bg1"/>
                </a:solidFill>
              </a:defRPr>
            </a:lvl4pPr>
          </a:lstStyle>
          <a:p>
            <a:pPr lvl="0"/>
            <a:r>
              <a:rPr lang="en-US" dirty="0"/>
              <a:t>Body text. Lorem ipsum </a:t>
            </a:r>
            <a:r>
              <a:rPr lang="en-US" dirty="0" err="1"/>
              <a:t>modiae</a:t>
            </a:r>
            <a:r>
              <a:rPr lang="en-US" dirty="0"/>
              <a:t> </a:t>
            </a:r>
            <a:r>
              <a:rPr lang="en-US" dirty="0" err="1"/>
              <a:t>rernam</a:t>
            </a:r>
            <a:r>
              <a:rPr lang="en-US" dirty="0"/>
              <a:t> </a:t>
            </a:r>
            <a:r>
              <a:rPr lang="en-US" dirty="0" err="1"/>
              <a:t>quasitio</a:t>
            </a:r>
            <a:r>
              <a:rPr lang="en-US" dirty="0"/>
              <a:t> re </a:t>
            </a:r>
            <a:r>
              <a:rPr lang="en-US" dirty="0" err="1"/>
              <a:t>quia</a:t>
            </a:r>
            <a:r>
              <a:rPr lang="en-US" dirty="0"/>
              <a:t> id </a:t>
            </a:r>
            <a:r>
              <a:rPr lang="en-US" dirty="0" err="1"/>
              <a:t>quiatiatus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harum</a:t>
            </a:r>
            <a:r>
              <a:rPr lang="en-US" dirty="0"/>
              <a:t> qui </a:t>
            </a:r>
            <a:r>
              <a:rPr lang="en-US" dirty="0" err="1"/>
              <a:t>aliquossin</a:t>
            </a:r>
            <a:r>
              <a:rPr lang="en-US" dirty="0"/>
              <a:t> </a:t>
            </a:r>
            <a:r>
              <a:rPr lang="en-US" dirty="0" err="1"/>
              <a:t>conest</a:t>
            </a:r>
            <a:r>
              <a:rPr lang="en-US" dirty="0"/>
              <a:t>. </a:t>
            </a:r>
          </a:p>
          <a:p>
            <a:pPr lvl="1"/>
            <a:r>
              <a:rPr lang="en-US" sz="2000" dirty="0" err="1"/>
              <a:t>Nobiscium</a:t>
            </a:r>
            <a:r>
              <a:rPr lang="en-US" sz="2000" dirty="0"/>
              <a:t> </a:t>
            </a:r>
            <a:r>
              <a:rPr lang="en-US" sz="2000" dirty="0" err="1"/>
              <a:t>dollenditat</a:t>
            </a:r>
            <a:r>
              <a:rPr lang="en-US" sz="2000" dirty="0"/>
              <a:t> </a:t>
            </a:r>
            <a:r>
              <a:rPr lang="en-US" sz="2000" dirty="0" err="1"/>
              <a:t>restibus</a:t>
            </a:r>
            <a:r>
              <a:rPr lang="en-US" sz="2000" dirty="0"/>
              <a:t>, </a:t>
            </a:r>
            <a:r>
              <a:rPr lang="en-US" sz="2000" dirty="0" err="1"/>
              <a:t>sa</a:t>
            </a:r>
            <a:r>
              <a:rPr lang="en-US" sz="2000" dirty="0"/>
              <a:t> volute pa </a:t>
            </a:r>
            <a:r>
              <a:rPr lang="en-US" sz="2000" dirty="0" err="1"/>
              <a:t>quam</a:t>
            </a:r>
            <a:r>
              <a:rPr lang="en-US" sz="2000" dirty="0"/>
              <a:t> </a:t>
            </a:r>
            <a:r>
              <a:rPr lang="en-US" sz="2000" dirty="0" err="1"/>
              <a:t>latures</a:t>
            </a:r>
            <a:r>
              <a:rPr lang="en-US" sz="2000" dirty="0"/>
              <a:t> </a:t>
            </a:r>
            <a:r>
              <a:rPr lang="en-US" sz="2000" dirty="0" err="1"/>
              <a:t>ciento</a:t>
            </a:r>
            <a:r>
              <a:rPr lang="en-US" sz="2000" dirty="0"/>
              <a:t>.</a:t>
            </a:r>
          </a:p>
          <a:p>
            <a:pPr lvl="1"/>
            <a:r>
              <a:rPr lang="en-US" sz="2000" dirty="0" err="1"/>
              <a:t>Nobiscium</a:t>
            </a:r>
            <a:r>
              <a:rPr lang="en-US" sz="2000" dirty="0"/>
              <a:t> </a:t>
            </a:r>
            <a:r>
              <a:rPr lang="en-US" sz="2000" dirty="0" err="1"/>
              <a:t>dollenditat</a:t>
            </a:r>
            <a:r>
              <a:rPr lang="en-US" sz="2000" dirty="0"/>
              <a:t> </a:t>
            </a:r>
            <a:r>
              <a:rPr lang="en-US" sz="2000" dirty="0" err="1"/>
              <a:t>restibus</a:t>
            </a:r>
            <a:r>
              <a:rPr lang="en-US" sz="2000" dirty="0"/>
              <a:t>, </a:t>
            </a:r>
            <a:r>
              <a:rPr lang="en-US" sz="2000" dirty="0" err="1"/>
              <a:t>sa</a:t>
            </a:r>
            <a:r>
              <a:rPr lang="en-US" sz="2000" dirty="0"/>
              <a:t> volute pa </a:t>
            </a:r>
            <a:r>
              <a:rPr lang="en-US" sz="2000" dirty="0" err="1"/>
              <a:t>quam</a:t>
            </a:r>
            <a:r>
              <a:rPr lang="en-US" sz="2000" dirty="0"/>
              <a:t> </a:t>
            </a:r>
            <a:r>
              <a:rPr lang="en-US" sz="2000" dirty="0" err="1"/>
              <a:t>latures</a:t>
            </a:r>
            <a:r>
              <a:rPr lang="en-US" sz="2000" dirty="0"/>
              <a:t> </a:t>
            </a:r>
            <a:r>
              <a:rPr lang="en-US" sz="2000" dirty="0" err="1"/>
              <a:t>ciento</a:t>
            </a:r>
            <a:r>
              <a:rPr lang="en-US" sz="2000" dirty="0"/>
              <a:t>.</a:t>
            </a:r>
          </a:p>
          <a:p>
            <a:pPr lvl="2"/>
            <a:r>
              <a:rPr lang="en-US" dirty="0"/>
              <a:t>Porest </a:t>
            </a:r>
            <a:r>
              <a:rPr lang="en-US" dirty="0" err="1"/>
              <a:t>volorpo</a:t>
            </a:r>
            <a:r>
              <a:rPr lang="en-US" dirty="0"/>
              <a:t> </a:t>
            </a:r>
            <a:r>
              <a:rPr lang="en-US" dirty="0" err="1"/>
              <a:t>rempore</a:t>
            </a:r>
            <a:r>
              <a:rPr lang="en-US" dirty="0"/>
              <a:t> </a:t>
            </a:r>
            <a:r>
              <a:rPr lang="en-US" dirty="0" err="1"/>
              <a:t>ctassi</a:t>
            </a:r>
            <a:r>
              <a:rPr lang="en-US" dirty="0"/>
              <a:t> </a:t>
            </a:r>
            <a:r>
              <a:rPr lang="en-US" dirty="0" err="1"/>
              <a:t>cus</a:t>
            </a:r>
            <a:r>
              <a:rPr lang="en-US" dirty="0"/>
              <a:t>, qui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omnitae</a:t>
            </a:r>
            <a:r>
              <a:rPr lang="en-US" dirty="0"/>
              <a:t> re, que </a:t>
            </a:r>
            <a:r>
              <a:rPr lang="en-US" dirty="0" err="1"/>
              <a:t>consedi</a:t>
            </a:r>
            <a:r>
              <a:rPr lang="en-US" dirty="0"/>
              <a:t>.</a:t>
            </a:r>
          </a:p>
          <a:p>
            <a:pPr lvl="3"/>
            <a:r>
              <a:rPr lang="en-US" dirty="0"/>
              <a:t>Porest </a:t>
            </a:r>
            <a:r>
              <a:rPr lang="en-US" dirty="0" err="1"/>
              <a:t>volorpo</a:t>
            </a:r>
            <a:r>
              <a:rPr lang="en-US" dirty="0"/>
              <a:t> </a:t>
            </a:r>
            <a:r>
              <a:rPr lang="en-US" dirty="0" err="1"/>
              <a:t>rempore</a:t>
            </a:r>
            <a:r>
              <a:rPr lang="en-US" dirty="0"/>
              <a:t> </a:t>
            </a:r>
            <a:r>
              <a:rPr lang="en-US" dirty="0" err="1"/>
              <a:t>ctassi</a:t>
            </a:r>
            <a:r>
              <a:rPr lang="en-US" dirty="0"/>
              <a:t> </a:t>
            </a:r>
            <a:r>
              <a:rPr lang="en-US" dirty="0" err="1"/>
              <a:t>cus</a:t>
            </a:r>
            <a:r>
              <a:rPr lang="en-US" dirty="0"/>
              <a:t>, qui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omnitae</a:t>
            </a:r>
            <a:r>
              <a:rPr lang="en-US" dirty="0"/>
              <a:t>.</a:t>
            </a:r>
          </a:p>
          <a:p>
            <a:pPr lvl="1"/>
            <a:endParaRPr lang="en-US" dirty="0"/>
          </a:p>
        </p:txBody>
      </p:sp>
      <p:sp>
        <p:nvSpPr>
          <p:cNvPr id="13" name="Text Placeholder 24">
            <a:extLst>
              <a:ext uri="{FF2B5EF4-FFF2-40B4-BE49-F238E27FC236}">
                <a16:creationId xmlns:a16="http://schemas.microsoft.com/office/drawing/2014/main" id="{7C2A92F5-9086-EA41-B92D-2322F751E6A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02626" y="1609581"/>
            <a:ext cx="5251174" cy="529200"/>
          </a:xfrm>
        </p:spPr>
        <p:txBody>
          <a:bodyPr>
            <a:noAutofit/>
          </a:bodyPr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3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1" name="Text Placeholder 16">
            <a:extLst>
              <a:ext uri="{FF2B5EF4-FFF2-40B4-BE49-F238E27FC236}">
                <a16:creationId xmlns:a16="http://schemas.microsoft.com/office/drawing/2014/main" id="{1B78FFC1-5EA8-1E42-B44B-84034630BC9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1574" y="2169715"/>
            <a:ext cx="5257800" cy="3682800"/>
          </a:xfrm>
        </p:spPr>
        <p:txBody>
          <a:bodyPr>
            <a:noAutofit/>
          </a:bodyPr>
          <a:lstStyle>
            <a:lvl1pPr marL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  <a:lvl2pPr marL="252000"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Font typeface="System Font Regular"/>
              <a:buChar char="&gt;"/>
              <a:defRPr sz="2000">
                <a:solidFill>
                  <a:schemeClr val="bg1"/>
                </a:solidFill>
              </a:defRPr>
            </a:lvl2pPr>
            <a:lvl3pPr marL="432000">
              <a:spcBef>
                <a:spcPts val="750"/>
              </a:spcBef>
              <a:buClr>
                <a:schemeClr val="accent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3pPr>
            <a:lvl4pPr marL="720000">
              <a:spcBef>
                <a:spcPts val="750"/>
              </a:spcBef>
              <a:buClr>
                <a:schemeClr val="accent1"/>
              </a:buClr>
              <a:buFont typeface="+mj-lt"/>
              <a:buAutoNum type="alphaLcPeriod"/>
              <a:defRPr sz="2000">
                <a:solidFill>
                  <a:schemeClr val="bg1"/>
                </a:solidFill>
              </a:defRPr>
            </a:lvl4pPr>
          </a:lstStyle>
          <a:p>
            <a:pPr lvl="0"/>
            <a:r>
              <a:rPr lang="en-US" dirty="0"/>
              <a:t>Body text. Lorem ipsum </a:t>
            </a:r>
            <a:r>
              <a:rPr lang="en-US" dirty="0" err="1"/>
              <a:t>modiae</a:t>
            </a:r>
            <a:r>
              <a:rPr lang="en-US" dirty="0"/>
              <a:t> </a:t>
            </a:r>
            <a:r>
              <a:rPr lang="en-US" dirty="0" err="1"/>
              <a:t>rernam</a:t>
            </a:r>
            <a:r>
              <a:rPr lang="en-US" dirty="0"/>
              <a:t> </a:t>
            </a:r>
            <a:r>
              <a:rPr lang="en-US" dirty="0" err="1"/>
              <a:t>quasitio</a:t>
            </a:r>
            <a:r>
              <a:rPr lang="en-US" dirty="0"/>
              <a:t> re </a:t>
            </a:r>
            <a:r>
              <a:rPr lang="en-US" dirty="0" err="1"/>
              <a:t>quia</a:t>
            </a:r>
            <a:r>
              <a:rPr lang="en-US" dirty="0"/>
              <a:t> id </a:t>
            </a:r>
            <a:r>
              <a:rPr lang="en-US" dirty="0" err="1"/>
              <a:t>quiatiatus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harum</a:t>
            </a:r>
            <a:r>
              <a:rPr lang="en-US" dirty="0"/>
              <a:t> qui </a:t>
            </a:r>
            <a:r>
              <a:rPr lang="en-US" dirty="0" err="1"/>
              <a:t>aliquossin</a:t>
            </a:r>
            <a:r>
              <a:rPr lang="en-US" dirty="0"/>
              <a:t> </a:t>
            </a:r>
            <a:r>
              <a:rPr lang="en-US" dirty="0" err="1"/>
              <a:t>conest</a:t>
            </a:r>
            <a:r>
              <a:rPr lang="en-US" dirty="0"/>
              <a:t>. </a:t>
            </a:r>
          </a:p>
          <a:p>
            <a:pPr lvl="1"/>
            <a:r>
              <a:rPr lang="en-US" sz="2000" dirty="0" err="1"/>
              <a:t>Nobiscium</a:t>
            </a:r>
            <a:r>
              <a:rPr lang="en-US" sz="2000" dirty="0"/>
              <a:t> </a:t>
            </a:r>
            <a:r>
              <a:rPr lang="en-US" sz="2000" dirty="0" err="1"/>
              <a:t>dollenditat</a:t>
            </a:r>
            <a:r>
              <a:rPr lang="en-US" sz="2000" dirty="0"/>
              <a:t> </a:t>
            </a:r>
            <a:r>
              <a:rPr lang="en-US" sz="2000" dirty="0" err="1"/>
              <a:t>restibus</a:t>
            </a:r>
            <a:r>
              <a:rPr lang="en-US" sz="2000" dirty="0"/>
              <a:t>, </a:t>
            </a:r>
            <a:r>
              <a:rPr lang="en-US" sz="2000" dirty="0" err="1"/>
              <a:t>sa</a:t>
            </a:r>
            <a:r>
              <a:rPr lang="en-US" sz="2000" dirty="0"/>
              <a:t> volute pa </a:t>
            </a:r>
            <a:r>
              <a:rPr lang="en-US" sz="2000" dirty="0" err="1"/>
              <a:t>quam</a:t>
            </a:r>
            <a:r>
              <a:rPr lang="en-US" sz="2000" dirty="0"/>
              <a:t> </a:t>
            </a:r>
            <a:r>
              <a:rPr lang="en-US" sz="2000" dirty="0" err="1"/>
              <a:t>latures</a:t>
            </a:r>
            <a:r>
              <a:rPr lang="en-US" sz="2000" dirty="0"/>
              <a:t> </a:t>
            </a:r>
            <a:r>
              <a:rPr lang="en-US" sz="2000" dirty="0" err="1"/>
              <a:t>ciento</a:t>
            </a:r>
            <a:r>
              <a:rPr lang="en-US" sz="2000" dirty="0"/>
              <a:t>.</a:t>
            </a:r>
          </a:p>
          <a:p>
            <a:pPr lvl="1"/>
            <a:r>
              <a:rPr lang="en-US" sz="2000" dirty="0" err="1"/>
              <a:t>Nobiscium</a:t>
            </a:r>
            <a:r>
              <a:rPr lang="en-US" sz="2000" dirty="0"/>
              <a:t> </a:t>
            </a:r>
            <a:r>
              <a:rPr lang="en-US" sz="2000" dirty="0" err="1"/>
              <a:t>dollenditat</a:t>
            </a:r>
            <a:r>
              <a:rPr lang="en-US" sz="2000" dirty="0"/>
              <a:t> </a:t>
            </a:r>
            <a:r>
              <a:rPr lang="en-US" sz="2000" dirty="0" err="1"/>
              <a:t>restibus</a:t>
            </a:r>
            <a:r>
              <a:rPr lang="en-US" sz="2000" dirty="0"/>
              <a:t>, </a:t>
            </a:r>
            <a:r>
              <a:rPr lang="en-US" sz="2000" dirty="0" err="1"/>
              <a:t>sa</a:t>
            </a:r>
            <a:r>
              <a:rPr lang="en-US" sz="2000" dirty="0"/>
              <a:t> volute pa </a:t>
            </a:r>
            <a:r>
              <a:rPr lang="en-US" sz="2000" dirty="0" err="1"/>
              <a:t>quam</a:t>
            </a:r>
            <a:r>
              <a:rPr lang="en-US" sz="2000" dirty="0"/>
              <a:t> </a:t>
            </a:r>
            <a:r>
              <a:rPr lang="en-US" sz="2000" dirty="0" err="1"/>
              <a:t>latures</a:t>
            </a:r>
            <a:r>
              <a:rPr lang="en-US" sz="2000" dirty="0"/>
              <a:t> </a:t>
            </a:r>
            <a:r>
              <a:rPr lang="en-US" sz="2000" dirty="0" err="1"/>
              <a:t>ciento</a:t>
            </a:r>
            <a:r>
              <a:rPr lang="en-US" sz="2000" dirty="0"/>
              <a:t>.</a:t>
            </a:r>
          </a:p>
          <a:p>
            <a:pPr lvl="2"/>
            <a:r>
              <a:rPr lang="en-US" dirty="0"/>
              <a:t>Porest </a:t>
            </a:r>
            <a:r>
              <a:rPr lang="en-US" dirty="0" err="1"/>
              <a:t>volorpo</a:t>
            </a:r>
            <a:r>
              <a:rPr lang="en-US" dirty="0"/>
              <a:t> </a:t>
            </a:r>
            <a:r>
              <a:rPr lang="en-US" dirty="0" err="1"/>
              <a:t>rempore</a:t>
            </a:r>
            <a:r>
              <a:rPr lang="en-US" dirty="0"/>
              <a:t> </a:t>
            </a:r>
            <a:r>
              <a:rPr lang="en-US" dirty="0" err="1"/>
              <a:t>ctassi</a:t>
            </a:r>
            <a:r>
              <a:rPr lang="en-US" dirty="0"/>
              <a:t> </a:t>
            </a:r>
            <a:r>
              <a:rPr lang="en-US" dirty="0" err="1"/>
              <a:t>cus</a:t>
            </a:r>
            <a:r>
              <a:rPr lang="en-US" dirty="0"/>
              <a:t>, qui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omnitae</a:t>
            </a:r>
            <a:r>
              <a:rPr lang="en-US" dirty="0"/>
              <a:t> re, que </a:t>
            </a:r>
            <a:r>
              <a:rPr lang="en-US" dirty="0" err="1"/>
              <a:t>consedi</a:t>
            </a:r>
            <a:r>
              <a:rPr lang="en-US" dirty="0"/>
              <a:t>.</a:t>
            </a:r>
          </a:p>
          <a:p>
            <a:pPr lvl="3"/>
            <a:r>
              <a:rPr lang="en-US" dirty="0"/>
              <a:t>Porest </a:t>
            </a:r>
            <a:r>
              <a:rPr lang="en-US" dirty="0" err="1"/>
              <a:t>volorpo</a:t>
            </a:r>
            <a:r>
              <a:rPr lang="en-US" dirty="0"/>
              <a:t> </a:t>
            </a:r>
            <a:r>
              <a:rPr lang="en-US" dirty="0" err="1"/>
              <a:t>rempore</a:t>
            </a:r>
            <a:r>
              <a:rPr lang="en-US" dirty="0"/>
              <a:t> </a:t>
            </a:r>
            <a:r>
              <a:rPr lang="en-US" dirty="0" err="1"/>
              <a:t>ctassi</a:t>
            </a:r>
            <a:r>
              <a:rPr lang="en-US" dirty="0"/>
              <a:t> </a:t>
            </a:r>
            <a:r>
              <a:rPr lang="en-US" dirty="0" err="1"/>
              <a:t>cus</a:t>
            </a:r>
            <a:r>
              <a:rPr lang="en-US" dirty="0"/>
              <a:t>, qui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omnitae</a:t>
            </a:r>
            <a:r>
              <a:rPr lang="en-US" dirty="0"/>
              <a:t>.</a:t>
            </a:r>
          </a:p>
          <a:p>
            <a:pPr lvl="1"/>
            <a:endParaRPr lang="en-US" dirty="0"/>
          </a:p>
        </p:txBody>
      </p:sp>
      <p:sp>
        <p:nvSpPr>
          <p:cNvPr id="12" name="Text Placeholder 24">
            <a:extLst>
              <a:ext uri="{FF2B5EF4-FFF2-40B4-BE49-F238E27FC236}">
                <a16:creationId xmlns:a16="http://schemas.microsoft.com/office/drawing/2014/main" id="{E1665033-AD49-BC45-B9B8-E5F1C68B2AA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8200" y="1609581"/>
            <a:ext cx="5251174" cy="529200"/>
          </a:xfrm>
        </p:spPr>
        <p:txBody>
          <a:bodyPr>
            <a:noAutofit/>
          </a:bodyPr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3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A9742E3B-B7FE-0B42-9BC7-F938EBB391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49707"/>
            <a:ext cx="10515600" cy="1019573"/>
          </a:xfrm>
        </p:spPr>
        <p:txBody>
          <a:bodyPr anchor="t" anchorCtr="0">
            <a:noAutofit/>
          </a:bodyPr>
          <a:lstStyle>
            <a:lvl1pPr>
              <a:lnSpc>
                <a:spcPts val="4000"/>
              </a:lnSpc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Headline second 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8972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logo&#10;&#10;Description automatically generated">
            <a:extLst>
              <a:ext uri="{FF2B5EF4-FFF2-40B4-BE49-F238E27FC236}">
                <a16:creationId xmlns:a16="http://schemas.microsoft.com/office/drawing/2014/main" id="{580A8F54-F5BA-F74B-9737-836887EAD2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31274" y="4313582"/>
            <a:ext cx="3260726" cy="2544417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3F147A8B-DA04-DA4C-964C-25EFCBD4D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 algn="l">
              <a:defRPr/>
            </a:lvl1pPr>
          </a:lstStyle>
          <a:p>
            <a:pPr algn="l"/>
            <a:fld id="{BD40F6EB-23C3-3041-9FAD-F604CA3CDAD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F130F4-57DC-3E44-B6DF-C3FAF1BE6F9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931275" y="-11113"/>
            <a:ext cx="3260725" cy="5484813"/>
          </a:xfrm>
          <a:custGeom>
            <a:avLst/>
            <a:gdLst>
              <a:gd name="connsiteX0" fmla="*/ 0 w 3260725"/>
              <a:gd name="connsiteY0" fmla="*/ 0 h 5484813"/>
              <a:gd name="connsiteX1" fmla="*/ 3260725 w 3260725"/>
              <a:gd name="connsiteY1" fmla="*/ 0 h 5484813"/>
              <a:gd name="connsiteX2" fmla="*/ 3260725 w 3260725"/>
              <a:gd name="connsiteY2" fmla="*/ 5484813 h 5484813"/>
              <a:gd name="connsiteX3" fmla="*/ 0 w 3260725"/>
              <a:gd name="connsiteY3" fmla="*/ 5484813 h 5484813"/>
              <a:gd name="connsiteX4" fmla="*/ 0 w 3260725"/>
              <a:gd name="connsiteY4" fmla="*/ 0 h 5484813"/>
              <a:gd name="connsiteX0" fmla="*/ 0 w 3260725"/>
              <a:gd name="connsiteY0" fmla="*/ 0 h 5484813"/>
              <a:gd name="connsiteX1" fmla="*/ 3260725 w 3260725"/>
              <a:gd name="connsiteY1" fmla="*/ 0 h 5484813"/>
              <a:gd name="connsiteX2" fmla="*/ 3260725 w 3260725"/>
              <a:gd name="connsiteY2" fmla="*/ 5484813 h 5484813"/>
              <a:gd name="connsiteX3" fmla="*/ 244444 w 3260725"/>
              <a:gd name="connsiteY3" fmla="*/ 4199221 h 5484813"/>
              <a:gd name="connsiteX4" fmla="*/ 0 w 3260725"/>
              <a:gd name="connsiteY4" fmla="*/ 0 h 5484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60725" h="5484813">
                <a:moveTo>
                  <a:pt x="0" y="0"/>
                </a:moveTo>
                <a:lnTo>
                  <a:pt x="3260725" y="0"/>
                </a:lnTo>
                <a:lnTo>
                  <a:pt x="3260725" y="5484813"/>
                </a:lnTo>
                <a:lnTo>
                  <a:pt x="244444" y="4199221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5" name="Text Placeholder 16">
            <a:extLst>
              <a:ext uri="{FF2B5EF4-FFF2-40B4-BE49-F238E27FC236}">
                <a16:creationId xmlns:a16="http://schemas.microsoft.com/office/drawing/2014/main" id="{DE9D8413-CF71-D144-B154-540D7586FE1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200" y="1931286"/>
            <a:ext cx="7772400" cy="4050000"/>
          </a:xfrm>
        </p:spPr>
        <p:txBody>
          <a:bodyPr>
            <a:noAutofit/>
          </a:bodyPr>
          <a:lstStyle>
            <a:lvl1pPr marL="7701" marR="107818" indent="-228600" algn="l" defTabSz="914400" rtl="0" eaLnBrk="1" fontAlgn="auto" latinLnBrk="0" hangingPunct="1">
              <a:lnSpc>
                <a:spcPts val="2250"/>
              </a:lnSpc>
              <a:spcBef>
                <a:spcPts val="261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2"/>
            </a:lvl1pPr>
            <a:lvl2pPr marL="252000" algn="l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Font typeface="System Font Regular"/>
              <a:buChar char="&gt;"/>
              <a:defRPr sz="2004"/>
            </a:lvl2pPr>
            <a:lvl3pPr marL="432000" algn="l">
              <a:spcBef>
                <a:spcPts val="750"/>
              </a:spcBef>
              <a:buClr>
                <a:schemeClr val="accent1"/>
              </a:buClr>
              <a:buFont typeface="+mj-lt"/>
              <a:buAutoNum type="arabicPeriod"/>
              <a:defRPr sz="2000"/>
            </a:lvl3pPr>
            <a:lvl4pPr marL="720000" algn="l">
              <a:spcBef>
                <a:spcPts val="750"/>
              </a:spcBef>
              <a:buClr>
                <a:schemeClr val="accent1"/>
              </a:buClr>
              <a:buFont typeface="+mj-lt"/>
              <a:buAutoNum type="alphaLcPeriod"/>
              <a:defRPr sz="2000"/>
            </a:lvl4pPr>
          </a:lstStyle>
          <a:p>
            <a:pPr marL="7701" marR="107818">
              <a:lnSpc>
                <a:spcPts val="2250"/>
              </a:lnSpc>
              <a:spcBef>
                <a:spcPts val="261"/>
              </a:spcBef>
            </a:pPr>
            <a:r>
              <a:rPr lang="en-AU" sz="2001" spc="-3" dirty="0">
                <a:solidFill>
                  <a:srgbClr val="4B4F54"/>
                </a:solidFill>
                <a:latin typeface="+mn-lt"/>
                <a:cs typeface="Arial"/>
              </a:rPr>
              <a:t>Body</a:t>
            </a:r>
            <a:r>
              <a:rPr lang="en-AU" sz="2001" spc="3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>
                <a:solidFill>
                  <a:srgbClr val="4B4F54"/>
                </a:solidFill>
                <a:latin typeface="+mn-lt"/>
                <a:cs typeface="Arial"/>
              </a:rPr>
              <a:t>text.</a:t>
            </a:r>
            <a:r>
              <a:rPr lang="en-AU" sz="2001" spc="6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>
                <a:solidFill>
                  <a:srgbClr val="4B4F54"/>
                </a:solidFill>
                <a:latin typeface="+mn-lt"/>
                <a:cs typeface="Arial"/>
              </a:rPr>
              <a:t>Lorem</a:t>
            </a:r>
            <a:r>
              <a:rPr lang="en-AU" sz="2001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>
                <a:solidFill>
                  <a:srgbClr val="4B4F54"/>
                </a:solidFill>
                <a:latin typeface="+mn-lt"/>
                <a:cs typeface="Arial"/>
              </a:rPr>
              <a:t>ipsum</a:t>
            </a:r>
            <a:r>
              <a:rPr lang="en-AU" sz="2001" spc="3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>
                <a:solidFill>
                  <a:srgbClr val="4B4F54"/>
                </a:solidFill>
                <a:latin typeface="+mn-lt"/>
                <a:cs typeface="Arial"/>
              </a:rPr>
              <a:t>dele</a:t>
            </a:r>
            <a:r>
              <a:rPr lang="en-AU" sz="2001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>
                <a:solidFill>
                  <a:srgbClr val="4B4F54"/>
                </a:solidFill>
                <a:latin typeface="+mn-lt"/>
                <a:cs typeface="Arial"/>
              </a:rPr>
              <a:t>cep</a:t>
            </a:r>
            <a:r>
              <a:rPr lang="en-AU" sz="2001" spc="6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 err="1">
                <a:solidFill>
                  <a:srgbClr val="4B4F54"/>
                </a:solidFill>
                <a:latin typeface="+mn-lt"/>
                <a:cs typeface="Arial"/>
              </a:rPr>
              <a:t>erspist</a:t>
            </a:r>
            <a:r>
              <a:rPr lang="en-AU" sz="2001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>
                <a:solidFill>
                  <a:srgbClr val="4B4F54"/>
                </a:solidFill>
                <a:latin typeface="+mn-lt"/>
                <a:cs typeface="Arial"/>
              </a:rPr>
              <a:t>quo</a:t>
            </a:r>
            <a:r>
              <a:rPr lang="en-AU" sz="2001" spc="3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 err="1">
                <a:solidFill>
                  <a:srgbClr val="4B4F54"/>
                </a:solidFill>
                <a:latin typeface="+mn-lt"/>
                <a:cs typeface="Arial"/>
              </a:rPr>
              <a:t>esti</a:t>
            </a:r>
            <a:r>
              <a:rPr lang="en-AU" sz="2001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 err="1">
                <a:solidFill>
                  <a:srgbClr val="4B4F54"/>
                </a:solidFill>
                <a:latin typeface="+mn-lt"/>
                <a:cs typeface="Arial"/>
              </a:rPr>
              <a:t>debis</a:t>
            </a:r>
            <a:r>
              <a:rPr lang="en-AU" sz="2001" spc="3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 err="1">
                <a:solidFill>
                  <a:srgbClr val="4B4F54"/>
                </a:solidFill>
                <a:latin typeface="+mn-lt"/>
                <a:cs typeface="Arial"/>
              </a:rPr>
              <a:t>dusda</a:t>
            </a:r>
            <a:r>
              <a:rPr lang="en-AU" sz="2001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 err="1">
                <a:solidFill>
                  <a:srgbClr val="4B4F54"/>
                </a:solidFill>
                <a:latin typeface="+mn-lt"/>
                <a:cs typeface="Arial"/>
              </a:rPr>
              <a:t>esectet</a:t>
            </a:r>
            <a:r>
              <a:rPr lang="en-AU" sz="2001" spc="3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 err="1">
                <a:solidFill>
                  <a:srgbClr val="4B4F54"/>
                </a:solidFill>
                <a:latin typeface="+mn-lt"/>
                <a:cs typeface="Arial"/>
              </a:rPr>
              <a:t>unt</a:t>
            </a:r>
            <a:r>
              <a:rPr lang="en-AU" sz="2001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 err="1">
                <a:solidFill>
                  <a:srgbClr val="4B4F54"/>
                </a:solidFill>
                <a:latin typeface="+mn-lt"/>
                <a:cs typeface="Arial"/>
              </a:rPr>
              <a:t>quund</a:t>
            </a:r>
            <a:r>
              <a:rPr lang="en-AU" sz="2001" spc="3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>
                <a:solidFill>
                  <a:srgbClr val="4B4F54"/>
                </a:solidFill>
                <a:latin typeface="+mn-lt"/>
                <a:cs typeface="Arial"/>
              </a:rPr>
              <a:t>minis </a:t>
            </a:r>
            <a:r>
              <a:rPr lang="en-AU" sz="2001" spc="-3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 err="1">
                <a:solidFill>
                  <a:srgbClr val="4B4F54"/>
                </a:solidFill>
                <a:latin typeface="+mn-lt"/>
                <a:cs typeface="Arial"/>
              </a:rPr>
              <a:t>rehentem</a:t>
            </a:r>
            <a:r>
              <a:rPr lang="en-AU" sz="2001" spc="6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 err="1">
                <a:solidFill>
                  <a:srgbClr val="4B4F54"/>
                </a:solidFill>
                <a:latin typeface="+mn-lt"/>
                <a:cs typeface="Arial"/>
              </a:rPr>
              <a:t>fugia</a:t>
            </a:r>
            <a:r>
              <a:rPr lang="en-AU" sz="2001" spc="-3" dirty="0">
                <a:solidFill>
                  <a:srgbClr val="4B4F54"/>
                </a:solidFill>
                <a:latin typeface="+mn-lt"/>
                <a:cs typeface="Arial"/>
              </a:rPr>
              <a:t>,</a:t>
            </a:r>
            <a:r>
              <a:rPr lang="en-AU" sz="2001" spc="9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 err="1">
                <a:solidFill>
                  <a:srgbClr val="4B4F54"/>
                </a:solidFill>
                <a:latin typeface="+mn-lt"/>
                <a:cs typeface="Arial"/>
              </a:rPr>
              <a:t>sitiam</a:t>
            </a:r>
            <a:r>
              <a:rPr lang="en-AU" sz="2001" spc="9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 err="1">
                <a:solidFill>
                  <a:srgbClr val="4B4F54"/>
                </a:solidFill>
                <a:latin typeface="+mn-lt"/>
                <a:cs typeface="Arial"/>
              </a:rPr>
              <a:t>nos</a:t>
            </a:r>
            <a:r>
              <a:rPr lang="en-AU" sz="2001" spc="6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>
                <a:solidFill>
                  <a:srgbClr val="4B4F54"/>
                </a:solidFill>
                <a:latin typeface="+mn-lt"/>
                <a:cs typeface="Arial"/>
              </a:rPr>
              <a:t>arum,</a:t>
            </a:r>
            <a:r>
              <a:rPr lang="en-AU" sz="2001" spc="6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 err="1">
                <a:solidFill>
                  <a:srgbClr val="4B4F54"/>
                </a:solidFill>
                <a:latin typeface="+mn-lt"/>
                <a:cs typeface="Arial"/>
              </a:rPr>
              <a:t>coriata</a:t>
            </a:r>
            <a:r>
              <a:rPr lang="en-AU" sz="2001" spc="9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 err="1">
                <a:solidFill>
                  <a:srgbClr val="4B4F54"/>
                </a:solidFill>
                <a:latin typeface="+mn-lt"/>
                <a:cs typeface="Arial"/>
              </a:rPr>
              <a:t>eque</a:t>
            </a:r>
            <a:r>
              <a:rPr lang="en-AU" sz="2001" spc="-3" dirty="0">
                <a:solidFill>
                  <a:srgbClr val="4B4F54"/>
                </a:solidFill>
                <a:latin typeface="+mn-lt"/>
                <a:cs typeface="Arial"/>
              </a:rPr>
              <a:t>.</a:t>
            </a:r>
            <a:r>
              <a:rPr lang="en-AU" sz="2001" spc="6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 err="1">
                <a:solidFill>
                  <a:srgbClr val="4B4F54"/>
                </a:solidFill>
                <a:latin typeface="+mn-lt"/>
                <a:cs typeface="Arial"/>
              </a:rPr>
              <a:t>Modiae</a:t>
            </a:r>
            <a:r>
              <a:rPr lang="en-AU" sz="2001" spc="9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 err="1">
                <a:solidFill>
                  <a:srgbClr val="4B4F54"/>
                </a:solidFill>
                <a:latin typeface="+mn-lt"/>
                <a:cs typeface="Arial"/>
              </a:rPr>
              <a:t>rernam</a:t>
            </a:r>
            <a:r>
              <a:rPr lang="en-AU" sz="2001" spc="9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 err="1">
                <a:solidFill>
                  <a:srgbClr val="4B4F54"/>
                </a:solidFill>
                <a:latin typeface="+mn-lt"/>
                <a:cs typeface="Arial"/>
              </a:rPr>
              <a:t>quasitio</a:t>
            </a:r>
            <a:r>
              <a:rPr lang="en-AU" sz="2001" spc="6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>
                <a:solidFill>
                  <a:srgbClr val="4B4F54"/>
                </a:solidFill>
                <a:latin typeface="+mn-lt"/>
                <a:cs typeface="Arial"/>
              </a:rPr>
              <a:t>re</a:t>
            </a:r>
            <a:r>
              <a:rPr lang="en-AU" sz="2001" spc="9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 err="1">
                <a:solidFill>
                  <a:srgbClr val="4B4F54"/>
                </a:solidFill>
                <a:latin typeface="+mn-lt"/>
                <a:cs typeface="Arial"/>
              </a:rPr>
              <a:t>quia</a:t>
            </a:r>
            <a:r>
              <a:rPr lang="en-AU" sz="2001" spc="6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 err="1">
                <a:solidFill>
                  <a:srgbClr val="4B4F54"/>
                </a:solidFill>
                <a:latin typeface="+mn-lt"/>
                <a:cs typeface="Arial"/>
              </a:rPr>
              <a:t>quiatiatus</a:t>
            </a:r>
            <a:r>
              <a:rPr lang="en-AU" sz="2001" spc="-6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549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 err="1">
                <a:solidFill>
                  <a:srgbClr val="4B4F54"/>
                </a:solidFill>
                <a:latin typeface="+mn-lt"/>
                <a:cs typeface="Arial"/>
              </a:rPr>
              <a:t>parum</a:t>
            </a:r>
            <a:r>
              <a:rPr lang="en-AU" sz="2001" spc="-6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 err="1">
                <a:solidFill>
                  <a:srgbClr val="4B4F54"/>
                </a:solidFill>
                <a:latin typeface="+mn-lt"/>
                <a:cs typeface="Arial"/>
              </a:rPr>
              <a:t>harum</a:t>
            </a:r>
            <a:r>
              <a:rPr lang="en-AU" sz="2001" spc="-6" dirty="0">
                <a:solidFill>
                  <a:srgbClr val="4B4F54"/>
                </a:solidFill>
                <a:latin typeface="+mn-lt"/>
                <a:cs typeface="Arial"/>
              </a:rPr>
              <a:t>.</a:t>
            </a:r>
            <a:endParaRPr lang="en-AU" sz="2001" dirty="0">
              <a:latin typeface="+mn-lt"/>
              <a:cs typeface="Arial"/>
            </a:endParaRPr>
          </a:p>
          <a:p>
            <a:pPr lvl="1"/>
            <a:r>
              <a:rPr lang="en-US" sz="2000" dirty="0" err="1"/>
              <a:t>Nobiscium</a:t>
            </a:r>
            <a:r>
              <a:rPr lang="en-US" sz="2000" dirty="0"/>
              <a:t> </a:t>
            </a:r>
            <a:r>
              <a:rPr lang="en-US" sz="2000" dirty="0" err="1"/>
              <a:t>dollenditat</a:t>
            </a:r>
            <a:r>
              <a:rPr lang="en-US" sz="2000" dirty="0"/>
              <a:t> </a:t>
            </a:r>
            <a:r>
              <a:rPr lang="en-US" sz="2000" dirty="0" err="1"/>
              <a:t>restibus</a:t>
            </a:r>
            <a:r>
              <a:rPr lang="en-US" sz="2000" dirty="0"/>
              <a:t>, </a:t>
            </a:r>
            <a:r>
              <a:rPr lang="en-US" sz="2000" dirty="0" err="1"/>
              <a:t>sa</a:t>
            </a:r>
            <a:r>
              <a:rPr lang="en-US" sz="2000" dirty="0"/>
              <a:t> volute pa </a:t>
            </a:r>
            <a:r>
              <a:rPr lang="en-US" sz="2000" dirty="0" err="1"/>
              <a:t>quam</a:t>
            </a:r>
            <a:r>
              <a:rPr lang="en-US" sz="2000" dirty="0"/>
              <a:t> </a:t>
            </a:r>
            <a:r>
              <a:rPr lang="en-US" sz="2000" dirty="0" err="1"/>
              <a:t>latures</a:t>
            </a:r>
            <a:r>
              <a:rPr lang="en-US" sz="2000" dirty="0"/>
              <a:t> </a:t>
            </a:r>
            <a:r>
              <a:rPr lang="en-US" sz="2000" dirty="0" err="1"/>
              <a:t>ciento</a:t>
            </a:r>
            <a:r>
              <a:rPr lang="en-US" sz="2000" dirty="0"/>
              <a:t> </a:t>
            </a:r>
            <a:r>
              <a:rPr lang="en-US" sz="2000" dirty="0" err="1"/>
              <a:t>modiae</a:t>
            </a:r>
            <a:r>
              <a:rPr lang="en-US" sz="2000" dirty="0"/>
              <a:t> </a:t>
            </a:r>
            <a:r>
              <a:rPr lang="en-US" sz="2000" dirty="0" err="1"/>
              <a:t>rernam</a:t>
            </a:r>
            <a:r>
              <a:rPr lang="en-US" sz="2000" dirty="0"/>
              <a:t> </a:t>
            </a:r>
            <a:r>
              <a:rPr lang="en-US" sz="2000" dirty="0" err="1"/>
              <a:t>quasitio</a:t>
            </a:r>
            <a:r>
              <a:rPr lang="en-US" sz="2000" dirty="0"/>
              <a:t> </a:t>
            </a:r>
            <a:r>
              <a:rPr lang="en-US" sz="2000" dirty="0" err="1"/>
              <a:t>parum</a:t>
            </a:r>
            <a:r>
              <a:rPr lang="en-US" sz="2000" dirty="0"/>
              <a:t> </a:t>
            </a:r>
            <a:r>
              <a:rPr lang="en-US" sz="2000" dirty="0" err="1"/>
              <a:t>harum</a:t>
            </a:r>
            <a:r>
              <a:rPr lang="en-US" sz="2000" dirty="0"/>
              <a:t> qui </a:t>
            </a:r>
            <a:r>
              <a:rPr lang="en-US" sz="2000" dirty="0" err="1"/>
              <a:t>aliquossin</a:t>
            </a:r>
            <a:r>
              <a:rPr lang="en-US" sz="2000" dirty="0"/>
              <a:t> </a:t>
            </a:r>
            <a:r>
              <a:rPr lang="en-US" sz="2000" dirty="0" err="1"/>
              <a:t>conest</a:t>
            </a:r>
            <a:r>
              <a:rPr lang="en-US" sz="2000" dirty="0"/>
              <a:t>.</a:t>
            </a:r>
          </a:p>
          <a:p>
            <a:pPr lvl="1"/>
            <a:r>
              <a:rPr lang="en-US" sz="2000" dirty="0" err="1"/>
              <a:t>Nobiscium</a:t>
            </a:r>
            <a:r>
              <a:rPr lang="en-US" sz="2000" dirty="0"/>
              <a:t> </a:t>
            </a:r>
            <a:r>
              <a:rPr lang="en-US" sz="2000" dirty="0" err="1"/>
              <a:t>dollenditat</a:t>
            </a:r>
            <a:r>
              <a:rPr lang="en-US" sz="2000" dirty="0"/>
              <a:t> </a:t>
            </a:r>
            <a:r>
              <a:rPr lang="en-US" sz="2000" dirty="0" err="1"/>
              <a:t>restibus</a:t>
            </a:r>
            <a:r>
              <a:rPr lang="en-US" sz="2000" dirty="0"/>
              <a:t>, </a:t>
            </a:r>
            <a:r>
              <a:rPr lang="en-US" sz="2000" dirty="0" err="1"/>
              <a:t>sa</a:t>
            </a:r>
            <a:r>
              <a:rPr lang="en-US" sz="2000" dirty="0"/>
              <a:t> volute pa </a:t>
            </a:r>
            <a:r>
              <a:rPr lang="en-US" sz="2000" dirty="0" err="1"/>
              <a:t>quam</a:t>
            </a:r>
            <a:r>
              <a:rPr lang="en-US" sz="2000" dirty="0"/>
              <a:t> </a:t>
            </a:r>
            <a:r>
              <a:rPr lang="en-US" sz="2000" dirty="0" err="1"/>
              <a:t>latures</a:t>
            </a:r>
            <a:r>
              <a:rPr lang="en-US" sz="2000" dirty="0"/>
              <a:t> </a:t>
            </a:r>
            <a:r>
              <a:rPr lang="en-US" sz="2000" dirty="0" err="1"/>
              <a:t>ciento</a:t>
            </a:r>
            <a:r>
              <a:rPr lang="en-US" sz="2000" dirty="0"/>
              <a:t> </a:t>
            </a:r>
            <a:r>
              <a:rPr lang="en-US" sz="2000" dirty="0" err="1"/>
              <a:t>modiae</a:t>
            </a:r>
            <a:r>
              <a:rPr lang="en-US" sz="2000" dirty="0"/>
              <a:t> </a:t>
            </a:r>
            <a:r>
              <a:rPr lang="en-US" sz="2000" dirty="0" err="1"/>
              <a:t>rernam</a:t>
            </a:r>
            <a:r>
              <a:rPr lang="en-US" sz="2000" dirty="0"/>
              <a:t> </a:t>
            </a:r>
            <a:r>
              <a:rPr lang="en-US" sz="2000" dirty="0" err="1"/>
              <a:t>quasitio</a:t>
            </a:r>
            <a:r>
              <a:rPr lang="en-US" sz="2000" dirty="0"/>
              <a:t> </a:t>
            </a:r>
            <a:r>
              <a:rPr lang="en-US" sz="2000" dirty="0" err="1"/>
              <a:t>parum</a:t>
            </a:r>
            <a:r>
              <a:rPr lang="en-US" sz="2000" dirty="0"/>
              <a:t> </a:t>
            </a:r>
            <a:r>
              <a:rPr lang="en-US" sz="2000" dirty="0" err="1"/>
              <a:t>harum</a:t>
            </a:r>
            <a:r>
              <a:rPr lang="en-US" sz="2000" dirty="0"/>
              <a:t> qui </a:t>
            </a:r>
            <a:r>
              <a:rPr lang="en-US" sz="2000" dirty="0" err="1"/>
              <a:t>aliquossin</a:t>
            </a:r>
            <a:r>
              <a:rPr lang="en-US" sz="2000" dirty="0"/>
              <a:t>.</a:t>
            </a:r>
          </a:p>
          <a:p>
            <a:pPr lvl="2"/>
            <a:r>
              <a:rPr lang="en-US" dirty="0"/>
              <a:t>Porest </a:t>
            </a:r>
            <a:r>
              <a:rPr lang="en-US" dirty="0" err="1"/>
              <a:t>volorpo</a:t>
            </a:r>
            <a:r>
              <a:rPr lang="en-US" dirty="0"/>
              <a:t> </a:t>
            </a:r>
            <a:r>
              <a:rPr lang="en-US" dirty="0" err="1"/>
              <a:t>rempore</a:t>
            </a:r>
            <a:r>
              <a:rPr lang="en-US" dirty="0"/>
              <a:t> </a:t>
            </a:r>
            <a:r>
              <a:rPr lang="en-US" dirty="0" err="1"/>
              <a:t>ctassi</a:t>
            </a:r>
            <a:r>
              <a:rPr lang="en-US" dirty="0"/>
              <a:t> </a:t>
            </a:r>
            <a:r>
              <a:rPr lang="en-US" dirty="0" err="1"/>
              <a:t>cus</a:t>
            </a:r>
            <a:r>
              <a:rPr lang="en-US" dirty="0"/>
              <a:t>, qui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omnitae</a:t>
            </a:r>
            <a:r>
              <a:rPr lang="en-US" dirty="0"/>
              <a:t> re, que </a:t>
            </a:r>
            <a:r>
              <a:rPr lang="en-US" dirty="0" err="1"/>
              <a:t>consedi</a:t>
            </a:r>
            <a:r>
              <a:rPr lang="en-US" dirty="0"/>
              <a:t> </a:t>
            </a:r>
            <a:r>
              <a:rPr lang="en-US" dirty="0" err="1"/>
              <a:t>unt</a:t>
            </a:r>
            <a:r>
              <a:rPr lang="en-US" dirty="0"/>
              <a:t> </a:t>
            </a:r>
            <a:r>
              <a:rPr lang="en-US" dirty="0" err="1"/>
              <a:t>quund</a:t>
            </a:r>
            <a:r>
              <a:rPr lang="en-US" dirty="0"/>
              <a:t> minis </a:t>
            </a:r>
            <a:r>
              <a:rPr lang="en-US" dirty="0" err="1"/>
              <a:t>rehentem</a:t>
            </a:r>
            <a:r>
              <a:rPr lang="en-US" dirty="0"/>
              <a:t> </a:t>
            </a:r>
            <a:r>
              <a:rPr lang="en-US" dirty="0" err="1"/>
              <a:t>fugia</a:t>
            </a:r>
            <a:r>
              <a:rPr lang="en-US" dirty="0"/>
              <a:t>.</a:t>
            </a:r>
          </a:p>
          <a:p>
            <a:pPr lvl="3"/>
            <a:r>
              <a:rPr lang="en-US" dirty="0"/>
              <a:t>Porest </a:t>
            </a:r>
            <a:r>
              <a:rPr lang="en-US" dirty="0" err="1"/>
              <a:t>volorpo</a:t>
            </a:r>
            <a:r>
              <a:rPr lang="en-US" dirty="0"/>
              <a:t> </a:t>
            </a:r>
            <a:r>
              <a:rPr lang="en-US" dirty="0" err="1"/>
              <a:t>rempore</a:t>
            </a:r>
            <a:r>
              <a:rPr lang="en-US" dirty="0"/>
              <a:t> </a:t>
            </a:r>
            <a:r>
              <a:rPr lang="en-US" dirty="0" err="1"/>
              <a:t>ctassi</a:t>
            </a:r>
            <a:r>
              <a:rPr lang="en-US" dirty="0"/>
              <a:t> </a:t>
            </a:r>
            <a:r>
              <a:rPr lang="en-US" dirty="0" err="1"/>
              <a:t>cus</a:t>
            </a:r>
            <a:r>
              <a:rPr lang="en-US" dirty="0"/>
              <a:t>, qui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omnitae</a:t>
            </a:r>
            <a:r>
              <a:rPr lang="en-US" dirty="0"/>
              <a:t> </a:t>
            </a:r>
            <a:r>
              <a:rPr lang="en-US" dirty="0" err="1"/>
              <a:t>modiae</a:t>
            </a:r>
            <a:r>
              <a:rPr lang="en-US" dirty="0"/>
              <a:t> </a:t>
            </a:r>
            <a:r>
              <a:rPr lang="en-US" dirty="0" err="1"/>
              <a:t>rernam</a:t>
            </a:r>
            <a:r>
              <a:rPr lang="en-US" dirty="0"/>
              <a:t> </a:t>
            </a:r>
            <a:r>
              <a:rPr lang="en-US" dirty="0" err="1"/>
              <a:t>quasitio</a:t>
            </a:r>
            <a:r>
              <a:rPr lang="en-US" dirty="0"/>
              <a:t> </a:t>
            </a:r>
            <a:r>
              <a:rPr lang="en-US" dirty="0" err="1"/>
              <a:t>unt</a:t>
            </a:r>
            <a:r>
              <a:rPr lang="en-US" dirty="0"/>
              <a:t> </a:t>
            </a:r>
            <a:r>
              <a:rPr lang="en-US" dirty="0" err="1"/>
              <a:t>quund</a:t>
            </a:r>
            <a:r>
              <a:rPr lang="en-US" dirty="0"/>
              <a:t> minis </a:t>
            </a:r>
            <a:r>
              <a:rPr lang="en-US" dirty="0" err="1"/>
              <a:t>rehentem</a:t>
            </a:r>
            <a:r>
              <a:rPr lang="en-US" dirty="0"/>
              <a:t> </a:t>
            </a:r>
            <a:r>
              <a:rPr lang="en-US" dirty="0" err="1"/>
              <a:t>fugia</a:t>
            </a:r>
            <a:r>
              <a:rPr lang="en-US" dirty="0"/>
              <a:t>.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A9742E3B-B7FE-0B42-9BC7-F938EBB391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875625"/>
            <a:ext cx="7772399" cy="1019573"/>
          </a:xfrm>
        </p:spPr>
        <p:txBody>
          <a:bodyPr anchor="t" anchorCtr="0">
            <a:noAutofit/>
          </a:bodyPr>
          <a:lstStyle>
            <a:lvl1pPr>
              <a:lnSpc>
                <a:spcPts val="4000"/>
              </a:lnSpc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Headline second 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37691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BFA3A073-04F2-5A4E-BF57-AF26639AF6AB}"/>
              </a:ext>
            </a:extLst>
          </p:cNvPr>
          <p:cNvSpPr/>
          <p:nvPr/>
        </p:nvSpPr>
        <p:spPr>
          <a:xfrm>
            <a:off x="9821717" y="5574327"/>
            <a:ext cx="2370843" cy="1295357"/>
          </a:xfrm>
          <a:custGeom>
            <a:avLst/>
            <a:gdLst/>
            <a:ahLst/>
            <a:cxnLst/>
            <a:rect l="l" t="t" r="r" b="b"/>
            <a:pathLst>
              <a:path w="3909694" h="2136140">
                <a:moveTo>
                  <a:pt x="3909367" y="0"/>
                </a:moveTo>
                <a:lnTo>
                  <a:pt x="745003" y="444719"/>
                </a:lnTo>
                <a:lnTo>
                  <a:pt x="0" y="2135662"/>
                </a:lnTo>
                <a:lnTo>
                  <a:pt x="3909367" y="2135662"/>
                </a:lnTo>
                <a:lnTo>
                  <a:pt x="3909367" y="0"/>
                </a:lnTo>
                <a:close/>
              </a:path>
            </a:pathLst>
          </a:custGeom>
          <a:solidFill>
            <a:srgbClr val="003B5C"/>
          </a:solidFill>
        </p:spPr>
        <p:txBody>
          <a:bodyPr wrap="square" lIns="0" tIns="0" rIns="0" bIns="0" rtlCol="0"/>
          <a:lstStyle/>
          <a:p>
            <a:endParaRPr sz="662"/>
          </a:p>
        </p:txBody>
      </p:sp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BFC6C17F-E498-A44B-BC79-400B17EE7D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21156" y="1381538"/>
            <a:ext cx="2370843" cy="4192789"/>
          </a:xfrm>
          <a:prstGeom prst="rect">
            <a:avLst/>
          </a:prstGeom>
        </p:spPr>
      </p:pic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CF75F448-4B84-5841-A759-976187844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BD40F6EB-23C3-3041-9FAD-F604CA3CDAD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Text Placeholder 16">
            <a:extLst>
              <a:ext uri="{FF2B5EF4-FFF2-40B4-BE49-F238E27FC236}">
                <a16:creationId xmlns:a16="http://schemas.microsoft.com/office/drawing/2014/main" id="{DE9D8413-CF71-D144-B154-540D7586FE1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200" y="1931286"/>
            <a:ext cx="7772400" cy="4050000"/>
          </a:xfrm>
        </p:spPr>
        <p:txBody>
          <a:bodyPr>
            <a:noAutofit/>
          </a:bodyPr>
          <a:lstStyle>
            <a:lvl1pPr marL="7701" marR="107818" indent="-228600" algn="l" defTabSz="914400" rtl="0" eaLnBrk="1" fontAlgn="auto" latinLnBrk="0" hangingPunct="1">
              <a:lnSpc>
                <a:spcPts val="2250"/>
              </a:lnSpc>
              <a:spcBef>
                <a:spcPts val="261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2"/>
            </a:lvl1pPr>
            <a:lvl2pPr marL="252000" algn="l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Font typeface="System Font Regular"/>
              <a:buChar char="&gt;"/>
              <a:defRPr sz="2004"/>
            </a:lvl2pPr>
            <a:lvl3pPr marL="432000" algn="l">
              <a:spcBef>
                <a:spcPts val="750"/>
              </a:spcBef>
              <a:buClr>
                <a:schemeClr val="accent1"/>
              </a:buClr>
              <a:buFont typeface="+mj-lt"/>
              <a:buAutoNum type="arabicPeriod"/>
              <a:defRPr sz="2000"/>
            </a:lvl3pPr>
            <a:lvl4pPr marL="720000" algn="l">
              <a:spcBef>
                <a:spcPts val="750"/>
              </a:spcBef>
              <a:buClr>
                <a:schemeClr val="accent1"/>
              </a:buClr>
              <a:buFont typeface="+mj-lt"/>
              <a:buAutoNum type="alphaLcPeriod"/>
              <a:defRPr sz="2000"/>
            </a:lvl4pPr>
          </a:lstStyle>
          <a:p>
            <a:pPr marL="7701" marR="107818">
              <a:lnSpc>
                <a:spcPts val="2250"/>
              </a:lnSpc>
              <a:spcBef>
                <a:spcPts val="261"/>
              </a:spcBef>
            </a:pPr>
            <a:r>
              <a:rPr lang="en-AU" sz="2001" spc="-3" dirty="0">
                <a:solidFill>
                  <a:srgbClr val="4B4F54"/>
                </a:solidFill>
                <a:latin typeface="+mn-lt"/>
                <a:cs typeface="Arial"/>
              </a:rPr>
              <a:t>Body</a:t>
            </a:r>
            <a:r>
              <a:rPr lang="en-AU" sz="2001" spc="3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>
                <a:solidFill>
                  <a:srgbClr val="4B4F54"/>
                </a:solidFill>
                <a:latin typeface="+mn-lt"/>
                <a:cs typeface="Arial"/>
              </a:rPr>
              <a:t>text.</a:t>
            </a:r>
            <a:r>
              <a:rPr lang="en-AU" sz="2001" spc="6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>
                <a:solidFill>
                  <a:srgbClr val="4B4F54"/>
                </a:solidFill>
                <a:latin typeface="+mn-lt"/>
                <a:cs typeface="Arial"/>
              </a:rPr>
              <a:t>Lorem</a:t>
            </a:r>
            <a:r>
              <a:rPr lang="en-AU" sz="2001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>
                <a:solidFill>
                  <a:srgbClr val="4B4F54"/>
                </a:solidFill>
                <a:latin typeface="+mn-lt"/>
                <a:cs typeface="Arial"/>
              </a:rPr>
              <a:t>ipsum</a:t>
            </a:r>
            <a:r>
              <a:rPr lang="en-AU" sz="2001" spc="3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>
                <a:solidFill>
                  <a:srgbClr val="4B4F54"/>
                </a:solidFill>
                <a:latin typeface="+mn-lt"/>
                <a:cs typeface="Arial"/>
              </a:rPr>
              <a:t>dele</a:t>
            </a:r>
            <a:r>
              <a:rPr lang="en-AU" sz="2001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>
                <a:solidFill>
                  <a:srgbClr val="4B4F54"/>
                </a:solidFill>
                <a:latin typeface="+mn-lt"/>
                <a:cs typeface="Arial"/>
              </a:rPr>
              <a:t>cep</a:t>
            </a:r>
            <a:r>
              <a:rPr lang="en-AU" sz="2001" spc="6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 err="1">
                <a:solidFill>
                  <a:srgbClr val="4B4F54"/>
                </a:solidFill>
                <a:latin typeface="+mn-lt"/>
                <a:cs typeface="Arial"/>
              </a:rPr>
              <a:t>erspist</a:t>
            </a:r>
            <a:r>
              <a:rPr lang="en-AU" sz="2001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>
                <a:solidFill>
                  <a:srgbClr val="4B4F54"/>
                </a:solidFill>
                <a:latin typeface="+mn-lt"/>
                <a:cs typeface="Arial"/>
              </a:rPr>
              <a:t>quo</a:t>
            </a:r>
            <a:r>
              <a:rPr lang="en-AU" sz="2001" spc="3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 err="1">
                <a:solidFill>
                  <a:srgbClr val="4B4F54"/>
                </a:solidFill>
                <a:latin typeface="+mn-lt"/>
                <a:cs typeface="Arial"/>
              </a:rPr>
              <a:t>esti</a:t>
            </a:r>
            <a:r>
              <a:rPr lang="en-AU" sz="2001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 err="1">
                <a:solidFill>
                  <a:srgbClr val="4B4F54"/>
                </a:solidFill>
                <a:latin typeface="+mn-lt"/>
                <a:cs typeface="Arial"/>
              </a:rPr>
              <a:t>debis</a:t>
            </a:r>
            <a:r>
              <a:rPr lang="en-AU" sz="2001" spc="3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 err="1">
                <a:solidFill>
                  <a:srgbClr val="4B4F54"/>
                </a:solidFill>
                <a:latin typeface="+mn-lt"/>
                <a:cs typeface="Arial"/>
              </a:rPr>
              <a:t>dusda</a:t>
            </a:r>
            <a:r>
              <a:rPr lang="en-AU" sz="2001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 err="1">
                <a:solidFill>
                  <a:srgbClr val="4B4F54"/>
                </a:solidFill>
                <a:latin typeface="+mn-lt"/>
                <a:cs typeface="Arial"/>
              </a:rPr>
              <a:t>esectet</a:t>
            </a:r>
            <a:r>
              <a:rPr lang="en-AU" sz="2001" spc="3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 err="1">
                <a:solidFill>
                  <a:srgbClr val="4B4F54"/>
                </a:solidFill>
                <a:latin typeface="+mn-lt"/>
                <a:cs typeface="Arial"/>
              </a:rPr>
              <a:t>unt</a:t>
            </a:r>
            <a:r>
              <a:rPr lang="en-AU" sz="2001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 err="1">
                <a:solidFill>
                  <a:srgbClr val="4B4F54"/>
                </a:solidFill>
                <a:latin typeface="+mn-lt"/>
                <a:cs typeface="Arial"/>
              </a:rPr>
              <a:t>quund</a:t>
            </a:r>
            <a:r>
              <a:rPr lang="en-AU" sz="2001" spc="3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>
                <a:solidFill>
                  <a:srgbClr val="4B4F54"/>
                </a:solidFill>
                <a:latin typeface="+mn-lt"/>
                <a:cs typeface="Arial"/>
              </a:rPr>
              <a:t>minis </a:t>
            </a:r>
            <a:r>
              <a:rPr lang="en-AU" sz="2001" spc="-3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 err="1">
                <a:solidFill>
                  <a:srgbClr val="4B4F54"/>
                </a:solidFill>
                <a:latin typeface="+mn-lt"/>
                <a:cs typeface="Arial"/>
              </a:rPr>
              <a:t>rehentem</a:t>
            </a:r>
            <a:r>
              <a:rPr lang="en-AU" sz="2001" spc="6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 err="1">
                <a:solidFill>
                  <a:srgbClr val="4B4F54"/>
                </a:solidFill>
                <a:latin typeface="+mn-lt"/>
                <a:cs typeface="Arial"/>
              </a:rPr>
              <a:t>fugia</a:t>
            </a:r>
            <a:r>
              <a:rPr lang="en-AU" sz="2001" spc="-3" dirty="0">
                <a:solidFill>
                  <a:srgbClr val="4B4F54"/>
                </a:solidFill>
                <a:latin typeface="+mn-lt"/>
                <a:cs typeface="Arial"/>
              </a:rPr>
              <a:t>,</a:t>
            </a:r>
            <a:r>
              <a:rPr lang="en-AU" sz="2001" spc="9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 err="1">
                <a:solidFill>
                  <a:srgbClr val="4B4F54"/>
                </a:solidFill>
                <a:latin typeface="+mn-lt"/>
                <a:cs typeface="Arial"/>
              </a:rPr>
              <a:t>sitiam</a:t>
            </a:r>
            <a:r>
              <a:rPr lang="en-AU" sz="2001" spc="9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 err="1">
                <a:solidFill>
                  <a:srgbClr val="4B4F54"/>
                </a:solidFill>
                <a:latin typeface="+mn-lt"/>
                <a:cs typeface="Arial"/>
              </a:rPr>
              <a:t>nos</a:t>
            </a:r>
            <a:r>
              <a:rPr lang="en-AU" sz="2001" spc="6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>
                <a:solidFill>
                  <a:srgbClr val="4B4F54"/>
                </a:solidFill>
                <a:latin typeface="+mn-lt"/>
                <a:cs typeface="Arial"/>
              </a:rPr>
              <a:t>arum,</a:t>
            </a:r>
            <a:r>
              <a:rPr lang="en-AU" sz="2001" spc="6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 err="1">
                <a:solidFill>
                  <a:srgbClr val="4B4F54"/>
                </a:solidFill>
                <a:latin typeface="+mn-lt"/>
                <a:cs typeface="Arial"/>
              </a:rPr>
              <a:t>coriata</a:t>
            </a:r>
            <a:r>
              <a:rPr lang="en-AU" sz="2001" spc="9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 err="1">
                <a:solidFill>
                  <a:srgbClr val="4B4F54"/>
                </a:solidFill>
                <a:latin typeface="+mn-lt"/>
                <a:cs typeface="Arial"/>
              </a:rPr>
              <a:t>eque</a:t>
            </a:r>
            <a:r>
              <a:rPr lang="en-AU" sz="2001" spc="-3" dirty="0">
                <a:solidFill>
                  <a:srgbClr val="4B4F54"/>
                </a:solidFill>
                <a:latin typeface="+mn-lt"/>
                <a:cs typeface="Arial"/>
              </a:rPr>
              <a:t>.</a:t>
            </a:r>
            <a:r>
              <a:rPr lang="en-AU" sz="2001" spc="6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 err="1">
                <a:solidFill>
                  <a:srgbClr val="4B4F54"/>
                </a:solidFill>
                <a:latin typeface="+mn-lt"/>
                <a:cs typeface="Arial"/>
              </a:rPr>
              <a:t>Modiae</a:t>
            </a:r>
            <a:r>
              <a:rPr lang="en-AU" sz="2001" spc="9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 err="1">
                <a:solidFill>
                  <a:srgbClr val="4B4F54"/>
                </a:solidFill>
                <a:latin typeface="+mn-lt"/>
                <a:cs typeface="Arial"/>
              </a:rPr>
              <a:t>rernam</a:t>
            </a:r>
            <a:r>
              <a:rPr lang="en-AU" sz="2001" spc="9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 err="1">
                <a:solidFill>
                  <a:srgbClr val="4B4F54"/>
                </a:solidFill>
                <a:latin typeface="+mn-lt"/>
                <a:cs typeface="Arial"/>
              </a:rPr>
              <a:t>quasitio</a:t>
            </a:r>
            <a:r>
              <a:rPr lang="en-AU" sz="2001" spc="6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>
                <a:solidFill>
                  <a:srgbClr val="4B4F54"/>
                </a:solidFill>
                <a:latin typeface="+mn-lt"/>
                <a:cs typeface="Arial"/>
              </a:rPr>
              <a:t>re</a:t>
            </a:r>
            <a:r>
              <a:rPr lang="en-AU" sz="2001" spc="9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3" dirty="0" err="1">
                <a:solidFill>
                  <a:srgbClr val="4B4F54"/>
                </a:solidFill>
                <a:latin typeface="+mn-lt"/>
                <a:cs typeface="Arial"/>
              </a:rPr>
              <a:t>quia</a:t>
            </a:r>
            <a:r>
              <a:rPr lang="en-AU" sz="2001" spc="6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 err="1">
                <a:solidFill>
                  <a:srgbClr val="4B4F54"/>
                </a:solidFill>
                <a:latin typeface="+mn-lt"/>
                <a:cs typeface="Arial"/>
              </a:rPr>
              <a:t>quiatiatus</a:t>
            </a:r>
            <a:r>
              <a:rPr lang="en-AU" sz="2001" spc="-6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549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 err="1">
                <a:solidFill>
                  <a:srgbClr val="4B4F54"/>
                </a:solidFill>
                <a:latin typeface="+mn-lt"/>
                <a:cs typeface="Arial"/>
              </a:rPr>
              <a:t>parum</a:t>
            </a:r>
            <a:r>
              <a:rPr lang="en-AU" sz="2001" spc="-6" dirty="0">
                <a:solidFill>
                  <a:srgbClr val="4B4F54"/>
                </a:solidFill>
                <a:latin typeface="+mn-lt"/>
                <a:cs typeface="Arial"/>
              </a:rPr>
              <a:t> </a:t>
            </a:r>
            <a:r>
              <a:rPr lang="en-AU" sz="2001" spc="-6" dirty="0" err="1">
                <a:solidFill>
                  <a:srgbClr val="4B4F54"/>
                </a:solidFill>
                <a:latin typeface="+mn-lt"/>
                <a:cs typeface="Arial"/>
              </a:rPr>
              <a:t>harum</a:t>
            </a:r>
            <a:r>
              <a:rPr lang="en-AU" sz="2001" spc="-6" dirty="0">
                <a:solidFill>
                  <a:srgbClr val="4B4F54"/>
                </a:solidFill>
                <a:latin typeface="+mn-lt"/>
                <a:cs typeface="Arial"/>
              </a:rPr>
              <a:t>.</a:t>
            </a:r>
            <a:endParaRPr lang="en-AU" sz="2001" dirty="0">
              <a:latin typeface="+mn-lt"/>
              <a:cs typeface="Arial"/>
            </a:endParaRPr>
          </a:p>
          <a:p>
            <a:pPr lvl="1"/>
            <a:r>
              <a:rPr lang="en-US" sz="2000" dirty="0" err="1"/>
              <a:t>Nobiscium</a:t>
            </a:r>
            <a:r>
              <a:rPr lang="en-US" sz="2000" dirty="0"/>
              <a:t> </a:t>
            </a:r>
            <a:r>
              <a:rPr lang="en-US" sz="2000" dirty="0" err="1"/>
              <a:t>dollenditat</a:t>
            </a:r>
            <a:r>
              <a:rPr lang="en-US" sz="2000" dirty="0"/>
              <a:t> </a:t>
            </a:r>
            <a:r>
              <a:rPr lang="en-US" sz="2000" dirty="0" err="1"/>
              <a:t>restibus</a:t>
            </a:r>
            <a:r>
              <a:rPr lang="en-US" sz="2000" dirty="0"/>
              <a:t>, </a:t>
            </a:r>
            <a:r>
              <a:rPr lang="en-US" sz="2000" dirty="0" err="1"/>
              <a:t>sa</a:t>
            </a:r>
            <a:r>
              <a:rPr lang="en-US" sz="2000" dirty="0"/>
              <a:t> volute pa </a:t>
            </a:r>
            <a:r>
              <a:rPr lang="en-US" sz="2000" dirty="0" err="1"/>
              <a:t>quam</a:t>
            </a:r>
            <a:r>
              <a:rPr lang="en-US" sz="2000" dirty="0"/>
              <a:t> </a:t>
            </a:r>
            <a:r>
              <a:rPr lang="en-US" sz="2000" dirty="0" err="1"/>
              <a:t>latures</a:t>
            </a:r>
            <a:r>
              <a:rPr lang="en-US" sz="2000" dirty="0"/>
              <a:t> </a:t>
            </a:r>
            <a:r>
              <a:rPr lang="en-US" sz="2000" dirty="0" err="1"/>
              <a:t>ciento</a:t>
            </a:r>
            <a:r>
              <a:rPr lang="en-US" sz="2000" dirty="0"/>
              <a:t> </a:t>
            </a:r>
            <a:r>
              <a:rPr lang="en-US" sz="2000" dirty="0" err="1"/>
              <a:t>modiae</a:t>
            </a:r>
            <a:r>
              <a:rPr lang="en-US" sz="2000" dirty="0"/>
              <a:t> </a:t>
            </a:r>
            <a:r>
              <a:rPr lang="en-US" sz="2000" dirty="0" err="1"/>
              <a:t>rernam</a:t>
            </a:r>
            <a:r>
              <a:rPr lang="en-US" sz="2000" dirty="0"/>
              <a:t> </a:t>
            </a:r>
            <a:r>
              <a:rPr lang="en-US" sz="2000" dirty="0" err="1"/>
              <a:t>quasitio</a:t>
            </a:r>
            <a:r>
              <a:rPr lang="en-US" sz="2000" dirty="0"/>
              <a:t> </a:t>
            </a:r>
            <a:r>
              <a:rPr lang="en-US" sz="2000" dirty="0" err="1"/>
              <a:t>parum</a:t>
            </a:r>
            <a:r>
              <a:rPr lang="en-US" sz="2000" dirty="0"/>
              <a:t> </a:t>
            </a:r>
            <a:r>
              <a:rPr lang="en-US" sz="2000" dirty="0" err="1"/>
              <a:t>harum</a:t>
            </a:r>
            <a:r>
              <a:rPr lang="en-US" sz="2000" dirty="0"/>
              <a:t> qui </a:t>
            </a:r>
            <a:r>
              <a:rPr lang="en-US" sz="2000" dirty="0" err="1"/>
              <a:t>aliquossin</a:t>
            </a:r>
            <a:r>
              <a:rPr lang="en-US" sz="2000" dirty="0"/>
              <a:t> </a:t>
            </a:r>
            <a:r>
              <a:rPr lang="en-US" sz="2000" dirty="0" err="1"/>
              <a:t>conest</a:t>
            </a:r>
            <a:r>
              <a:rPr lang="en-US" sz="2000" dirty="0"/>
              <a:t>.</a:t>
            </a:r>
          </a:p>
          <a:p>
            <a:pPr lvl="1"/>
            <a:r>
              <a:rPr lang="en-US" sz="2000" dirty="0" err="1"/>
              <a:t>Nobiscium</a:t>
            </a:r>
            <a:r>
              <a:rPr lang="en-US" sz="2000" dirty="0"/>
              <a:t> </a:t>
            </a:r>
            <a:r>
              <a:rPr lang="en-US" sz="2000" dirty="0" err="1"/>
              <a:t>dollenditat</a:t>
            </a:r>
            <a:r>
              <a:rPr lang="en-US" sz="2000" dirty="0"/>
              <a:t> </a:t>
            </a:r>
            <a:r>
              <a:rPr lang="en-US" sz="2000" dirty="0" err="1"/>
              <a:t>restibus</a:t>
            </a:r>
            <a:r>
              <a:rPr lang="en-US" sz="2000" dirty="0"/>
              <a:t>, </a:t>
            </a:r>
            <a:r>
              <a:rPr lang="en-US" sz="2000" dirty="0" err="1"/>
              <a:t>sa</a:t>
            </a:r>
            <a:r>
              <a:rPr lang="en-US" sz="2000" dirty="0"/>
              <a:t> volute pa </a:t>
            </a:r>
            <a:r>
              <a:rPr lang="en-US" sz="2000" dirty="0" err="1"/>
              <a:t>quam</a:t>
            </a:r>
            <a:r>
              <a:rPr lang="en-US" sz="2000" dirty="0"/>
              <a:t> </a:t>
            </a:r>
            <a:r>
              <a:rPr lang="en-US" sz="2000" dirty="0" err="1"/>
              <a:t>latures</a:t>
            </a:r>
            <a:r>
              <a:rPr lang="en-US" sz="2000" dirty="0"/>
              <a:t> </a:t>
            </a:r>
            <a:r>
              <a:rPr lang="en-US" sz="2000" dirty="0" err="1"/>
              <a:t>ciento</a:t>
            </a:r>
            <a:r>
              <a:rPr lang="en-US" sz="2000" dirty="0"/>
              <a:t> </a:t>
            </a:r>
            <a:r>
              <a:rPr lang="en-US" sz="2000" dirty="0" err="1"/>
              <a:t>modiae</a:t>
            </a:r>
            <a:r>
              <a:rPr lang="en-US" sz="2000" dirty="0"/>
              <a:t> </a:t>
            </a:r>
            <a:r>
              <a:rPr lang="en-US" sz="2000" dirty="0" err="1"/>
              <a:t>rernam</a:t>
            </a:r>
            <a:r>
              <a:rPr lang="en-US" sz="2000" dirty="0"/>
              <a:t> </a:t>
            </a:r>
            <a:r>
              <a:rPr lang="en-US" sz="2000" dirty="0" err="1"/>
              <a:t>quasitio</a:t>
            </a:r>
            <a:r>
              <a:rPr lang="en-US" sz="2000" dirty="0"/>
              <a:t> </a:t>
            </a:r>
            <a:r>
              <a:rPr lang="en-US" sz="2000" dirty="0" err="1"/>
              <a:t>parum</a:t>
            </a:r>
            <a:r>
              <a:rPr lang="en-US" sz="2000" dirty="0"/>
              <a:t> </a:t>
            </a:r>
            <a:r>
              <a:rPr lang="en-US" sz="2000" dirty="0" err="1"/>
              <a:t>harum</a:t>
            </a:r>
            <a:r>
              <a:rPr lang="en-US" sz="2000" dirty="0"/>
              <a:t> qui </a:t>
            </a:r>
            <a:r>
              <a:rPr lang="en-US" sz="2000" dirty="0" err="1"/>
              <a:t>aliquossin</a:t>
            </a:r>
            <a:r>
              <a:rPr lang="en-US" sz="2000" dirty="0"/>
              <a:t>.</a:t>
            </a:r>
          </a:p>
          <a:p>
            <a:pPr lvl="2"/>
            <a:r>
              <a:rPr lang="en-US" dirty="0"/>
              <a:t>Porest </a:t>
            </a:r>
            <a:r>
              <a:rPr lang="en-US" dirty="0" err="1"/>
              <a:t>volorpo</a:t>
            </a:r>
            <a:r>
              <a:rPr lang="en-US" dirty="0"/>
              <a:t> </a:t>
            </a:r>
            <a:r>
              <a:rPr lang="en-US" dirty="0" err="1"/>
              <a:t>rempore</a:t>
            </a:r>
            <a:r>
              <a:rPr lang="en-US" dirty="0"/>
              <a:t> </a:t>
            </a:r>
            <a:r>
              <a:rPr lang="en-US" dirty="0" err="1"/>
              <a:t>ctassi</a:t>
            </a:r>
            <a:r>
              <a:rPr lang="en-US" dirty="0"/>
              <a:t> </a:t>
            </a:r>
            <a:r>
              <a:rPr lang="en-US" dirty="0" err="1"/>
              <a:t>cus</a:t>
            </a:r>
            <a:r>
              <a:rPr lang="en-US" dirty="0"/>
              <a:t>, qui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omnitae</a:t>
            </a:r>
            <a:r>
              <a:rPr lang="en-US" dirty="0"/>
              <a:t> re, que </a:t>
            </a:r>
            <a:r>
              <a:rPr lang="en-US" dirty="0" err="1"/>
              <a:t>consedi</a:t>
            </a:r>
            <a:r>
              <a:rPr lang="en-US" dirty="0"/>
              <a:t> </a:t>
            </a:r>
            <a:r>
              <a:rPr lang="en-US" dirty="0" err="1"/>
              <a:t>unt</a:t>
            </a:r>
            <a:r>
              <a:rPr lang="en-US" dirty="0"/>
              <a:t> </a:t>
            </a:r>
            <a:r>
              <a:rPr lang="en-US" dirty="0" err="1"/>
              <a:t>quund</a:t>
            </a:r>
            <a:r>
              <a:rPr lang="en-US" dirty="0"/>
              <a:t> minis </a:t>
            </a:r>
            <a:r>
              <a:rPr lang="en-US" dirty="0" err="1"/>
              <a:t>rehentem</a:t>
            </a:r>
            <a:r>
              <a:rPr lang="en-US" dirty="0"/>
              <a:t> </a:t>
            </a:r>
            <a:r>
              <a:rPr lang="en-US" dirty="0" err="1"/>
              <a:t>fugia</a:t>
            </a:r>
            <a:r>
              <a:rPr lang="en-US" dirty="0"/>
              <a:t>.</a:t>
            </a:r>
          </a:p>
          <a:p>
            <a:pPr lvl="3"/>
            <a:r>
              <a:rPr lang="en-US" dirty="0"/>
              <a:t>Porest </a:t>
            </a:r>
            <a:r>
              <a:rPr lang="en-US" dirty="0" err="1"/>
              <a:t>volorpo</a:t>
            </a:r>
            <a:r>
              <a:rPr lang="en-US" dirty="0"/>
              <a:t> </a:t>
            </a:r>
            <a:r>
              <a:rPr lang="en-US" dirty="0" err="1"/>
              <a:t>rempore</a:t>
            </a:r>
            <a:r>
              <a:rPr lang="en-US" dirty="0"/>
              <a:t> </a:t>
            </a:r>
            <a:r>
              <a:rPr lang="en-US" dirty="0" err="1"/>
              <a:t>ctassi</a:t>
            </a:r>
            <a:r>
              <a:rPr lang="en-US" dirty="0"/>
              <a:t> </a:t>
            </a:r>
            <a:r>
              <a:rPr lang="en-US" dirty="0" err="1"/>
              <a:t>cus</a:t>
            </a:r>
            <a:r>
              <a:rPr lang="en-US" dirty="0"/>
              <a:t>, qui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omnitae</a:t>
            </a:r>
            <a:r>
              <a:rPr lang="en-US" dirty="0"/>
              <a:t> </a:t>
            </a:r>
            <a:r>
              <a:rPr lang="en-US" dirty="0" err="1"/>
              <a:t>modiae</a:t>
            </a:r>
            <a:r>
              <a:rPr lang="en-US" dirty="0"/>
              <a:t> </a:t>
            </a:r>
            <a:r>
              <a:rPr lang="en-US" dirty="0" err="1"/>
              <a:t>rernam</a:t>
            </a:r>
            <a:r>
              <a:rPr lang="en-US" dirty="0"/>
              <a:t> </a:t>
            </a:r>
            <a:r>
              <a:rPr lang="en-US" dirty="0" err="1"/>
              <a:t>quasitio</a:t>
            </a:r>
            <a:r>
              <a:rPr lang="en-US" dirty="0"/>
              <a:t> </a:t>
            </a:r>
            <a:r>
              <a:rPr lang="en-US" dirty="0" err="1"/>
              <a:t>unt</a:t>
            </a:r>
            <a:r>
              <a:rPr lang="en-US" dirty="0"/>
              <a:t> </a:t>
            </a:r>
            <a:r>
              <a:rPr lang="en-US" dirty="0" err="1"/>
              <a:t>quund</a:t>
            </a:r>
            <a:r>
              <a:rPr lang="en-US" dirty="0"/>
              <a:t> minis </a:t>
            </a:r>
            <a:r>
              <a:rPr lang="en-US" dirty="0" err="1"/>
              <a:t>rehentem</a:t>
            </a:r>
            <a:r>
              <a:rPr lang="en-US" dirty="0"/>
              <a:t> </a:t>
            </a:r>
            <a:r>
              <a:rPr lang="en-US" dirty="0" err="1"/>
              <a:t>fugia</a:t>
            </a:r>
            <a:r>
              <a:rPr lang="en-US" dirty="0"/>
              <a:t>.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A9742E3B-B7FE-0B42-9BC7-F938EBB391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75625"/>
            <a:ext cx="7772400" cy="1019573"/>
          </a:xfrm>
        </p:spPr>
        <p:txBody>
          <a:bodyPr anchor="t" anchorCtr="0">
            <a:noAutofit/>
          </a:bodyPr>
          <a:lstStyle>
            <a:lvl1pPr>
              <a:lnSpc>
                <a:spcPts val="4000"/>
              </a:lnSpc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Headline second 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7316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4">
            <a:extLst>
              <a:ext uri="{FF2B5EF4-FFF2-40B4-BE49-F238E27FC236}">
                <a16:creationId xmlns:a16="http://schemas.microsoft.com/office/drawing/2014/main" id="{AAB0BFC1-74F4-BA4A-AD16-AAECF4E6E7B6}"/>
              </a:ext>
            </a:extLst>
          </p:cNvPr>
          <p:cNvSpPr/>
          <p:nvPr userDrawn="1"/>
        </p:nvSpPr>
        <p:spPr>
          <a:xfrm>
            <a:off x="1223" y="0"/>
            <a:ext cx="10400594" cy="6857615"/>
          </a:xfrm>
          <a:custGeom>
            <a:avLst/>
            <a:gdLst/>
            <a:ahLst/>
            <a:cxnLst/>
            <a:rect l="l" t="t" r="r" b="b"/>
            <a:pathLst>
              <a:path w="17151350" h="11308715">
                <a:moveTo>
                  <a:pt x="17151310" y="0"/>
                </a:moveTo>
                <a:lnTo>
                  <a:pt x="17071469" y="0"/>
                </a:lnTo>
                <a:lnTo>
                  <a:pt x="17151310" y="34250"/>
                </a:lnTo>
                <a:lnTo>
                  <a:pt x="17151310" y="0"/>
                </a:lnTo>
                <a:close/>
              </a:path>
              <a:path w="17151350" h="11308715">
                <a:moveTo>
                  <a:pt x="14308946" y="0"/>
                </a:moveTo>
                <a:lnTo>
                  <a:pt x="0" y="0"/>
                </a:lnTo>
                <a:lnTo>
                  <a:pt x="0" y="11308556"/>
                </a:lnTo>
                <a:lnTo>
                  <a:pt x="14945576" y="11308556"/>
                </a:lnTo>
                <a:lnTo>
                  <a:pt x="14308946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sz="662"/>
          </a:p>
        </p:txBody>
      </p:sp>
      <p:pic>
        <p:nvPicPr>
          <p:cNvPr id="12" name="Picture 11" descr="A picture containing logo&#10;&#10;Description automatically generated">
            <a:extLst>
              <a:ext uri="{FF2B5EF4-FFF2-40B4-BE49-F238E27FC236}">
                <a16:creationId xmlns:a16="http://schemas.microsoft.com/office/drawing/2014/main" id="{02181333-E2AF-CD44-85AD-2B81BEE368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31274" y="4313582"/>
            <a:ext cx="3260726" cy="2544417"/>
          </a:xfrm>
          <a:prstGeom prst="rect">
            <a:avLst/>
          </a:prstGeom>
        </p:spPr>
      </p:pic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1CECC5FD-6547-1742-8425-FB5428000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BD40F6EB-23C3-3041-9FAD-F604CA3CDA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DD407C22-AE77-794A-8F84-C8DB0DEBCB0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931275" y="-11113"/>
            <a:ext cx="3260725" cy="5484813"/>
          </a:xfrm>
          <a:custGeom>
            <a:avLst/>
            <a:gdLst>
              <a:gd name="connsiteX0" fmla="*/ 0 w 3260725"/>
              <a:gd name="connsiteY0" fmla="*/ 0 h 5484813"/>
              <a:gd name="connsiteX1" fmla="*/ 3260725 w 3260725"/>
              <a:gd name="connsiteY1" fmla="*/ 0 h 5484813"/>
              <a:gd name="connsiteX2" fmla="*/ 3260725 w 3260725"/>
              <a:gd name="connsiteY2" fmla="*/ 5484813 h 5484813"/>
              <a:gd name="connsiteX3" fmla="*/ 0 w 3260725"/>
              <a:gd name="connsiteY3" fmla="*/ 5484813 h 5484813"/>
              <a:gd name="connsiteX4" fmla="*/ 0 w 3260725"/>
              <a:gd name="connsiteY4" fmla="*/ 0 h 5484813"/>
              <a:gd name="connsiteX0" fmla="*/ 0 w 3260725"/>
              <a:gd name="connsiteY0" fmla="*/ 0 h 5484813"/>
              <a:gd name="connsiteX1" fmla="*/ 3260725 w 3260725"/>
              <a:gd name="connsiteY1" fmla="*/ 0 h 5484813"/>
              <a:gd name="connsiteX2" fmla="*/ 3260725 w 3260725"/>
              <a:gd name="connsiteY2" fmla="*/ 5484813 h 5484813"/>
              <a:gd name="connsiteX3" fmla="*/ 244444 w 3260725"/>
              <a:gd name="connsiteY3" fmla="*/ 4199221 h 5484813"/>
              <a:gd name="connsiteX4" fmla="*/ 0 w 3260725"/>
              <a:gd name="connsiteY4" fmla="*/ 0 h 5484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60725" h="5484813">
                <a:moveTo>
                  <a:pt x="0" y="0"/>
                </a:moveTo>
                <a:lnTo>
                  <a:pt x="3260725" y="0"/>
                </a:lnTo>
                <a:lnTo>
                  <a:pt x="3260725" y="5484813"/>
                </a:lnTo>
                <a:lnTo>
                  <a:pt x="244444" y="4199221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5" name="Text Placeholder 16">
            <a:extLst>
              <a:ext uri="{FF2B5EF4-FFF2-40B4-BE49-F238E27FC236}">
                <a16:creationId xmlns:a16="http://schemas.microsoft.com/office/drawing/2014/main" id="{DE9D8413-CF71-D144-B154-540D7586FE1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200" y="1931286"/>
            <a:ext cx="7772400" cy="4050000"/>
          </a:xfrm>
        </p:spPr>
        <p:txBody>
          <a:bodyPr>
            <a:noAutofit/>
          </a:bodyPr>
          <a:lstStyle>
            <a:lvl1pPr marL="7701" marR="107818" indent="-228600" algn="l" defTabSz="914400" rtl="0" eaLnBrk="1" fontAlgn="auto" latinLnBrk="0" hangingPunct="1">
              <a:lnSpc>
                <a:spcPts val="2250"/>
              </a:lnSpc>
              <a:spcBef>
                <a:spcPts val="261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2">
                <a:solidFill>
                  <a:schemeClr val="bg2"/>
                </a:solidFill>
              </a:defRPr>
            </a:lvl1pPr>
            <a:lvl2pPr marL="252000" algn="l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Font typeface="System Font Regular"/>
              <a:buChar char="&gt;"/>
              <a:defRPr sz="2004">
                <a:solidFill>
                  <a:schemeClr val="bg1"/>
                </a:solidFill>
              </a:defRPr>
            </a:lvl2pPr>
            <a:lvl3pPr marL="432000" algn="l">
              <a:spcBef>
                <a:spcPts val="750"/>
              </a:spcBef>
              <a:buClr>
                <a:schemeClr val="accent1"/>
              </a:buClr>
              <a:buFont typeface="+mj-lt"/>
              <a:buAutoNum type="arabicPeriod"/>
              <a:defRPr sz="2000">
                <a:solidFill>
                  <a:schemeClr val="bg1"/>
                </a:solidFill>
              </a:defRPr>
            </a:lvl3pPr>
            <a:lvl4pPr marL="720000" algn="l">
              <a:spcBef>
                <a:spcPts val="750"/>
              </a:spcBef>
              <a:buClr>
                <a:schemeClr val="accent1"/>
              </a:buClr>
              <a:buFont typeface="+mj-lt"/>
              <a:buAutoNum type="alphaLcPeriod"/>
              <a:defRPr sz="2000">
                <a:solidFill>
                  <a:schemeClr val="bg1"/>
                </a:solidFill>
              </a:defRPr>
            </a:lvl4pPr>
          </a:lstStyle>
          <a:p>
            <a:pPr marL="7701" marR="107818">
              <a:lnSpc>
                <a:spcPts val="2250"/>
              </a:lnSpc>
              <a:spcBef>
                <a:spcPts val="261"/>
              </a:spcBef>
            </a:pPr>
            <a:r>
              <a:rPr lang="en-AU" sz="2001" dirty="0">
                <a:latin typeface="+mn-lt"/>
                <a:cs typeface="Arial"/>
              </a:rPr>
              <a:t>Body text. Lorem ipsum dele cep </a:t>
            </a:r>
            <a:r>
              <a:rPr lang="en-AU" sz="2001" dirty="0" err="1">
                <a:latin typeface="+mn-lt"/>
                <a:cs typeface="Arial"/>
              </a:rPr>
              <a:t>erspist</a:t>
            </a:r>
            <a:r>
              <a:rPr lang="en-AU" sz="2001" dirty="0">
                <a:latin typeface="+mn-lt"/>
                <a:cs typeface="Arial"/>
              </a:rPr>
              <a:t> quo </a:t>
            </a:r>
            <a:r>
              <a:rPr lang="en-AU" sz="2001" dirty="0" err="1">
                <a:latin typeface="+mn-lt"/>
                <a:cs typeface="Arial"/>
              </a:rPr>
              <a:t>esti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debis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dusda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esectet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unt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quund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inis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rehentem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fugia</a:t>
            </a:r>
            <a:r>
              <a:rPr lang="en-AU" sz="2001" dirty="0">
                <a:latin typeface="+mn-lt"/>
                <a:cs typeface="Arial"/>
              </a:rPr>
              <a:t>, </a:t>
            </a:r>
            <a:r>
              <a:rPr lang="en-AU" sz="2001" dirty="0" err="1">
                <a:latin typeface="+mn-lt"/>
                <a:cs typeface="Arial"/>
              </a:rPr>
              <a:t>sitiam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nos</a:t>
            </a:r>
            <a:r>
              <a:rPr lang="en-AU" sz="2001" dirty="0">
                <a:latin typeface="+mn-lt"/>
                <a:cs typeface="Arial"/>
              </a:rPr>
              <a:t> arum, </a:t>
            </a:r>
            <a:r>
              <a:rPr lang="en-AU" sz="2001" dirty="0" err="1">
                <a:latin typeface="+mn-lt"/>
                <a:cs typeface="Arial"/>
              </a:rPr>
              <a:t>coriata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eque</a:t>
            </a:r>
            <a:r>
              <a:rPr lang="en-AU" sz="2001" dirty="0">
                <a:latin typeface="+mn-lt"/>
                <a:cs typeface="Arial"/>
              </a:rPr>
              <a:t>. </a:t>
            </a:r>
            <a:r>
              <a:rPr lang="en-AU" sz="2001" dirty="0" err="1">
                <a:latin typeface="+mn-lt"/>
                <a:cs typeface="Arial"/>
              </a:rPr>
              <a:t>Modiae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rernam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quasitio</a:t>
            </a:r>
            <a:r>
              <a:rPr lang="en-AU" sz="2001" dirty="0">
                <a:latin typeface="+mn-lt"/>
                <a:cs typeface="Arial"/>
              </a:rPr>
              <a:t> re </a:t>
            </a:r>
            <a:r>
              <a:rPr lang="en-AU" sz="2001" dirty="0" err="1">
                <a:latin typeface="+mn-lt"/>
                <a:cs typeface="Arial"/>
              </a:rPr>
              <a:t>quia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quiatiatus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parum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harum</a:t>
            </a:r>
            <a:r>
              <a:rPr lang="en-AU" sz="2001" dirty="0">
                <a:latin typeface="+mn-lt"/>
                <a:cs typeface="Arial"/>
              </a:rPr>
              <a:t>.</a:t>
            </a:r>
          </a:p>
          <a:p>
            <a:pPr lvl="1"/>
            <a:r>
              <a:rPr lang="en-US" sz="2000" dirty="0" err="1"/>
              <a:t>Nobiscium</a:t>
            </a:r>
            <a:r>
              <a:rPr lang="en-US" sz="2000" dirty="0"/>
              <a:t> </a:t>
            </a:r>
            <a:r>
              <a:rPr lang="en-US" sz="2000" dirty="0" err="1"/>
              <a:t>dollenditat</a:t>
            </a:r>
            <a:r>
              <a:rPr lang="en-US" sz="2000" dirty="0"/>
              <a:t> </a:t>
            </a:r>
            <a:r>
              <a:rPr lang="en-US" sz="2000" dirty="0" err="1"/>
              <a:t>restibus</a:t>
            </a:r>
            <a:r>
              <a:rPr lang="en-US" sz="2000" dirty="0"/>
              <a:t>, </a:t>
            </a:r>
            <a:r>
              <a:rPr lang="en-US" sz="2000" dirty="0" err="1"/>
              <a:t>sa</a:t>
            </a:r>
            <a:r>
              <a:rPr lang="en-US" sz="2000" dirty="0"/>
              <a:t> volute pa </a:t>
            </a:r>
            <a:r>
              <a:rPr lang="en-US" sz="2000" dirty="0" err="1"/>
              <a:t>quam</a:t>
            </a:r>
            <a:r>
              <a:rPr lang="en-US" sz="2000" dirty="0"/>
              <a:t> </a:t>
            </a:r>
            <a:r>
              <a:rPr lang="en-US" sz="2000" dirty="0" err="1"/>
              <a:t>latures</a:t>
            </a:r>
            <a:r>
              <a:rPr lang="en-US" sz="2000" dirty="0"/>
              <a:t> </a:t>
            </a:r>
            <a:r>
              <a:rPr lang="en-US" sz="2000" dirty="0" err="1"/>
              <a:t>ciento</a:t>
            </a:r>
            <a:r>
              <a:rPr lang="en-US" sz="2000" dirty="0"/>
              <a:t> </a:t>
            </a:r>
            <a:r>
              <a:rPr lang="en-US" sz="2000" dirty="0" err="1"/>
              <a:t>modiae</a:t>
            </a:r>
            <a:r>
              <a:rPr lang="en-US" sz="2000" dirty="0"/>
              <a:t> </a:t>
            </a:r>
            <a:r>
              <a:rPr lang="en-US" sz="2000" dirty="0" err="1"/>
              <a:t>rernam</a:t>
            </a:r>
            <a:r>
              <a:rPr lang="en-US" sz="2000" dirty="0"/>
              <a:t> </a:t>
            </a:r>
            <a:r>
              <a:rPr lang="en-US" sz="2000" dirty="0" err="1"/>
              <a:t>quasitio</a:t>
            </a:r>
            <a:r>
              <a:rPr lang="en-US" sz="2000" dirty="0"/>
              <a:t> </a:t>
            </a:r>
            <a:r>
              <a:rPr lang="en-US" sz="2000" dirty="0" err="1"/>
              <a:t>parum</a:t>
            </a:r>
            <a:r>
              <a:rPr lang="en-US" sz="2000" dirty="0"/>
              <a:t> </a:t>
            </a:r>
            <a:r>
              <a:rPr lang="en-US" sz="2000" dirty="0" err="1"/>
              <a:t>harum</a:t>
            </a:r>
            <a:r>
              <a:rPr lang="en-US" sz="2000" dirty="0"/>
              <a:t> qui </a:t>
            </a:r>
            <a:r>
              <a:rPr lang="en-US" sz="2000" dirty="0" err="1"/>
              <a:t>aliquossin</a:t>
            </a:r>
            <a:r>
              <a:rPr lang="en-US" sz="2000" dirty="0"/>
              <a:t> </a:t>
            </a:r>
            <a:r>
              <a:rPr lang="en-US" sz="2000" dirty="0" err="1"/>
              <a:t>conest</a:t>
            </a:r>
            <a:r>
              <a:rPr lang="en-US" sz="2000" dirty="0"/>
              <a:t>.</a:t>
            </a:r>
          </a:p>
          <a:p>
            <a:pPr lvl="1"/>
            <a:r>
              <a:rPr lang="en-US" sz="2000" dirty="0" err="1"/>
              <a:t>Nobiscium</a:t>
            </a:r>
            <a:r>
              <a:rPr lang="en-US" sz="2000" dirty="0"/>
              <a:t> </a:t>
            </a:r>
            <a:r>
              <a:rPr lang="en-US" sz="2000" dirty="0" err="1"/>
              <a:t>dollenditat</a:t>
            </a:r>
            <a:r>
              <a:rPr lang="en-US" sz="2000" dirty="0"/>
              <a:t> </a:t>
            </a:r>
            <a:r>
              <a:rPr lang="en-US" sz="2000" dirty="0" err="1"/>
              <a:t>restibus</a:t>
            </a:r>
            <a:r>
              <a:rPr lang="en-US" sz="2000" dirty="0"/>
              <a:t>, </a:t>
            </a:r>
            <a:r>
              <a:rPr lang="en-US" sz="2000" dirty="0" err="1"/>
              <a:t>sa</a:t>
            </a:r>
            <a:r>
              <a:rPr lang="en-US" sz="2000" dirty="0"/>
              <a:t> volute pa </a:t>
            </a:r>
            <a:r>
              <a:rPr lang="en-US" sz="2000" dirty="0" err="1"/>
              <a:t>quam</a:t>
            </a:r>
            <a:r>
              <a:rPr lang="en-US" sz="2000" dirty="0"/>
              <a:t> </a:t>
            </a:r>
            <a:r>
              <a:rPr lang="en-US" sz="2000" dirty="0" err="1"/>
              <a:t>latures</a:t>
            </a:r>
            <a:r>
              <a:rPr lang="en-US" sz="2000" dirty="0"/>
              <a:t> </a:t>
            </a:r>
            <a:r>
              <a:rPr lang="en-US" sz="2000" dirty="0" err="1"/>
              <a:t>ciento</a:t>
            </a:r>
            <a:r>
              <a:rPr lang="en-US" sz="2000" dirty="0"/>
              <a:t> </a:t>
            </a:r>
            <a:r>
              <a:rPr lang="en-US" sz="2000" dirty="0" err="1"/>
              <a:t>modiae</a:t>
            </a:r>
            <a:r>
              <a:rPr lang="en-US" sz="2000" dirty="0"/>
              <a:t> </a:t>
            </a:r>
            <a:r>
              <a:rPr lang="en-US" sz="2000" dirty="0" err="1"/>
              <a:t>rernam</a:t>
            </a:r>
            <a:r>
              <a:rPr lang="en-US" sz="2000" dirty="0"/>
              <a:t> </a:t>
            </a:r>
            <a:r>
              <a:rPr lang="en-US" sz="2000" dirty="0" err="1"/>
              <a:t>quasitio</a:t>
            </a:r>
            <a:r>
              <a:rPr lang="en-US" sz="2000" dirty="0"/>
              <a:t> </a:t>
            </a:r>
            <a:r>
              <a:rPr lang="en-US" sz="2000" dirty="0" err="1"/>
              <a:t>parum</a:t>
            </a:r>
            <a:r>
              <a:rPr lang="en-US" sz="2000" dirty="0"/>
              <a:t> </a:t>
            </a:r>
            <a:r>
              <a:rPr lang="en-US" sz="2000" dirty="0" err="1"/>
              <a:t>harum</a:t>
            </a:r>
            <a:r>
              <a:rPr lang="en-US" sz="2000" dirty="0"/>
              <a:t> qui </a:t>
            </a:r>
            <a:r>
              <a:rPr lang="en-US" sz="2000" dirty="0" err="1"/>
              <a:t>aliquossin</a:t>
            </a:r>
            <a:r>
              <a:rPr lang="en-US" sz="2000" dirty="0"/>
              <a:t>.</a:t>
            </a:r>
          </a:p>
          <a:p>
            <a:pPr lvl="2"/>
            <a:r>
              <a:rPr lang="en-US" dirty="0"/>
              <a:t>Porest </a:t>
            </a:r>
            <a:r>
              <a:rPr lang="en-US" dirty="0" err="1"/>
              <a:t>volorpo</a:t>
            </a:r>
            <a:r>
              <a:rPr lang="en-US" dirty="0"/>
              <a:t> </a:t>
            </a:r>
            <a:r>
              <a:rPr lang="en-US" dirty="0" err="1"/>
              <a:t>rempore</a:t>
            </a:r>
            <a:r>
              <a:rPr lang="en-US" dirty="0"/>
              <a:t> </a:t>
            </a:r>
            <a:r>
              <a:rPr lang="en-US" dirty="0" err="1"/>
              <a:t>ctassi</a:t>
            </a:r>
            <a:r>
              <a:rPr lang="en-US" dirty="0"/>
              <a:t> </a:t>
            </a:r>
            <a:r>
              <a:rPr lang="en-US" dirty="0" err="1"/>
              <a:t>cus</a:t>
            </a:r>
            <a:r>
              <a:rPr lang="en-US" dirty="0"/>
              <a:t>, qui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omnitae</a:t>
            </a:r>
            <a:r>
              <a:rPr lang="en-US" dirty="0"/>
              <a:t> re, que </a:t>
            </a:r>
            <a:r>
              <a:rPr lang="en-US" dirty="0" err="1"/>
              <a:t>consedi</a:t>
            </a:r>
            <a:r>
              <a:rPr lang="en-US" dirty="0"/>
              <a:t> </a:t>
            </a:r>
            <a:r>
              <a:rPr lang="en-US" dirty="0" err="1"/>
              <a:t>unt</a:t>
            </a:r>
            <a:r>
              <a:rPr lang="en-US" dirty="0"/>
              <a:t> </a:t>
            </a:r>
            <a:r>
              <a:rPr lang="en-US" dirty="0" err="1"/>
              <a:t>quund</a:t>
            </a:r>
            <a:r>
              <a:rPr lang="en-US" dirty="0"/>
              <a:t> minis </a:t>
            </a:r>
            <a:r>
              <a:rPr lang="en-US" dirty="0" err="1"/>
              <a:t>rehentem</a:t>
            </a:r>
            <a:r>
              <a:rPr lang="en-US" dirty="0"/>
              <a:t> </a:t>
            </a:r>
            <a:r>
              <a:rPr lang="en-US" dirty="0" err="1"/>
              <a:t>fugia</a:t>
            </a:r>
            <a:r>
              <a:rPr lang="en-US" dirty="0"/>
              <a:t>.</a:t>
            </a:r>
          </a:p>
          <a:p>
            <a:pPr lvl="3"/>
            <a:r>
              <a:rPr lang="en-US" dirty="0"/>
              <a:t>Porest </a:t>
            </a:r>
            <a:r>
              <a:rPr lang="en-US" dirty="0" err="1"/>
              <a:t>volorpo</a:t>
            </a:r>
            <a:r>
              <a:rPr lang="en-US" dirty="0"/>
              <a:t> </a:t>
            </a:r>
            <a:r>
              <a:rPr lang="en-US" dirty="0" err="1"/>
              <a:t>rempore</a:t>
            </a:r>
            <a:r>
              <a:rPr lang="en-US" dirty="0"/>
              <a:t> </a:t>
            </a:r>
            <a:r>
              <a:rPr lang="en-US" dirty="0" err="1"/>
              <a:t>ctassi</a:t>
            </a:r>
            <a:r>
              <a:rPr lang="en-US" dirty="0"/>
              <a:t> </a:t>
            </a:r>
            <a:r>
              <a:rPr lang="en-US" dirty="0" err="1"/>
              <a:t>cus</a:t>
            </a:r>
            <a:r>
              <a:rPr lang="en-US" dirty="0"/>
              <a:t>, qui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omnitae</a:t>
            </a:r>
            <a:r>
              <a:rPr lang="en-US" dirty="0"/>
              <a:t> </a:t>
            </a:r>
            <a:r>
              <a:rPr lang="en-US" dirty="0" err="1"/>
              <a:t>modiae</a:t>
            </a:r>
            <a:r>
              <a:rPr lang="en-US" dirty="0"/>
              <a:t> </a:t>
            </a:r>
            <a:r>
              <a:rPr lang="en-US" dirty="0" err="1"/>
              <a:t>rernam</a:t>
            </a:r>
            <a:r>
              <a:rPr lang="en-US" dirty="0"/>
              <a:t> </a:t>
            </a:r>
            <a:r>
              <a:rPr lang="en-US" dirty="0" err="1"/>
              <a:t>quasitio</a:t>
            </a:r>
            <a:r>
              <a:rPr lang="en-US" dirty="0"/>
              <a:t> </a:t>
            </a:r>
            <a:r>
              <a:rPr lang="en-US" dirty="0" err="1"/>
              <a:t>unt</a:t>
            </a:r>
            <a:r>
              <a:rPr lang="en-US" dirty="0"/>
              <a:t> </a:t>
            </a:r>
            <a:r>
              <a:rPr lang="en-US" dirty="0" err="1"/>
              <a:t>quund</a:t>
            </a:r>
            <a:r>
              <a:rPr lang="en-US" dirty="0"/>
              <a:t> minis </a:t>
            </a:r>
            <a:r>
              <a:rPr lang="en-US" dirty="0" err="1"/>
              <a:t>rehentem</a:t>
            </a:r>
            <a:r>
              <a:rPr lang="en-US" dirty="0"/>
              <a:t> </a:t>
            </a:r>
            <a:r>
              <a:rPr lang="en-US" dirty="0" err="1"/>
              <a:t>fugia</a:t>
            </a:r>
            <a:r>
              <a:rPr lang="en-US" dirty="0"/>
              <a:t>.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A9742E3B-B7FE-0B42-9BC7-F938EBB391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875625"/>
            <a:ext cx="7772399" cy="1019573"/>
          </a:xfrm>
        </p:spPr>
        <p:txBody>
          <a:bodyPr anchor="t" anchorCtr="0">
            <a:noAutofit/>
          </a:bodyPr>
          <a:lstStyle>
            <a:lvl1pPr>
              <a:lnSpc>
                <a:spcPts val="4000"/>
              </a:lnSpc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Headline second 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6263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3">
            <a:extLst>
              <a:ext uri="{FF2B5EF4-FFF2-40B4-BE49-F238E27FC236}">
                <a16:creationId xmlns:a16="http://schemas.microsoft.com/office/drawing/2014/main" id="{6674F282-F279-724E-9A01-D4D25C43C027}"/>
              </a:ext>
            </a:extLst>
          </p:cNvPr>
          <p:cNvSpPr/>
          <p:nvPr userDrawn="1"/>
        </p:nvSpPr>
        <p:spPr>
          <a:xfrm>
            <a:off x="1222" y="0"/>
            <a:ext cx="12191144" cy="68576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15735070" y="11308556"/>
                </a:lnTo>
                <a:lnTo>
                  <a:pt x="20104099" y="1392292"/>
                </a:lnTo>
                <a:lnTo>
                  <a:pt x="20104099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sz="662"/>
          </a:p>
        </p:txBody>
      </p:sp>
      <p:sp>
        <p:nvSpPr>
          <p:cNvPr id="12" name="object 3">
            <a:extLst>
              <a:ext uri="{FF2B5EF4-FFF2-40B4-BE49-F238E27FC236}">
                <a16:creationId xmlns:a16="http://schemas.microsoft.com/office/drawing/2014/main" id="{BFA3A073-04F2-5A4E-BF57-AF26639AF6AB}"/>
              </a:ext>
            </a:extLst>
          </p:cNvPr>
          <p:cNvSpPr/>
          <p:nvPr/>
        </p:nvSpPr>
        <p:spPr>
          <a:xfrm>
            <a:off x="9821717" y="5574327"/>
            <a:ext cx="2370843" cy="1295357"/>
          </a:xfrm>
          <a:custGeom>
            <a:avLst/>
            <a:gdLst/>
            <a:ahLst/>
            <a:cxnLst/>
            <a:rect l="l" t="t" r="r" b="b"/>
            <a:pathLst>
              <a:path w="3909694" h="2136140">
                <a:moveTo>
                  <a:pt x="3909367" y="0"/>
                </a:moveTo>
                <a:lnTo>
                  <a:pt x="745003" y="444719"/>
                </a:lnTo>
                <a:lnTo>
                  <a:pt x="0" y="2135662"/>
                </a:lnTo>
                <a:lnTo>
                  <a:pt x="3909367" y="2135662"/>
                </a:lnTo>
                <a:lnTo>
                  <a:pt x="3909367" y="0"/>
                </a:lnTo>
                <a:close/>
              </a:path>
            </a:pathLst>
          </a:custGeom>
          <a:solidFill>
            <a:srgbClr val="003B5C"/>
          </a:solidFill>
        </p:spPr>
        <p:txBody>
          <a:bodyPr wrap="square" lIns="0" tIns="0" rIns="0" bIns="0" rtlCol="0"/>
          <a:lstStyle/>
          <a:p>
            <a:endParaRPr sz="662"/>
          </a:p>
        </p:txBody>
      </p:sp>
      <p:pic>
        <p:nvPicPr>
          <p:cNvPr id="14" name="Picture 13" descr="A picture containing text&#10;&#10;Description automatically generated">
            <a:extLst>
              <a:ext uri="{FF2B5EF4-FFF2-40B4-BE49-F238E27FC236}">
                <a16:creationId xmlns:a16="http://schemas.microsoft.com/office/drawing/2014/main" id="{5D825A37-D9E4-DC41-A1FA-F79BDB6411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21156" y="1381538"/>
            <a:ext cx="2370843" cy="4192789"/>
          </a:xfrm>
          <a:prstGeom prst="rect">
            <a:avLst/>
          </a:prstGeom>
        </p:spPr>
      </p:pic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D4D7C685-6041-2645-B96E-086DE8553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BD40F6EB-23C3-3041-9FAD-F604CA3CDAD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Text Placeholder 16">
            <a:extLst>
              <a:ext uri="{FF2B5EF4-FFF2-40B4-BE49-F238E27FC236}">
                <a16:creationId xmlns:a16="http://schemas.microsoft.com/office/drawing/2014/main" id="{DE9D8413-CF71-D144-B154-540D7586FE1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200" y="1931286"/>
            <a:ext cx="7772400" cy="4050000"/>
          </a:xfrm>
        </p:spPr>
        <p:txBody>
          <a:bodyPr>
            <a:noAutofit/>
          </a:bodyPr>
          <a:lstStyle>
            <a:lvl1pPr marL="7701" marR="107818" indent="-228600" algn="l" defTabSz="914400" rtl="0" eaLnBrk="1" fontAlgn="auto" latinLnBrk="0" hangingPunct="1">
              <a:lnSpc>
                <a:spcPts val="2250"/>
              </a:lnSpc>
              <a:spcBef>
                <a:spcPts val="261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2">
                <a:solidFill>
                  <a:schemeClr val="bg2"/>
                </a:solidFill>
              </a:defRPr>
            </a:lvl1pPr>
            <a:lvl2pPr marL="252000" algn="l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Font typeface="System Font Regular"/>
              <a:buChar char="&gt;"/>
              <a:defRPr sz="2004">
                <a:solidFill>
                  <a:schemeClr val="bg2"/>
                </a:solidFill>
              </a:defRPr>
            </a:lvl2pPr>
            <a:lvl3pPr marL="432000" algn="l">
              <a:spcBef>
                <a:spcPts val="750"/>
              </a:spcBef>
              <a:buClr>
                <a:schemeClr val="accent1"/>
              </a:buClr>
              <a:buFont typeface="+mj-lt"/>
              <a:buAutoNum type="arabicPeriod"/>
              <a:defRPr sz="2000">
                <a:solidFill>
                  <a:schemeClr val="bg2"/>
                </a:solidFill>
              </a:defRPr>
            </a:lvl3pPr>
            <a:lvl4pPr marL="720000" algn="l">
              <a:spcBef>
                <a:spcPts val="750"/>
              </a:spcBef>
              <a:buClr>
                <a:schemeClr val="accent1"/>
              </a:buClr>
              <a:buFont typeface="+mj-lt"/>
              <a:buAutoNum type="alphaLcPeriod"/>
              <a:defRPr sz="2000">
                <a:solidFill>
                  <a:schemeClr val="bg2"/>
                </a:solidFill>
              </a:defRPr>
            </a:lvl4pPr>
          </a:lstStyle>
          <a:p>
            <a:pPr marL="7701" marR="107818">
              <a:lnSpc>
                <a:spcPts val="2250"/>
              </a:lnSpc>
              <a:spcBef>
                <a:spcPts val="261"/>
              </a:spcBef>
            </a:pPr>
            <a:r>
              <a:rPr lang="en-AU" sz="2001" dirty="0">
                <a:latin typeface="+mn-lt"/>
                <a:cs typeface="Arial"/>
              </a:rPr>
              <a:t>Body text. Lorem ipsum dele cep </a:t>
            </a:r>
            <a:r>
              <a:rPr lang="en-AU" sz="2001" dirty="0" err="1">
                <a:latin typeface="+mn-lt"/>
                <a:cs typeface="Arial"/>
              </a:rPr>
              <a:t>erspist</a:t>
            </a:r>
            <a:r>
              <a:rPr lang="en-AU" sz="2001" dirty="0">
                <a:latin typeface="+mn-lt"/>
                <a:cs typeface="Arial"/>
              </a:rPr>
              <a:t> quo </a:t>
            </a:r>
            <a:r>
              <a:rPr lang="en-AU" sz="2001" dirty="0" err="1">
                <a:latin typeface="+mn-lt"/>
                <a:cs typeface="Arial"/>
              </a:rPr>
              <a:t>esti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debis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dusda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esectet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unt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quund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inis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rehentem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fugia</a:t>
            </a:r>
            <a:r>
              <a:rPr lang="en-AU" sz="2001" dirty="0">
                <a:latin typeface="+mn-lt"/>
                <a:cs typeface="Arial"/>
              </a:rPr>
              <a:t>, </a:t>
            </a:r>
            <a:r>
              <a:rPr lang="en-AU" sz="2001" dirty="0" err="1">
                <a:latin typeface="+mn-lt"/>
                <a:cs typeface="Arial"/>
              </a:rPr>
              <a:t>sitiam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nos</a:t>
            </a:r>
            <a:r>
              <a:rPr lang="en-AU" sz="2001" dirty="0">
                <a:latin typeface="+mn-lt"/>
                <a:cs typeface="Arial"/>
              </a:rPr>
              <a:t> arum, </a:t>
            </a:r>
            <a:r>
              <a:rPr lang="en-AU" sz="2001" dirty="0" err="1">
                <a:latin typeface="+mn-lt"/>
                <a:cs typeface="Arial"/>
              </a:rPr>
              <a:t>coriata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eque</a:t>
            </a:r>
            <a:r>
              <a:rPr lang="en-AU" sz="2001" dirty="0">
                <a:latin typeface="+mn-lt"/>
                <a:cs typeface="Arial"/>
              </a:rPr>
              <a:t>. </a:t>
            </a:r>
            <a:r>
              <a:rPr lang="en-AU" sz="2001" dirty="0" err="1">
                <a:latin typeface="+mn-lt"/>
                <a:cs typeface="Arial"/>
              </a:rPr>
              <a:t>Modiae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rernam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quasitio</a:t>
            </a:r>
            <a:r>
              <a:rPr lang="en-AU" sz="2001" dirty="0">
                <a:latin typeface="+mn-lt"/>
                <a:cs typeface="Arial"/>
              </a:rPr>
              <a:t> re </a:t>
            </a:r>
            <a:r>
              <a:rPr lang="en-AU" sz="2001" dirty="0" err="1">
                <a:latin typeface="+mn-lt"/>
                <a:cs typeface="Arial"/>
              </a:rPr>
              <a:t>quia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quiatiatus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parum</a:t>
            </a:r>
            <a:r>
              <a:rPr lang="en-AU" sz="2001" dirty="0">
                <a:latin typeface="+mn-lt"/>
                <a:cs typeface="Arial"/>
              </a:rPr>
              <a:t> </a:t>
            </a:r>
            <a:r>
              <a:rPr lang="en-AU" sz="2001" dirty="0" err="1">
                <a:latin typeface="+mn-lt"/>
                <a:cs typeface="Arial"/>
              </a:rPr>
              <a:t>harum</a:t>
            </a:r>
            <a:r>
              <a:rPr lang="en-AU" sz="2001" dirty="0">
                <a:latin typeface="+mn-lt"/>
                <a:cs typeface="Arial"/>
              </a:rPr>
              <a:t>.</a:t>
            </a:r>
          </a:p>
          <a:p>
            <a:pPr lvl="1"/>
            <a:r>
              <a:rPr lang="en-US" sz="2000" dirty="0" err="1"/>
              <a:t>Nobiscium</a:t>
            </a:r>
            <a:r>
              <a:rPr lang="en-US" sz="2000" dirty="0"/>
              <a:t> </a:t>
            </a:r>
            <a:r>
              <a:rPr lang="en-US" sz="2000" dirty="0" err="1"/>
              <a:t>dollenditat</a:t>
            </a:r>
            <a:r>
              <a:rPr lang="en-US" sz="2000" dirty="0"/>
              <a:t> </a:t>
            </a:r>
            <a:r>
              <a:rPr lang="en-US" sz="2000" dirty="0" err="1"/>
              <a:t>restibus</a:t>
            </a:r>
            <a:r>
              <a:rPr lang="en-US" sz="2000" dirty="0"/>
              <a:t>, </a:t>
            </a:r>
            <a:r>
              <a:rPr lang="en-US" sz="2000" dirty="0" err="1"/>
              <a:t>sa</a:t>
            </a:r>
            <a:r>
              <a:rPr lang="en-US" sz="2000" dirty="0"/>
              <a:t> volute pa </a:t>
            </a:r>
            <a:r>
              <a:rPr lang="en-US" sz="2000" dirty="0" err="1"/>
              <a:t>quam</a:t>
            </a:r>
            <a:r>
              <a:rPr lang="en-US" sz="2000" dirty="0"/>
              <a:t> </a:t>
            </a:r>
            <a:r>
              <a:rPr lang="en-US" sz="2000" dirty="0" err="1"/>
              <a:t>latures</a:t>
            </a:r>
            <a:r>
              <a:rPr lang="en-US" sz="2000" dirty="0"/>
              <a:t> </a:t>
            </a:r>
            <a:r>
              <a:rPr lang="en-US" sz="2000" dirty="0" err="1"/>
              <a:t>ciento</a:t>
            </a:r>
            <a:r>
              <a:rPr lang="en-US" sz="2000" dirty="0"/>
              <a:t> </a:t>
            </a:r>
            <a:r>
              <a:rPr lang="en-US" sz="2000" dirty="0" err="1"/>
              <a:t>modiae</a:t>
            </a:r>
            <a:r>
              <a:rPr lang="en-US" sz="2000" dirty="0"/>
              <a:t> </a:t>
            </a:r>
            <a:r>
              <a:rPr lang="en-US" sz="2000" dirty="0" err="1"/>
              <a:t>rernam</a:t>
            </a:r>
            <a:r>
              <a:rPr lang="en-US" sz="2000" dirty="0"/>
              <a:t> </a:t>
            </a:r>
            <a:r>
              <a:rPr lang="en-US" sz="2000" dirty="0" err="1"/>
              <a:t>quasitio</a:t>
            </a:r>
            <a:r>
              <a:rPr lang="en-US" sz="2000" dirty="0"/>
              <a:t> </a:t>
            </a:r>
            <a:r>
              <a:rPr lang="en-US" sz="2000" dirty="0" err="1"/>
              <a:t>parum</a:t>
            </a:r>
            <a:r>
              <a:rPr lang="en-US" sz="2000" dirty="0"/>
              <a:t> </a:t>
            </a:r>
            <a:r>
              <a:rPr lang="en-US" sz="2000" dirty="0" err="1"/>
              <a:t>harum</a:t>
            </a:r>
            <a:r>
              <a:rPr lang="en-US" sz="2000" dirty="0"/>
              <a:t> qui </a:t>
            </a:r>
            <a:r>
              <a:rPr lang="en-US" sz="2000" dirty="0" err="1"/>
              <a:t>aliquossin</a:t>
            </a:r>
            <a:r>
              <a:rPr lang="en-US" sz="2000" dirty="0"/>
              <a:t> </a:t>
            </a:r>
            <a:r>
              <a:rPr lang="en-US" sz="2000" dirty="0" err="1"/>
              <a:t>conest</a:t>
            </a:r>
            <a:r>
              <a:rPr lang="en-US" sz="2000" dirty="0"/>
              <a:t>.</a:t>
            </a:r>
          </a:p>
          <a:p>
            <a:pPr lvl="1"/>
            <a:r>
              <a:rPr lang="en-US" sz="2000" dirty="0" err="1"/>
              <a:t>Nobiscium</a:t>
            </a:r>
            <a:r>
              <a:rPr lang="en-US" sz="2000" dirty="0"/>
              <a:t> </a:t>
            </a:r>
            <a:r>
              <a:rPr lang="en-US" sz="2000" dirty="0" err="1"/>
              <a:t>dollenditat</a:t>
            </a:r>
            <a:r>
              <a:rPr lang="en-US" sz="2000" dirty="0"/>
              <a:t> </a:t>
            </a:r>
            <a:r>
              <a:rPr lang="en-US" sz="2000" dirty="0" err="1"/>
              <a:t>restibus</a:t>
            </a:r>
            <a:r>
              <a:rPr lang="en-US" sz="2000" dirty="0"/>
              <a:t>, </a:t>
            </a:r>
            <a:r>
              <a:rPr lang="en-US" sz="2000" dirty="0" err="1"/>
              <a:t>sa</a:t>
            </a:r>
            <a:r>
              <a:rPr lang="en-US" sz="2000" dirty="0"/>
              <a:t> volute pa </a:t>
            </a:r>
            <a:r>
              <a:rPr lang="en-US" sz="2000" dirty="0" err="1"/>
              <a:t>quam</a:t>
            </a:r>
            <a:r>
              <a:rPr lang="en-US" sz="2000" dirty="0"/>
              <a:t> </a:t>
            </a:r>
            <a:r>
              <a:rPr lang="en-US" sz="2000" dirty="0" err="1"/>
              <a:t>latures</a:t>
            </a:r>
            <a:r>
              <a:rPr lang="en-US" sz="2000" dirty="0"/>
              <a:t> </a:t>
            </a:r>
            <a:r>
              <a:rPr lang="en-US" sz="2000" dirty="0" err="1"/>
              <a:t>ciento</a:t>
            </a:r>
            <a:r>
              <a:rPr lang="en-US" sz="2000" dirty="0"/>
              <a:t> </a:t>
            </a:r>
            <a:r>
              <a:rPr lang="en-US" sz="2000" dirty="0" err="1"/>
              <a:t>modiae</a:t>
            </a:r>
            <a:r>
              <a:rPr lang="en-US" sz="2000" dirty="0"/>
              <a:t> </a:t>
            </a:r>
            <a:r>
              <a:rPr lang="en-US" sz="2000" dirty="0" err="1"/>
              <a:t>rernam</a:t>
            </a:r>
            <a:r>
              <a:rPr lang="en-US" sz="2000" dirty="0"/>
              <a:t> </a:t>
            </a:r>
            <a:r>
              <a:rPr lang="en-US" sz="2000" dirty="0" err="1"/>
              <a:t>quasitio</a:t>
            </a:r>
            <a:r>
              <a:rPr lang="en-US" sz="2000" dirty="0"/>
              <a:t> </a:t>
            </a:r>
            <a:r>
              <a:rPr lang="en-US" sz="2000" dirty="0" err="1"/>
              <a:t>parum</a:t>
            </a:r>
            <a:r>
              <a:rPr lang="en-US" sz="2000" dirty="0"/>
              <a:t> </a:t>
            </a:r>
            <a:r>
              <a:rPr lang="en-US" sz="2000" dirty="0" err="1"/>
              <a:t>harum</a:t>
            </a:r>
            <a:r>
              <a:rPr lang="en-US" sz="2000" dirty="0"/>
              <a:t> qui </a:t>
            </a:r>
            <a:r>
              <a:rPr lang="en-US" sz="2000" dirty="0" err="1"/>
              <a:t>aliquossin</a:t>
            </a:r>
            <a:r>
              <a:rPr lang="en-US" sz="2000" dirty="0"/>
              <a:t>.</a:t>
            </a:r>
          </a:p>
          <a:p>
            <a:pPr lvl="2"/>
            <a:r>
              <a:rPr lang="en-US" dirty="0"/>
              <a:t>Porest </a:t>
            </a:r>
            <a:r>
              <a:rPr lang="en-US" dirty="0" err="1"/>
              <a:t>volorpo</a:t>
            </a:r>
            <a:r>
              <a:rPr lang="en-US" dirty="0"/>
              <a:t> </a:t>
            </a:r>
            <a:r>
              <a:rPr lang="en-US" dirty="0" err="1"/>
              <a:t>rempore</a:t>
            </a:r>
            <a:r>
              <a:rPr lang="en-US" dirty="0"/>
              <a:t> </a:t>
            </a:r>
            <a:r>
              <a:rPr lang="en-US" dirty="0" err="1"/>
              <a:t>ctassi</a:t>
            </a:r>
            <a:r>
              <a:rPr lang="en-US" dirty="0"/>
              <a:t> </a:t>
            </a:r>
            <a:r>
              <a:rPr lang="en-US" dirty="0" err="1"/>
              <a:t>cus</a:t>
            </a:r>
            <a:r>
              <a:rPr lang="en-US" dirty="0"/>
              <a:t>, qui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omnitae</a:t>
            </a:r>
            <a:r>
              <a:rPr lang="en-US" dirty="0"/>
              <a:t> re, que </a:t>
            </a:r>
            <a:r>
              <a:rPr lang="en-US" dirty="0" err="1"/>
              <a:t>consedi</a:t>
            </a:r>
            <a:r>
              <a:rPr lang="en-US" dirty="0"/>
              <a:t> </a:t>
            </a:r>
            <a:r>
              <a:rPr lang="en-US" dirty="0" err="1"/>
              <a:t>unt</a:t>
            </a:r>
            <a:r>
              <a:rPr lang="en-US" dirty="0"/>
              <a:t> </a:t>
            </a:r>
            <a:r>
              <a:rPr lang="en-US" dirty="0" err="1"/>
              <a:t>quund</a:t>
            </a:r>
            <a:r>
              <a:rPr lang="en-US" dirty="0"/>
              <a:t> minis </a:t>
            </a:r>
            <a:r>
              <a:rPr lang="en-US" dirty="0" err="1"/>
              <a:t>rehentem</a:t>
            </a:r>
            <a:r>
              <a:rPr lang="en-US" dirty="0"/>
              <a:t> </a:t>
            </a:r>
            <a:r>
              <a:rPr lang="en-US" dirty="0" err="1"/>
              <a:t>fugia</a:t>
            </a:r>
            <a:r>
              <a:rPr lang="en-US" dirty="0"/>
              <a:t>.</a:t>
            </a:r>
          </a:p>
          <a:p>
            <a:pPr lvl="3"/>
            <a:r>
              <a:rPr lang="en-US" dirty="0"/>
              <a:t>Porest </a:t>
            </a:r>
            <a:r>
              <a:rPr lang="en-US" dirty="0" err="1"/>
              <a:t>volorpo</a:t>
            </a:r>
            <a:r>
              <a:rPr lang="en-US" dirty="0"/>
              <a:t> </a:t>
            </a:r>
            <a:r>
              <a:rPr lang="en-US" dirty="0" err="1"/>
              <a:t>rempore</a:t>
            </a:r>
            <a:r>
              <a:rPr lang="en-US" dirty="0"/>
              <a:t> </a:t>
            </a:r>
            <a:r>
              <a:rPr lang="en-US" dirty="0" err="1"/>
              <a:t>ctassi</a:t>
            </a:r>
            <a:r>
              <a:rPr lang="en-US" dirty="0"/>
              <a:t> </a:t>
            </a:r>
            <a:r>
              <a:rPr lang="en-US" dirty="0" err="1"/>
              <a:t>cus</a:t>
            </a:r>
            <a:r>
              <a:rPr lang="en-US" dirty="0"/>
              <a:t>, qui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omnitae</a:t>
            </a:r>
            <a:r>
              <a:rPr lang="en-US" dirty="0"/>
              <a:t> </a:t>
            </a:r>
            <a:r>
              <a:rPr lang="en-US" dirty="0" err="1"/>
              <a:t>modiae</a:t>
            </a:r>
            <a:r>
              <a:rPr lang="en-US" dirty="0"/>
              <a:t> </a:t>
            </a:r>
            <a:r>
              <a:rPr lang="en-US" dirty="0" err="1"/>
              <a:t>rernam</a:t>
            </a:r>
            <a:r>
              <a:rPr lang="en-US" dirty="0"/>
              <a:t> </a:t>
            </a:r>
            <a:r>
              <a:rPr lang="en-US" dirty="0" err="1"/>
              <a:t>quasitio</a:t>
            </a:r>
            <a:r>
              <a:rPr lang="en-US" dirty="0"/>
              <a:t> </a:t>
            </a:r>
            <a:r>
              <a:rPr lang="en-US" dirty="0" err="1"/>
              <a:t>unt</a:t>
            </a:r>
            <a:r>
              <a:rPr lang="en-US" dirty="0"/>
              <a:t> </a:t>
            </a:r>
            <a:r>
              <a:rPr lang="en-US" dirty="0" err="1"/>
              <a:t>quund</a:t>
            </a:r>
            <a:r>
              <a:rPr lang="en-US" dirty="0"/>
              <a:t> minis </a:t>
            </a:r>
            <a:r>
              <a:rPr lang="en-US" dirty="0" err="1"/>
              <a:t>rehentem</a:t>
            </a:r>
            <a:r>
              <a:rPr lang="en-US" dirty="0"/>
              <a:t> </a:t>
            </a:r>
            <a:r>
              <a:rPr lang="en-US" dirty="0" err="1"/>
              <a:t>fugia</a:t>
            </a:r>
            <a:r>
              <a:rPr lang="en-US" dirty="0"/>
              <a:t>.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A9742E3B-B7FE-0B42-9BC7-F938EBB391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875625"/>
            <a:ext cx="7772399" cy="1019573"/>
          </a:xfrm>
        </p:spPr>
        <p:txBody>
          <a:bodyPr anchor="t" anchorCtr="0">
            <a:noAutofit/>
          </a:bodyPr>
          <a:lstStyle>
            <a:lvl1pPr>
              <a:lnSpc>
                <a:spcPts val="4000"/>
              </a:lnSpc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Headline second 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0520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ature conten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icture containing logo&#10;&#10;Description automatically generated">
            <a:extLst>
              <a:ext uri="{FF2B5EF4-FFF2-40B4-BE49-F238E27FC236}">
                <a16:creationId xmlns:a16="http://schemas.microsoft.com/office/drawing/2014/main" id="{041D66E5-873A-CE4C-A861-A34E515346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31274" y="4313582"/>
            <a:ext cx="3260726" cy="2544417"/>
          </a:xfrm>
          <a:prstGeom prst="rect">
            <a:avLst/>
          </a:prstGeom>
        </p:spPr>
      </p:pic>
      <p:sp>
        <p:nvSpPr>
          <p:cNvPr id="11" name="object 4">
            <a:extLst>
              <a:ext uri="{FF2B5EF4-FFF2-40B4-BE49-F238E27FC236}">
                <a16:creationId xmlns:a16="http://schemas.microsoft.com/office/drawing/2014/main" id="{AAB0BFC1-74F4-BA4A-AD16-AAECF4E6E7B6}"/>
              </a:ext>
            </a:extLst>
          </p:cNvPr>
          <p:cNvSpPr/>
          <p:nvPr userDrawn="1"/>
        </p:nvSpPr>
        <p:spPr>
          <a:xfrm>
            <a:off x="0" y="0"/>
            <a:ext cx="10400594" cy="6857615"/>
          </a:xfrm>
          <a:custGeom>
            <a:avLst/>
            <a:gdLst/>
            <a:ahLst/>
            <a:cxnLst/>
            <a:rect l="l" t="t" r="r" b="b"/>
            <a:pathLst>
              <a:path w="17151350" h="11308715">
                <a:moveTo>
                  <a:pt x="17151310" y="0"/>
                </a:moveTo>
                <a:lnTo>
                  <a:pt x="17071469" y="0"/>
                </a:lnTo>
                <a:lnTo>
                  <a:pt x="17151310" y="34250"/>
                </a:lnTo>
                <a:lnTo>
                  <a:pt x="17151310" y="0"/>
                </a:lnTo>
                <a:close/>
              </a:path>
              <a:path w="17151350" h="11308715">
                <a:moveTo>
                  <a:pt x="14308946" y="0"/>
                </a:moveTo>
                <a:lnTo>
                  <a:pt x="0" y="0"/>
                </a:lnTo>
                <a:lnTo>
                  <a:pt x="0" y="11308556"/>
                </a:lnTo>
                <a:lnTo>
                  <a:pt x="14945576" y="11308556"/>
                </a:lnTo>
                <a:lnTo>
                  <a:pt x="14308946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sz="662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66BBE022-E627-C24B-BC74-71A99A8730D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931275" y="-11113"/>
            <a:ext cx="3260725" cy="5484813"/>
          </a:xfrm>
          <a:custGeom>
            <a:avLst/>
            <a:gdLst>
              <a:gd name="connsiteX0" fmla="*/ 0 w 3260725"/>
              <a:gd name="connsiteY0" fmla="*/ 0 h 5484813"/>
              <a:gd name="connsiteX1" fmla="*/ 3260725 w 3260725"/>
              <a:gd name="connsiteY1" fmla="*/ 0 h 5484813"/>
              <a:gd name="connsiteX2" fmla="*/ 3260725 w 3260725"/>
              <a:gd name="connsiteY2" fmla="*/ 5484813 h 5484813"/>
              <a:gd name="connsiteX3" fmla="*/ 0 w 3260725"/>
              <a:gd name="connsiteY3" fmla="*/ 5484813 h 5484813"/>
              <a:gd name="connsiteX4" fmla="*/ 0 w 3260725"/>
              <a:gd name="connsiteY4" fmla="*/ 0 h 5484813"/>
              <a:gd name="connsiteX0" fmla="*/ 0 w 3260725"/>
              <a:gd name="connsiteY0" fmla="*/ 0 h 5484813"/>
              <a:gd name="connsiteX1" fmla="*/ 3260725 w 3260725"/>
              <a:gd name="connsiteY1" fmla="*/ 0 h 5484813"/>
              <a:gd name="connsiteX2" fmla="*/ 3260725 w 3260725"/>
              <a:gd name="connsiteY2" fmla="*/ 5484813 h 5484813"/>
              <a:gd name="connsiteX3" fmla="*/ 244444 w 3260725"/>
              <a:gd name="connsiteY3" fmla="*/ 4199221 h 5484813"/>
              <a:gd name="connsiteX4" fmla="*/ 0 w 3260725"/>
              <a:gd name="connsiteY4" fmla="*/ 0 h 5484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60725" h="5484813">
                <a:moveTo>
                  <a:pt x="0" y="0"/>
                </a:moveTo>
                <a:lnTo>
                  <a:pt x="3260725" y="0"/>
                </a:lnTo>
                <a:lnTo>
                  <a:pt x="3260725" y="5484813"/>
                </a:lnTo>
                <a:lnTo>
                  <a:pt x="244444" y="4199221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12C5D3-90F4-7E48-9A0D-E657BA0A8D7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875625"/>
            <a:ext cx="7772400" cy="4407363"/>
          </a:xfrm>
        </p:spPr>
        <p:txBody>
          <a:bodyPr/>
          <a:lstStyle>
            <a:lvl1pPr marL="0" indent="0">
              <a:buNone/>
              <a:defRPr sz="4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Lorem ipsum dele cep </a:t>
            </a:r>
            <a:r>
              <a:rPr lang="en-US" dirty="0" err="1"/>
              <a:t>erspist</a:t>
            </a:r>
            <a:r>
              <a:rPr lang="en-US" dirty="0"/>
              <a:t> quo </a:t>
            </a:r>
            <a:r>
              <a:rPr lang="en-US" dirty="0" err="1"/>
              <a:t>esti</a:t>
            </a:r>
            <a:r>
              <a:rPr lang="en-US" dirty="0"/>
              <a:t> </a:t>
            </a:r>
            <a:r>
              <a:rPr lang="en-US" dirty="0" err="1"/>
              <a:t>debis</a:t>
            </a:r>
            <a:r>
              <a:rPr lang="en-US" dirty="0"/>
              <a:t> </a:t>
            </a:r>
            <a:r>
              <a:rPr lang="en-US" dirty="0" err="1"/>
              <a:t>dusda</a:t>
            </a:r>
            <a:r>
              <a:rPr lang="en-US" dirty="0"/>
              <a:t> </a:t>
            </a:r>
            <a:r>
              <a:rPr lang="en-US" dirty="0" err="1"/>
              <a:t>esectet</a:t>
            </a:r>
            <a:r>
              <a:rPr lang="en-US" dirty="0"/>
              <a:t> </a:t>
            </a:r>
            <a:r>
              <a:rPr lang="en-US" dirty="0" err="1"/>
              <a:t>unt</a:t>
            </a:r>
            <a:r>
              <a:rPr lang="en-US" dirty="0"/>
              <a:t> </a:t>
            </a:r>
            <a:r>
              <a:rPr lang="en-US" dirty="0" err="1"/>
              <a:t>quund</a:t>
            </a:r>
            <a:r>
              <a:rPr lang="en-US" dirty="0"/>
              <a:t> minis </a:t>
            </a:r>
            <a:r>
              <a:rPr lang="en-US" dirty="0" err="1"/>
              <a:t>rehentem</a:t>
            </a:r>
            <a:r>
              <a:rPr lang="en-US" dirty="0"/>
              <a:t> </a:t>
            </a:r>
            <a:r>
              <a:rPr lang="en-US" dirty="0" err="1"/>
              <a:t>fugia</a:t>
            </a:r>
            <a:r>
              <a:rPr lang="en-US" dirty="0"/>
              <a:t>, </a:t>
            </a:r>
            <a:r>
              <a:rPr lang="en-US" dirty="0" err="1"/>
              <a:t>sitiam</a:t>
            </a:r>
            <a:r>
              <a:rPr lang="en-US" dirty="0"/>
              <a:t> </a:t>
            </a:r>
            <a:r>
              <a:rPr lang="en-US" dirty="0" err="1"/>
              <a:t>nos</a:t>
            </a:r>
            <a:r>
              <a:rPr lang="en-US" dirty="0"/>
              <a:t> arum, </a:t>
            </a:r>
            <a:r>
              <a:rPr lang="en-US" dirty="0" err="1"/>
              <a:t>coriata</a:t>
            </a:r>
            <a:r>
              <a:rPr lang="en-US" dirty="0"/>
              <a:t> </a:t>
            </a:r>
            <a:r>
              <a:rPr lang="en-US" dirty="0" err="1"/>
              <a:t>eque</a:t>
            </a:r>
            <a:r>
              <a:rPr lang="en-US" dirty="0"/>
              <a:t>. </a:t>
            </a:r>
            <a:r>
              <a:rPr lang="en-US" dirty="0" err="1"/>
              <a:t>Modiae</a:t>
            </a:r>
            <a:r>
              <a:rPr lang="en-US" dirty="0"/>
              <a:t> </a:t>
            </a:r>
            <a:r>
              <a:rPr lang="en-US" dirty="0" err="1"/>
              <a:t>rernam</a:t>
            </a:r>
            <a:r>
              <a:rPr lang="en-US" dirty="0"/>
              <a:t> </a:t>
            </a:r>
            <a:r>
              <a:rPr lang="en-US" dirty="0" err="1"/>
              <a:t>quasitio</a:t>
            </a:r>
            <a:r>
              <a:rPr lang="en-US" dirty="0"/>
              <a:t> re </a:t>
            </a:r>
            <a:r>
              <a:rPr lang="en-US" dirty="0" err="1"/>
              <a:t>quia</a:t>
            </a:r>
            <a:r>
              <a:rPr lang="en-US" dirty="0"/>
              <a:t> </a:t>
            </a:r>
            <a:r>
              <a:rPr lang="en-US" dirty="0" err="1"/>
              <a:t>quiatiatus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harum</a:t>
            </a:r>
            <a:r>
              <a:rPr lang="en-US" dirty="0"/>
              <a:t>.  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A9742E3B-B7FE-0B42-9BC7-F938EBB391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7834" y="5282988"/>
            <a:ext cx="4114800" cy="1019573"/>
          </a:xfrm>
        </p:spPr>
        <p:txBody>
          <a:bodyPr anchor="t" anchorCtr="0">
            <a:noAutofit/>
          </a:bodyPr>
          <a:lstStyle>
            <a:lvl1pPr>
              <a:lnSpc>
                <a:spcPts val="4000"/>
              </a:lnSpc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Headline second 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43756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ature content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object 2">
            <a:extLst>
              <a:ext uri="{FF2B5EF4-FFF2-40B4-BE49-F238E27FC236}">
                <a16:creationId xmlns:a16="http://schemas.microsoft.com/office/drawing/2014/main" id="{8D1E66BD-D34C-284B-9105-C80F1420E833}"/>
              </a:ext>
            </a:extLst>
          </p:cNvPr>
          <p:cNvGrpSpPr/>
          <p:nvPr userDrawn="1"/>
        </p:nvGrpSpPr>
        <p:grpSpPr>
          <a:xfrm>
            <a:off x="1222" y="0"/>
            <a:ext cx="12191144" cy="6857615"/>
            <a:chOff x="0" y="0"/>
            <a:chExt cx="20104100" cy="11308715"/>
          </a:xfrm>
          <a:solidFill>
            <a:schemeClr val="tx1"/>
          </a:solidFill>
        </p:grpSpPr>
        <p:sp>
          <p:nvSpPr>
            <p:cNvPr id="13" name="object 3">
              <a:extLst>
                <a:ext uri="{FF2B5EF4-FFF2-40B4-BE49-F238E27FC236}">
                  <a16:creationId xmlns:a16="http://schemas.microsoft.com/office/drawing/2014/main" id="{836131DA-3B98-6B49-BFB6-3BEEB78EF7D3}"/>
                </a:ext>
              </a:extLst>
            </p:cNvPr>
            <p:cNvSpPr/>
            <p:nvPr/>
          </p:nvSpPr>
          <p:spPr>
            <a:xfrm>
              <a:off x="0" y="0"/>
              <a:ext cx="20104100" cy="11308715"/>
            </a:xfrm>
            <a:custGeom>
              <a:avLst/>
              <a:gdLst/>
              <a:ahLst/>
              <a:cxnLst/>
              <a:rect l="l" t="t" r="r" b="b"/>
              <a:pathLst>
                <a:path w="20104100" h="11308715">
                  <a:moveTo>
                    <a:pt x="20104099" y="0"/>
                  </a:moveTo>
                  <a:lnTo>
                    <a:pt x="0" y="0"/>
                  </a:lnTo>
                  <a:lnTo>
                    <a:pt x="0" y="11308556"/>
                  </a:lnTo>
                  <a:lnTo>
                    <a:pt x="15735070" y="11308556"/>
                  </a:lnTo>
                  <a:lnTo>
                    <a:pt x="20104099" y="1392292"/>
                  </a:lnTo>
                  <a:lnTo>
                    <a:pt x="2010409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 sz="662"/>
            </a:p>
          </p:txBody>
        </p:sp>
        <p:sp>
          <p:nvSpPr>
            <p:cNvPr id="14" name="object 4">
              <a:extLst>
                <a:ext uri="{FF2B5EF4-FFF2-40B4-BE49-F238E27FC236}">
                  <a16:creationId xmlns:a16="http://schemas.microsoft.com/office/drawing/2014/main" id="{9C8DADBB-5444-F840-8E4D-D86598CD3C7A}"/>
                </a:ext>
              </a:extLst>
            </p:cNvPr>
            <p:cNvSpPr/>
            <p:nvPr/>
          </p:nvSpPr>
          <p:spPr>
            <a:xfrm>
              <a:off x="16194723" y="9172896"/>
              <a:ext cx="3909695" cy="2136140"/>
            </a:xfrm>
            <a:custGeom>
              <a:avLst/>
              <a:gdLst/>
              <a:ahLst/>
              <a:cxnLst/>
              <a:rect l="l" t="t" r="r" b="b"/>
              <a:pathLst>
                <a:path w="3909694" h="2136140">
                  <a:moveTo>
                    <a:pt x="3909367" y="0"/>
                  </a:moveTo>
                  <a:lnTo>
                    <a:pt x="745003" y="444719"/>
                  </a:lnTo>
                  <a:lnTo>
                    <a:pt x="0" y="2135662"/>
                  </a:lnTo>
                  <a:lnTo>
                    <a:pt x="3909367" y="2135662"/>
                  </a:lnTo>
                  <a:lnTo>
                    <a:pt x="390936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 sz="662"/>
            </a:p>
          </p:txBody>
        </p:sp>
      </p:grpSp>
      <p:pic>
        <p:nvPicPr>
          <p:cNvPr id="11" name="Picture 10" descr="A picture containing text&#10;&#10;Description automatically generated">
            <a:extLst>
              <a:ext uri="{FF2B5EF4-FFF2-40B4-BE49-F238E27FC236}">
                <a16:creationId xmlns:a16="http://schemas.microsoft.com/office/drawing/2014/main" id="{D40F5201-5138-E141-A685-7F63AD862B8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21156" y="1381538"/>
            <a:ext cx="2370843" cy="4192789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12C5D3-90F4-7E48-9A0D-E657BA0A8D7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199" y="875625"/>
            <a:ext cx="9279577" cy="3852309"/>
          </a:xfrm>
        </p:spPr>
        <p:txBody>
          <a:bodyPr/>
          <a:lstStyle>
            <a:lvl1pPr marL="0" indent="0">
              <a:buNone/>
              <a:defRPr sz="4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Lorem ipsum dele cep </a:t>
            </a:r>
            <a:r>
              <a:rPr lang="en-US" dirty="0" err="1"/>
              <a:t>erspist</a:t>
            </a:r>
            <a:r>
              <a:rPr lang="en-US" dirty="0"/>
              <a:t> quo </a:t>
            </a:r>
            <a:r>
              <a:rPr lang="en-US" dirty="0" err="1"/>
              <a:t>esti</a:t>
            </a:r>
            <a:r>
              <a:rPr lang="en-US" dirty="0"/>
              <a:t> </a:t>
            </a:r>
            <a:r>
              <a:rPr lang="en-US" dirty="0" err="1"/>
              <a:t>debis</a:t>
            </a:r>
            <a:r>
              <a:rPr lang="en-US" dirty="0"/>
              <a:t> </a:t>
            </a:r>
            <a:r>
              <a:rPr lang="en-US" dirty="0" err="1"/>
              <a:t>dusda</a:t>
            </a:r>
            <a:r>
              <a:rPr lang="en-US" dirty="0"/>
              <a:t> </a:t>
            </a:r>
            <a:r>
              <a:rPr lang="en-US" dirty="0" err="1"/>
              <a:t>esectet</a:t>
            </a:r>
            <a:r>
              <a:rPr lang="en-US" dirty="0"/>
              <a:t> </a:t>
            </a:r>
            <a:r>
              <a:rPr lang="en-US" dirty="0" err="1"/>
              <a:t>unt</a:t>
            </a:r>
            <a:r>
              <a:rPr lang="en-US" dirty="0"/>
              <a:t> </a:t>
            </a:r>
            <a:r>
              <a:rPr lang="en-US" dirty="0" err="1"/>
              <a:t>quund</a:t>
            </a:r>
            <a:r>
              <a:rPr lang="en-US" dirty="0"/>
              <a:t> minis </a:t>
            </a:r>
            <a:r>
              <a:rPr lang="en-US" dirty="0" err="1"/>
              <a:t>rehentem</a:t>
            </a:r>
            <a:r>
              <a:rPr lang="en-US" dirty="0"/>
              <a:t> </a:t>
            </a:r>
            <a:r>
              <a:rPr lang="en-US" dirty="0" err="1"/>
              <a:t>fugia</a:t>
            </a:r>
            <a:r>
              <a:rPr lang="en-US" dirty="0"/>
              <a:t>, </a:t>
            </a:r>
            <a:r>
              <a:rPr lang="en-US" dirty="0" err="1"/>
              <a:t>sitiam</a:t>
            </a:r>
            <a:r>
              <a:rPr lang="en-US" dirty="0"/>
              <a:t> </a:t>
            </a:r>
            <a:r>
              <a:rPr lang="en-US" dirty="0" err="1"/>
              <a:t>nos</a:t>
            </a:r>
            <a:r>
              <a:rPr lang="en-US" dirty="0"/>
              <a:t> arum, </a:t>
            </a:r>
            <a:r>
              <a:rPr lang="en-US" dirty="0" err="1"/>
              <a:t>coriata</a:t>
            </a:r>
            <a:r>
              <a:rPr lang="en-US" dirty="0"/>
              <a:t> </a:t>
            </a:r>
            <a:r>
              <a:rPr lang="en-US" dirty="0" err="1"/>
              <a:t>eque</a:t>
            </a:r>
            <a:r>
              <a:rPr lang="en-US" dirty="0"/>
              <a:t>. </a:t>
            </a:r>
            <a:r>
              <a:rPr lang="en-US" dirty="0" err="1"/>
              <a:t>Modiae</a:t>
            </a:r>
            <a:r>
              <a:rPr lang="en-US" dirty="0"/>
              <a:t> </a:t>
            </a:r>
            <a:r>
              <a:rPr lang="en-US" dirty="0" err="1"/>
              <a:t>rernam</a:t>
            </a:r>
            <a:r>
              <a:rPr lang="en-US" dirty="0"/>
              <a:t> </a:t>
            </a:r>
            <a:r>
              <a:rPr lang="en-US" dirty="0" err="1"/>
              <a:t>quasitio</a:t>
            </a:r>
            <a:r>
              <a:rPr lang="en-US" dirty="0"/>
              <a:t> re </a:t>
            </a:r>
            <a:r>
              <a:rPr lang="en-US" dirty="0" err="1"/>
              <a:t>quia</a:t>
            </a:r>
            <a:r>
              <a:rPr lang="en-US" dirty="0"/>
              <a:t> </a:t>
            </a:r>
            <a:r>
              <a:rPr lang="en-US" dirty="0" err="1"/>
              <a:t>quiatiatus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harum</a:t>
            </a:r>
            <a:r>
              <a:rPr lang="en-US" dirty="0"/>
              <a:t>.  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A9742E3B-B7FE-0B42-9BC7-F938EBB391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4773201"/>
            <a:ext cx="4114800" cy="1019573"/>
          </a:xfrm>
        </p:spPr>
        <p:txBody>
          <a:bodyPr anchor="t" anchorCtr="0">
            <a:noAutofit/>
          </a:bodyPr>
          <a:lstStyle>
            <a:lvl1pPr>
              <a:lnSpc>
                <a:spcPts val="4000"/>
              </a:lnSpc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Headline second 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0154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4">
            <a:extLst>
              <a:ext uri="{FF2B5EF4-FFF2-40B4-BE49-F238E27FC236}">
                <a16:creationId xmlns:a16="http://schemas.microsoft.com/office/drawing/2014/main" id="{7FFBBF3C-8D32-9C4C-8049-401D0937DDD4}"/>
              </a:ext>
            </a:extLst>
          </p:cNvPr>
          <p:cNvSpPr/>
          <p:nvPr/>
        </p:nvSpPr>
        <p:spPr>
          <a:xfrm>
            <a:off x="11018316" y="4732239"/>
            <a:ext cx="1174061" cy="2125556"/>
          </a:xfrm>
          <a:custGeom>
            <a:avLst/>
            <a:gdLst/>
            <a:ahLst/>
            <a:cxnLst/>
            <a:rect l="l" t="t" r="r" b="b"/>
            <a:pathLst>
              <a:path w="1936115" h="3505200">
                <a:moveTo>
                  <a:pt x="1936087" y="0"/>
                </a:moveTo>
                <a:lnTo>
                  <a:pt x="0" y="2076209"/>
                </a:lnTo>
                <a:lnTo>
                  <a:pt x="388710" y="3504741"/>
                </a:lnTo>
                <a:lnTo>
                  <a:pt x="1936087" y="3504741"/>
                </a:lnTo>
                <a:lnTo>
                  <a:pt x="1936087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sz="662"/>
          </a:p>
        </p:txBody>
      </p:sp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C1F7A593-DAF0-6649-A92F-05D0C51859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5408" b="15073"/>
          <a:stretch/>
        </p:blipFill>
        <p:spPr>
          <a:xfrm>
            <a:off x="9193696" y="0"/>
            <a:ext cx="2998304" cy="5824330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781D0-2E57-E44D-B454-B1BA359B420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1635" y="0"/>
            <a:ext cx="11029951" cy="6870700"/>
          </a:xfrm>
          <a:custGeom>
            <a:avLst/>
            <a:gdLst>
              <a:gd name="connsiteX0" fmla="*/ 0 w 11029951"/>
              <a:gd name="connsiteY0" fmla="*/ 0 h 6870700"/>
              <a:gd name="connsiteX1" fmla="*/ 11029951 w 11029951"/>
              <a:gd name="connsiteY1" fmla="*/ 0 h 6870700"/>
              <a:gd name="connsiteX2" fmla="*/ 11029951 w 11029951"/>
              <a:gd name="connsiteY2" fmla="*/ 6870700 h 6870700"/>
              <a:gd name="connsiteX3" fmla="*/ 0 w 11029951"/>
              <a:gd name="connsiteY3" fmla="*/ 6870700 h 6870700"/>
              <a:gd name="connsiteX4" fmla="*/ 0 w 11029951"/>
              <a:gd name="connsiteY4" fmla="*/ 0 h 6870700"/>
              <a:gd name="connsiteX0" fmla="*/ 0 w 11029951"/>
              <a:gd name="connsiteY0" fmla="*/ 0 h 6870700"/>
              <a:gd name="connsiteX1" fmla="*/ 9146830 w 11029951"/>
              <a:gd name="connsiteY1" fmla="*/ 0 h 6870700"/>
              <a:gd name="connsiteX2" fmla="*/ 11029951 w 11029951"/>
              <a:gd name="connsiteY2" fmla="*/ 6870700 h 6870700"/>
              <a:gd name="connsiteX3" fmla="*/ 0 w 11029951"/>
              <a:gd name="connsiteY3" fmla="*/ 6870700 h 6870700"/>
              <a:gd name="connsiteX4" fmla="*/ 0 w 11029951"/>
              <a:gd name="connsiteY4" fmla="*/ 0 h 687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29951" h="6870700">
                <a:moveTo>
                  <a:pt x="0" y="0"/>
                </a:moveTo>
                <a:lnTo>
                  <a:pt x="9146830" y="0"/>
                </a:lnTo>
                <a:lnTo>
                  <a:pt x="11029951" y="6870700"/>
                </a:lnTo>
                <a:lnTo>
                  <a:pt x="0" y="68707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5335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- option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B0945F-B171-1B46-AF80-AE450A2DD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AC4D1-B026-E14D-BA30-BD65BCD6A5D5}" type="datetimeFigureOut">
              <a:rPr lang="en-US" smtClean="0"/>
              <a:t>1/12/23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BD8283-BA1B-FF49-866F-79E99CB5D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9EBEEF-A168-DF48-AB32-DC013CDAD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0F6EB-23C3-3041-9FAD-F604CA3CDAD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id="{06350C93-DC44-F44A-AC48-DCF4F8D9EF04}"/>
              </a:ext>
            </a:extLst>
          </p:cNvPr>
          <p:cNvSpPr/>
          <p:nvPr userDrawn="1"/>
        </p:nvSpPr>
        <p:spPr>
          <a:xfrm>
            <a:off x="0" y="385"/>
            <a:ext cx="10988588" cy="6857615"/>
          </a:xfrm>
          <a:custGeom>
            <a:avLst/>
            <a:gdLst/>
            <a:ahLst/>
            <a:cxnLst/>
            <a:rect l="l" t="t" r="r" b="b"/>
            <a:pathLst>
              <a:path w="18120995" h="11308715">
                <a:moveTo>
                  <a:pt x="15043416" y="0"/>
                </a:moveTo>
                <a:lnTo>
                  <a:pt x="0" y="0"/>
                </a:lnTo>
                <a:lnTo>
                  <a:pt x="0" y="11308556"/>
                </a:lnTo>
                <a:lnTo>
                  <a:pt x="18120579" y="11308556"/>
                </a:lnTo>
                <a:lnTo>
                  <a:pt x="15043416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sz="662"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4D2F5F15-BEE4-0849-94CD-C130A796FA9B}"/>
              </a:ext>
            </a:extLst>
          </p:cNvPr>
          <p:cNvSpPr/>
          <p:nvPr/>
        </p:nvSpPr>
        <p:spPr>
          <a:xfrm>
            <a:off x="11018316" y="4732239"/>
            <a:ext cx="1174061" cy="2125556"/>
          </a:xfrm>
          <a:custGeom>
            <a:avLst/>
            <a:gdLst/>
            <a:ahLst/>
            <a:cxnLst/>
            <a:rect l="l" t="t" r="r" b="b"/>
            <a:pathLst>
              <a:path w="1936115" h="3505200">
                <a:moveTo>
                  <a:pt x="1936087" y="0"/>
                </a:moveTo>
                <a:lnTo>
                  <a:pt x="0" y="2076209"/>
                </a:lnTo>
                <a:lnTo>
                  <a:pt x="388710" y="3504741"/>
                </a:lnTo>
                <a:lnTo>
                  <a:pt x="1936087" y="3504741"/>
                </a:lnTo>
                <a:lnTo>
                  <a:pt x="1936087" y="0"/>
                </a:lnTo>
                <a:close/>
              </a:path>
            </a:pathLst>
          </a:custGeom>
          <a:solidFill>
            <a:srgbClr val="003B5C"/>
          </a:solidFill>
        </p:spPr>
        <p:txBody>
          <a:bodyPr wrap="square" lIns="0" tIns="0" rIns="0" bIns="0" rtlCol="0"/>
          <a:lstStyle/>
          <a:p>
            <a:endParaRPr sz="662"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BFE7BBC4-61C3-2647-B9DC-15F1AF04584F}"/>
              </a:ext>
            </a:extLst>
          </p:cNvPr>
          <p:cNvGrpSpPr/>
          <p:nvPr userDrawn="1"/>
        </p:nvGrpSpPr>
        <p:grpSpPr>
          <a:xfrm>
            <a:off x="838200" y="5689055"/>
            <a:ext cx="3888827" cy="566430"/>
            <a:chOff x="3168431" y="5404544"/>
            <a:chExt cx="3888827" cy="566430"/>
          </a:xfrm>
        </p:grpSpPr>
        <p:sp>
          <p:nvSpPr>
            <p:cNvPr id="54" name="object 7">
              <a:extLst>
                <a:ext uri="{FF2B5EF4-FFF2-40B4-BE49-F238E27FC236}">
                  <a16:creationId xmlns:a16="http://schemas.microsoft.com/office/drawing/2014/main" id="{7A92AE4D-88D5-3349-94CB-3AF8301397AD}"/>
                </a:ext>
              </a:extLst>
            </p:cNvPr>
            <p:cNvSpPr/>
            <p:nvPr/>
          </p:nvSpPr>
          <p:spPr>
            <a:xfrm>
              <a:off x="5349215" y="5512193"/>
              <a:ext cx="163267" cy="171354"/>
            </a:xfrm>
            <a:custGeom>
              <a:avLst/>
              <a:gdLst/>
              <a:ahLst/>
              <a:cxnLst/>
              <a:rect l="l" t="t" r="r" b="b"/>
              <a:pathLst>
                <a:path w="269240" h="282575">
                  <a:moveTo>
                    <a:pt x="158832" y="0"/>
                  </a:moveTo>
                  <a:lnTo>
                    <a:pt x="133065" y="2130"/>
                  </a:lnTo>
                  <a:lnTo>
                    <a:pt x="110124" y="8426"/>
                  </a:lnTo>
                  <a:lnTo>
                    <a:pt x="89968" y="18747"/>
                  </a:lnTo>
                  <a:lnTo>
                    <a:pt x="72552" y="32951"/>
                  </a:lnTo>
                  <a:lnTo>
                    <a:pt x="72552" y="8219"/>
                  </a:lnTo>
                  <a:lnTo>
                    <a:pt x="0" y="8219"/>
                  </a:lnTo>
                  <a:lnTo>
                    <a:pt x="0" y="282483"/>
                  </a:lnTo>
                  <a:lnTo>
                    <a:pt x="72552" y="282483"/>
                  </a:lnTo>
                  <a:lnTo>
                    <a:pt x="72552" y="161052"/>
                  </a:lnTo>
                  <a:lnTo>
                    <a:pt x="77403" y="117981"/>
                  </a:lnTo>
                  <a:lnTo>
                    <a:pt x="91166" y="88622"/>
                  </a:lnTo>
                  <a:lnTo>
                    <a:pt x="112658" y="71841"/>
                  </a:lnTo>
                  <a:lnTo>
                    <a:pt x="140697" y="66500"/>
                  </a:lnTo>
                  <a:lnTo>
                    <a:pt x="163526" y="71136"/>
                  </a:lnTo>
                  <a:lnTo>
                    <a:pt x="181041" y="84219"/>
                  </a:lnTo>
                  <a:lnTo>
                    <a:pt x="192266" y="104516"/>
                  </a:lnTo>
                  <a:lnTo>
                    <a:pt x="196224" y="130791"/>
                  </a:lnTo>
                  <a:lnTo>
                    <a:pt x="196224" y="282483"/>
                  </a:lnTo>
                  <a:lnTo>
                    <a:pt x="268777" y="282483"/>
                  </a:lnTo>
                  <a:lnTo>
                    <a:pt x="268777" y="115389"/>
                  </a:lnTo>
                  <a:lnTo>
                    <a:pt x="260877" y="68606"/>
                  </a:lnTo>
                  <a:lnTo>
                    <a:pt x="238550" y="32136"/>
                  </a:lnTo>
                  <a:lnTo>
                    <a:pt x="203850" y="8445"/>
                  </a:lnTo>
                  <a:lnTo>
                    <a:pt x="1588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662"/>
            </a:p>
          </p:txBody>
        </p:sp>
        <p:pic>
          <p:nvPicPr>
            <p:cNvPr id="55" name="object 8">
              <a:extLst>
                <a:ext uri="{FF2B5EF4-FFF2-40B4-BE49-F238E27FC236}">
                  <a16:creationId xmlns:a16="http://schemas.microsoft.com/office/drawing/2014/main" id="{0E946A9F-70AB-E04A-BF93-6E3BC33C488D}"/>
                </a:ext>
              </a:extLst>
            </p:cNvPr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90171" y="5785918"/>
              <a:ext cx="103942" cy="103942"/>
            </a:xfrm>
            <a:prstGeom prst="rect">
              <a:avLst/>
            </a:prstGeom>
          </p:spPr>
        </p:pic>
        <p:grpSp>
          <p:nvGrpSpPr>
            <p:cNvPr id="56" name="object 9">
              <a:extLst>
                <a:ext uri="{FF2B5EF4-FFF2-40B4-BE49-F238E27FC236}">
                  <a16:creationId xmlns:a16="http://schemas.microsoft.com/office/drawing/2014/main" id="{5934527D-00E1-D549-9E1C-B32DC33501D7}"/>
                </a:ext>
              </a:extLst>
            </p:cNvPr>
            <p:cNvGrpSpPr/>
            <p:nvPr/>
          </p:nvGrpSpPr>
          <p:grpSpPr>
            <a:xfrm>
              <a:off x="5526626" y="5443531"/>
              <a:ext cx="1530632" cy="477865"/>
              <a:chOff x="9111801" y="8976785"/>
              <a:chExt cx="2524125" cy="788035"/>
            </a:xfrm>
          </p:grpSpPr>
          <p:sp>
            <p:nvSpPr>
              <p:cNvPr id="72" name="object 10">
                <a:extLst>
                  <a:ext uri="{FF2B5EF4-FFF2-40B4-BE49-F238E27FC236}">
                    <a16:creationId xmlns:a16="http://schemas.microsoft.com/office/drawing/2014/main" id="{A5E1C6AF-CE28-7348-8C80-534BEA5957F4}"/>
                  </a:ext>
                </a:extLst>
              </p:cNvPr>
              <p:cNvSpPr/>
              <p:nvPr/>
            </p:nvSpPr>
            <p:spPr>
              <a:xfrm>
                <a:off x="9214498" y="8976785"/>
                <a:ext cx="2421890" cy="489584"/>
              </a:xfrm>
              <a:custGeom>
                <a:avLst/>
                <a:gdLst/>
                <a:ahLst/>
                <a:cxnLst/>
                <a:rect l="l" t="t" r="r" b="b"/>
                <a:pathLst>
                  <a:path w="2421890" h="489584">
                    <a:moveTo>
                      <a:pt x="372122" y="395719"/>
                    </a:moveTo>
                    <a:lnTo>
                      <a:pt x="340080" y="317093"/>
                    </a:lnTo>
                    <a:lnTo>
                      <a:pt x="312547" y="249516"/>
                    </a:lnTo>
                    <a:lnTo>
                      <a:pt x="259016" y="118160"/>
                    </a:lnTo>
                    <a:lnTo>
                      <a:pt x="235826" y="61264"/>
                    </a:lnTo>
                    <a:lnTo>
                      <a:pt x="235826" y="249516"/>
                    </a:lnTo>
                    <a:lnTo>
                      <a:pt x="136296" y="249516"/>
                    </a:lnTo>
                    <a:lnTo>
                      <a:pt x="186321" y="118160"/>
                    </a:lnTo>
                    <a:lnTo>
                      <a:pt x="235826" y="249516"/>
                    </a:lnTo>
                    <a:lnTo>
                      <a:pt x="235826" y="61264"/>
                    </a:lnTo>
                    <a:lnTo>
                      <a:pt x="222059" y="27470"/>
                    </a:lnTo>
                    <a:lnTo>
                      <a:pt x="150050" y="27470"/>
                    </a:lnTo>
                    <a:lnTo>
                      <a:pt x="0" y="395719"/>
                    </a:lnTo>
                    <a:lnTo>
                      <a:pt x="80784" y="395719"/>
                    </a:lnTo>
                    <a:lnTo>
                      <a:pt x="110477" y="317093"/>
                    </a:lnTo>
                    <a:lnTo>
                      <a:pt x="261658" y="317093"/>
                    </a:lnTo>
                    <a:lnTo>
                      <a:pt x="291338" y="395719"/>
                    </a:lnTo>
                    <a:lnTo>
                      <a:pt x="372122" y="395719"/>
                    </a:lnTo>
                    <a:close/>
                  </a:path>
                  <a:path w="2421890" h="489584">
                    <a:moveTo>
                      <a:pt x="647357" y="321513"/>
                    </a:moveTo>
                    <a:lnTo>
                      <a:pt x="581431" y="297891"/>
                    </a:lnTo>
                    <a:lnTo>
                      <a:pt x="569137" y="315899"/>
                    </a:lnTo>
                    <a:lnTo>
                      <a:pt x="553948" y="328180"/>
                    </a:lnTo>
                    <a:lnTo>
                      <a:pt x="536282" y="335203"/>
                    </a:lnTo>
                    <a:lnTo>
                      <a:pt x="516572" y="337439"/>
                    </a:lnTo>
                    <a:lnTo>
                      <a:pt x="485368" y="331812"/>
                    </a:lnTo>
                    <a:lnTo>
                      <a:pt x="461238" y="315861"/>
                    </a:lnTo>
                    <a:lnTo>
                      <a:pt x="445681" y="291071"/>
                    </a:lnTo>
                    <a:lnTo>
                      <a:pt x="440169" y="258864"/>
                    </a:lnTo>
                    <a:lnTo>
                      <a:pt x="445681" y="226783"/>
                    </a:lnTo>
                    <a:lnTo>
                      <a:pt x="461238" y="201777"/>
                    </a:lnTo>
                    <a:lnTo>
                      <a:pt x="485368" y="185521"/>
                    </a:lnTo>
                    <a:lnTo>
                      <a:pt x="516572" y="179730"/>
                    </a:lnTo>
                    <a:lnTo>
                      <a:pt x="535927" y="181952"/>
                    </a:lnTo>
                    <a:lnTo>
                      <a:pt x="553173" y="188849"/>
                    </a:lnTo>
                    <a:lnTo>
                      <a:pt x="567651" y="200799"/>
                    </a:lnTo>
                    <a:lnTo>
                      <a:pt x="578650" y="218186"/>
                    </a:lnTo>
                    <a:lnTo>
                      <a:pt x="645718" y="192354"/>
                    </a:lnTo>
                    <a:lnTo>
                      <a:pt x="623468" y="159346"/>
                    </a:lnTo>
                    <a:lnTo>
                      <a:pt x="593318" y="134442"/>
                    </a:lnTo>
                    <a:lnTo>
                      <a:pt x="557085" y="118719"/>
                    </a:lnTo>
                    <a:lnTo>
                      <a:pt x="516572" y="113245"/>
                    </a:lnTo>
                    <a:lnTo>
                      <a:pt x="470484" y="120103"/>
                    </a:lnTo>
                    <a:lnTo>
                      <a:pt x="430225" y="139661"/>
                    </a:lnTo>
                    <a:lnTo>
                      <a:pt x="398348" y="170332"/>
                    </a:lnTo>
                    <a:lnTo>
                      <a:pt x="377355" y="210591"/>
                    </a:lnTo>
                    <a:lnTo>
                      <a:pt x="369798" y="258864"/>
                    </a:lnTo>
                    <a:lnTo>
                      <a:pt x="377355" y="307086"/>
                    </a:lnTo>
                    <a:lnTo>
                      <a:pt x="398348" y="347218"/>
                    </a:lnTo>
                    <a:lnTo>
                      <a:pt x="430225" y="377761"/>
                    </a:lnTo>
                    <a:lnTo>
                      <a:pt x="470484" y="397179"/>
                    </a:lnTo>
                    <a:lnTo>
                      <a:pt x="516572" y="403999"/>
                    </a:lnTo>
                    <a:lnTo>
                      <a:pt x="558558" y="398297"/>
                    </a:lnTo>
                    <a:lnTo>
                      <a:pt x="595782" y="381914"/>
                    </a:lnTo>
                    <a:lnTo>
                      <a:pt x="626084" y="355955"/>
                    </a:lnTo>
                    <a:lnTo>
                      <a:pt x="647357" y="321513"/>
                    </a:lnTo>
                    <a:close/>
                  </a:path>
                  <a:path w="2421890" h="489584">
                    <a:moveTo>
                      <a:pt x="961428" y="121462"/>
                    </a:moveTo>
                    <a:lnTo>
                      <a:pt x="888860" y="121462"/>
                    </a:lnTo>
                    <a:lnTo>
                      <a:pt x="888860" y="143421"/>
                    </a:lnTo>
                    <a:lnTo>
                      <a:pt x="888860" y="258876"/>
                    </a:lnTo>
                    <a:lnTo>
                      <a:pt x="882154" y="293014"/>
                    </a:lnTo>
                    <a:lnTo>
                      <a:pt x="864476" y="318795"/>
                    </a:lnTo>
                    <a:lnTo>
                      <a:pt x="839495" y="335089"/>
                    </a:lnTo>
                    <a:lnTo>
                      <a:pt x="810869" y="340779"/>
                    </a:lnTo>
                    <a:lnTo>
                      <a:pt x="780275" y="335089"/>
                    </a:lnTo>
                    <a:lnTo>
                      <a:pt x="755878" y="318795"/>
                    </a:lnTo>
                    <a:lnTo>
                      <a:pt x="739736" y="293014"/>
                    </a:lnTo>
                    <a:lnTo>
                      <a:pt x="733894" y="258876"/>
                    </a:lnTo>
                    <a:lnTo>
                      <a:pt x="739736" y="224637"/>
                    </a:lnTo>
                    <a:lnTo>
                      <a:pt x="755878" y="198653"/>
                    </a:lnTo>
                    <a:lnTo>
                      <a:pt x="780275" y="182156"/>
                    </a:lnTo>
                    <a:lnTo>
                      <a:pt x="810869" y="176390"/>
                    </a:lnTo>
                    <a:lnTo>
                      <a:pt x="839495" y="182156"/>
                    </a:lnTo>
                    <a:lnTo>
                      <a:pt x="864476" y="198653"/>
                    </a:lnTo>
                    <a:lnTo>
                      <a:pt x="882154" y="224637"/>
                    </a:lnTo>
                    <a:lnTo>
                      <a:pt x="888860" y="258876"/>
                    </a:lnTo>
                    <a:lnTo>
                      <a:pt x="888860" y="143421"/>
                    </a:lnTo>
                    <a:lnTo>
                      <a:pt x="870229" y="130606"/>
                    </a:lnTo>
                    <a:lnTo>
                      <a:pt x="848906" y="121132"/>
                    </a:lnTo>
                    <a:lnTo>
                      <a:pt x="824877" y="115252"/>
                    </a:lnTo>
                    <a:lnTo>
                      <a:pt x="798182" y="113233"/>
                    </a:lnTo>
                    <a:lnTo>
                      <a:pt x="757377" y="120103"/>
                    </a:lnTo>
                    <a:lnTo>
                      <a:pt x="720636" y="139649"/>
                    </a:lnTo>
                    <a:lnTo>
                      <a:pt x="690829" y="170345"/>
                    </a:lnTo>
                    <a:lnTo>
                      <a:pt x="670839" y="210604"/>
                    </a:lnTo>
                    <a:lnTo>
                      <a:pt x="663536" y="258876"/>
                    </a:lnTo>
                    <a:lnTo>
                      <a:pt x="670839" y="307098"/>
                    </a:lnTo>
                    <a:lnTo>
                      <a:pt x="690829" y="347218"/>
                    </a:lnTo>
                    <a:lnTo>
                      <a:pt x="720636" y="377748"/>
                    </a:lnTo>
                    <a:lnTo>
                      <a:pt x="757377" y="397179"/>
                    </a:lnTo>
                    <a:lnTo>
                      <a:pt x="798182" y="403987"/>
                    </a:lnTo>
                    <a:lnTo>
                      <a:pt x="824877" y="401980"/>
                    </a:lnTo>
                    <a:lnTo>
                      <a:pt x="848906" y="396151"/>
                    </a:lnTo>
                    <a:lnTo>
                      <a:pt x="870229" y="386816"/>
                    </a:lnTo>
                    <a:lnTo>
                      <a:pt x="888860" y="374319"/>
                    </a:lnTo>
                    <a:lnTo>
                      <a:pt x="888860" y="395732"/>
                    </a:lnTo>
                    <a:lnTo>
                      <a:pt x="961428" y="395732"/>
                    </a:lnTo>
                    <a:lnTo>
                      <a:pt x="961428" y="374319"/>
                    </a:lnTo>
                    <a:lnTo>
                      <a:pt x="961428" y="340779"/>
                    </a:lnTo>
                    <a:lnTo>
                      <a:pt x="961428" y="176390"/>
                    </a:lnTo>
                    <a:lnTo>
                      <a:pt x="961428" y="143421"/>
                    </a:lnTo>
                    <a:lnTo>
                      <a:pt x="961428" y="121462"/>
                    </a:lnTo>
                    <a:close/>
                  </a:path>
                  <a:path w="2421890" h="489584">
                    <a:moveTo>
                      <a:pt x="1300187" y="0"/>
                    </a:moveTo>
                    <a:lnTo>
                      <a:pt x="1227632" y="0"/>
                    </a:lnTo>
                    <a:lnTo>
                      <a:pt x="1227632" y="143421"/>
                    </a:lnTo>
                    <a:lnTo>
                      <a:pt x="1227632" y="258851"/>
                    </a:lnTo>
                    <a:lnTo>
                      <a:pt x="1220914" y="293001"/>
                    </a:lnTo>
                    <a:lnTo>
                      <a:pt x="1203236" y="318795"/>
                    </a:lnTo>
                    <a:lnTo>
                      <a:pt x="1178255" y="335102"/>
                    </a:lnTo>
                    <a:lnTo>
                      <a:pt x="1149629" y="340779"/>
                    </a:lnTo>
                    <a:lnTo>
                      <a:pt x="1119035" y="335102"/>
                    </a:lnTo>
                    <a:lnTo>
                      <a:pt x="1094625" y="318795"/>
                    </a:lnTo>
                    <a:lnTo>
                      <a:pt x="1078484" y="293001"/>
                    </a:lnTo>
                    <a:lnTo>
                      <a:pt x="1072642" y="258851"/>
                    </a:lnTo>
                    <a:lnTo>
                      <a:pt x="1078484" y="224624"/>
                    </a:lnTo>
                    <a:lnTo>
                      <a:pt x="1094625" y="198653"/>
                    </a:lnTo>
                    <a:lnTo>
                      <a:pt x="1119035" y="182156"/>
                    </a:lnTo>
                    <a:lnTo>
                      <a:pt x="1149629" y="176390"/>
                    </a:lnTo>
                    <a:lnTo>
                      <a:pt x="1178255" y="182156"/>
                    </a:lnTo>
                    <a:lnTo>
                      <a:pt x="1203236" y="198653"/>
                    </a:lnTo>
                    <a:lnTo>
                      <a:pt x="1220914" y="224624"/>
                    </a:lnTo>
                    <a:lnTo>
                      <a:pt x="1227632" y="258851"/>
                    </a:lnTo>
                    <a:lnTo>
                      <a:pt x="1227632" y="143421"/>
                    </a:lnTo>
                    <a:lnTo>
                      <a:pt x="1208989" y="130594"/>
                    </a:lnTo>
                    <a:lnTo>
                      <a:pt x="1187665" y="121119"/>
                    </a:lnTo>
                    <a:lnTo>
                      <a:pt x="1163637" y="115252"/>
                    </a:lnTo>
                    <a:lnTo>
                      <a:pt x="1136942" y="113233"/>
                    </a:lnTo>
                    <a:lnTo>
                      <a:pt x="1096137" y="120103"/>
                    </a:lnTo>
                    <a:lnTo>
                      <a:pt x="1059383" y="139649"/>
                    </a:lnTo>
                    <a:lnTo>
                      <a:pt x="1029576" y="170332"/>
                    </a:lnTo>
                    <a:lnTo>
                      <a:pt x="1009573" y="210591"/>
                    </a:lnTo>
                    <a:lnTo>
                      <a:pt x="1002271" y="258851"/>
                    </a:lnTo>
                    <a:lnTo>
                      <a:pt x="1009573" y="307086"/>
                    </a:lnTo>
                    <a:lnTo>
                      <a:pt x="1029576" y="347218"/>
                    </a:lnTo>
                    <a:lnTo>
                      <a:pt x="1059383" y="377748"/>
                    </a:lnTo>
                    <a:lnTo>
                      <a:pt x="1096137" y="397179"/>
                    </a:lnTo>
                    <a:lnTo>
                      <a:pt x="1136942" y="403999"/>
                    </a:lnTo>
                    <a:lnTo>
                      <a:pt x="1163637" y="401980"/>
                    </a:lnTo>
                    <a:lnTo>
                      <a:pt x="1187665" y="396138"/>
                    </a:lnTo>
                    <a:lnTo>
                      <a:pt x="1208989" y="386803"/>
                    </a:lnTo>
                    <a:lnTo>
                      <a:pt x="1227632" y="374294"/>
                    </a:lnTo>
                    <a:lnTo>
                      <a:pt x="1227632" y="395706"/>
                    </a:lnTo>
                    <a:lnTo>
                      <a:pt x="1300187" y="395706"/>
                    </a:lnTo>
                    <a:lnTo>
                      <a:pt x="1300187" y="374294"/>
                    </a:lnTo>
                    <a:lnTo>
                      <a:pt x="1300187" y="340779"/>
                    </a:lnTo>
                    <a:lnTo>
                      <a:pt x="1300187" y="176390"/>
                    </a:lnTo>
                    <a:lnTo>
                      <a:pt x="1300187" y="143421"/>
                    </a:lnTo>
                    <a:lnTo>
                      <a:pt x="1300187" y="0"/>
                    </a:lnTo>
                    <a:close/>
                  </a:path>
                  <a:path w="2421890" h="489584">
                    <a:moveTo>
                      <a:pt x="1621955" y="253377"/>
                    </a:moveTo>
                    <a:lnTo>
                      <a:pt x="1617154" y="226974"/>
                    </a:lnTo>
                    <a:lnTo>
                      <a:pt x="1613471" y="206717"/>
                    </a:lnTo>
                    <a:lnTo>
                      <a:pt x="1597380" y="176390"/>
                    </a:lnTo>
                    <a:lnTo>
                      <a:pt x="1592897" y="167957"/>
                    </a:lnTo>
                    <a:lnTo>
                      <a:pt x="1562671" y="138506"/>
                    </a:lnTo>
                    <a:lnTo>
                      <a:pt x="1547761" y="131064"/>
                    </a:lnTo>
                    <a:lnTo>
                      <a:pt x="1547761" y="226974"/>
                    </a:lnTo>
                    <a:lnTo>
                      <a:pt x="1415313" y="226974"/>
                    </a:lnTo>
                    <a:lnTo>
                      <a:pt x="1425714" y="204711"/>
                    </a:lnTo>
                    <a:lnTo>
                      <a:pt x="1442110" y="188925"/>
                    </a:lnTo>
                    <a:lnTo>
                      <a:pt x="1462011" y="179501"/>
                    </a:lnTo>
                    <a:lnTo>
                      <a:pt x="1482953" y="176390"/>
                    </a:lnTo>
                    <a:lnTo>
                      <a:pt x="1503972" y="179349"/>
                    </a:lnTo>
                    <a:lnTo>
                      <a:pt x="1522577" y="188493"/>
                    </a:lnTo>
                    <a:lnTo>
                      <a:pt x="1537576" y="204228"/>
                    </a:lnTo>
                    <a:lnTo>
                      <a:pt x="1547761" y="226974"/>
                    </a:lnTo>
                    <a:lnTo>
                      <a:pt x="1547761" y="131064"/>
                    </a:lnTo>
                    <a:lnTo>
                      <a:pt x="1525206" y="119786"/>
                    </a:lnTo>
                    <a:lnTo>
                      <a:pt x="1482953" y="113233"/>
                    </a:lnTo>
                    <a:lnTo>
                      <a:pt x="1438008" y="120103"/>
                    </a:lnTo>
                    <a:lnTo>
                      <a:pt x="1399070" y="139649"/>
                    </a:lnTo>
                    <a:lnTo>
                      <a:pt x="1368399" y="170332"/>
                    </a:lnTo>
                    <a:lnTo>
                      <a:pt x="1348320" y="210591"/>
                    </a:lnTo>
                    <a:lnTo>
                      <a:pt x="1341120" y="258851"/>
                    </a:lnTo>
                    <a:lnTo>
                      <a:pt x="1348333" y="307086"/>
                    </a:lnTo>
                    <a:lnTo>
                      <a:pt x="1368513" y="347218"/>
                    </a:lnTo>
                    <a:lnTo>
                      <a:pt x="1399425" y="377748"/>
                    </a:lnTo>
                    <a:lnTo>
                      <a:pt x="1438859" y="397179"/>
                    </a:lnTo>
                    <a:lnTo>
                      <a:pt x="1484617" y="403999"/>
                    </a:lnTo>
                    <a:lnTo>
                      <a:pt x="1522857" y="400253"/>
                    </a:lnTo>
                    <a:lnTo>
                      <a:pt x="1556448" y="388924"/>
                    </a:lnTo>
                    <a:lnTo>
                      <a:pt x="1584896" y="369862"/>
                    </a:lnTo>
                    <a:lnTo>
                      <a:pt x="1607693" y="342912"/>
                    </a:lnTo>
                    <a:lnTo>
                      <a:pt x="1605521" y="341845"/>
                    </a:lnTo>
                    <a:lnTo>
                      <a:pt x="1549958" y="314375"/>
                    </a:lnTo>
                    <a:lnTo>
                      <a:pt x="1534731" y="328637"/>
                    </a:lnTo>
                    <a:lnTo>
                      <a:pt x="1518323" y="336969"/>
                    </a:lnTo>
                    <a:lnTo>
                      <a:pt x="1501381" y="340880"/>
                    </a:lnTo>
                    <a:lnTo>
                      <a:pt x="1484617" y="341845"/>
                    </a:lnTo>
                    <a:lnTo>
                      <a:pt x="1459357" y="337451"/>
                    </a:lnTo>
                    <a:lnTo>
                      <a:pt x="1438135" y="324815"/>
                    </a:lnTo>
                    <a:lnTo>
                      <a:pt x="1422273" y="304761"/>
                    </a:lnTo>
                    <a:lnTo>
                      <a:pt x="1413116" y="278130"/>
                    </a:lnTo>
                    <a:lnTo>
                      <a:pt x="1621955" y="278130"/>
                    </a:lnTo>
                    <a:lnTo>
                      <a:pt x="1621955" y="253377"/>
                    </a:lnTo>
                    <a:close/>
                  </a:path>
                  <a:path w="2421890" h="489584">
                    <a:moveTo>
                      <a:pt x="2112924" y="224256"/>
                    </a:moveTo>
                    <a:lnTo>
                      <a:pt x="2104301" y="178625"/>
                    </a:lnTo>
                    <a:lnTo>
                      <a:pt x="2081047" y="143598"/>
                    </a:lnTo>
                    <a:lnTo>
                      <a:pt x="2047087" y="121158"/>
                    </a:lnTo>
                    <a:lnTo>
                      <a:pt x="2006320" y="113245"/>
                    </a:lnTo>
                    <a:lnTo>
                      <a:pt x="1975307" y="116332"/>
                    </a:lnTo>
                    <a:lnTo>
                      <a:pt x="1948268" y="125234"/>
                    </a:lnTo>
                    <a:lnTo>
                      <a:pt x="1925243" y="139407"/>
                    </a:lnTo>
                    <a:lnTo>
                      <a:pt x="1906282" y="158267"/>
                    </a:lnTo>
                    <a:lnTo>
                      <a:pt x="1889036" y="138950"/>
                    </a:lnTo>
                    <a:lnTo>
                      <a:pt x="1867611" y="124841"/>
                    </a:lnTo>
                    <a:lnTo>
                      <a:pt x="1842998" y="116179"/>
                    </a:lnTo>
                    <a:lnTo>
                      <a:pt x="1816150" y="113245"/>
                    </a:lnTo>
                    <a:lnTo>
                      <a:pt x="1790992" y="115341"/>
                    </a:lnTo>
                    <a:lnTo>
                      <a:pt x="1769021" y="121386"/>
                    </a:lnTo>
                    <a:lnTo>
                      <a:pt x="1750148" y="131064"/>
                    </a:lnTo>
                    <a:lnTo>
                      <a:pt x="1734248" y="143979"/>
                    </a:lnTo>
                    <a:lnTo>
                      <a:pt x="1734248" y="121437"/>
                    </a:lnTo>
                    <a:lnTo>
                      <a:pt x="1661693" y="121437"/>
                    </a:lnTo>
                    <a:lnTo>
                      <a:pt x="1661693" y="395732"/>
                    </a:lnTo>
                    <a:lnTo>
                      <a:pt x="1734248" y="395732"/>
                    </a:lnTo>
                    <a:lnTo>
                      <a:pt x="1734248" y="263804"/>
                    </a:lnTo>
                    <a:lnTo>
                      <a:pt x="1738630" y="226314"/>
                    </a:lnTo>
                    <a:lnTo>
                      <a:pt x="1751152" y="200126"/>
                    </a:lnTo>
                    <a:lnTo>
                      <a:pt x="1770888" y="184759"/>
                    </a:lnTo>
                    <a:lnTo>
                      <a:pt x="1796897" y="179743"/>
                    </a:lnTo>
                    <a:lnTo>
                      <a:pt x="1818081" y="183832"/>
                    </a:lnTo>
                    <a:lnTo>
                      <a:pt x="1835175" y="195592"/>
                    </a:lnTo>
                    <a:lnTo>
                      <a:pt x="1846605" y="214274"/>
                    </a:lnTo>
                    <a:lnTo>
                      <a:pt x="1850758" y="239102"/>
                    </a:lnTo>
                    <a:lnTo>
                      <a:pt x="1850758" y="395732"/>
                    </a:lnTo>
                    <a:lnTo>
                      <a:pt x="1923326" y="395732"/>
                    </a:lnTo>
                    <a:lnTo>
                      <a:pt x="1923326" y="263804"/>
                    </a:lnTo>
                    <a:lnTo>
                      <a:pt x="1927872" y="226314"/>
                    </a:lnTo>
                    <a:lnTo>
                      <a:pt x="1940775" y="200126"/>
                    </a:lnTo>
                    <a:lnTo>
                      <a:pt x="1960880" y="184759"/>
                    </a:lnTo>
                    <a:lnTo>
                      <a:pt x="1987054" y="179743"/>
                    </a:lnTo>
                    <a:lnTo>
                      <a:pt x="2008238" y="183832"/>
                    </a:lnTo>
                    <a:lnTo>
                      <a:pt x="2025332" y="195592"/>
                    </a:lnTo>
                    <a:lnTo>
                      <a:pt x="2036762" y="214274"/>
                    </a:lnTo>
                    <a:lnTo>
                      <a:pt x="2040928" y="239102"/>
                    </a:lnTo>
                    <a:lnTo>
                      <a:pt x="2040928" y="395732"/>
                    </a:lnTo>
                    <a:lnTo>
                      <a:pt x="2112924" y="395732"/>
                    </a:lnTo>
                    <a:lnTo>
                      <a:pt x="2112924" y="224256"/>
                    </a:lnTo>
                    <a:close/>
                  </a:path>
                  <a:path w="2421890" h="489584">
                    <a:moveTo>
                      <a:pt x="2421356" y="120878"/>
                    </a:moveTo>
                    <a:lnTo>
                      <a:pt x="2340521" y="120878"/>
                    </a:lnTo>
                    <a:lnTo>
                      <a:pt x="2266899" y="270421"/>
                    </a:lnTo>
                    <a:lnTo>
                      <a:pt x="2192121" y="120878"/>
                    </a:lnTo>
                    <a:lnTo>
                      <a:pt x="2111349" y="120878"/>
                    </a:lnTo>
                    <a:lnTo>
                      <a:pt x="2225129" y="355053"/>
                    </a:lnTo>
                    <a:lnTo>
                      <a:pt x="2159152" y="489229"/>
                    </a:lnTo>
                    <a:lnTo>
                      <a:pt x="2239988" y="489229"/>
                    </a:lnTo>
                    <a:lnTo>
                      <a:pt x="2421356" y="120878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sz="662"/>
              </a:p>
            </p:txBody>
          </p:sp>
          <p:pic>
            <p:nvPicPr>
              <p:cNvPr id="73" name="object 11">
                <a:extLst>
                  <a:ext uri="{FF2B5EF4-FFF2-40B4-BE49-F238E27FC236}">
                    <a16:creationId xmlns:a16="http://schemas.microsoft.com/office/drawing/2014/main" id="{3679E8F5-4A08-314B-A7D9-48D567A6FFBF}"/>
                  </a:ext>
                </a:extLst>
              </p:cNvPr>
              <p:cNvPicPr/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396557" y="9541399"/>
                <a:ext cx="164434" cy="171408"/>
              </a:xfrm>
              <a:prstGeom prst="rect">
                <a:avLst/>
              </a:prstGeom>
            </p:spPr>
          </p:pic>
          <p:pic>
            <p:nvPicPr>
              <p:cNvPr id="74" name="object 12">
                <a:extLst>
                  <a:ext uri="{FF2B5EF4-FFF2-40B4-BE49-F238E27FC236}">
                    <a16:creationId xmlns:a16="http://schemas.microsoft.com/office/drawing/2014/main" id="{54521ED4-B82E-EE4E-8CAC-3B6071E7E57E}"/>
                  </a:ext>
                </a:extLst>
              </p:cNvPr>
              <p:cNvPicPr/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183451" y="9470247"/>
                <a:ext cx="171408" cy="242568"/>
              </a:xfrm>
              <a:prstGeom prst="rect">
                <a:avLst/>
              </a:prstGeom>
            </p:spPr>
          </p:pic>
          <p:sp>
            <p:nvSpPr>
              <p:cNvPr id="75" name="object 13">
                <a:extLst>
                  <a:ext uri="{FF2B5EF4-FFF2-40B4-BE49-F238E27FC236}">
                    <a16:creationId xmlns:a16="http://schemas.microsoft.com/office/drawing/2014/main" id="{B77FF5D0-BE54-F443-ADE1-CF7DDD93FC31}"/>
                  </a:ext>
                </a:extLst>
              </p:cNvPr>
              <p:cNvSpPr/>
              <p:nvPr/>
            </p:nvSpPr>
            <p:spPr>
              <a:xfrm>
                <a:off x="10602214" y="9479197"/>
                <a:ext cx="524510" cy="229870"/>
              </a:xfrm>
              <a:custGeom>
                <a:avLst/>
                <a:gdLst/>
                <a:ahLst/>
                <a:cxnLst/>
                <a:rect l="l" t="t" r="r" b="b"/>
                <a:pathLst>
                  <a:path w="524509" h="229870">
                    <a:moveTo>
                      <a:pt x="102577" y="65798"/>
                    </a:moveTo>
                    <a:lnTo>
                      <a:pt x="97980" y="64490"/>
                    </a:lnTo>
                    <a:lnTo>
                      <a:pt x="91020" y="64490"/>
                    </a:lnTo>
                    <a:lnTo>
                      <a:pt x="69811" y="67665"/>
                    </a:lnTo>
                    <a:lnTo>
                      <a:pt x="51828" y="76454"/>
                    </a:lnTo>
                    <a:lnTo>
                      <a:pt x="37058" y="89776"/>
                    </a:lnTo>
                    <a:lnTo>
                      <a:pt x="25501" y="106553"/>
                    </a:lnTo>
                    <a:lnTo>
                      <a:pt x="25501" y="66167"/>
                    </a:lnTo>
                    <a:lnTo>
                      <a:pt x="0" y="66167"/>
                    </a:lnTo>
                    <a:lnTo>
                      <a:pt x="0" y="229298"/>
                    </a:lnTo>
                    <a:lnTo>
                      <a:pt x="25501" y="229298"/>
                    </a:lnTo>
                    <a:lnTo>
                      <a:pt x="25501" y="166420"/>
                    </a:lnTo>
                    <a:lnTo>
                      <a:pt x="29641" y="135839"/>
                    </a:lnTo>
                    <a:lnTo>
                      <a:pt x="42011" y="111506"/>
                    </a:lnTo>
                    <a:lnTo>
                      <a:pt x="62496" y="95427"/>
                    </a:lnTo>
                    <a:lnTo>
                      <a:pt x="91020" y="89623"/>
                    </a:lnTo>
                    <a:lnTo>
                      <a:pt x="97612" y="89623"/>
                    </a:lnTo>
                    <a:lnTo>
                      <a:pt x="100622" y="89992"/>
                    </a:lnTo>
                    <a:lnTo>
                      <a:pt x="102577" y="65798"/>
                    </a:lnTo>
                    <a:close/>
                  </a:path>
                  <a:path w="524509" h="229870">
                    <a:moveTo>
                      <a:pt x="519607" y="66179"/>
                    </a:moveTo>
                    <a:lnTo>
                      <a:pt x="494106" y="66179"/>
                    </a:lnTo>
                    <a:lnTo>
                      <a:pt x="494106" y="229311"/>
                    </a:lnTo>
                    <a:lnTo>
                      <a:pt x="519607" y="229311"/>
                    </a:lnTo>
                    <a:lnTo>
                      <a:pt x="519607" y="66179"/>
                    </a:lnTo>
                    <a:close/>
                  </a:path>
                  <a:path w="524509" h="229870">
                    <a:moveTo>
                      <a:pt x="524230" y="7924"/>
                    </a:moveTo>
                    <a:lnTo>
                      <a:pt x="516686" y="0"/>
                    </a:lnTo>
                    <a:lnTo>
                      <a:pt x="506717" y="0"/>
                    </a:lnTo>
                    <a:lnTo>
                      <a:pt x="496824" y="0"/>
                    </a:lnTo>
                    <a:lnTo>
                      <a:pt x="489508" y="7924"/>
                    </a:lnTo>
                    <a:lnTo>
                      <a:pt x="489508" y="26466"/>
                    </a:lnTo>
                    <a:lnTo>
                      <a:pt x="496824" y="33718"/>
                    </a:lnTo>
                    <a:lnTo>
                      <a:pt x="516686" y="33718"/>
                    </a:lnTo>
                    <a:lnTo>
                      <a:pt x="524230" y="26466"/>
                    </a:lnTo>
                    <a:lnTo>
                      <a:pt x="524230" y="792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sz="662"/>
              </a:p>
            </p:txBody>
          </p:sp>
          <p:pic>
            <p:nvPicPr>
              <p:cNvPr id="76" name="object 14">
                <a:extLst>
                  <a:ext uri="{FF2B5EF4-FFF2-40B4-BE49-F238E27FC236}">
                    <a16:creationId xmlns:a16="http://schemas.microsoft.com/office/drawing/2014/main" id="{FD226E62-115C-D74C-9580-1A7414682000}"/>
                  </a:ext>
                </a:extLst>
              </p:cNvPr>
              <p:cNvPicPr/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891822" y="9470244"/>
                <a:ext cx="152267" cy="238254"/>
              </a:xfrm>
              <a:prstGeom prst="rect">
                <a:avLst/>
              </a:prstGeom>
            </p:spPr>
          </p:pic>
          <p:pic>
            <p:nvPicPr>
              <p:cNvPr id="77" name="object 15">
                <a:extLst>
                  <a:ext uri="{FF2B5EF4-FFF2-40B4-BE49-F238E27FC236}">
                    <a16:creationId xmlns:a16="http://schemas.microsoft.com/office/drawing/2014/main" id="{10762DB4-0582-D943-A6A4-2C4F3DA7896A}"/>
                  </a:ext>
                </a:extLst>
              </p:cNvPr>
              <p:cNvPicPr/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1177153" y="9541405"/>
                <a:ext cx="171397" cy="223364"/>
              </a:xfrm>
              <a:prstGeom prst="rect">
                <a:avLst/>
              </a:prstGeom>
            </p:spPr>
          </p:pic>
          <p:sp>
            <p:nvSpPr>
              <p:cNvPr id="78" name="object 16">
                <a:extLst>
                  <a:ext uri="{FF2B5EF4-FFF2-40B4-BE49-F238E27FC236}">
                    <a16:creationId xmlns:a16="http://schemas.microsoft.com/office/drawing/2014/main" id="{0E6F79EB-E1DA-4547-A7E0-60036806580B}"/>
                  </a:ext>
                </a:extLst>
              </p:cNvPr>
              <p:cNvSpPr/>
              <p:nvPr/>
            </p:nvSpPr>
            <p:spPr>
              <a:xfrm>
                <a:off x="10715604" y="9541410"/>
                <a:ext cx="135255" cy="171450"/>
              </a:xfrm>
              <a:custGeom>
                <a:avLst/>
                <a:gdLst/>
                <a:ahLst/>
                <a:cxnLst/>
                <a:rect l="l" t="t" r="r" b="b"/>
                <a:pathLst>
                  <a:path w="135254" h="171450">
                    <a:moveTo>
                      <a:pt x="67139" y="0"/>
                    </a:moveTo>
                    <a:lnTo>
                      <a:pt x="41709" y="3561"/>
                    </a:lnTo>
                    <a:lnTo>
                      <a:pt x="22199" y="13599"/>
                    </a:lnTo>
                    <a:lnTo>
                      <a:pt x="9696" y="29146"/>
                    </a:lnTo>
                    <a:lnTo>
                      <a:pt x="5287" y="49234"/>
                    </a:lnTo>
                    <a:lnTo>
                      <a:pt x="8092" y="64436"/>
                    </a:lnTo>
                    <a:lnTo>
                      <a:pt x="16296" y="76326"/>
                    </a:lnTo>
                    <a:lnTo>
                      <a:pt x="29587" y="85096"/>
                    </a:lnTo>
                    <a:lnTo>
                      <a:pt x="47652" y="90939"/>
                    </a:lnTo>
                    <a:lnTo>
                      <a:pt x="83400" y="99222"/>
                    </a:lnTo>
                    <a:lnTo>
                      <a:pt x="94574" y="102537"/>
                    </a:lnTo>
                    <a:lnTo>
                      <a:pt x="103016" y="107275"/>
                    </a:lnTo>
                    <a:lnTo>
                      <a:pt x="108354" y="113868"/>
                    </a:lnTo>
                    <a:lnTo>
                      <a:pt x="110216" y="122750"/>
                    </a:lnTo>
                    <a:lnTo>
                      <a:pt x="107412" y="134196"/>
                    </a:lnTo>
                    <a:lnTo>
                      <a:pt x="99483" y="142952"/>
                    </a:lnTo>
                    <a:lnTo>
                      <a:pt x="87157" y="148549"/>
                    </a:lnTo>
                    <a:lnTo>
                      <a:pt x="71160" y="150518"/>
                    </a:lnTo>
                    <a:lnTo>
                      <a:pt x="54594" y="148739"/>
                    </a:lnTo>
                    <a:lnTo>
                      <a:pt x="40697" y="143483"/>
                    </a:lnTo>
                    <a:lnTo>
                      <a:pt x="30275" y="134876"/>
                    </a:lnTo>
                    <a:lnTo>
                      <a:pt x="24135" y="123043"/>
                    </a:lnTo>
                    <a:lnTo>
                      <a:pt x="0" y="132645"/>
                    </a:lnTo>
                    <a:lnTo>
                      <a:pt x="9562" y="149453"/>
                    </a:lnTo>
                    <a:lnTo>
                      <a:pt x="25037" y="161584"/>
                    </a:lnTo>
                    <a:lnTo>
                      <a:pt x="45288" y="168935"/>
                    </a:lnTo>
                    <a:lnTo>
                      <a:pt x="69181" y="171408"/>
                    </a:lnTo>
                    <a:lnTo>
                      <a:pt x="95914" y="168055"/>
                    </a:lnTo>
                    <a:lnTo>
                      <a:pt x="116708" y="158270"/>
                    </a:lnTo>
                    <a:lnTo>
                      <a:pt x="130191" y="142465"/>
                    </a:lnTo>
                    <a:lnTo>
                      <a:pt x="134990" y="121053"/>
                    </a:lnTo>
                    <a:lnTo>
                      <a:pt x="131779" y="104730"/>
                    </a:lnTo>
                    <a:lnTo>
                      <a:pt x="122929" y="92552"/>
                    </a:lnTo>
                    <a:lnTo>
                      <a:pt x="109612" y="83962"/>
                    </a:lnTo>
                    <a:lnTo>
                      <a:pt x="93002" y="78405"/>
                    </a:lnTo>
                    <a:lnTo>
                      <a:pt x="55265" y="69757"/>
                    </a:lnTo>
                    <a:lnTo>
                      <a:pt x="44675" y="66540"/>
                    </a:lnTo>
                    <a:lnTo>
                      <a:pt x="36875" y="61999"/>
                    </a:lnTo>
                    <a:lnTo>
                      <a:pt x="32056" y="55717"/>
                    </a:lnTo>
                    <a:lnTo>
                      <a:pt x="30407" y="47276"/>
                    </a:lnTo>
                    <a:lnTo>
                      <a:pt x="32789" y="36536"/>
                    </a:lnTo>
                    <a:lnTo>
                      <a:pt x="39765" y="28068"/>
                    </a:lnTo>
                    <a:lnTo>
                      <a:pt x="51080" y="22516"/>
                    </a:lnTo>
                    <a:lnTo>
                      <a:pt x="66479" y="20522"/>
                    </a:lnTo>
                    <a:lnTo>
                      <a:pt x="80708" y="22134"/>
                    </a:lnTo>
                    <a:lnTo>
                      <a:pt x="92426" y="26720"/>
                    </a:lnTo>
                    <a:lnTo>
                      <a:pt x="101356" y="33903"/>
                    </a:lnTo>
                    <a:lnTo>
                      <a:pt x="107221" y="43307"/>
                    </a:lnTo>
                    <a:lnTo>
                      <a:pt x="130676" y="36040"/>
                    </a:lnTo>
                    <a:lnTo>
                      <a:pt x="121569" y="21327"/>
                    </a:lnTo>
                    <a:lnTo>
                      <a:pt x="107754" y="9947"/>
                    </a:lnTo>
                    <a:lnTo>
                      <a:pt x="89516" y="2603"/>
                    </a:lnTo>
                    <a:lnTo>
                      <a:pt x="67139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sz="662"/>
              </a:p>
            </p:txBody>
          </p:sp>
          <p:pic>
            <p:nvPicPr>
              <p:cNvPr id="79" name="object 17">
                <a:extLst>
                  <a:ext uri="{FF2B5EF4-FFF2-40B4-BE49-F238E27FC236}">
                    <a16:creationId xmlns:a16="http://schemas.microsoft.com/office/drawing/2014/main" id="{0867B62B-2636-0347-A86C-AD814AAE7D20}"/>
                  </a:ext>
                </a:extLst>
              </p:cNvPr>
              <p:cNvPicPr/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970409" y="9541408"/>
                <a:ext cx="171408" cy="171408"/>
              </a:xfrm>
              <a:prstGeom prst="rect">
                <a:avLst/>
              </a:prstGeom>
            </p:spPr>
          </p:pic>
          <p:pic>
            <p:nvPicPr>
              <p:cNvPr id="80" name="object 18">
                <a:extLst>
                  <a:ext uri="{FF2B5EF4-FFF2-40B4-BE49-F238E27FC236}">
                    <a16:creationId xmlns:a16="http://schemas.microsoft.com/office/drawing/2014/main" id="{779DEDD7-27F4-064E-88E3-9C4EFDBF0103}"/>
                  </a:ext>
                </a:extLst>
              </p:cNvPr>
              <p:cNvPicPr/>
              <p:nvPr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302541" y="9470247"/>
                <a:ext cx="171408" cy="242568"/>
              </a:xfrm>
              <a:prstGeom prst="rect">
                <a:avLst/>
              </a:prstGeom>
            </p:spPr>
          </p:pic>
          <p:pic>
            <p:nvPicPr>
              <p:cNvPr id="81" name="object 19">
                <a:extLst>
                  <a:ext uri="{FF2B5EF4-FFF2-40B4-BE49-F238E27FC236}">
                    <a16:creationId xmlns:a16="http://schemas.microsoft.com/office/drawing/2014/main" id="{EE1CCD7D-EA87-1445-BFE6-11A657495AA1}"/>
                  </a:ext>
                </a:extLst>
              </p:cNvPr>
              <p:cNvPicPr/>
              <p:nvPr/>
            </p:nvPicPr>
            <p:blipFill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111801" y="9541404"/>
                <a:ext cx="152288" cy="167094"/>
              </a:xfrm>
              <a:prstGeom prst="rect">
                <a:avLst/>
              </a:prstGeom>
            </p:spPr>
          </p:pic>
          <p:sp>
            <p:nvSpPr>
              <p:cNvPr id="82" name="object 20">
                <a:extLst>
                  <a:ext uri="{FF2B5EF4-FFF2-40B4-BE49-F238E27FC236}">
                    <a16:creationId xmlns:a16="http://schemas.microsoft.com/office/drawing/2014/main" id="{0AD18D5A-B527-6749-A4C8-B468A11B693D}"/>
                  </a:ext>
                </a:extLst>
              </p:cNvPr>
              <p:cNvSpPr/>
              <p:nvPr/>
            </p:nvSpPr>
            <p:spPr>
              <a:xfrm>
                <a:off x="9619425" y="9486817"/>
                <a:ext cx="323215" cy="226060"/>
              </a:xfrm>
              <a:custGeom>
                <a:avLst/>
                <a:gdLst/>
                <a:ahLst/>
                <a:cxnLst/>
                <a:rect l="l" t="t" r="r" b="b"/>
                <a:pathLst>
                  <a:path w="323215" h="226059">
                    <a:moveTo>
                      <a:pt x="153225" y="198120"/>
                    </a:moveTo>
                    <a:lnTo>
                      <a:pt x="26162" y="198120"/>
                    </a:lnTo>
                    <a:lnTo>
                      <a:pt x="26162" y="0"/>
                    </a:lnTo>
                    <a:lnTo>
                      <a:pt x="0" y="0"/>
                    </a:lnTo>
                    <a:lnTo>
                      <a:pt x="0" y="198120"/>
                    </a:lnTo>
                    <a:lnTo>
                      <a:pt x="0" y="222250"/>
                    </a:lnTo>
                    <a:lnTo>
                      <a:pt x="153225" y="222250"/>
                    </a:lnTo>
                    <a:lnTo>
                      <a:pt x="153225" y="198120"/>
                    </a:lnTo>
                    <a:close/>
                  </a:path>
                  <a:path w="323215" h="226059">
                    <a:moveTo>
                      <a:pt x="323088" y="135953"/>
                    </a:moveTo>
                    <a:lnTo>
                      <a:pt x="321068" y="126403"/>
                    </a:lnTo>
                    <a:lnTo>
                      <a:pt x="316077" y="102857"/>
                    </a:lnTo>
                    <a:lnTo>
                      <a:pt x="298945" y="77152"/>
                    </a:lnTo>
                    <a:lnTo>
                      <a:pt x="298323" y="76746"/>
                    </a:lnTo>
                    <a:lnTo>
                      <a:pt x="297649" y="76301"/>
                    </a:lnTo>
                    <a:lnTo>
                      <a:pt x="297649" y="126403"/>
                    </a:lnTo>
                    <a:lnTo>
                      <a:pt x="184124" y="126403"/>
                    </a:lnTo>
                    <a:lnTo>
                      <a:pt x="205511" y="89649"/>
                    </a:lnTo>
                    <a:lnTo>
                      <a:pt x="243052" y="76746"/>
                    </a:lnTo>
                    <a:lnTo>
                      <a:pt x="291020" y="105079"/>
                    </a:lnTo>
                    <a:lnTo>
                      <a:pt x="297649" y="126403"/>
                    </a:lnTo>
                    <a:lnTo>
                      <a:pt x="297649" y="76301"/>
                    </a:lnTo>
                    <a:lnTo>
                      <a:pt x="273875" y="60502"/>
                    </a:lnTo>
                    <a:lnTo>
                      <a:pt x="243052" y="54584"/>
                    </a:lnTo>
                    <a:lnTo>
                      <a:pt x="210883" y="60667"/>
                    </a:lnTo>
                    <a:lnTo>
                      <a:pt x="183972" y="77990"/>
                    </a:lnTo>
                    <a:lnTo>
                      <a:pt x="165519" y="105079"/>
                    </a:lnTo>
                    <a:lnTo>
                      <a:pt x="165468" y="105232"/>
                    </a:lnTo>
                    <a:lnTo>
                      <a:pt x="158635" y="140627"/>
                    </a:lnTo>
                    <a:lnTo>
                      <a:pt x="165582" y="175882"/>
                    </a:lnTo>
                    <a:lnTo>
                      <a:pt x="184162" y="202793"/>
                    </a:lnTo>
                    <a:lnTo>
                      <a:pt x="210985" y="219964"/>
                    </a:lnTo>
                    <a:lnTo>
                      <a:pt x="242671" y="225996"/>
                    </a:lnTo>
                    <a:lnTo>
                      <a:pt x="265328" y="223647"/>
                    </a:lnTo>
                    <a:lnTo>
                      <a:pt x="285267" y="216636"/>
                    </a:lnTo>
                    <a:lnTo>
                      <a:pt x="302031" y="205041"/>
                    </a:lnTo>
                    <a:lnTo>
                      <a:pt x="303034" y="203809"/>
                    </a:lnTo>
                    <a:lnTo>
                      <a:pt x="315163" y="188925"/>
                    </a:lnTo>
                    <a:lnTo>
                      <a:pt x="295008" y="178663"/>
                    </a:lnTo>
                    <a:lnTo>
                      <a:pt x="284391" y="190258"/>
                    </a:lnTo>
                    <a:lnTo>
                      <a:pt x="271805" y="198056"/>
                    </a:lnTo>
                    <a:lnTo>
                      <a:pt x="257733" y="202438"/>
                    </a:lnTo>
                    <a:lnTo>
                      <a:pt x="242671" y="203809"/>
                    </a:lnTo>
                    <a:lnTo>
                      <a:pt x="221424" y="199821"/>
                    </a:lnTo>
                    <a:lnTo>
                      <a:pt x="202857" y="188290"/>
                    </a:lnTo>
                    <a:lnTo>
                      <a:pt x="189318" y="169887"/>
                    </a:lnTo>
                    <a:lnTo>
                      <a:pt x="183121" y="145237"/>
                    </a:lnTo>
                    <a:lnTo>
                      <a:pt x="323088" y="145237"/>
                    </a:lnTo>
                    <a:lnTo>
                      <a:pt x="323088" y="135953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sz="662"/>
              </a:p>
            </p:txBody>
          </p:sp>
        </p:grpSp>
        <p:grpSp>
          <p:nvGrpSpPr>
            <p:cNvPr id="57" name="object 21">
              <a:extLst>
                <a:ext uri="{FF2B5EF4-FFF2-40B4-BE49-F238E27FC236}">
                  <a16:creationId xmlns:a16="http://schemas.microsoft.com/office/drawing/2014/main" id="{289195D6-4618-0049-BB00-8F5659C90A0C}"/>
                </a:ext>
              </a:extLst>
            </p:cNvPr>
            <p:cNvGrpSpPr/>
            <p:nvPr/>
          </p:nvGrpSpPr>
          <p:grpSpPr>
            <a:xfrm>
              <a:off x="3168431" y="5404544"/>
              <a:ext cx="2144039" cy="566430"/>
              <a:chOff x="5222962" y="8912493"/>
              <a:chExt cx="3535679" cy="934085"/>
            </a:xfrm>
          </p:grpSpPr>
          <p:sp>
            <p:nvSpPr>
              <p:cNvPr id="58" name="object 22">
                <a:extLst>
                  <a:ext uri="{FF2B5EF4-FFF2-40B4-BE49-F238E27FC236}">
                    <a16:creationId xmlns:a16="http://schemas.microsoft.com/office/drawing/2014/main" id="{293056A9-2228-EC4C-ACBE-25B9E54E14D6}"/>
                  </a:ext>
                </a:extLst>
              </p:cNvPr>
              <p:cNvSpPr/>
              <p:nvPr/>
            </p:nvSpPr>
            <p:spPr>
              <a:xfrm>
                <a:off x="5222962" y="8912493"/>
                <a:ext cx="1604645" cy="934085"/>
              </a:xfrm>
              <a:custGeom>
                <a:avLst/>
                <a:gdLst/>
                <a:ahLst/>
                <a:cxnLst/>
                <a:rect l="l" t="t" r="r" b="b"/>
                <a:pathLst>
                  <a:path w="1604645" h="934084">
                    <a:moveTo>
                      <a:pt x="1025811" y="0"/>
                    </a:moveTo>
                    <a:lnTo>
                      <a:pt x="578474" y="722260"/>
                    </a:lnTo>
                    <a:lnTo>
                      <a:pt x="199941" y="111326"/>
                    </a:lnTo>
                    <a:lnTo>
                      <a:pt x="332094" y="111326"/>
                    </a:lnTo>
                    <a:lnTo>
                      <a:pt x="578485" y="509000"/>
                    </a:lnTo>
                    <a:lnTo>
                      <a:pt x="893731" y="0"/>
                    </a:lnTo>
                    <a:lnTo>
                      <a:pt x="762783" y="0"/>
                    </a:lnTo>
                    <a:lnTo>
                      <a:pt x="578474" y="297603"/>
                    </a:lnTo>
                    <a:lnTo>
                      <a:pt x="394082" y="0"/>
                    </a:lnTo>
                    <a:lnTo>
                      <a:pt x="0" y="0"/>
                    </a:lnTo>
                    <a:lnTo>
                      <a:pt x="578485" y="933657"/>
                    </a:lnTo>
                    <a:lnTo>
                      <a:pt x="1025832" y="211396"/>
                    </a:lnTo>
                    <a:lnTo>
                      <a:pt x="1404344" y="822341"/>
                    </a:lnTo>
                    <a:lnTo>
                      <a:pt x="1272191" y="822341"/>
                    </a:lnTo>
                    <a:lnTo>
                      <a:pt x="1025811" y="424667"/>
                    </a:lnTo>
                    <a:lnTo>
                      <a:pt x="710543" y="933657"/>
                    </a:lnTo>
                    <a:lnTo>
                      <a:pt x="841503" y="933657"/>
                    </a:lnTo>
                    <a:lnTo>
                      <a:pt x="1025832" y="636085"/>
                    </a:lnTo>
                    <a:lnTo>
                      <a:pt x="1210203" y="933657"/>
                    </a:lnTo>
                    <a:lnTo>
                      <a:pt x="1604275" y="933657"/>
                    </a:lnTo>
                    <a:lnTo>
                      <a:pt x="1025811" y="0"/>
                    </a:lnTo>
                    <a:close/>
                  </a:path>
                </a:pathLst>
              </a:custGeom>
              <a:solidFill>
                <a:srgbClr val="D19000"/>
              </a:solidFill>
            </p:spPr>
            <p:txBody>
              <a:bodyPr wrap="square" lIns="0" tIns="0" rIns="0" bIns="0" rtlCol="0"/>
              <a:lstStyle/>
              <a:p>
                <a:endParaRPr sz="662"/>
              </a:p>
            </p:txBody>
          </p:sp>
          <p:sp>
            <p:nvSpPr>
              <p:cNvPr id="59" name="object 23">
                <a:extLst>
                  <a:ext uri="{FF2B5EF4-FFF2-40B4-BE49-F238E27FC236}">
                    <a16:creationId xmlns:a16="http://schemas.microsoft.com/office/drawing/2014/main" id="{FD04B31A-36B0-1543-BFBA-F37EEC554C19}"/>
                  </a:ext>
                </a:extLst>
              </p:cNvPr>
              <p:cNvSpPr/>
              <p:nvPr/>
            </p:nvSpPr>
            <p:spPr>
              <a:xfrm>
                <a:off x="6719481" y="9004255"/>
                <a:ext cx="1362710" cy="376555"/>
              </a:xfrm>
              <a:custGeom>
                <a:avLst/>
                <a:gdLst/>
                <a:ahLst/>
                <a:cxnLst/>
                <a:rect l="l" t="t" r="r" b="b"/>
                <a:pathLst>
                  <a:path w="1362709" h="376554">
                    <a:moveTo>
                      <a:pt x="389724" y="0"/>
                    </a:moveTo>
                    <a:lnTo>
                      <a:pt x="307238" y="0"/>
                    </a:lnTo>
                    <a:lnTo>
                      <a:pt x="194564" y="268224"/>
                    </a:lnTo>
                    <a:lnTo>
                      <a:pt x="82473" y="0"/>
                    </a:lnTo>
                    <a:lnTo>
                      <a:pt x="0" y="0"/>
                    </a:lnTo>
                    <a:lnTo>
                      <a:pt x="158838" y="368249"/>
                    </a:lnTo>
                    <a:lnTo>
                      <a:pt x="230835" y="368249"/>
                    </a:lnTo>
                    <a:lnTo>
                      <a:pt x="389724" y="0"/>
                    </a:lnTo>
                    <a:close/>
                  </a:path>
                  <a:path w="1362709" h="376554">
                    <a:moveTo>
                      <a:pt x="497649" y="93967"/>
                    </a:moveTo>
                    <a:lnTo>
                      <a:pt x="425081" y="93967"/>
                    </a:lnTo>
                    <a:lnTo>
                      <a:pt x="425081" y="368249"/>
                    </a:lnTo>
                    <a:lnTo>
                      <a:pt x="497649" y="368249"/>
                    </a:lnTo>
                    <a:lnTo>
                      <a:pt x="497649" y="93967"/>
                    </a:lnTo>
                    <a:close/>
                  </a:path>
                  <a:path w="1362709" h="376554">
                    <a:moveTo>
                      <a:pt x="816203" y="294043"/>
                    </a:moveTo>
                    <a:lnTo>
                      <a:pt x="750265" y="270421"/>
                    </a:lnTo>
                    <a:lnTo>
                      <a:pt x="737971" y="288429"/>
                    </a:lnTo>
                    <a:lnTo>
                      <a:pt x="722782" y="300710"/>
                    </a:lnTo>
                    <a:lnTo>
                      <a:pt x="705116" y="307733"/>
                    </a:lnTo>
                    <a:lnTo>
                      <a:pt x="685406" y="309968"/>
                    </a:lnTo>
                    <a:lnTo>
                      <a:pt x="654202" y="304330"/>
                    </a:lnTo>
                    <a:lnTo>
                      <a:pt x="630072" y="288391"/>
                    </a:lnTo>
                    <a:lnTo>
                      <a:pt x="614514" y="263601"/>
                    </a:lnTo>
                    <a:lnTo>
                      <a:pt x="609003" y="231406"/>
                    </a:lnTo>
                    <a:lnTo>
                      <a:pt x="614514" y="199326"/>
                    </a:lnTo>
                    <a:lnTo>
                      <a:pt x="630072" y="174307"/>
                    </a:lnTo>
                    <a:lnTo>
                      <a:pt x="654202" y="158064"/>
                    </a:lnTo>
                    <a:lnTo>
                      <a:pt x="685406" y="152273"/>
                    </a:lnTo>
                    <a:lnTo>
                      <a:pt x="704761" y="154495"/>
                    </a:lnTo>
                    <a:lnTo>
                      <a:pt x="722007" y="161391"/>
                    </a:lnTo>
                    <a:lnTo>
                      <a:pt x="736473" y="173342"/>
                    </a:lnTo>
                    <a:lnTo>
                      <a:pt x="747483" y="190728"/>
                    </a:lnTo>
                    <a:lnTo>
                      <a:pt x="814539" y="164896"/>
                    </a:lnTo>
                    <a:lnTo>
                      <a:pt x="792289" y="131889"/>
                    </a:lnTo>
                    <a:lnTo>
                      <a:pt x="762152" y="106984"/>
                    </a:lnTo>
                    <a:lnTo>
                      <a:pt x="725919" y="91249"/>
                    </a:lnTo>
                    <a:lnTo>
                      <a:pt x="685406" y="85763"/>
                    </a:lnTo>
                    <a:lnTo>
                      <a:pt x="639318" y="92621"/>
                    </a:lnTo>
                    <a:lnTo>
                      <a:pt x="599059" y="112179"/>
                    </a:lnTo>
                    <a:lnTo>
                      <a:pt x="567182" y="142862"/>
                    </a:lnTo>
                    <a:lnTo>
                      <a:pt x="546188" y="183121"/>
                    </a:lnTo>
                    <a:lnTo>
                      <a:pt x="538632" y="231406"/>
                    </a:lnTo>
                    <a:lnTo>
                      <a:pt x="546188" y="279615"/>
                    </a:lnTo>
                    <a:lnTo>
                      <a:pt x="567182" y="319747"/>
                    </a:lnTo>
                    <a:lnTo>
                      <a:pt x="599059" y="350291"/>
                    </a:lnTo>
                    <a:lnTo>
                      <a:pt x="639318" y="369722"/>
                    </a:lnTo>
                    <a:lnTo>
                      <a:pt x="685406" y="376542"/>
                    </a:lnTo>
                    <a:lnTo>
                      <a:pt x="727392" y="370840"/>
                    </a:lnTo>
                    <a:lnTo>
                      <a:pt x="764603" y="354457"/>
                    </a:lnTo>
                    <a:lnTo>
                      <a:pt x="794918" y="328485"/>
                    </a:lnTo>
                    <a:lnTo>
                      <a:pt x="816203" y="294043"/>
                    </a:lnTo>
                    <a:close/>
                  </a:path>
                  <a:path w="1362709" h="376554">
                    <a:moveTo>
                      <a:pt x="1064564" y="356171"/>
                    </a:moveTo>
                    <a:lnTo>
                      <a:pt x="1043736" y="295681"/>
                    </a:lnTo>
                    <a:lnTo>
                      <a:pt x="1032344" y="300990"/>
                    </a:lnTo>
                    <a:lnTo>
                      <a:pt x="1020292" y="305168"/>
                    </a:lnTo>
                    <a:lnTo>
                      <a:pt x="1008545" y="307898"/>
                    </a:lnTo>
                    <a:lnTo>
                      <a:pt x="998080" y="308876"/>
                    </a:lnTo>
                    <a:lnTo>
                      <a:pt x="981608" y="306133"/>
                    </a:lnTo>
                    <a:lnTo>
                      <a:pt x="968946" y="297624"/>
                    </a:lnTo>
                    <a:lnTo>
                      <a:pt x="960831" y="282930"/>
                    </a:lnTo>
                    <a:lnTo>
                      <a:pt x="957973" y="261645"/>
                    </a:lnTo>
                    <a:lnTo>
                      <a:pt x="957973" y="153339"/>
                    </a:lnTo>
                    <a:lnTo>
                      <a:pt x="1047597" y="153339"/>
                    </a:lnTo>
                    <a:lnTo>
                      <a:pt x="1047597" y="93980"/>
                    </a:lnTo>
                    <a:lnTo>
                      <a:pt x="957973" y="93980"/>
                    </a:lnTo>
                    <a:lnTo>
                      <a:pt x="957973" y="10998"/>
                    </a:lnTo>
                    <a:lnTo>
                      <a:pt x="885405" y="10998"/>
                    </a:lnTo>
                    <a:lnTo>
                      <a:pt x="885405" y="93980"/>
                    </a:lnTo>
                    <a:lnTo>
                      <a:pt x="826604" y="93980"/>
                    </a:lnTo>
                    <a:lnTo>
                      <a:pt x="826604" y="153339"/>
                    </a:lnTo>
                    <a:lnTo>
                      <a:pt x="885405" y="153339"/>
                    </a:lnTo>
                    <a:lnTo>
                      <a:pt x="885405" y="267144"/>
                    </a:lnTo>
                    <a:lnTo>
                      <a:pt x="893127" y="315988"/>
                    </a:lnTo>
                    <a:lnTo>
                      <a:pt x="914958" y="350062"/>
                    </a:lnTo>
                    <a:lnTo>
                      <a:pt x="948956" y="370014"/>
                    </a:lnTo>
                    <a:lnTo>
                      <a:pt x="993152" y="376516"/>
                    </a:lnTo>
                    <a:lnTo>
                      <a:pt x="1010043" y="375500"/>
                    </a:lnTo>
                    <a:lnTo>
                      <a:pt x="1026820" y="372110"/>
                    </a:lnTo>
                    <a:lnTo>
                      <a:pt x="1044613" y="365836"/>
                    </a:lnTo>
                    <a:lnTo>
                      <a:pt x="1064564" y="356171"/>
                    </a:lnTo>
                    <a:close/>
                  </a:path>
                  <a:path w="1362709" h="376554">
                    <a:moveTo>
                      <a:pt x="1362532" y="231406"/>
                    </a:moveTo>
                    <a:lnTo>
                      <a:pt x="1354861" y="183299"/>
                    </a:lnTo>
                    <a:lnTo>
                      <a:pt x="1336827" y="149479"/>
                    </a:lnTo>
                    <a:lnTo>
                      <a:pt x="1333614" y="143446"/>
                    </a:lnTo>
                    <a:lnTo>
                      <a:pt x="1301407" y="113245"/>
                    </a:lnTo>
                    <a:lnTo>
                      <a:pt x="1292199" y="108902"/>
                    </a:lnTo>
                    <a:lnTo>
                      <a:pt x="1292199" y="231406"/>
                    </a:lnTo>
                    <a:lnTo>
                      <a:pt x="1285417" y="265760"/>
                    </a:lnTo>
                    <a:lnTo>
                      <a:pt x="1267675" y="291515"/>
                    </a:lnTo>
                    <a:lnTo>
                      <a:pt x="1242822" y="307695"/>
                    </a:lnTo>
                    <a:lnTo>
                      <a:pt x="1214704" y="313309"/>
                    </a:lnTo>
                    <a:lnTo>
                      <a:pt x="1185646" y="307695"/>
                    </a:lnTo>
                    <a:lnTo>
                      <a:pt x="1160310" y="291515"/>
                    </a:lnTo>
                    <a:lnTo>
                      <a:pt x="1142377" y="265760"/>
                    </a:lnTo>
                    <a:lnTo>
                      <a:pt x="1135570" y="231406"/>
                    </a:lnTo>
                    <a:lnTo>
                      <a:pt x="1142377" y="197040"/>
                    </a:lnTo>
                    <a:lnTo>
                      <a:pt x="1160310" y="171284"/>
                    </a:lnTo>
                    <a:lnTo>
                      <a:pt x="1185646" y="155092"/>
                    </a:lnTo>
                    <a:lnTo>
                      <a:pt x="1214704" y="149479"/>
                    </a:lnTo>
                    <a:lnTo>
                      <a:pt x="1242822" y="155092"/>
                    </a:lnTo>
                    <a:lnTo>
                      <a:pt x="1267675" y="171284"/>
                    </a:lnTo>
                    <a:lnTo>
                      <a:pt x="1285417" y="197040"/>
                    </a:lnTo>
                    <a:lnTo>
                      <a:pt x="1292199" y="231406"/>
                    </a:lnTo>
                    <a:lnTo>
                      <a:pt x="1292199" y="108902"/>
                    </a:lnTo>
                    <a:lnTo>
                      <a:pt x="1260894" y="94107"/>
                    </a:lnTo>
                    <a:lnTo>
                      <a:pt x="1214704" y="87414"/>
                    </a:lnTo>
                    <a:lnTo>
                      <a:pt x="1167726" y="94107"/>
                    </a:lnTo>
                    <a:lnTo>
                      <a:pt x="1126718" y="113245"/>
                    </a:lnTo>
                    <a:lnTo>
                      <a:pt x="1094257" y="143446"/>
                    </a:lnTo>
                    <a:lnTo>
                      <a:pt x="1072896" y="183299"/>
                    </a:lnTo>
                    <a:lnTo>
                      <a:pt x="1065212" y="231406"/>
                    </a:lnTo>
                    <a:lnTo>
                      <a:pt x="1072896" y="279501"/>
                    </a:lnTo>
                    <a:lnTo>
                      <a:pt x="1094257" y="319354"/>
                    </a:lnTo>
                    <a:lnTo>
                      <a:pt x="1126718" y="349554"/>
                    </a:lnTo>
                    <a:lnTo>
                      <a:pt x="1167726" y="368693"/>
                    </a:lnTo>
                    <a:lnTo>
                      <a:pt x="1214704" y="375386"/>
                    </a:lnTo>
                    <a:lnTo>
                      <a:pt x="1260894" y="368693"/>
                    </a:lnTo>
                    <a:lnTo>
                      <a:pt x="1301407" y="349554"/>
                    </a:lnTo>
                    <a:lnTo>
                      <a:pt x="1333614" y="319354"/>
                    </a:lnTo>
                    <a:lnTo>
                      <a:pt x="1336840" y="313309"/>
                    </a:lnTo>
                    <a:lnTo>
                      <a:pt x="1354861" y="279501"/>
                    </a:lnTo>
                    <a:lnTo>
                      <a:pt x="1362532" y="231406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sz="662"/>
              </a:p>
            </p:txBody>
          </p:sp>
          <p:pic>
            <p:nvPicPr>
              <p:cNvPr id="60" name="object 24">
                <a:extLst>
                  <a:ext uri="{FF2B5EF4-FFF2-40B4-BE49-F238E27FC236}">
                    <a16:creationId xmlns:a16="http://schemas.microsoft.com/office/drawing/2014/main" id="{8E2F4A62-9113-0F40-A9FD-904E074582B0}"/>
                  </a:ext>
                </a:extLst>
              </p:cNvPr>
              <p:cNvPicPr/>
              <p:nvPr/>
            </p:nvPicPr>
            <p:blipFill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136871" y="8972920"/>
                <a:ext cx="87965" cy="85767"/>
              </a:xfrm>
              <a:prstGeom prst="rect">
                <a:avLst/>
              </a:prstGeom>
            </p:spPr>
          </p:pic>
          <p:sp>
            <p:nvSpPr>
              <p:cNvPr id="61" name="object 25">
                <a:extLst>
                  <a:ext uri="{FF2B5EF4-FFF2-40B4-BE49-F238E27FC236}">
                    <a16:creationId xmlns:a16="http://schemas.microsoft.com/office/drawing/2014/main" id="{04E40F6B-6D7D-7F45-960E-553AB3B500F3}"/>
                  </a:ext>
                </a:extLst>
              </p:cNvPr>
              <p:cNvSpPr/>
              <p:nvPr/>
            </p:nvSpPr>
            <p:spPr>
              <a:xfrm>
                <a:off x="8460196" y="9090017"/>
                <a:ext cx="298450" cy="290830"/>
              </a:xfrm>
              <a:custGeom>
                <a:avLst/>
                <a:gdLst/>
                <a:ahLst/>
                <a:cxnLst/>
                <a:rect l="l" t="t" r="r" b="b"/>
                <a:pathLst>
                  <a:path w="298450" h="290829">
                    <a:moveTo>
                      <a:pt x="134676" y="0"/>
                    </a:moveTo>
                    <a:lnTo>
                      <a:pt x="93859" y="6863"/>
                    </a:lnTo>
                    <a:lnTo>
                      <a:pt x="57108" y="26415"/>
                    </a:lnTo>
                    <a:lnTo>
                      <a:pt x="27298" y="57096"/>
                    </a:lnTo>
                    <a:lnTo>
                      <a:pt x="7303" y="97350"/>
                    </a:lnTo>
                    <a:lnTo>
                      <a:pt x="0" y="145618"/>
                    </a:lnTo>
                    <a:lnTo>
                      <a:pt x="7303" y="193844"/>
                    </a:lnTo>
                    <a:lnTo>
                      <a:pt x="27298" y="233979"/>
                    </a:lnTo>
                    <a:lnTo>
                      <a:pt x="57108" y="264516"/>
                    </a:lnTo>
                    <a:lnTo>
                      <a:pt x="93859" y="283944"/>
                    </a:lnTo>
                    <a:lnTo>
                      <a:pt x="134676" y="290755"/>
                    </a:lnTo>
                    <a:lnTo>
                      <a:pt x="161380" y="288736"/>
                    </a:lnTo>
                    <a:lnTo>
                      <a:pt x="185400" y="282897"/>
                    </a:lnTo>
                    <a:lnTo>
                      <a:pt x="206730" y="273563"/>
                    </a:lnTo>
                    <a:lnTo>
                      <a:pt x="225364" y="261060"/>
                    </a:lnTo>
                    <a:lnTo>
                      <a:pt x="297928" y="261060"/>
                    </a:lnTo>
                    <a:lnTo>
                      <a:pt x="297928" y="227542"/>
                    </a:lnTo>
                    <a:lnTo>
                      <a:pt x="147367" y="227542"/>
                    </a:lnTo>
                    <a:lnTo>
                      <a:pt x="116749" y="221858"/>
                    </a:lnTo>
                    <a:lnTo>
                      <a:pt x="92341" y="205557"/>
                    </a:lnTo>
                    <a:lnTo>
                      <a:pt x="76192" y="179768"/>
                    </a:lnTo>
                    <a:lnTo>
                      <a:pt x="70353" y="145618"/>
                    </a:lnTo>
                    <a:lnTo>
                      <a:pt x="76192" y="111392"/>
                    </a:lnTo>
                    <a:lnTo>
                      <a:pt x="92341" y="85414"/>
                    </a:lnTo>
                    <a:lnTo>
                      <a:pt x="116749" y="68922"/>
                    </a:lnTo>
                    <a:lnTo>
                      <a:pt x="147367" y="63149"/>
                    </a:lnTo>
                    <a:lnTo>
                      <a:pt x="297928" y="63149"/>
                    </a:lnTo>
                    <a:lnTo>
                      <a:pt x="297928" y="30177"/>
                    </a:lnTo>
                    <a:lnTo>
                      <a:pt x="225364" y="30177"/>
                    </a:lnTo>
                    <a:lnTo>
                      <a:pt x="206730" y="17360"/>
                    </a:lnTo>
                    <a:lnTo>
                      <a:pt x="185400" y="7887"/>
                    </a:lnTo>
                    <a:lnTo>
                      <a:pt x="161380" y="2014"/>
                    </a:lnTo>
                    <a:lnTo>
                      <a:pt x="134676" y="0"/>
                    </a:lnTo>
                    <a:close/>
                  </a:path>
                  <a:path w="298450" h="290829">
                    <a:moveTo>
                      <a:pt x="297928" y="261060"/>
                    </a:moveTo>
                    <a:lnTo>
                      <a:pt x="225364" y="261060"/>
                    </a:lnTo>
                    <a:lnTo>
                      <a:pt x="225364" y="282473"/>
                    </a:lnTo>
                    <a:lnTo>
                      <a:pt x="297928" y="282473"/>
                    </a:lnTo>
                    <a:lnTo>
                      <a:pt x="297928" y="261060"/>
                    </a:lnTo>
                    <a:close/>
                  </a:path>
                  <a:path w="298450" h="290829">
                    <a:moveTo>
                      <a:pt x="297928" y="63149"/>
                    </a:moveTo>
                    <a:lnTo>
                      <a:pt x="147367" y="63149"/>
                    </a:lnTo>
                    <a:lnTo>
                      <a:pt x="175991" y="68922"/>
                    </a:lnTo>
                    <a:lnTo>
                      <a:pt x="200976" y="85414"/>
                    </a:lnTo>
                    <a:lnTo>
                      <a:pt x="218656" y="111392"/>
                    </a:lnTo>
                    <a:lnTo>
                      <a:pt x="225364" y="145618"/>
                    </a:lnTo>
                    <a:lnTo>
                      <a:pt x="218656" y="179768"/>
                    </a:lnTo>
                    <a:lnTo>
                      <a:pt x="200976" y="205557"/>
                    </a:lnTo>
                    <a:lnTo>
                      <a:pt x="175991" y="221858"/>
                    </a:lnTo>
                    <a:lnTo>
                      <a:pt x="147367" y="227542"/>
                    </a:lnTo>
                    <a:lnTo>
                      <a:pt x="297928" y="227542"/>
                    </a:lnTo>
                    <a:lnTo>
                      <a:pt x="297928" y="63149"/>
                    </a:lnTo>
                    <a:close/>
                  </a:path>
                  <a:path w="298450" h="290829">
                    <a:moveTo>
                      <a:pt x="297928" y="8219"/>
                    </a:moveTo>
                    <a:lnTo>
                      <a:pt x="225364" y="8219"/>
                    </a:lnTo>
                    <a:lnTo>
                      <a:pt x="225364" y="30177"/>
                    </a:lnTo>
                    <a:lnTo>
                      <a:pt x="297928" y="30177"/>
                    </a:lnTo>
                    <a:lnTo>
                      <a:pt x="297928" y="8219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sz="662"/>
              </a:p>
            </p:txBody>
          </p:sp>
          <p:pic>
            <p:nvPicPr>
              <p:cNvPr id="62" name="object 26">
                <a:extLst>
                  <a:ext uri="{FF2B5EF4-FFF2-40B4-BE49-F238E27FC236}">
                    <a16:creationId xmlns:a16="http://schemas.microsoft.com/office/drawing/2014/main" id="{C44F0B67-B1F7-8146-B836-946E1E9FFF48}"/>
                  </a:ext>
                </a:extLst>
              </p:cNvPr>
              <p:cNvPicPr/>
              <p:nvPr/>
            </p:nvPicPr>
            <p:blipFill>
              <a:blip r:embed="rId11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339010" y="8972920"/>
                <a:ext cx="87965" cy="85767"/>
              </a:xfrm>
              <a:prstGeom prst="rect">
                <a:avLst/>
              </a:prstGeom>
            </p:spPr>
          </p:pic>
          <p:sp>
            <p:nvSpPr>
              <p:cNvPr id="63" name="object 27">
                <a:extLst>
                  <a:ext uri="{FF2B5EF4-FFF2-40B4-BE49-F238E27FC236}">
                    <a16:creationId xmlns:a16="http://schemas.microsoft.com/office/drawing/2014/main" id="{BA3813AC-E835-D24E-AE2B-F28865C51CED}"/>
                  </a:ext>
                </a:extLst>
              </p:cNvPr>
              <p:cNvSpPr/>
              <p:nvPr/>
            </p:nvSpPr>
            <p:spPr>
              <a:xfrm>
                <a:off x="6971436" y="9094387"/>
                <a:ext cx="1448435" cy="618490"/>
              </a:xfrm>
              <a:custGeom>
                <a:avLst/>
                <a:gdLst/>
                <a:ahLst/>
                <a:cxnLst/>
                <a:rect l="l" t="t" r="r" b="b"/>
                <a:pathLst>
                  <a:path w="1448434" h="618490">
                    <a:moveTo>
                      <a:pt x="173101" y="532396"/>
                    </a:moveTo>
                    <a:lnTo>
                      <a:pt x="166357" y="498017"/>
                    </a:lnTo>
                    <a:lnTo>
                      <a:pt x="148259" y="471627"/>
                    </a:lnTo>
                    <a:lnTo>
                      <a:pt x="148259" y="532396"/>
                    </a:lnTo>
                    <a:lnTo>
                      <a:pt x="143344" y="558215"/>
                    </a:lnTo>
                    <a:lnTo>
                      <a:pt x="130022" y="578294"/>
                    </a:lnTo>
                    <a:lnTo>
                      <a:pt x="110426" y="591299"/>
                    </a:lnTo>
                    <a:lnTo>
                      <a:pt x="86702" y="595934"/>
                    </a:lnTo>
                    <a:lnTo>
                      <a:pt x="62763" y="591299"/>
                    </a:lnTo>
                    <a:lnTo>
                      <a:pt x="42951" y="578294"/>
                    </a:lnTo>
                    <a:lnTo>
                      <a:pt x="29464" y="558215"/>
                    </a:lnTo>
                    <a:lnTo>
                      <a:pt x="24485" y="532396"/>
                    </a:lnTo>
                    <a:lnTo>
                      <a:pt x="29464" y="506780"/>
                    </a:lnTo>
                    <a:lnTo>
                      <a:pt x="42951" y="486918"/>
                    </a:lnTo>
                    <a:lnTo>
                      <a:pt x="62763" y="474091"/>
                    </a:lnTo>
                    <a:lnTo>
                      <a:pt x="86702" y="469531"/>
                    </a:lnTo>
                    <a:lnTo>
                      <a:pt x="110426" y="474091"/>
                    </a:lnTo>
                    <a:lnTo>
                      <a:pt x="130022" y="486918"/>
                    </a:lnTo>
                    <a:lnTo>
                      <a:pt x="143344" y="506780"/>
                    </a:lnTo>
                    <a:lnTo>
                      <a:pt x="148259" y="532396"/>
                    </a:lnTo>
                    <a:lnTo>
                      <a:pt x="148259" y="471627"/>
                    </a:lnTo>
                    <a:lnTo>
                      <a:pt x="147904" y="471106"/>
                    </a:lnTo>
                    <a:lnTo>
                      <a:pt x="145427" y="469531"/>
                    </a:lnTo>
                    <a:lnTo>
                      <a:pt x="120459" y="453580"/>
                    </a:lnTo>
                    <a:lnTo>
                      <a:pt x="86702" y="447319"/>
                    </a:lnTo>
                    <a:lnTo>
                      <a:pt x="52628" y="453580"/>
                    </a:lnTo>
                    <a:lnTo>
                      <a:pt x="25107" y="471106"/>
                    </a:lnTo>
                    <a:lnTo>
                      <a:pt x="6705" y="498017"/>
                    </a:lnTo>
                    <a:lnTo>
                      <a:pt x="0" y="532396"/>
                    </a:lnTo>
                    <a:lnTo>
                      <a:pt x="6705" y="566839"/>
                    </a:lnTo>
                    <a:lnTo>
                      <a:pt x="25107" y="593953"/>
                    </a:lnTo>
                    <a:lnTo>
                      <a:pt x="52628" y="611695"/>
                    </a:lnTo>
                    <a:lnTo>
                      <a:pt x="86702" y="618070"/>
                    </a:lnTo>
                    <a:lnTo>
                      <a:pt x="120459" y="611695"/>
                    </a:lnTo>
                    <a:lnTo>
                      <a:pt x="144830" y="595934"/>
                    </a:lnTo>
                    <a:lnTo>
                      <a:pt x="147904" y="593953"/>
                    </a:lnTo>
                    <a:lnTo>
                      <a:pt x="166357" y="566839"/>
                    </a:lnTo>
                    <a:lnTo>
                      <a:pt x="173101" y="532396"/>
                    </a:lnTo>
                    <a:close/>
                  </a:path>
                  <a:path w="1448434" h="618490">
                    <a:moveTo>
                      <a:pt x="294970" y="376161"/>
                    </a:moveTo>
                    <a:lnTo>
                      <a:pt x="288836" y="373570"/>
                    </a:lnTo>
                    <a:lnTo>
                      <a:pt x="282359" y="371716"/>
                    </a:lnTo>
                    <a:lnTo>
                      <a:pt x="275564" y="370611"/>
                    </a:lnTo>
                    <a:lnTo>
                      <a:pt x="268490" y="370243"/>
                    </a:lnTo>
                    <a:lnTo>
                      <a:pt x="245376" y="374243"/>
                    </a:lnTo>
                    <a:lnTo>
                      <a:pt x="227749" y="385635"/>
                    </a:lnTo>
                    <a:lnTo>
                      <a:pt x="216522" y="403466"/>
                    </a:lnTo>
                    <a:lnTo>
                      <a:pt x="212572" y="426796"/>
                    </a:lnTo>
                    <a:lnTo>
                      <a:pt x="212572" y="450964"/>
                    </a:lnTo>
                    <a:lnTo>
                      <a:pt x="178511" y="450964"/>
                    </a:lnTo>
                    <a:lnTo>
                      <a:pt x="178511" y="472147"/>
                    </a:lnTo>
                    <a:lnTo>
                      <a:pt x="212572" y="472147"/>
                    </a:lnTo>
                    <a:lnTo>
                      <a:pt x="212572" y="614108"/>
                    </a:lnTo>
                    <a:lnTo>
                      <a:pt x="237705" y="614108"/>
                    </a:lnTo>
                    <a:lnTo>
                      <a:pt x="237705" y="472147"/>
                    </a:lnTo>
                    <a:lnTo>
                      <a:pt x="291287" y="472147"/>
                    </a:lnTo>
                    <a:lnTo>
                      <a:pt x="291287" y="450964"/>
                    </a:lnTo>
                    <a:lnTo>
                      <a:pt x="237705" y="450964"/>
                    </a:lnTo>
                    <a:lnTo>
                      <a:pt x="237705" y="426796"/>
                    </a:lnTo>
                    <a:lnTo>
                      <a:pt x="239979" y="412750"/>
                    </a:lnTo>
                    <a:lnTo>
                      <a:pt x="246456" y="402132"/>
                    </a:lnTo>
                    <a:lnTo>
                      <a:pt x="256667" y="395427"/>
                    </a:lnTo>
                    <a:lnTo>
                      <a:pt x="270103" y="393090"/>
                    </a:lnTo>
                    <a:lnTo>
                      <a:pt x="276110" y="393090"/>
                    </a:lnTo>
                    <a:lnTo>
                      <a:pt x="282702" y="394411"/>
                    </a:lnTo>
                    <a:lnTo>
                      <a:pt x="288645" y="396671"/>
                    </a:lnTo>
                    <a:lnTo>
                      <a:pt x="294970" y="376161"/>
                    </a:lnTo>
                    <a:close/>
                  </a:path>
                  <a:path w="1448434" h="618490">
                    <a:moveTo>
                      <a:pt x="1340789" y="2184"/>
                    </a:moveTo>
                    <a:lnTo>
                      <a:pt x="1334223" y="0"/>
                    </a:lnTo>
                    <a:lnTo>
                      <a:pt x="1321600" y="0"/>
                    </a:lnTo>
                    <a:lnTo>
                      <a:pt x="1290523" y="3937"/>
                    </a:lnTo>
                    <a:lnTo>
                      <a:pt x="1263929" y="14973"/>
                    </a:lnTo>
                    <a:lnTo>
                      <a:pt x="1241577" y="31991"/>
                    </a:lnTo>
                    <a:lnTo>
                      <a:pt x="1223187" y="53860"/>
                    </a:lnTo>
                    <a:lnTo>
                      <a:pt x="1223187" y="3848"/>
                    </a:lnTo>
                    <a:lnTo>
                      <a:pt x="1150620" y="3848"/>
                    </a:lnTo>
                    <a:lnTo>
                      <a:pt x="1150620" y="278130"/>
                    </a:lnTo>
                    <a:lnTo>
                      <a:pt x="1223187" y="278130"/>
                    </a:lnTo>
                    <a:lnTo>
                      <a:pt x="1223187" y="189623"/>
                    </a:lnTo>
                    <a:lnTo>
                      <a:pt x="1229042" y="139014"/>
                    </a:lnTo>
                    <a:lnTo>
                      <a:pt x="1246949" y="102158"/>
                    </a:lnTo>
                    <a:lnTo>
                      <a:pt x="1277429" y="79629"/>
                    </a:lnTo>
                    <a:lnTo>
                      <a:pt x="1321003" y="71983"/>
                    </a:lnTo>
                    <a:lnTo>
                      <a:pt x="1336992" y="71983"/>
                    </a:lnTo>
                    <a:lnTo>
                      <a:pt x="1340789" y="2184"/>
                    </a:lnTo>
                    <a:close/>
                  </a:path>
                  <a:path w="1448434" h="618490">
                    <a:moveTo>
                      <a:pt x="1447825" y="3835"/>
                    </a:moveTo>
                    <a:lnTo>
                      <a:pt x="1375270" y="3835"/>
                    </a:lnTo>
                    <a:lnTo>
                      <a:pt x="1375270" y="278117"/>
                    </a:lnTo>
                    <a:lnTo>
                      <a:pt x="1447825" y="278117"/>
                    </a:lnTo>
                    <a:lnTo>
                      <a:pt x="1447825" y="3835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sz="662"/>
              </a:p>
            </p:txBody>
          </p:sp>
          <p:pic>
            <p:nvPicPr>
              <p:cNvPr id="64" name="object 28">
                <a:extLst>
                  <a:ext uri="{FF2B5EF4-FFF2-40B4-BE49-F238E27FC236}">
                    <a16:creationId xmlns:a16="http://schemas.microsoft.com/office/drawing/2014/main" id="{CE3A5A1B-22C3-354E-9B2F-5BBAA8207395}"/>
                  </a:ext>
                </a:extLst>
              </p:cNvPr>
              <p:cNvPicPr/>
              <p:nvPr/>
            </p:nvPicPr>
            <p:blipFill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116830" y="9470244"/>
                <a:ext cx="152267" cy="238254"/>
              </a:xfrm>
              <a:prstGeom prst="rect">
                <a:avLst/>
              </a:prstGeom>
            </p:spPr>
          </p:pic>
          <p:sp>
            <p:nvSpPr>
              <p:cNvPr id="65" name="object 29">
                <a:extLst>
                  <a:ext uri="{FF2B5EF4-FFF2-40B4-BE49-F238E27FC236}">
                    <a16:creationId xmlns:a16="http://schemas.microsoft.com/office/drawing/2014/main" id="{430E521A-93BC-A04F-99CC-346BE4E0F0DE}"/>
                  </a:ext>
                </a:extLst>
              </p:cNvPr>
              <p:cNvSpPr/>
              <p:nvPr/>
            </p:nvSpPr>
            <p:spPr>
              <a:xfrm>
                <a:off x="8316735" y="9479197"/>
                <a:ext cx="34925" cy="229870"/>
              </a:xfrm>
              <a:custGeom>
                <a:avLst/>
                <a:gdLst/>
                <a:ahLst/>
                <a:cxnLst/>
                <a:rect l="l" t="t" r="r" b="b"/>
                <a:pathLst>
                  <a:path w="34925" h="229870">
                    <a:moveTo>
                      <a:pt x="30099" y="66179"/>
                    </a:moveTo>
                    <a:lnTo>
                      <a:pt x="4610" y="66179"/>
                    </a:lnTo>
                    <a:lnTo>
                      <a:pt x="4610" y="229311"/>
                    </a:lnTo>
                    <a:lnTo>
                      <a:pt x="30099" y="229311"/>
                    </a:lnTo>
                    <a:lnTo>
                      <a:pt x="30099" y="66179"/>
                    </a:lnTo>
                    <a:close/>
                  </a:path>
                  <a:path w="34925" h="229870">
                    <a:moveTo>
                      <a:pt x="34721" y="7924"/>
                    </a:moveTo>
                    <a:lnTo>
                      <a:pt x="27178" y="0"/>
                    </a:lnTo>
                    <a:lnTo>
                      <a:pt x="17208" y="0"/>
                    </a:lnTo>
                    <a:lnTo>
                      <a:pt x="7302" y="0"/>
                    </a:lnTo>
                    <a:lnTo>
                      <a:pt x="0" y="7924"/>
                    </a:lnTo>
                    <a:lnTo>
                      <a:pt x="0" y="26466"/>
                    </a:lnTo>
                    <a:lnTo>
                      <a:pt x="7302" y="33718"/>
                    </a:lnTo>
                    <a:lnTo>
                      <a:pt x="27178" y="33718"/>
                    </a:lnTo>
                    <a:lnTo>
                      <a:pt x="34721" y="26466"/>
                    </a:lnTo>
                    <a:lnTo>
                      <a:pt x="34721" y="792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sz="662"/>
              </a:p>
            </p:txBody>
          </p:sp>
          <p:pic>
            <p:nvPicPr>
              <p:cNvPr id="66" name="object 30">
                <a:extLst>
                  <a:ext uri="{FF2B5EF4-FFF2-40B4-BE49-F238E27FC236}">
                    <a16:creationId xmlns:a16="http://schemas.microsoft.com/office/drawing/2014/main" id="{B2BBCCE3-6119-1D4E-A087-77284E770B25}"/>
                  </a:ext>
                </a:extLst>
              </p:cNvPr>
              <p:cNvPicPr/>
              <p:nvPr/>
            </p:nvPicPr>
            <p:blipFill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402091" y="9541404"/>
                <a:ext cx="152288" cy="167094"/>
              </a:xfrm>
              <a:prstGeom prst="rect">
                <a:avLst/>
              </a:prstGeom>
            </p:spPr>
          </p:pic>
          <p:pic>
            <p:nvPicPr>
              <p:cNvPr id="67" name="object 31">
                <a:extLst>
                  <a:ext uri="{FF2B5EF4-FFF2-40B4-BE49-F238E27FC236}">
                    <a16:creationId xmlns:a16="http://schemas.microsoft.com/office/drawing/2014/main" id="{ACDD7538-B62B-BB42-B4FB-E95AB44A9F77}"/>
                  </a:ext>
                </a:extLst>
              </p:cNvPr>
              <p:cNvPicPr/>
              <p:nvPr/>
            </p:nvPicPr>
            <p:blipFill>
              <a:blip r:embed="rId1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591672" y="9541398"/>
                <a:ext cx="166466" cy="229972"/>
              </a:xfrm>
              <a:prstGeom prst="rect">
                <a:avLst/>
              </a:prstGeom>
            </p:spPr>
          </p:pic>
          <p:pic>
            <p:nvPicPr>
              <p:cNvPr id="68" name="object 32">
                <a:extLst>
                  <a:ext uri="{FF2B5EF4-FFF2-40B4-BE49-F238E27FC236}">
                    <a16:creationId xmlns:a16="http://schemas.microsoft.com/office/drawing/2014/main" id="{A359182E-121C-A349-9009-FB0EF2487AF1}"/>
                  </a:ext>
                </a:extLst>
              </p:cNvPr>
              <p:cNvPicPr/>
              <p:nvPr/>
            </p:nvPicPr>
            <p:blipFill>
              <a:blip r:embed="rId1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918595" y="9541401"/>
                <a:ext cx="158874" cy="171408"/>
              </a:xfrm>
              <a:prstGeom prst="rect">
                <a:avLst/>
              </a:prstGeom>
            </p:spPr>
          </p:pic>
          <p:pic>
            <p:nvPicPr>
              <p:cNvPr id="69" name="object 33">
                <a:extLst>
                  <a:ext uri="{FF2B5EF4-FFF2-40B4-BE49-F238E27FC236}">
                    <a16:creationId xmlns:a16="http://schemas.microsoft.com/office/drawing/2014/main" id="{CF7CD441-BE2A-024F-A63C-10D32A23C87E}"/>
                  </a:ext>
                </a:extLst>
              </p:cNvPr>
              <p:cNvPicPr/>
              <p:nvPr/>
            </p:nvPicPr>
            <p:blipFill>
              <a:blip r:embed="rId1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518073" y="9541399"/>
                <a:ext cx="164434" cy="171408"/>
              </a:xfrm>
              <a:prstGeom prst="rect">
                <a:avLst/>
              </a:prstGeom>
            </p:spPr>
          </p:pic>
          <p:sp>
            <p:nvSpPr>
              <p:cNvPr id="70" name="object 34">
                <a:extLst>
                  <a:ext uri="{FF2B5EF4-FFF2-40B4-BE49-F238E27FC236}">
                    <a16:creationId xmlns:a16="http://schemas.microsoft.com/office/drawing/2014/main" id="{FD6200C3-AB09-1747-84E8-200CCDF079F8}"/>
                  </a:ext>
                </a:extLst>
              </p:cNvPr>
              <p:cNvSpPr/>
              <p:nvPr/>
            </p:nvSpPr>
            <p:spPr>
              <a:xfrm>
                <a:off x="7362393" y="9486817"/>
                <a:ext cx="191135" cy="222250"/>
              </a:xfrm>
              <a:custGeom>
                <a:avLst/>
                <a:gdLst/>
                <a:ahLst/>
                <a:cxnLst/>
                <a:rect l="l" t="t" r="r" b="b"/>
                <a:pathLst>
                  <a:path w="191134" h="222250">
                    <a:moveTo>
                      <a:pt x="190893" y="0"/>
                    </a:moveTo>
                    <a:lnTo>
                      <a:pt x="0" y="0"/>
                    </a:lnTo>
                    <a:lnTo>
                      <a:pt x="0" y="22860"/>
                    </a:lnTo>
                    <a:lnTo>
                      <a:pt x="82359" y="22860"/>
                    </a:lnTo>
                    <a:lnTo>
                      <a:pt x="82359" y="222250"/>
                    </a:lnTo>
                    <a:lnTo>
                      <a:pt x="108877" y="222250"/>
                    </a:lnTo>
                    <a:lnTo>
                      <a:pt x="108877" y="22860"/>
                    </a:lnTo>
                    <a:lnTo>
                      <a:pt x="190893" y="22860"/>
                    </a:lnTo>
                    <a:lnTo>
                      <a:pt x="190893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sz="662"/>
              </a:p>
            </p:txBody>
          </p:sp>
          <p:pic>
            <p:nvPicPr>
              <p:cNvPr id="71" name="object 35">
                <a:extLst>
                  <a:ext uri="{FF2B5EF4-FFF2-40B4-BE49-F238E27FC236}">
                    <a16:creationId xmlns:a16="http://schemas.microsoft.com/office/drawing/2014/main" id="{9CDB6079-69BA-484D-8B4A-5E548A881653}"/>
                  </a:ext>
                </a:extLst>
              </p:cNvPr>
              <p:cNvPicPr/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710422" y="9541407"/>
                <a:ext cx="171408" cy="171408"/>
              </a:xfrm>
              <a:prstGeom prst="rect">
                <a:avLst/>
              </a:prstGeom>
            </p:spPr>
          </p:pic>
        </p:grpSp>
      </p:grpSp>
      <p:pic>
        <p:nvPicPr>
          <p:cNvPr id="40" name="Picture 39" descr="A picture containing text&#10;&#10;Description automatically generated">
            <a:extLst>
              <a:ext uri="{FF2B5EF4-FFF2-40B4-BE49-F238E27FC236}">
                <a16:creationId xmlns:a16="http://schemas.microsoft.com/office/drawing/2014/main" id="{97E18672-B236-4040-995E-4B367AF436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5408" b="15073"/>
          <a:stretch/>
        </p:blipFill>
        <p:spPr>
          <a:xfrm>
            <a:off x="9193696" y="0"/>
            <a:ext cx="2998304" cy="5824330"/>
          </a:xfrm>
          <a:prstGeom prst="rect">
            <a:avLst/>
          </a:prstGeom>
        </p:spPr>
      </p:pic>
      <p:sp>
        <p:nvSpPr>
          <p:cNvPr id="42" name="Subtitle 2">
            <a:extLst>
              <a:ext uri="{FF2B5EF4-FFF2-40B4-BE49-F238E27FC236}">
                <a16:creationId xmlns:a16="http://schemas.microsoft.com/office/drawing/2014/main" id="{9703402A-4700-4906-B3FC-6CE41693CF3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08906" y="3607795"/>
            <a:ext cx="4648566" cy="1212706"/>
          </a:xfrm>
        </p:spPr>
        <p:txBody>
          <a:bodyPr>
            <a:noAutofit/>
          </a:bodyPr>
          <a:lstStyle>
            <a:lvl1pPr marL="0" indent="0" algn="l">
              <a:lnSpc>
                <a:spcPts val="4250"/>
              </a:lnSpc>
              <a:spcBef>
                <a:spcPts val="0"/>
              </a:spcBef>
              <a:buNone/>
              <a:defRPr sz="425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Optional text</a:t>
            </a:r>
            <a:endParaRPr lang="en-US" dirty="0"/>
          </a:p>
        </p:txBody>
      </p:sp>
      <p:sp>
        <p:nvSpPr>
          <p:cNvPr id="43" name="Text Placeholder 62">
            <a:extLst>
              <a:ext uri="{FF2B5EF4-FFF2-40B4-BE49-F238E27FC236}">
                <a16:creationId xmlns:a16="http://schemas.microsoft.com/office/drawing/2014/main" id="{A5AD5CE8-5C3A-4333-A02D-A7DB355807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8906" y="1939319"/>
            <a:ext cx="4648565" cy="1511911"/>
          </a:xfrm>
        </p:spPr>
        <p:txBody>
          <a:bodyPr>
            <a:noAutofit/>
          </a:bodyPr>
          <a:lstStyle>
            <a:lvl1pPr marL="0" indent="0">
              <a:lnSpc>
                <a:spcPts val="6000"/>
              </a:lnSpc>
              <a:spcBef>
                <a:spcPts val="0"/>
              </a:spcBef>
              <a:buNone/>
              <a:defRPr sz="6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z="6000" dirty="0"/>
              <a:t>Thank 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4730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- option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3">
            <a:extLst>
              <a:ext uri="{FF2B5EF4-FFF2-40B4-BE49-F238E27FC236}">
                <a16:creationId xmlns:a16="http://schemas.microsoft.com/office/drawing/2014/main" id="{A6A976EA-15EA-0641-8130-04CAB1B15E94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34063" y="5681514"/>
            <a:ext cx="3883524" cy="565410"/>
          </a:xfrm>
          <a:prstGeom prst="rect">
            <a:avLst/>
          </a:prstGeom>
        </p:spPr>
      </p:pic>
      <p:sp>
        <p:nvSpPr>
          <p:cNvPr id="12" name="object 4">
            <a:extLst>
              <a:ext uri="{FF2B5EF4-FFF2-40B4-BE49-F238E27FC236}">
                <a16:creationId xmlns:a16="http://schemas.microsoft.com/office/drawing/2014/main" id="{4D2F5F15-BEE4-0849-94CD-C130A796FA9B}"/>
              </a:ext>
            </a:extLst>
          </p:cNvPr>
          <p:cNvSpPr/>
          <p:nvPr/>
        </p:nvSpPr>
        <p:spPr>
          <a:xfrm>
            <a:off x="11018316" y="4732239"/>
            <a:ext cx="1174061" cy="2125556"/>
          </a:xfrm>
          <a:custGeom>
            <a:avLst/>
            <a:gdLst/>
            <a:ahLst/>
            <a:cxnLst/>
            <a:rect l="l" t="t" r="r" b="b"/>
            <a:pathLst>
              <a:path w="1936115" h="3505200">
                <a:moveTo>
                  <a:pt x="1936087" y="0"/>
                </a:moveTo>
                <a:lnTo>
                  <a:pt x="0" y="2076209"/>
                </a:lnTo>
                <a:lnTo>
                  <a:pt x="388710" y="3504741"/>
                </a:lnTo>
                <a:lnTo>
                  <a:pt x="1936087" y="3504741"/>
                </a:lnTo>
                <a:lnTo>
                  <a:pt x="1936087" y="0"/>
                </a:lnTo>
                <a:close/>
              </a:path>
            </a:pathLst>
          </a:custGeom>
          <a:solidFill>
            <a:srgbClr val="003B5C"/>
          </a:solidFill>
        </p:spPr>
        <p:txBody>
          <a:bodyPr wrap="square" lIns="0" tIns="0" rIns="0" bIns="0" rtlCol="0"/>
          <a:lstStyle/>
          <a:p>
            <a:endParaRPr sz="662"/>
          </a:p>
        </p:txBody>
      </p:sp>
      <p:pic>
        <p:nvPicPr>
          <p:cNvPr id="14" name="Picture 13" descr="A picture containing text&#10;&#10;Description automatically generated">
            <a:extLst>
              <a:ext uri="{FF2B5EF4-FFF2-40B4-BE49-F238E27FC236}">
                <a16:creationId xmlns:a16="http://schemas.microsoft.com/office/drawing/2014/main" id="{9965179F-7589-094F-8FC2-84E7CCA1330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5408" b="15073"/>
          <a:stretch/>
        </p:blipFill>
        <p:spPr>
          <a:xfrm>
            <a:off x="9193696" y="0"/>
            <a:ext cx="2998304" cy="5824330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87A3B084-BC66-4088-97F1-F1A87CAD873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08906" y="3607795"/>
            <a:ext cx="4648566" cy="1212706"/>
          </a:xfrm>
        </p:spPr>
        <p:txBody>
          <a:bodyPr>
            <a:noAutofit/>
          </a:bodyPr>
          <a:lstStyle>
            <a:lvl1pPr marL="0" indent="0" algn="l">
              <a:lnSpc>
                <a:spcPts val="4250"/>
              </a:lnSpc>
              <a:spcBef>
                <a:spcPts val="0"/>
              </a:spcBef>
              <a:buNone/>
              <a:defRPr sz="425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Optional text</a:t>
            </a:r>
            <a:endParaRPr lang="en-US" dirty="0"/>
          </a:p>
        </p:txBody>
      </p:sp>
      <p:sp>
        <p:nvSpPr>
          <p:cNvPr id="8" name="Text Placeholder 62">
            <a:extLst>
              <a:ext uri="{FF2B5EF4-FFF2-40B4-BE49-F238E27FC236}">
                <a16:creationId xmlns:a16="http://schemas.microsoft.com/office/drawing/2014/main" id="{C927307A-EBFC-483D-A6D9-5DB4BD35B1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8906" y="1939319"/>
            <a:ext cx="4648565" cy="1511911"/>
          </a:xfrm>
        </p:spPr>
        <p:txBody>
          <a:bodyPr>
            <a:noAutofit/>
          </a:bodyPr>
          <a:lstStyle>
            <a:lvl1pPr marL="0" indent="0">
              <a:lnSpc>
                <a:spcPts val="6000"/>
              </a:lnSpc>
              <a:spcBef>
                <a:spcPts val="0"/>
              </a:spcBef>
              <a:buNone/>
              <a:defRPr sz="6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z="6000" dirty="0"/>
              <a:t>Thank 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9530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-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441BD9F4-DD64-AE4E-AF02-513C93207E0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23888" y="1939318"/>
            <a:ext cx="2668112" cy="4918681"/>
          </a:xfrm>
          <a:prstGeom prst="rect">
            <a:avLst/>
          </a:prstGeom>
        </p:spPr>
      </p:pic>
      <p:sp>
        <p:nvSpPr>
          <p:cNvPr id="14" name="object 4">
            <a:extLst>
              <a:ext uri="{FF2B5EF4-FFF2-40B4-BE49-F238E27FC236}">
                <a16:creationId xmlns:a16="http://schemas.microsoft.com/office/drawing/2014/main" id="{D80D7198-852B-4B43-AB41-A4938511779F}"/>
              </a:ext>
            </a:extLst>
          </p:cNvPr>
          <p:cNvSpPr/>
          <p:nvPr/>
        </p:nvSpPr>
        <p:spPr>
          <a:xfrm>
            <a:off x="9524306" y="6176472"/>
            <a:ext cx="2668112" cy="681179"/>
          </a:xfrm>
          <a:custGeom>
            <a:avLst/>
            <a:gdLst/>
            <a:ahLst/>
            <a:cxnLst/>
            <a:rect l="l" t="t" r="r" b="b"/>
            <a:pathLst>
              <a:path w="4399915" h="1123315">
                <a:moveTo>
                  <a:pt x="4399824" y="0"/>
                </a:moveTo>
                <a:lnTo>
                  <a:pt x="566024" y="133880"/>
                </a:lnTo>
                <a:lnTo>
                  <a:pt x="0" y="1123096"/>
                </a:lnTo>
                <a:lnTo>
                  <a:pt x="4399824" y="1123096"/>
                </a:lnTo>
                <a:lnTo>
                  <a:pt x="4399824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sz="662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00A617-E0C0-9E44-94F6-0070F4E7C1CC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808906" y="3607795"/>
            <a:ext cx="4648566" cy="1212706"/>
          </a:xfrm>
        </p:spPr>
        <p:txBody>
          <a:bodyPr>
            <a:noAutofit/>
          </a:bodyPr>
          <a:lstStyle>
            <a:lvl1pPr marL="0" indent="0" algn="l">
              <a:lnSpc>
                <a:spcPts val="4250"/>
              </a:lnSpc>
              <a:spcBef>
                <a:spcPts val="0"/>
              </a:spcBef>
              <a:buNone/>
              <a:defRPr sz="425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Optional text</a:t>
            </a:r>
            <a:endParaRPr lang="en-US" dirty="0"/>
          </a:p>
        </p:txBody>
      </p:sp>
      <p:sp>
        <p:nvSpPr>
          <p:cNvPr id="63" name="Text Placeholder 62">
            <a:extLst>
              <a:ext uri="{FF2B5EF4-FFF2-40B4-BE49-F238E27FC236}">
                <a16:creationId xmlns:a16="http://schemas.microsoft.com/office/drawing/2014/main" id="{0D53F99C-3F3B-3346-9C7A-D157E40434EF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808906" y="1939319"/>
            <a:ext cx="4648565" cy="1511911"/>
          </a:xfrm>
        </p:spPr>
        <p:txBody>
          <a:bodyPr>
            <a:noAutofit/>
          </a:bodyPr>
          <a:lstStyle>
            <a:lvl1pPr marL="0" indent="0">
              <a:lnSpc>
                <a:spcPts val="6000"/>
              </a:lnSpc>
              <a:spcBef>
                <a:spcPts val="0"/>
              </a:spcBef>
              <a:buNone/>
              <a:defRPr sz="6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z="6000" dirty="0"/>
              <a:t>Thank 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062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/>
          </p:cNvSpPr>
          <p:nvPr>
            <p:ph type="title"/>
          </p:nvPr>
        </p:nvSpPr>
        <p:spPr>
          <a:xfrm>
            <a:off x="892969" y="312539"/>
            <a:ext cx="10406063" cy="1518047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5625"/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4140979408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body" idx="1"/>
          </p:nvPr>
        </p:nvSpPr>
        <p:spPr>
          <a:xfrm>
            <a:off x="892969" y="892969"/>
            <a:ext cx="10406063" cy="5072063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312528" indent="-312528" defTabSz="410751">
              <a:spcBef>
                <a:spcPts val="2953"/>
              </a:spcBef>
              <a:buSzPct val="75000"/>
              <a:defRPr sz="2531">
                <a:latin typeface="+mn-lt"/>
                <a:ea typeface="+mn-ea"/>
                <a:cs typeface="+mn-cs"/>
                <a:sym typeface="Helvetica Light"/>
              </a:defRPr>
            </a:lvl1pPr>
            <a:lvl2pPr marL="625056" indent="-312528" defTabSz="410751">
              <a:spcBef>
                <a:spcPts val="2953"/>
              </a:spcBef>
              <a:buSzPct val="75000"/>
              <a:buChar char="•"/>
              <a:defRPr sz="2531">
                <a:latin typeface="+mn-lt"/>
                <a:ea typeface="+mn-ea"/>
                <a:cs typeface="+mn-cs"/>
                <a:sym typeface="Helvetica Light"/>
              </a:defRPr>
            </a:lvl2pPr>
            <a:lvl3pPr indent="-312528" defTabSz="410751">
              <a:spcBef>
                <a:spcPts val="2953"/>
              </a:spcBef>
              <a:buSzPct val="75000"/>
              <a:defRPr sz="2531">
                <a:latin typeface="+mn-lt"/>
                <a:ea typeface="+mn-ea"/>
                <a:cs typeface="+mn-cs"/>
                <a:sym typeface="Helvetica Light"/>
              </a:defRPr>
            </a:lvl3pPr>
            <a:lvl4pPr marL="1250112" indent="-312528" defTabSz="410751">
              <a:spcBef>
                <a:spcPts val="2953"/>
              </a:spcBef>
              <a:buSzPct val="75000"/>
              <a:buChar char="•"/>
              <a:defRPr sz="2531">
                <a:latin typeface="+mn-lt"/>
                <a:ea typeface="+mn-ea"/>
                <a:cs typeface="+mn-cs"/>
                <a:sym typeface="Helvetica Light"/>
              </a:defRPr>
            </a:lvl4pPr>
            <a:lvl5pPr marL="1562640" indent="-312528" defTabSz="410751">
              <a:spcBef>
                <a:spcPts val="2953"/>
              </a:spcBef>
              <a:buSzPct val="75000"/>
              <a:buChar char="•"/>
              <a:defRPr sz="2531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 lvl="0">
              <a:defRPr sz="1800"/>
            </a:pPr>
            <a:r>
              <a:rPr sz="2531"/>
              <a:t>Body Level One</a:t>
            </a:r>
          </a:p>
          <a:p>
            <a:pPr lvl="1">
              <a:defRPr sz="1800"/>
            </a:pPr>
            <a:r>
              <a:rPr sz="2531"/>
              <a:t>Body Level Two</a:t>
            </a:r>
          </a:p>
          <a:p>
            <a:pPr lvl="2">
              <a:defRPr sz="1800"/>
            </a:pPr>
            <a:r>
              <a:rPr sz="2531"/>
              <a:t>Body Level Three</a:t>
            </a:r>
          </a:p>
          <a:p>
            <a:pPr lvl="3">
              <a:defRPr sz="1800"/>
            </a:pPr>
            <a:r>
              <a:rPr sz="2531"/>
              <a:t>Body Level Four</a:t>
            </a:r>
          </a:p>
          <a:p>
            <a:pPr lvl="4">
              <a:defRPr sz="1800"/>
            </a:pPr>
            <a:r>
              <a:rPr sz="2531"/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539854066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765933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748305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1" y="6245225"/>
            <a:ext cx="3860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1" y="6245225"/>
            <a:ext cx="2844800" cy="390939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3AAA35-D58F-994F-8D59-908B347940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18427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/>
          </p:cNvSpPr>
          <p:nvPr>
            <p:ph type="title"/>
          </p:nvPr>
        </p:nvSpPr>
        <p:spPr>
          <a:xfrm>
            <a:off x="892969" y="312539"/>
            <a:ext cx="10406063" cy="1518047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defTabSz="410751">
              <a:defRPr sz="5625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5625"/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1228640326"/>
      </p:ext>
    </p:extLst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body" idx="1"/>
          </p:nvPr>
        </p:nvSpPr>
        <p:spPr>
          <a:xfrm>
            <a:off x="892969" y="892969"/>
            <a:ext cx="10406063" cy="5072063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312528" indent="-312528" defTabSz="410751">
              <a:spcBef>
                <a:spcPts val="2953"/>
              </a:spcBef>
              <a:buSzPct val="75000"/>
              <a:defRPr sz="2531">
                <a:latin typeface="+mn-lt"/>
                <a:ea typeface="+mn-ea"/>
                <a:cs typeface="+mn-cs"/>
                <a:sym typeface="Helvetica Light"/>
              </a:defRPr>
            </a:lvl1pPr>
            <a:lvl2pPr marL="625056" indent="-312528" defTabSz="410751">
              <a:spcBef>
                <a:spcPts val="2953"/>
              </a:spcBef>
              <a:buSzPct val="75000"/>
              <a:buChar char="•"/>
              <a:defRPr sz="2531">
                <a:latin typeface="+mn-lt"/>
                <a:ea typeface="+mn-ea"/>
                <a:cs typeface="+mn-cs"/>
                <a:sym typeface="Helvetica Light"/>
              </a:defRPr>
            </a:lvl2pPr>
            <a:lvl3pPr indent="-312528" defTabSz="410751">
              <a:spcBef>
                <a:spcPts val="2953"/>
              </a:spcBef>
              <a:buSzPct val="75000"/>
              <a:defRPr sz="2531">
                <a:latin typeface="+mn-lt"/>
                <a:ea typeface="+mn-ea"/>
                <a:cs typeface="+mn-cs"/>
                <a:sym typeface="Helvetica Light"/>
              </a:defRPr>
            </a:lvl3pPr>
            <a:lvl4pPr marL="1250112" indent="-312528" defTabSz="410751">
              <a:spcBef>
                <a:spcPts val="2953"/>
              </a:spcBef>
              <a:buSzPct val="75000"/>
              <a:buChar char="•"/>
              <a:defRPr sz="2531">
                <a:latin typeface="+mn-lt"/>
                <a:ea typeface="+mn-ea"/>
                <a:cs typeface="+mn-cs"/>
                <a:sym typeface="Helvetica Light"/>
              </a:defRPr>
            </a:lvl4pPr>
            <a:lvl5pPr marL="1562640" indent="-312528" defTabSz="410751">
              <a:spcBef>
                <a:spcPts val="2953"/>
              </a:spcBef>
              <a:buSzPct val="75000"/>
              <a:buChar char="•"/>
              <a:defRPr sz="2531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 lvl="0">
              <a:defRPr sz="1800"/>
            </a:pPr>
            <a:r>
              <a:rPr sz="2531"/>
              <a:t>Body Level One</a:t>
            </a:r>
          </a:p>
          <a:p>
            <a:pPr lvl="1">
              <a:defRPr sz="1800"/>
            </a:pPr>
            <a:r>
              <a:rPr sz="2531"/>
              <a:t>Body Level Two</a:t>
            </a:r>
          </a:p>
          <a:p>
            <a:pPr lvl="2">
              <a:defRPr sz="1800"/>
            </a:pPr>
            <a:r>
              <a:rPr sz="2531"/>
              <a:t>Body Level Three</a:t>
            </a:r>
          </a:p>
          <a:p>
            <a:pPr lvl="3">
              <a:defRPr sz="1800"/>
            </a:pPr>
            <a:r>
              <a:rPr sz="2531"/>
              <a:t>Body Level Four</a:t>
            </a:r>
          </a:p>
          <a:p>
            <a:pPr lvl="4">
              <a:defRPr sz="1800"/>
            </a:pPr>
            <a:r>
              <a:rPr sz="2531"/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1576772320"/>
      </p:ext>
    </p:extLst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3734004"/>
      </p:ext>
    </p:extLst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/>
          </p:cNvSpPr>
          <p:nvPr>
            <p:ph type="title"/>
          </p:nvPr>
        </p:nvSpPr>
        <p:spPr>
          <a:xfrm>
            <a:off x="914399" y="2130425"/>
            <a:ext cx="10363202" cy="1755776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359"/>
              <a:t>Title Text</a:t>
            </a:r>
          </a:p>
        </p:txBody>
      </p:sp>
      <p:sp>
        <p:nvSpPr>
          <p:cNvPr id="33" name="Shape 33"/>
          <p:cNvSpPr>
            <a:spLocks noGrp="1"/>
          </p:cNvSpPr>
          <p:nvPr>
            <p:ph type="body" idx="1"/>
          </p:nvPr>
        </p:nvSpPr>
        <p:spPr>
          <a:xfrm>
            <a:off x="1828800" y="3886200"/>
            <a:ext cx="8534401" cy="2971801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None/>
            </a:lvl1pPr>
            <a:lvl2pPr marL="0" indent="321457" algn="ctr">
              <a:buSzTx/>
              <a:buNone/>
            </a:lvl2pPr>
            <a:lvl3pPr marL="0" indent="642915" algn="ctr">
              <a:buSzTx/>
              <a:buNone/>
            </a:lvl3pPr>
            <a:lvl4pPr marL="0" indent="964372" algn="ctr">
              <a:buSzTx/>
              <a:buNone/>
            </a:lvl4pPr>
            <a:lvl5pPr marL="0" indent="1285829" algn="ctr">
              <a:buSzTx/>
              <a:buNone/>
            </a:lvl5pPr>
          </a:lstStyle>
          <a:p>
            <a:pPr lvl="0">
              <a:defRPr sz="1800"/>
            </a:pPr>
            <a:r>
              <a:rPr sz="3094"/>
              <a:t>Body Level One</a:t>
            </a:r>
          </a:p>
          <a:p>
            <a:pPr lvl="1">
              <a:defRPr sz="1800"/>
            </a:pPr>
            <a:r>
              <a:rPr sz="3094"/>
              <a:t>Body Level Two</a:t>
            </a:r>
          </a:p>
          <a:p>
            <a:pPr lvl="2">
              <a:defRPr sz="1800"/>
            </a:pPr>
            <a:r>
              <a:rPr sz="3094"/>
              <a:t>Body Level Three</a:t>
            </a:r>
          </a:p>
          <a:p>
            <a:pPr lvl="3">
              <a:defRPr sz="1800"/>
            </a:pPr>
            <a:r>
              <a:rPr sz="3094"/>
              <a:t>Body Level Four</a:t>
            </a:r>
          </a:p>
          <a:p>
            <a:pPr lvl="4">
              <a:defRPr sz="1800"/>
            </a:pPr>
            <a:r>
              <a:rPr sz="3094"/>
              <a:t>Body Level Five</a:t>
            </a:r>
          </a:p>
        </p:txBody>
      </p:sp>
      <p:sp>
        <p:nvSpPr>
          <p:cNvPr id="34" name="Shape 3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06618858"/>
      </p:ext>
    </p:extLst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1" y="6245225"/>
            <a:ext cx="3860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1" y="6245225"/>
            <a:ext cx="2844800" cy="390939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3AAA35-D58F-994F-8D59-908B347940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60210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073F3-740F-42B2-BB6E-C3388C2FC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C0AD51-2F0A-4BE8-8EDF-3FDF1C173E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048124-4EB4-4FF8-9618-846887E1B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5FD01-DF03-4EE8-8DB3-F590E0A5109F}" type="datetimeFigureOut">
              <a:rPr lang="en-AU" smtClean="0"/>
              <a:t>12/1/2023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343956-A3B5-4E96-8658-3FA5D3750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6C32E8-B3B6-49D9-93F0-BAFC2701C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1" cy="390939"/>
          </a:xfrm>
        </p:spPr>
        <p:txBody>
          <a:bodyPr/>
          <a:lstStyle/>
          <a:p>
            <a:fld id="{97CA4BD6-2AA2-440A-ADE3-C7AD755A572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5714263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DET logo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B51542F-CC64-5942-8CB3-A4E60102D96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544052" y="-8328"/>
            <a:ext cx="4655446" cy="6891863"/>
          </a:xfrm>
          <a:custGeom>
            <a:avLst/>
            <a:gdLst>
              <a:gd name="connsiteX0" fmla="*/ 0 w 3732213"/>
              <a:gd name="connsiteY0" fmla="*/ 0 h 6868800"/>
              <a:gd name="connsiteX1" fmla="*/ 3732213 w 3732213"/>
              <a:gd name="connsiteY1" fmla="*/ 0 h 6868800"/>
              <a:gd name="connsiteX2" fmla="*/ 3732213 w 3732213"/>
              <a:gd name="connsiteY2" fmla="*/ 6868800 h 6868800"/>
              <a:gd name="connsiteX3" fmla="*/ 0 w 3732213"/>
              <a:gd name="connsiteY3" fmla="*/ 6868800 h 6868800"/>
              <a:gd name="connsiteX4" fmla="*/ 0 w 3732213"/>
              <a:gd name="connsiteY4" fmla="*/ 0 h 6868800"/>
              <a:gd name="connsiteX0" fmla="*/ 894522 w 4626735"/>
              <a:gd name="connsiteY0" fmla="*/ 0 h 6868800"/>
              <a:gd name="connsiteX1" fmla="*/ 4626735 w 4626735"/>
              <a:gd name="connsiteY1" fmla="*/ 0 h 6868800"/>
              <a:gd name="connsiteX2" fmla="*/ 4626735 w 4626735"/>
              <a:gd name="connsiteY2" fmla="*/ 6868800 h 6868800"/>
              <a:gd name="connsiteX3" fmla="*/ 0 w 4626735"/>
              <a:gd name="connsiteY3" fmla="*/ 4344261 h 6868800"/>
              <a:gd name="connsiteX4" fmla="*/ 894522 w 4626735"/>
              <a:gd name="connsiteY4" fmla="*/ 0 h 6868800"/>
              <a:gd name="connsiteX0" fmla="*/ 921416 w 4653629"/>
              <a:gd name="connsiteY0" fmla="*/ 0 h 6868800"/>
              <a:gd name="connsiteX1" fmla="*/ 4653629 w 4653629"/>
              <a:gd name="connsiteY1" fmla="*/ 0 h 6868800"/>
              <a:gd name="connsiteX2" fmla="*/ 4653629 w 4653629"/>
              <a:gd name="connsiteY2" fmla="*/ 6868800 h 6868800"/>
              <a:gd name="connsiteX3" fmla="*/ 0 w 4653629"/>
              <a:gd name="connsiteY3" fmla="*/ 4317367 h 6868800"/>
              <a:gd name="connsiteX4" fmla="*/ 921416 w 4653629"/>
              <a:gd name="connsiteY4" fmla="*/ 0 h 6868800"/>
              <a:gd name="connsiteX0" fmla="*/ 968481 w 4700694"/>
              <a:gd name="connsiteY0" fmla="*/ 0 h 6868800"/>
              <a:gd name="connsiteX1" fmla="*/ 4700694 w 4700694"/>
              <a:gd name="connsiteY1" fmla="*/ 0 h 6868800"/>
              <a:gd name="connsiteX2" fmla="*/ 4700694 w 4700694"/>
              <a:gd name="connsiteY2" fmla="*/ 6868800 h 6868800"/>
              <a:gd name="connsiteX3" fmla="*/ 0 w 4700694"/>
              <a:gd name="connsiteY3" fmla="*/ 4377879 h 6868800"/>
              <a:gd name="connsiteX4" fmla="*/ 968481 w 4700694"/>
              <a:gd name="connsiteY4" fmla="*/ 0 h 6868800"/>
              <a:gd name="connsiteX0" fmla="*/ 907969 w 4640182"/>
              <a:gd name="connsiteY0" fmla="*/ 0 h 6868800"/>
              <a:gd name="connsiteX1" fmla="*/ 4640182 w 4640182"/>
              <a:gd name="connsiteY1" fmla="*/ 0 h 6868800"/>
              <a:gd name="connsiteX2" fmla="*/ 4640182 w 4640182"/>
              <a:gd name="connsiteY2" fmla="*/ 6868800 h 6868800"/>
              <a:gd name="connsiteX3" fmla="*/ 0 w 4640182"/>
              <a:gd name="connsiteY3" fmla="*/ 4357708 h 6868800"/>
              <a:gd name="connsiteX4" fmla="*/ 907969 w 4640182"/>
              <a:gd name="connsiteY4" fmla="*/ 0 h 6868800"/>
              <a:gd name="connsiteX0" fmla="*/ 907969 w 4640182"/>
              <a:gd name="connsiteY0" fmla="*/ 0 h 6868800"/>
              <a:gd name="connsiteX1" fmla="*/ 4640182 w 4640182"/>
              <a:gd name="connsiteY1" fmla="*/ 0 h 6868800"/>
              <a:gd name="connsiteX2" fmla="*/ 4640182 w 4640182"/>
              <a:gd name="connsiteY2" fmla="*/ 6868800 h 6868800"/>
              <a:gd name="connsiteX3" fmla="*/ 3274651 w 4640182"/>
              <a:gd name="connsiteY3" fmla="*/ 6129525 h 6868800"/>
              <a:gd name="connsiteX4" fmla="*/ 0 w 4640182"/>
              <a:gd name="connsiteY4" fmla="*/ 4357708 h 6868800"/>
              <a:gd name="connsiteX5" fmla="*/ 907969 w 4640182"/>
              <a:gd name="connsiteY5" fmla="*/ 0 h 6868800"/>
              <a:gd name="connsiteX0" fmla="*/ 907969 w 4640182"/>
              <a:gd name="connsiteY0" fmla="*/ 0 h 6869113"/>
              <a:gd name="connsiteX1" fmla="*/ 4640182 w 4640182"/>
              <a:gd name="connsiteY1" fmla="*/ 0 h 6869113"/>
              <a:gd name="connsiteX2" fmla="*/ 4640182 w 4640182"/>
              <a:gd name="connsiteY2" fmla="*/ 6868800 h 6869113"/>
              <a:gd name="connsiteX3" fmla="*/ 3220863 w 4640182"/>
              <a:gd name="connsiteY3" fmla="*/ 6869113 h 6869113"/>
              <a:gd name="connsiteX4" fmla="*/ 0 w 4640182"/>
              <a:gd name="connsiteY4" fmla="*/ 4357708 h 6869113"/>
              <a:gd name="connsiteX5" fmla="*/ 907969 w 4640182"/>
              <a:gd name="connsiteY5" fmla="*/ 0 h 6869113"/>
              <a:gd name="connsiteX0" fmla="*/ 869549 w 4601762"/>
              <a:gd name="connsiteY0" fmla="*/ 0 h 6869113"/>
              <a:gd name="connsiteX1" fmla="*/ 4601762 w 4601762"/>
              <a:gd name="connsiteY1" fmla="*/ 0 h 6869113"/>
              <a:gd name="connsiteX2" fmla="*/ 4601762 w 4601762"/>
              <a:gd name="connsiteY2" fmla="*/ 6868800 h 6869113"/>
              <a:gd name="connsiteX3" fmla="*/ 3182443 w 4601762"/>
              <a:gd name="connsiteY3" fmla="*/ 6869113 h 6869113"/>
              <a:gd name="connsiteX4" fmla="*/ 0 w 4601762"/>
              <a:gd name="connsiteY4" fmla="*/ 4365392 h 6869113"/>
              <a:gd name="connsiteX5" fmla="*/ 869549 w 4601762"/>
              <a:gd name="connsiteY5" fmla="*/ 0 h 6869113"/>
              <a:gd name="connsiteX0" fmla="*/ 931021 w 4663234"/>
              <a:gd name="connsiteY0" fmla="*/ 0 h 6869113"/>
              <a:gd name="connsiteX1" fmla="*/ 4663234 w 4663234"/>
              <a:gd name="connsiteY1" fmla="*/ 0 h 6869113"/>
              <a:gd name="connsiteX2" fmla="*/ 4663234 w 4663234"/>
              <a:gd name="connsiteY2" fmla="*/ 6868800 h 6869113"/>
              <a:gd name="connsiteX3" fmla="*/ 3243915 w 4663234"/>
              <a:gd name="connsiteY3" fmla="*/ 6869113 h 6869113"/>
              <a:gd name="connsiteX4" fmla="*/ 0 w 4663234"/>
              <a:gd name="connsiteY4" fmla="*/ 4365392 h 6869113"/>
              <a:gd name="connsiteX5" fmla="*/ 931021 w 4663234"/>
              <a:gd name="connsiteY5" fmla="*/ 0 h 6869113"/>
              <a:gd name="connsiteX0" fmla="*/ 900285 w 4632498"/>
              <a:gd name="connsiteY0" fmla="*/ 0 h 6869113"/>
              <a:gd name="connsiteX1" fmla="*/ 4632498 w 4632498"/>
              <a:gd name="connsiteY1" fmla="*/ 0 h 6869113"/>
              <a:gd name="connsiteX2" fmla="*/ 4632498 w 4632498"/>
              <a:gd name="connsiteY2" fmla="*/ 6868800 h 6869113"/>
              <a:gd name="connsiteX3" fmla="*/ 3213179 w 4632498"/>
              <a:gd name="connsiteY3" fmla="*/ 6869113 h 6869113"/>
              <a:gd name="connsiteX4" fmla="*/ 0 w 4632498"/>
              <a:gd name="connsiteY4" fmla="*/ 4350024 h 6869113"/>
              <a:gd name="connsiteX5" fmla="*/ 900285 w 4632498"/>
              <a:gd name="connsiteY5" fmla="*/ 0 h 6869113"/>
              <a:gd name="connsiteX0" fmla="*/ 900285 w 4632498"/>
              <a:gd name="connsiteY0" fmla="*/ 0 h 6889661"/>
              <a:gd name="connsiteX1" fmla="*/ 4632498 w 4632498"/>
              <a:gd name="connsiteY1" fmla="*/ 0 h 6889661"/>
              <a:gd name="connsiteX2" fmla="*/ 4632498 w 4632498"/>
              <a:gd name="connsiteY2" fmla="*/ 6868800 h 6889661"/>
              <a:gd name="connsiteX3" fmla="*/ 3223453 w 4632498"/>
              <a:gd name="connsiteY3" fmla="*/ 6889661 h 6889661"/>
              <a:gd name="connsiteX4" fmla="*/ 0 w 4632498"/>
              <a:gd name="connsiteY4" fmla="*/ 4350024 h 6889661"/>
              <a:gd name="connsiteX5" fmla="*/ 900285 w 4632498"/>
              <a:gd name="connsiteY5" fmla="*/ 0 h 6889661"/>
              <a:gd name="connsiteX0" fmla="*/ 900285 w 4649431"/>
              <a:gd name="connsiteY0" fmla="*/ 0 h 6897022"/>
              <a:gd name="connsiteX1" fmla="*/ 4632498 w 4649431"/>
              <a:gd name="connsiteY1" fmla="*/ 0 h 6897022"/>
              <a:gd name="connsiteX2" fmla="*/ 4649431 w 4649431"/>
              <a:gd name="connsiteY2" fmla="*/ 6897022 h 6897022"/>
              <a:gd name="connsiteX3" fmla="*/ 3223453 w 4649431"/>
              <a:gd name="connsiteY3" fmla="*/ 6889661 h 6897022"/>
              <a:gd name="connsiteX4" fmla="*/ 0 w 4649431"/>
              <a:gd name="connsiteY4" fmla="*/ 4350024 h 6897022"/>
              <a:gd name="connsiteX5" fmla="*/ 900285 w 4649431"/>
              <a:gd name="connsiteY5" fmla="*/ 0 h 6897022"/>
              <a:gd name="connsiteX0" fmla="*/ 900285 w 4649431"/>
              <a:gd name="connsiteY0" fmla="*/ 0 h 6889661"/>
              <a:gd name="connsiteX1" fmla="*/ 4632498 w 4649431"/>
              <a:gd name="connsiteY1" fmla="*/ 0 h 6889661"/>
              <a:gd name="connsiteX2" fmla="*/ 4649431 w 4649431"/>
              <a:gd name="connsiteY2" fmla="*/ 6885733 h 6889661"/>
              <a:gd name="connsiteX3" fmla="*/ 3223453 w 4649431"/>
              <a:gd name="connsiteY3" fmla="*/ 6889661 h 6889661"/>
              <a:gd name="connsiteX4" fmla="*/ 0 w 4649431"/>
              <a:gd name="connsiteY4" fmla="*/ 4350024 h 6889661"/>
              <a:gd name="connsiteX5" fmla="*/ 900285 w 4649431"/>
              <a:gd name="connsiteY5" fmla="*/ 0 h 6889661"/>
              <a:gd name="connsiteX0" fmla="*/ 900285 w 4649431"/>
              <a:gd name="connsiteY0" fmla="*/ 0 h 6885733"/>
              <a:gd name="connsiteX1" fmla="*/ 4632498 w 4649431"/>
              <a:gd name="connsiteY1" fmla="*/ 0 h 6885733"/>
              <a:gd name="connsiteX2" fmla="*/ 4649431 w 4649431"/>
              <a:gd name="connsiteY2" fmla="*/ 6885733 h 6885733"/>
              <a:gd name="connsiteX3" fmla="*/ 3234742 w 4649431"/>
              <a:gd name="connsiteY3" fmla="*/ 6884016 h 6885733"/>
              <a:gd name="connsiteX4" fmla="*/ 0 w 4649431"/>
              <a:gd name="connsiteY4" fmla="*/ 4350024 h 6885733"/>
              <a:gd name="connsiteX5" fmla="*/ 900285 w 4649431"/>
              <a:gd name="connsiteY5" fmla="*/ 0 h 6885733"/>
              <a:gd name="connsiteX0" fmla="*/ 900285 w 4663175"/>
              <a:gd name="connsiteY0" fmla="*/ 0 h 6885733"/>
              <a:gd name="connsiteX1" fmla="*/ 4662315 w 4663175"/>
              <a:gd name="connsiteY1" fmla="*/ 9939 h 6885733"/>
              <a:gd name="connsiteX2" fmla="*/ 4649431 w 4663175"/>
              <a:gd name="connsiteY2" fmla="*/ 6885733 h 6885733"/>
              <a:gd name="connsiteX3" fmla="*/ 3234742 w 4663175"/>
              <a:gd name="connsiteY3" fmla="*/ 6884016 h 6885733"/>
              <a:gd name="connsiteX4" fmla="*/ 0 w 4663175"/>
              <a:gd name="connsiteY4" fmla="*/ 4350024 h 6885733"/>
              <a:gd name="connsiteX5" fmla="*/ 900285 w 4663175"/>
              <a:gd name="connsiteY5" fmla="*/ 0 h 6885733"/>
              <a:gd name="connsiteX0" fmla="*/ 890346 w 4663175"/>
              <a:gd name="connsiteY0" fmla="*/ 0 h 6905612"/>
              <a:gd name="connsiteX1" fmla="*/ 4662315 w 4663175"/>
              <a:gd name="connsiteY1" fmla="*/ 29818 h 6905612"/>
              <a:gd name="connsiteX2" fmla="*/ 4649431 w 4663175"/>
              <a:gd name="connsiteY2" fmla="*/ 6905612 h 6905612"/>
              <a:gd name="connsiteX3" fmla="*/ 3234742 w 4663175"/>
              <a:gd name="connsiteY3" fmla="*/ 6903895 h 6905612"/>
              <a:gd name="connsiteX4" fmla="*/ 0 w 4663175"/>
              <a:gd name="connsiteY4" fmla="*/ 4369903 h 6905612"/>
              <a:gd name="connsiteX5" fmla="*/ 890346 w 4663175"/>
              <a:gd name="connsiteY5" fmla="*/ 0 h 6905612"/>
              <a:gd name="connsiteX0" fmla="*/ 890346 w 4653726"/>
              <a:gd name="connsiteY0" fmla="*/ 0 h 6905612"/>
              <a:gd name="connsiteX1" fmla="*/ 4652376 w 4653726"/>
              <a:gd name="connsiteY1" fmla="*/ 0 h 6905612"/>
              <a:gd name="connsiteX2" fmla="*/ 4649431 w 4653726"/>
              <a:gd name="connsiteY2" fmla="*/ 6905612 h 6905612"/>
              <a:gd name="connsiteX3" fmla="*/ 3234742 w 4653726"/>
              <a:gd name="connsiteY3" fmla="*/ 6903895 h 6905612"/>
              <a:gd name="connsiteX4" fmla="*/ 0 w 4653726"/>
              <a:gd name="connsiteY4" fmla="*/ 4369903 h 6905612"/>
              <a:gd name="connsiteX5" fmla="*/ 890346 w 4653726"/>
              <a:gd name="connsiteY5" fmla="*/ 0 h 6905612"/>
              <a:gd name="connsiteX0" fmla="*/ 890346 w 4653726"/>
              <a:gd name="connsiteY0" fmla="*/ 0 h 6903895"/>
              <a:gd name="connsiteX1" fmla="*/ 4652376 w 4653726"/>
              <a:gd name="connsiteY1" fmla="*/ 0 h 6903895"/>
              <a:gd name="connsiteX2" fmla="*/ 4649431 w 4653726"/>
              <a:gd name="connsiteY2" fmla="*/ 6893580 h 6903895"/>
              <a:gd name="connsiteX3" fmla="*/ 3234742 w 4653726"/>
              <a:gd name="connsiteY3" fmla="*/ 6903895 h 6903895"/>
              <a:gd name="connsiteX4" fmla="*/ 0 w 4653726"/>
              <a:gd name="connsiteY4" fmla="*/ 4369903 h 6903895"/>
              <a:gd name="connsiteX5" fmla="*/ 890346 w 4653726"/>
              <a:gd name="connsiteY5" fmla="*/ 0 h 6903895"/>
              <a:gd name="connsiteX0" fmla="*/ 890346 w 4653726"/>
              <a:gd name="connsiteY0" fmla="*/ 0 h 6911628"/>
              <a:gd name="connsiteX1" fmla="*/ 4652376 w 4653726"/>
              <a:gd name="connsiteY1" fmla="*/ 0 h 6911628"/>
              <a:gd name="connsiteX2" fmla="*/ 4649431 w 4653726"/>
              <a:gd name="connsiteY2" fmla="*/ 6911628 h 6911628"/>
              <a:gd name="connsiteX3" fmla="*/ 3234742 w 4653726"/>
              <a:gd name="connsiteY3" fmla="*/ 6903895 h 6911628"/>
              <a:gd name="connsiteX4" fmla="*/ 0 w 4653726"/>
              <a:gd name="connsiteY4" fmla="*/ 4369903 h 6911628"/>
              <a:gd name="connsiteX5" fmla="*/ 890346 w 4653726"/>
              <a:gd name="connsiteY5" fmla="*/ 0 h 6911628"/>
              <a:gd name="connsiteX0" fmla="*/ 890346 w 4653726"/>
              <a:gd name="connsiteY0" fmla="*/ 0 h 6903895"/>
              <a:gd name="connsiteX1" fmla="*/ 4652376 w 4653726"/>
              <a:gd name="connsiteY1" fmla="*/ 0 h 6903895"/>
              <a:gd name="connsiteX2" fmla="*/ 4649431 w 4653726"/>
              <a:gd name="connsiteY2" fmla="*/ 6893581 h 6903895"/>
              <a:gd name="connsiteX3" fmla="*/ 3234742 w 4653726"/>
              <a:gd name="connsiteY3" fmla="*/ 6903895 h 6903895"/>
              <a:gd name="connsiteX4" fmla="*/ 0 w 4653726"/>
              <a:gd name="connsiteY4" fmla="*/ 4369903 h 6903895"/>
              <a:gd name="connsiteX5" fmla="*/ 890346 w 4653726"/>
              <a:gd name="connsiteY5" fmla="*/ 0 h 6903895"/>
              <a:gd name="connsiteX0" fmla="*/ 890346 w 4653726"/>
              <a:gd name="connsiteY0" fmla="*/ 0 h 6893581"/>
              <a:gd name="connsiteX1" fmla="*/ 4652376 w 4653726"/>
              <a:gd name="connsiteY1" fmla="*/ 0 h 6893581"/>
              <a:gd name="connsiteX2" fmla="*/ 4649431 w 4653726"/>
              <a:gd name="connsiteY2" fmla="*/ 6893581 h 6893581"/>
              <a:gd name="connsiteX3" fmla="*/ 3240758 w 4653726"/>
              <a:gd name="connsiteY3" fmla="*/ 6885848 h 6893581"/>
              <a:gd name="connsiteX4" fmla="*/ 0 w 4653726"/>
              <a:gd name="connsiteY4" fmla="*/ 4369903 h 6893581"/>
              <a:gd name="connsiteX5" fmla="*/ 890346 w 4653726"/>
              <a:gd name="connsiteY5" fmla="*/ 0 h 6893581"/>
              <a:gd name="connsiteX0" fmla="*/ 890346 w 4653726"/>
              <a:gd name="connsiteY0" fmla="*/ 0 h 6903895"/>
              <a:gd name="connsiteX1" fmla="*/ 4652376 w 4653726"/>
              <a:gd name="connsiteY1" fmla="*/ 0 h 6903895"/>
              <a:gd name="connsiteX2" fmla="*/ 4649431 w 4653726"/>
              <a:gd name="connsiteY2" fmla="*/ 6893581 h 6903895"/>
              <a:gd name="connsiteX3" fmla="*/ 3234742 w 4653726"/>
              <a:gd name="connsiteY3" fmla="*/ 6903895 h 6903895"/>
              <a:gd name="connsiteX4" fmla="*/ 0 w 4653726"/>
              <a:gd name="connsiteY4" fmla="*/ 4369903 h 6903895"/>
              <a:gd name="connsiteX5" fmla="*/ 890346 w 4653726"/>
              <a:gd name="connsiteY5" fmla="*/ 0 h 6903895"/>
              <a:gd name="connsiteX0" fmla="*/ 890346 w 4653726"/>
              <a:gd name="connsiteY0" fmla="*/ 0 h 6911628"/>
              <a:gd name="connsiteX1" fmla="*/ 4652376 w 4653726"/>
              <a:gd name="connsiteY1" fmla="*/ 0 h 6911628"/>
              <a:gd name="connsiteX2" fmla="*/ 4649431 w 4653726"/>
              <a:gd name="connsiteY2" fmla="*/ 6911628 h 6911628"/>
              <a:gd name="connsiteX3" fmla="*/ 3234742 w 4653726"/>
              <a:gd name="connsiteY3" fmla="*/ 6903895 h 6911628"/>
              <a:gd name="connsiteX4" fmla="*/ 0 w 4653726"/>
              <a:gd name="connsiteY4" fmla="*/ 4369903 h 6911628"/>
              <a:gd name="connsiteX5" fmla="*/ 890346 w 4653726"/>
              <a:gd name="connsiteY5" fmla="*/ 0 h 6911628"/>
              <a:gd name="connsiteX0" fmla="*/ 890346 w 4655446"/>
              <a:gd name="connsiteY0" fmla="*/ 0 h 6903895"/>
              <a:gd name="connsiteX1" fmla="*/ 4652376 w 4655446"/>
              <a:gd name="connsiteY1" fmla="*/ 0 h 6903895"/>
              <a:gd name="connsiteX2" fmla="*/ 4655446 w 4655446"/>
              <a:gd name="connsiteY2" fmla="*/ 6899596 h 6903895"/>
              <a:gd name="connsiteX3" fmla="*/ 3234742 w 4655446"/>
              <a:gd name="connsiteY3" fmla="*/ 6903895 h 6903895"/>
              <a:gd name="connsiteX4" fmla="*/ 0 w 4655446"/>
              <a:gd name="connsiteY4" fmla="*/ 4369903 h 6903895"/>
              <a:gd name="connsiteX5" fmla="*/ 890346 w 4655446"/>
              <a:gd name="connsiteY5" fmla="*/ 0 h 6903895"/>
              <a:gd name="connsiteX0" fmla="*/ 908393 w 4655446"/>
              <a:gd name="connsiteY0" fmla="*/ 12032 h 6903895"/>
              <a:gd name="connsiteX1" fmla="*/ 4652376 w 4655446"/>
              <a:gd name="connsiteY1" fmla="*/ 0 h 6903895"/>
              <a:gd name="connsiteX2" fmla="*/ 4655446 w 4655446"/>
              <a:gd name="connsiteY2" fmla="*/ 6899596 h 6903895"/>
              <a:gd name="connsiteX3" fmla="*/ 3234742 w 4655446"/>
              <a:gd name="connsiteY3" fmla="*/ 6903895 h 6903895"/>
              <a:gd name="connsiteX4" fmla="*/ 0 w 4655446"/>
              <a:gd name="connsiteY4" fmla="*/ 4369903 h 6903895"/>
              <a:gd name="connsiteX5" fmla="*/ 908393 w 4655446"/>
              <a:gd name="connsiteY5" fmla="*/ 12032 h 6903895"/>
              <a:gd name="connsiteX0" fmla="*/ 908393 w 4655446"/>
              <a:gd name="connsiteY0" fmla="*/ 0 h 6891863"/>
              <a:gd name="connsiteX1" fmla="*/ 4640344 w 4655446"/>
              <a:gd name="connsiteY1" fmla="*/ 0 h 6891863"/>
              <a:gd name="connsiteX2" fmla="*/ 4655446 w 4655446"/>
              <a:gd name="connsiteY2" fmla="*/ 6887564 h 6891863"/>
              <a:gd name="connsiteX3" fmla="*/ 3234742 w 4655446"/>
              <a:gd name="connsiteY3" fmla="*/ 6891863 h 6891863"/>
              <a:gd name="connsiteX4" fmla="*/ 0 w 4655446"/>
              <a:gd name="connsiteY4" fmla="*/ 4357871 h 6891863"/>
              <a:gd name="connsiteX5" fmla="*/ 908393 w 4655446"/>
              <a:gd name="connsiteY5" fmla="*/ 0 h 6891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55446" h="6891863">
                <a:moveTo>
                  <a:pt x="908393" y="0"/>
                </a:moveTo>
                <a:lnTo>
                  <a:pt x="4640344" y="0"/>
                </a:lnTo>
                <a:cubicBezTo>
                  <a:pt x="4645988" y="2299007"/>
                  <a:pt x="4649802" y="4588557"/>
                  <a:pt x="4655446" y="6887564"/>
                </a:cubicBezTo>
                <a:lnTo>
                  <a:pt x="3234742" y="6891863"/>
                </a:lnTo>
                <a:lnTo>
                  <a:pt x="0" y="4357871"/>
                </a:lnTo>
                <a:lnTo>
                  <a:pt x="908393" y="0"/>
                </a:ln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object 4">
            <a:extLst>
              <a:ext uri="{FF2B5EF4-FFF2-40B4-BE49-F238E27FC236}">
                <a16:creationId xmlns:a16="http://schemas.microsoft.com/office/drawing/2014/main" id="{62FC065E-A9A1-FC45-8144-9B6719160CF0}"/>
              </a:ext>
            </a:extLst>
          </p:cNvPr>
          <p:cNvSpPr/>
          <p:nvPr/>
        </p:nvSpPr>
        <p:spPr>
          <a:xfrm>
            <a:off x="0" y="-4505"/>
            <a:ext cx="8189711" cy="6862587"/>
          </a:xfrm>
          <a:custGeom>
            <a:avLst/>
            <a:gdLst/>
            <a:ahLst/>
            <a:cxnLst/>
            <a:rect l="l" t="t" r="r" b="b"/>
            <a:pathLst>
              <a:path w="13495655" h="11308715">
                <a:moveTo>
                  <a:pt x="13495348" y="0"/>
                </a:moveTo>
                <a:lnTo>
                  <a:pt x="0" y="0"/>
                </a:lnTo>
                <a:lnTo>
                  <a:pt x="0" y="11308556"/>
                </a:lnTo>
                <a:lnTo>
                  <a:pt x="11151985" y="11308556"/>
                </a:lnTo>
                <a:lnTo>
                  <a:pt x="13495348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sz="662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00A617-E0C0-9E44-94F6-0070F4E7C1CC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808906" y="3633616"/>
            <a:ext cx="4648566" cy="1212706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425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</a:t>
            </a:r>
            <a:endParaRPr lang="en-US" dirty="0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405D91F0-E233-274E-B7B0-062834D508DF}"/>
              </a:ext>
            </a:extLst>
          </p:cNvPr>
          <p:cNvGrpSpPr/>
          <p:nvPr userDrawn="1"/>
        </p:nvGrpSpPr>
        <p:grpSpPr>
          <a:xfrm>
            <a:off x="772686" y="845565"/>
            <a:ext cx="3888964" cy="566430"/>
            <a:chOff x="772686" y="845565"/>
            <a:chExt cx="3888964" cy="566430"/>
          </a:xfrm>
        </p:grpSpPr>
        <p:sp>
          <p:nvSpPr>
            <p:cNvPr id="17" name="object 7">
              <a:extLst>
                <a:ext uri="{FF2B5EF4-FFF2-40B4-BE49-F238E27FC236}">
                  <a16:creationId xmlns:a16="http://schemas.microsoft.com/office/drawing/2014/main" id="{CFAFE1AC-2625-1042-AC18-E518437F19E7}"/>
                </a:ext>
              </a:extLst>
            </p:cNvPr>
            <p:cNvSpPr/>
            <p:nvPr/>
          </p:nvSpPr>
          <p:spPr>
            <a:xfrm>
              <a:off x="772686" y="845565"/>
              <a:ext cx="973058" cy="566430"/>
            </a:xfrm>
            <a:custGeom>
              <a:avLst/>
              <a:gdLst/>
              <a:ahLst/>
              <a:cxnLst/>
              <a:rect l="l" t="t" r="r" b="b"/>
              <a:pathLst>
                <a:path w="1604645" h="934085">
                  <a:moveTo>
                    <a:pt x="1025811" y="0"/>
                  </a:moveTo>
                  <a:lnTo>
                    <a:pt x="578474" y="722260"/>
                  </a:lnTo>
                  <a:lnTo>
                    <a:pt x="199941" y="111326"/>
                  </a:lnTo>
                  <a:lnTo>
                    <a:pt x="332094" y="111326"/>
                  </a:lnTo>
                  <a:lnTo>
                    <a:pt x="578485" y="509000"/>
                  </a:lnTo>
                  <a:lnTo>
                    <a:pt x="893731" y="0"/>
                  </a:lnTo>
                  <a:lnTo>
                    <a:pt x="762783" y="0"/>
                  </a:lnTo>
                  <a:lnTo>
                    <a:pt x="578474" y="297603"/>
                  </a:lnTo>
                  <a:lnTo>
                    <a:pt x="394082" y="0"/>
                  </a:lnTo>
                  <a:lnTo>
                    <a:pt x="0" y="0"/>
                  </a:lnTo>
                  <a:lnTo>
                    <a:pt x="578485" y="933657"/>
                  </a:lnTo>
                  <a:lnTo>
                    <a:pt x="1025832" y="211396"/>
                  </a:lnTo>
                  <a:lnTo>
                    <a:pt x="1404344" y="822341"/>
                  </a:lnTo>
                  <a:lnTo>
                    <a:pt x="1272191" y="822341"/>
                  </a:lnTo>
                  <a:lnTo>
                    <a:pt x="1025811" y="424667"/>
                  </a:lnTo>
                  <a:lnTo>
                    <a:pt x="710543" y="933657"/>
                  </a:lnTo>
                  <a:lnTo>
                    <a:pt x="841503" y="933657"/>
                  </a:lnTo>
                  <a:lnTo>
                    <a:pt x="1025832" y="636085"/>
                  </a:lnTo>
                  <a:lnTo>
                    <a:pt x="1210203" y="933657"/>
                  </a:lnTo>
                  <a:lnTo>
                    <a:pt x="1604275" y="933657"/>
                  </a:lnTo>
                  <a:lnTo>
                    <a:pt x="1025811" y="0"/>
                  </a:lnTo>
                  <a:close/>
                </a:path>
              </a:pathLst>
            </a:custGeom>
            <a:solidFill>
              <a:srgbClr val="D19000"/>
            </a:solidFill>
          </p:spPr>
          <p:txBody>
            <a:bodyPr wrap="square" lIns="0" tIns="0" rIns="0" bIns="0" rtlCol="0"/>
            <a:lstStyle/>
            <a:p>
              <a:endParaRPr sz="662"/>
            </a:p>
          </p:txBody>
        </p:sp>
        <p:sp>
          <p:nvSpPr>
            <p:cNvPr id="18" name="object 8">
              <a:extLst>
                <a:ext uri="{FF2B5EF4-FFF2-40B4-BE49-F238E27FC236}">
                  <a16:creationId xmlns:a16="http://schemas.microsoft.com/office/drawing/2014/main" id="{3E16BD76-8A40-BC4D-811D-531C78195C39}"/>
                </a:ext>
              </a:extLst>
            </p:cNvPr>
            <p:cNvSpPr/>
            <p:nvPr/>
          </p:nvSpPr>
          <p:spPr>
            <a:xfrm>
              <a:off x="2326119" y="953216"/>
              <a:ext cx="590304" cy="176360"/>
            </a:xfrm>
            <a:custGeom>
              <a:avLst/>
              <a:gdLst/>
              <a:ahLst/>
              <a:cxnLst/>
              <a:rect l="l" t="t" r="r" b="b"/>
              <a:pathLst>
                <a:path w="973454" h="290830">
                  <a:moveTo>
                    <a:pt x="297332" y="145643"/>
                  </a:moveTo>
                  <a:lnTo>
                    <a:pt x="289661" y="97536"/>
                  </a:lnTo>
                  <a:lnTo>
                    <a:pt x="271627" y="63715"/>
                  </a:lnTo>
                  <a:lnTo>
                    <a:pt x="236194" y="27482"/>
                  </a:lnTo>
                  <a:lnTo>
                    <a:pt x="226987" y="23139"/>
                  </a:lnTo>
                  <a:lnTo>
                    <a:pt x="226987" y="145643"/>
                  </a:lnTo>
                  <a:lnTo>
                    <a:pt x="220218" y="179997"/>
                  </a:lnTo>
                  <a:lnTo>
                    <a:pt x="202476" y="205752"/>
                  </a:lnTo>
                  <a:lnTo>
                    <a:pt x="177609" y="221932"/>
                  </a:lnTo>
                  <a:lnTo>
                    <a:pt x="149491" y="227545"/>
                  </a:lnTo>
                  <a:lnTo>
                    <a:pt x="120446" y="221932"/>
                  </a:lnTo>
                  <a:lnTo>
                    <a:pt x="95097" y="205752"/>
                  </a:lnTo>
                  <a:lnTo>
                    <a:pt x="77165" y="179997"/>
                  </a:lnTo>
                  <a:lnTo>
                    <a:pt x="70370" y="145643"/>
                  </a:lnTo>
                  <a:lnTo>
                    <a:pt x="77165" y="111277"/>
                  </a:lnTo>
                  <a:lnTo>
                    <a:pt x="95097" y="85509"/>
                  </a:lnTo>
                  <a:lnTo>
                    <a:pt x="120446" y="69329"/>
                  </a:lnTo>
                  <a:lnTo>
                    <a:pt x="149491" y="63715"/>
                  </a:lnTo>
                  <a:lnTo>
                    <a:pt x="177609" y="69329"/>
                  </a:lnTo>
                  <a:lnTo>
                    <a:pt x="202476" y="85509"/>
                  </a:lnTo>
                  <a:lnTo>
                    <a:pt x="220218" y="111277"/>
                  </a:lnTo>
                  <a:lnTo>
                    <a:pt x="226987" y="145643"/>
                  </a:lnTo>
                  <a:lnTo>
                    <a:pt x="226987" y="23139"/>
                  </a:lnTo>
                  <a:lnTo>
                    <a:pt x="195681" y="8343"/>
                  </a:lnTo>
                  <a:lnTo>
                    <a:pt x="149491" y="1651"/>
                  </a:lnTo>
                  <a:lnTo>
                    <a:pt x="102514" y="8343"/>
                  </a:lnTo>
                  <a:lnTo>
                    <a:pt x="61506" y="27482"/>
                  </a:lnTo>
                  <a:lnTo>
                    <a:pt x="29044" y="57683"/>
                  </a:lnTo>
                  <a:lnTo>
                    <a:pt x="7696" y="97536"/>
                  </a:lnTo>
                  <a:lnTo>
                    <a:pt x="0" y="145643"/>
                  </a:lnTo>
                  <a:lnTo>
                    <a:pt x="7696" y="193738"/>
                  </a:lnTo>
                  <a:lnTo>
                    <a:pt x="29044" y="233591"/>
                  </a:lnTo>
                  <a:lnTo>
                    <a:pt x="61506" y="263791"/>
                  </a:lnTo>
                  <a:lnTo>
                    <a:pt x="102514" y="282930"/>
                  </a:lnTo>
                  <a:lnTo>
                    <a:pt x="149491" y="289623"/>
                  </a:lnTo>
                  <a:lnTo>
                    <a:pt x="195681" y="282930"/>
                  </a:lnTo>
                  <a:lnTo>
                    <a:pt x="236194" y="263791"/>
                  </a:lnTo>
                  <a:lnTo>
                    <a:pt x="268401" y="233591"/>
                  </a:lnTo>
                  <a:lnTo>
                    <a:pt x="271627" y="227545"/>
                  </a:lnTo>
                  <a:lnTo>
                    <a:pt x="289661" y="193738"/>
                  </a:lnTo>
                  <a:lnTo>
                    <a:pt x="297332" y="145643"/>
                  </a:lnTo>
                  <a:close/>
                </a:path>
                <a:path w="973454" h="290830">
                  <a:moveTo>
                    <a:pt x="973429" y="8229"/>
                  </a:moveTo>
                  <a:lnTo>
                    <a:pt x="900861" y="8229"/>
                  </a:lnTo>
                  <a:lnTo>
                    <a:pt x="900861" y="30187"/>
                  </a:lnTo>
                  <a:lnTo>
                    <a:pt x="900861" y="145618"/>
                  </a:lnTo>
                  <a:lnTo>
                    <a:pt x="894156" y="179768"/>
                  </a:lnTo>
                  <a:lnTo>
                    <a:pt x="876477" y="205562"/>
                  </a:lnTo>
                  <a:lnTo>
                    <a:pt x="851496" y="221869"/>
                  </a:lnTo>
                  <a:lnTo>
                    <a:pt x="822871" y="227545"/>
                  </a:lnTo>
                  <a:lnTo>
                    <a:pt x="792251" y="221869"/>
                  </a:lnTo>
                  <a:lnTo>
                    <a:pt x="767842" y="205562"/>
                  </a:lnTo>
                  <a:lnTo>
                    <a:pt x="751700" y="179768"/>
                  </a:lnTo>
                  <a:lnTo>
                    <a:pt x="745858" y="145618"/>
                  </a:lnTo>
                  <a:lnTo>
                    <a:pt x="751700" y="111391"/>
                  </a:lnTo>
                  <a:lnTo>
                    <a:pt x="767842" y="85420"/>
                  </a:lnTo>
                  <a:lnTo>
                    <a:pt x="792251" y="68922"/>
                  </a:lnTo>
                  <a:lnTo>
                    <a:pt x="822871" y="63157"/>
                  </a:lnTo>
                  <a:lnTo>
                    <a:pt x="851496" y="68922"/>
                  </a:lnTo>
                  <a:lnTo>
                    <a:pt x="876477" y="85420"/>
                  </a:lnTo>
                  <a:lnTo>
                    <a:pt x="894156" y="111391"/>
                  </a:lnTo>
                  <a:lnTo>
                    <a:pt x="900861" y="145618"/>
                  </a:lnTo>
                  <a:lnTo>
                    <a:pt x="900861" y="30187"/>
                  </a:lnTo>
                  <a:lnTo>
                    <a:pt x="882230" y="17360"/>
                  </a:lnTo>
                  <a:lnTo>
                    <a:pt x="860907" y="7886"/>
                  </a:lnTo>
                  <a:lnTo>
                    <a:pt x="836879" y="2019"/>
                  </a:lnTo>
                  <a:lnTo>
                    <a:pt x="810183" y="0"/>
                  </a:lnTo>
                  <a:lnTo>
                    <a:pt x="769366" y="6870"/>
                  </a:lnTo>
                  <a:lnTo>
                    <a:pt x="732612" y="26416"/>
                  </a:lnTo>
                  <a:lnTo>
                    <a:pt x="702805" y="57099"/>
                  </a:lnTo>
                  <a:lnTo>
                    <a:pt x="682802" y="97358"/>
                  </a:lnTo>
                  <a:lnTo>
                    <a:pt x="675500" y="145618"/>
                  </a:lnTo>
                  <a:lnTo>
                    <a:pt x="682802" y="193852"/>
                  </a:lnTo>
                  <a:lnTo>
                    <a:pt x="702805" y="233984"/>
                  </a:lnTo>
                  <a:lnTo>
                    <a:pt x="732612" y="264515"/>
                  </a:lnTo>
                  <a:lnTo>
                    <a:pt x="769366" y="283946"/>
                  </a:lnTo>
                  <a:lnTo>
                    <a:pt x="810183" y="290766"/>
                  </a:lnTo>
                  <a:lnTo>
                    <a:pt x="836879" y="288747"/>
                  </a:lnTo>
                  <a:lnTo>
                    <a:pt x="860907" y="282905"/>
                  </a:lnTo>
                  <a:lnTo>
                    <a:pt x="882230" y="273570"/>
                  </a:lnTo>
                  <a:lnTo>
                    <a:pt x="900861" y="261061"/>
                  </a:lnTo>
                  <a:lnTo>
                    <a:pt x="900861" y="282473"/>
                  </a:lnTo>
                  <a:lnTo>
                    <a:pt x="973429" y="282473"/>
                  </a:lnTo>
                  <a:lnTo>
                    <a:pt x="973429" y="261061"/>
                  </a:lnTo>
                  <a:lnTo>
                    <a:pt x="973429" y="227545"/>
                  </a:lnTo>
                  <a:lnTo>
                    <a:pt x="973429" y="63157"/>
                  </a:lnTo>
                  <a:lnTo>
                    <a:pt x="973429" y="30187"/>
                  </a:lnTo>
                  <a:lnTo>
                    <a:pt x="973429" y="82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662"/>
            </a:p>
          </p:txBody>
        </p:sp>
        <p:pic>
          <p:nvPicPr>
            <p:cNvPr id="19" name="object 9">
              <a:extLst>
                <a:ext uri="{FF2B5EF4-FFF2-40B4-BE49-F238E27FC236}">
                  <a16:creationId xmlns:a16="http://schemas.microsoft.com/office/drawing/2014/main" id="{D7EE1EED-CA7E-7F47-B150-C72786DBBEB1}"/>
                </a:ext>
              </a:extLst>
            </p:cNvPr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62260" y="882207"/>
              <a:ext cx="53342" cy="52009"/>
            </a:xfrm>
            <a:prstGeom prst="rect">
              <a:avLst/>
            </a:prstGeom>
          </p:spPr>
        </p:pic>
        <p:sp>
          <p:nvSpPr>
            <p:cNvPr id="20" name="object 10">
              <a:extLst>
                <a:ext uri="{FF2B5EF4-FFF2-40B4-BE49-F238E27FC236}">
                  <a16:creationId xmlns:a16="http://schemas.microsoft.com/office/drawing/2014/main" id="{6896AAB8-7A24-1E47-8883-C5CE4D8BBACE}"/>
                </a:ext>
              </a:extLst>
            </p:cNvPr>
            <p:cNvSpPr/>
            <p:nvPr/>
          </p:nvSpPr>
          <p:spPr>
            <a:xfrm>
              <a:off x="1680181" y="884551"/>
              <a:ext cx="2301531" cy="245286"/>
            </a:xfrm>
            <a:custGeom>
              <a:avLst/>
              <a:gdLst/>
              <a:ahLst/>
              <a:cxnLst/>
              <a:rect l="l" t="t" r="r" b="b"/>
              <a:pathLst>
                <a:path w="3795395" h="404494">
                  <a:moveTo>
                    <a:pt x="389724" y="27470"/>
                  </a:moveTo>
                  <a:lnTo>
                    <a:pt x="307225" y="27470"/>
                  </a:lnTo>
                  <a:lnTo>
                    <a:pt x="194564" y="295694"/>
                  </a:lnTo>
                  <a:lnTo>
                    <a:pt x="82461" y="27470"/>
                  </a:lnTo>
                  <a:lnTo>
                    <a:pt x="0" y="27470"/>
                  </a:lnTo>
                  <a:lnTo>
                    <a:pt x="158826" y="395719"/>
                  </a:lnTo>
                  <a:lnTo>
                    <a:pt x="230822" y="395719"/>
                  </a:lnTo>
                  <a:lnTo>
                    <a:pt x="389724" y="27470"/>
                  </a:lnTo>
                  <a:close/>
                </a:path>
                <a:path w="3795395" h="404494">
                  <a:moveTo>
                    <a:pt x="497636" y="121437"/>
                  </a:moveTo>
                  <a:lnTo>
                    <a:pt x="425069" y="121437"/>
                  </a:lnTo>
                  <a:lnTo>
                    <a:pt x="425069" y="395719"/>
                  </a:lnTo>
                  <a:lnTo>
                    <a:pt x="497636" y="395719"/>
                  </a:lnTo>
                  <a:lnTo>
                    <a:pt x="497636" y="121437"/>
                  </a:lnTo>
                  <a:close/>
                </a:path>
                <a:path w="3795395" h="404494">
                  <a:moveTo>
                    <a:pt x="816190" y="321513"/>
                  </a:moveTo>
                  <a:lnTo>
                    <a:pt x="750252" y="297891"/>
                  </a:lnTo>
                  <a:lnTo>
                    <a:pt x="737958" y="315899"/>
                  </a:lnTo>
                  <a:lnTo>
                    <a:pt x="722769" y="328180"/>
                  </a:lnTo>
                  <a:lnTo>
                    <a:pt x="705116" y="335203"/>
                  </a:lnTo>
                  <a:lnTo>
                    <a:pt x="685393" y="337439"/>
                  </a:lnTo>
                  <a:lnTo>
                    <a:pt x="654189" y="331800"/>
                  </a:lnTo>
                  <a:lnTo>
                    <a:pt x="630072" y="315861"/>
                  </a:lnTo>
                  <a:lnTo>
                    <a:pt x="614502" y="291071"/>
                  </a:lnTo>
                  <a:lnTo>
                    <a:pt x="608990" y="258876"/>
                  </a:lnTo>
                  <a:lnTo>
                    <a:pt x="614502" y="226796"/>
                  </a:lnTo>
                  <a:lnTo>
                    <a:pt x="630072" y="201777"/>
                  </a:lnTo>
                  <a:lnTo>
                    <a:pt x="654189" y="185534"/>
                  </a:lnTo>
                  <a:lnTo>
                    <a:pt x="685393" y="179743"/>
                  </a:lnTo>
                  <a:lnTo>
                    <a:pt x="704748" y="181952"/>
                  </a:lnTo>
                  <a:lnTo>
                    <a:pt x="722007" y="188861"/>
                  </a:lnTo>
                  <a:lnTo>
                    <a:pt x="736473" y="200812"/>
                  </a:lnTo>
                  <a:lnTo>
                    <a:pt x="747483" y="218198"/>
                  </a:lnTo>
                  <a:lnTo>
                    <a:pt x="814539" y="192366"/>
                  </a:lnTo>
                  <a:lnTo>
                    <a:pt x="792276" y="159359"/>
                  </a:lnTo>
                  <a:lnTo>
                    <a:pt x="762139" y="134442"/>
                  </a:lnTo>
                  <a:lnTo>
                    <a:pt x="725906" y="118719"/>
                  </a:lnTo>
                  <a:lnTo>
                    <a:pt x="685393" y="113233"/>
                  </a:lnTo>
                  <a:lnTo>
                    <a:pt x="639305" y="120091"/>
                  </a:lnTo>
                  <a:lnTo>
                    <a:pt x="599059" y="139649"/>
                  </a:lnTo>
                  <a:lnTo>
                    <a:pt x="567169" y="170332"/>
                  </a:lnTo>
                  <a:lnTo>
                    <a:pt x="546188" y="210591"/>
                  </a:lnTo>
                  <a:lnTo>
                    <a:pt x="538632" y="258876"/>
                  </a:lnTo>
                  <a:lnTo>
                    <a:pt x="546188" y="307086"/>
                  </a:lnTo>
                  <a:lnTo>
                    <a:pt x="567169" y="347218"/>
                  </a:lnTo>
                  <a:lnTo>
                    <a:pt x="599059" y="377761"/>
                  </a:lnTo>
                  <a:lnTo>
                    <a:pt x="639305" y="397192"/>
                  </a:lnTo>
                  <a:lnTo>
                    <a:pt x="685393" y="404012"/>
                  </a:lnTo>
                  <a:lnTo>
                    <a:pt x="727392" y="398297"/>
                  </a:lnTo>
                  <a:lnTo>
                    <a:pt x="764603" y="381927"/>
                  </a:lnTo>
                  <a:lnTo>
                    <a:pt x="794905" y="355955"/>
                  </a:lnTo>
                  <a:lnTo>
                    <a:pt x="816190" y="321513"/>
                  </a:lnTo>
                  <a:close/>
                </a:path>
                <a:path w="3795395" h="404494">
                  <a:moveTo>
                    <a:pt x="1064564" y="383641"/>
                  </a:moveTo>
                  <a:lnTo>
                    <a:pt x="1043736" y="323151"/>
                  </a:lnTo>
                  <a:lnTo>
                    <a:pt x="1032332" y="328460"/>
                  </a:lnTo>
                  <a:lnTo>
                    <a:pt x="1020279" y="332638"/>
                  </a:lnTo>
                  <a:lnTo>
                    <a:pt x="1008545" y="335368"/>
                  </a:lnTo>
                  <a:lnTo>
                    <a:pt x="998067" y="336346"/>
                  </a:lnTo>
                  <a:lnTo>
                    <a:pt x="981595" y="333603"/>
                  </a:lnTo>
                  <a:lnTo>
                    <a:pt x="968946" y="325094"/>
                  </a:lnTo>
                  <a:lnTo>
                    <a:pt x="960831" y="310400"/>
                  </a:lnTo>
                  <a:lnTo>
                    <a:pt x="957973" y="289115"/>
                  </a:lnTo>
                  <a:lnTo>
                    <a:pt x="957973" y="180809"/>
                  </a:lnTo>
                  <a:lnTo>
                    <a:pt x="1047572" y="180809"/>
                  </a:lnTo>
                  <a:lnTo>
                    <a:pt x="1047572" y="121450"/>
                  </a:lnTo>
                  <a:lnTo>
                    <a:pt x="957973" y="121450"/>
                  </a:lnTo>
                  <a:lnTo>
                    <a:pt x="957973" y="38468"/>
                  </a:lnTo>
                  <a:lnTo>
                    <a:pt x="885405" y="38468"/>
                  </a:lnTo>
                  <a:lnTo>
                    <a:pt x="885405" y="121450"/>
                  </a:lnTo>
                  <a:lnTo>
                    <a:pt x="826604" y="121450"/>
                  </a:lnTo>
                  <a:lnTo>
                    <a:pt x="826604" y="180809"/>
                  </a:lnTo>
                  <a:lnTo>
                    <a:pt x="885405" y="180809"/>
                  </a:lnTo>
                  <a:lnTo>
                    <a:pt x="885405" y="294614"/>
                  </a:lnTo>
                  <a:lnTo>
                    <a:pt x="893114" y="343458"/>
                  </a:lnTo>
                  <a:lnTo>
                    <a:pt x="914958" y="377532"/>
                  </a:lnTo>
                  <a:lnTo>
                    <a:pt x="948956" y="397484"/>
                  </a:lnTo>
                  <a:lnTo>
                    <a:pt x="993152" y="403987"/>
                  </a:lnTo>
                  <a:lnTo>
                    <a:pt x="1010043" y="402971"/>
                  </a:lnTo>
                  <a:lnTo>
                    <a:pt x="1026820" y="399580"/>
                  </a:lnTo>
                  <a:lnTo>
                    <a:pt x="1044613" y="393306"/>
                  </a:lnTo>
                  <a:lnTo>
                    <a:pt x="1064564" y="383641"/>
                  </a:lnTo>
                  <a:close/>
                </a:path>
                <a:path w="3795395" h="404494">
                  <a:moveTo>
                    <a:pt x="1699768" y="121437"/>
                  </a:moveTo>
                  <a:lnTo>
                    <a:pt x="1627200" y="121437"/>
                  </a:lnTo>
                  <a:lnTo>
                    <a:pt x="1627200" y="395719"/>
                  </a:lnTo>
                  <a:lnTo>
                    <a:pt x="1699768" y="395719"/>
                  </a:lnTo>
                  <a:lnTo>
                    <a:pt x="1699768" y="121437"/>
                  </a:lnTo>
                  <a:close/>
                </a:path>
                <a:path w="3795395" h="404494">
                  <a:moveTo>
                    <a:pt x="3142373" y="321513"/>
                  </a:moveTo>
                  <a:lnTo>
                    <a:pt x="3076448" y="297891"/>
                  </a:lnTo>
                  <a:lnTo>
                    <a:pt x="3064154" y="315899"/>
                  </a:lnTo>
                  <a:lnTo>
                    <a:pt x="3048965" y="328180"/>
                  </a:lnTo>
                  <a:lnTo>
                    <a:pt x="3031299" y="335203"/>
                  </a:lnTo>
                  <a:lnTo>
                    <a:pt x="3011576" y="337439"/>
                  </a:lnTo>
                  <a:lnTo>
                    <a:pt x="2980385" y="331812"/>
                  </a:lnTo>
                  <a:lnTo>
                    <a:pt x="2956255" y="315874"/>
                  </a:lnTo>
                  <a:lnTo>
                    <a:pt x="2940697" y="291071"/>
                  </a:lnTo>
                  <a:lnTo>
                    <a:pt x="2935173" y="258864"/>
                  </a:lnTo>
                  <a:lnTo>
                    <a:pt x="2940697" y="226783"/>
                  </a:lnTo>
                  <a:lnTo>
                    <a:pt x="2956255" y="201777"/>
                  </a:lnTo>
                  <a:lnTo>
                    <a:pt x="2980385" y="185521"/>
                  </a:lnTo>
                  <a:lnTo>
                    <a:pt x="3011576" y="179730"/>
                  </a:lnTo>
                  <a:lnTo>
                    <a:pt x="3030944" y="181952"/>
                  </a:lnTo>
                  <a:lnTo>
                    <a:pt x="3048190" y="188849"/>
                  </a:lnTo>
                  <a:lnTo>
                    <a:pt x="3062655" y="200799"/>
                  </a:lnTo>
                  <a:lnTo>
                    <a:pt x="3073666" y="218186"/>
                  </a:lnTo>
                  <a:lnTo>
                    <a:pt x="3140735" y="192366"/>
                  </a:lnTo>
                  <a:lnTo>
                    <a:pt x="3118472" y="159359"/>
                  </a:lnTo>
                  <a:lnTo>
                    <a:pt x="3088335" y="134454"/>
                  </a:lnTo>
                  <a:lnTo>
                    <a:pt x="3052102" y="118719"/>
                  </a:lnTo>
                  <a:lnTo>
                    <a:pt x="3011576" y="113245"/>
                  </a:lnTo>
                  <a:lnTo>
                    <a:pt x="2965488" y="120103"/>
                  </a:lnTo>
                  <a:lnTo>
                    <a:pt x="2925241" y="139661"/>
                  </a:lnTo>
                  <a:lnTo>
                    <a:pt x="2893352" y="170345"/>
                  </a:lnTo>
                  <a:lnTo>
                    <a:pt x="2872371" y="210591"/>
                  </a:lnTo>
                  <a:lnTo>
                    <a:pt x="2864815" y="258864"/>
                  </a:lnTo>
                  <a:lnTo>
                    <a:pt x="2872371" y="307086"/>
                  </a:lnTo>
                  <a:lnTo>
                    <a:pt x="2893352" y="347218"/>
                  </a:lnTo>
                  <a:lnTo>
                    <a:pt x="2925241" y="377761"/>
                  </a:lnTo>
                  <a:lnTo>
                    <a:pt x="2965488" y="397192"/>
                  </a:lnTo>
                  <a:lnTo>
                    <a:pt x="3011576" y="403999"/>
                  </a:lnTo>
                  <a:lnTo>
                    <a:pt x="3053575" y="398297"/>
                  </a:lnTo>
                  <a:lnTo>
                    <a:pt x="3090786" y="381914"/>
                  </a:lnTo>
                  <a:lnTo>
                    <a:pt x="3121088" y="355955"/>
                  </a:lnTo>
                  <a:lnTo>
                    <a:pt x="3142373" y="321513"/>
                  </a:lnTo>
                  <a:close/>
                </a:path>
                <a:path w="3795395" h="404494">
                  <a:moveTo>
                    <a:pt x="3795204" y="0"/>
                  </a:moveTo>
                  <a:lnTo>
                    <a:pt x="3722636" y="0"/>
                  </a:lnTo>
                  <a:lnTo>
                    <a:pt x="3722636" y="143421"/>
                  </a:lnTo>
                  <a:lnTo>
                    <a:pt x="3722636" y="258851"/>
                  </a:lnTo>
                  <a:lnTo>
                    <a:pt x="3715931" y="293001"/>
                  </a:lnTo>
                  <a:lnTo>
                    <a:pt x="3698252" y="318795"/>
                  </a:lnTo>
                  <a:lnTo>
                    <a:pt x="3673259" y="335102"/>
                  </a:lnTo>
                  <a:lnTo>
                    <a:pt x="3644646" y="340779"/>
                  </a:lnTo>
                  <a:lnTo>
                    <a:pt x="3614039" y="335102"/>
                  </a:lnTo>
                  <a:lnTo>
                    <a:pt x="3589642" y="318795"/>
                  </a:lnTo>
                  <a:lnTo>
                    <a:pt x="3573488" y="293001"/>
                  </a:lnTo>
                  <a:lnTo>
                    <a:pt x="3567646" y="258851"/>
                  </a:lnTo>
                  <a:lnTo>
                    <a:pt x="3573488" y="224624"/>
                  </a:lnTo>
                  <a:lnTo>
                    <a:pt x="3589642" y="198653"/>
                  </a:lnTo>
                  <a:lnTo>
                    <a:pt x="3614039" y="182156"/>
                  </a:lnTo>
                  <a:lnTo>
                    <a:pt x="3644646" y="176390"/>
                  </a:lnTo>
                  <a:lnTo>
                    <a:pt x="3673259" y="182156"/>
                  </a:lnTo>
                  <a:lnTo>
                    <a:pt x="3698252" y="198653"/>
                  </a:lnTo>
                  <a:lnTo>
                    <a:pt x="3715931" y="224624"/>
                  </a:lnTo>
                  <a:lnTo>
                    <a:pt x="3722636" y="258851"/>
                  </a:lnTo>
                  <a:lnTo>
                    <a:pt x="3722636" y="143421"/>
                  </a:lnTo>
                  <a:lnTo>
                    <a:pt x="3704005" y="130594"/>
                  </a:lnTo>
                  <a:lnTo>
                    <a:pt x="3682669" y="121119"/>
                  </a:lnTo>
                  <a:lnTo>
                    <a:pt x="3658654" y="115252"/>
                  </a:lnTo>
                  <a:lnTo>
                    <a:pt x="3631946" y="113233"/>
                  </a:lnTo>
                  <a:lnTo>
                    <a:pt x="3591141" y="120103"/>
                  </a:lnTo>
                  <a:lnTo>
                    <a:pt x="3554399" y="139649"/>
                  </a:lnTo>
                  <a:lnTo>
                    <a:pt x="3524580" y="170332"/>
                  </a:lnTo>
                  <a:lnTo>
                    <a:pt x="3504590" y="210591"/>
                  </a:lnTo>
                  <a:lnTo>
                    <a:pt x="3497288" y="258851"/>
                  </a:lnTo>
                  <a:lnTo>
                    <a:pt x="3504590" y="307086"/>
                  </a:lnTo>
                  <a:lnTo>
                    <a:pt x="3524580" y="347218"/>
                  </a:lnTo>
                  <a:lnTo>
                    <a:pt x="3554399" y="377748"/>
                  </a:lnTo>
                  <a:lnTo>
                    <a:pt x="3591141" y="397179"/>
                  </a:lnTo>
                  <a:lnTo>
                    <a:pt x="3631946" y="403999"/>
                  </a:lnTo>
                  <a:lnTo>
                    <a:pt x="3658654" y="401980"/>
                  </a:lnTo>
                  <a:lnTo>
                    <a:pt x="3682669" y="396138"/>
                  </a:lnTo>
                  <a:lnTo>
                    <a:pt x="3704005" y="386803"/>
                  </a:lnTo>
                  <a:lnTo>
                    <a:pt x="3722636" y="374294"/>
                  </a:lnTo>
                  <a:lnTo>
                    <a:pt x="3722636" y="395706"/>
                  </a:lnTo>
                  <a:lnTo>
                    <a:pt x="3795204" y="395706"/>
                  </a:lnTo>
                  <a:lnTo>
                    <a:pt x="3795204" y="374294"/>
                  </a:lnTo>
                  <a:lnTo>
                    <a:pt x="3795204" y="340779"/>
                  </a:lnTo>
                  <a:lnTo>
                    <a:pt x="3795204" y="176390"/>
                  </a:lnTo>
                  <a:lnTo>
                    <a:pt x="3795204" y="143421"/>
                  </a:lnTo>
                  <a:lnTo>
                    <a:pt x="37952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662"/>
            </a:p>
          </p:txBody>
        </p:sp>
        <p:pic>
          <p:nvPicPr>
            <p:cNvPr id="21" name="object 11">
              <a:extLst>
                <a:ext uri="{FF2B5EF4-FFF2-40B4-BE49-F238E27FC236}">
                  <a16:creationId xmlns:a16="http://schemas.microsoft.com/office/drawing/2014/main" id="{2F7EB7CA-BD56-4840-A965-AFA32DB678BE}"/>
                </a:ext>
              </a:extLst>
            </p:cNvPr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33283" y="882207"/>
              <a:ext cx="53342" cy="52009"/>
            </a:xfrm>
            <a:prstGeom prst="rect">
              <a:avLst/>
            </a:prstGeom>
          </p:spPr>
        </p:pic>
        <p:sp>
          <p:nvSpPr>
            <p:cNvPr id="22" name="object 12">
              <a:extLst>
                <a:ext uri="{FF2B5EF4-FFF2-40B4-BE49-F238E27FC236}">
                  <a16:creationId xmlns:a16="http://schemas.microsoft.com/office/drawing/2014/main" id="{05B5F009-1F69-1C4F-BE30-7C4BDC111DD8}"/>
                </a:ext>
              </a:extLst>
            </p:cNvPr>
            <p:cNvSpPr/>
            <p:nvPr/>
          </p:nvSpPr>
          <p:spPr>
            <a:xfrm>
              <a:off x="2530703" y="901209"/>
              <a:ext cx="2130947" cy="280327"/>
            </a:xfrm>
            <a:custGeom>
              <a:avLst/>
              <a:gdLst/>
              <a:ahLst/>
              <a:cxnLst/>
              <a:rect l="l" t="t" r="r" b="b"/>
              <a:pathLst>
                <a:path w="3514090" h="462280">
                  <a:moveTo>
                    <a:pt x="190157" y="92316"/>
                  </a:moveTo>
                  <a:lnTo>
                    <a:pt x="183591" y="90131"/>
                  </a:lnTo>
                  <a:lnTo>
                    <a:pt x="170967" y="90131"/>
                  </a:lnTo>
                  <a:lnTo>
                    <a:pt x="139890" y="94068"/>
                  </a:lnTo>
                  <a:lnTo>
                    <a:pt x="113296" y="105105"/>
                  </a:lnTo>
                  <a:lnTo>
                    <a:pt x="90944" y="122123"/>
                  </a:lnTo>
                  <a:lnTo>
                    <a:pt x="72555" y="143992"/>
                  </a:lnTo>
                  <a:lnTo>
                    <a:pt x="72555" y="93980"/>
                  </a:lnTo>
                  <a:lnTo>
                    <a:pt x="0" y="93980"/>
                  </a:lnTo>
                  <a:lnTo>
                    <a:pt x="0" y="368261"/>
                  </a:lnTo>
                  <a:lnTo>
                    <a:pt x="72555" y="368261"/>
                  </a:lnTo>
                  <a:lnTo>
                    <a:pt x="72555" y="279755"/>
                  </a:lnTo>
                  <a:lnTo>
                    <a:pt x="78409" y="229146"/>
                  </a:lnTo>
                  <a:lnTo>
                    <a:pt x="96329" y="192290"/>
                  </a:lnTo>
                  <a:lnTo>
                    <a:pt x="126809" y="169760"/>
                  </a:lnTo>
                  <a:lnTo>
                    <a:pt x="170383" y="162115"/>
                  </a:lnTo>
                  <a:lnTo>
                    <a:pt x="186372" y="162115"/>
                  </a:lnTo>
                  <a:lnTo>
                    <a:pt x="190157" y="92316"/>
                  </a:lnTo>
                  <a:close/>
                </a:path>
                <a:path w="3514090" h="462280">
                  <a:moveTo>
                    <a:pt x="965949" y="201155"/>
                  </a:moveTo>
                  <a:lnTo>
                    <a:pt x="958049" y="154368"/>
                  </a:lnTo>
                  <a:lnTo>
                    <a:pt x="935723" y="117906"/>
                  </a:lnTo>
                  <a:lnTo>
                    <a:pt x="901014" y="94208"/>
                  </a:lnTo>
                  <a:lnTo>
                    <a:pt x="856005" y="85763"/>
                  </a:lnTo>
                  <a:lnTo>
                    <a:pt x="830237" y="87896"/>
                  </a:lnTo>
                  <a:lnTo>
                    <a:pt x="807288" y="94195"/>
                  </a:lnTo>
                  <a:lnTo>
                    <a:pt x="787133" y="104508"/>
                  </a:lnTo>
                  <a:lnTo>
                    <a:pt x="769721" y="118719"/>
                  </a:lnTo>
                  <a:lnTo>
                    <a:pt x="769721" y="93980"/>
                  </a:lnTo>
                  <a:lnTo>
                    <a:pt x="697166" y="93980"/>
                  </a:lnTo>
                  <a:lnTo>
                    <a:pt x="697166" y="368249"/>
                  </a:lnTo>
                  <a:lnTo>
                    <a:pt x="769721" y="368249"/>
                  </a:lnTo>
                  <a:lnTo>
                    <a:pt x="769721" y="246811"/>
                  </a:lnTo>
                  <a:lnTo>
                    <a:pt x="774573" y="203746"/>
                  </a:lnTo>
                  <a:lnTo>
                    <a:pt x="788339" y="174383"/>
                  </a:lnTo>
                  <a:lnTo>
                    <a:pt x="809828" y="157607"/>
                  </a:lnTo>
                  <a:lnTo>
                    <a:pt x="837869" y="152260"/>
                  </a:lnTo>
                  <a:lnTo>
                    <a:pt x="860704" y="156895"/>
                  </a:lnTo>
                  <a:lnTo>
                    <a:pt x="878205" y="169989"/>
                  </a:lnTo>
                  <a:lnTo>
                    <a:pt x="889431" y="190284"/>
                  </a:lnTo>
                  <a:lnTo>
                    <a:pt x="893394" y="216560"/>
                  </a:lnTo>
                  <a:lnTo>
                    <a:pt x="893394" y="368249"/>
                  </a:lnTo>
                  <a:lnTo>
                    <a:pt x="965949" y="368249"/>
                  </a:lnTo>
                  <a:lnTo>
                    <a:pt x="965949" y="201155"/>
                  </a:lnTo>
                  <a:close/>
                </a:path>
                <a:path w="3514090" h="462280">
                  <a:moveTo>
                    <a:pt x="1464551" y="368249"/>
                  </a:moveTo>
                  <a:lnTo>
                    <a:pt x="1432521" y="289623"/>
                  </a:lnTo>
                  <a:lnTo>
                    <a:pt x="1404988" y="222046"/>
                  </a:lnTo>
                  <a:lnTo>
                    <a:pt x="1351457" y="90690"/>
                  </a:lnTo>
                  <a:lnTo>
                    <a:pt x="1328254" y="33743"/>
                  </a:lnTo>
                  <a:lnTo>
                    <a:pt x="1328254" y="222046"/>
                  </a:lnTo>
                  <a:lnTo>
                    <a:pt x="1228725" y="222046"/>
                  </a:lnTo>
                  <a:lnTo>
                    <a:pt x="1278750" y="90690"/>
                  </a:lnTo>
                  <a:lnTo>
                    <a:pt x="1328254" y="222046"/>
                  </a:lnTo>
                  <a:lnTo>
                    <a:pt x="1328254" y="33743"/>
                  </a:lnTo>
                  <a:lnTo>
                    <a:pt x="1314513" y="0"/>
                  </a:lnTo>
                  <a:lnTo>
                    <a:pt x="1242491" y="0"/>
                  </a:lnTo>
                  <a:lnTo>
                    <a:pt x="1092428" y="368249"/>
                  </a:lnTo>
                  <a:lnTo>
                    <a:pt x="1173213" y="368249"/>
                  </a:lnTo>
                  <a:lnTo>
                    <a:pt x="1202905" y="289623"/>
                  </a:lnTo>
                  <a:lnTo>
                    <a:pt x="1354086" y="289623"/>
                  </a:lnTo>
                  <a:lnTo>
                    <a:pt x="1383766" y="368249"/>
                  </a:lnTo>
                  <a:lnTo>
                    <a:pt x="1464551" y="368249"/>
                  </a:lnTo>
                  <a:close/>
                </a:path>
                <a:path w="3514090" h="462280">
                  <a:moveTo>
                    <a:pt x="2053856" y="93992"/>
                  </a:moveTo>
                  <a:lnTo>
                    <a:pt x="1981301" y="93992"/>
                  </a:lnTo>
                  <a:lnTo>
                    <a:pt x="1981301" y="115963"/>
                  </a:lnTo>
                  <a:lnTo>
                    <a:pt x="1981301" y="231406"/>
                  </a:lnTo>
                  <a:lnTo>
                    <a:pt x="1974596" y="265544"/>
                  </a:lnTo>
                  <a:lnTo>
                    <a:pt x="1956904" y="291325"/>
                  </a:lnTo>
                  <a:lnTo>
                    <a:pt x="1931924" y="307619"/>
                  </a:lnTo>
                  <a:lnTo>
                    <a:pt x="1903298" y="313309"/>
                  </a:lnTo>
                  <a:lnTo>
                    <a:pt x="1872703" y="307619"/>
                  </a:lnTo>
                  <a:lnTo>
                    <a:pt x="1848307" y="291325"/>
                  </a:lnTo>
                  <a:lnTo>
                    <a:pt x="1832165" y="265544"/>
                  </a:lnTo>
                  <a:lnTo>
                    <a:pt x="1826323" y="231406"/>
                  </a:lnTo>
                  <a:lnTo>
                    <a:pt x="1832165" y="197167"/>
                  </a:lnTo>
                  <a:lnTo>
                    <a:pt x="1848307" y="171183"/>
                  </a:lnTo>
                  <a:lnTo>
                    <a:pt x="1872703" y="154686"/>
                  </a:lnTo>
                  <a:lnTo>
                    <a:pt x="1903298" y="148920"/>
                  </a:lnTo>
                  <a:lnTo>
                    <a:pt x="1931924" y="154686"/>
                  </a:lnTo>
                  <a:lnTo>
                    <a:pt x="1956904" y="171183"/>
                  </a:lnTo>
                  <a:lnTo>
                    <a:pt x="1974596" y="197167"/>
                  </a:lnTo>
                  <a:lnTo>
                    <a:pt x="1981301" y="231406"/>
                  </a:lnTo>
                  <a:lnTo>
                    <a:pt x="1981301" y="115963"/>
                  </a:lnTo>
                  <a:lnTo>
                    <a:pt x="1962658" y="103149"/>
                  </a:lnTo>
                  <a:lnTo>
                    <a:pt x="1941334" y="93662"/>
                  </a:lnTo>
                  <a:lnTo>
                    <a:pt x="1917319" y="87782"/>
                  </a:lnTo>
                  <a:lnTo>
                    <a:pt x="1890610" y="85763"/>
                  </a:lnTo>
                  <a:lnTo>
                    <a:pt x="1849818" y="92633"/>
                  </a:lnTo>
                  <a:lnTo>
                    <a:pt x="1813077" y="112179"/>
                  </a:lnTo>
                  <a:lnTo>
                    <a:pt x="1783270" y="142862"/>
                  </a:lnTo>
                  <a:lnTo>
                    <a:pt x="1763268" y="183134"/>
                  </a:lnTo>
                  <a:lnTo>
                    <a:pt x="1755965" y="231406"/>
                  </a:lnTo>
                  <a:lnTo>
                    <a:pt x="1763268" y="279615"/>
                  </a:lnTo>
                  <a:lnTo>
                    <a:pt x="1783270" y="319747"/>
                  </a:lnTo>
                  <a:lnTo>
                    <a:pt x="1813077" y="350278"/>
                  </a:lnTo>
                  <a:lnTo>
                    <a:pt x="1849818" y="369709"/>
                  </a:lnTo>
                  <a:lnTo>
                    <a:pt x="1890610" y="376516"/>
                  </a:lnTo>
                  <a:lnTo>
                    <a:pt x="1917319" y="374510"/>
                  </a:lnTo>
                  <a:lnTo>
                    <a:pt x="1941334" y="368668"/>
                  </a:lnTo>
                  <a:lnTo>
                    <a:pt x="1962658" y="359346"/>
                  </a:lnTo>
                  <a:lnTo>
                    <a:pt x="1981301" y="346849"/>
                  </a:lnTo>
                  <a:lnTo>
                    <a:pt x="1981301" y="368261"/>
                  </a:lnTo>
                  <a:lnTo>
                    <a:pt x="2053856" y="368261"/>
                  </a:lnTo>
                  <a:lnTo>
                    <a:pt x="2053856" y="346849"/>
                  </a:lnTo>
                  <a:lnTo>
                    <a:pt x="2053856" y="313309"/>
                  </a:lnTo>
                  <a:lnTo>
                    <a:pt x="2053856" y="148920"/>
                  </a:lnTo>
                  <a:lnTo>
                    <a:pt x="2053856" y="115963"/>
                  </a:lnTo>
                  <a:lnTo>
                    <a:pt x="2053856" y="93992"/>
                  </a:lnTo>
                  <a:close/>
                </a:path>
                <a:path w="3514090" h="462280">
                  <a:moveTo>
                    <a:pt x="2714396" y="225907"/>
                  </a:moveTo>
                  <a:lnTo>
                    <a:pt x="2709595" y="199504"/>
                  </a:lnTo>
                  <a:lnTo>
                    <a:pt x="2705912" y="179247"/>
                  </a:lnTo>
                  <a:lnTo>
                    <a:pt x="2689822" y="148920"/>
                  </a:lnTo>
                  <a:lnTo>
                    <a:pt x="2685338" y="140487"/>
                  </a:lnTo>
                  <a:lnTo>
                    <a:pt x="2655112" y="111036"/>
                  </a:lnTo>
                  <a:lnTo>
                    <a:pt x="2640190" y="103581"/>
                  </a:lnTo>
                  <a:lnTo>
                    <a:pt x="2640190" y="199504"/>
                  </a:lnTo>
                  <a:lnTo>
                    <a:pt x="2507754" y="199504"/>
                  </a:lnTo>
                  <a:lnTo>
                    <a:pt x="2518156" y="177241"/>
                  </a:lnTo>
                  <a:lnTo>
                    <a:pt x="2534539" y="161442"/>
                  </a:lnTo>
                  <a:lnTo>
                    <a:pt x="2554440" y="152031"/>
                  </a:lnTo>
                  <a:lnTo>
                    <a:pt x="2575395" y="148920"/>
                  </a:lnTo>
                  <a:lnTo>
                    <a:pt x="2596413" y="151879"/>
                  </a:lnTo>
                  <a:lnTo>
                    <a:pt x="2615019" y="161023"/>
                  </a:lnTo>
                  <a:lnTo>
                    <a:pt x="2630005" y="176758"/>
                  </a:lnTo>
                  <a:lnTo>
                    <a:pt x="2640190" y="199504"/>
                  </a:lnTo>
                  <a:lnTo>
                    <a:pt x="2640190" y="103581"/>
                  </a:lnTo>
                  <a:lnTo>
                    <a:pt x="2617647" y="92316"/>
                  </a:lnTo>
                  <a:lnTo>
                    <a:pt x="2575395" y="85763"/>
                  </a:lnTo>
                  <a:lnTo>
                    <a:pt x="2530449" y="92633"/>
                  </a:lnTo>
                  <a:lnTo>
                    <a:pt x="2491498" y="112179"/>
                  </a:lnTo>
                  <a:lnTo>
                    <a:pt x="2460841" y="142862"/>
                  </a:lnTo>
                  <a:lnTo>
                    <a:pt x="2440762" y="183121"/>
                  </a:lnTo>
                  <a:lnTo>
                    <a:pt x="2433561" y="231381"/>
                  </a:lnTo>
                  <a:lnTo>
                    <a:pt x="2440775" y="279615"/>
                  </a:lnTo>
                  <a:lnTo>
                    <a:pt x="2460942" y="319747"/>
                  </a:lnTo>
                  <a:lnTo>
                    <a:pt x="2491854" y="350278"/>
                  </a:lnTo>
                  <a:lnTo>
                    <a:pt x="2531300" y="369709"/>
                  </a:lnTo>
                  <a:lnTo>
                    <a:pt x="2577046" y="376529"/>
                  </a:lnTo>
                  <a:lnTo>
                    <a:pt x="2615285" y="372783"/>
                  </a:lnTo>
                  <a:lnTo>
                    <a:pt x="2648877" y="361454"/>
                  </a:lnTo>
                  <a:lnTo>
                    <a:pt x="2677325" y="342392"/>
                  </a:lnTo>
                  <a:lnTo>
                    <a:pt x="2700121" y="315442"/>
                  </a:lnTo>
                  <a:lnTo>
                    <a:pt x="2697962" y="314375"/>
                  </a:lnTo>
                  <a:lnTo>
                    <a:pt x="2642400" y="286905"/>
                  </a:lnTo>
                  <a:lnTo>
                    <a:pt x="2627172" y="301167"/>
                  </a:lnTo>
                  <a:lnTo>
                    <a:pt x="2610751" y="309499"/>
                  </a:lnTo>
                  <a:lnTo>
                    <a:pt x="2593822" y="313410"/>
                  </a:lnTo>
                  <a:lnTo>
                    <a:pt x="2577046" y="314375"/>
                  </a:lnTo>
                  <a:lnTo>
                    <a:pt x="2551798" y="309981"/>
                  </a:lnTo>
                  <a:lnTo>
                    <a:pt x="2530564" y="297345"/>
                  </a:lnTo>
                  <a:lnTo>
                    <a:pt x="2514701" y="277291"/>
                  </a:lnTo>
                  <a:lnTo>
                    <a:pt x="2505545" y="250659"/>
                  </a:lnTo>
                  <a:lnTo>
                    <a:pt x="2714396" y="250659"/>
                  </a:lnTo>
                  <a:lnTo>
                    <a:pt x="2714396" y="225907"/>
                  </a:lnTo>
                  <a:close/>
                </a:path>
                <a:path w="3514090" h="462280">
                  <a:moveTo>
                    <a:pt x="3205353" y="196786"/>
                  </a:moveTo>
                  <a:lnTo>
                    <a:pt x="3196729" y="151155"/>
                  </a:lnTo>
                  <a:lnTo>
                    <a:pt x="3173488" y="116128"/>
                  </a:lnTo>
                  <a:lnTo>
                    <a:pt x="3139516" y="93687"/>
                  </a:lnTo>
                  <a:lnTo>
                    <a:pt x="3098749" y="85775"/>
                  </a:lnTo>
                  <a:lnTo>
                    <a:pt x="3067748" y="88861"/>
                  </a:lnTo>
                  <a:lnTo>
                    <a:pt x="3040697" y="97764"/>
                  </a:lnTo>
                  <a:lnTo>
                    <a:pt x="3017672" y="111937"/>
                  </a:lnTo>
                  <a:lnTo>
                    <a:pt x="2998711" y="130797"/>
                  </a:lnTo>
                  <a:lnTo>
                    <a:pt x="2981477" y="111480"/>
                  </a:lnTo>
                  <a:lnTo>
                    <a:pt x="2960052" y="97370"/>
                  </a:lnTo>
                  <a:lnTo>
                    <a:pt x="2935427" y="88709"/>
                  </a:lnTo>
                  <a:lnTo>
                    <a:pt x="2908592" y="85775"/>
                  </a:lnTo>
                  <a:lnTo>
                    <a:pt x="2883420" y="87871"/>
                  </a:lnTo>
                  <a:lnTo>
                    <a:pt x="2861462" y="93929"/>
                  </a:lnTo>
                  <a:lnTo>
                    <a:pt x="2842577" y="103593"/>
                  </a:lnTo>
                  <a:lnTo>
                    <a:pt x="2826689" y="116509"/>
                  </a:lnTo>
                  <a:lnTo>
                    <a:pt x="2826689" y="93967"/>
                  </a:lnTo>
                  <a:lnTo>
                    <a:pt x="2754122" y="93967"/>
                  </a:lnTo>
                  <a:lnTo>
                    <a:pt x="2754122" y="368261"/>
                  </a:lnTo>
                  <a:lnTo>
                    <a:pt x="2826689" y="368261"/>
                  </a:lnTo>
                  <a:lnTo>
                    <a:pt x="2826689" y="236334"/>
                  </a:lnTo>
                  <a:lnTo>
                    <a:pt x="2831071" y="198843"/>
                  </a:lnTo>
                  <a:lnTo>
                    <a:pt x="2843593" y="172656"/>
                  </a:lnTo>
                  <a:lnTo>
                    <a:pt x="2863316" y="157289"/>
                  </a:lnTo>
                  <a:lnTo>
                    <a:pt x="2889339" y="152273"/>
                  </a:lnTo>
                  <a:lnTo>
                    <a:pt x="2910509" y="156362"/>
                  </a:lnTo>
                  <a:lnTo>
                    <a:pt x="2927604" y="168122"/>
                  </a:lnTo>
                  <a:lnTo>
                    <a:pt x="2939034" y="186804"/>
                  </a:lnTo>
                  <a:lnTo>
                    <a:pt x="2943199" y="211632"/>
                  </a:lnTo>
                  <a:lnTo>
                    <a:pt x="2943199" y="368261"/>
                  </a:lnTo>
                  <a:lnTo>
                    <a:pt x="3015754" y="368261"/>
                  </a:lnTo>
                  <a:lnTo>
                    <a:pt x="3015754" y="236334"/>
                  </a:lnTo>
                  <a:lnTo>
                    <a:pt x="3020314" y="198843"/>
                  </a:lnTo>
                  <a:lnTo>
                    <a:pt x="3033204" y="172656"/>
                  </a:lnTo>
                  <a:lnTo>
                    <a:pt x="3053308" y="157289"/>
                  </a:lnTo>
                  <a:lnTo>
                    <a:pt x="3079496" y="152273"/>
                  </a:lnTo>
                  <a:lnTo>
                    <a:pt x="3100679" y="156362"/>
                  </a:lnTo>
                  <a:lnTo>
                    <a:pt x="3117773" y="168122"/>
                  </a:lnTo>
                  <a:lnTo>
                    <a:pt x="3129191" y="186804"/>
                  </a:lnTo>
                  <a:lnTo>
                    <a:pt x="3133356" y="211632"/>
                  </a:lnTo>
                  <a:lnTo>
                    <a:pt x="3133356" y="368261"/>
                  </a:lnTo>
                  <a:lnTo>
                    <a:pt x="3205353" y="368261"/>
                  </a:lnTo>
                  <a:lnTo>
                    <a:pt x="3205353" y="196786"/>
                  </a:lnTo>
                  <a:close/>
                </a:path>
                <a:path w="3514090" h="462280">
                  <a:moveTo>
                    <a:pt x="3513798" y="93408"/>
                  </a:moveTo>
                  <a:lnTo>
                    <a:pt x="3432962" y="93408"/>
                  </a:lnTo>
                  <a:lnTo>
                    <a:pt x="3359327" y="242951"/>
                  </a:lnTo>
                  <a:lnTo>
                    <a:pt x="3284550" y="93408"/>
                  </a:lnTo>
                  <a:lnTo>
                    <a:pt x="3203778" y="93408"/>
                  </a:lnTo>
                  <a:lnTo>
                    <a:pt x="3317570" y="327583"/>
                  </a:lnTo>
                  <a:lnTo>
                    <a:pt x="3251581" y="461759"/>
                  </a:lnTo>
                  <a:lnTo>
                    <a:pt x="3332416" y="461759"/>
                  </a:lnTo>
                  <a:lnTo>
                    <a:pt x="3513798" y="934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662"/>
            </a:p>
          </p:txBody>
        </p:sp>
        <p:pic>
          <p:nvPicPr>
            <p:cNvPr id="23" name="object 13">
              <a:extLst>
                <a:ext uri="{FF2B5EF4-FFF2-40B4-BE49-F238E27FC236}">
                  <a16:creationId xmlns:a16="http://schemas.microsoft.com/office/drawing/2014/main" id="{198E5A5B-D449-F34E-AE64-FDE99638ADE6}"/>
                </a:ext>
              </a:extLst>
            </p:cNvPr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09960" y="1226934"/>
              <a:ext cx="99713" cy="103942"/>
            </a:xfrm>
            <a:prstGeom prst="rect">
              <a:avLst/>
            </a:prstGeom>
          </p:spPr>
        </p:pic>
        <p:pic>
          <p:nvPicPr>
            <p:cNvPr id="24" name="object 14">
              <a:extLst>
                <a:ext uri="{FF2B5EF4-FFF2-40B4-BE49-F238E27FC236}">
                  <a16:creationId xmlns:a16="http://schemas.microsoft.com/office/drawing/2014/main" id="{E605239A-B04B-1747-982D-501D439F9A4D}"/>
                </a:ext>
              </a:extLst>
            </p:cNvPr>
            <p:cNvPicPr/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80730" y="1183788"/>
              <a:ext cx="103942" cy="147093"/>
            </a:xfrm>
            <a:prstGeom prst="rect">
              <a:avLst/>
            </a:prstGeom>
          </p:spPr>
        </p:pic>
        <p:sp>
          <p:nvSpPr>
            <p:cNvPr id="25" name="object 15">
              <a:extLst>
                <a:ext uri="{FF2B5EF4-FFF2-40B4-BE49-F238E27FC236}">
                  <a16:creationId xmlns:a16="http://schemas.microsoft.com/office/drawing/2014/main" id="{1FD77B35-B3DC-7745-A45E-B0BEA6F9A8AA}"/>
                </a:ext>
              </a:extLst>
            </p:cNvPr>
            <p:cNvSpPr/>
            <p:nvPr/>
          </p:nvSpPr>
          <p:spPr>
            <a:xfrm>
              <a:off x="1832959" y="1180381"/>
              <a:ext cx="2519862" cy="150560"/>
            </a:xfrm>
            <a:custGeom>
              <a:avLst/>
              <a:gdLst/>
              <a:ahLst/>
              <a:cxnLst/>
              <a:rect l="l" t="t" r="r" b="b"/>
              <a:pathLst>
                <a:path w="4155440" h="248285">
                  <a:moveTo>
                    <a:pt x="173101" y="162153"/>
                  </a:moveTo>
                  <a:lnTo>
                    <a:pt x="166357" y="127774"/>
                  </a:lnTo>
                  <a:lnTo>
                    <a:pt x="148272" y="101409"/>
                  </a:lnTo>
                  <a:lnTo>
                    <a:pt x="148272" y="162153"/>
                  </a:lnTo>
                  <a:lnTo>
                    <a:pt x="143344" y="187972"/>
                  </a:lnTo>
                  <a:lnTo>
                    <a:pt x="130022" y="208051"/>
                  </a:lnTo>
                  <a:lnTo>
                    <a:pt x="110426" y="221056"/>
                  </a:lnTo>
                  <a:lnTo>
                    <a:pt x="86715" y="225691"/>
                  </a:lnTo>
                  <a:lnTo>
                    <a:pt x="62763" y="221056"/>
                  </a:lnTo>
                  <a:lnTo>
                    <a:pt x="42964" y="208051"/>
                  </a:lnTo>
                  <a:lnTo>
                    <a:pt x="29476" y="187972"/>
                  </a:lnTo>
                  <a:lnTo>
                    <a:pt x="24498" y="162153"/>
                  </a:lnTo>
                  <a:lnTo>
                    <a:pt x="29476" y="136537"/>
                  </a:lnTo>
                  <a:lnTo>
                    <a:pt x="42964" y="116674"/>
                  </a:lnTo>
                  <a:lnTo>
                    <a:pt x="62763" y="103847"/>
                  </a:lnTo>
                  <a:lnTo>
                    <a:pt x="86715" y="99288"/>
                  </a:lnTo>
                  <a:lnTo>
                    <a:pt x="110426" y="103847"/>
                  </a:lnTo>
                  <a:lnTo>
                    <a:pt x="130022" y="116674"/>
                  </a:lnTo>
                  <a:lnTo>
                    <a:pt x="143344" y="136537"/>
                  </a:lnTo>
                  <a:lnTo>
                    <a:pt x="148272" y="162153"/>
                  </a:lnTo>
                  <a:lnTo>
                    <a:pt x="148272" y="101409"/>
                  </a:lnTo>
                  <a:lnTo>
                    <a:pt x="147904" y="100863"/>
                  </a:lnTo>
                  <a:lnTo>
                    <a:pt x="145427" y="99288"/>
                  </a:lnTo>
                  <a:lnTo>
                    <a:pt x="120459" y="83337"/>
                  </a:lnTo>
                  <a:lnTo>
                    <a:pt x="86715" y="77076"/>
                  </a:lnTo>
                  <a:lnTo>
                    <a:pt x="52628" y="83337"/>
                  </a:lnTo>
                  <a:lnTo>
                    <a:pt x="25107" y="100863"/>
                  </a:lnTo>
                  <a:lnTo>
                    <a:pt x="6705" y="127774"/>
                  </a:lnTo>
                  <a:lnTo>
                    <a:pt x="0" y="162153"/>
                  </a:lnTo>
                  <a:lnTo>
                    <a:pt x="6705" y="196596"/>
                  </a:lnTo>
                  <a:lnTo>
                    <a:pt x="25107" y="223710"/>
                  </a:lnTo>
                  <a:lnTo>
                    <a:pt x="52628" y="241452"/>
                  </a:lnTo>
                  <a:lnTo>
                    <a:pt x="86715" y="247827"/>
                  </a:lnTo>
                  <a:lnTo>
                    <a:pt x="120459" y="241452"/>
                  </a:lnTo>
                  <a:lnTo>
                    <a:pt x="144843" y="225691"/>
                  </a:lnTo>
                  <a:lnTo>
                    <a:pt x="147904" y="223710"/>
                  </a:lnTo>
                  <a:lnTo>
                    <a:pt x="166357" y="196596"/>
                  </a:lnTo>
                  <a:lnTo>
                    <a:pt x="173101" y="162153"/>
                  </a:lnTo>
                  <a:close/>
                </a:path>
                <a:path w="4155440" h="248285">
                  <a:moveTo>
                    <a:pt x="294970" y="5918"/>
                  </a:moveTo>
                  <a:lnTo>
                    <a:pt x="288836" y="3327"/>
                  </a:lnTo>
                  <a:lnTo>
                    <a:pt x="282359" y="1473"/>
                  </a:lnTo>
                  <a:lnTo>
                    <a:pt x="275577" y="368"/>
                  </a:lnTo>
                  <a:lnTo>
                    <a:pt x="268503" y="0"/>
                  </a:lnTo>
                  <a:lnTo>
                    <a:pt x="245389" y="4000"/>
                  </a:lnTo>
                  <a:lnTo>
                    <a:pt x="227761" y="15379"/>
                  </a:lnTo>
                  <a:lnTo>
                    <a:pt x="216522" y="33223"/>
                  </a:lnTo>
                  <a:lnTo>
                    <a:pt x="212572" y="56553"/>
                  </a:lnTo>
                  <a:lnTo>
                    <a:pt x="212572" y="80721"/>
                  </a:lnTo>
                  <a:lnTo>
                    <a:pt x="178511" y="80721"/>
                  </a:lnTo>
                  <a:lnTo>
                    <a:pt x="178511" y="101904"/>
                  </a:lnTo>
                  <a:lnTo>
                    <a:pt x="212572" y="101904"/>
                  </a:lnTo>
                  <a:lnTo>
                    <a:pt x="212572" y="243865"/>
                  </a:lnTo>
                  <a:lnTo>
                    <a:pt x="237718" y="243865"/>
                  </a:lnTo>
                  <a:lnTo>
                    <a:pt x="237718" y="101904"/>
                  </a:lnTo>
                  <a:lnTo>
                    <a:pt x="291299" y="101904"/>
                  </a:lnTo>
                  <a:lnTo>
                    <a:pt x="291299" y="80721"/>
                  </a:lnTo>
                  <a:lnTo>
                    <a:pt x="237718" y="80721"/>
                  </a:lnTo>
                  <a:lnTo>
                    <a:pt x="237718" y="56553"/>
                  </a:lnTo>
                  <a:lnTo>
                    <a:pt x="239991" y="42506"/>
                  </a:lnTo>
                  <a:lnTo>
                    <a:pt x="246468" y="31889"/>
                  </a:lnTo>
                  <a:lnTo>
                    <a:pt x="256667" y="25184"/>
                  </a:lnTo>
                  <a:lnTo>
                    <a:pt x="270116" y="22847"/>
                  </a:lnTo>
                  <a:lnTo>
                    <a:pt x="276110" y="22847"/>
                  </a:lnTo>
                  <a:lnTo>
                    <a:pt x="282714" y="24168"/>
                  </a:lnTo>
                  <a:lnTo>
                    <a:pt x="288645" y="26428"/>
                  </a:lnTo>
                  <a:lnTo>
                    <a:pt x="294970" y="5918"/>
                  </a:lnTo>
                  <a:close/>
                </a:path>
                <a:path w="4155440" h="248285">
                  <a:moveTo>
                    <a:pt x="3733368" y="80365"/>
                  </a:moveTo>
                  <a:lnTo>
                    <a:pt x="3728758" y="79057"/>
                  </a:lnTo>
                  <a:lnTo>
                    <a:pt x="3721811" y="79057"/>
                  </a:lnTo>
                  <a:lnTo>
                    <a:pt x="3700602" y="82232"/>
                  </a:lnTo>
                  <a:lnTo>
                    <a:pt x="3682606" y="91020"/>
                  </a:lnTo>
                  <a:lnTo>
                    <a:pt x="3667836" y="104343"/>
                  </a:lnTo>
                  <a:lnTo>
                    <a:pt x="3656279" y="121119"/>
                  </a:lnTo>
                  <a:lnTo>
                    <a:pt x="3656279" y="80733"/>
                  </a:lnTo>
                  <a:lnTo>
                    <a:pt x="3630777" y="80733"/>
                  </a:lnTo>
                  <a:lnTo>
                    <a:pt x="3630777" y="243865"/>
                  </a:lnTo>
                  <a:lnTo>
                    <a:pt x="3656279" y="243865"/>
                  </a:lnTo>
                  <a:lnTo>
                    <a:pt x="3656279" y="180987"/>
                  </a:lnTo>
                  <a:lnTo>
                    <a:pt x="3660419" y="150406"/>
                  </a:lnTo>
                  <a:lnTo>
                    <a:pt x="3672789" y="126072"/>
                  </a:lnTo>
                  <a:lnTo>
                    <a:pt x="3693287" y="109994"/>
                  </a:lnTo>
                  <a:lnTo>
                    <a:pt x="3721811" y="104190"/>
                  </a:lnTo>
                  <a:lnTo>
                    <a:pt x="3728389" y="104190"/>
                  </a:lnTo>
                  <a:lnTo>
                    <a:pt x="3731399" y="104559"/>
                  </a:lnTo>
                  <a:lnTo>
                    <a:pt x="3733368" y="80365"/>
                  </a:lnTo>
                  <a:close/>
                </a:path>
                <a:path w="4155440" h="248285">
                  <a:moveTo>
                    <a:pt x="4150398" y="80746"/>
                  </a:moveTo>
                  <a:lnTo>
                    <a:pt x="4124896" y="80746"/>
                  </a:lnTo>
                  <a:lnTo>
                    <a:pt x="4124896" y="243878"/>
                  </a:lnTo>
                  <a:lnTo>
                    <a:pt x="4150398" y="243878"/>
                  </a:lnTo>
                  <a:lnTo>
                    <a:pt x="4150398" y="80746"/>
                  </a:lnTo>
                  <a:close/>
                </a:path>
                <a:path w="4155440" h="248285">
                  <a:moveTo>
                    <a:pt x="4155008" y="22491"/>
                  </a:moveTo>
                  <a:lnTo>
                    <a:pt x="4147477" y="14566"/>
                  </a:lnTo>
                  <a:lnTo>
                    <a:pt x="4137507" y="14566"/>
                  </a:lnTo>
                  <a:lnTo>
                    <a:pt x="4127614" y="14566"/>
                  </a:lnTo>
                  <a:lnTo>
                    <a:pt x="4120286" y="22491"/>
                  </a:lnTo>
                  <a:lnTo>
                    <a:pt x="4120286" y="41033"/>
                  </a:lnTo>
                  <a:lnTo>
                    <a:pt x="4127614" y="48285"/>
                  </a:lnTo>
                  <a:lnTo>
                    <a:pt x="4147477" y="48285"/>
                  </a:lnTo>
                  <a:lnTo>
                    <a:pt x="4155008" y="41033"/>
                  </a:lnTo>
                  <a:lnTo>
                    <a:pt x="4155008" y="224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662"/>
            </a:p>
          </p:txBody>
        </p:sp>
        <p:pic>
          <p:nvPicPr>
            <p:cNvPr id="26" name="object 16">
              <a:extLst>
                <a:ext uri="{FF2B5EF4-FFF2-40B4-BE49-F238E27FC236}">
                  <a16:creationId xmlns:a16="http://schemas.microsoft.com/office/drawing/2014/main" id="{F3388E6E-4A20-754C-8D49-4350BB12E221}"/>
                </a:ext>
              </a:extLst>
            </p:cNvPr>
            <p:cNvPicPr/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10289" y="1183785"/>
              <a:ext cx="92335" cy="144477"/>
            </a:xfrm>
            <a:prstGeom prst="rect">
              <a:avLst/>
            </a:prstGeom>
          </p:spPr>
        </p:pic>
        <p:pic>
          <p:nvPicPr>
            <p:cNvPr id="27" name="object 17">
              <a:extLst>
                <a:ext uri="{FF2B5EF4-FFF2-40B4-BE49-F238E27FC236}">
                  <a16:creationId xmlns:a16="http://schemas.microsoft.com/office/drawing/2014/main" id="{1724B6FF-D7D9-644C-91BF-95A3A8BACFDC}"/>
                </a:ext>
              </a:extLst>
            </p:cNvPr>
            <p:cNvPicPr/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83307" y="1226938"/>
              <a:ext cx="103942" cy="135448"/>
            </a:xfrm>
            <a:prstGeom prst="rect">
              <a:avLst/>
            </a:prstGeom>
          </p:spPr>
        </p:pic>
        <p:sp>
          <p:nvSpPr>
            <p:cNvPr id="28" name="object 18">
              <a:extLst>
                <a:ext uri="{FF2B5EF4-FFF2-40B4-BE49-F238E27FC236}">
                  <a16:creationId xmlns:a16="http://schemas.microsoft.com/office/drawing/2014/main" id="{64228306-9E18-C349-9450-C6E91C367769}"/>
                </a:ext>
              </a:extLst>
            </p:cNvPr>
            <p:cNvSpPr/>
            <p:nvPr/>
          </p:nvSpPr>
          <p:spPr>
            <a:xfrm>
              <a:off x="4103430" y="1226941"/>
              <a:ext cx="82019" cy="103967"/>
            </a:xfrm>
            <a:custGeom>
              <a:avLst/>
              <a:gdLst/>
              <a:ahLst/>
              <a:cxnLst/>
              <a:rect l="l" t="t" r="r" b="b"/>
              <a:pathLst>
                <a:path w="135254" h="171450">
                  <a:moveTo>
                    <a:pt x="67139" y="0"/>
                  </a:moveTo>
                  <a:lnTo>
                    <a:pt x="41709" y="3561"/>
                  </a:lnTo>
                  <a:lnTo>
                    <a:pt x="22199" y="13599"/>
                  </a:lnTo>
                  <a:lnTo>
                    <a:pt x="9696" y="29146"/>
                  </a:lnTo>
                  <a:lnTo>
                    <a:pt x="5287" y="49234"/>
                  </a:lnTo>
                  <a:lnTo>
                    <a:pt x="8092" y="64436"/>
                  </a:lnTo>
                  <a:lnTo>
                    <a:pt x="16295" y="76326"/>
                  </a:lnTo>
                  <a:lnTo>
                    <a:pt x="29583" y="85096"/>
                  </a:lnTo>
                  <a:lnTo>
                    <a:pt x="47642" y="90939"/>
                  </a:lnTo>
                  <a:lnTo>
                    <a:pt x="83400" y="99222"/>
                  </a:lnTo>
                  <a:lnTo>
                    <a:pt x="94574" y="102537"/>
                  </a:lnTo>
                  <a:lnTo>
                    <a:pt x="103016" y="107275"/>
                  </a:lnTo>
                  <a:lnTo>
                    <a:pt x="108354" y="113868"/>
                  </a:lnTo>
                  <a:lnTo>
                    <a:pt x="110216" y="122750"/>
                  </a:lnTo>
                  <a:lnTo>
                    <a:pt x="107412" y="134196"/>
                  </a:lnTo>
                  <a:lnTo>
                    <a:pt x="99483" y="142952"/>
                  </a:lnTo>
                  <a:lnTo>
                    <a:pt x="87157" y="148549"/>
                  </a:lnTo>
                  <a:lnTo>
                    <a:pt x="71160" y="150518"/>
                  </a:lnTo>
                  <a:lnTo>
                    <a:pt x="54590" y="148739"/>
                  </a:lnTo>
                  <a:lnTo>
                    <a:pt x="40693" y="143483"/>
                  </a:lnTo>
                  <a:lnTo>
                    <a:pt x="30274" y="134876"/>
                  </a:lnTo>
                  <a:lnTo>
                    <a:pt x="24135" y="123043"/>
                  </a:lnTo>
                  <a:lnTo>
                    <a:pt x="0" y="132645"/>
                  </a:lnTo>
                  <a:lnTo>
                    <a:pt x="9562" y="149453"/>
                  </a:lnTo>
                  <a:lnTo>
                    <a:pt x="25037" y="161584"/>
                  </a:lnTo>
                  <a:lnTo>
                    <a:pt x="45288" y="168935"/>
                  </a:lnTo>
                  <a:lnTo>
                    <a:pt x="69181" y="171408"/>
                  </a:lnTo>
                  <a:lnTo>
                    <a:pt x="95914" y="168055"/>
                  </a:lnTo>
                  <a:lnTo>
                    <a:pt x="116708" y="158270"/>
                  </a:lnTo>
                  <a:lnTo>
                    <a:pt x="130191" y="142465"/>
                  </a:lnTo>
                  <a:lnTo>
                    <a:pt x="134990" y="121053"/>
                  </a:lnTo>
                  <a:lnTo>
                    <a:pt x="131779" y="104730"/>
                  </a:lnTo>
                  <a:lnTo>
                    <a:pt x="122929" y="92552"/>
                  </a:lnTo>
                  <a:lnTo>
                    <a:pt x="109612" y="83962"/>
                  </a:lnTo>
                  <a:lnTo>
                    <a:pt x="93002" y="78405"/>
                  </a:lnTo>
                  <a:lnTo>
                    <a:pt x="55265" y="69757"/>
                  </a:lnTo>
                  <a:lnTo>
                    <a:pt x="44675" y="66540"/>
                  </a:lnTo>
                  <a:lnTo>
                    <a:pt x="36875" y="61999"/>
                  </a:lnTo>
                  <a:lnTo>
                    <a:pt x="32056" y="55717"/>
                  </a:lnTo>
                  <a:lnTo>
                    <a:pt x="30407" y="47276"/>
                  </a:lnTo>
                  <a:lnTo>
                    <a:pt x="32788" y="36536"/>
                  </a:lnTo>
                  <a:lnTo>
                    <a:pt x="39761" y="28068"/>
                  </a:lnTo>
                  <a:lnTo>
                    <a:pt x="51076" y="22516"/>
                  </a:lnTo>
                  <a:lnTo>
                    <a:pt x="66479" y="20522"/>
                  </a:lnTo>
                  <a:lnTo>
                    <a:pt x="80708" y="22134"/>
                  </a:lnTo>
                  <a:lnTo>
                    <a:pt x="92426" y="26720"/>
                  </a:lnTo>
                  <a:lnTo>
                    <a:pt x="101356" y="33903"/>
                  </a:lnTo>
                  <a:lnTo>
                    <a:pt x="107221" y="43307"/>
                  </a:lnTo>
                  <a:lnTo>
                    <a:pt x="130676" y="36040"/>
                  </a:lnTo>
                  <a:lnTo>
                    <a:pt x="121569" y="21327"/>
                  </a:lnTo>
                  <a:lnTo>
                    <a:pt x="107754" y="9947"/>
                  </a:lnTo>
                  <a:lnTo>
                    <a:pt x="89516" y="2603"/>
                  </a:lnTo>
                  <a:lnTo>
                    <a:pt x="671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662"/>
            </a:p>
          </p:txBody>
        </p:sp>
        <p:pic>
          <p:nvPicPr>
            <p:cNvPr id="29" name="object 19">
              <a:extLst>
                <a:ext uri="{FF2B5EF4-FFF2-40B4-BE49-F238E27FC236}">
                  <a16:creationId xmlns:a16="http://schemas.microsoft.com/office/drawing/2014/main" id="{16B6349C-2539-EF4F-A36D-8F22B40140A4}"/>
                </a:ext>
              </a:extLst>
            </p:cNvPr>
            <p:cNvPicPr/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51543" y="1226939"/>
              <a:ext cx="103942" cy="103942"/>
            </a:xfrm>
            <a:prstGeom prst="rect">
              <a:avLst/>
            </a:prstGeom>
          </p:spPr>
        </p:pic>
        <p:pic>
          <p:nvPicPr>
            <p:cNvPr id="30" name="object 20">
              <a:extLst>
                <a:ext uri="{FF2B5EF4-FFF2-40B4-BE49-F238E27FC236}">
                  <a16:creationId xmlns:a16="http://schemas.microsoft.com/office/drawing/2014/main" id="{9A46EFC4-5BD3-B842-BD35-52772D492299}"/>
                </a:ext>
              </a:extLst>
            </p:cNvPr>
            <p:cNvPicPr/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46547" y="1183788"/>
              <a:ext cx="103942" cy="147093"/>
            </a:xfrm>
            <a:prstGeom prst="rect">
              <a:avLst/>
            </a:prstGeom>
          </p:spPr>
        </p:pic>
        <p:pic>
          <p:nvPicPr>
            <p:cNvPr id="31" name="object 21">
              <a:extLst>
                <a:ext uri="{FF2B5EF4-FFF2-40B4-BE49-F238E27FC236}">
                  <a16:creationId xmlns:a16="http://schemas.microsoft.com/office/drawing/2014/main" id="{541BC0BC-087A-E543-A35D-8F0FF61596A9}"/>
                </a:ext>
              </a:extLst>
            </p:cNvPr>
            <p:cNvPicPr/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27530" y="1183785"/>
              <a:ext cx="92335" cy="144477"/>
            </a:xfrm>
            <a:prstGeom prst="rect">
              <a:avLst/>
            </a:prstGeom>
          </p:spPr>
        </p:pic>
        <p:sp>
          <p:nvSpPr>
            <p:cNvPr id="32" name="object 22">
              <a:extLst>
                <a:ext uri="{FF2B5EF4-FFF2-40B4-BE49-F238E27FC236}">
                  <a16:creationId xmlns:a16="http://schemas.microsoft.com/office/drawing/2014/main" id="{FD7A3EF1-ADA6-4943-A400-87B930D16664}"/>
                </a:ext>
              </a:extLst>
            </p:cNvPr>
            <p:cNvSpPr/>
            <p:nvPr/>
          </p:nvSpPr>
          <p:spPr>
            <a:xfrm>
              <a:off x="2651551" y="1229344"/>
              <a:ext cx="15787" cy="98962"/>
            </a:xfrm>
            <a:custGeom>
              <a:avLst/>
              <a:gdLst/>
              <a:ahLst/>
              <a:cxnLst/>
              <a:rect l="l" t="t" r="r" b="b"/>
              <a:pathLst>
                <a:path w="26035" h="163194">
                  <a:moveTo>
                    <a:pt x="25496" y="0"/>
                  </a:moveTo>
                  <a:lnTo>
                    <a:pt x="0" y="0"/>
                  </a:lnTo>
                  <a:lnTo>
                    <a:pt x="0" y="163125"/>
                  </a:lnTo>
                  <a:lnTo>
                    <a:pt x="25496" y="163125"/>
                  </a:lnTo>
                  <a:lnTo>
                    <a:pt x="254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662"/>
            </a:p>
          </p:txBody>
        </p:sp>
        <p:pic>
          <p:nvPicPr>
            <p:cNvPr id="33" name="object 23">
              <a:extLst>
                <a:ext uri="{FF2B5EF4-FFF2-40B4-BE49-F238E27FC236}">
                  <a16:creationId xmlns:a16="http://schemas.microsoft.com/office/drawing/2014/main" id="{B8C6B8F5-12E5-7F4F-96A8-7C36E2EF6C58}"/>
                </a:ext>
              </a:extLst>
            </p:cNvPr>
            <p:cNvPicPr/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30881" y="1226937"/>
              <a:ext cx="92348" cy="101326"/>
            </a:xfrm>
            <a:prstGeom prst="rect">
              <a:avLst/>
            </a:prstGeom>
          </p:spPr>
        </p:pic>
        <p:sp>
          <p:nvSpPr>
            <p:cNvPr id="34" name="object 24">
              <a:extLst>
                <a:ext uri="{FF2B5EF4-FFF2-40B4-BE49-F238E27FC236}">
                  <a16:creationId xmlns:a16="http://schemas.microsoft.com/office/drawing/2014/main" id="{0E3F0B81-7CC4-1241-8A99-9BCEBCF69509}"/>
                </a:ext>
              </a:extLst>
            </p:cNvPr>
            <p:cNvSpPr/>
            <p:nvPr/>
          </p:nvSpPr>
          <p:spPr>
            <a:xfrm>
              <a:off x="2648752" y="1189209"/>
              <a:ext cx="21179" cy="20793"/>
            </a:xfrm>
            <a:custGeom>
              <a:avLst/>
              <a:gdLst/>
              <a:ahLst/>
              <a:cxnLst/>
              <a:rect l="l" t="t" r="r" b="b"/>
              <a:pathLst>
                <a:path w="34925" h="34289">
                  <a:moveTo>
                    <a:pt x="27182" y="0"/>
                  </a:moveTo>
                  <a:lnTo>
                    <a:pt x="17214" y="0"/>
                  </a:lnTo>
                  <a:lnTo>
                    <a:pt x="7308" y="0"/>
                  </a:lnTo>
                  <a:lnTo>
                    <a:pt x="0" y="7926"/>
                  </a:lnTo>
                  <a:lnTo>
                    <a:pt x="0" y="26470"/>
                  </a:lnTo>
                  <a:lnTo>
                    <a:pt x="7308" y="33716"/>
                  </a:lnTo>
                  <a:lnTo>
                    <a:pt x="27182" y="33716"/>
                  </a:lnTo>
                  <a:lnTo>
                    <a:pt x="34721" y="26470"/>
                  </a:lnTo>
                  <a:lnTo>
                    <a:pt x="34721" y="7926"/>
                  </a:lnTo>
                  <a:lnTo>
                    <a:pt x="271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662"/>
            </a:p>
          </p:txBody>
        </p:sp>
        <p:pic>
          <p:nvPicPr>
            <p:cNvPr id="35" name="object 25">
              <a:extLst>
                <a:ext uri="{FF2B5EF4-FFF2-40B4-BE49-F238E27FC236}">
                  <a16:creationId xmlns:a16="http://schemas.microsoft.com/office/drawing/2014/main" id="{A285407F-4AC0-4B41-9363-E4BBC238A351}"/>
                </a:ext>
              </a:extLst>
            </p:cNvPr>
            <p:cNvPicPr/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15474" y="1226933"/>
              <a:ext cx="100945" cy="139455"/>
            </a:xfrm>
            <a:prstGeom prst="rect">
              <a:avLst/>
            </a:prstGeom>
          </p:spPr>
        </p:pic>
        <p:pic>
          <p:nvPicPr>
            <p:cNvPr id="36" name="object 26">
              <a:extLst>
                <a:ext uri="{FF2B5EF4-FFF2-40B4-BE49-F238E27FC236}">
                  <a16:creationId xmlns:a16="http://schemas.microsoft.com/office/drawing/2014/main" id="{1E0C99B8-A5D1-DC4A-8DF0-BD0E35ABD6A5}"/>
                </a:ext>
              </a:extLst>
            </p:cNvPr>
            <p:cNvPicPr/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00512" y="1226937"/>
              <a:ext cx="92348" cy="101326"/>
            </a:xfrm>
            <a:prstGeom prst="rect">
              <a:avLst/>
            </a:prstGeom>
          </p:spPr>
        </p:pic>
        <p:pic>
          <p:nvPicPr>
            <p:cNvPr id="37" name="object 27">
              <a:extLst>
                <a:ext uri="{FF2B5EF4-FFF2-40B4-BE49-F238E27FC236}">
                  <a16:creationId xmlns:a16="http://schemas.microsoft.com/office/drawing/2014/main" id="{E6BC4398-BEFC-A44D-918E-D3925686B01F}"/>
                </a:ext>
              </a:extLst>
            </p:cNvPr>
            <p:cNvPicPr/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07321" y="1226929"/>
              <a:ext cx="96341" cy="103948"/>
            </a:xfrm>
            <a:prstGeom prst="rect">
              <a:avLst/>
            </a:prstGeom>
          </p:spPr>
        </p:pic>
        <p:sp>
          <p:nvSpPr>
            <p:cNvPr id="38" name="object 28">
              <a:extLst>
                <a:ext uri="{FF2B5EF4-FFF2-40B4-BE49-F238E27FC236}">
                  <a16:creationId xmlns:a16="http://schemas.microsoft.com/office/drawing/2014/main" id="{2FE6538C-8761-C74D-9073-3750DC4BCC2B}"/>
                </a:ext>
              </a:extLst>
            </p:cNvPr>
            <p:cNvSpPr/>
            <p:nvPr/>
          </p:nvSpPr>
          <p:spPr>
            <a:xfrm>
              <a:off x="3534903" y="1226934"/>
              <a:ext cx="99732" cy="103967"/>
            </a:xfrm>
            <a:custGeom>
              <a:avLst/>
              <a:gdLst/>
              <a:ahLst/>
              <a:cxnLst/>
              <a:rect l="l" t="t" r="r" b="b"/>
              <a:pathLst>
                <a:path w="164464" h="171450">
                  <a:moveTo>
                    <a:pt x="84416" y="0"/>
                  </a:moveTo>
                  <a:lnTo>
                    <a:pt x="25339" y="23398"/>
                  </a:lnTo>
                  <a:lnTo>
                    <a:pt x="0" y="86039"/>
                  </a:lnTo>
                  <a:lnTo>
                    <a:pt x="6948" y="121292"/>
                  </a:lnTo>
                  <a:lnTo>
                    <a:pt x="25531" y="148203"/>
                  </a:lnTo>
                  <a:lnTo>
                    <a:pt x="52359" y="165374"/>
                  </a:lnTo>
                  <a:lnTo>
                    <a:pt x="84039" y="171408"/>
                  </a:lnTo>
                  <a:lnTo>
                    <a:pt x="106695" y="169057"/>
                  </a:lnTo>
                  <a:lnTo>
                    <a:pt x="126637" y="162050"/>
                  </a:lnTo>
                  <a:lnTo>
                    <a:pt x="143403" y="150452"/>
                  </a:lnTo>
                  <a:lnTo>
                    <a:pt x="144406" y="149220"/>
                  </a:lnTo>
                  <a:lnTo>
                    <a:pt x="84039" y="149220"/>
                  </a:lnTo>
                  <a:lnTo>
                    <a:pt x="62790" y="145233"/>
                  </a:lnTo>
                  <a:lnTo>
                    <a:pt x="44229" y="133707"/>
                  </a:lnTo>
                  <a:lnTo>
                    <a:pt x="30685" y="115294"/>
                  </a:lnTo>
                  <a:lnTo>
                    <a:pt x="24491" y="90646"/>
                  </a:lnTo>
                  <a:lnTo>
                    <a:pt x="164455" y="90646"/>
                  </a:lnTo>
                  <a:lnTo>
                    <a:pt x="164455" y="81358"/>
                  </a:lnTo>
                  <a:lnTo>
                    <a:pt x="162434" y="71819"/>
                  </a:lnTo>
                  <a:lnTo>
                    <a:pt x="25496" y="71819"/>
                  </a:lnTo>
                  <a:lnTo>
                    <a:pt x="33071" y="50639"/>
                  </a:lnTo>
                  <a:lnTo>
                    <a:pt x="46875" y="35059"/>
                  </a:lnTo>
                  <a:lnTo>
                    <a:pt x="64720" y="25442"/>
                  </a:lnTo>
                  <a:lnTo>
                    <a:pt x="84416" y="22156"/>
                  </a:lnTo>
                  <a:lnTo>
                    <a:pt x="139694" y="22156"/>
                  </a:lnTo>
                  <a:lnTo>
                    <a:pt x="115241" y="5919"/>
                  </a:lnTo>
                  <a:lnTo>
                    <a:pt x="84416" y="0"/>
                  </a:lnTo>
                  <a:close/>
                </a:path>
                <a:path w="164464" h="171450">
                  <a:moveTo>
                    <a:pt x="136372" y="124069"/>
                  </a:moveTo>
                  <a:lnTo>
                    <a:pt x="125763" y="135672"/>
                  </a:lnTo>
                  <a:lnTo>
                    <a:pt x="113174" y="143465"/>
                  </a:lnTo>
                  <a:lnTo>
                    <a:pt x="99101" y="147848"/>
                  </a:lnTo>
                  <a:lnTo>
                    <a:pt x="84039" y="149220"/>
                  </a:lnTo>
                  <a:lnTo>
                    <a:pt x="144406" y="149220"/>
                  </a:lnTo>
                  <a:lnTo>
                    <a:pt x="156529" y="134330"/>
                  </a:lnTo>
                  <a:lnTo>
                    <a:pt x="136372" y="124069"/>
                  </a:lnTo>
                  <a:close/>
                </a:path>
                <a:path w="164464" h="171450">
                  <a:moveTo>
                    <a:pt x="139694" y="22156"/>
                  </a:moveTo>
                  <a:lnTo>
                    <a:pt x="84416" y="22156"/>
                  </a:lnTo>
                  <a:lnTo>
                    <a:pt x="103862" y="25394"/>
                  </a:lnTo>
                  <a:lnTo>
                    <a:pt x="120263" y="34929"/>
                  </a:lnTo>
                  <a:lnTo>
                    <a:pt x="132392" y="50494"/>
                  </a:lnTo>
                  <a:lnTo>
                    <a:pt x="139021" y="71819"/>
                  </a:lnTo>
                  <a:lnTo>
                    <a:pt x="162434" y="71819"/>
                  </a:lnTo>
                  <a:lnTo>
                    <a:pt x="157443" y="48268"/>
                  </a:lnTo>
                  <a:lnTo>
                    <a:pt x="140311" y="22566"/>
                  </a:lnTo>
                  <a:lnTo>
                    <a:pt x="139694" y="2215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662"/>
            </a:p>
          </p:txBody>
        </p:sp>
        <p:pic>
          <p:nvPicPr>
            <p:cNvPr id="39" name="object 29">
              <a:extLst>
                <a:ext uri="{FF2B5EF4-FFF2-40B4-BE49-F238E27FC236}">
                  <a16:creationId xmlns:a16="http://schemas.microsoft.com/office/drawing/2014/main" id="{D3562637-1917-384B-B828-A0C0FD02B4DA}"/>
                </a:ext>
              </a:extLst>
            </p:cNvPr>
            <p:cNvPicPr/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94427" y="1226939"/>
              <a:ext cx="103942" cy="103942"/>
            </a:xfrm>
            <a:prstGeom prst="rect">
              <a:avLst/>
            </a:prstGeom>
          </p:spPr>
        </p:pic>
        <p:pic>
          <p:nvPicPr>
            <p:cNvPr id="40" name="object 30">
              <a:extLst>
                <a:ext uri="{FF2B5EF4-FFF2-40B4-BE49-F238E27FC236}">
                  <a16:creationId xmlns:a16="http://schemas.microsoft.com/office/drawing/2014/main" id="{720907BA-D8BB-9B41-8875-31AAC5EB9B93}"/>
                </a:ext>
              </a:extLst>
            </p:cNvPr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64443" y="1226934"/>
              <a:ext cx="99713" cy="103942"/>
            </a:xfrm>
            <a:prstGeom prst="rect">
              <a:avLst/>
            </a:prstGeom>
          </p:spPr>
        </p:pic>
        <p:sp>
          <p:nvSpPr>
            <p:cNvPr id="41" name="object 31">
              <a:extLst>
                <a:ext uri="{FF2B5EF4-FFF2-40B4-BE49-F238E27FC236}">
                  <a16:creationId xmlns:a16="http://schemas.microsoft.com/office/drawing/2014/main" id="{ACE463D8-D6D4-6542-9544-60590CC66764}"/>
                </a:ext>
              </a:extLst>
            </p:cNvPr>
            <p:cNvSpPr/>
            <p:nvPr/>
          </p:nvSpPr>
          <p:spPr>
            <a:xfrm>
              <a:off x="2070035" y="1193835"/>
              <a:ext cx="1461705" cy="134773"/>
            </a:xfrm>
            <a:custGeom>
              <a:avLst/>
              <a:gdLst/>
              <a:ahLst/>
              <a:cxnLst/>
              <a:rect l="l" t="t" r="r" b="b"/>
              <a:pathLst>
                <a:path w="2410460" h="222250">
                  <a:moveTo>
                    <a:pt x="190893" y="0"/>
                  </a:moveTo>
                  <a:lnTo>
                    <a:pt x="0" y="0"/>
                  </a:lnTo>
                  <a:lnTo>
                    <a:pt x="0" y="22860"/>
                  </a:lnTo>
                  <a:lnTo>
                    <a:pt x="82359" y="22860"/>
                  </a:lnTo>
                  <a:lnTo>
                    <a:pt x="82359" y="222250"/>
                  </a:lnTo>
                  <a:lnTo>
                    <a:pt x="108902" y="222250"/>
                  </a:lnTo>
                  <a:lnTo>
                    <a:pt x="108902" y="22860"/>
                  </a:lnTo>
                  <a:lnTo>
                    <a:pt x="190893" y="22860"/>
                  </a:lnTo>
                  <a:lnTo>
                    <a:pt x="190893" y="0"/>
                  </a:lnTo>
                  <a:close/>
                </a:path>
                <a:path w="2410460" h="222250">
                  <a:moveTo>
                    <a:pt x="2410269" y="198120"/>
                  </a:moveTo>
                  <a:lnTo>
                    <a:pt x="2283193" y="198120"/>
                  </a:lnTo>
                  <a:lnTo>
                    <a:pt x="2283193" y="0"/>
                  </a:lnTo>
                  <a:lnTo>
                    <a:pt x="2257044" y="0"/>
                  </a:lnTo>
                  <a:lnTo>
                    <a:pt x="2257044" y="198120"/>
                  </a:lnTo>
                  <a:lnTo>
                    <a:pt x="2257044" y="222250"/>
                  </a:lnTo>
                  <a:lnTo>
                    <a:pt x="2410269" y="222250"/>
                  </a:lnTo>
                  <a:lnTo>
                    <a:pt x="2410269" y="1981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662"/>
            </a:p>
          </p:txBody>
        </p:sp>
        <p:pic>
          <p:nvPicPr>
            <p:cNvPr id="42" name="object 32">
              <a:extLst>
                <a:ext uri="{FF2B5EF4-FFF2-40B4-BE49-F238E27FC236}">
                  <a16:creationId xmlns:a16="http://schemas.microsoft.com/office/drawing/2014/main" id="{4D148586-8016-044E-A623-1B8140884FA9}"/>
                </a:ext>
              </a:extLst>
            </p:cNvPr>
            <p:cNvPicPr/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81084" y="1226939"/>
              <a:ext cx="103942" cy="103942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92E35CA6-2062-ED40-AC4E-0872D31EBF98}"/>
              </a:ext>
            </a:extLst>
          </p:cNvPr>
          <p:cNvGrpSpPr/>
          <p:nvPr userDrawn="1"/>
        </p:nvGrpSpPr>
        <p:grpSpPr>
          <a:xfrm>
            <a:off x="953648" y="5905070"/>
            <a:ext cx="1269437" cy="371202"/>
            <a:chOff x="953648" y="5905070"/>
            <a:chExt cx="1269437" cy="371202"/>
          </a:xfrm>
        </p:grpSpPr>
        <p:sp>
          <p:nvSpPr>
            <p:cNvPr id="45" name="object 35">
              <a:extLst>
                <a:ext uri="{FF2B5EF4-FFF2-40B4-BE49-F238E27FC236}">
                  <a16:creationId xmlns:a16="http://schemas.microsoft.com/office/drawing/2014/main" id="{B34B68AF-14D7-C644-A482-064B31E0B626}"/>
                </a:ext>
              </a:extLst>
            </p:cNvPr>
            <p:cNvSpPr/>
            <p:nvPr/>
          </p:nvSpPr>
          <p:spPr>
            <a:xfrm>
              <a:off x="1253095" y="6105520"/>
              <a:ext cx="23104" cy="0"/>
            </a:xfrm>
            <a:custGeom>
              <a:avLst/>
              <a:gdLst/>
              <a:ahLst/>
              <a:cxnLst/>
              <a:rect l="l" t="t" r="r" b="b"/>
              <a:pathLst>
                <a:path w="38100">
                  <a:moveTo>
                    <a:pt x="37925" y="0"/>
                  </a:move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662"/>
            </a:p>
          </p:txBody>
        </p:sp>
        <p:pic>
          <p:nvPicPr>
            <p:cNvPr id="46" name="object 36">
              <a:extLst>
                <a:ext uri="{FF2B5EF4-FFF2-40B4-BE49-F238E27FC236}">
                  <a16:creationId xmlns:a16="http://schemas.microsoft.com/office/drawing/2014/main" id="{50CAA1A4-6451-C841-B0DE-A1C529022E7C}"/>
                </a:ext>
              </a:extLst>
            </p:cNvPr>
            <p:cNvPicPr/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04179" y="6019897"/>
              <a:ext cx="172380" cy="87516"/>
            </a:xfrm>
            <a:prstGeom prst="rect">
              <a:avLst/>
            </a:prstGeom>
          </p:spPr>
        </p:pic>
        <p:sp>
          <p:nvSpPr>
            <p:cNvPr id="47" name="object 37">
              <a:extLst>
                <a:ext uri="{FF2B5EF4-FFF2-40B4-BE49-F238E27FC236}">
                  <a16:creationId xmlns:a16="http://schemas.microsoft.com/office/drawing/2014/main" id="{31D1D5A3-E9E1-3E4D-9041-90BE8A88F03D}"/>
                </a:ext>
              </a:extLst>
            </p:cNvPr>
            <p:cNvSpPr/>
            <p:nvPr/>
          </p:nvSpPr>
          <p:spPr>
            <a:xfrm>
              <a:off x="953648" y="5905070"/>
              <a:ext cx="744715" cy="371202"/>
            </a:xfrm>
            <a:custGeom>
              <a:avLst/>
              <a:gdLst/>
              <a:ahLst/>
              <a:cxnLst/>
              <a:rect l="l" t="t" r="r" b="b"/>
              <a:pathLst>
                <a:path w="1228089" h="612140">
                  <a:moveTo>
                    <a:pt x="544487" y="434708"/>
                  </a:moveTo>
                  <a:lnTo>
                    <a:pt x="510298" y="413372"/>
                  </a:lnTo>
                  <a:lnTo>
                    <a:pt x="504342" y="411822"/>
                  </a:lnTo>
                  <a:lnTo>
                    <a:pt x="504342" y="401523"/>
                  </a:lnTo>
                  <a:lnTo>
                    <a:pt x="509816" y="398462"/>
                  </a:lnTo>
                  <a:lnTo>
                    <a:pt x="525106" y="398462"/>
                  </a:lnTo>
                  <a:lnTo>
                    <a:pt x="531723" y="400964"/>
                  </a:lnTo>
                  <a:lnTo>
                    <a:pt x="537146" y="404329"/>
                  </a:lnTo>
                  <a:lnTo>
                    <a:pt x="543648" y="393090"/>
                  </a:lnTo>
                  <a:lnTo>
                    <a:pt x="537222" y="389750"/>
                  </a:lnTo>
                  <a:lnTo>
                    <a:pt x="530834" y="387464"/>
                  </a:lnTo>
                  <a:lnTo>
                    <a:pt x="524243" y="386156"/>
                  </a:lnTo>
                  <a:lnTo>
                    <a:pt x="517258" y="385737"/>
                  </a:lnTo>
                  <a:lnTo>
                    <a:pt x="506755" y="387134"/>
                  </a:lnTo>
                  <a:lnTo>
                    <a:pt x="497979" y="391274"/>
                  </a:lnTo>
                  <a:lnTo>
                    <a:pt x="491972" y="398132"/>
                  </a:lnTo>
                  <a:lnTo>
                    <a:pt x="489737" y="407644"/>
                  </a:lnTo>
                  <a:lnTo>
                    <a:pt x="491312" y="415721"/>
                  </a:lnTo>
                  <a:lnTo>
                    <a:pt x="495706" y="421487"/>
                  </a:lnTo>
                  <a:lnTo>
                    <a:pt x="502373" y="425259"/>
                  </a:lnTo>
                  <a:lnTo>
                    <a:pt x="510806" y="427418"/>
                  </a:lnTo>
                  <a:lnTo>
                    <a:pt x="524789" y="429628"/>
                  </a:lnTo>
                  <a:lnTo>
                    <a:pt x="529844" y="431431"/>
                  </a:lnTo>
                  <a:lnTo>
                    <a:pt x="529844" y="441528"/>
                  </a:lnTo>
                  <a:lnTo>
                    <a:pt x="523925" y="444525"/>
                  </a:lnTo>
                  <a:lnTo>
                    <a:pt x="507403" y="444525"/>
                  </a:lnTo>
                  <a:lnTo>
                    <a:pt x="499249" y="441071"/>
                  </a:lnTo>
                  <a:lnTo>
                    <a:pt x="494284" y="437095"/>
                  </a:lnTo>
                  <a:lnTo>
                    <a:pt x="487133" y="448170"/>
                  </a:lnTo>
                  <a:lnTo>
                    <a:pt x="493331" y="452107"/>
                  </a:lnTo>
                  <a:lnTo>
                    <a:pt x="500532" y="454926"/>
                  </a:lnTo>
                  <a:lnTo>
                    <a:pt x="508317" y="456641"/>
                  </a:lnTo>
                  <a:lnTo>
                    <a:pt x="516216" y="457212"/>
                  </a:lnTo>
                  <a:lnTo>
                    <a:pt x="526910" y="455841"/>
                  </a:lnTo>
                  <a:lnTo>
                    <a:pt x="535927" y="451688"/>
                  </a:lnTo>
                  <a:lnTo>
                    <a:pt x="542163" y="444665"/>
                  </a:lnTo>
                  <a:lnTo>
                    <a:pt x="544487" y="434708"/>
                  </a:lnTo>
                  <a:close/>
                </a:path>
                <a:path w="1228089" h="612140">
                  <a:moveTo>
                    <a:pt x="556818" y="510311"/>
                  </a:moveTo>
                  <a:lnTo>
                    <a:pt x="556641" y="506425"/>
                  </a:lnTo>
                  <a:lnTo>
                    <a:pt x="524852" y="506425"/>
                  </a:lnTo>
                  <a:lnTo>
                    <a:pt x="524852" y="517918"/>
                  </a:lnTo>
                  <a:lnTo>
                    <a:pt x="542417" y="517918"/>
                  </a:lnTo>
                  <a:lnTo>
                    <a:pt x="540588" y="527735"/>
                  </a:lnTo>
                  <a:lnTo>
                    <a:pt x="534035" y="533158"/>
                  </a:lnTo>
                  <a:lnTo>
                    <a:pt x="522770" y="533158"/>
                  </a:lnTo>
                  <a:lnTo>
                    <a:pt x="514375" y="531558"/>
                  </a:lnTo>
                  <a:lnTo>
                    <a:pt x="507530" y="526973"/>
                  </a:lnTo>
                  <a:lnTo>
                    <a:pt x="502920" y="519760"/>
                  </a:lnTo>
                  <a:lnTo>
                    <a:pt x="501230" y="510235"/>
                  </a:lnTo>
                  <a:lnTo>
                    <a:pt x="502869" y="501002"/>
                  </a:lnTo>
                  <a:lnTo>
                    <a:pt x="507403" y="493814"/>
                  </a:lnTo>
                  <a:lnTo>
                    <a:pt x="514299" y="489153"/>
                  </a:lnTo>
                  <a:lnTo>
                    <a:pt x="523024" y="487489"/>
                  </a:lnTo>
                  <a:lnTo>
                    <a:pt x="530098" y="487489"/>
                  </a:lnTo>
                  <a:lnTo>
                    <a:pt x="535825" y="490232"/>
                  </a:lnTo>
                  <a:lnTo>
                    <a:pt x="539699" y="494728"/>
                  </a:lnTo>
                  <a:lnTo>
                    <a:pt x="549617" y="485013"/>
                  </a:lnTo>
                  <a:lnTo>
                    <a:pt x="544487" y="480555"/>
                  </a:lnTo>
                  <a:lnTo>
                    <a:pt x="538340" y="477227"/>
                  </a:lnTo>
                  <a:lnTo>
                    <a:pt x="531279" y="475132"/>
                  </a:lnTo>
                  <a:lnTo>
                    <a:pt x="523417" y="474408"/>
                  </a:lnTo>
                  <a:lnTo>
                    <a:pt x="508787" y="477075"/>
                  </a:lnTo>
                  <a:lnTo>
                    <a:pt x="497255" y="484492"/>
                  </a:lnTo>
                  <a:lnTo>
                    <a:pt x="489699" y="495833"/>
                  </a:lnTo>
                  <a:lnTo>
                    <a:pt x="486981" y="510235"/>
                  </a:lnTo>
                  <a:lnTo>
                    <a:pt x="489940" y="525208"/>
                  </a:lnTo>
                  <a:lnTo>
                    <a:pt x="497865" y="536448"/>
                  </a:lnTo>
                  <a:lnTo>
                    <a:pt x="509371" y="543521"/>
                  </a:lnTo>
                  <a:lnTo>
                    <a:pt x="523087" y="545973"/>
                  </a:lnTo>
                  <a:lnTo>
                    <a:pt x="536613" y="543344"/>
                  </a:lnTo>
                  <a:lnTo>
                    <a:pt x="547293" y="535990"/>
                  </a:lnTo>
                  <a:lnTo>
                    <a:pt x="554304" y="524713"/>
                  </a:lnTo>
                  <a:lnTo>
                    <a:pt x="556818" y="510311"/>
                  </a:lnTo>
                  <a:close/>
                </a:path>
                <a:path w="1228089" h="612140">
                  <a:moveTo>
                    <a:pt x="569836" y="192493"/>
                  </a:moveTo>
                  <a:lnTo>
                    <a:pt x="478028" y="192493"/>
                  </a:lnTo>
                  <a:lnTo>
                    <a:pt x="478929" y="190550"/>
                  </a:lnTo>
                  <a:lnTo>
                    <a:pt x="567207" y="0"/>
                  </a:lnTo>
                  <a:lnTo>
                    <a:pt x="292366" y="0"/>
                  </a:lnTo>
                  <a:lnTo>
                    <a:pt x="292366" y="193738"/>
                  </a:lnTo>
                  <a:lnTo>
                    <a:pt x="292366" y="329336"/>
                  </a:lnTo>
                  <a:lnTo>
                    <a:pt x="253644" y="329336"/>
                  </a:lnTo>
                  <a:lnTo>
                    <a:pt x="253644" y="193738"/>
                  </a:lnTo>
                  <a:lnTo>
                    <a:pt x="292366" y="193738"/>
                  </a:lnTo>
                  <a:lnTo>
                    <a:pt x="292366" y="0"/>
                  </a:lnTo>
                  <a:lnTo>
                    <a:pt x="0" y="0"/>
                  </a:lnTo>
                  <a:lnTo>
                    <a:pt x="89763" y="193738"/>
                  </a:lnTo>
                  <a:lnTo>
                    <a:pt x="131610" y="193738"/>
                  </a:lnTo>
                  <a:lnTo>
                    <a:pt x="165976" y="267855"/>
                  </a:lnTo>
                  <a:lnTo>
                    <a:pt x="200317" y="193738"/>
                  </a:lnTo>
                  <a:lnTo>
                    <a:pt x="242252" y="193738"/>
                  </a:lnTo>
                  <a:lnTo>
                    <a:pt x="179412" y="329336"/>
                  </a:lnTo>
                  <a:lnTo>
                    <a:pt x="152603" y="329336"/>
                  </a:lnTo>
                  <a:lnTo>
                    <a:pt x="283616" y="612051"/>
                  </a:lnTo>
                  <a:lnTo>
                    <a:pt x="413270" y="332282"/>
                  </a:lnTo>
                  <a:lnTo>
                    <a:pt x="417652" y="322834"/>
                  </a:lnTo>
                  <a:lnTo>
                    <a:pt x="409549" y="326847"/>
                  </a:lnTo>
                  <a:lnTo>
                    <a:pt x="400900" y="329806"/>
                  </a:lnTo>
                  <a:lnTo>
                    <a:pt x="391795" y="331647"/>
                  </a:lnTo>
                  <a:lnTo>
                    <a:pt x="382295" y="332282"/>
                  </a:lnTo>
                  <a:lnTo>
                    <a:pt x="353860" y="326885"/>
                  </a:lnTo>
                  <a:lnTo>
                    <a:pt x="330771" y="311975"/>
                  </a:lnTo>
                  <a:lnTo>
                    <a:pt x="315277" y="289496"/>
                  </a:lnTo>
                  <a:lnTo>
                    <a:pt x="309613" y="261404"/>
                  </a:lnTo>
                  <a:lnTo>
                    <a:pt x="315277" y="233324"/>
                  </a:lnTo>
                  <a:lnTo>
                    <a:pt x="330771" y="210858"/>
                  </a:lnTo>
                  <a:lnTo>
                    <a:pt x="353860" y="195948"/>
                  </a:lnTo>
                  <a:lnTo>
                    <a:pt x="382295" y="190550"/>
                  </a:lnTo>
                  <a:lnTo>
                    <a:pt x="400977" y="193052"/>
                  </a:lnTo>
                  <a:lnTo>
                    <a:pt x="417766" y="200088"/>
                  </a:lnTo>
                  <a:lnTo>
                    <a:pt x="432015" y="210985"/>
                  </a:lnTo>
                  <a:lnTo>
                    <a:pt x="443064" y="225082"/>
                  </a:lnTo>
                  <a:lnTo>
                    <a:pt x="411416" y="244068"/>
                  </a:lnTo>
                  <a:lnTo>
                    <a:pt x="406069" y="237350"/>
                  </a:lnTo>
                  <a:lnTo>
                    <a:pt x="399224" y="232079"/>
                  </a:lnTo>
                  <a:lnTo>
                    <a:pt x="391198" y="228638"/>
                  </a:lnTo>
                  <a:lnTo>
                    <a:pt x="382295" y="227406"/>
                  </a:lnTo>
                  <a:lnTo>
                    <a:pt x="369049" y="230111"/>
                  </a:lnTo>
                  <a:lnTo>
                    <a:pt x="358254" y="237439"/>
                  </a:lnTo>
                  <a:lnTo>
                    <a:pt x="350964" y="248246"/>
                  </a:lnTo>
                  <a:lnTo>
                    <a:pt x="348297" y="261404"/>
                  </a:lnTo>
                  <a:lnTo>
                    <a:pt x="350964" y="274574"/>
                  </a:lnTo>
                  <a:lnTo>
                    <a:pt x="358254" y="285381"/>
                  </a:lnTo>
                  <a:lnTo>
                    <a:pt x="369049" y="292709"/>
                  </a:lnTo>
                  <a:lnTo>
                    <a:pt x="382295" y="295402"/>
                  </a:lnTo>
                  <a:lnTo>
                    <a:pt x="391198" y="294195"/>
                  </a:lnTo>
                  <a:lnTo>
                    <a:pt x="399224" y="290817"/>
                  </a:lnTo>
                  <a:lnTo>
                    <a:pt x="406069" y="285572"/>
                  </a:lnTo>
                  <a:lnTo>
                    <a:pt x="411416" y="278765"/>
                  </a:lnTo>
                  <a:lnTo>
                    <a:pt x="432257" y="291287"/>
                  </a:lnTo>
                  <a:lnTo>
                    <a:pt x="438048" y="278765"/>
                  </a:lnTo>
                  <a:lnTo>
                    <a:pt x="454126" y="244068"/>
                  </a:lnTo>
                  <a:lnTo>
                    <a:pt x="462330" y="226377"/>
                  </a:lnTo>
                  <a:lnTo>
                    <a:pt x="493801" y="226377"/>
                  </a:lnTo>
                  <a:lnTo>
                    <a:pt x="493801" y="330542"/>
                  </a:lnTo>
                  <a:lnTo>
                    <a:pt x="531710" y="330542"/>
                  </a:lnTo>
                  <a:lnTo>
                    <a:pt x="531710" y="226377"/>
                  </a:lnTo>
                  <a:lnTo>
                    <a:pt x="569836" y="226377"/>
                  </a:lnTo>
                  <a:lnTo>
                    <a:pt x="569836" y="192493"/>
                  </a:lnTo>
                  <a:close/>
                </a:path>
                <a:path w="1228089" h="612140">
                  <a:moveTo>
                    <a:pt x="591248" y="452183"/>
                  </a:moveTo>
                  <a:lnTo>
                    <a:pt x="586498" y="442112"/>
                  </a:lnTo>
                  <a:lnTo>
                    <a:pt x="583895" y="443687"/>
                  </a:lnTo>
                  <a:lnTo>
                    <a:pt x="580593" y="445236"/>
                  </a:lnTo>
                  <a:lnTo>
                    <a:pt x="573519" y="445236"/>
                  </a:lnTo>
                  <a:lnTo>
                    <a:pt x="570382" y="443052"/>
                  </a:lnTo>
                  <a:lnTo>
                    <a:pt x="570382" y="419620"/>
                  </a:lnTo>
                  <a:lnTo>
                    <a:pt x="587692" y="419620"/>
                  </a:lnTo>
                  <a:lnTo>
                    <a:pt x="587692" y="408178"/>
                  </a:lnTo>
                  <a:lnTo>
                    <a:pt x="570382" y="408178"/>
                  </a:lnTo>
                  <a:lnTo>
                    <a:pt x="570382" y="393992"/>
                  </a:lnTo>
                  <a:lnTo>
                    <a:pt x="557504" y="393992"/>
                  </a:lnTo>
                  <a:lnTo>
                    <a:pt x="557504" y="408178"/>
                  </a:lnTo>
                  <a:lnTo>
                    <a:pt x="548271" y="408178"/>
                  </a:lnTo>
                  <a:lnTo>
                    <a:pt x="548271" y="419620"/>
                  </a:lnTo>
                  <a:lnTo>
                    <a:pt x="557504" y="419620"/>
                  </a:lnTo>
                  <a:lnTo>
                    <a:pt x="557504" y="438099"/>
                  </a:lnTo>
                  <a:lnTo>
                    <a:pt x="558634" y="446316"/>
                  </a:lnTo>
                  <a:lnTo>
                    <a:pt x="562013" y="452310"/>
                  </a:lnTo>
                  <a:lnTo>
                    <a:pt x="567613" y="455968"/>
                  </a:lnTo>
                  <a:lnTo>
                    <a:pt x="575398" y="457212"/>
                  </a:lnTo>
                  <a:lnTo>
                    <a:pt x="582218" y="457212"/>
                  </a:lnTo>
                  <a:lnTo>
                    <a:pt x="587032" y="455041"/>
                  </a:lnTo>
                  <a:lnTo>
                    <a:pt x="591248" y="452183"/>
                  </a:lnTo>
                  <a:close/>
                </a:path>
                <a:path w="1228089" h="612140">
                  <a:moveTo>
                    <a:pt x="615010" y="520827"/>
                  </a:moveTo>
                  <a:lnTo>
                    <a:pt x="613054" y="510819"/>
                  </a:lnTo>
                  <a:lnTo>
                    <a:pt x="610920" y="507669"/>
                  </a:lnTo>
                  <a:lnTo>
                    <a:pt x="607644" y="502843"/>
                  </a:lnTo>
                  <a:lnTo>
                    <a:pt x="601853" y="499122"/>
                  </a:lnTo>
                  <a:lnTo>
                    <a:pt x="601853" y="513092"/>
                  </a:lnTo>
                  <a:lnTo>
                    <a:pt x="601853" y="528561"/>
                  </a:lnTo>
                  <a:lnTo>
                    <a:pt x="596366" y="533971"/>
                  </a:lnTo>
                  <a:lnTo>
                    <a:pt x="581863" y="533971"/>
                  </a:lnTo>
                  <a:lnTo>
                    <a:pt x="576440" y="528561"/>
                  </a:lnTo>
                  <a:lnTo>
                    <a:pt x="576440" y="513092"/>
                  </a:lnTo>
                  <a:lnTo>
                    <a:pt x="581863" y="507669"/>
                  </a:lnTo>
                  <a:lnTo>
                    <a:pt x="596366" y="507669"/>
                  </a:lnTo>
                  <a:lnTo>
                    <a:pt x="601853" y="513092"/>
                  </a:lnTo>
                  <a:lnTo>
                    <a:pt x="601853" y="499122"/>
                  </a:lnTo>
                  <a:lnTo>
                    <a:pt x="599452" y="497573"/>
                  </a:lnTo>
                  <a:lnTo>
                    <a:pt x="589114" y="495668"/>
                  </a:lnTo>
                  <a:lnTo>
                    <a:pt x="578815" y="497573"/>
                  </a:lnTo>
                  <a:lnTo>
                    <a:pt x="570649" y="502843"/>
                  </a:lnTo>
                  <a:lnTo>
                    <a:pt x="565251" y="510819"/>
                  </a:lnTo>
                  <a:lnTo>
                    <a:pt x="563321" y="520827"/>
                  </a:lnTo>
                  <a:lnTo>
                    <a:pt x="565251" y="530834"/>
                  </a:lnTo>
                  <a:lnTo>
                    <a:pt x="570649" y="538810"/>
                  </a:lnTo>
                  <a:lnTo>
                    <a:pt x="578815" y="544080"/>
                  </a:lnTo>
                  <a:lnTo>
                    <a:pt x="589114" y="545985"/>
                  </a:lnTo>
                  <a:lnTo>
                    <a:pt x="599452" y="544080"/>
                  </a:lnTo>
                  <a:lnTo>
                    <a:pt x="607644" y="538810"/>
                  </a:lnTo>
                  <a:lnTo>
                    <a:pt x="610933" y="533971"/>
                  </a:lnTo>
                  <a:lnTo>
                    <a:pt x="613054" y="530834"/>
                  </a:lnTo>
                  <a:lnTo>
                    <a:pt x="615010" y="520827"/>
                  </a:lnTo>
                  <a:close/>
                </a:path>
                <a:path w="1228089" h="612140">
                  <a:moveTo>
                    <a:pt x="643521" y="408178"/>
                  </a:moveTo>
                  <a:lnTo>
                    <a:pt x="631342" y="408178"/>
                  </a:lnTo>
                  <a:lnTo>
                    <a:pt x="631342" y="424497"/>
                  </a:lnTo>
                  <a:lnTo>
                    <a:pt x="631342" y="439597"/>
                  </a:lnTo>
                  <a:lnTo>
                    <a:pt x="626351" y="445236"/>
                  </a:lnTo>
                  <a:lnTo>
                    <a:pt x="611454" y="445236"/>
                  </a:lnTo>
                  <a:lnTo>
                    <a:pt x="606653" y="439343"/>
                  </a:lnTo>
                  <a:lnTo>
                    <a:pt x="606653" y="424751"/>
                  </a:lnTo>
                  <a:lnTo>
                    <a:pt x="611454" y="418896"/>
                  </a:lnTo>
                  <a:lnTo>
                    <a:pt x="626351" y="418896"/>
                  </a:lnTo>
                  <a:lnTo>
                    <a:pt x="631342" y="424497"/>
                  </a:lnTo>
                  <a:lnTo>
                    <a:pt x="631342" y="408178"/>
                  </a:lnTo>
                  <a:lnTo>
                    <a:pt x="630948" y="408178"/>
                  </a:lnTo>
                  <a:lnTo>
                    <a:pt x="630948" y="413461"/>
                  </a:lnTo>
                  <a:lnTo>
                    <a:pt x="627773" y="409549"/>
                  </a:lnTo>
                  <a:lnTo>
                    <a:pt x="623214" y="406895"/>
                  </a:lnTo>
                  <a:lnTo>
                    <a:pt x="616648" y="406895"/>
                  </a:lnTo>
                  <a:lnTo>
                    <a:pt x="607466" y="408800"/>
                  </a:lnTo>
                  <a:lnTo>
                    <a:pt x="600138" y="414083"/>
                  </a:lnTo>
                  <a:lnTo>
                    <a:pt x="595274" y="422059"/>
                  </a:lnTo>
                  <a:lnTo>
                    <a:pt x="593509" y="432054"/>
                  </a:lnTo>
                  <a:lnTo>
                    <a:pt x="595274" y="442048"/>
                  </a:lnTo>
                  <a:lnTo>
                    <a:pt x="600138" y="450024"/>
                  </a:lnTo>
                  <a:lnTo>
                    <a:pt x="607466" y="455307"/>
                  </a:lnTo>
                  <a:lnTo>
                    <a:pt x="616648" y="457212"/>
                  </a:lnTo>
                  <a:lnTo>
                    <a:pt x="623214" y="457212"/>
                  </a:lnTo>
                  <a:lnTo>
                    <a:pt x="627837" y="454545"/>
                  </a:lnTo>
                  <a:lnTo>
                    <a:pt x="630948" y="450697"/>
                  </a:lnTo>
                  <a:lnTo>
                    <a:pt x="630948" y="455980"/>
                  </a:lnTo>
                  <a:lnTo>
                    <a:pt x="643521" y="455980"/>
                  </a:lnTo>
                  <a:lnTo>
                    <a:pt x="643521" y="450697"/>
                  </a:lnTo>
                  <a:lnTo>
                    <a:pt x="643521" y="445236"/>
                  </a:lnTo>
                  <a:lnTo>
                    <a:pt x="643521" y="418896"/>
                  </a:lnTo>
                  <a:lnTo>
                    <a:pt x="643521" y="413461"/>
                  </a:lnTo>
                  <a:lnTo>
                    <a:pt x="643521" y="408178"/>
                  </a:lnTo>
                  <a:close/>
                </a:path>
                <a:path w="1228089" h="612140">
                  <a:moveTo>
                    <a:pt x="668731" y="496951"/>
                  </a:moveTo>
                  <a:lnTo>
                    <a:pt x="655154" y="496951"/>
                  </a:lnTo>
                  <a:lnTo>
                    <a:pt x="642670" y="531164"/>
                  </a:lnTo>
                  <a:lnTo>
                    <a:pt x="630301" y="496951"/>
                  </a:lnTo>
                  <a:lnTo>
                    <a:pt x="616267" y="496951"/>
                  </a:lnTo>
                  <a:lnTo>
                    <a:pt x="635177" y="544753"/>
                  </a:lnTo>
                  <a:lnTo>
                    <a:pt x="650024" y="544753"/>
                  </a:lnTo>
                  <a:lnTo>
                    <a:pt x="668731" y="496951"/>
                  </a:lnTo>
                  <a:close/>
                </a:path>
                <a:path w="1228089" h="612140">
                  <a:moveTo>
                    <a:pt x="693280" y="452183"/>
                  </a:moveTo>
                  <a:lnTo>
                    <a:pt x="688543" y="442112"/>
                  </a:lnTo>
                  <a:lnTo>
                    <a:pt x="685939" y="443687"/>
                  </a:lnTo>
                  <a:lnTo>
                    <a:pt x="682625" y="445236"/>
                  </a:lnTo>
                  <a:lnTo>
                    <a:pt x="675551" y="445236"/>
                  </a:lnTo>
                  <a:lnTo>
                    <a:pt x="672414" y="443052"/>
                  </a:lnTo>
                  <a:lnTo>
                    <a:pt x="672414" y="419620"/>
                  </a:lnTo>
                  <a:lnTo>
                    <a:pt x="689724" y="419620"/>
                  </a:lnTo>
                  <a:lnTo>
                    <a:pt x="689724" y="408178"/>
                  </a:lnTo>
                  <a:lnTo>
                    <a:pt x="672414" y="408178"/>
                  </a:lnTo>
                  <a:lnTo>
                    <a:pt x="672414" y="393992"/>
                  </a:lnTo>
                  <a:lnTo>
                    <a:pt x="659549" y="393992"/>
                  </a:lnTo>
                  <a:lnTo>
                    <a:pt x="659549" y="408178"/>
                  </a:lnTo>
                  <a:lnTo>
                    <a:pt x="650316" y="408178"/>
                  </a:lnTo>
                  <a:lnTo>
                    <a:pt x="650316" y="419620"/>
                  </a:lnTo>
                  <a:lnTo>
                    <a:pt x="659549" y="419620"/>
                  </a:lnTo>
                  <a:lnTo>
                    <a:pt x="659549" y="438099"/>
                  </a:lnTo>
                  <a:lnTo>
                    <a:pt x="660679" y="446316"/>
                  </a:lnTo>
                  <a:lnTo>
                    <a:pt x="664057" y="452310"/>
                  </a:lnTo>
                  <a:lnTo>
                    <a:pt x="669645" y="455968"/>
                  </a:lnTo>
                  <a:lnTo>
                    <a:pt x="677443" y="457212"/>
                  </a:lnTo>
                  <a:lnTo>
                    <a:pt x="684263" y="457212"/>
                  </a:lnTo>
                  <a:lnTo>
                    <a:pt x="689076" y="455041"/>
                  </a:lnTo>
                  <a:lnTo>
                    <a:pt x="693280" y="452183"/>
                  </a:lnTo>
                  <a:close/>
                </a:path>
                <a:path w="1228089" h="612140">
                  <a:moveTo>
                    <a:pt x="717435" y="520776"/>
                  </a:moveTo>
                  <a:lnTo>
                    <a:pt x="704507" y="498106"/>
                  </a:lnTo>
                  <a:lnTo>
                    <a:pt x="704507" y="516343"/>
                  </a:lnTo>
                  <a:lnTo>
                    <a:pt x="683361" y="516343"/>
                  </a:lnTo>
                  <a:lnTo>
                    <a:pt x="684479" y="510425"/>
                  </a:lnTo>
                  <a:lnTo>
                    <a:pt x="688047" y="506768"/>
                  </a:lnTo>
                  <a:lnTo>
                    <a:pt x="699630" y="506768"/>
                  </a:lnTo>
                  <a:lnTo>
                    <a:pt x="703338" y="510235"/>
                  </a:lnTo>
                  <a:lnTo>
                    <a:pt x="704507" y="516343"/>
                  </a:lnTo>
                  <a:lnTo>
                    <a:pt x="704507" y="498106"/>
                  </a:lnTo>
                  <a:lnTo>
                    <a:pt x="703643" y="497497"/>
                  </a:lnTo>
                  <a:lnTo>
                    <a:pt x="694220" y="495668"/>
                  </a:lnTo>
                  <a:lnTo>
                    <a:pt x="684403" y="497509"/>
                  </a:lnTo>
                  <a:lnTo>
                    <a:pt x="676757" y="502678"/>
                  </a:lnTo>
                  <a:lnTo>
                    <a:pt x="671804" y="510679"/>
                  </a:lnTo>
                  <a:lnTo>
                    <a:pt x="670039" y="520966"/>
                  </a:lnTo>
                  <a:lnTo>
                    <a:pt x="671855" y="531228"/>
                  </a:lnTo>
                  <a:lnTo>
                    <a:pt x="676948" y="539115"/>
                  </a:lnTo>
                  <a:lnTo>
                    <a:pt x="684796" y="544195"/>
                  </a:lnTo>
                  <a:lnTo>
                    <a:pt x="694867" y="545985"/>
                  </a:lnTo>
                  <a:lnTo>
                    <a:pt x="702881" y="545985"/>
                  </a:lnTo>
                  <a:lnTo>
                    <a:pt x="709803" y="543712"/>
                  </a:lnTo>
                  <a:lnTo>
                    <a:pt x="715225" y="538721"/>
                  </a:lnTo>
                  <a:lnTo>
                    <a:pt x="711847" y="535025"/>
                  </a:lnTo>
                  <a:lnTo>
                    <a:pt x="707682" y="530453"/>
                  </a:lnTo>
                  <a:lnTo>
                    <a:pt x="704227" y="533336"/>
                  </a:lnTo>
                  <a:lnTo>
                    <a:pt x="699744" y="535025"/>
                  </a:lnTo>
                  <a:lnTo>
                    <a:pt x="689533" y="535025"/>
                  </a:lnTo>
                  <a:lnTo>
                    <a:pt x="684682" y="532015"/>
                  </a:lnTo>
                  <a:lnTo>
                    <a:pt x="683310" y="525119"/>
                  </a:lnTo>
                  <a:lnTo>
                    <a:pt x="717194" y="525119"/>
                  </a:lnTo>
                  <a:lnTo>
                    <a:pt x="717321" y="524027"/>
                  </a:lnTo>
                  <a:lnTo>
                    <a:pt x="717435" y="520776"/>
                  </a:lnTo>
                  <a:close/>
                </a:path>
                <a:path w="1228089" h="612140">
                  <a:moveTo>
                    <a:pt x="742937" y="432003"/>
                  </a:moveTo>
                  <a:lnTo>
                    <a:pt x="742188" y="427570"/>
                  </a:lnTo>
                  <a:lnTo>
                    <a:pt x="741235" y="421906"/>
                  </a:lnTo>
                  <a:lnTo>
                    <a:pt x="741133" y="421665"/>
                  </a:lnTo>
                  <a:lnTo>
                    <a:pt x="738949" y="418007"/>
                  </a:lnTo>
                  <a:lnTo>
                    <a:pt x="736460" y="413867"/>
                  </a:lnTo>
                  <a:lnTo>
                    <a:pt x="730008" y="409346"/>
                  </a:lnTo>
                  <a:lnTo>
                    <a:pt x="730008" y="427570"/>
                  </a:lnTo>
                  <a:lnTo>
                    <a:pt x="708850" y="427570"/>
                  </a:lnTo>
                  <a:lnTo>
                    <a:pt x="709980" y="421665"/>
                  </a:lnTo>
                  <a:lnTo>
                    <a:pt x="713549" y="418007"/>
                  </a:lnTo>
                  <a:lnTo>
                    <a:pt x="725131" y="418007"/>
                  </a:lnTo>
                  <a:lnTo>
                    <a:pt x="728827" y="421462"/>
                  </a:lnTo>
                  <a:lnTo>
                    <a:pt x="730008" y="427570"/>
                  </a:lnTo>
                  <a:lnTo>
                    <a:pt x="730008" y="409346"/>
                  </a:lnTo>
                  <a:lnTo>
                    <a:pt x="729132" y="408724"/>
                  </a:lnTo>
                  <a:lnTo>
                    <a:pt x="719709" y="406895"/>
                  </a:lnTo>
                  <a:lnTo>
                    <a:pt x="709904" y="408736"/>
                  </a:lnTo>
                  <a:lnTo>
                    <a:pt x="702259" y="413905"/>
                  </a:lnTo>
                  <a:lnTo>
                    <a:pt x="697306" y="421906"/>
                  </a:lnTo>
                  <a:lnTo>
                    <a:pt x="695540" y="432206"/>
                  </a:lnTo>
                  <a:lnTo>
                    <a:pt x="697357" y="442455"/>
                  </a:lnTo>
                  <a:lnTo>
                    <a:pt x="702449" y="450354"/>
                  </a:lnTo>
                  <a:lnTo>
                    <a:pt x="710285" y="455422"/>
                  </a:lnTo>
                  <a:lnTo>
                    <a:pt x="720356" y="457212"/>
                  </a:lnTo>
                  <a:lnTo>
                    <a:pt x="728383" y="457212"/>
                  </a:lnTo>
                  <a:lnTo>
                    <a:pt x="735304" y="454952"/>
                  </a:lnTo>
                  <a:lnTo>
                    <a:pt x="740714" y="449948"/>
                  </a:lnTo>
                  <a:lnTo>
                    <a:pt x="737349" y="446252"/>
                  </a:lnTo>
                  <a:lnTo>
                    <a:pt x="733183" y="441680"/>
                  </a:lnTo>
                  <a:lnTo>
                    <a:pt x="729729" y="444563"/>
                  </a:lnTo>
                  <a:lnTo>
                    <a:pt x="725246" y="446252"/>
                  </a:lnTo>
                  <a:lnTo>
                    <a:pt x="715035" y="446252"/>
                  </a:lnTo>
                  <a:lnTo>
                    <a:pt x="710171" y="443255"/>
                  </a:lnTo>
                  <a:lnTo>
                    <a:pt x="708799" y="436346"/>
                  </a:lnTo>
                  <a:lnTo>
                    <a:pt x="742683" y="436346"/>
                  </a:lnTo>
                  <a:lnTo>
                    <a:pt x="742848" y="435267"/>
                  </a:lnTo>
                  <a:lnTo>
                    <a:pt x="742937" y="432003"/>
                  </a:lnTo>
                  <a:close/>
                </a:path>
                <a:path w="1228089" h="612140">
                  <a:moveTo>
                    <a:pt x="758621" y="496709"/>
                  </a:moveTo>
                  <a:lnTo>
                    <a:pt x="756843" y="496062"/>
                  </a:lnTo>
                  <a:lnTo>
                    <a:pt x="754659" y="495668"/>
                  </a:lnTo>
                  <a:lnTo>
                    <a:pt x="746048" y="495668"/>
                  </a:lnTo>
                  <a:lnTo>
                    <a:pt x="741451" y="497700"/>
                  </a:lnTo>
                  <a:lnTo>
                    <a:pt x="738454" y="502170"/>
                  </a:lnTo>
                  <a:lnTo>
                    <a:pt x="738454" y="496963"/>
                  </a:lnTo>
                  <a:lnTo>
                    <a:pt x="725970" y="496963"/>
                  </a:lnTo>
                  <a:lnTo>
                    <a:pt x="725970" y="544766"/>
                  </a:lnTo>
                  <a:lnTo>
                    <a:pt x="738835" y="544766"/>
                  </a:lnTo>
                  <a:lnTo>
                    <a:pt x="738835" y="511594"/>
                  </a:lnTo>
                  <a:lnTo>
                    <a:pt x="742937" y="507961"/>
                  </a:lnTo>
                  <a:lnTo>
                    <a:pt x="751522" y="507961"/>
                  </a:lnTo>
                  <a:lnTo>
                    <a:pt x="754570" y="508546"/>
                  </a:lnTo>
                  <a:lnTo>
                    <a:pt x="756678" y="509473"/>
                  </a:lnTo>
                  <a:lnTo>
                    <a:pt x="758621" y="496709"/>
                  </a:lnTo>
                  <a:close/>
                </a:path>
                <a:path w="1228089" h="612140">
                  <a:moveTo>
                    <a:pt x="810602" y="514311"/>
                  </a:moveTo>
                  <a:lnTo>
                    <a:pt x="809218" y="506717"/>
                  </a:lnTo>
                  <a:lnTo>
                    <a:pt x="805370" y="500824"/>
                  </a:lnTo>
                  <a:lnTo>
                    <a:pt x="799490" y="497014"/>
                  </a:lnTo>
                  <a:lnTo>
                    <a:pt x="792010" y="495668"/>
                  </a:lnTo>
                  <a:lnTo>
                    <a:pt x="786587" y="495668"/>
                  </a:lnTo>
                  <a:lnTo>
                    <a:pt x="781342" y="497484"/>
                  </a:lnTo>
                  <a:lnTo>
                    <a:pt x="777951" y="502564"/>
                  </a:lnTo>
                  <a:lnTo>
                    <a:pt x="777951" y="496951"/>
                  </a:lnTo>
                  <a:lnTo>
                    <a:pt x="765416" y="496951"/>
                  </a:lnTo>
                  <a:lnTo>
                    <a:pt x="765416" y="544753"/>
                  </a:lnTo>
                  <a:lnTo>
                    <a:pt x="778294" y="544753"/>
                  </a:lnTo>
                  <a:lnTo>
                    <a:pt x="778294" y="511340"/>
                  </a:lnTo>
                  <a:lnTo>
                    <a:pt x="782891" y="507746"/>
                  </a:lnTo>
                  <a:lnTo>
                    <a:pt x="794283" y="507746"/>
                  </a:lnTo>
                  <a:lnTo>
                    <a:pt x="797725" y="511543"/>
                  </a:lnTo>
                  <a:lnTo>
                    <a:pt x="797725" y="544753"/>
                  </a:lnTo>
                  <a:lnTo>
                    <a:pt x="810602" y="544753"/>
                  </a:lnTo>
                  <a:lnTo>
                    <a:pt x="810602" y="514311"/>
                  </a:lnTo>
                  <a:close/>
                </a:path>
                <a:path w="1228089" h="612140">
                  <a:moveTo>
                    <a:pt x="899172" y="514311"/>
                  </a:moveTo>
                  <a:lnTo>
                    <a:pt x="897813" y="506717"/>
                  </a:lnTo>
                  <a:lnTo>
                    <a:pt x="893965" y="500824"/>
                  </a:lnTo>
                  <a:lnTo>
                    <a:pt x="888022" y="497014"/>
                  </a:lnTo>
                  <a:lnTo>
                    <a:pt x="880325" y="495668"/>
                  </a:lnTo>
                  <a:lnTo>
                    <a:pt x="874064" y="495668"/>
                  </a:lnTo>
                  <a:lnTo>
                    <a:pt x="867816" y="497789"/>
                  </a:lnTo>
                  <a:lnTo>
                    <a:pt x="864108" y="503859"/>
                  </a:lnTo>
                  <a:lnTo>
                    <a:pt x="860882" y="498779"/>
                  </a:lnTo>
                  <a:lnTo>
                    <a:pt x="855218" y="495668"/>
                  </a:lnTo>
                  <a:lnTo>
                    <a:pt x="842911" y="495668"/>
                  </a:lnTo>
                  <a:lnTo>
                    <a:pt x="837653" y="497484"/>
                  </a:lnTo>
                  <a:lnTo>
                    <a:pt x="834263" y="502564"/>
                  </a:lnTo>
                  <a:lnTo>
                    <a:pt x="834263" y="496951"/>
                  </a:lnTo>
                  <a:lnTo>
                    <a:pt x="821728" y="496951"/>
                  </a:lnTo>
                  <a:lnTo>
                    <a:pt x="821728" y="544753"/>
                  </a:lnTo>
                  <a:lnTo>
                    <a:pt x="834605" y="544753"/>
                  </a:lnTo>
                  <a:lnTo>
                    <a:pt x="834605" y="511340"/>
                  </a:lnTo>
                  <a:lnTo>
                    <a:pt x="839203" y="507746"/>
                  </a:lnTo>
                  <a:lnTo>
                    <a:pt x="850595" y="507746"/>
                  </a:lnTo>
                  <a:lnTo>
                    <a:pt x="854049" y="511543"/>
                  </a:lnTo>
                  <a:lnTo>
                    <a:pt x="854049" y="544753"/>
                  </a:lnTo>
                  <a:lnTo>
                    <a:pt x="866914" y="544753"/>
                  </a:lnTo>
                  <a:lnTo>
                    <a:pt x="866914" y="511340"/>
                  </a:lnTo>
                  <a:lnTo>
                    <a:pt x="871524" y="507746"/>
                  </a:lnTo>
                  <a:lnTo>
                    <a:pt x="882853" y="507746"/>
                  </a:lnTo>
                  <a:lnTo>
                    <a:pt x="886358" y="511543"/>
                  </a:lnTo>
                  <a:lnTo>
                    <a:pt x="886358" y="544753"/>
                  </a:lnTo>
                  <a:lnTo>
                    <a:pt x="899172" y="544753"/>
                  </a:lnTo>
                  <a:lnTo>
                    <a:pt x="899172" y="514311"/>
                  </a:lnTo>
                  <a:close/>
                </a:path>
                <a:path w="1228089" h="612140">
                  <a:moveTo>
                    <a:pt x="923277" y="192493"/>
                  </a:moveTo>
                  <a:lnTo>
                    <a:pt x="885355" y="192493"/>
                  </a:lnTo>
                  <a:lnTo>
                    <a:pt x="885355" y="330542"/>
                  </a:lnTo>
                  <a:lnTo>
                    <a:pt x="923277" y="330542"/>
                  </a:lnTo>
                  <a:lnTo>
                    <a:pt x="923277" y="192493"/>
                  </a:lnTo>
                  <a:close/>
                </a:path>
                <a:path w="1228089" h="612140">
                  <a:moveTo>
                    <a:pt x="954760" y="520776"/>
                  </a:moveTo>
                  <a:lnTo>
                    <a:pt x="954011" y="516343"/>
                  </a:lnTo>
                  <a:lnTo>
                    <a:pt x="953058" y="510679"/>
                  </a:lnTo>
                  <a:lnTo>
                    <a:pt x="952957" y="510425"/>
                  </a:lnTo>
                  <a:lnTo>
                    <a:pt x="950760" y="506768"/>
                  </a:lnTo>
                  <a:lnTo>
                    <a:pt x="948283" y="502640"/>
                  </a:lnTo>
                  <a:lnTo>
                    <a:pt x="941819" y="498106"/>
                  </a:lnTo>
                  <a:lnTo>
                    <a:pt x="941819" y="516343"/>
                  </a:lnTo>
                  <a:lnTo>
                    <a:pt x="920673" y="516343"/>
                  </a:lnTo>
                  <a:lnTo>
                    <a:pt x="941819" y="516343"/>
                  </a:lnTo>
                  <a:lnTo>
                    <a:pt x="941819" y="498106"/>
                  </a:lnTo>
                  <a:lnTo>
                    <a:pt x="940955" y="497497"/>
                  </a:lnTo>
                  <a:lnTo>
                    <a:pt x="931532" y="495668"/>
                  </a:lnTo>
                  <a:lnTo>
                    <a:pt x="921715" y="497509"/>
                  </a:lnTo>
                  <a:lnTo>
                    <a:pt x="914082" y="502678"/>
                  </a:lnTo>
                  <a:lnTo>
                    <a:pt x="909116" y="510679"/>
                  </a:lnTo>
                  <a:lnTo>
                    <a:pt x="907351" y="520966"/>
                  </a:lnTo>
                  <a:lnTo>
                    <a:pt x="909167" y="531228"/>
                  </a:lnTo>
                  <a:lnTo>
                    <a:pt x="914260" y="539115"/>
                  </a:lnTo>
                  <a:lnTo>
                    <a:pt x="922108" y="544195"/>
                  </a:lnTo>
                  <a:lnTo>
                    <a:pt x="932180" y="545985"/>
                  </a:lnTo>
                  <a:lnTo>
                    <a:pt x="940206" y="545985"/>
                  </a:lnTo>
                  <a:lnTo>
                    <a:pt x="947115" y="543712"/>
                  </a:lnTo>
                  <a:lnTo>
                    <a:pt x="952538" y="538721"/>
                  </a:lnTo>
                  <a:lnTo>
                    <a:pt x="949159" y="535025"/>
                  </a:lnTo>
                  <a:lnTo>
                    <a:pt x="944994" y="530453"/>
                  </a:lnTo>
                  <a:lnTo>
                    <a:pt x="941539" y="533336"/>
                  </a:lnTo>
                  <a:lnTo>
                    <a:pt x="937056" y="535025"/>
                  </a:lnTo>
                  <a:lnTo>
                    <a:pt x="926846" y="535025"/>
                  </a:lnTo>
                  <a:lnTo>
                    <a:pt x="921994" y="532015"/>
                  </a:lnTo>
                  <a:lnTo>
                    <a:pt x="920623" y="525119"/>
                  </a:lnTo>
                  <a:lnTo>
                    <a:pt x="954506" y="525119"/>
                  </a:lnTo>
                  <a:lnTo>
                    <a:pt x="954633" y="524027"/>
                  </a:lnTo>
                  <a:lnTo>
                    <a:pt x="954760" y="520776"/>
                  </a:lnTo>
                  <a:close/>
                </a:path>
                <a:path w="1228089" h="612140">
                  <a:moveTo>
                    <a:pt x="1008456" y="514311"/>
                  </a:moveTo>
                  <a:lnTo>
                    <a:pt x="1007084" y="506717"/>
                  </a:lnTo>
                  <a:lnTo>
                    <a:pt x="1003236" y="500824"/>
                  </a:lnTo>
                  <a:lnTo>
                    <a:pt x="997356" y="497014"/>
                  </a:lnTo>
                  <a:lnTo>
                    <a:pt x="989863" y="495668"/>
                  </a:lnTo>
                  <a:lnTo>
                    <a:pt x="984453" y="495668"/>
                  </a:lnTo>
                  <a:lnTo>
                    <a:pt x="979208" y="497484"/>
                  </a:lnTo>
                  <a:lnTo>
                    <a:pt x="975817" y="502564"/>
                  </a:lnTo>
                  <a:lnTo>
                    <a:pt x="975817" y="496951"/>
                  </a:lnTo>
                  <a:lnTo>
                    <a:pt x="963269" y="496951"/>
                  </a:lnTo>
                  <a:lnTo>
                    <a:pt x="963269" y="544753"/>
                  </a:lnTo>
                  <a:lnTo>
                    <a:pt x="976147" y="544753"/>
                  </a:lnTo>
                  <a:lnTo>
                    <a:pt x="976147" y="511340"/>
                  </a:lnTo>
                  <a:lnTo>
                    <a:pt x="980744" y="507746"/>
                  </a:lnTo>
                  <a:lnTo>
                    <a:pt x="992136" y="507746"/>
                  </a:lnTo>
                  <a:lnTo>
                    <a:pt x="995578" y="511543"/>
                  </a:lnTo>
                  <a:lnTo>
                    <a:pt x="995578" y="544753"/>
                  </a:lnTo>
                  <a:lnTo>
                    <a:pt x="1008456" y="544753"/>
                  </a:lnTo>
                  <a:lnTo>
                    <a:pt x="1008456" y="514311"/>
                  </a:lnTo>
                  <a:close/>
                </a:path>
                <a:path w="1228089" h="612140">
                  <a:moveTo>
                    <a:pt x="1057338" y="540956"/>
                  </a:moveTo>
                  <a:lnTo>
                    <a:pt x="1052601" y="530885"/>
                  </a:lnTo>
                  <a:lnTo>
                    <a:pt x="1049985" y="532460"/>
                  </a:lnTo>
                  <a:lnTo>
                    <a:pt x="1046683" y="534009"/>
                  </a:lnTo>
                  <a:lnTo>
                    <a:pt x="1039609" y="534009"/>
                  </a:lnTo>
                  <a:lnTo>
                    <a:pt x="1036472" y="531812"/>
                  </a:lnTo>
                  <a:lnTo>
                    <a:pt x="1036472" y="508393"/>
                  </a:lnTo>
                  <a:lnTo>
                    <a:pt x="1053782" y="508393"/>
                  </a:lnTo>
                  <a:lnTo>
                    <a:pt x="1053782" y="496951"/>
                  </a:lnTo>
                  <a:lnTo>
                    <a:pt x="1036472" y="496951"/>
                  </a:lnTo>
                  <a:lnTo>
                    <a:pt x="1036472" y="482765"/>
                  </a:lnTo>
                  <a:lnTo>
                    <a:pt x="1023607" y="482765"/>
                  </a:lnTo>
                  <a:lnTo>
                    <a:pt x="1023607" y="496951"/>
                  </a:lnTo>
                  <a:lnTo>
                    <a:pt x="1014361" y="496951"/>
                  </a:lnTo>
                  <a:lnTo>
                    <a:pt x="1014361" y="508393"/>
                  </a:lnTo>
                  <a:lnTo>
                    <a:pt x="1023607" y="508393"/>
                  </a:lnTo>
                  <a:lnTo>
                    <a:pt x="1023607" y="526872"/>
                  </a:lnTo>
                  <a:lnTo>
                    <a:pt x="1024737" y="535089"/>
                  </a:lnTo>
                  <a:lnTo>
                    <a:pt x="1028103" y="541083"/>
                  </a:lnTo>
                  <a:lnTo>
                    <a:pt x="1033703" y="544741"/>
                  </a:lnTo>
                  <a:lnTo>
                    <a:pt x="1041501" y="545985"/>
                  </a:lnTo>
                  <a:lnTo>
                    <a:pt x="1048308" y="545985"/>
                  </a:lnTo>
                  <a:lnTo>
                    <a:pt x="1053134" y="543814"/>
                  </a:lnTo>
                  <a:lnTo>
                    <a:pt x="1057338" y="540956"/>
                  </a:lnTo>
                  <a:close/>
                </a:path>
                <a:path w="1228089" h="612140">
                  <a:moveTo>
                    <a:pt x="1080300" y="330542"/>
                  </a:moveTo>
                  <a:lnTo>
                    <a:pt x="1073048" y="314896"/>
                  </a:lnTo>
                  <a:lnTo>
                    <a:pt x="1057859" y="282130"/>
                  </a:lnTo>
                  <a:lnTo>
                    <a:pt x="1045413" y="255257"/>
                  </a:lnTo>
                  <a:lnTo>
                    <a:pt x="1021372" y="203390"/>
                  </a:lnTo>
                  <a:lnTo>
                    <a:pt x="1021372" y="282130"/>
                  </a:lnTo>
                  <a:lnTo>
                    <a:pt x="997051" y="282130"/>
                  </a:lnTo>
                  <a:lnTo>
                    <a:pt x="1008824" y="255257"/>
                  </a:lnTo>
                  <a:lnTo>
                    <a:pt x="1009611" y="255257"/>
                  </a:lnTo>
                  <a:lnTo>
                    <a:pt x="1021372" y="282130"/>
                  </a:lnTo>
                  <a:lnTo>
                    <a:pt x="1021372" y="203390"/>
                  </a:lnTo>
                  <a:lnTo>
                    <a:pt x="1016317" y="192481"/>
                  </a:lnTo>
                  <a:lnTo>
                    <a:pt x="1002093" y="192481"/>
                  </a:lnTo>
                  <a:lnTo>
                    <a:pt x="938136" y="330542"/>
                  </a:lnTo>
                  <a:lnTo>
                    <a:pt x="978814" y="330542"/>
                  </a:lnTo>
                  <a:lnTo>
                    <a:pt x="985469" y="314896"/>
                  </a:lnTo>
                  <a:lnTo>
                    <a:pt x="1032954" y="314896"/>
                  </a:lnTo>
                  <a:lnTo>
                    <a:pt x="1039596" y="330542"/>
                  </a:lnTo>
                  <a:lnTo>
                    <a:pt x="1080300" y="330542"/>
                  </a:lnTo>
                  <a:close/>
                </a:path>
                <a:path w="1228089" h="612140">
                  <a:moveTo>
                    <a:pt x="1227493" y="194144"/>
                  </a:moveTo>
                  <a:lnTo>
                    <a:pt x="1224559" y="194144"/>
                  </a:lnTo>
                  <a:lnTo>
                    <a:pt x="1224559" y="544537"/>
                  </a:lnTo>
                  <a:lnTo>
                    <a:pt x="1227493" y="544537"/>
                  </a:lnTo>
                  <a:lnTo>
                    <a:pt x="1227493" y="19414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662"/>
            </a:p>
          </p:txBody>
        </p:sp>
        <p:pic>
          <p:nvPicPr>
            <p:cNvPr id="48" name="object 38">
              <a:extLst>
                <a:ext uri="{FF2B5EF4-FFF2-40B4-BE49-F238E27FC236}">
                  <a16:creationId xmlns:a16="http://schemas.microsoft.com/office/drawing/2014/main" id="{524EBAFA-7F8E-4A4D-A468-B9AEEEF2DB94}"/>
                </a:ext>
              </a:extLst>
            </p:cNvPr>
            <p:cNvPicPr/>
            <p:nvPr/>
          </p:nvPicPr>
          <p:blipFill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84255" y="6019124"/>
              <a:ext cx="438830" cy="145906"/>
            </a:xfrm>
            <a:prstGeom prst="rect">
              <a:avLst/>
            </a:prstGeom>
          </p:spPr>
        </p:pic>
      </p:grpSp>
      <p:sp>
        <p:nvSpPr>
          <p:cNvPr id="63" name="Text Placeholder 62">
            <a:extLst>
              <a:ext uri="{FF2B5EF4-FFF2-40B4-BE49-F238E27FC236}">
                <a16:creationId xmlns:a16="http://schemas.microsoft.com/office/drawing/2014/main" id="{0D53F99C-3F3B-3346-9C7A-D157E40434EF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808905" y="2077366"/>
            <a:ext cx="5353050" cy="1511911"/>
          </a:xfrm>
        </p:spPr>
        <p:txBody>
          <a:bodyPr>
            <a:noAutofit/>
          </a:bodyPr>
          <a:lstStyle>
            <a:lvl1pPr marL="0" indent="0">
              <a:lnSpc>
                <a:spcPts val="6000"/>
              </a:lnSpc>
              <a:spcBef>
                <a:spcPts val="0"/>
              </a:spcBef>
              <a:buNone/>
              <a:defRPr sz="6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z="6000" dirty="0"/>
              <a:t>Cover slide</a:t>
            </a:r>
            <a:endParaRPr lang="en-US" dirty="0"/>
          </a:p>
        </p:txBody>
      </p:sp>
      <p:pic>
        <p:nvPicPr>
          <p:cNvPr id="44" name="Picture 43" descr="Logo&#10;&#10;Description automatically generated">
            <a:extLst>
              <a:ext uri="{FF2B5EF4-FFF2-40B4-BE49-F238E27FC236}">
                <a16:creationId xmlns:a16="http://schemas.microsoft.com/office/drawing/2014/main" id="{FCD2C7B3-EC92-A544-9A8E-668696ADE7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80439" y="4502426"/>
            <a:ext cx="3930588" cy="2355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90876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2EAED-8B24-4FC5-A469-041FC6D037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76B207-4980-4262-A6E3-7C838C17FF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21FEC1-4C5E-4AB9-9368-641DE365F8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6C77F-8F5E-4617-8F6F-C054BB0BBE2B}" type="datetimeFigureOut">
              <a:rPr lang="en-AU" smtClean="0"/>
              <a:t>12/1/2023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7DCC3C-644C-42CC-8BDA-9B9DBBCC1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731FE8-C8D2-4C51-AF34-96F11B578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E6C92-7A4F-46C2-91EC-982F765DD72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1793079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6C78E-8AD9-4ABC-9AE6-BEB810F42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6B8B72-1F07-42A8-AB30-F3CC89B7A1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161128-58BE-4C24-8049-6F1F7C31DB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6C77F-8F5E-4617-8F6F-C054BB0BBE2B}" type="datetimeFigureOut">
              <a:rPr lang="en-AU" smtClean="0"/>
              <a:t>12/1/2023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16D483-D1DD-4F23-83EF-EF6B7EE9A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067806-3D3F-4A9C-8624-6667D5C91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E6C92-7A4F-46C2-91EC-982F765DD72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002171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86687-5BFC-4F33-AAC8-D761CB8A8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D10C7D-C396-476B-BD59-FB0A0BCE6F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0E0FA3-A1B1-4831-BBF9-5753D1B53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6C77F-8F5E-4617-8F6F-C054BB0BBE2B}" type="datetimeFigureOut">
              <a:rPr lang="en-AU" smtClean="0"/>
              <a:t>12/1/2023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7446FB-D1D7-4411-9232-EA1B1B8F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287BA9-2EB9-43A0-91AB-71B814E7E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E6C92-7A4F-46C2-91EC-982F765DD72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4863372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7D38A-3EF3-4DE9-A0E0-BB24E8044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EEAB2A-2AF5-4B2B-8C24-6FADF47E4A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1A5FF0-F890-4353-9DAE-B3704235B2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A289E4-6F6A-4291-92BE-61341FF35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6C77F-8F5E-4617-8F6F-C054BB0BBE2B}" type="datetimeFigureOut">
              <a:rPr lang="en-AU" smtClean="0"/>
              <a:t>12/1/2023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E2738A-07DF-4D7A-AB6B-7218EE958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099E93-8125-479E-8925-7CCD845F5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E6C92-7A4F-46C2-91EC-982F765DD72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8393670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2AC8E-8705-4C5D-9A6B-525AE6AAED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89A9BF-89C3-4B68-BC48-56B64E3D8B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B3BD5B-175C-4D01-9044-BF6B0C3830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57B9F5-CA0A-45F9-A5E6-9E14005E19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8A53C4-0BC3-430D-BFA7-A7CB63A7E6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A920D34-795C-4758-B887-8ACB44354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6C77F-8F5E-4617-8F6F-C054BB0BBE2B}" type="datetimeFigureOut">
              <a:rPr lang="en-AU" smtClean="0"/>
              <a:t>12/1/2023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F680A02-16DF-40E9-9690-659F2F5A3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DFB80FD-6472-423F-AA57-6D200057C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E6C92-7A4F-46C2-91EC-982F765DD72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34082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B8253-F38C-41AC-962E-254512451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11E460-B627-43DA-96DB-8C15B3AA0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6C77F-8F5E-4617-8F6F-C054BB0BBE2B}" type="datetimeFigureOut">
              <a:rPr lang="en-AU" smtClean="0"/>
              <a:t>12/1/2023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9EA26C-E482-45AD-A86C-49AA44191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99E85C-5749-4DBB-BF4E-E5396F7CB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E6C92-7A4F-46C2-91EC-982F765DD72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911746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EBF72B-1D82-4997-BEE0-30F29F8FE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6C77F-8F5E-4617-8F6F-C054BB0BBE2B}" type="datetimeFigureOut">
              <a:rPr lang="en-AU" smtClean="0"/>
              <a:t>12/1/2023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62A328-3A7C-4388-91AC-6C14A0E54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D4B228-BA37-474F-A396-84E4B052A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E6C92-7A4F-46C2-91EC-982F765DD72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3439517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85F34-048D-439B-828E-8AD9F20AE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D2AA16-6B65-4375-8AC0-40650532E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4CD684-B39C-450E-9B4C-C23FA020E9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DB73A6-2E5A-487F-80CB-ED3D774A4C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6C77F-8F5E-4617-8F6F-C054BB0BBE2B}" type="datetimeFigureOut">
              <a:rPr lang="en-AU" smtClean="0"/>
              <a:t>12/1/2023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26990F-833A-446B-8016-26F2D462E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3A47F2-7843-40A4-B55A-731241146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E6C92-7A4F-46C2-91EC-982F765DD72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3647636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BD42C-3C3C-4234-BA95-FE1FF1089B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3678957-B4EC-4768-89ED-098AE4BD3B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55EDFF-7944-4869-864F-D81EA31C4E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59E91F-E295-4436-9A7F-931D62444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6C77F-8F5E-4617-8F6F-C054BB0BBE2B}" type="datetimeFigureOut">
              <a:rPr lang="en-AU" smtClean="0"/>
              <a:t>12/1/2023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3B1028-5E08-4F49-AB9A-038A090B4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E86D79-B843-447D-A09A-1129C775B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E6C92-7A4F-46C2-91EC-982F765DD72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4745276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D4E98-C079-48D7-8F83-047D6A7EA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2B5D38-0C3A-453B-B894-6A2931B6E6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D9D19F-AAA0-43A6-857D-DDAB2CAC2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6C77F-8F5E-4617-8F6F-C054BB0BBE2B}" type="datetimeFigureOut">
              <a:rPr lang="en-AU" smtClean="0"/>
              <a:t>12/1/2023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B89DE3-180B-4810-B060-F3EC76310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361935-257C-45D8-83C6-8BFB77F6E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E6C92-7A4F-46C2-91EC-982F765DD72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547546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6B6319A-FDA9-454E-83AB-74EB74F022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767C38-B860-4E8C-8C29-226DCAA63E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B00E80-8C13-42F4-A679-F6D6856B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6C77F-8F5E-4617-8F6F-C054BB0BBE2B}" type="datetimeFigureOut">
              <a:rPr lang="en-AU" smtClean="0"/>
              <a:t>12/1/2023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82938D-7FE8-4841-AF5F-C523F938D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53E385-B140-4D80-ADAD-0B5B8F9B9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E6C92-7A4F-46C2-91EC-982F765DD72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0602824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7538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23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7" Type="http://schemas.openxmlformats.org/officeDocument/2006/relationships/image" Target="../media/image32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slideLayout" Target="../slideLayouts/slideLayout31.xml"/><Relationship Id="rId7" Type="http://schemas.openxmlformats.org/officeDocument/2006/relationships/theme" Target="../theme/theme7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5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2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3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4BC5E4-D92C-104E-990E-8562E81D1C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14EAC4D1-B026-E14D-BA30-BD65BCD6A5D5}" type="datetimeFigureOut">
              <a:rPr lang="en-US" smtClean="0"/>
              <a:pPr/>
              <a:t>1/12/23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A5086-6D35-9D45-A6A3-8A01C62EB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E57102-24D9-D54D-BD8B-16E6DDE887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BD40F6EB-23C3-3041-9FAD-F604CA3CDAD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0B58FA-4863-B049-8632-D4BFAA7784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218D91F-B0A1-1146-9A4A-7C95443AB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76531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E57102-24D9-D54D-BD8B-16E6DDE887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BD40F6EB-23C3-3041-9FAD-F604CA3CDAD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4BC5E4-D92C-104E-990E-8562E81D1C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14EAC4D1-B026-E14D-BA30-BD65BCD6A5D5}" type="datetimeFigureOut">
              <a:rPr lang="en-US" smtClean="0"/>
              <a:pPr/>
              <a:t>1/12/23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A5086-6D35-9D45-A6A3-8A01C62EB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0B58FA-4863-B049-8632-D4BFAA7784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218D91F-B0A1-1146-9A4A-7C95443AB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754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E57102-24D9-D54D-BD8B-16E6DDE887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BD40F6EB-23C3-3041-9FAD-F604CA3CDAD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4BC5E4-D92C-104E-990E-8562E81D1C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14EAC4D1-B026-E14D-BA30-BD65BCD6A5D5}" type="datetimeFigureOut">
              <a:rPr lang="en-US" smtClean="0"/>
              <a:pPr/>
              <a:t>1/12/23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A5086-6D35-9D45-A6A3-8A01C62EB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0B58FA-4863-B049-8632-D4BFAA7784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218D91F-B0A1-1146-9A4A-7C95443AB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065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87" r:id="rId2"/>
    <p:sldLayoutId id="2147483688" r:id="rId3"/>
    <p:sldLayoutId id="2147483689" r:id="rId4"/>
    <p:sldLayoutId id="2147483690" r:id="rId5"/>
    <p:sldLayoutId id="2147483700" r:id="rId6"/>
    <p:sldLayoutId id="2147483691" r:id="rId7"/>
    <p:sldLayoutId id="2147483701" r:id="rId8"/>
    <p:sldLayoutId id="2147483692" r:id="rId9"/>
    <p:sldLayoutId id="2147483693" r:id="rId10"/>
    <p:sldLayoutId id="2147483694" r:id="rId11"/>
    <p:sldLayoutId id="214748369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4BC5E4-D92C-104E-990E-8562E81D1C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14EAC4D1-B026-E14D-BA30-BD65BCD6A5D5}" type="datetimeFigureOut">
              <a:rPr lang="en-US" smtClean="0"/>
              <a:pPr/>
              <a:t>1/12/23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A5086-6D35-9D45-A6A3-8A01C62EB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E57102-24D9-D54D-BD8B-16E6DDE887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BD40F6EB-23C3-3041-9FAD-F604CA3CDAD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0B58FA-4863-B049-8632-D4BFAA7784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218D91F-B0A1-1146-9A4A-7C95443AB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694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4BC5E4-D92C-104E-990E-8562E81D1C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14EAC4D1-B026-E14D-BA30-BD65BCD6A5D5}" type="datetimeFigureOut">
              <a:rPr lang="en-US" smtClean="0"/>
              <a:pPr/>
              <a:t>1/12/23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A5086-6D35-9D45-A6A3-8A01C62EB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E57102-24D9-D54D-BD8B-16E6DDE887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BD40F6EB-23C3-3041-9FAD-F604CA3CDAD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0B58FA-4863-B049-8632-D4BFAA7784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218D91F-B0A1-1146-9A4A-7C95443AB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595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699" r:id="rId2"/>
    <p:sldLayoutId id="2147483702" r:id="rId3"/>
    <p:sldLayoutId id="2147483703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609599" y="274638"/>
            <a:ext cx="10972802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4359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609599" y="1600200"/>
            <a:ext cx="10972802" cy="525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3094"/>
              <a:t>Body Level One</a:t>
            </a:r>
          </a:p>
          <a:p>
            <a:pPr lvl="1">
              <a:defRPr sz="1800"/>
            </a:pPr>
            <a:r>
              <a:rPr sz="3094"/>
              <a:t>Body Level Two</a:t>
            </a:r>
          </a:p>
          <a:p>
            <a:pPr lvl="2">
              <a:defRPr sz="1800"/>
            </a:pPr>
            <a:r>
              <a:rPr sz="3094"/>
              <a:t>Body Level Three</a:t>
            </a:r>
          </a:p>
          <a:p>
            <a:pPr lvl="3">
              <a:defRPr sz="1800"/>
            </a:pPr>
            <a:r>
              <a:rPr sz="3094"/>
              <a:t>Body Level Four</a:t>
            </a:r>
          </a:p>
          <a:p>
            <a:pPr lvl="4">
              <a:defRPr sz="1800"/>
            </a:pPr>
            <a:r>
              <a:rPr sz="3094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8737600" y="6245226"/>
            <a:ext cx="2844801" cy="390939"/>
          </a:xfrm>
          <a:prstGeom prst="rect">
            <a:avLst/>
          </a:prstGeom>
          <a:ln w="12700">
            <a:miter lim="400000"/>
          </a:ln>
        </p:spPr>
        <p:txBody>
          <a:bodyPr lIns="65023" tIns="65023" rIns="65023" bIns="65023">
            <a:spAutoFit/>
          </a:bodyPr>
          <a:lstStyle>
            <a:lvl1pPr algn="l" defTabSz="642915">
              <a:defRPr sz="1687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99133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27" r:id="rId5"/>
  </p:sldLayoutIdLst>
  <p:transition spd="med"/>
  <p:txStyles>
    <p:titleStyle>
      <a:lvl1pPr algn="ctr">
        <a:defRPr sz="4359">
          <a:latin typeface="Arial"/>
          <a:ea typeface="Arial"/>
          <a:cs typeface="Arial"/>
          <a:sym typeface="Arial"/>
        </a:defRPr>
      </a:lvl1pPr>
      <a:lvl2pPr algn="ctr">
        <a:defRPr sz="4359">
          <a:latin typeface="Arial"/>
          <a:ea typeface="Arial"/>
          <a:cs typeface="Arial"/>
          <a:sym typeface="Arial"/>
        </a:defRPr>
      </a:lvl2pPr>
      <a:lvl3pPr algn="ctr">
        <a:defRPr sz="4359">
          <a:latin typeface="Arial"/>
          <a:ea typeface="Arial"/>
          <a:cs typeface="Arial"/>
          <a:sym typeface="Arial"/>
        </a:defRPr>
      </a:lvl3pPr>
      <a:lvl4pPr algn="ctr">
        <a:defRPr sz="4359">
          <a:latin typeface="Arial"/>
          <a:ea typeface="Arial"/>
          <a:cs typeface="Arial"/>
          <a:sym typeface="Arial"/>
        </a:defRPr>
      </a:lvl4pPr>
      <a:lvl5pPr algn="ctr">
        <a:defRPr sz="4359">
          <a:latin typeface="Arial"/>
          <a:ea typeface="Arial"/>
          <a:cs typeface="Arial"/>
          <a:sym typeface="Arial"/>
        </a:defRPr>
      </a:lvl5pPr>
      <a:lvl6pPr indent="321457" algn="ctr">
        <a:defRPr sz="4359">
          <a:latin typeface="Arial"/>
          <a:ea typeface="Arial"/>
          <a:cs typeface="Arial"/>
          <a:sym typeface="Arial"/>
        </a:defRPr>
      </a:lvl6pPr>
      <a:lvl7pPr indent="642915" algn="ctr">
        <a:defRPr sz="4359">
          <a:latin typeface="Arial"/>
          <a:ea typeface="Arial"/>
          <a:cs typeface="Arial"/>
          <a:sym typeface="Arial"/>
        </a:defRPr>
      </a:lvl7pPr>
      <a:lvl8pPr indent="964372" algn="ctr">
        <a:defRPr sz="4359">
          <a:latin typeface="Arial"/>
          <a:ea typeface="Arial"/>
          <a:cs typeface="Arial"/>
          <a:sym typeface="Arial"/>
        </a:defRPr>
      </a:lvl8pPr>
      <a:lvl9pPr indent="1285829" algn="ctr">
        <a:defRPr sz="4359">
          <a:latin typeface="Arial"/>
          <a:ea typeface="Arial"/>
          <a:cs typeface="Arial"/>
          <a:sym typeface="Arial"/>
        </a:defRPr>
      </a:lvl9pPr>
    </p:titleStyle>
    <p:bodyStyle>
      <a:lvl1pPr marL="331503" indent="-331503">
        <a:spcBef>
          <a:spcPts val="492"/>
        </a:spcBef>
        <a:buSzPct val="100000"/>
        <a:buChar char="•"/>
        <a:defRPr sz="3094">
          <a:latin typeface="Arial"/>
          <a:ea typeface="Arial"/>
          <a:cs typeface="Arial"/>
          <a:sym typeface="Arial"/>
        </a:defRPr>
      </a:lvl1pPr>
      <a:lvl2pPr marL="637174" indent="-315717">
        <a:spcBef>
          <a:spcPts val="492"/>
        </a:spcBef>
        <a:buSzPct val="100000"/>
        <a:buChar char="–"/>
        <a:defRPr sz="3094">
          <a:latin typeface="Arial"/>
          <a:ea typeface="Arial"/>
          <a:cs typeface="Arial"/>
          <a:sym typeface="Arial"/>
        </a:defRPr>
      </a:lvl2pPr>
      <a:lvl3pPr marL="937584" indent="-294669">
        <a:spcBef>
          <a:spcPts val="492"/>
        </a:spcBef>
        <a:buSzPct val="100000"/>
        <a:buChar char="•"/>
        <a:defRPr sz="3094">
          <a:latin typeface="Arial"/>
          <a:ea typeface="Arial"/>
          <a:cs typeface="Arial"/>
          <a:sym typeface="Arial"/>
        </a:defRPr>
      </a:lvl3pPr>
      <a:lvl4pPr marL="1317975" indent="-353603">
        <a:spcBef>
          <a:spcPts val="492"/>
        </a:spcBef>
        <a:buSzPct val="100000"/>
        <a:buChar char="–"/>
        <a:defRPr sz="3094">
          <a:latin typeface="Arial"/>
          <a:ea typeface="Arial"/>
          <a:cs typeface="Arial"/>
          <a:sym typeface="Arial"/>
        </a:defRPr>
      </a:lvl4pPr>
      <a:lvl5pPr marL="1639432" indent="-353603">
        <a:spcBef>
          <a:spcPts val="492"/>
        </a:spcBef>
        <a:buSzPct val="100000"/>
        <a:buChar char="»"/>
        <a:defRPr sz="3094">
          <a:latin typeface="Arial"/>
          <a:ea typeface="Arial"/>
          <a:cs typeface="Arial"/>
          <a:sym typeface="Arial"/>
        </a:defRPr>
      </a:lvl5pPr>
      <a:lvl6pPr marL="1960890" indent="-353603">
        <a:spcBef>
          <a:spcPts val="492"/>
        </a:spcBef>
        <a:buSzPct val="100000"/>
        <a:buChar char="»"/>
        <a:defRPr sz="3094">
          <a:latin typeface="Arial"/>
          <a:ea typeface="Arial"/>
          <a:cs typeface="Arial"/>
          <a:sym typeface="Arial"/>
        </a:defRPr>
      </a:lvl6pPr>
      <a:lvl7pPr marL="2282347" indent="-353603">
        <a:spcBef>
          <a:spcPts val="492"/>
        </a:spcBef>
        <a:buSzPct val="100000"/>
        <a:buChar char="»"/>
        <a:defRPr sz="3094">
          <a:latin typeface="Arial"/>
          <a:ea typeface="Arial"/>
          <a:cs typeface="Arial"/>
          <a:sym typeface="Arial"/>
        </a:defRPr>
      </a:lvl7pPr>
      <a:lvl8pPr marL="2603804" indent="-353603">
        <a:spcBef>
          <a:spcPts val="492"/>
        </a:spcBef>
        <a:buSzPct val="100000"/>
        <a:buChar char="»"/>
        <a:defRPr sz="3094">
          <a:latin typeface="Arial"/>
          <a:ea typeface="Arial"/>
          <a:cs typeface="Arial"/>
          <a:sym typeface="Arial"/>
        </a:defRPr>
      </a:lvl8pPr>
      <a:lvl9pPr marL="2925262" indent="-353603">
        <a:spcBef>
          <a:spcPts val="492"/>
        </a:spcBef>
        <a:buSzPct val="100000"/>
        <a:buChar char="»"/>
        <a:defRPr sz="3094">
          <a:latin typeface="Arial"/>
          <a:ea typeface="Arial"/>
          <a:cs typeface="Arial"/>
          <a:sym typeface="Arial"/>
        </a:defRPr>
      </a:lvl9pPr>
    </p:bodyStyle>
    <p:otherStyle>
      <a:lvl1pPr>
        <a:defRPr sz="1687">
          <a:solidFill>
            <a:schemeClr val="tx1"/>
          </a:solidFill>
          <a:latin typeface="+mn-lt"/>
          <a:ea typeface="+mn-ea"/>
          <a:cs typeface="+mn-cs"/>
          <a:sym typeface="Arial"/>
        </a:defRPr>
      </a:lvl1pPr>
      <a:lvl2pPr indent="321457">
        <a:defRPr sz="1687">
          <a:solidFill>
            <a:schemeClr val="tx1"/>
          </a:solidFill>
          <a:latin typeface="+mn-lt"/>
          <a:ea typeface="+mn-ea"/>
          <a:cs typeface="+mn-cs"/>
          <a:sym typeface="Arial"/>
        </a:defRPr>
      </a:lvl2pPr>
      <a:lvl3pPr indent="642915">
        <a:defRPr sz="1687">
          <a:solidFill>
            <a:schemeClr val="tx1"/>
          </a:solidFill>
          <a:latin typeface="+mn-lt"/>
          <a:ea typeface="+mn-ea"/>
          <a:cs typeface="+mn-cs"/>
          <a:sym typeface="Arial"/>
        </a:defRPr>
      </a:lvl3pPr>
      <a:lvl4pPr indent="964372">
        <a:defRPr sz="1687">
          <a:solidFill>
            <a:schemeClr val="tx1"/>
          </a:solidFill>
          <a:latin typeface="+mn-lt"/>
          <a:ea typeface="+mn-ea"/>
          <a:cs typeface="+mn-cs"/>
          <a:sym typeface="Arial"/>
        </a:defRPr>
      </a:lvl4pPr>
      <a:lvl5pPr indent="1285829">
        <a:defRPr sz="1687">
          <a:solidFill>
            <a:schemeClr val="tx1"/>
          </a:solidFill>
          <a:latin typeface="+mn-lt"/>
          <a:ea typeface="+mn-ea"/>
          <a:cs typeface="+mn-cs"/>
          <a:sym typeface="Arial"/>
        </a:defRPr>
      </a:lvl5pPr>
      <a:lvl6pPr indent="1607287">
        <a:defRPr sz="1687">
          <a:solidFill>
            <a:schemeClr val="tx1"/>
          </a:solidFill>
          <a:latin typeface="+mn-lt"/>
          <a:ea typeface="+mn-ea"/>
          <a:cs typeface="+mn-cs"/>
          <a:sym typeface="Arial"/>
        </a:defRPr>
      </a:lvl6pPr>
      <a:lvl7pPr indent="1928744">
        <a:defRPr sz="1687">
          <a:solidFill>
            <a:schemeClr val="tx1"/>
          </a:solidFill>
          <a:latin typeface="+mn-lt"/>
          <a:ea typeface="+mn-ea"/>
          <a:cs typeface="+mn-cs"/>
          <a:sym typeface="Arial"/>
        </a:defRPr>
      </a:lvl7pPr>
      <a:lvl8pPr indent="2250201">
        <a:defRPr sz="1687">
          <a:solidFill>
            <a:schemeClr val="tx1"/>
          </a:solidFill>
          <a:latin typeface="+mn-lt"/>
          <a:ea typeface="+mn-ea"/>
          <a:cs typeface="+mn-cs"/>
          <a:sym typeface="Arial"/>
        </a:defRPr>
      </a:lvl8pPr>
      <a:lvl9pPr indent="2571659">
        <a:defRPr sz="1687">
          <a:solidFill>
            <a:schemeClr val="tx1"/>
          </a:solidFill>
          <a:latin typeface="+mn-lt"/>
          <a:ea typeface="+mn-ea"/>
          <a:cs typeface="+mn-cs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609599" y="274638"/>
            <a:ext cx="10972802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4359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609599" y="1600200"/>
            <a:ext cx="10972802" cy="525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3094"/>
              <a:t>Body Level One</a:t>
            </a:r>
          </a:p>
          <a:p>
            <a:pPr lvl="1">
              <a:defRPr sz="1800"/>
            </a:pPr>
            <a:r>
              <a:rPr sz="3094"/>
              <a:t>Body Level Two</a:t>
            </a:r>
          </a:p>
          <a:p>
            <a:pPr lvl="2">
              <a:defRPr sz="1800"/>
            </a:pPr>
            <a:r>
              <a:rPr sz="3094"/>
              <a:t>Body Level Three</a:t>
            </a:r>
          </a:p>
          <a:p>
            <a:pPr lvl="3">
              <a:defRPr sz="1800"/>
            </a:pPr>
            <a:r>
              <a:rPr sz="3094"/>
              <a:t>Body Level Four</a:t>
            </a:r>
          </a:p>
          <a:p>
            <a:pPr lvl="4">
              <a:defRPr sz="1800"/>
            </a:pPr>
            <a:r>
              <a:rPr sz="3094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8737600" y="6245226"/>
            <a:ext cx="2844801" cy="390939"/>
          </a:xfrm>
          <a:prstGeom prst="rect">
            <a:avLst/>
          </a:prstGeom>
          <a:ln w="12700">
            <a:miter lim="400000"/>
          </a:ln>
        </p:spPr>
        <p:txBody>
          <a:bodyPr lIns="65023" tIns="65023" rIns="65023" bIns="65023">
            <a:spAutoFit/>
          </a:bodyPr>
          <a:lstStyle>
            <a:lvl1pPr algn="l" defTabSz="642915">
              <a:defRPr sz="1687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/>
            <a:fld id="{86CB4B4D-7CA3-9044-876B-883B54F8677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16171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</p:sldLayoutIdLst>
  <p:transition spd="med"/>
  <p:txStyles>
    <p:titleStyle>
      <a:lvl1pPr algn="ctr">
        <a:defRPr sz="4359">
          <a:latin typeface="Arial"/>
          <a:ea typeface="Arial"/>
          <a:cs typeface="Arial"/>
          <a:sym typeface="Arial"/>
        </a:defRPr>
      </a:lvl1pPr>
      <a:lvl2pPr algn="ctr">
        <a:defRPr sz="4359">
          <a:latin typeface="Arial"/>
          <a:ea typeface="Arial"/>
          <a:cs typeface="Arial"/>
          <a:sym typeface="Arial"/>
        </a:defRPr>
      </a:lvl2pPr>
      <a:lvl3pPr algn="ctr">
        <a:defRPr sz="4359">
          <a:latin typeface="Arial"/>
          <a:ea typeface="Arial"/>
          <a:cs typeface="Arial"/>
          <a:sym typeface="Arial"/>
        </a:defRPr>
      </a:lvl3pPr>
      <a:lvl4pPr algn="ctr">
        <a:defRPr sz="4359">
          <a:latin typeface="Arial"/>
          <a:ea typeface="Arial"/>
          <a:cs typeface="Arial"/>
          <a:sym typeface="Arial"/>
        </a:defRPr>
      </a:lvl4pPr>
      <a:lvl5pPr algn="ctr">
        <a:defRPr sz="4359">
          <a:latin typeface="Arial"/>
          <a:ea typeface="Arial"/>
          <a:cs typeface="Arial"/>
          <a:sym typeface="Arial"/>
        </a:defRPr>
      </a:lvl5pPr>
      <a:lvl6pPr indent="321457" algn="ctr">
        <a:defRPr sz="4359">
          <a:latin typeface="Arial"/>
          <a:ea typeface="Arial"/>
          <a:cs typeface="Arial"/>
          <a:sym typeface="Arial"/>
        </a:defRPr>
      </a:lvl6pPr>
      <a:lvl7pPr indent="642915" algn="ctr">
        <a:defRPr sz="4359">
          <a:latin typeface="Arial"/>
          <a:ea typeface="Arial"/>
          <a:cs typeface="Arial"/>
          <a:sym typeface="Arial"/>
        </a:defRPr>
      </a:lvl7pPr>
      <a:lvl8pPr indent="964372" algn="ctr">
        <a:defRPr sz="4359">
          <a:latin typeface="Arial"/>
          <a:ea typeface="Arial"/>
          <a:cs typeface="Arial"/>
          <a:sym typeface="Arial"/>
        </a:defRPr>
      </a:lvl8pPr>
      <a:lvl9pPr indent="1285829" algn="ctr">
        <a:defRPr sz="4359">
          <a:latin typeface="Arial"/>
          <a:ea typeface="Arial"/>
          <a:cs typeface="Arial"/>
          <a:sym typeface="Arial"/>
        </a:defRPr>
      </a:lvl9pPr>
    </p:titleStyle>
    <p:bodyStyle>
      <a:lvl1pPr marL="331503" indent="-331503">
        <a:spcBef>
          <a:spcPts val="492"/>
        </a:spcBef>
        <a:buSzPct val="100000"/>
        <a:buChar char="•"/>
        <a:defRPr sz="3094">
          <a:latin typeface="Arial"/>
          <a:ea typeface="Arial"/>
          <a:cs typeface="Arial"/>
          <a:sym typeface="Arial"/>
        </a:defRPr>
      </a:lvl1pPr>
      <a:lvl2pPr marL="637174" indent="-315717">
        <a:spcBef>
          <a:spcPts val="492"/>
        </a:spcBef>
        <a:buSzPct val="100000"/>
        <a:buChar char="–"/>
        <a:defRPr sz="3094">
          <a:latin typeface="Arial"/>
          <a:ea typeface="Arial"/>
          <a:cs typeface="Arial"/>
          <a:sym typeface="Arial"/>
        </a:defRPr>
      </a:lvl2pPr>
      <a:lvl3pPr marL="937584" indent="-294669">
        <a:spcBef>
          <a:spcPts val="492"/>
        </a:spcBef>
        <a:buSzPct val="100000"/>
        <a:buChar char="•"/>
        <a:defRPr sz="3094">
          <a:latin typeface="Arial"/>
          <a:ea typeface="Arial"/>
          <a:cs typeface="Arial"/>
          <a:sym typeface="Arial"/>
        </a:defRPr>
      </a:lvl3pPr>
      <a:lvl4pPr marL="1317975" indent="-353603">
        <a:spcBef>
          <a:spcPts val="492"/>
        </a:spcBef>
        <a:buSzPct val="100000"/>
        <a:buChar char="–"/>
        <a:defRPr sz="3094">
          <a:latin typeface="Arial"/>
          <a:ea typeface="Arial"/>
          <a:cs typeface="Arial"/>
          <a:sym typeface="Arial"/>
        </a:defRPr>
      </a:lvl4pPr>
      <a:lvl5pPr marL="1639432" indent="-353603">
        <a:spcBef>
          <a:spcPts val="492"/>
        </a:spcBef>
        <a:buSzPct val="100000"/>
        <a:buChar char="»"/>
        <a:defRPr sz="3094">
          <a:latin typeface="Arial"/>
          <a:ea typeface="Arial"/>
          <a:cs typeface="Arial"/>
          <a:sym typeface="Arial"/>
        </a:defRPr>
      </a:lvl5pPr>
      <a:lvl6pPr marL="1960890" indent="-353603">
        <a:spcBef>
          <a:spcPts val="492"/>
        </a:spcBef>
        <a:buSzPct val="100000"/>
        <a:buChar char="»"/>
        <a:defRPr sz="3094">
          <a:latin typeface="Arial"/>
          <a:ea typeface="Arial"/>
          <a:cs typeface="Arial"/>
          <a:sym typeface="Arial"/>
        </a:defRPr>
      </a:lvl6pPr>
      <a:lvl7pPr marL="2282347" indent="-353603">
        <a:spcBef>
          <a:spcPts val="492"/>
        </a:spcBef>
        <a:buSzPct val="100000"/>
        <a:buChar char="»"/>
        <a:defRPr sz="3094">
          <a:latin typeface="Arial"/>
          <a:ea typeface="Arial"/>
          <a:cs typeface="Arial"/>
          <a:sym typeface="Arial"/>
        </a:defRPr>
      </a:lvl7pPr>
      <a:lvl8pPr marL="2603804" indent="-353603">
        <a:spcBef>
          <a:spcPts val="492"/>
        </a:spcBef>
        <a:buSzPct val="100000"/>
        <a:buChar char="»"/>
        <a:defRPr sz="3094">
          <a:latin typeface="Arial"/>
          <a:ea typeface="Arial"/>
          <a:cs typeface="Arial"/>
          <a:sym typeface="Arial"/>
        </a:defRPr>
      </a:lvl8pPr>
      <a:lvl9pPr marL="2925262" indent="-353603">
        <a:spcBef>
          <a:spcPts val="492"/>
        </a:spcBef>
        <a:buSzPct val="100000"/>
        <a:buChar char="»"/>
        <a:defRPr sz="3094">
          <a:latin typeface="Arial"/>
          <a:ea typeface="Arial"/>
          <a:cs typeface="Arial"/>
          <a:sym typeface="Arial"/>
        </a:defRPr>
      </a:lvl9pPr>
    </p:bodyStyle>
    <p:otherStyle>
      <a:lvl1pPr>
        <a:defRPr sz="1687">
          <a:solidFill>
            <a:schemeClr val="tx1"/>
          </a:solidFill>
          <a:latin typeface="+mn-lt"/>
          <a:ea typeface="+mn-ea"/>
          <a:cs typeface="+mn-cs"/>
          <a:sym typeface="Arial"/>
        </a:defRPr>
      </a:lvl1pPr>
      <a:lvl2pPr indent="321457">
        <a:defRPr sz="1687">
          <a:solidFill>
            <a:schemeClr val="tx1"/>
          </a:solidFill>
          <a:latin typeface="+mn-lt"/>
          <a:ea typeface="+mn-ea"/>
          <a:cs typeface="+mn-cs"/>
          <a:sym typeface="Arial"/>
        </a:defRPr>
      </a:lvl2pPr>
      <a:lvl3pPr indent="642915">
        <a:defRPr sz="1687">
          <a:solidFill>
            <a:schemeClr val="tx1"/>
          </a:solidFill>
          <a:latin typeface="+mn-lt"/>
          <a:ea typeface="+mn-ea"/>
          <a:cs typeface="+mn-cs"/>
          <a:sym typeface="Arial"/>
        </a:defRPr>
      </a:lvl3pPr>
      <a:lvl4pPr indent="964372">
        <a:defRPr sz="1687">
          <a:solidFill>
            <a:schemeClr val="tx1"/>
          </a:solidFill>
          <a:latin typeface="+mn-lt"/>
          <a:ea typeface="+mn-ea"/>
          <a:cs typeface="+mn-cs"/>
          <a:sym typeface="Arial"/>
        </a:defRPr>
      </a:lvl4pPr>
      <a:lvl5pPr indent="1285829">
        <a:defRPr sz="1687">
          <a:solidFill>
            <a:schemeClr val="tx1"/>
          </a:solidFill>
          <a:latin typeface="+mn-lt"/>
          <a:ea typeface="+mn-ea"/>
          <a:cs typeface="+mn-cs"/>
          <a:sym typeface="Arial"/>
        </a:defRPr>
      </a:lvl5pPr>
      <a:lvl6pPr indent="1607287">
        <a:defRPr sz="1687">
          <a:solidFill>
            <a:schemeClr val="tx1"/>
          </a:solidFill>
          <a:latin typeface="+mn-lt"/>
          <a:ea typeface="+mn-ea"/>
          <a:cs typeface="+mn-cs"/>
          <a:sym typeface="Arial"/>
        </a:defRPr>
      </a:lvl6pPr>
      <a:lvl7pPr indent="1928744">
        <a:defRPr sz="1687">
          <a:solidFill>
            <a:schemeClr val="tx1"/>
          </a:solidFill>
          <a:latin typeface="+mn-lt"/>
          <a:ea typeface="+mn-ea"/>
          <a:cs typeface="+mn-cs"/>
          <a:sym typeface="Arial"/>
        </a:defRPr>
      </a:lvl7pPr>
      <a:lvl8pPr indent="2250201">
        <a:defRPr sz="1687">
          <a:solidFill>
            <a:schemeClr val="tx1"/>
          </a:solidFill>
          <a:latin typeface="+mn-lt"/>
          <a:ea typeface="+mn-ea"/>
          <a:cs typeface="+mn-cs"/>
          <a:sym typeface="Arial"/>
        </a:defRPr>
      </a:lvl8pPr>
      <a:lvl9pPr indent="2571659">
        <a:defRPr sz="1687">
          <a:solidFill>
            <a:schemeClr val="tx1"/>
          </a:solidFill>
          <a:latin typeface="+mn-lt"/>
          <a:ea typeface="+mn-ea"/>
          <a:cs typeface="+mn-cs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4BC5E4-D92C-104E-990E-8562E81D1C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14EAC4D1-B026-E14D-BA30-BD65BCD6A5D5}" type="datetimeFigureOut">
              <a:rPr lang="en-US" smtClean="0"/>
              <a:pPr/>
              <a:t>1/12/23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A5086-6D35-9D45-A6A3-8A01C62EB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E57102-24D9-D54D-BD8B-16E6DDE887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BD40F6EB-23C3-3041-9FAD-F604CA3CDAD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0B58FA-4863-B049-8632-D4BFAA7784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218D91F-B0A1-1146-9A4A-7C95443AB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11426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2B8E6B-F189-4A1D-B417-82DEBA20C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4CAA43-F353-4A58-8B34-18BDAB9343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B309E1-8785-4DC6-A63B-63854BDD9A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56C77F-8F5E-4617-8F6F-C054BB0BBE2B}" type="datetimeFigureOut">
              <a:rPr lang="en-AU" smtClean="0"/>
              <a:t>12/1/2023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49A623-DA52-4090-A2F0-F4F27CAF22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973671-EE4F-46CB-94E5-0DBBA74462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3E6C92-7A4F-46C2-91EC-982F765DD72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86543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tiff"/><Relationship Id="rId3" Type="http://schemas.openxmlformats.org/officeDocument/2006/relationships/image" Target="../media/image37.png"/><Relationship Id="rId7" Type="http://schemas.microsoft.com/office/2007/relationships/hdphoto" Target="../media/hdphoto4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2.xml"/><Relationship Id="rId6" Type="http://schemas.microsoft.com/office/2007/relationships/hdphoto" Target="../media/hdphoto3.wdp"/><Relationship Id="rId5" Type="http://schemas.microsoft.com/office/2007/relationships/hdphoto" Target="../media/hdphoto2.wdp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35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3.xml"/><Relationship Id="rId6" Type="http://schemas.openxmlformats.org/officeDocument/2006/relationships/hyperlink" Target="https://vimeo.com/qisva/studentvoiceinaction" TargetMode="External"/><Relationship Id="rId5" Type="http://schemas.openxmlformats.org/officeDocument/2006/relationships/hyperlink" Target="https://youtu.be/EcHcXtrQxUc" TargetMode="External"/><Relationship Id="rId4" Type="http://schemas.openxmlformats.org/officeDocument/2006/relationships/hyperlink" Target="https://www.youtube.com/watch?v=XL-URMaOcfs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hyperlink" Target="https://quagliainstitute.org/library/case-studies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35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50.png"/><Relationship Id="rId4" Type="http://schemas.microsoft.com/office/2011/relationships/webextension" Target="../webextensions/webextension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5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ufw5pWnvaWU" TargetMode="External"/><Relationship Id="rId2" Type="http://schemas.openxmlformats.org/officeDocument/2006/relationships/image" Target="../media/image35.tiff"/><Relationship Id="rId1" Type="http://schemas.openxmlformats.org/officeDocument/2006/relationships/slideLayout" Target="../slideLayouts/slideLayout32.xml"/><Relationship Id="rId4" Type="http://schemas.openxmlformats.org/officeDocument/2006/relationships/hyperlink" Target="https://vimeo.com/qisva/drq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5.tiff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3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qisva/artoflistening" TargetMode="External"/><Relationship Id="rId2" Type="http://schemas.openxmlformats.org/officeDocument/2006/relationships/hyperlink" Target="https://youtu.be/ooE9dKobjZU" TargetMode="External"/><Relationship Id="rId1" Type="http://schemas.openxmlformats.org/officeDocument/2006/relationships/slideLayout" Target="../slideLayouts/slideLayout3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tiff"/><Relationship Id="rId1" Type="http://schemas.openxmlformats.org/officeDocument/2006/relationships/slideLayout" Target="../slideLayouts/slideLayout3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35.tif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qisva/takingtimetolearn" TargetMode="External"/><Relationship Id="rId2" Type="http://schemas.openxmlformats.org/officeDocument/2006/relationships/hyperlink" Target="https://youtu.be/tYKcvRfxK0o" TargetMode="External"/><Relationship Id="rId1" Type="http://schemas.openxmlformats.org/officeDocument/2006/relationships/slideLayout" Target="../slideLayouts/slideLayout3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tiff"/><Relationship Id="rId1" Type="http://schemas.openxmlformats.org/officeDocument/2006/relationships/slideLayout" Target="../slideLayouts/slideLayout3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3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3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3.xml"/><Relationship Id="rId4" Type="http://schemas.openxmlformats.org/officeDocument/2006/relationships/hyperlink" Target="https://youtu.be/Yl3JrRtyGHc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5.tif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2oviZKloaWA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3.xml"/><Relationship Id="rId6" Type="http://schemas.openxmlformats.org/officeDocument/2006/relationships/hyperlink" Target="https://www.youtube.com/watch?v=L6zxU8Gv8YU" TargetMode="External"/><Relationship Id="rId5" Type="http://schemas.openxmlformats.org/officeDocument/2006/relationships/hyperlink" Target="http://epsvisiblelearning.weebly.com/student-voice.html" TargetMode="External"/><Relationship Id="rId4" Type="http://schemas.openxmlformats.org/officeDocument/2006/relationships/hyperlink" Target="https://vimeo.com/qisva/newpublicschools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35.tif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qisva/leadingtogether" TargetMode="External"/><Relationship Id="rId2" Type="http://schemas.openxmlformats.org/officeDocument/2006/relationships/hyperlink" Target="https://youtu.be/RTvZCdUP7N4" TargetMode="External"/><Relationship Id="rId1" Type="http://schemas.openxmlformats.org/officeDocument/2006/relationships/slideLayout" Target="../slideLayouts/slideLayout3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5.tif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7" Type="http://schemas.openxmlformats.org/officeDocument/2006/relationships/image" Target="../media/image35.tiff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68.jpg"/><Relationship Id="rId5" Type="http://schemas.openxmlformats.org/officeDocument/2006/relationships/image" Target="../media/image67.jpg"/><Relationship Id="rId4" Type="http://schemas.openxmlformats.org/officeDocument/2006/relationships/image" Target="../media/image66.jp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7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svg"/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72.svg"/><Relationship Id="rId5" Type="http://schemas.openxmlformats.org/officeDocument/2006/relationships/image" Target="../media/image71.png"/><Relationship Id="rId4" Type="http://schemas.openxmlformats.org/officeDocument/2006/relationships/image" Target="../media/image70.png"/><Relationship Id="rId9" Type="http://schemas.openxmlformats.org/officeDocument/2006/relationships/image" Target="../media/image7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3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5.tif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7" Type="http://schemas.openxmlformats.org/officeDocument/2006/relationships/image" Target="../media/image8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81.png"/><Relationship Id="rId5" Type="http://schemas.openxmlformats.org/officeDocument/2006/relationships/image" Target="../media/image80.jpeg"/><Relationship Id="rId4" Type="http://schemas.openxmlformats.org/officeDocument/2006/relationships/image" Target="../media/image35.tif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5.tif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82.png"/><Relationship Id="rId4" Type="http://schemas.openxmlformats.org/officeDocument/2006/relationships/image" Target="../media/image35.tif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2.xml"/><Relationship Id="rId5" Type="http://schemas.openxmlformats.org/officeDocument/2006/relationships/hyperlink" Target="https://vimeo.com/qisva/schoolvoicemodel" TargetMode="External"/><Relationship Id="rId4" Type="http://schemas.openxmlformats.org/officeDocument/2006/relationships/hyperlink" Target="https://youtu.be/Ff2UVHm9urQ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5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image" Target="../media/image85.tiff"/><Relationship Id="rId1" Type="http://schemas.openxmlformats.org/officeDocument/2006/relationships/slideLayout" Target="../slideLayouts/slideLayout3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35.tiff"/><Relationship Id="rId1" Type="http://schemas.openxmlformats.org/officeDocument/2006/relationships/slideLayout" Target="../slideLayouts/slideLayout3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35.tiff"/><Relationship Id="rId1" Type="http://schemas.openxmlformats.org/officeDocument/2006/relationships/slideLayout" Target="../slideLayouts/slideLayout3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7" Type="http://schemas.openxmlformats.org/officeDocument/2006/relationships/image" Target="../media/image92.png"/><Relationship Id="rId2" Type="http://schemas.openxmlformats.org/officeDocument/2006/relationships/image" Target="../media/image35.tiff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3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787lwYW0mKY" TargetMode="External"/><Relationship Id="rId2" Type="http://schemas.openxmlformats.org/officeDocument/2006/relationships/image" Target="../media/image35.tiff"/><Relationship Id="rId1" Type="http://schemas.openxmlformats.org/officeDocument/2006/relationships/slideLayout" Target="../slideLayouts/slideLayout32.xml"/><Relationship Id="rId4" Type="http://schemas.openxmlformats.org/officeDocument/2006/relationships/hyperlink" Target="https://vimeo.com/qisva/mantra" TargetMode="Externa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3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0" y="3761146"/>
            <a:ext cx="9256795" cy="1867046"/>
          </a:xfrm>
          <a:prstGeom prst="rect">
            <a:avLst/>
          </a:prstGeom>
        </p:spPr>
        <p:txBody>
          <a:bodyPr wrap="square" lIns="91435" tIns="45718" rIns="91435" bIns="45718">
            <a:spAutoFit/>
          </a:bodyPr>
          <a:lstStyle/>
          <a:p>
            <a:pPr marL="0" marR="0" lvl="0" indent="0" algn="ctr" defTabSz="41075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50" b="1" i="0" u="none" strike="noStrike" kern="0" cap="none" spc="150" normalizeH="0" baseline="0" noProof="0" dirty="0">
              <a:ln w="11430"/>
              <a:solidFill>
                <a:srgbClr val="97C72B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Chalkduster" panose="03050602040202020205" pitchFamily="66" charset="77"/>
              <a:cs typeface="Chalkduster"/>
              <a:sym typeface="Helvetica Light"/>
            </a:endParaRPr>
          </a:p>
          <a:p>
            <a:pPr marL="0" marR="0" lvl="0" indent="0" algn="ctr" defTabSz="41075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94" b="0" i="0" u="none" strike="noStrike" kern="0" cap="none" spc="150" normalizeH="0" baseline="0" noProof="0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Chalkduster" panose="03050602040202020205" pitchFamily="66" charset="77"/>
              <a:sym typeface="Helvetica Light"/>
            </a:endParaRPr>
          </a:p>
          <a:p>
            <a:pPr marL="0" marR="0" lvl="0" indent="0" algn="ctr" defTabSz="41075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94" b="0" i="0" u="none" strike="noStrike" kern="0" cap="none" spc="150" normalizeH="0" baseline="0" noProof="0" dirty="0">
                <a:ln w="11430"/>
                <a:solidFill>
                  <a:srgbClr val="FFFFFF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Chalkduster" panose="03050602040202020205" pitchFamily="66" charset="77"/>
                <a:sym typeface="Helvetica Light"/>
              </a:rPr>
              <a:t>Dr. Kristine Fox &amp; Sue Bryen with special guest Dr. Lisa </a:t>
            </a:r>
            <a:r>
              <a:rPr kumimoji="0" lang="en-US" sz="3094" b="0" i="0" u="none" strike="noStrike" kern="0" cap="none" spc="150" normalizeH="0" baseline="0" noProof="0" dirty="0" err="1">
                <a:ln w="11430"/>
                <a:solidFill>
                  <a:srgbClr val="FFFFFF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Chalkduster" panose="03050602040202020205" pitchFamily="66" charset="77"/>
                <a:sym typeface="Helvetica Light"/>
              </a:rPr>
              <a:t>Lande</a:t>
            </a:r>
            <a:endParaRPr kumimoji="0" lang="en-US" sz="3094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4652E33E-401E-0248-8497-6E27499877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0" y="293006"/>
            <a:ext cx="7022926" cy="118368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8B2F97D-DF85-274D-8311-4AB8E4B373AA}"/>
              </a:ext>
            </a:extLst>
          </p:cNvPr>
          <p:cNvSpPr/>
          <p:nvPr/>
        </p:nvSpPr>
        <p:spPr>
          <a:xfrm>
            <a:off x="1051321" y="2116605"/>
            <a:ext cx="9377640" cy="2283698"/>
          </a:xfrm>
          <a:prstGeom prst="rect">
            <a:avLst/>
          </a:prstGeom>
        </p:spPr>
        <p:txBody>
          <a:bodyPr wrap="square" lIns="91435" tIns="45718" rIns="91435" bIns="45718">
            <a:spAutoFit/>
          </a:bodyPr>
          <a:lstStyle/>
          <a:p>
            <a:pPr marL="0" marR="0" lvl="0" indent="0" algn="ctr" defTabSz="41075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0" cap="none" spc="150" normalizeH="0" baseline="0" noProof="0" dirty="0">
                <a:ln w="11430"/>
                <a:solidFill>
                  <a:srgbClr val="00B0F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Chalkduster" panose="03050602040202020205" pitchFamily="66" charset="77"/>
                <a:cs typeface="Chalkduster"/>
                <a:sym typeface="Helvetica Light"/>
              </a:rPr>
              <a:t> The Voice Process:</a:t>
            </a:r>
          </a:p>
          <a:p>
            <a:pPr marL="0" marR="0" lvl="0" indent="0" algn="ctr" defTabSz="41075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kern="0" spc="150" dirty="0">
                <a:ln w="11430"/>
                <a:solidFill>
                  <a:srgbClr val="00B0F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  <a:sym typeface="Helvetica Light"/>
              </a:rPr>
              <a:t>Listen, Learn, Lead</a:t>
            </a:r>
            <a:endParaRPr kumimoji="0" lang="en-US" sz="4800" b="1" i="0" u="none" strike="noStrike" kern="0" cap="none" spc="150" normalizeH="0" baseline="0" noProof="0" dirty="0">
              <a:ln w="11430"/>
              <a:solidFill>
                <a:srgbClr val="00B0F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Chalkduster" panose="03050602040202020205" pitchFamily="66" charset="77"/>
              <a:cs typeface="Chalkduster"/>
              <a:sym typeface="Helvetica Light"/>
            </a:endParaRPr>
          </a:p>
          <a:p>
            <a:pPr marL="0" marR="0" lvl="0" indent="0" algn="ctr" defTabSz="41075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640" b="1" kern="0" spc="150" dirty="0">
                <a:ln w="11430"/>
                <a:solidFill>
                  <a:srgbClr val="00B0F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  <a:sym typeface="Helvetica Light"/>
              </a:rPr>
              <a:t>August 2022</a:t>
            </a:r>
            <a:endParaRPr kumimoji="0" lang="en-US" sz="4640" b="1" i="0" u="none" strike="noStrike" kern="0" cap="none" spc="150" normalizeH="0" baseline="0" noProof="0" dirty="0">
              <a:ln w="11430"/>
              <a:solidFill>
                <a:srgbClr val="00B0F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Chalkduster" panose="03050602040202020205" pitchFamily="66" charset="77"/>
              <a:cs typeface="Chalkduster"/>
              <a:sym typeface="Helvetica Ligh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41F8EF-F0E4-F240-9910-BAC323DF7C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727700"/>
            <a:ext cx="3556000" cy="113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978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flip dir="r"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1854201" y="182564"/>
            <a:ext cx="84963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5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Fundamental Beliefs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255045" y="1484925"/>
            <a:ext cx="775969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471" indent="-571471">
              <a:buFont typeface="Arial"/>
              <a:buChar char="•"/>
            </a:pPr>
            <a:r>
              <a:rPr lang="en-US" sz="3600" dirty="0">
                <a:solidFill>
                  <a:schemeClr val="bg1"/>
                </a:solidFill>
                <a:latin typeface="Chalkduster"/>
                <a:cs typeface="Chalkduster"/>
              </a:rPr>
              <a:t>_________ are the potential, not the problem.</a:t>
            </a:r>
          </a:p>
          <a:p>
            <a:pPr marL="571471" indent="-571471">
              <a:buFont typeface="Arial"/>
              <a:buChar char="•"/>
            </a:pPr>
            <a:endParaRPr lang="en-US" sz="36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571471" indent="-571471">
              <a:buFont typeface="Arial"/>
              <a:buChar char="•"/>
            </a:pPr>
            <a:r>
              <a:rPr lang="en-US" sz="3600" dirty="0">
                <a:solidFill>
                  <a:schemeClr val="bg1"/>
                </a:solidFill>
                <a:latin typeface="Chalkduster"/>
                <a:cs typeface="Chalkduster"/>
              </a:rPr>
              <a:t>_________ have something to teach us.</a:t>
            </a:r>
          </a:p>
          <a:p>
            <a:pPr marL="571471" indent="-571471">
              <a:buFont typeface="Arial"/>
              <a:buChar char="•"/>
            </a:pPr>
            <a:endParaRPr lang="en-US" sz="36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571471" indent="-571471">
              <a:buFont typeface="Arial"/>
              <a:buChar char="•"/>
            </a:pPr>
            <a:r>
              <a:rPr lang="en-US" sz="3600" dirty="0">
                <a:solidFill>
                  <a:schemeClr val="bg1"/>
                </a:solidFill>
                <a:latin typeface="Chalkduster"/>
                <a:cs typeface="Chalkduster"/>
              </a:rPr>
              <a:t>Working ________ is the only way forward.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3EC25D-D650-1A4D-A317-FA81934935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134837" y="6241473"/>
            <a:ext cx="837037" cy="47531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74E3CCE-5091-D943-9320-C8D540663ACA}"/>
              </a:ext>
            </a:extLst>
          </p:cNvPr>
          <p:cNvSpPr txBox="1"/>
          <p:nvPr/>
        </p:nvSpPr>
        <p:spPr>
          <a:xfrm>
            <a:off x="3133726" y="1334907"/>
            <a:ext cx="24115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>
                <a:solidFill>
                  <a:schemeClr val="bg1"/>
                </a:solidFill>
                <a:latin typeface="Chalkduster"/>
                <a:cs typeface="Chalkduster"/>
              </a:rPr>
              <a:t>Students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2B9DE0-0F43-CE49-AB8E-9159380642D1}"/>
              </a:ext>
            </a:extLst>
          </p:cNvPr>
          <p:cNvSpPr txBox="1"/>
          <p:nvPr/>
        </p:nvSpPr>
        <p:spPr>
          <a:xfrm>
            <a:off x="3100605" y="2922760"/>
            <a:ext cx="24115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>
                <a:solidFill>
                  <a:schemeClr val="bg1"/>
                </a:solidFill>
                <a:latin typeface="Chalkduster"/>
                <a:cs typeface="Chalkduster"/>
              </a:rPr>
              <a:t>Students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F0572B-CB59-F245-B7A4-3B4B9CC3E813}"/>
              </a:ext>
            </a:extLst>
          </p:cNvPr>
          <p:cNvSpPr txBox="1"/>
          <p:nvPr/>
        </p:nvSpPr>
        <p:spPr>
          <a:xfrm>
            <a:off x="5377196" y="4553597"/>
            <a:ext cx="24115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>
                <a:solidFill>
                  <a:schemeClr val="bg1"/>
                </a:solidFill>
                <a:latin typeface="Chalkduster"/>
                <a:cs typeface="Chalkduster"/>
              </a:rPr>
              <a:t>together</a:t>
            </a:r>
          </a:p>
        </p:txBody>
      </p:sp>
    </p:spTree>
    <p:extLst>
      <p:ext uri="{BB962C8B-B14F-4D97-AF65-F5344CB8AC3E}">
        <p14:creationId xmlns:p14="http://schemas.microsoft.com/office/powerpoint/2010/main" val="8679355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-261488"/>
            <a:ext cx="9144000" cy="1821211"/>
          </a:xfrm>
        </p:spPr>
        <p:txBody>
          <a:bodyPr anchor="ctr"/>
          <a:lstStyle/>
          <a:p>
            <a:pPr>
              <a:lnSpc>
                <a:spcPct val="130000"/>
              </a:lnSpc>
            </a:pPr>
            <a:r>
              <a:rPr lang="en-US" sz="4570" dirty="0">
                <a:solidFill>
                  <a:srgbClr val="FFFF00"/>
                </a:solidFill>
                <a:latin typeface="Chalkduster"/>
                <a:cs typeface="Chalkduster"/>
              </a:rPr>
              <a:t>Goals for Today</a:t>
            </a:r>
          </a:p>
        </p:txBody>
      </p:sp>
      <p:sp>
        <p:nvSpPr>
          <p:cNvPr id="4" name="Rectangle 3"/>
          <p:cNvSpPr/>
          <p:nvPr/>
        </p:nvSpPr>
        <p:spPr>
          <a:xfrm>
            <a:off x="993913" y="1444487"/>
            <a:ext cx="1119808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1822" indent="-401822" latinLnBrk="1" hangingPunct="0">
              <a:buFont typeface="Arial"/>
              <a:buChar char="•"/>
            </a:pPr>
            <a:r>
              <a:rPr lang="en-US" sz="2800" dirty="0">
                <a:solidFill>
                  <a:srgbClr val="FFFFFF"/>
                </a:solidFill>
                <a:latin typeface="Chalkduster"/>
                <a:cs typeface="Chalkduster"/>
              </a:rPr>
              <a:t>Learn examples of Voice in Action. </a:t>
            </a:r>
          </a:p>
          <a:p>
            <a:pPr latinLnBrk="1" hangingPunct="0"/>
            <a:endParaRPr lang="en-US" sz="2800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401822" indent="-401822" latinLnBrk="1" hangingPunct="0">
              <a:buFont typeface="Arial"/>
              <a:buChar char="•"/>
            </a:pPr>
            <a:r>
              <a:rPr lang="en-US" sz="2800" dirty="0">
                <a:solidFill>
                  <a:srgbClr val="FFFFFF"/>
                </a:solidFill>
                <a:latin typeface="Chalkduster"/>
                <a:cs typeface="Chalkduster"/>
              </a:rPr>
              <a:t>Gain a deeper understanding of the</a:t>
            </a:r>
            <a:br>
              <a:rPr lang="en-US" sz="2800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sz="2800" dirty="0">
                <a:solidFill>
                  <a:srgbClr val="FFFFFF"/>
                </a:solidFill>
                <a:latin typeface="Chalkduster"/>
                <a:cs typeface="Chalkduster"/>
              </a:rPr>
              <a:t>the Student Voice Process: Listen, Learn, &amp; Lead.</a:t>
            </a:r>
          </a:p>
          <a:p>
            <a:pPr marL="401822" indent="-401822" latinLnBrk="1" hangingPunct="0">
              <a:buFont typeface="Arial"/>
              <a:buChar char="•"/>
            </a:pPr>
            <a:endParaRPr lang="en-US" sz="2800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401822" indent="-401822" latinLnBrk="1" hangingPunct="0">
              <a:buFont typeface="Arial"/>
              <a:buChar char="•"/>
            </a:pPr>
            <a:r>
              <a:rPr lang="en-US" sz="2800" dirty="0">
                <a:solidFill>
                  <a:srgbClr val="FFFFFF"/>
                </a:solidFill>
                <a:latin typeface="Chalkduster"/>
                <a:cs typeface="Chalkduster"/>
              </a:rPr>
              <a:t>Consider how the Student Voice Process can </a:t>
            </a:r>
          </a:p>
          <a:p>
            <a:pPr latinLnBrk="1" hangingPunct="0"/>
            <a:r>
              <a:rPr lang="en-US" sz="2800" dirty="0">
                <a:solidFill>
                  <a:srgbClr val="FFFFFF"/>
                </a:solidFill>
                <a:latin typeface="Chalkduster"/>
                <a:cs typeface="Chalkduster"/>
              </a:rPr>
              <a:t>  support the implementation of Student Voice.</a:t>
            </a:r>
          </a:p>
          <a:p>
            <a:pPr marL="401822" indent="-401822" latinLnBrk="1" hangingPunct="0">
              <a:buFont typeface="Arial"/>
              <a:buChar char="•"/>
            </a:pPr>
            <a:endParaRPr lang="en-US" sz="2800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401822" indent="-401822" latinLnBrk="1" hangingPunct="0">
              <a:buFont typeface="Arial"/>
              <a:buChar char="•"/>
            </a:pPr>
            <a:r>
              <a:rPr lang="en-US" sz="2800" dirty="0">
                <a:solidFill>
                  <a:srgbClr val="FFFFFF"/>
                </a:solidFill>
                <a:latin typeface="Chalkduster"/>
                <a:cs typeface="Chalkduster"/>
              </a:rPr>
              <a:t>Apply learning to amplify student voice in YOUR </a:t>
            </a:r>
          </a:p>
          <a:p>
            <a:pPr latinLnBrk="1" hangingPunct="0"/>
            <a:r>
              <a:rPr lang="en-US" sz="2800" dirty="0">
                <a:solidFill>
                  <a:srgbClr val="FFFFFF"/>
                </a:solidFill>
                <a:latin typeface="Chalkduster"/>
                <a:cs typeface="Chalkduster"/>
              </a:rPr>
              <a:t>  school, particularly.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94060F-03BB-1748-AC45-B804AF8FC4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195507" y="6273155"/>
            <a:ext cx="837037" cy="475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381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3867451" y="262102"/>
            <a:ext cx="4243388" cy="111088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rtl="0" latinLnBrk="1" hangingPunct="0"/>
            <a:r>
              <a:rPr lang="en-US" sz="4219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Quick Review</a:t>
            </a:r>
          </a:p>
          <a:p>
            <a:pPr algn="ctr" defTabSz="410751" latinLnBrk="1" hangingPunct="0"/>
            <a:endParaRPr lang="en-US" sz="2531" dirty="0">
              <a:solidFill>
                <a:srgbClr val="000000"/>
              </a:solidFill>
              <a:sym typeface="Helvetica Ligh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46762BE-A63D-CA45-A076-149CED53D5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176018" y="6203900"/>
            <a:ext cx="837037" cy="47531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BF814F7-DE72-FD48-A81C-15DC2C3D8A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8423" y="1025637"/>
            <a:ext cx="8002769" cy="5178263"/>
          </a:xfrm>
          <a:prstGeom prst="rect">
            <a:avLst/>
          </a:prstGeom>
          <a:effectLst>
            <a:softEdge rad="114300"/>
          </a:effectLst>
        </p:spPr>
      </p:pic>
    </p:spTree>
    <p:extLst>
      <p:ext uri="{BB962C8B-B14F-4D97-AF65-F5344CB8AC3E}">
        <p14:creationId xmlns:p14="http://schemas.microsoft.com/office/powerpoint/2010/main" val="4158679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1740906" y="-1261585"/>
            <a:ext cx="8746268" cy="2769985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pPr algn="ctr"/>
            <a:endParaRPr lang="en-US" sz="5400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800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800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800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800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800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 defTabSz="410751"/>
            <a:r>
              <a:rPr lang="en-US" sz="4000" kern="0" dirty="0">
                <a:solidFill>
                  <a:srgbClr val="FFFF00"/>
                </a:solidFill>
                <a:latin typeface="Chalkduster"/>
                <a:cs typeface="Chalkduster"/>
                <a:sym typeface="Helvetica Light"/>
              </a:rPr>
              <a:t>The 3 Components of Student Voice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479028" y="1399131"/>
            <a:ext cx="10216831" cy="91608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7" tIns="35717" rIns="35717" bIns="35717" numCol="1" spcCol="26788" rtlCol="0" anchor="ctr">
            <a:spAutoFit/>
          </a:bodyPr>
          <a:lstStyle/>
          <a:p>
            <a:pPr marL="514350" indent="-514350" defTabSz="410709" latinLnBrk="1">
              <a:buAutoNum type="arabicParenR"/>
            </a:pPr>
            <a:r>
              <a:rPr lang="en-US" sz="2742" dirty="0">
                <a:solidFill>
                  <a:srgbClr val="FFFFFF"/>
                </a:solidFill>
                <a:latin typeface="Chalkduster"/>
                <a:cs typeface="Chalkduster"/>
              </a:rPr>
              <a:t>Sharing thoughts &amp; ideas in an environment </a:t>
            </a:r>
          </a:p>
          <a:p>
            <a:pPr defTabSz="410709" latinLnBrk="1"/>
            <a:r>
              <a:rPr lang="en-US" sz="2742" dirty="0">
                <a:solidFill>
                  <a:srgbClr val="FFFFFF"/>
                </a:solidFill>
                <a:latin typeface="Chalkduster"/>
                <a:cs typeface="Chalkduster"/>
              </a:rPr>
              <a:t>	 underpinned by trust and respect.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68969" y="3309575"/>
            <a:ext cx="9786546" cy="91608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7" tIns="35717" rIns="35717" bIns="35717" numCol="1" spcCol="26788" rtlCol="0" anchor="ctr">
            <a:spAutoFit/>
          </a:bodyPr>
          <a:lstStyle/>
          <a:p>
            <a:pPr defTabSz="410709" latinLnBrk="1"/>
            <a:r>
              <a:rPr lang="en-US" sz="2742" dirty="0">
                <a:solidFill>
                  <a:srgbClr val="FFFFFF"/>
                </a:solidFill>
                <a:latin typeface="Chalkduster"/>
                <a:cs typeface="Chalkduster"/>
              </a:rPr>
              <a:t>2) Offering realistic suggestions for the </a:t>
            </a:r>
          </a:p>
          <a:p>
            <a:pPr defTabSz="410709" latinLnBrk="1"/>
            <a:r>
              <a:rPr lang="en-US" sz="2742" dirty="0">
                <a:solidFill>
                  <a:srgbClr val="FFFFFF"/>
                </a:solidFill>
                <a:latin typeface="Chalkduster"/>
                <a:cs typeface="Chalkduster"/>
              </a:rPr>
              <a:t>	 good of the whole.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742" y="5378339"/>
            <a:ext cx="9856441" cy="91608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7" tIns="35717" rIns="35717" bIns="35717" numCol="1" spcCol="26788" rtlCol="0" anchor="ctr">
            <a:spAutoFit/>
          </a:bodyPr>
          <a:lstStyle/>
          <a:p>
            <a:pPr defTabSz="410709" latinLnBrk="1"/>
            <a:r>
              <a:rPr lang="en-US" sz="2742" dirty="0">
                <a:solidFill>
                  <a:srgbClr val="FFFFFF"/>
                </a:solidFill>
                <a:latin typeface="Chalkduster"/>
                <a:cs typeface="Chalkduster"/>
              </a:rPr>
              <a:t>3) Accepting responsibility for not only what </a:t>
            </a:r>
          </a:p>
          <a:p>
            <a:pPr defTabSz="410709" latinLnBrk="1"/>
            <a:r>
              <a:rPr lang="en-US" sz="2742" dirty="0">
                <a:solidFill>
                  <a:srgbClr val="FFFFFF"/>
                </a:solidFill>
                <a:latin typeface="Chalkduster"/>
                <a:cs typeface="Chalkduster"/>
              </a:rPr>
              <a:t>	 is said but also what needs to be done.</a:t>
            </a:r>
          </a:p>
        </p:txBody>
      </p:sp>
      <p:sp>
        <p:nvSpPr>
          <p:cNvPr id="14" name="Down Arrow 13">
            <a:extLst>
              <a:ext uri="{FF2B5EF4-FFF2-40B4-BE49-F238E27FC236}">
                <a16:creationId xmlns:a16="http://schemas.microsoft.com/office/drawing/2014/main" id="{C2BFC9BF-2E41-E944-A860-4225FCC43B19}"/>
              </a:ext>
            </a:extLst>
          </p:cNvPr>
          <p:cNvSpPr/>
          <p:nvPr/>
        </p:nvSpPr>
        <p:spPr>
          <a:xfrm>
            <a:off x="4318507" y="2806671"/>
            <a:ext cx="391541" cy="42801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30" latinLnBrk="1"/>
            <a:endParaRPr lang="en-US" sz="1687" dirty="0">
              <a:solidFill>
                <a:srgbClr val="FFFF00"/>
              </a:solidFill>
            </a:endParaRPr>
          </a:p>
        </p:txBody>
      </p:sp>
      <p:sp>
        <p:nvSpPr>
          <p:cNvPr id="15" name="Down Arrow 14">
            <a:extLst>
              <a:ext uri="{FF2B5EF4-FFF2-40B4-BE49-F238E27FC236}">
                <a16:creationId xmlns:a16="http://schemas.microsoft.com/office/drawing/2014/main" id="{14BDADBE-9F39-F548-A0AF-1940268B2597}"/>
              </a:ext>
            </a:extLst>
          </p:cNvPr>
          <p:cNvSpPr/>
          <p:nvPr/>
        </p:nvSpPr>
        <p:spPr>
          <a:xfrm>
            <a:off x="7082237" y="2756529"/>
            <a:ext cx="391541" cy="42801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30" latinLnBrk="1"/>
            <a:endParaRPr lang="en-US" sz="1687" dirty="0">
              <a:solidFill>
                <a:srgbClr val="FFFF00"/>
              </a:solidFill>
            </a:endParaRPr>
          </a:p>
        </p:txBody>
      </p:sp>
      <p:sp>
        <p:nvSpPr>
          <p:cNvPr id="16" name="Down Arrow 15">
            <a:extLst>
              <a:ext uri="{FF2B5EF4-FFF2-40B4-BE49-F238E27FC236}">
                <a16:creationId xmlns:a16="http://schemas.microsoft.com/office/drawing/2014/main" id="{609D26B9-B50B-D64F-A504-A3076ACF73FD}"/>
              </a:ext>
            </a:extLst>
          </p:cNvPr>
          <p:cNvSpPr/>
          <p:nvPr/>
        </p:nvSpPr>
        <p:spPr>
          <a:xfrm>
            <a:off x="3371462" y="4728560"/>
            <a:ext cx="391541" cy="42801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30" latinLnBrk="1"/>
            <a:endParaRPr lang="en-US" sz="1687" dirty="0">
              <a:solidFill>
                <a:srgbClr val="FFFF00"/>
              </a:solidFill>
            </a:endParaRPr>
          </a:p>
        </p:txBody>
      </p:sp>
      <p:sp>
        <p:nvSpPr>
          <p:cNvPr id="17" name="Down Arrow 16">
            <a:extLst>
              <a:ext uri="{FF2B5EF4-FFF2-40B4-BE49-F238E27FC236}">
                <a16:creationId xmlns:a16="http://schemas.microsoft.com/office/drawing/2014/main" id="{AE4E4B59-C21D-B743-8F56-4C10E99A79F2}"/>
              </a:ext>
            </a:extLst>
          </p:cNvPr>
          <p:cNvSpPr/>
          <p:nvPr/>
        </p:nvSpPr>
        <p:spPr>
          <a:xfrm>
            <a:off x="5807192" y="4766932"/>
            <a:ext cx="391541" cy="42801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30" latinLnBrk="1"/>
            <a:endParaRPr lang="en-US" sz="1687" dirty="0">
              <a:solidFill>
                <a:srgbClr val="FFFF00"/>
              </a:solidFill>
            </a:endParaRPr>
          </a:p>
        </p:txBody>
      </p:sp>
      <p:sp>
        <p:nvSpPr>
          <p:cNvPr id="19" name="Down Arrow 18">
            <a:extLst>
              <a:ext uri="{FF2B5EF4-FFF2-40B4-BE49-F238E27FC236}">
                <a16:creationId xmlns:a16="http://schemas.microsoft.com/office/drawing/2014/main" id="{CB67FB72-1D71-1745-A8F5-4E3E0AFE2FA2}"/>
              </a:ext>
            </a:extLst>
          </p:cNvPr>
          <p:cNvSpPr/>
          <p:nvPr/>
        </p:nvSpPr>
        <p:spPr>
          <a:xfrm>
            <a:off x="8175077" y="4763410"/>
            <a:ext cx="391541" cy="42801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30" latinLnBrk="1"/>
            <a:endParaRPr lang="en-US" sz="1687" dirty="0">
              <a:solidFill>
                <a:srgbClr val="FFFF00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BD7F7A9-2298-5C41-BF28-C808AA37A25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0800000" flipH="1" flipV="1">
            <a:off x="11182453" y="6294420"/>
            <a:ext cx="891041" cy="505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591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" grpId="0"/>
      <p:bldP spid="3" grpId="0"/>
      <p:bldP spid="5" grpId="0"/>
      <p:bldP spid="14" grpId="0" animBg="1"/>
      <p:bldP spid="15" grpId="0" animBg="1"/>
      <p:bldP spid="16" grpId="0" animBg="1"/>
      <p:bldP spid="17" grpId="0" animBg="1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30451" y="1983522"/>
            <a:ext cx="7543799" cy="3792959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pPr algn="ctr"/>
            <a:r>
              <a:rPr lang="en-US" sz="4008" dirty="0">
                <a:solidFill>
                  <a:srgbClr val="FFFFFF"/>
                </a:solidFill>
                <a:latin typeface="Chalkduster"/>
                <a:cs typeface="Chalkduster"/>
              </a:rPr>
              <a:t> The ability to </a:t>
            </a:r>
          </a:p>
          <a:p>
            <a:pPr algn="ctr"/>
            <a:r>
              <a:rPr lang="en-US" sz="4008" dirty="0">
                <a:solidFill>
                  <a:srgbClr val="FFFFFF"/>
                </a:solidFill>
                <a:latin typeface="Chalkduster"/>
                <a:cs typeface="Chalkduster"/>
              </a:rPr>
              <a:t>dream &amp; set goals </a:t>
            </a:r>
          </a:p>
          <a:p>
            <a:pPr algn="ctr"/>
            <a:r>
              <a:rPr lang="en-US" sz="4008" dirty="0">
                <a:solidFill>
                  <a:srgbClr val="FFFFFF"/>
                </a:solidFill>
                <a:latin typeface="Chalkduster"/>
                <a:cs typeface="Chalkduster"/>
              </a:rPr>
              <a:t>for the future, </a:t>
            </a:r>
          </a:p>
          <a:p>
            <a:pPr algn="ctr"/>
            <a:r>
              <a:rPr lang="en-US" sz="4008" dirty="0">
                <a:solidFill>
                  <a:srgbClr val="FFFFFF"/>
                </a:solidFill>
                <a:latin typeface="Chalkduster"/>
                <a:cs typeface="Chalkduster"/>
              </a:rPr>
              <a:t>while being inspired </a:t>
            </a:r>
          </a:p>
          <a:p>
            <a:pPr algn="ctr"/>
            <a:r>
              <a:rPr lang="en-US" sz="4008" dirty="0">
                <a:solidFill>
                  <a:srgbClr val="FFFFFF"/>
                </a:solidFill>
                <a:latin typeface="Chalkduster"/>
                <a:cs typeface="Chalkduster"/>
              </a:rPr>
              <a:t>in the present </a:t>
            </a:r>
          </a:p>
          <a:p>
            <a:pPr algn="ctr"/>
            <a:r>
              <a:rPr lang="en-US" sz="4008" dirty="0">
                <a:solidFill>
                  <a:srgbClr val="FFFFFF"/>
                </a:solidFill>
                <a:latin typeface="Chalkduster"/>
                <a:cs typeface="Chalkduster"/>
              </a:rPr>
              <a:t>to reach those dreams.</a:t>
            </a: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1854201" y="658804"/>
            <a:ext cx="8496300" cy="925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39" tIns="45719" rIns="91439" bIns="45719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5414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ASPIRATIONS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82C38B-5487-104A-9346-08C1DEE3B4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081889" y="6218781"/>
            <a:ext cx="837037" cy="475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118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Line 1"/>
          <p:cNvSpPr>
            <a:spLocks noChangeShapeType="1"/>
          </p:cNvSpPr>
          <p:nvPr/>
        </p:nvSpPr>
        <p:spPr bwMode="auto">
          <a:xfrm>
            <a:off x="2709417" y="303609"/>
            <a:ext cx="1117" cy="6402586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 sz="1266"/>
          </a:p>
        </p:txBody>
      </p:sp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2059781" y="6129116"/>
            <a:ext cx="6858000" cy="1116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 sz="1266"/>
          </a:p>
        </p:txBody>
      </p:sp>
      <p:sp>
        <p:nvSpPr>
          <p:cNvPr id="2052" name="Rectangle 4"/>
          <p:cNvSpPr>
            <a:spLocks/>
          </p:cNvSpPr>
          <p:nvPr/>
        </p:nvSpPr>
        <p:spPr bwMode="auto">
          <a:xfrm>
            <a:off x="1689081" y="362770"/>
            <a:ext cx="467625" cy="194797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40637" bIns="0">
            <a:prstTxWarp prst="textNoShape">
              <a:avLst/>
            </a:prstTxWarp>
            <a:spAutoFit/>
          </a:bodyPr>
          <a:lstStyle/>
          <a:p>
            <a:pPr marL="40180"/>
            <a:r>
              <a:rPr lang="en-US" sz="1266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3" name="Rectangle 5"/>
          <p:cNvSpPr>
            <a:spLocks/>
          </p:cNvSpPr>
          <p:nvPr/>
        </p:nvSpPr>
        <p:spPr bwMode="auto">
          <a:xfrm>
            <a:off x="8068227" y="6227342"/>
            <a:ext cx="467625" cy="194797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40637" bIns="0">
            <a:prstTxWarp prst="textNoShape">
              <a:avLst/>
            </a:prstTxWarp>
            <a:spAutoFit/>
          </a:bodyPr>
          <a:lstStyle/>
          <a:p>
            <a:pPr marL="40180"/>
            <a:r>
              <a:rPr lang="en-US" sz="1266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4" name="Rectangle 6"/>
          <p:cNvSpPr>
            <a:spLocks/>
          </p:cNvSpPr>
          <p:nvPr/>
        </p:nvSpPr>
        <p:spPr bwMode="auto">
          <a:xfrm>
            <a:off x="1692902" y="6223993"/>
            <a:ext cx="406134" cy="194797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40637" bIns="0">
            <a:prstTxWarp prst="textNoShape">
              <a:avLst/>
            </a:prstTxWarp>
            <a:spAutoFit/>
          </a:bodyPr>
          <a:lstStyle/>
          <a:p>
            <a:pPr marL="40180"/>
            <a:r>
              <a:rPr lang="en-US" sz="1266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low</a:t>
            </a:r>
          </a:p>
        </p:txBody>
      </p: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2747367" y="607219"/>
            <a:ext cx="2741414" cy="2741414"/>
            <a:chOff x="0" y="0"/>
            <a:chExt cx="2456" cy="2456"/>
          </a:xfrm>
        </p:grpSpPr>
        <p:grpSp>
          <p:nvGrpSpPr>
            <p:cNvPr id="5" name="Group 15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61" name="Rectangle 13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005B7F"/>
                  </a:gs>
                  <a:gs pos="50000">
                    <a:srgbClr val="0086B8"/>
                  </a:gs>
                  <a:gs pos="100000">
                    <a:srgbClr val="00A1DB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 sz="1266"/>
              </a:p>
            </p:txBody>
          </p:sp>
          <p:sp>
            <p:nvSpPr>
              <p:cNvPr id="2062" name="Rectangle 14"/>
              <p:cNvSpPr>
                <a:spLocks/>
              </p:cNvSpPr>
              <p:nvPr/>
            </p:nvSpPr>
            <p:spPr bwMode="auto">
              <a:xfrm>
                <a:off x="97" y="121"/>
                <a:ext cx="2235" cy="368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40640" bIns="0" anchor="ctr">
                <a:prstTxWarp prst="textNoShape">
                  <a:avLst/>
                </a:prstTxWarp>
                <a:spAutoFit/>
              </a:bodyPr>
              <a:lstStyle/>
              <a:p>
                <a:pPr marL="40180"/>
                <a:r>
                  <a:rPr lang="en-US" sz="2672" dirty="0">
                    <a:solidFill>
                      <a:srgbClr val="FFFFFF"/>
                    </a:solidFill>
                    <a:latin typeface="Chalkduster" panose="03050602040202020205" pitchFamily="66" charset="77"/>
                    <a:ea typeface="Times New Roman Bold" charset="0"/>
                    <a:cs typeface="Chalkboard"/>
                    <a:sym typeface="Times New Roman Bold" charset="0"/>
                  </a:rPr>
                  <a:t>Imagination</a:t>
                </a:r>
              </a:p>
            </p:txBody>
          </p:sp>
        </p:grpSp>
        <p:pic>
          <p:nvPicPr>
            <p:cNvPr id="2064" name="Picture 16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44" y="832"/>
              <a:ext cx="1368" cy="981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5488781" y="3354214"/>
            <a:ext cx="2741414" cy="2741414"/>
            <a:chOff x="0" y="0"/>
            <a:chExt cx="2456" cy="2456"/>
          </a:xfrm>
        </p:grpSpPr>
        <p:grpSp>
          <p:nvGrpSpPr>
            <p:cNvPr id="7" name="Group 20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66" name="Rectangle 18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A05900"/>
                  </a:gs>
                  <a:gs pos="50000">
                    <a:srgbClr val="E68300"/>
                  </a:gs>
                  <a:gs pos="100000">
                    <a:srgbClr val="FF9D00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 sz="1266"/>
              </a:p>
            </p:txBody>
          </p:sp>
          <p:sp>
            <p:nvSpPr>
              <p:cNvPr id="2067" name="Rectangle 19"/>
              <p:cNvSpPr>
                <a:spLocks/>
              </p:cNvSpPr>
              <p:nvPr/>
            </p:nvSpPr>
            <p:spPr bwMode="auto">
              <a:xfrm>
                <a:off x="131" y="165"/>
                <a:ext cx="2172" cy="368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40640" bIns="0" anchor="ctr">
                <a:prstTxWarp prst="textNoShape">
                  <a:avLst/>
                </a:prstTxWarp>
                <a:spAutoFit/>
              </a:bodyPr>
              <a:lstStyle/>
              <a:p>
                <a:pPr marL="40180"/>
                <a:r>
                  <a:rPr lang="en-US" sz="2672" dirty="0">
                    <a:solidFill>
                      <a:srgbClr val="FFFFFF"/>
                    </a:solidFill>
                    <a:latin typeface="Chalkduster" panose="03050602040202020205" pitchFamily="66" charset="77"/>
                    <a:ea typeface="Times New Roman Bold" charset="0"/>
                    <a:cs typeface="Times New Roman Bold" charset="0"/>
                    <a:sym typeface="Times New Roman Bold" charset="0"/>
                  </a:rPr>
                  <a:t>Perspiration</a:t>
                </a:r>
              </a:p>
            </p:txBody>
          </p:sp>
        </p:grpSp>
        <p:pic>
          <p:nvPicPr>
            <p:cNvPr id="2069" name="Picture 21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18" y="1051"/>
              <a:ext cx="2192" cy="658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grpSp>
        <p:nvGrpSpPr>
          <p:cNvPr id="8" name="Group 27"/>
          <p:cNvGrpSpPr>
            <a:grpSpLocks/>
          </p:cNvGrpSpPr>
          <p:nvPr/>
        </p:nvGrpSpPr>
        <p:grpSpPr bwMode="auto">
          <a:xfrm>
            <a:off x="2747367" y="3354214"/>
            <a:ext cx="2741414" cy="2741414"/>
            <a:chOff x="0" y="0"/>
            <a:chExt cx="2456" cy="2456"/>
          </a:xfrm>
        </p:grpSpPr>
        <p:grpSp>
          <p:nvGrpSpPr>
            <p:cNvPr id="9" name="Group 25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71" name="Rectangle 23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007F5B"/>
                  </a:gs>
                  <a:gs pos="50000">
                    <a:srgbClr val="00B886"/>
                  </a:gs>
                  <a:gs pos="100000">
                    <a:srgbClr val="00DBA1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 sz="1266"/>
              </a:p>
            </p:txBody>
          </p:sp>
          <p:sp>
            <p:nvSpPr>
              <p:cNvPr id="2072" name="Rectangle 24"/>
              <p:cNvSpPr>
                <a:spLocks/>
              </p:cNvSpPr>
              <p:nvPr/>
            </p:nvSpPr>
            <p:spPr bwMode="auto">
              <a:xfrm>
                <a:off x="195" y="165"/>
                <a:ext cx="2051" cy="368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40640" bIns="0" anchor="ctr">
                <a:prstTxWarp prst="textNoShape">
                  <a:avLst/>
                </a:prstTxWarp>
                <a:spAutoFit/>
              </a:bodyPr>
              <a:lstStyle/>
              <a:p>
                <a:pPr marL="40180"/>
                <a:r>
                  <a:rPr lang="en-US" sz="2672" dirty="0">
                    <a:solidFill>
                      <a:srgbClr val="FFFFFF"/>
                    </a:solidFill>
                    <a:latin typeface="Chalkduster" panose="03050602040202020205" pitchFamily="66" charset="77"/>
                    <a:ea typeface="Times New Roman Bold" charset="0"/>
                    <a:cs typeface="Times New Roman Bold" charset="0"/>
                    <a:sym typeface="Times New Roman Bold" charset="0"/>
                  </a:rPr>
                  <a:t>Hibernation</a:t>
                </a:r>
              </a:p>
            </p:txBody>
          </p:sp>
        </p:grpSp>
        <p:pic>
          <p:nvPicPr>
            <p:cNvPr id="2074" name="Picture 26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722" y="753"/>
              <a:ext cx="973" cy="1232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5488781" y="607219"/>
            <a:ext cx="2741414" cy="2741414"/>
            <a:chOff x="0" y="0"/>
            <a:chExt cx="2456" cy="2456"/>
          </a:xfrm>
        </p:grpSpPr>
        <p:grpSp>
          <p:nvGrpSpPr>
            <p:cNvPr id="3" name="Group 10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56" name="Rectangle 8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flip="none" rotWithShape="0">
                <a:gsLst>
                  <a:gs pos="0">
                    <a:srgbClr val="A0A000"/>
                  </a:gs>
                  <a:gs pos="50000">
                    <a:srgbClr val="E6E600"/>
                  </a:gs>
                  <a:gs pos="100000">
                    <a:srgbClr val="FFFF00"/>
                  </a:gs>
                </a:gsLst>
                <a:lin ang="5400000" scaled="1"/>
                <a:tileRect/>
              </a:gradFill>
              <a:ln w="9525" cap="rnd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softEdge rad="7747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 sz="1266"/>
              </a:p>
            </p:txBody>
          </p:sp>
          <p:sp>
            <p:nvSpPr>
              <p:cNvPr id="2057" name="Rectangle 9"/>
              <p:cNvSpPr>
                <a:spLocks/>
              </p:cNvSpPr>
              <p:nvPr/>
            </p:nvSpPr>
            <p:spPr bwMode="auto">
              <a:xfrm>
                <a:off x="303" y="110"/>
                <a:ext cx="1841" cy="368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40640" bIns="0" anchor="ctr">
                <a:prstTxWarp prst="textNoShape">
                  <a:avLst/>
                </a:prstTxWarp>
                <a:spAutoFit/>
              </a:bodyPr>
              <a:lstStyle/>
              <a:p>
                <a:pPr marL="40180"/>
                <a:r>
                  <a:rPr lang="en-US" sz="2672" dirty="0">
                    <a:solidFill>
                      <a:schemeClr val="bg1"/>
                    </a:solidFill>
                    <a:latin typeface="Chalkduster" panose="03050602040202020205" pitchFamily="66" charset="77"/>
                    <a:ea typeface="Times New Roman Bold" charset="0"/>
                    <a:cs typeface="Chalkboard"/>
                    <a:sym typeface="Times New Roman Bold" charset="0"/>
                  </a:rPr>
                  <a:t>Aspiration</a:t>
                </a:r>
              </a:p>
            </p:txBody>
          </p:sp>
        </p:grpSp>
        <p:pic>
          <p:nvPicPr>
            <p:cNvPr id="2059" name="Picture 11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697" y="637"/>
              <a:ext cx="1143" cy="1344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1870075" y="1338263"/>
            <a:ext cx="501650" cy="4073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34" dirty="0">
                <a:solidFill>
                  <a:schemeClr val="bg1"/>
                </a:solidFill>
                <a:latin typeface="Chalkduster"/>
                <a:cs typeface="Chalkduster"/>
              </a:rPr>
              <a:t>DREAMING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4873625" y="6226175"/>
            <a:ext cx="1778049" cy="590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9" tIns="45719" rIns="91439" bIns="45719">
            <a:prstTxWarp prst="textNoShape">
              <a:avLst/>
            </a:prstTxWarp>
            <a:spAutoFit/>
          </a:bodyPr>
          <a:lstStyle/>
          <a:p>
            <a:r>
              <a:rPr lang="en-US" sz="3234" dirty="0">
                <a:solidFill>
                  <a:schemeClr val="bg1"/>
                </a:solidFill>
                <a:latin typeface="Chalkduster"/>
                <a:cs typeface="Chalkduster"/>
              </a:rPr>
              <a:t>DOING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815C43A6-59A0-EA48-A9A5-FB98314484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 flipH="1" flipV="1">
            <a:off x="11204543" y="6181135"/>
            <a:ext cx="837037" cy="475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409520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7D8536E-7761-E66F-2CF0-BBA60F8EAB49}"/>
              </a:ext>
            </a:extLst>
          </p:cNvPr>
          <p:cNvSpPr txBox="1"/>
          <p:nvPr/>
        </p:nvSpPr>
        <p:spPr>
          <a:xfrm>
            <a:off x="1959890" y="337502"/>
            <a:ext cx="9143999" cy="68768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51" latinLnBrk="1" hangingPunct="0"/>
            <a:r>
              <a:rPr lang="en-US" sz="4000" dirty="0">
                <a:solidFill>
                  <a:srgbClr val="FFFF00"/>
                </a:solidFill>
                <a:latin typeface="Chalkduster" panose="03050602040202020205" pitchFamily="66" charset="77"/>
                <a:sym typeface="Helvetica Light"/>
              </a:rPr>
              <a:t>Student Voice in Action</a:t>
            </a:r>
          </a:p>
        </p:txBody>
      </p:sp>
      <p:pic>
        <p:nvPicPr>
          <p:cNvPr id="6" name="Picture 5" descr="A close-up of a logo&#10;&#10;Description automatically generated with low confidence">
            <a:extLst>
              <a:ext uri="{FF2B5EF4-FFF2-40B4-BE49-F238E27FC236}">
                <a16:creationId xmlns:a16="http://schemas.microsoft.com/office/drawing/2014/main" id="{497EFF40-2441-B563-D937-335405FD68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8071">
            <a:off x="305753" y="407142"/>
            <a:ext cx="1372880" cy="1204870"/>
          </a:xfrm>
          <a:prstGeom prst="rect">
            <a:avLst/>
          </a:prstGeom>
          <a:effectLst>
            <a:softEdge rad="118203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2E5CA26-09FC-E667-1340-EB95489850A1}"/>
              </a:ext>
            </a:extLst>
          </p:cNvPr>
          <p:cNvSpPr txBox="1"/>
          <p:nvPr/>
        </p:nvSpPr>
        <p:spPr>
          <a:xfrm flipH="1">
            <a:off x="243192" y="6194987"/>
            <a:ext cx="13669383" cy="65652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rtl="0" latinLnBrk="1" hangingPunct="0"/>
            <a:endParaRPr lang="en-US" sz="1266" dirty="0">
              <a:solidFill>
                <a:schemeClr val="bg1"/>
              </a:solidFill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rtl="0" latinLnBrk="1" hangingPunct="0"/>
            <a:r>
              <a:rPr lang="en-US" sz="1266" dirty="0">
                <a:solidFill>
                  <a:schemeClr val="bg1"/>
                </a:solidFill>
                <a:sym typeface="Helvetica Light"/>
              </a:rPr>
              <a:t>Cherry Hill, New Jersey, USA - </a:t>
            </a:r>
            <a:r>
              <a:rPr lang="en-US" sz="1266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https://www.youtube.com/watch?v=XL-URMaOcfs</a:t>
            </a:r>
            <a:endParaRPr lang="en-US" sz="1266" dirty="0">
              <a:solidFill>
                <a:schemeClr val="bg1"/>
              </a:solidFill>
            </a:endParaRPr>
          </a:p>
          <a:p>
            <a:pPr rtl="0" latinLnBrk="1" hangingPunct="0"/>
            <a:endParaRPr lang="en-US" sz="1266" dirty="0">
              <a:solidFill>
                <a:schemeClr val="bg1"/>
              </a:solidFill>
              <a:sym typeface="Helvetica Ligh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EEB8949-217E-21AB-2004-CBFA4DDAAAE9}"/>
              </a:ext>
            </a:extLst>
          </p:cNvPr>
          <p:cNvSpPr txBox="1"/>
          <p:nvPr/>
        </p:nvSpPr>
        <p:spPr>
          <a:xfrm>
            <a:off x="243192" y="2614414"/>
            <a:ext cx="11846560" cy="156966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</a:rPr>
              <a:t>YouTube video - </a:t>
            </a:r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  <a:hlinkClick r:id="rId5"/>
              </a:rPr>
              <a:t>https://youtu.be/EcHcXtrQxUc</a:t>
            </a:r>
            <a:endParaRPr lang="en-US" sz="24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algn="ctr"/>
            <a:endParaRPr lang="en-US" sz="24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</a:rPr>
              <a:t>Vimeo video - </a:t>
            </a:r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  <a:hlinkClick r:id="rId6"/>
              </a:rPr>
              <a:t>https://vimeo.com/qisva/studentvoiceinaction</a:t>
            </a:r>
            <a:endParaRPr lang="en-US" sz="24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algn="ctr"/>
            <a:endParaRPr lang="en-US" sz="2400" dirty="0">
              <a:solidFill>
                <a:schemeClr val="bg1"/>
              </a:solidFill>
              <a:latin typeface="Chalkduster" panose="03050602040202020205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5891127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539823"/>
            <a:ext cx="9144000" cy="1821211"/>
          </a:xfrm>
        </p:spPr>
        <p:txBody>
          <a:bodyPr anchor="ctr"/>
          <a:lstStyle/>
          <a:p>
            <a:pPr>
              <a:lnSpc>
                <a:spcPct val="130000"/>
              </a:lnSpc>
            </a:pPr>
            <a:r>
              <a:rPr lang="en-US" sz="4570" dirty="0">
                <a:solidFill>
                  <a:srgbClr val="FFFF00"/>
                </a:solidFill>
                <a:latin typeface="Chalkduster"/>
                <a:cs typeface="Chalkduster"/>
              </a:rPr>
              <a:t>Welcome Dr. </a:t>
            </a:r>
            <a:r>
              <a:rPr lang="en-US" sz="4570" dirty="0" err="1">
                <a:solidFill>
                  <a:srgbClr val="FFFF00"/>
                </a:solidFill>
                <a:latin typeface="Chalkduster"/>
                <a:cs typeface="Chalkduster"/>
              </a:rPr>
              <a:t>Lande</a:t>
            </a:r>
            <a:r>
              <a:rPr lang="en-US" sz="4570" dirty="0">
                <a:solidFill>
                  <a:srgbClr val="FFFF00"/>
                </a:solidFill>
                <a:latin typeface="Chalkduster"/>
                <a:cs typeface="Chalkduster"/>
              </a:rPr>
              <a:t>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94060F-03BB-1748-AC45-B804AF8FC4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195507" y="6273155"/>
            <a:ext cx="837037" cy="475310"/>
          </a:xfrm>
          <a:prstGeom prst="rect">
            <a:avLst/>
          </a:prstGeom>
        </p:spPr>
      </p:pic>
      <p:pic>
        <p:nvPicPr>
          <p:cNvPr id="6" name="Picture 5" descr="A picture containing text, screenshot, person, picture frame&#10;&#10;Description automatically generated">
            <a:extLst>
              <a:ext uri="{FF2B5EF4-FFF2-40B4-BE49-F238E27FC236}">
                <a16:creationId xmlns:a16="http://schemas.microsoft.com/office/drawing/2014/main" id="{3315BBB3-E4D3-0136-9F98-5918DDC3C5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0" y="3149813"/>
            <a:ext cx="2133600" cy="2768600"/>
          </a:xfrm>
          <a:prstGeom prst="rect">
            <a:avLst/>
          </a:prstGeom>
        </p:spPr>
      </p:pic>
      <p:pic>
        <p:nvPicPr>
          <p:cNvPr id="11" name="Picture 10" descr="Diagram&#10;&#10;Description automatically generated">
            <a:extLst>
              <a:ext uri="{FF2B5EF4-FFF2-40B4-BE49-F238E27FC236}">
                <a16:creationId xmlns:a16="http://schemas.microsoft.com/office/drawing/2014/main" id="{6930343E-3C80-8C80-78F0-7E6F64DDB2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1757" y="3073613"/>
            <a:ext cx="1981200" cy="2844800"/>
          </a:xfrm>
          <a:prstGeom prst="rect">
            <a:avLst/>
          </a:prstGeom>
        </p:spPr>
      </p:pic>
      <p:pic>
        <p:nvPicPr>
          <p:cNvPr id="13" name="Picture 12" descr="Text&#10;&#10;Description automatically generated">
            <a:extLst>
              <a:ext uri="{FF2B5EF4-FFF2-40B4-BE49-F238E27FC236}">
                <a16:creationId xmlns:a16="http://schemas.microsoft.com/office/drawing/2014/main" id="{BE201C14-8061-46C7-D7F7-2DB8F9BE8A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99500" y="3073613"/>
            <a:ext cx="1968500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89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29685-7EB9-405D-D800-A884CA0FE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399" y="215631"/>
            <a:ext cx="10363202" cy="1755776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Voice in Action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2AF3B5-4944-0E28-E240-346381096A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28799" y="1130239"/>
            <a:ext cx="8534401" cy="2971801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Case Studies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C5A520-D442-EC97-C084-736704F4CC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195401" y="6301772"/>
            <a:ext cx="878093" cy="4986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364D607-1166-02E7-E18C-6A11BEC2D52B}"/>
              </a:ext>
            </a:extLst>
          </p:cNvPr>
          <p:cNvSpPr txBox="1"/>
          <p:nvPr/>
        </p:nvSpPr>
        <p:spPr>
          <a:xfrm>
            <a:off x="3978087" y="1911780"/>
            <a:ext cx="4730676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AU" dirty="0">
                <a:solidFill>
                  <a:schemeClr val="bg1"/>
                </a:solidFill>
                <a:hlinkClick r:id="rId4"/>
              </a:rPr>
              <a:t>https://quagliainstitute.org/library/case-studies</a:t>
            </a:r>
            <a:endParaRPr lang="en-AU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369F791-E73E-45B6-CB9A-5FD8CF2B65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8232" y="2820912"/>
            <a:ext cx="2579224" cy="34808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20D2BEB-2704-DDF1-EF71-11A77CA6EE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08023" y="2820912"/>
            <a:ext cx="2778997" cy="348086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9BD5873-86B5-B4EC-763C-7C36C2A0680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45112" y="2752949"/>
            <a:ext cx="2492225" cy="3561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029874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B6D8B-F101-F92E-98B2-DC15FAEA9B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6330" y="566628"/>
            <a:ext cx="10363202" cy="862122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  <a:latin typeface="Chalkduster" panose="03050602040202020205" pitchFamily="66" charset="0"/>
              </a:rPr>
              <a:t>What connections did you make?</a:t>
            </a:r>
            <a:endParaRPr lang="en-AU" dirty="0">
              <a:solidFill>
                <a:srgbClr val="FFFF00"/>
              </a:solidFill>
              <a:latin typeface="Chalkduster" panose="03050602040202020205" pitchFamily="66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FB4CA3-7B39-5C50-9505-B328BD2E24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28799" y="3390899"/>
            <a:ext cx="8534401" cy="1276351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Chalkduster" panose="03050602040202020205" pitchFamily="66" charset="0"/>
              </a:rPr>
              <a:t>How does activating student voice impact on teaching and learning?</a:t>
            </a:r>
            <a:endParaRPr lang="en-AU" dirty="0">
              <a:solidFill>
                <a:schemeClr val="bg1"/>
              </a:solidFill>
              <a:latin typeface="Chalkduster" panose="03050602040202020205" pitchFamily="66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C29072-473F-D830-2955-0BDC875BA94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4193">
            <a:off x="386430" y="282402"/>
            <a:ext cx="1219800" cy="1895046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B93533D-55CA-2086-5EB5-572EF95F19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177086" y="6291372"/>
            <a:ext cx="896408" cy="509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617786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113168-5696-9A47-B4B6-B3727D71C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399" y="107036"/>
            <a:ext cx="10363202" cy="1755776"/>
          </a:xfrm>
        </p:spPr>
        <p:txBody>
          <a:bodyPr/>
          <a:lstStyle/>
          <a:p>
            <a:pPr algn="l" rtl="0"/>
            <a:b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sz="44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Quick Break!</a:t>
            </a:r>
            <a:b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br>
              <a:rPr lang="en-US" sz="1800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br>
              <a:rPr lang="en-US" sz="1800" dirty="0">
                <a:solidFill>
                  <a:srgbClr val="000000"/>
                </a:solidFill>
                <a:sym typeface="Helvetica Light"/>
              </a:rPr>
            </a:b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B1A17F-874B-7E45-BBB0-F62C81D810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0937337" y="6155231"/>
            <a:ext cx="1136157" cy="64516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B90B883-D53B-2C40-90A7-18E73DEB36B4}"/>
              </a:ext>
            </a:extLst>
          </p:cNvPr>
          <p:cNvSpPr/>
          <p:nvPr/>
        </p:nvSpPr>
        <p:spPr>
          <a:xfrm>
            <a:off x="1032935" y="3191972"/>
            <a:ext cx="332211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1" hangingPunct="0"/>
            <a:r>
              <a:rPr lang="en-US" sz="40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10 minute</a:t>
            </a:r>
          </a:p>
        </p:txBody>
      </p:sp>
      <mc:AlternateContent xmlns:mc="http://schemas.openxmlformats.org/markup-compatibility/2006" xmlns:we="http://schemas.microsoft.com/office/webextensions/webextension/2010/11" xmlns:pca="http://schemas.microsoft.com/office/powerpoint/2013/contentapp">
        <mc:Choice Requires="we pca">
          <p:graphicFrame>
            <p:nvGraphicFramePr>
              <p:cNvPr id="3" name="Add-in 2">
                <a:extLst>
                  <a:ext uri="{FF2B5EF4-FFF2-40B4-BE49-F238E27FC236}">
                    <a16:creationId xmlns:a16="http://schemas.microsoft.com/office/drawing/2014/main" id="{8A187C01-EFF8-7C43-BE27-E6E2B613DE44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274126" y="506183"/>
              <a:ext cx="6775150" cy="5571665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4"/>
              </a:graphicData>
            </a:graphic>
          </p:graphicFrame>
        </mc:Choice>
        <mc:Fallback xmlns="">
          <p:pic>
            <p:nvPicPr>
              <p:cNvPr id="3" name="Add-in 2">
                <a:extLst>
                  <a:ext uri="{FF2B5EF4-FFF2-40B4-BE49-F238E27FC236}">
                    <a16:creationId xmlns:a16="http://schemas.microsoft.com/office/drawing/2014/main" id="{8A187C01-EFF8-7C43-BE27-E6E2B613DE4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274126" y="506183"/>
                <a:ext cx="6775150" cy="5571665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08693136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97001" y="3160481"/>
            <a:ext cx="5152387" cy="147841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rtl="0" latinLnBrk="1" hangingPunct="0"/>
            <a:endParaRPr lang="en-US" sz="456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algn="ctr" rtl="0" latinLnBrk="1" hangingPunct="0"/>
            <a:endParaRPr lang="en-US" sz="456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B63CB3B-C9FC-4F46-8654-61D4400074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137009" y="6219206"/>
            <a:ext cx="837037" cy="475310"/>
          </a:xfrm>
          <a:prstGeom prst="rect">
            <a:avLst/>
          </a:prstGeom>
        </p:spPr>
      </p:pic>
      <p:sp>
        <p:nvSpPr>
          <p:cNvPr id="17" name="Text Box 3">
            <a:extLst>
              <a:ext uri="{FF2B5EF4-FFF2-40B4-BE49-F238E27FC236}">
                <a16:creationId xmlns:a16="http://schemas.microsoft.com/office/drawing/2014/main" id="{88985D9A-C1EA-FF42-B7CD-BDAF39519D5D}"/>
              </a:ext>
            </a:extLst>
          </p:cNvPr>
          <p:cNvSpPr txBox="1">
            <a:spLocks noChangeArrowheads="1"/>
          </p:cNvSpPr>
          <p:nvPr/>
        </p:nvSpPr>
        <p:spPr bwMode="auto">
          <a:xfrm rot="499267">
            <a:off x="3652912" y="1740320"/>
            <a:ext cx="8079157" cy="2040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39" tIns="45719" rIns="91439" bIns="45719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4219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Time to journey </a:t>
            </a:r>
          </a:p>
          <a:p>
            <a:pPr algn="ctr">
              <a:defRPr/>
            </a:pPr>
            <a:r>
              <a:rPr lang="en-US" sz="4219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onward &amp; explore</a:t>
            </a:r>
            <a:br>
              <a:rPr lang="en-US" sz="4219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</a:br>
            <a:r>
              <a:rPr lang="en-US" sz="4219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the Student Voice Process</a:t>
            </a:r>
            <a:endParaRPr lang="en-US" sz="4219" dirty="0">
              <a:solidFill>
                <a:srgbClr val="FF00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002763F-1A83-8F47-B36D-284D4C497B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83637">
            <a:off x="721962" y="1985101"/>
            <a:ext cx="2975783" cy="3860474"/>
          </a:xfrm>
          <a:prstGeom prst="rect">
            <a:avLst/>
          </a:prstGeom>
          <a:effectLst>
            <a:softEdge rad="279400"/>
          </a:effectLst>
        </p:spPr>
      </p:pic>
    </p:spTree>
    <p:extLst>
      <p:ext uri="{BB962C8B-B14F-4D97-AF65-F5344CB8AC3E}">
        <p14:creationId xmlns:p14="http://schemas.microsoft.com/office/powerpoint/2010/main" val="362898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7112DC2-AED0-FD58-0AFC-5F214C41D9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163411" y="6172955"/>
            <a:ext cx="837037" cy="47531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D81DF43-91E7-3B30-C4C4-157982F9B9B1}"/>
              </a:ext>
            </a:extLst>
          </p:cNvPr>
          <p:cNvSpPr txBox="1"/>
          <p:nvPr/>
        </p:nvSpPr>
        <p:spPr>
          <a:xfrm>
            <a:off x="0" y="3244334"/>
            <a:ext cx="12192000" cy="1200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</a:rPr>
              <a:t>YouTube video - </a:t>
            </a:r>
            <a:r>
              <a:rPr lang="en-US" sz="2400" dirty="0">
                <a:solidFill>
                  <a:srgbClr val="0000FF"/>
                </a:solidFill>
                <a:latin typeface="Chalkduster" panose="03050602040202020205" pitchFamily="66" charset="77"/>
                <a:hlinkClick r:id="rId3"/>
              </a:rPr>
              <a:t>https://youtu.be/ufw5pWnvaWU</a:t>
            </a:r>
            <a:endParaRPr lang="en-US" sz="2400" dirty="0">
              <a:solidFill>
                <a:srgbClr val="0000FF"/>
              </a:solidFill>
              <a:latin typeface="Chalkduster" panose="03050602040202020205" pitchFamily="66" charset="77"/>
            </a:endParaRPr>
          </a:p>
          <a:p>
            <a:pPr algn="ctr"/>
            <a:endParaRPr lang="en-US" sz="24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</a:rPr>
              <a:t>Vimeo video - </a:t>
            </a:r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  <a:hlinkClick r:id="rId4"/>
              </a:rPr>
              <a:t>https://vimeo.com/qisva/drq</a:t>
            </a:r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</a:rPr>
              <a:t>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9AF1FD6-3140-E2B5-303D-8F9DD3CA3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26630"/>
            <a:ext cx="12191999" cy="974322"/>
          </a:xfrm>
        </p:spPr>
        <p:txBody>
          <a:bodyPr/>
          <a:lstStyle/>
          <a:p>
            <a:pPr lvl="0">
              <a:defRPr sz="1800"/>
            </a:pPr>
            <a:r>
              <a:rPr lang="en-US" sz="44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Dr. Russ </a:t>
            </a:r>
            <a:r>
              <a:rPr lang="en-US" sz="4400" dirty="0" err="1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Quaglia</a:t>
            </a:r>
            <a:endParaRPr lang="en-US" sz="4400" dirty="0">
              <a:solidFill>
                <a:srgbClr val="FFFF00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</p:spTree>
    <p:extLst>
      <p:ext uri="{BB962C8B-B14F-4D97-AF65-F5344CB8AC3E}">
        <p14:creationId xmlns:p14="http://schemas.microsoft.com/office/powerpoint/2010/main" val="269329042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2623738" y="4467988"/>
            <a:ext cx="6492210" cy="626129"/>
          </a:xfrm>
          <a:custGeom>
            <a:avLst/>
            <a:gdLst>
              <a:gd name="connsiteX0" fmla="*/ 0 w 9233365"/>
              <a:gd name="connsiteY0" fmla="*/ 2625556 h 2659877"/>
              <a:gd name="connsiteX1" fmla="*/ 9233365 w 9233365"/>
              <a:gd name="connsiteY1" fmla="*/ 2659877 h 2659877"/>
              <a:gd name="connsiteX2" fmla="*/ 7654426 w 9233365"/>
              <a:gd name="connsiteY2" fmla="*/ 0 h 2659877"/>
              <a:gd name="connsiteX3" fmla="*/ 1613265 w 9233365"/>
              <a:gd name="connsiteY3" fmla="*/ 17160 h 2659877"/>
              <a:gd name="connsiteX4" fmla="*/ 0 w 9233365"/>
              <a:gd name="connsiteY4" fmla="*/ 2625556 h 2659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33365" h="2659877">
                <a:moveTo>
                  <a:pt x="0" y="2625556"/>
                </a:moveTo>
                <a:lnTo>
                  <a:pt x="9233365" y="2659877"/>
                </a:lnTo>
                <a:lnTo>
                  <a:pt x="7654426" y="0"/>
                </a:lnTo>
                <a:lnTo>
                  <a:pt x="1613265" y="17160"/>
                </a:lnTo>
                <a:lnTo>
                  <a:pt x="0" y="2625556"/>
                </a:lnTo>
                <a:close/>
              </a:path>
            </a:pathLst>
          </a:cu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7" tIns="35717" rIns="35717" bIns="35717" numCol="1" spcCol="26788" rtlCol="0" anchor="ctr">
            <a:spAutoFit/>
          </a:bodyPr>
          <a:lstStyle/>
          <a:p>
            <a:pPr defTabSz="410730" latinLnBrk="1" hangingPunct="0"/>
            <a:endParaRPr lang="en-US" sz="3600">
              <a:ln>
                <a:solidFill>
                  <a:schemeClr val="tx1"/>
                </a:solidFill>
              </a:ln>
              <a:solidFill>
                <a:srgbClr val="FFFFFF"/>
              </a:solidFill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3353190" y="3713214"/>
            <a:ext cx="5449906" cy="1993185"/>
          </a:xfrm>
          <a:custGeom>
            <a:avLst/>
            <a:gdLst>
              <a:gd name="connsiteX0" fmla="*/ 128291 w 7248488"/>
              <a:gd name="connsiteY0" fmla="*/ 2180706 h 2219189"/>
              <a:gd name="connsiteX1" fmla="*/ 7248488 w 7248488"/>
              <a:gd name="connsiteY1" fmla="*/ 2219189 h 2219189"/>
              <a:gd name="connsiteX2" fmla="*/ 5991228 w 7248488"/>
              <a:gd name="connsiteY2" fmla="*/ 89794 h 2219189"/>
              <a:gd name="connsiteX3" fmla="*/ 1270089 w 7248488"/>
              <a:gd name="connsiteY3" fmla="*/ 0 h 2219189"/>
              <a:gd name="connsiteX4" fmla="*/ 0 w 7248488"/>
              <a:gd name="connsiteY4" fmla="*/ 2155051 h 2219189"/>
              <a:gd name="connsiteX0" fmla="*/ 12829 w 7248488"/>
              <a:gd name="connsiteY0" fmla="*/ 2180706 h 2219189"/>
              <a:gd name="connsiteX1" fmla="*/ 7248488 w 7248488"/>
              <a:gd name="connsiteY1" fmla="*/ 2219189 h 2219189"/>
              <a:gd name="connsiteX2" fmla="*/ 5991228 w 7248488"/>
              <a:gd name="connsiteY2" fmla="*/ 89794 h 2219189"/>
              <a:gd name="connsiteX3" fmla="*/ 1270089 w 7248488"/>
              <a:gd name="connsiteY3" fmla="*/ 0 h 2219189"/>
              <a:gd name="connsiteX4" fmla="*/ 0 w 7248488"/>
              <a:gd name="connsiteY4" fmla="*/ 2155051 h 2219189"/>
              <a:gd name="connsiteX0" fmla="*/ 12829 w 7248488"/>
              <a:gd name="connsiteY0" fmla="*/ 2090912 h 2129395"/>
              <a:gd name="connsiteX1" fmla="*/ 7248488 w 7248488"/>
              <a:gd name="connsiteY1" fmla="*/ 2129395 h 2129395"/>
              <a:gd name="connsiteX2" fmla="*/ 5991228 w 7248488"/>
              <a:gd name="connsiteY2" fmla="*/ 0 h 2129395"/>
              <a:gd name="connsiteX3" fmla="*/ 1244431 w 7248488"/>
              <a:gd name="connsiteY3" fmla="*/ 0 h 2129395"/>
              <a:gd name="connsiteX4" fmla="*/ 0 w 7248488"/>
              <a:gd name="connsiteY4" fmla="*/ 2065257 h 2129395"/>
              <a:gd name="connsiteX0" fmla="*/ 28704 w 7264363"/>
              <a:gd name="connsiteY0" fmla="*/ 2090912 h 2129395"/>
              <a:gd name="connsiteX1" fmla="*/ 7264363 w 7264363"/>
              <a:gd name="connsiteY1" fmla="*/ 2129395 h 2129395"/>
              <a:gd name="connsiteX2" fmla="*/ 6007103 w 7264363"/>
              <a:gd name="connsiteY2" fmla="*/ 0 h 2129395"/>
              <a:gd name="connsiteX3" fmla="*/ 1260306 w 7264363"/>
              <a:gd name="connsiteY3" fmla="*/ 0 h 2129395"/>
              <a:gd name="connsiteX4" fmla="*/ 0 w 7264363"/>
              <a:gd name="connsiteY4" fmla="*/ 2093832 h 2129395"/>
              <a:gd name="connsiteX0" fmla="*/ 0 w 7267409"/>
              <a:gd name="connsiteY0" fmla="*/ 2090912 h 2129395"/>
              <a:gd name="connsiteX1" fmla="*/ 7267409 w 7267409"/>
              <a:gd name="connsiteY1" fmla="*/ 2129395 h 2129395"/>
              <a:gd name="connsiteX2" fmla="*/ 6010149 w 7267409"/>
              <a:gd name="connsiteY2" fmla="*/ 0 h 2129395"/>
              <a:gd name="connsiteX3" fmla="*/ 1263352 w 7267409"/>
              <a:gd name="connsiteY3" fmla="*/ 0 h 2129395"/>
              <a:gd name="connsiteX4" fmla="*/ 3046 w 7267409"/>
              <a:gd name="connsiteY4" fmla="*/ 2093832 h 2129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67409" h="2129395">
                <a:moveTo>
                  <a:pt x="0" y="2090912"/>
                </a:moveTo>
                <a:lnTo>
                  <a:pt x="7267409" y="2129395"/>
                </a:lnTo>
                <a:lnTo>
                  <a:pt x="6010149" y="0"/>
                </a:lnTo>
                <a:lnTo>
                  <a:pt x="1263352" y="0"/>
                </a:lnTo>
                <a:lnTo>
                  <a:pt x="3046" y="2093832"/>
                </a:lnTo>
              </a:path>
            </a:pathLst>
          </a:custGeom>
          <a:gradFill flip="none" rotWithShape="1">
            <a:gsLst>
              <a:gs pos="0">
                <a:srgbClr val="FFFF00"/>
              </a:gs>
              <a:gs pos="100000">
                <a:srgbClr val="0000FF"/>
              </a:gs>
              <a:gs pos="90000">
                <a:srgbClr val="0000FF"/>
              </a:gs>
            </a:gsLst>
            <a:lin ang="16200000" scaled="0"/>
            <a:tileRect/>
          </a:gradFill>
          <a:ln w="57150" cmpd="sng"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64291" tIns="32146" rIns="64291" bIns="32146" rtlCol="0" anchor="ctr"/>
          <a:lstStyle/>
          <a:p>
            <a:pPr algn="ctr"/>
            <a:r>
              <a:rPr lang="en-US" sz="4200" dirty="0">
                <a:solidFill>
                  <a:srgbClr val="FFFFFF"/>
                </a:solidFill>
                <a:latin typeface="Marker Felt Thin"/>
              </a:rPr>
              <a:t>LISTEN</a:t>
            </a:r>
          </a:p>
        </p:txBody>
      </p:sp>
      <p:sp>
        <p:nvSpPr>
          <p:cNvPr id="5" name="Freeform 4"/>
          <p:cNvSpPr/>
          <p:nvPr/>
        </p:nvSpPr>
        <p:spPr>
          <a:xfrm>
            <a:off x="4295408" y="2426298"/>
            <a:ext cx="3565473" cy="1294914"/>
          </a:xfrm>
          <a:custGeom>
            <a:avLst/>
            <a:gdLst>
              <a:gd name="connsiteX0" fmla="*/ 0 w 4741334"/>
              <a:gd name="connsiteY0" fmla="*/ 1676400 h 1676400"/>
              <a:gd name="connsiteX1" fmla="*/ 4741334 w 4741334"/>
              <a:gd name="connsiteY1" fmla="*/ 1667933 h 1676400"/>
              <a:gd name="connsiteX2" fmla="*/ 3725334 w 4741334"/>
              <a:gd name="connsiteY2" fmla="*/ 0 h 1676400"/>
              <a:gd name="connsiteX3" fmla="*/ 999067 w 4741334"/>
              <a:gd name="connsiteY3" fmla="*/ 16933 h 1676400"/>
              <a:gd name="connsiteX4" fmla="*/ 0 w 4741334"/>
              <a:gd name="connsiteY4" fmla="*/ 1676400 h 1676400"/>
              <a:gd name="connsiteX0" fmla="*/ 0 w 4741334"/>
              <a:gd name="connsiteY0" fmla="*/ 1676400 h 1679614"/>
              <a:gd name="connsiteX1" fmla="*/ 4741334 w 4741334"/>
              <a:gd name="connsiteY1" fmla="*/ 1679614 h 1679614"/>
              <a:gd name="connsiteX2" fmla="*/ 3725334 w 4741334"/>
              <a:gd name="connsiteY2" fmla="*/ 0 h 1679614"/>
              <a:gd name="connsiteX3" fmla="*/ 999067 w 4741334"/>
              <a:gd name="connsiteY3" fmla="*/ 16933 h 1679614"/>
              <a:gd name="connsiteX4" fmla="*/ 0 w 4741334"/>
              <a:gd name="connsiteY4" fmla="*/ 1676400 h 1679614"/>
              <a:gd name="connsiteX0" fmla="*/ 0 w 4750257"/>
              <a:gd name="connsiteY0" fmla="*/ 1676400 h 1679614"/>
              <a:gd name="connsiteX1" fmla="*/ 4750257 w 4750257"/>
              <a:gd name="connsiteY1" fmla="*/ 1679614 h 1679614"/>
              <a:gd name="connsiteX2" fmla="*/ 3725334 w 4750257"/>
              <a:gd name="connsiteY2" fmla="*/ 0 h 1679614"/>
              <a:gd name="connsiteX3" fmla="*/ 999067 w 4750257"/>
              <a:gd name="connsiteY3" fmla="*/ 16933 h 1679614"/>
              <a:gd name="connsiteX4" fmla="*/ 0 w 4750257"/>
              <a:gd name="connsiteY4" fmla="*/ 1676400 h 1679614"/>
              <a:gd name="connsiteX0" fmla="*/ 0 w 4750257"/>
              <a:gd name="connsiteY0" fmla="*/ 1699761 h 1702975"/>
              <a:gd name="connsiteX1" fmla="*/ 4750257 w 4750257"/>
              <a:gd name="connsiteY1" fmla="*/ 1702975 h 1702975"/>
              <a:gd name="connsiteX2" fmla="*/ 3725334 w 4750257"/>
              <a:gd name="connsiteY2" fmla="*/ 0 h 1702975"/>
              <a:gd name="connsiteX3" fmla="*/ 999067 w 4750257"/>
              <a:gd name="connsiteY3" fmla="*/ 40294 h 1702975"/>
              <a:gd name="connsiteX4" fmla="*/ 0 w 4750257"/>
              <a:gd name="connsiteY4" fmla="*/ 1699761 h 1702975"/>
              <a:gd name="connsiteX0" fmla="*/ 0 w 4750257"/>
              <a:gd name="connsiteY0" fmla="*/ 1682240 h 1685454"/>
              <a:gd name="connsiteX1" fmla="*/ 4750257 w 4750257"/>
              <a:gd name="connsiteY1" fmla="*/ 1685454 h 1685454"/>
              <a:gd name="connsiteX2" fmla="*/ 3713437 w 4750257"/>
              <a:gd name="connsiteY2" fmla="*/ 0 h 1685454"/>
              <a:gd name="connsiteX3" fmla="*/ 999067 w 4750257"/>
              <a:gd name="connsiteY3" fmla="*/ 22773 h 1685454"/>
              <a:gd name="connsiteX4" fmla="*/ 0 w 4750257"/>
              <a:gd name="connsiteY4" fmla="*/ 1682240 h 1685454"/>
              <a:gd name="connsiteX0" fmla="*/ 0 w 4750257"/>
              <a:gd name="connsiteY0" fmla="*/ 1690616 h 1693830"/>
              <a:gd name="connsiteX1" fmla="*/ 4750257 w 4750257"/>
              <a:gd name="connsiteY1" fmla="*/ 1693830 h 1693830"/>
              <a:gd name="connsiteX2" fmla="*/ 3713437 w 4750257"/>
              <a:gd name="connsiteY2" fmla="*/ 8376 h 1693830"/>
              <a:gd name="connsiteX3" fmla="*/ 824579 w 4750257"/>
              <a:gd name="connsiteY3" fmla="*/ 0 h 1693830"/>
              <a:gd name="connsiteX4" fmla="*/ 0 w 4750257"/>
              <a:gd name="connsiteY4" fmla="*/ 1690616 h 1693830"/>
              <a:gd name="connsiteX0" fmla="*/ 0 w 4750257"/>
              <a:gd name="connsiteY0" fmla="*/ 1713388 h 1716602"/>
              <a:gd name="connsiteX1" fmla="*/ 4750257 w 4750257"/>
              <a:gd name="connsiteY1" fmla="*/ 1716602 h 1716602"/>
              <a:gd name="connsiteX2" fmla="*/ 3903789 w 4750257"/>
              <a:gd name="connsiteY2" fmla="*/ 0 h 1716602"/>
              <a:gd name="connsiteX3" fmla="*/ 824579 w 4750257"/>
              <a:gd name="connsiteY3" fmla="*/ 22772 h 1716602"/>
              <a:gd name="connsiteX4" fmla="*/ 0 w 4750257"/>
              <a:gd name="connsiteY4" fmla="*/ 1713388 h 1716602"/>
              <a:gd name="connsiteX0" fmla="*/ 0 w 4750257"/>
              <a:gd name="connsiteY0" fmla="*/ 1690616 h 1693830"/>
              <a:gd name="connsiteX1" fmla="*/ 4750257 w 4750257"/>
              <a:gd name="connsiteY1" fmla="*/ 1693830 h 1693830"/>
              <a:gd name="connsiteX2" fmla="*/ 3887926 w 4750257"/>
              <a:gd name="connsiteY2" fmla="*/ 39524 h 1693830"/>
              <a:gd name="connsiteX3" fmla="*/ 824579 w 4750257"/>
              <a:gd name="connsiteY3" fmla="*/ 0 h 1693830"/>
              <a:gd name="connsiteX4" fmla="*/ 0 w 4750257"/>
              <a:gd name="connsiteY4" fmla="*/ 1690616 h 1693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0257" h="1693830">
                <a:moveTo>
                  <a:pt x="0" y="1690616"/>
                </a:moveTo>
                <a:lnTo>
                  <a:pt x="4750257" y="1693830"/>
                </a:lnTo>
                <a:lnTo>
                  <a:pt x="3887926" y="39524"/>
                </a:lnTo>
                <a:lnTo>
                  <a:pt x="824579" y="0"/>
                </a:lnTo>
                <a:lnTo>
                  <a:pt x="0" y="1690616"/>
                </a:lnTo>
                <a:close/>
              </a:path>
            </a:pathLst>
          </a:custGeom>
          <a:gradFill flip="none" rotWithShape="1">
            <a:gsLst>
              <a:gs pos="0">
                <a:srgbClr val="0000FF"/>
              </a:gs>
              <a:gs pos="100000">
                <a:srgbClr val="008000"/>
              </a:gs>
              <a:gs pos="95000">
                <a:srgbClr val="008000"/>
              </a:gs>
            </a:gsLst>
            <a:lin ang="162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291" tIns="321457" rIns="64291" bIns="0" rtlCol="0" anchor="ctr"/>
          <a:lstStyle/>
          <a:p>
            <a:pPr algn="ctr"/>
            <a:r>
              <a:rPr lang="en-US" sz="4200" dirty="0">
                <a:solidFill>
                  <a:srgbClr val="FFFFFF"/>
                </a:solidFill>
                <a:latin typeface="Marker Felt Thin"/>
              </a:rPr>
              <a:t>LEARN</a:t>
            </a:r>
            <a:endParaRPr lang="en-US" sz="4200" dirty="0">
              <a:solidFill>
                <a:srgbClr val="FFFFFF"/>
              </a:solidFill>
            </a:endParaRPr>
          </a:p>
        </p:txBody>
      </p:sp>
      <p:sp>
        <p:nvSpPr>
          <p:cNvPr id="6" name="Isosceles Triangle 5"/>
          <p:cNvSpPr/>
          <p:nvPr/>
        </p:nvSpPr>
        <p:spPr>
          <a:xfrm>
            <a:off x="4909382" y="96098"/>
            <a:ext cx="2307759" cy="2363868"/>
          </a:xfrm>
          <a:custGeom>
            <a:avLst/>
            <a:gdLst>
              <a:gd name="connsiteX0" fmla="*/ 0 w 2858008"/>
              <a:gd name="connsiteY0" fmla="*/ 2286679 h 2286679"/>
              <a:gd name="connsiteX1" fmla="*/ 1429004 w 2858008"/>
              <a:gd name="connsiteY1" fmla="*/ 0 h 2286679"/>
              <a:gd name="connsiteX2" fmla="*/ 2858008 w 2858008"/>
              <a:gd name="connsiteY2" fmla="*/ 2286679 h 2286679"/>
              <a:gd name="connsiteX3" fmla="*/ 0 w 2858008"/>
              <a:gd name="connsiteY3" fmla="*/ 2286679 h 2286679"/>
              <a:gd name="connsiteX0" fmla="*/ 0 w 2861183"/>
              <a:gd name="connsiteY0" fmla="*/ 2296204 h 2296204"/>
              <a:gd name="connsiteX1" fmla="*/ 1432179 w 2861183"/>
              <a:gd name="connsiteY1" fmla="*/ 0 h 2296204"/>
              <a:gd name="connsiteX2" fmla="*/ 2861183 w 2861183"/>
              <a:gd name="connsiteY2" fmla="*/ 2286679 h 2296204"/>
              <a:gd name="connsiteX3" fmla="*/ 0 w 2861183"/>
              <a:gd name="connsiteY3" fmla="*/ 2296204 h 2296204"/>
              <a:gd name="connsiteX0" fmla="*/ 0 w 2873605"/>
              <a:gd name="connsiteY0" fmla="*/ 2293029 h 2293029"/>
              <a:gd name="connsiteX1" fmla="*/ 1444601 w 2873605"/>
              <a:gd name="connsiteY1" fmla="*/ 0 h 2293029"/>
              <a:gd name="connsiteX2" fmla="*/ 2873605 w 2873605"/>
              <a:gd name="connsiteY2" fmla="*/ 2286679 h 2293029"/>
              <a:gd name="connsiteX3" fmla="*/ 0 w 2873605"/>
              <a:gd name="connsiteY3" fmla="*/ 2293029 h 2293029"/>
              <a:gd name="connsiteX0" fmla="*/ 0 w 3022670"/>
              <a:gd name="connsiteY0" fmla="*/ 2276095 h 2286679"/>
              <a:gd name="connsiteX1" fmla="*/ 1593666 w 3022670"/>
              <a:gd name="connsiteY1" fmla="*/ 0 h 2286679"/>
              <a:gd name="connsiteX2" fmla="*/ 3022670 w 3022670"/>
              <a:gd name="connsiteY2" fmla="*/ 2286679 h 2286679"/>
              <a:gd name="connsiteX3" fmla="*/ 0 w 3022670"/>
              <a:gd name="connsiteY3" fmla="*/ 2276095 h 2286679"/>
              <a:gd name="connsiteX0" fmla="*/ 0 w 3043374"/>
              <a:gd name="connsiteY0" fmla="*/ 2271861 h 2286679"/>
              <a:gd name="connsiteX1" fmla="*/ 1614370 w 3043374"/>
              <a:gd name="connsiteY1" fmla="*/ 0 h 2286679"/>
              <a:gd name="connsiteX2" fmla="*/ 3043374 w 3043374"/>
              <a:gd name="connsiteY2" fmla="*/ 2286679 h 2286679"/>
              <a:gd name="connsiteX3" fmla="*/ 0 w 3043374"/>
              <a:gd name="connsiteY3" fmla="*/ 2271861 h 2286679"/>
              <a:gd name="connsiteX0" fmla="*/ 0 w 3175877"/>
              <a:gd name="connsiteY0" fmla="*/ 2271861 h 2303612"/>
              <a:gd name="connsiteX1" fmla="*/ 1614370 w 3175877"/>
              <a:gd name="connsiteY1" fmla="*/ 0 h 2303612"/>
              <a:gd name="connsiteX2" fmla="*/ 3175877 w 3175877"/>
              <a:gd name="connsiteY2" fmla="*/ 2303612 h 2303612"/>
              <a:gd name="connsiteX3" fmla="*/ 0 w 3175877"/>
              <a:gd name="connsiteY3" fmla="*/ 2271861 h 2303612"/>
              <a:gd name="connsiteX0" fmla="*/ 0 w 3175877"/>
              <a:gd name="connsiteY0" fmla="*/ 2703661 h 2735412"/>
              <a:gd name="connsiteX1" fmla="*/ 1593666 w 3175877"/>
              <a:gd name="connsiteY1" fmla="*/ 0 h 2735412"/>
              <a:gd name="connsiteX2" fmla="*/ 3175877 w 3175877"/>
              <a:gd name="connsiteY2" fmla="*/ 2735412 h 2735412"/>
              <a:gd name="connsiteX3" fmla="*/ 0 w 3175877"/>
              <a:gd name="connsiteY3" fmla="*/ 2703661 h 2735412"/>
              <a:gd name="connsiteX0" fmla="*/ 0 w 3175877"/>
              <a:gd name="connsiteY0" fmla="*/ 3330194 h 3361945"/>
              <a:gd name="connsiteX1" fmla="*/ 1593666 w 3175877"/>
              <a:gd name="connsiteY1" fmla="*/ 0 h 3361945"/>
              <a:gd name="connsiteX2" fmla="*/ 3175877 w 3175877"/>
              <a:gd name="connsiteY2" fmla="*/ 3361945 h 3361945"/>
              <a:gd name="connsiteX3" fmla="*/ 0 w 3175877"/>
              <a:gd name="connsiteY3" fmla="*/ 3330194 h 3361945"/>
              <a:gd name="connsiteX0" fmla="*/ 0 w 3192347"/>
              <a:gd name="connsiteY0" fmla="*/ 3330194 h 3361945"/>
              <a:gd name="connsiteX1" fmla="*/ 1610136 w 3192347"/>
              <a:gd name="connsiteY1" fmla="*/ 0 h 3361945"/>
              <a:gd name="connsiteX2" fmla="*/ 3192347 w 3192347"/>
              <a:gd name="connsiteY2" fmla="*/ 3361945 h 3361945"/>
              <a:gd name="connsiteX3" fmla="*/ 0 w 3192347"/>
              <a:gd name="connsiteY3" fmla="*/ 3330194 h 3361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92347" h="3361945">
                <a:moveTo>
                  <a:pt x="0" y="3330194"/>
                </a:moveTo>
                <a:lnTo>
                  <a:pt x="1610136" y="0"/>
                </a:lnTo>
                <a:lnTo>
                  <a:pt x="3192347" y="3361945"/>
                </a:lnTo>
                <a:lnTo>
                  <a:pt x="0" y="3330194"/>
                </a:lnTo>
                <a:close/>
              </a:path>
            </a:pathLst>
          </a:custGeom>
          <a:solidFill>
            <a:srgbClr val="008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32146" rIns="0" bIns="353603" rtlCol="0" anchor="b" anchorCtr="1"/>
          <a:lstStyle/>
          <a:p>
            <a:pPr algn="ctr"/>
            <a:r>
              <a:rPr lang="en-US" sz="4200" dirty="0">
                <a:solidFill>
                  <a:srgbClr val="FFFFFF"/>
                </a:solidFill>
                <a:latin typeface="Marker Felt Thin"/>
              </a:rPr>
              <a:t>LEAD</a:t>
            </a:r>
            <a:endParaRPr lang="en-US" sz="4200" dirty="0">
              <a:solidFill>
                <a:srgbClr val="FFFFFF"/>
              </a:solidFill>
            </a:endParaRPr>
          </a:p>
        </p:txBody>
      </p:sp>
      <p:sp>
        <p:nvSpPr>
          <p:cNvPr id="19" name="Shape 46"/>
          <p:cNvSpPr/>
          <p:nvPr/>
        </p:nvSpPr>
        <p:spPr>
          <a:xfrm>
            <a:off x="8864601" y="4553641"/>
            <a:ext cx="1803400" cy="646331"/>
          </a:xfrm>
          <a:prstGeom prst="rect">
            <a:avLst/>
          </a:prstGeom>
          <a:noFill/>
          <a:ln w="28575" cmpd="sng">
            <a:solidFill>
              <a:srgbClr val="FFFF00"/>
            </a:solidFill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400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SEEK OUT</a:t>
            </a: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400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opinions from</a:t>
            </a: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400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others</a:t>
            </a:r>
          </a:p>
        </p:txBody>
      </p:sp>
      <p:sp>
        <p:nvSpPr>
          <p:cNvPr id="22" name="Shape 52"/>
          <p:cNvSpPr/>
          <p:nvPr/>
        </p:nvSpPr>
        <p:spPr>
          <a:xfrm>
            <a:off x="8864600" y="2890163"/>
            <a:ext cx="1803400" cy="861774"/>
          </a:xfrm>
          <a:prstGeom prst="rect">
            <a:avLst/>
          </a:prstGeom>
          <a:noFill/>
          <a:ln w="28575" cmpd="sng">
            <a:solidFill>
              <a:srgbClr val="0000FF"/>
            </a:solidFill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400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UNDERSTAND </a:t>
            </a:r>
            <a:endParaRPr lang="en-US" sz="1400" b="1" dirty="0">
              <a:solidFill>
                <a:srgbClr val="FFF794"/>
              </a:solidFill>
              <a:latin typeface="Chalkboard"/>
              <a:ea typeface="Chalkboard"/>
              <a:cs typeface="Chalkboard"/>
              <a:sym typeface="Chalkboard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lang="en-US" sz="1400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&amp; RESPECT</a:t>
            </a:r>
            <a:endParaRPr sz="1400" b="1" dirty="0">
              <a:solidFill>
                <a:srgbClr val="FFF794"/>
              </a:solidFill>
              <a:latin typeface="Chalkboard"/>
              <a:ea typeface="Chalkboard"/>
              <a:cs typeface="Chalkboard"/>
              <a:sym typeface="Chalkboard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400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different points </a:t>
            </a: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400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of view</a:t>
            </a:r>
          </a:p>
        </p:txBody>
      </p:sp>
      <p:sp>
        <p:nvSpPr>
          <p:cNvPr id="25" name="Shape 58"/>
          <p:cNvSpPr/>
          <p:nvPr/>
        </p:nvSpPr>
        <p:spPr>
          <a:xfrm>
            <a:off x="8864600" y="1418587"/>
            <a:ext cx="1803400" cy="861774"/>
          </a:xfrm>
          <a:prstGeom prst="rect">
            <a:avLst/>
          </a:prstGeom>
          <a:noFill/>
          <a:ln w="28575" cmpd="sng">
            <a:solidFill>
              <a:schemeClr val="accent2"/>
            </a:solidFill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endParaRPr lang="en-US" sz="1400" b="1" dirty="0">
              <a:solidFill>
                <a:srgbClr val="FFF794"/>
              </a:solidFill>
              <a:latin typeface="Chalkboard"/>
              <a:ea typeface="Chalkboard"/>
              <a:cs typeface="Chalkboard"/>
              <a:sym typeface="Chalkboard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400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TAKE ACTION</a:t>
            </a: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400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with others</a:t>
            </a:r>
            <a:endParaRPr lang="en-US" sz="1400" dirty="0">
              <a:solidFill>
                <a:srgbClr val="FFF794"/>
              </a:solidFill>
              <a:latin typeface="Chalkboard"/>
              <a:ea typeface="Chalkboard"/>
              <a:cs typeface="Chalkboard"/>
              <a:sym typeface="Chalkboard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endParaRPr sz="1400" dirty="0">
              <a:solidFill>
                <a:srgbClr val="FFF794"/>
              </a:solidFill>
              <a:latin typeface="Chalkboard"/>
              <a:ea typeface="Chalkboard"/>
              <a:cs typeface="Chalkboard"/>
              <a:sym typeface="Chalkboard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1835757" y="2148714"/>
            <a:ext cx="5687876" cy="769584"/>
            <a:chOff x="4137508" y="1831153"/>
            <a:chExt cx="3316421" cy="1085375"/>
          </a:xfrm>
        </p:grpSpPr>
        <p:pic>
          <p:nvPicPr>
            <p:cNvPr id="33" name="Picture 32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137508" y="1846464"/>
              <a:ext cx="3102965" cy="76201"/>
            </a:xfrm>
            <a:prstGeom prst="rect">
              <a:avLst/>
            </a:prstGeom>
            <a:effectLst/>
          </p:spPr>
        </p:pic>
        <p:pic>
          <p:nvPicPr>
            <p:cNvPr id="34" name="Picture 33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4143901" y="2824367"/>
              <a:ext cx="3310028" cy="58296"/>
            </a:xfrm>
            <a:prstGeom prst="rect">
              <a:avLst/>
            </a:prstGeom>
            <a:effectLst/>
          </p:spPr>
        </p:pic>
        <p:pic>
          <p:nvPicPr>
            <p:cNvPr id="35" name="Picture 34"/>
            <p:cNvPicPr/>
            <p:nvPr/>
          </p:nvPicPr>
          <p:blipFill>
            <a:blip r:embed="rId5"/>
            <a:stretch>
              <a:fillRect/>
            </a:stretch>
          </p:blipFill>
          <p:spPr>
            <a:xfrm rot="16200000">
              <a:off x="3661917" y="2335740"/>
              <a:ext cx="1085375" cy="76201"/>
            </a:xfrm>
            <a:prstGeom prst="rect">
              <a:avLst/>
            </a:prstGeom>
            <a:effectLst/>
          </p:spPr>
        </p:pic>
      </p:grpSp>
      <p:grpSp>
        <p:nvGrpSpPr>
          <p:cNvPr id="36" name="Group 35"/>
          <p:cNvGrpSpPr/>
          <p:nvPr/>
        </p:nvGrpSpPr>
        <p:grpSpPr>
          <a:xfrm>
            <a:off x="1821656" y="3614006"/>
            <a:ext cx="6463978" cy="769584"/>
            <a:chOff x="4137508" y="1831153"/>
            <a:chExt cx="3316421" cy="1085375"/>
          </a:xfrm>
        </p:grpSpPr>
        <p:pic>
          <p:nvPicPr>
            <p:cNvPr id="37" name="Picture 36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137508" y="1846464"/>
              <a:ext cx="3155440" cy="76201"/>
            </a:xfrm>
            <a:prstGeom prst="rect">
              <a:avLst/>
            </a:prstGeom>
            <a:effectLst/>
          </p:spPr>
        </p:pic>
        <p:pic>
          <p:nvPicPr>
            <p:cNvPr id="38" name="Picture 37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4143901" y="2824367"/>
              <a:ext cx="3310028" cy="58296"/>
            </a:xfrm>
            <a:prstGeom prst="rect">
              <a:avLst/>
            </a:prstGeom>
            <a:effectLst/>
          </p:spPr>
        </p:pic>
        <p:pic>
          <p:nvPicPr>
            <p:cNvPr id="39" name="Picture 38"/>
            <p:cNvPicPr/>
            <p:nvPr/>
          </p:nvPicPr>
          <p:blipFill>
            <a:blip r:embed="rId5"/>
            <a:stretch>
              <a:fillRect/>
            </a:stretch>
          </p:blipFill>
          <p:spPr>
            <a:xfrm rot="16200000">
              <a:off x="3661917" y="2335740"/>
              <a:ext cx="1085375" cy="76201"/>
            </a:xfrm>
            <a:prstGeom prst="rect">
              <a:avLst/>
            </a:prstGeom>
            <a:effectLst/>
          </p:spPr>
        </p:pic>
      </p:grpSp>
      <p:sp>
        <p:nvSpPr>
          <p:cNvPr id="40" name="Rectangle 39"/>
          <p:cNvSpPr/>
          <p:nvPr/>
        </p:nvSpPr>
        <p:spPr>
          <a:xfrm>
            <a:off x="2057400" y="2287227"/>
            <a:ext cx="1714500" cy="495807"/>
          </a:xfrm>
          <a:prstGeom prst="rect">
            <a:avLst/>
          </a:prstGeom>
        </p:spPr>
        <p:txBody>
          <a:bodyPr wrap="square" lIns="64291" tIns="32146" rIns="64291" bIns="32146">
            <a:spAutoFit/>
          </a:bodyPr>
          <a:lstStyle/>
          <a:p>
            <a:r>
              <a:rPr lang="en-US" sz="1400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Share</a:t>
            </a:r>
          </a:p>
          <a:p>
            <a:r>
              <a:rPr lang="en-US" sz="1400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RESPONSIBILITY</a:t>
            </a:r>
          </a:p>
        </p:txBody>
      </p:sp>
      <p:sp>
        <p:nvSpPr>
          <p:cNvPr id="41" name="Rectangle 40"/>
          <p:cNvSpPr/>
          <p:nvPr/>
        </p:nvSpPr>
        <p:spPr>
          <a:xfrm>
            <a:off x="2014532" y="3737207"/>
            <a:ext cx="756869" cy="495807"/>
          </a:xfrm>
          <a:prstGeom prst="rect">
            <a:avLst/>
          </a:prstGeom>
        </p:spPr>
        <p:txBody>
          <a:bodyPr wrap="none" lIns="64291" tIns="32146" rIns="64291" bIns="32146">
            <a:spAutoFit/>
          </a:bodyPr>
          <a:lstStyle/>
          <a:p>
            <a:r>
              <a:rPr lang="en-US" sz="1400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Build</a:t>
            </a:r>
          </a:p>
          <a:p>
            <a:r>
              <a:rPr lang="en-US" sz="1400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TRUST </a:t>
            </a:r>
            <a:endParaRPr lang="en-US" sz="1400" dirty="0"/>
          </a:p>
        </p:txBody>
      </p:sp>
      <p:sp>
        <p:nvSpPr>
          <p:cNvPr id="42" name="Shape 77"/>
          <p:cNvSpPr/>
          <p:nvPr/>
        </p:nvSpPr>
        <p:spPr>
          <a:xfrm>
            <a:off x="2500522" y="5862092"/>
            <a:ext cx="7156187" cy="7861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5717" tIns="35717" rIns="35717" bIns="35717" anchor="ctr">
            <a:spAutoFit/>
          </a:bodyPr>
          <a:lstStyle>
            <a:lvl1pPr>
              <a:defRPr sz="5400">
                <a:latin typeface="Chalkduster"/>
                <a:ea typeface="Chalkduster"/>
                <a:cs typeface="Chalkduster"/>
                <a:sym typeface="Chalkduster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640" dirty="0">
                <a:solidFill>
                  <a:srgbClr val="FFFFFF"/>
                </a:solidFill>
              </a:rPr>
              <a:t>S</a:t>
            </a:r>
            <a:r>
              <a:rPr lang="en-US" sz="4640" dirty="0">
                <a:solidFill>
                  <a:srgbClr val="FFFFFF"/>
                </a:solidFill>
              </a:rPr>
              <a:t>chool</a:t>
            </a:r>
            <a:r>
              <a:rPr sz="4640" dirty="0">
                <a:solidFill>
                  <a:srgbClr val="FFFFFF"/>
                </a:solidFill>
              </a:rPr>
              <a:t> Voice</a:t>
            </a:r>
            <a:r>
              <a:rPr lang="en-US" sz="4640" dirty="0">
                <a:solidFill>
                  <a:srgbClr val="FFFFFF"/>
                </a:solidFill>
              </a:rPr>
              <a:t> Process</a:t>
            </a:r>
            <a:endParaRPr sz="4640" dirty="0">
              <a:solidFill>
                <a:srgbClr val="FFFFFF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4B503B1A-8D6A-E54D-A5CF-660A2F408F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 flipH="1" flipV="1">
            <a:off x="11163411" y="6172955"/>
            <a:ext cx="837037" cy="47531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8929890A-C163-7143-BCF0-AC46FA43883C}"/>
              </a:ext>
            </a:extLst>
          </p:cNvPr>
          <p:cNvSpPr txBox="1"/>
          <p:nvPr/>
        </p:nvSpPr>
        <p:spPr>
          <a:xfrm rot="20757064">
            <a:off x="277081" y="660858"/>
            <a:ext cx="2490687" cy="98123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defTabSz="410751" latinLnBrk="1" hangingPunct="0"/>
            <a:r>
              <a:rPr lang="en-US" sz="1969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 #1</a:t>
            </a:r>
            <a:br>
              <a:rPr lang="en-US" sz="1969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1969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School Voice</a:t>
            </a:r>
            <a:br>
              <a:rPr lang="en-US" sz="1969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1969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Process Brief</a:t>
            </a:r>
            <a:endParaRPr lang="en-US" sz="1969" dirty="0">
              <a:solidFill>
                <a:schemeClr val="accent2">
                  <a:lumMod val="60000"/>
                  <a:lumOff val="40000"/>
                </a:schemeClr>
              </a:solidFill>
              <a:latin typeface="Chalkduster" panose="03050602040202020205" pitchFamily="66" charset="77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217536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8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9" grpId="0" animBg="1"/>
      <p:bldP spid="22" grpId="0" animBg="1"/>
      <p:bldP spid="25" grpId="0" animBg="1"/>
      <p:bldP spid="40" grpId="0"/>
      <p:bldP spid="4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238859" y="233590"/>
            <a:ext cx="7772401" cy="974322"/>
          </a:xfrm>
        </p:spPr>
        <p:txBody>
          <a:bodyPr/>
          <a:lstStyle/>
          <a:p>
            <a:pPr lvl="0">
              <a:defRPr sz="1800"/>
            </a:pPr>
            <a:r>
              <a:rPr lang="en-US" sz="675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Listen</a:t>
            </a:r>
          </a:p>
        </p:txBody>
      </p:sp>
      <p:pic>
        <p:nvPicPr>
          <p:cNvPr id="5" name="Picture 4" descr="IMG_0342 cop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2073" y="1962651"/>
            <a:ext cx="3259084" cy="3864658"/>
          </a:xfrm>
          <a:prstGeom prst="rect">
            <a:avLst/>
          </a:prstGeom>
          <a:effectLst>
            <a:glow rad="127000">
              <a:schemeClr val="tx1">
                <a:alpha val="21000"/>
              </a:schemeClr>
            </a:glow>
            <a:reflection endPos="0" dir="5400000" sy="-100000" algn="bl" rotWithShape="0"/>
            <a:softEdge rad="5080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EAD3492-0154-A543-B1EF-68E6DD781A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234849" y="6184324"/>
            <a:ext cx="837037" cy="475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54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058897" y="192551"/>
            <a:ext cx="10005687" cy="974322"/>
          </a:xfrm>
        </p:spPr>
        <p:txBody>
          <a:bodyPr lIns="64291" tIns="32146" rIns="64291" bIns="32146"/>
          <a:lstStyle/>
          <a:p>
            <a:pPr lvl="0">
              <a:defRPr sz="1800"/>
            </a:pPr>
            <a:r>
              <a:rPr lang="en-US" sz="464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The Art of </a:t>
            </a:r>
            <a:r>
              <a:rPr lang="en-US" sz="464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Listening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B35690-66F5-2335-3A0D-3B55AF5CBAD6}"/>
              </a:ext>
            </a:extLst>
          </p:cNvPr>
          <p:cNvSpPr txBox="1"/>
          <p:nvPr/>
        </p:nvSpPr>
        <p:spPr>
          <a:xfrm>
            <a:off x="0" y="2685534"/>
            <a:ext cx="12192000" cy="1200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</a:rPr>
              <a:t>YouTube video - </a:t>
            </a:r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  <a:hlinkClick r:id="rId2"/>
              </a:rPr>
              <a:t>https://youtu.be/ooE9dKobjZU</a:t>
            </a:r>
            <a:endParaRPr lang="en-US" sz="24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algn="ctr"/>
            <a:endParaRPr lang="en-US" sz="24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</a:rPr>
              <a:t>Vimeo video - </a:t>
            </a:r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  <a:hlinkClick r:id="rId3"/>
              </a:rPr>
              <a:t>https://vimeo.com/qisva/artoflistening</a:t>
            </a:r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8845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238859" y="233590"/>
            <a:ext cx="7772401" cy="974322"/>
          </a:xfrm>
        </p:spPr>
        <p:txBody>
          <a:bodyPr/>
          <a:lstStyle/>
          <a:p>
            <a:pPr lvl="0">
              <a:defRPr sz="1800"/>
            </a:pPr>
            <a:r>
              <a:rPr lang="en-US" sz="6187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Listen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100138" y="1144701"/>
            <a:ext cx="9708539" cy="559082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marL="401822" indent="-401822" defTabSz="410751" latinLnBrk="1" hangingPunct="0"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Make an effort to reach out to the ones you don’t hear</a:t>
            </a:r>
          </a:p>
          <a:p>
            <a:pPr marL="401822" indent="-401822" defTabSz="410751" latinLnBrk="1" hangingPunct="0">
              <a:buFont typeface="Arial"/>
              <a:buChar char="•"/>
            </a:pPr>
            <a:endParaRPr lang="en-US" sz="2800" dirty="0">
              <a:solidFill>
                <a:schemeClr val="bg1"/>
              </a:solidFill>
              <a:latin typeface="Chalkduster"/>
              <a:cs typeface="Chalkduster"/>
              <a:sym typeface="Helvetica Light"/>
            </a:endParaRPr>
          </a:p>
          <a:p>
            <a:pPr marL="401822" indent="-401822" defTabSz="410751" latinLnBrk="1" hangingPunct="0"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Stay focused (put away your phone!) </a:t>
            </a:r>
          </a:p>
          <a:p>
            <a:pPr marL="401822" indent="-401822" defTabSz="410751" latinLnBrk="1" hangingPunct="0">
              <a:buFont typeface="Arial"/>
              <a:buChar char="•"/>
            </a:pPr>
            <a:endParaRPr lang="en-US" sz="2800" dirty="0">
              <a:solidFill>
                <a:schemeClr val="bg1"/>
              </a:solidFill>
              <a:latin typeface="Chalkduster"/>
              <a:cs typeface="Chalkduster"/>
              <a:sym typeface="Helvetica Light"/>
            </a:endParaRPr>
          </a:p>
          <a:p>
            <a:pPr marL="401822" indent="-401822" defTabSz="410751" latinLnBrk="1" hangingPunct="0"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Be genuine (at the very least be interested)</a:t>
            </a:r>
          </a:p>
          <a:p>
            <a:pPr marL="401822" indent="-401822" defTabSz="410751" latinLnBrk="1" hangingPunct="0">
              <a:buFont typeface="Arial"/>
              <a:buChar char="•"/>
            </a:pPr>
            <a:endParaRPr lang="en-US" sz="28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401822" indent="-401822" defTabSz="410751" latinLnBrk="1" hangingPunct="0"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Make sure you are talking less than the </a:t>
            </a:r>
          </a:p>
          <a:p>
            <a:pPr defTabSz="410751" latinLnBrk="1" hangingPunct="0"/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   other person</a:t>
            </a:r>
          </a:p>
          <a:p>
            <a:pPr marL="401822" indent="-401822" defTabSz="410751" latinLnBrk="1" hangingPunct="0">
              <a:buFont typeface="Arial"/>
              <a:buChar char="•"/>
            </a:pPr>
            <a:endParaRPr lang="en-US" sz="28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401822" indent="-401822" defTabSz="410751" latinLnBrk="1" hangingPunct="0"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Being open to new ideas is not an option</a:t>
            </a:r>
          </a:p>
          <a:p>
            <a:pPr defTabSz="410751" latinLnBrk="1" hangingPunct="0"/>
            <a:endParaRPr lang="en-US" sz="2531" dirty="0">
              <a:solidFill>
                <a:srgbClr val="000000"/>
              </a:solidFill>
              <a:sym typeface="Helvetica Light"/>
            </a:endParaRPr>
          </a:p>
          <a:p>
            <a:pPr defTabSz="410751" latinLnBrk="1" hangingPunct="0"/>
            <a:endParaRPr lang="en-US" sz="2531" dirty="0">
              <a:solidFill>
                <a:srgbClr val="000000"/>
              </a:solidFill>
              <a:sym typeface="Helvetica Ligh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0BF520-3F75-9243-8DB5-A5076B9619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091862" y="6270049"/>
            <a:ext cx="837037" cy="475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462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0E6595-E03F-456F-224D-E86BD4ABCC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2900" y="3824646"/>
            <a:ext cx="10687050" cy="3033355"/>
          </a:xfrm>
        </p:spPr>
        <p:txBody>
          <a:bodyPr/>
          <a:lstStyle/>
          <a:p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What do you find challenging when it comes to</a:t>
            </a: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  <a:sym typeface="Helvetica Light"/>
              </a:rPr>
              <a:t> </a:t>
            </a:r>
            <a:r>
              <a:rPr lang="en-US" sz="3200" b="1" dirty="0">
                <a:solidFill>
                  <a:schemeClr val="bg1"/>
                </a:solidFill>
                <a:latin typeface="Chalkduster" panose="03050602040202020205" pitchFamily="66" charset="77"/>
                <a:sym typeface="Helvetica Light"/>
              </a:rPr>
              <a:t>listening</a:t>
            </a: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  <a:sym typeface="Helvetica Light"/>
              </a:rPr>
              <a:t> to students? Teachers? Parents? Leaders?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2F84F90-DBDE-E47B-2D7B-ABED20A4FA1F}"/>
              </a:ext>
            </a:extLst>
          </p:cNvPr>
          <p:cNvSpPr txBox="1"/>
          <p:nvPr/>
        </p:nvSpPr>
        <p:spPr>
          <a:xfrm>
            <a:off x="2016151" y="603543"/>
            <a:ext cx="6100762" cy="70788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rtl="0" latinLnBrk="1" hangingPunct="0"/>
            <a:r>
              <a:rPr lang="en-US" sz="4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Reflect</a:t>
            </a:r>
            <a:endParaRPr lang="en-US" sz="4000" dirty="0">
              <a:solidFill>
                <a:srgbClr val="FFFF00"/>
              </a:solidFill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6AEBE35-3257-64B9-A544-CD9AC25B958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144249" y="6109794"/>
            <a:ext cx="837037" cy="47531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6A79BA8-A9D7-674F-9333-4824CFB786C8}"/>
              </a:ext>
            </a:extLst>
          </p:cNvPr>
          <p:cNvSpPr txBox="1"/>
          <p:nvPr/>
        </p:nvSpPr>
        <p:spPr>
          <a:xfrm>
            <a:off x="1581150" y="2705059"/>
            <a:ext cx="8210550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600" dirty="0">
                <a:solidFill>
                  <a:srgbClr val="FFFF00"/>
                </a:solidFill>
                <a:latin typeface="Chalkduster" panose="03050602040202020205" pitchFamily="66" charset="0"/>
                <a:sym typeface="Helvetica Light"/>
              </a:rPr>
              <a:t>Write your response in Chat:</a:t>
            </a:r>
            <a:endParaRPr kumimoji="0" lang="en-AU" sz="36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 panose="03050602040202020205" pitchFamily="66" charset="0"/>
              <a:sym typeface="Helvetica Ligh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DFB1F7-B3D1-2C49-E53B-43B305B36B4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4193">
            <a:off x="386430" y="282402"/>
            <a:ext cx="1219800" cy="1895046"/>
          </a:xfrm>
          <a:prstGeom prst="rect">
            <a:avLst/>
          </a:prstGeom>
          <a:effectLst>
            <a:softEdge rad="76200"/>
          </a:effectLst>
        </p:spPr>
      </p:pic>
    </p:spTree>
    <p:extLst>
      <p:ext uri="{BB962C8B-B14F-4D97-AF65-F5344CB8AC3E}">
        <p14:creationId xmlns:p14="http://schemas.microsoft.com/office/powerpoint/2010/main" val="1362623272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345496" y="2597100"/>
            <a:ext cx="6031031" cy="414318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51" latinLnBrk="1" hangingPunct="0"/>
            <a:r>
              <a:rPr lang="en-US" sz="2812" dirty="0">
                <a:solidFill>
                  <a:schemeClr val="bg1"/>
                </a:solidFill>
                <a:latin typeface="Chalkduster" panose="03050602040202020205" pitchFamily="66" charset="77"/>
              </a:rPr>
              <a:t>What are</a:t>
            </a:r>
            <a:r>
              <a:rPr lang="en-US" sz="2812" dirty="0">
                <a:solidFill>
                  <a:schemeClr val="bg1"/>
                </a:solidFill>
                <a:latin typeface="Chalkduster" panose="03050602040202020205" pitchFamily="66" charset="77"/>
                <a:sym typeface="Helvetica Light"/>
              </a:rPr>
              <a:t> your</a:t>
            </a:r>
            <a:br>
              <a:rPr lang="en-US" sz="2812" dirty="0">
                <a:solidFill>
                  <a:schemeClr val="bg1"/>
                </a:solidFill>
                <a:latin typeface="Chalkduster" panose="03050602040202020205" pitchFamily="66" charset="77"/>
                <a:sym typeface="Helvetica Light"/>
              </a:rPr>
            </a:br>
            <a:r>
              <a:rPr lang="en-US" sz="2812" dirty="0">
                <a:solidFill>
                  <a:schemeClr val="bg1"/>
                </a:solidFill>
                <a:latin typeface="Chalkduster" panose="03050602040202020205" pitchFamily="66" charset="77"/>
                <a:sym typeface="Helvetica Light"/>
              </a:rPr>
              <a:t>strengths </a:t>
            </a:r>
            <a:r>
              <a:rPr lang="en-US" sz="2812" dirty="0">
                <a:solidFill>
                  <a:schemeClr val="bg1"/>
                </a:solidFill>
                <a:latin typeface="Chalkduster" panose="03050602040202020205" pitchFamily="66" charset="77"/>
              </a:rPr>
              <a:t>&amp;</a:t>
            </a:r>
            <a:br>
              <a:rPr lang="en-US" sz="2812" dirty="0">
                <a:solidFill>
                  <a:schemeClr val="bg1"/>
                </a:solidFill>
                <a:latin typeface="Chalkduster" panose="03050602040202020205" pitchFamily="66" charset="77"/>
                <a:sym typeface="Helvetica Light"/>
              </a:rPr>
            </a:br>
            <a:r>
              <a:rPr lang="en-US" sz="2812" dirty="0">
                <a:solidFill>
                  <a:schemeClr val="bg1"/>
                </a:solidFill>
                <a:latin typeface="Chalkduster" panose="03050602040202020205" pitchFamily="66" charset="77"/>
                <a:sym typeface="Helvetica Light"/>
              </a:rPr>
              <a:t>challenges when it</a:t>
            </a:r>
            <a:br>
              <a:rPr lang="en-US" sz="2812" dirty="0">
                <a:solidFill>
                  <a:schemeClr val="bg1"/>
                </a:solidFill>
                <a:latin typeface="Chalkduster" panose="03050602040202020205" pitchFamily="66" charset="77"/>
                <a:sym typeface="Helvetica Light"/>
              </a:rPr>
            </a:br>
            <a:r>
              <a:rPr lang="en-US" sz="2812" dirty="0">
                <a:solidFill>
                  <a:schemeClr val="bg1"/>
                </a:solidFill>
                <a:latin typeface="Chalkduster" panose="03050602040202020205" pitchFamily="66" charset="77"/>
                <a:sym typeface="Helvetica Light"/>
              </a:rPr>
              <a:t>comes to</a:t>
            </a:r>
            <a:br>
              <a:rPr lang="en-US" sz="2812" dirty="0">
                <a:solidFill>
                  <a:schemeClr val="bg1"/>
                </a:solidFill>
                <a:latin typeface="Chalkduster" panose="03050602040202020205" pitchFamily="66" charset="77"/>
                <a:sym typeface="Helvetica Light"/>
              </a:rPr>
            </a:br>
            <a:r>
              <a:rPr lang="en-US" sz="2812" dirty="0">
                <a:solidFill>
                  <a:srgbClr val="FFFF00"/>
                </a:solidFill>
                <a:latin typeface="Chalkduster" panose="03050602040202020205" pitchFamily="66" charset="77"/>
              </a:rPr>
              <a:t>L</a:t>
            </a:r>
            <a:r>
              <a:rPr lang="en-US" sz="2812" dirty="0">
                <a:solidFill>
                  <a:srgbClr val="FFFF00"/>
                </a:solidFill>
                <a:latin typeface="Chalkduster" panose="03050602040202020205" pitchFamily="66" charset="77"/>
                <a:sym typeface="Helvetica Light"/>
              </a:rPr>
              <a:t>istening</a:t>
            </a:r>
            <a:r>
              <a:rPr lang="en-US" sz="2812" dirty="0">
                <a:solidFill>
                  <a:schemeClr val="bg1"/>
                </a:solidFill>
                <a:latin typeface="Chalkduster" panose="03050602040202020205" pitchFamily="66" charset="77"/>
                <a:sym typeface="Helvetica Light"/>
              </a:rPr>
              <a:t> to students?</a:t>
            </a:r>
          </a:p>
          <a:p>
            <a:pPr algn="ctr" defTabSz="410751" latinLnBrk="1" hangingPunct="0"/>
            <a:endParaRPr lang="en-US" sz="3797" dirty="0">
              <a:solidFill>
                <a:schemeClr val="bg1"/>
              </a:solidFill>
              <a:latin typeface="Chalkduster" panose="03050602040202020205" pitchFamily="66" charset="77"/>
              <a:sym typeface="Helvetica Light"/>
            </a:endParaRPr>
          </a:p>
          <a:p>
            <a:pPr algn="ctr" defTabSz="410751" latinLnBrk="1" hangingPunct="0"/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  <a:sym typeface="Helvetica Light"/>
              </a:rPr>
              <a:t>How do you build trust </a:t>
            </a:r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</a:rPr>
              <a:t>&amp;</a:t>
            </a:r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  <a:sym typeface="Helvetica Light"/>
              </a:rPr>
              <a:t> </a:t>
            </a:r>
          </a:p>
          <a:p>
            <a:pPr algn="ctr" defTabSz="410751" latinLnBrk="1" hangingPunct="0"/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  <a:sym typeface="Helvetica Light"/>
              </a:rPr>
              <a:t>positive relationships? </a:t>
            </a:r>
          </a:p>
          <a:p>
            <a:pPr algn="ctr" defTabSz="410751" latinLnBrk="1" hangingPunct="0"/>
            <a:endParaRPr lang="en-US" sz="3797" dirty="0">
              <a:solidFill>
                <a:schemeClr val="bg1"/>
              </a:solidFill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2343825" y="848798"/>
            <a:ext cx="4243388" cy="137069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rtl="0" latinLnBrk="1" hangingPunct="0"/>
            <a:r>
              <a:rPr lang="en-US" sz="4219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Check In</a:t>
            </a:r>
          </a:p>
          <a:p>
            <a:pPr rtl="0" latinLnBrk="1" hangingPunct="0"/>
            <a:r>
              <a:rPr lang="en-US" sz="4219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sym typeface="Helvetica Light"/>
              </a:rPr>
              <a:t>Breakout</a:t>
            </a:r>
            <a:endParaRPr lang="en-US" sz="2531" dirty="0">
              <a:solidFill>
                <a:srgbClr val="000000"/>
              </a:solidFill>
              <a:sym typeface="Helvetica Ligh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B539012-BD22-EA4C-B17A-738618596A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122794" y="6136172"/>
            <a:ext cx="837037" cy="47531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001370F-131C-4333-AEBF-C37DB64E52A3}"/>
              </a:ext>
            </a:extLst>
          </p:cNvPr>
          <p:cNvSpPr txBox="1"/>
          <p:nvPr/>
        </p:nvSpPr>
        <p:spPr>
          <a:xfrm>
            <a:off x="7047231" y="5677333"/>
            <a:ext cx="4251905" cy="98123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defTabSz="410751" latinLnBrk="1" hangingPunct="0"/>
            <a:r>
              <a:rPr lang="en-US" sz="1969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 #2</a:t>
            </a:r>
          </a:p>
          <a:p>
            <a:pPr defTabSz="410751" latinLnBrk="1" hangingPunct="0"/>
            <a:r>
              <a:rPr lang="en-US" sz="1969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Strengths &amp; Opportunities</a:t>
            </a:r>
            <a:br>
              <a:rPr lang="en-US" sz="1969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1969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for Listening</a:t>
            </a:r>
            <a:endParaRPr lang="en-US" sz="1969" dirty="0">
              <a:solidFill>
                <a:schemeClr val="accent2">
                  <a:lumMod val="60000"/>
                  <a:lumOff val="40000"/>
                </a:schemeClr>
              </a:solidFill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10" name="Picture 9" descr="Table, calendar&#10;&#10;Description automatically generated">
            <a:extLst>
              <a:ext uri="{FF2B5EF4-FFF2-40B4-BE49-F238E27FC236}">
                <a16:creationId xmlns:a16="http://schemas.microsoft.com/office/drawing/2014/main" id="{E93CC593-F2D0-9B93-4316-2BE047068E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6527" y="292244"/>
            <a:ext cx="4054982" cy="538508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1C6407A-048D-F6D3-3315-B72C11FD02D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127437">
            <a:off x="213332" y="392543"/>
            <a:ext cx="1173308" cy="1523287"/>
          </a:xfrm>
          <a:prstGeom prst="rect">
            <a:avLst/>
          </a:prstGeom>
          <a:effectLst>
            <a:softEdge rad="88900"/>
          </a:effectLst>
        </p:spPr>
      </p:pic>
    </p:spTree>
    <p:extLst>
      <p:ext uri="{BB962C8B-B14F-4D97-AF65-F5344CB8AC3E}">
        <p14:creationId xmlns:p14="http://schemas.microsoft.com/office/powerpoint/2010/main" val="7695291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262123" y="852702"/>
            <a:ext cx="4191001" cy="1861911"/>
          </a:xfrm>
        </p:spPr>
        <p:txBody>
          <a:bodyPr/>
          <a:lstStyle/>
          <a:p>
            <a:pPr lvl="0">
              <a:defRPr sz="1800"/>
            </a:pPr>
            <a:r>
              <a:rPr lang="en-US" sz="675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Learn</a:t>
            </a:r>
          </a:p>
        </p:txBody>
      </p:sp>
      <p:pic>
        <p:nvPicPr>
          <p:cNvPr id="6" name="Picture 5" descr="IMG_028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2161">
            <a:off x="5461099" y="575135"/>
            <a:ext cx="3966436" cy="5500766"/>
          </a:xfrm>
          <a:prstGeom prst="rect">
            <a:avLst/>
          </a:prstGeom>
          <a:effectLst>
            <a:glow rad="711200">
              <a:srgbClr val="FFFF00">
                <a:alpha val="20000"/>
              </a:srgbClr>
            </a:glow>
            <a:reflection blurRad="152400" stA="73000" endPos="33000" dir="5400000" sy="-100000" algn="bl" rotWithShape="0"/>
            <a:softEdge rad="5969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651EBB4-DB96-2F40-9822-561BF3D5B3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054994" y="6191887"/>
            <a:ext cx="837037" cy="475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650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966020" y="334049"/>
            <a:ext cx="8487260" cy="974322"/>
          </a:xfrm>
        </p:spPr>
        <p:txBody>
          <a:bodyPr/>
          <a:lstStyle/>
          <a:p>
            <a:pPr lvl="0">
              <a:defRPr sz="1800"/>
            </a:pPr>
            <a:r>
              <a:rPr lang="en-US" sz="464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Taking Time to Learn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DF6A00-4B24-EE57-2FC6-25BDF45CD115}"/>
              </a:ext>
            </a:extLst>
          </p:cNvPr>
          <p:cNvSpPr txBox="1"/>
          <p:nvPr/>
        </p:nvSpPr>
        <p:spPr>
          <a:xfrm>
            <a:off x="0" y="3074908"/>
            <a:ext cx="12192000" cy="1200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</a:rPr>
              <a:t>YouTube video - </a:t>
            </a:r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  <a:hlinkClick r:id="rId2"/>
              </a:rPr>
              <a:t>https://youtu.be/tYKcvRfxK0o</a:t>
            </a:r>
            <a:endParaRPr lang="en-US" sz="24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algn="ctr"/>
            <a:endParaRPr lang="en-US" sz="24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</a:rPr>
              <a:t>Vimeo video - </a:t>
            </a:r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  <a:hlinkClick r:id="rId3"/>
              </a:rPr>
              <a:t>https://vimeo.com/qisva/takingtimetolearn</a:t>
            </a:r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55399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238859" y="233590"/>
            <a:ext cx="7772401" cy="974322"/>
          </a:xfrm>
        </p:spPr>
        <p:txBody>
          <a:bodyPr/>
          <a:lstStyle/>
          <a:p>
            <a:pPr lvl="0">
              <a:defRPr sz="1800"/>
            </a:pPr>
            <a:r>
              <a:rPr lang="en-US" sz="6187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Learn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479788" y="1230512"/>
            <a:ext cx="10039608" cy="481189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5719" tIns="35719" rIns="35719" bIns="35719" numCol="1" spcCol="38100" rtlCol="0" anchor="ctr">
            <a:spAutoFit/>
          </a:bodyPr>
          <a:lstStyle/>
          <a:p>
            <a:pPr marL="401822" indent="-401822" defTabSz="410751" latinLnBrk="1" hangingPunct="0">
              <a:buFont typeface="Arial"/>
              <a:buChar char="•"/>
            </a:pPr>
            <a:r>
              <a:rPr lang="en-US" sz="2800" dirty="0">
                <a:solidFill>
                  <a:srgbClr val="FFFFFF"/>
                </a:solidFill>
                <a:latin typeface="Chalkduster"/>
                <a:cs typeface="Chalkduster"/>
                <a:sym typeface="Helvetica Light"/>
              </a:rPr>
              <a:t>Take notes</a:t>
            </a:r>
          </a:p>
          <a:p>
            <a:pPr marL="401822" indent="-401822" defTabSz="410751" latinLnBrk="1" hangingPunct="0">
              <a:buFont typeface="Arial"/>
              <a:buChar char="•"/>
            </a:pPr>
            <a:endParaRPr lang="en-US" sz="2800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401822" indent="-401822" defTabSz="410751" latinLnBrk="1" hangingPunct="0">
              <a:buFont typeface="Arial"/>
              <a:buChar char="•"/>
            </a:pPr>
            <a:r>
              <a:rPr lang="en-US" sz="2800" dirty="0">
                <a:solidFill>
                  <a:srgbClr val="FFFFFF"/>
                </a:solidFill>
                <a:latin typeface="Chalkduster"/>
                <a:cs typeface="Chalkduster"/>
                <a:sym typeface="Helvetica Light"/>
              </a:rPr>
              <a:t>Ask questions for clarity</a:t>
            </a:r>
          </a:p>
          <a:p>
            <a:pPr marL="401822" indent="-401822" defTabSz="410751" latinLnBrk="1" hangingPunct="0">
              <a:buFont typeface="Arial"/>
              <a:buChar char="•"/>
            </a:pPr>
            <a:endParaRPr lang="en-US" sz="2800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401822" indent="-401822" defTabSz="410751" latinLnBrk="1" hangingPunct="0">
              <a:buFont typeface="Arial"/>
              <a:buChar char="•"/>
            </a:pPr>
            <a:r>
              <a:rPr lang="en-US" sz="2800" dirty="0">
                <a:solidFill>
                  <a:srgbClr val="FFFFFF"/>
                </a:solidFill>
                <a:latin typeface="Chalkduster"/>
                <a:cs typeface="Chalkduster"/>
                <a:sym typeface="Helvetica Light"/>
              </a:rPr>
              <a:t>Do not judge</a:t>
            </a:r>
          </a:p>
          <a:p>
            <a:pPr marL="401822" indent="-401822" defTabSz="410751" latinLnBrk="1" hangingPunct="0">
              <a:buFont typeface="Arial"/>
              <a:buChar char="•"/>
            </a:pPr>
            <a:endParaRPr lang="en-US" sz="2800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401822" indent="-401822" defTabSz="410751" latinLnBrk="1" hangingPunct="0">
              <a:buFont typeface="Arial"/>
              <a:buChar char="•"/>
            </a:pPr>
            <a:r>
              <a:rPr lang="en-US" sz="2800" dirty="0">
                <a:solidFill>
                  <a:srgbClr val="FFFFFF"/>
                </a:solidFill>
                <a:latin typeface="Chalkduster"/>
                <a:cs typeface="Chalkduster"/>
                <a:sym typeface="Helvetica Light"/>
              </a:rPr>
              <a:t>Make sure you continue to listen as you learn</a:t>
            </a:r>
          </a:p>
          <a:p>
            <a:pPr marL="401822" indent="-401822" defTabSz="410751" latinLnBrk="1" hangingPunct="0">
              <a:buFont typeface="Arial"/>
              <a:buChar char="•"/>
            </a:pPr>
            <a:endParaRPr lang="en-US" sz="2800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401822" indent="-401822" defTabSz="410751" latinLnBrk="1" hangingPunct="0">
              <a:buFont typeface="Arial"/>
              <a:buChar char="•"/>
            </a:pPr>
            <a:r>
              <a:rPr lang="en-US" sz="2800" dirty="0">
                <a:solidFill>
                  <a:srgbClr val="FFFFFF"/>
                </a:solidFill>
                <a:latin typeface="Chalkduster"/>
                <a:cs typeface="Chalkduster"/>
                <a:sym typeface="Helvetica Light"/>
              </a:rPr>
              <a:t>Be prepared to change</a:t>
            </a:r>
          </a:p>
          <a:p>
            <a:pPr marL="401822" indent="-401822" defTabSz="410751" latinLnBrk="1" hangingPunct="0">
              <a:buFont typeface="Arial"/>
              <a:buChar char="•"/>
            </a:pPr>
            <a:endParaRPr lang="en-US" sz="2800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401822" indent="-401822" defTabSz="410751" latinLnBrk="1" hangingPunct="0">
              <a:buFont typeface="Arial"/>
              <a:buChar char="•"/>
            </a:pPr>
            <a:r>
              <a:rPr lang="en-US" sz="2800" dirty="0">
                <a:solidFill>
                  <a:srgbClr val="FFFFFF"/>
                </a:solidFill>
                <a:latin typeface="Chalkduster"/>
                <a:cs typeface="Chalkduster"/>
                <a:sym typeface="Helvetica Light"/>
              </a:rPr>
              <a:t>Do not fear what you do not know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7AAF50B-2307-4A41-B25A-803C4DDF11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041547" y="6138099"/>
            <a:ext cx="837037" cy="475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835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1" y="579443"/>
            <a:ext cx="9143999" cy="1755776"/>
          </a:xfrm>
        </p:spPr>
        <p:txBody>
          <a:bodyPr/>
          <a:lstStyle/>
          <a:p>
            <a:pPr lvl="0">
              <a:defRPr sz="1800"/>
            </a:pPr>
            <a:r>
              <a:rPr lang="en-US" sz="675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Challenge Time…</a:t>
            </a:r>
          </a:p>
        </p:txBody>
      </p:sp>
      <p:pic>
        <p:nvPicPr>
          <p:cNvPr id="4" name="Picture 3" descr="IMG_694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37737">
            <a:off x="3854266" y="1811197"/>
            <a:ext cx="4769878" cy="5132531"/>
          </a:xfrm>
          <a:prstGeom prst="rect">
            <a:avLst/>
          </a:prstGeom>
          <a:effectLst>
            <a:softEdge rad="8128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0954409" y="6218782"/>
            <a:ext cx="837037" cy="475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91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2005853" y="2037424"/>
            <a:ext cx="8224909" cy="396781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51" latinLnBrk="1" hangingPunct="0"/>
            <a:r>
              <a:rPr lang="en-US" sz="4219" dirty="0">
                <a:solidFill>
                  <a:schemeClr val="bg1"/>
                </a:solidFill>
                <a:latin typeface="Chalkduster" panose="03050602040202020205" pitchFamily="66" charset="77"/>
              </a:rPr>
              <a:t>Find the connection</a:t>
            </a:r>
            <a:br>
              <a:rPr lang="en-US" sz="4219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4219" dirty="0">
                <a:solidFill>
                  <a:schemeClr val="bg1"/>
                </a:solidFill>
                <a:latin typeface="Chalkduster" panose="03050602040202020205" pitchFamily="66" charset="77"/>
              </a:rPr>
              <a:t>between the 4 individual pictures</a:t>
            </a:r>
            <a:r>
              <a:rPr lang="en-US" sz="4219" dirty="0">
                <a:solidFill>
                  <a:schemeClr val="bg1"/>
                </a:solidFill>
                <a:latin typeface="Chalkduster" panose="03050602040202020205" pitchFamily="66" charset="77"/>
                <a:sym typeface="Helvetica Light"/>
              </a:rPr>
              <a:t>.</a:t>
            </a:r>
          </a:p>
          <a:p>
            <a:pPr algn="ctr" defTabSz="410751" latinLnBrk="1" hangingPunct="0"/>
            <a:endParaRPr lang="en-US" sz="4219" dirty="0">
              <a:solidFill>
                <a:srgbClr val="FFFF00"/>
              </a:solidFill>
              <a:latin typeface="Chalkduster" panose="03050602040202020205" pitchFamily="66" charset="77"/>
              <a:sym typeface="Helvetica Light"/>
            </a:endParaRPr>
          </a:p>
          <a:p>
            <a:pPr algn="ctr" defTabSz="410751" latinLnBrk="1" hangingPunct="0"/>
            <a:r>
              <a:rPr lang="en-US" sz="4219" dirty="0">
                <a:solidFill>
                  <a:srgbClr val="FFFF00"/>
                </a:solidFill>
                <a:latin typeface="Chalkduster" panose="03050602040202020205" pitchFamily="66" charset="77"/>
                <a:sym typeface="Helvetica Light"/>
              </a:rPr>
              <a:t>Who can type the answer</a:t>
            </a:r>
            <a:br>
              <a:rPr lang="en-US" sz="4219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r>
              <a:rPr lang="en-US" sz="4219" dirty="0">
                <a:solidFill>
                  <a:srgbClr val="FFFF00"/>
                </a:solidFill>
                <a:latin typeface="Chalkduster" panose="03050602040202020205" pitchFamily="66" charset="77"/>
              </a:rPr>
              <a:t>FIRST </a:t>
            </a:r>
            <a:r>
              <a:rPr lang="en-US" sz="4219" dirty="0">
                <a:solidFill>
                  <a:srgbClr val="FFFF00"/>
                </a:solidFill>
                <a:latin typeface="Chalkduster" panose="03050602040202020205" pitchFamily="66" charset="77"/>
                <a:sym typeface="Helvetica Light"/>
              </a:rPr>
              <a:t>in the Zoom chat?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3157454" y="530047"/>
            <a:ext cx="4243388" cy="111088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rtl="0" latinLnBrk="1" hangingPunct="0"/>
            <a:r>
              <a:rPr lang="en-US" sz="4219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Challenge</a:t>
            </a:r>
          </a:p>
          <a:p>
            <a:pPr algn="ctr" defTabSz="410751" latinLnBrk="1" hangingPunct="0"/>
            <a:endParaRPr lang="en-US" sz="2531" dirty="0">
              <a:solidFill>
                <a:srgbClr val="000000"/>
              </a:solidFill>
              <a:sym typeface="Helvetica Ligh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A2F15E6-DF44-9640-B5B1-2967B48B68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41590">
            <a:off x="369761" y="354360"/>
            <a:ext cx="1499304" cy="1849621"/>
          </a:xfrm>
          <a:prstGeom prst="rect">
            <a:avLst/>
          </a:prstGeom>
          <a:effectLst>
            <a:softEdge rad="889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829D2E9-8780-FB49-9D8B-1CB65A154E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220562" y="6184324"/>
            <a:ext cx="837037" cy="475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4855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DB1D803-834A-714C-A94D-0D51701618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162571" y="6259122"/>
            <a:ext cx="837037" cy="47531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7B5363F-B19B-2FE9-BD92-026AD73BD4E3}"/>
              </a:ext>
            </a:extLst>
          </p:cNvPr>
          <p:cNvSpPr txBox="1"/>
          <p:nvPr/>
        </p:nvSpPr>
        <p:spPr>
          <a:xfrm>
            <a:off x="0" y="543727"/>
            <a:ext cx="12192000" cy="111088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rtl="0" latinLnBrk="1" hangingPunct="0"/>
            <a:r>
              <a:rPr lang="en-US" sz="4219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Find The Connection</a:t>
            </a:r>
          </a:p>
          <a:p>
            <a:pPr algn="ctr" defTabSz="410751" latinLnBrk="1" hangingPunct="0"/>
            <a:endParaRPr lang="en-US" sz="2531" dirty="0">
              <a:solidFill>
                <a:srgbClr val="000000"/>
              </a:solidFill>
              <a:sym typeface="Helvetica Ligh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96681F-2230-9789-C6D4-18D7A9B252C9}"/>
              </a:ext>
            </a:extLst>
          </p:cNvPr>
          <p:cNvSpPr txBox="1"/>
          <p:nvPr/>
        </p:nvSpPr>
        <p:spPr>
          <a:xfrm>
            <a:off x="0" y="2533134"/>
            <a:ext cx="12192000" cy="1200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</a:rPr>
              <a:t>YouTube video - </a:t>
            </a:r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  <a:hlinkClick r:id="rId4"/>
              </a:rPr>
              <a:t>https://youtu.be/Yl3JrRtyGHc</a:t>
            </a:r>
            <a:endParaRPr lang="en-US" sz="24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algn="ctr"/>
            <a:endParaRPr lang="en-US" sz="24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</a:rPr>
              <a:t>Vimeo video - </a:t>
            </a:r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  <a:hlinkClick r:id="rId4"/>
              </a:rPr>
              <a:t>https://youtu.be</a:t>
            </a:r>
            <a:r>
              <a:rPr lang="en-US" sz="2400">
                <a:solidFill>
                  <a:schemeClr val="bg1"/>
                </a:solidFill>
                <a:latin typeface="Chalkduster" panose="03050602040202020205" pitchFamily="66" charset="77"/>
                <a:hlinkClick r:id="rId4"/>
              </a:rPr>
              <a:t>/Yl3JrRtyGHc</a:t>
            </a:r>
            <a:r>
              <a:rPr lang="en-US" sz="2400">
                <a:solidFill>
                  <a:schemeClr val="bg1"/>
                </a:solidFill>
                <a:latin typeface="Chalkduster" panose="03050602040202020205" pitchFamily="66" charset="77"/>
              </a:rPr>
              <a:t> </a:t>
            </a:r>
            <a:endParaRPr lang="en-US" sz="2400" dirty="0">
              <a:solidFill>
                <a:schemeClr val="bg1"/>
              </a:solidFill>
              <a:latin typeface="Chalkduster" panose="03050602040202020205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453790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switch dir="r"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2419406" y="2420407"/>
            <a:ext cx="8718232" cy="284218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51" latinLnBrk="1" hangingPunct="0"/>
            <a:r>
              <a:rPr lang="en-US" sz="3797" dirty="0">
                <a:solidFill>
                  <a:schemeClr val="bg1"/>
                </a:solidFill>
                <a:latin typeface="Chalkduster" panose="03050602040202020205" pitchFamily="66" charset="77"/>
                <a:sym typeface="Helvetica Light"/>
              </a:rPr>
              <a:t>What actions can you take to </a:t>
            </a:r>
            <a:r>
              <a:rPr lang="en-US" sz="3797" dirty="0">
                <a:solidFill>
                  <a:srgbClr val="FFFF00"/>
                </a:solidFill>
                <a:latin typeface="Chalkduster" panose="03050602040202020205" pitchFamily="66" charset="77"/>
                <a:sym typeface="Helvetica Light"/>
              </a:rPr>
              <a:t>Learn from </a:t>
            </a:r>
            <a:r>
              <a:rPr lang="en-US" sz="3797" dirty="0">
                <a:solidFill>
                  <a:schemeClr val="bg1"/>
                </a:solidFill>
                <a:latin typeface="Chalkduster" panose="03050602040202020205" pitchFamily="66" charset="77"/>
                <a:sym typeface="Helvetica Light"/>
              </a:rPr>
              <a:t>students as a</a:t>
            </a:r>
            <a:br>
              <a:rPr lang="en-US" sz="3797" dirty="0">
                <a:solidFill>
                  <a:schemeClr val="bg1"/>
                </a:solidFill>
                <a:latin typeface="Chalkduster" panose="03050602040202020205" pitchFamily="66" charset="77"/>
                <a:sym typeface="Helvetica Light"/>
              </a:rPr>
            </a:br>
            <a:r>
              <a:rPr lang="en-US" sz="3797" dirty="0">
                <a:solidFill>
                  <a:schemeClr val="bg1"/>
                </a:solidFill>
                <a:latin typeface="Chalkduster" panose="03050602040202020205" pitchFamily="66" charset="77"/>
                <a:sym typeface="Helvetica Light"/>
              </a:rPr>
              <a:t>regular practice at</a:t>
            </a:r>
            <a:br>
              <a:rPr lang="en-US" sz="3797" dirty="0">
                <a:solidFill>
                  <a:schemeClr val="bg1"/>
                </a:solidFill>
                <a:latin typeface="Chalkduster" panose="03050602040202020205" pitchFamily="66" charset="77"/>
                <a:sym typeface="Helvetica Light"/>
              </a:rPr>
            </a:br>
            <a:r>
              <a:rPr lang="en-US" sz="3797" dirty="0">
                <a:solidFill>
                  <a:schemeClr val="bg1"/>
                </a:solidFill>
                <a:latin typeface="Chalkduster" panose="03050602040202020205" pitchFamily="66" charset="77"/>
                <a:sym typeface="Helvetica Light"/>
              </a:rPr>
              <a:t>your school?</a:t>
            </a:r>
          </a:p>
          <a:p>
            <a:pPr algn="ctr" defTabSz="410751" latinLnBrk="1" hangingPunct="0"/>
            <a:endParaRPr lang="en-US" sz="2812" dirty="0">
              <a:solidFill>
                <a:srgbClr val="FFFF00"/>
              </a:solidFill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3239531" y="543727"/>
            <a:ext cx="4243388" cy="111088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rtl="0" latinLnBrk="1" hangingPunct="0"/>
            <a:r>
              <a:rPr lang="en-US" sz="4219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Reflect</a:t>
            </a:r>
          </a:p>
          <a:p>
            <a:pPr algn="ctr" defTabSz="410751" latinLnBrk="1" hangingPunct="0"/>
            <a:endParaRPr lang="en-US" sz="2531" dirty="0">
              <a:solidFill>
                <a:srgbClr val="000000"/>
              </a:solidFill>
              <a:sym typeface="Helvetica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BCEF21-5E1D-904F-9FB2-E5C3036F3B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4193">
            <a:off x="506037" y="126689"/>
            <a:ext cx="1698562" cy="2638837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D05EA67-DC11-2844-9F33-BFFA8C35BA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063399" y="6215096"/>
            <a:ext cx="837037" cy="475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5872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5317AF2-A4B5-482A-BF7A-31ABCBC614CE}"/>
              </a:ext>
            </a:extLst>
          </p:cNvPr>
          <p:cNvSpPr txBox="1"/>
          <p:nvPr/>
        </p:nvSpPr>
        <p:spPr>
          <a:xfrm>
            <a:off x="1100038" y="435649"/>
            <a:ext cx="10136147" cy="130324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51" latinLnBrk="1" hangingPunct="0"/>
            <a:r>
              <a:rPr lang="en-US" sz="4000" dirty="0">
                <a:solidFill>
                  <a:srgbClr val="FFFF00"/>
                </a:solidFill>
                <a:latin typeface="Chalkduster" panose="03050602040202020205" pitchFamily="66" charset="0"/>
                <a:sym typeface="Helvetica Light"/>
              </a:rPr>
              <a:t>Excerpts of videos created by NSW Public Schools</a:t>
            </a:r>
            <a:endParaRPr lang="en-AU" sz="4000" dirty="0">
              <a:solidFill>
                <a:srgbClr val="FFFF00"/>
              </a:solidFill>
              <a:latin typeface="Chalkduster" panose="03050602040202020205" pitchFamily="66" charset="0"/>
              <a:sym typeface="Helvetica Ligh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7DFA51-4B88-F8EA-9872-D1A654E8337B}"/>
              </a:ext>
            </a:extLst>
          </p:cNvPr>
          <p:cNvSpPr txBox="1"/>
          <p:nvPr/>
        </p:nvSpPr>
        <p:spPr>
          <a:xfrm>
            <a:off x="0" y="2538214"/>
            <a:ext cx="12192000" cy="1200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</a:rPr>
              <a:t>YouTube video - </a:t>
            </a:r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  <a:hlinkClick r:id="rId3"/>
              </a:rPr>
              <a:t>https://youtu.be/2oviZKloaWA</a:t>
            </a:r>
            <a:endParaRPr lang="en-US" sz="24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algn="ctr"/>
            <a:endParaRPr lang="en-US" sz="24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</a:rPr>
              <a:t>Vimeo video - </a:t>
            </a:r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  <a:hlinkClick r:id="rId4"/>
              </a:rPr>
              <a:t>https://vimeo.com/qisva/newpublicschools</a:t>
            </a:r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0FC11F-FAC2-29A1-F460-10D4A943C2D1}"/>
              </a:ext>
            </a:extLst>
          </p:cNvPr>
          <p:cNvSpPr txBox="1"/>
          <p:nvPr/>
        </p:nvSpPr>
        <p:spPr>
          <a:xfrm>
            <a:off x="294640" y="6033591"/>
            <a:ext cx="11826240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FFFF00"/>
                </a:solidFill>
                <a:latin typeface="Chalkduster" panose="03050602040202020205" pitchFamily="66" charset="0"/>
                <a:sym typeface="Helvetica Ligh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http://epsvisiblelearning.weebly.com/student-voice.html</a:t>
            </a:r>
            <a:r>
              <a:rPr lang="en-US" sz="1800" dirty="0">
                <a:solidFill>
                  <a:srgbClr val="FFFF00"/>
                </a:solidFill>
                <a:latin typeface="Chalkduster" panose="03050602040202020205" pitchFamily="66" charset="0"/>
                <a:sym typeface="Helvetica Light"/>
              </a:rPr>
              <a:t> and </a:t>
            </a:r>
            <a:r>
              <a:rPr lang="en-US" sz="1800" dirty="0">
                <a:solidFill>
                  <a:srgbClr val="FFFF00"/>
                </a:solidFill>
                <a:latin typeface="Chalkduster" panose="03050602040202020205" pitchFamily="66" charset="0"/>
                <a:sym typeface="Helvetica Ligh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https://www.youtube.com/watch?v=L6zxU8Gv8YU</a:t>
            </a:r>
            <a:r>
              <a:rPr lang="en-US" sz="1800" dirty="0">
                <a:solidFill>
                  <a:srgbClr val="FFFF00"/>
                </a:solidFill>
                <a:latin typeface="Chalkduster" panose="03050602040202020205" pitchFamily="66" charset="0"/>
                <a:sym typeface="Helvetica Light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70704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nfidenceActionMovingForColor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89204">
            <a:off x="2750697" y="715852"/>
            <a:ext cx="4108200" cy="5480275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reflection endPos="65000" dist="50800" dir="5400000" sy="-100000" algn="bl" rotWithShape="0"/>
            <a:softEdge rad="571500"/>
          </a:effectLst>
        </p:spPr>
      </p:pic>
      <p:sp>
        <p:nvSpPr>
          <p:cNvPr id="5" name="Rectangle 4"/>
          <p:cNvSpPr/>
          <p:nvPr/>
        </p:nvSpPr>
        <p:spPr>
          <a:xfrm>
            <a:off x="7269730" y="967808"/>
            <a:ext cx="2514919" cy="11310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42915">
              <a:defRPr sz="1800"/>
            </a:pPr>
            <a:r>
              <a:rPr lang="en-US" sz="675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Lead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40A759-F33E-8D4F-9043-2F1E805AF7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229806" y="6163078"/>
            <a:ext cx="837037" cy="475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863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966020" y="334049"/>
            <a:ext cx="8487260" cy="974322"/>
          </a:xfrm>
        </p:spPr>
        <p:txBody>
          <a:bodyPr/>
          <a:lstStyle/>
          <a:p>
            <a:pPr lvl="0">
              <a:defRPr sz="1800"/>
            </a:pPr>
            <a:r>
              <a:rPr lang="en-US" sz="464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Leading Together…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F6E95AC-6964-186E-DB60-D5945AA26284}"/>
              </a:ext>
            </a:extLst>
          </p:cNvPr>
          <p:cNvSpPr txBox="1"/>
          <p:nvPr/>
        </p:nvSpPr>
        <p:spPr>
          <a:xfrm>
            <a:off x="0" y="2726174"/>
            <a:ext cx="12192000" cy="1200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</a:rPr>
              <a:t>YouTube video - </a:t>
            </a:r>
            <a:r>
              <a:rPr lang="en-US" sz="2400" dirty="0">
                <a:solidFill>
                  <a:srgbClr val="0000FF"/>
                </a:solidFill>
                <a:latin typeface="Chalkduster" panose="03050602040202020205" pitchFamily="66" charset="77"/>
                <a:hlinkClick r:id="rId2"/>
              </a:rPr>
              <a:t>https://youtu.be/RTvZCdUP7N4</a:t>
            </a:r>
            <a:endParaRPr lang="en-US" sz="2400" dirty="0">
              <a:solidFill>
                <a:srgbClr val="0000FF"/>
              </a:solidFill>
              <a:latin typeface="Chalkduster" panose="03050602040202020205" pitchFamily="66" charset="77"/>
            </a:endParaRPr>
          </a:p>
          <a:p>
            <a:pPr algn="ctr"/>
            <a:endParaRPr lang="en-US" sz="24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</a:rPr>
              <a:t>Vimeo video - </a:t>
            </a:r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  <a:hlinkClick r:id="rId3"/>
              </a:rPr>
              <a:t>https://vimeo.com/qisva/leadingtogether</a:t>
            </a:r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9902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1745086" y="3916152"/>
            <a:ext cx="9470601" cy="167353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51" latinLnBrk="1" hangingPunct="0"/>
            <a:r>
              <a:rPr lang="en-US" sz="3797" dirty="0">
                <a:solidFill>
                  <a:schemeClr val="bg1"/>
                </a:solidFill>
                <a:latin typeface="Chalkduster" panose="03050602040202020205" pitchFamily="66" charset="77"/>
                <a:sym typeface="Helvetica Light"/>
              </a:rPr>
              <a:t>What did you observe related to the term </a:t>
            </a:r>
            <a:r>
              <a:rPr lang="en-US" sz="3797" dirty="0">
                <a:solidFill>
                  <a:srgbClr val="FFFF00"/>
                </a:solidFill>
                <a:latin typeface="Chalkduster" panose="03050602040202020205" pitchFamily="66" charset="77"/>
                <a:sym typeface="Helvetica Light"/>
              </a:rPr>
              <a:t>Lead</a:t>
            </a:r>
            <a:r>
              <a:rPr lang="en-US" sz="3797" dirty="0">
                <a:solidFill>
                  <a:schemeClr val="bg1"/>
                </a:solidFill>
                <a:latin typeface="Chalkduster" panose="03050602040202020205" pitchFamily="66" charset="77"/>
                <a:sym typeface="Helvetica Light"/>
              </a:rPr>
              <a:t> in this video?</a:t>
            </a:r>
          </a:p>
          <a:p>
            <a:pPr algn="ctr" defTabSz="410751" latinLnBrk="1" hangingPunct="0"/>
            <a:endParaRPr lang="en-US" sz="2812" dirty="0">
              <a:solidFill>
                <a:srgbClr val="FFFF00"/>
              </a:solidFill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3239531" y="543727"/>
            <a:ext cx="4243388" cy="111088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rtl="0" latinLnBrk="1" hangingPunct="0"/>
            <a:r>
              <a:rPr lang="en-US" sz="4219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Reflect</a:t>
            </a:r>
          </a:p>
          <a:p>
            <a:pPr algn="ctr" defTabSz="410751" latinLnBrk="1" hangingPunct="0"/>
            <a:endParaRPr lang="en-US" sz="2531" dirty="0">
              <a:solidFill>
                <a:srgbClr val="000000"/>
              </a:solidFill>
              <a:sym typeface="Helvetica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BCEF21-5E1D-904F-9FB2-E5C3036F3B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4193">
            <a:off x="734638" y="509567"/>
            <a:ext cx="1698562" cy="2638837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D05EA67-DC11-2844-9F33-BFFA8C35BA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215687" y="6230746"/>
            <a:ext cx="837037" cy="475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5609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A6789-1431-B048-85C9-845A078EF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429319"/>
            <a:ext cx="7772401" cy="1755776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Leading Together</a:t>
            </a:r>
          </a:p>
        </p:txBody>
      </p:sp>
      <p:pic>
        <p:nvPicPr>
          <p:cNvPr id="4" name="Google Shape;104;p15" descr="A group of people in a classroom&#10;&#10;Description automatically generated with low confidence">
            <a:extLst>
              <a:ext uri="{FF2B5EF4-FFF2-40B4-BE49-F238E27FC236}">
                <a16:creationId xmlns:a16="http://schemas.microsoft.com/office/drawing/2014/main" id="{1910DE88-77DD-E245-B4D0-A450E8A3A4A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33142" y="1671638"/>
            <a:ext cx="2505779" cy="4114800"/>
          </a:xfrm>
          <a:prstGeom prst="rect">
            <a:avLst/>
          </a:prstGeom>
          <a:noFill/>
          <a:ln>
            <a:noFill/>
          </a:ln>
          <a:effectLst>
            <a:softEdge rad="167398"/>
          </a:effectLst>
        </p:spPr>
      </p:pic>
      <p:pic>
        <p:nvPicPr>
          <p:cNvPr id="5" name="Google Shape;139;p19" descr="A picture containing text, person, child&#10;&#10;Description automatically generated">
            <a:extLst>
              <a:ext uri="{FF2B5EF4-FFF2-40B4-BE49-F238E27FC236}">
                <a16:creationId xmlns:a16="http://schemas.microsoft.com/office/drawing/2014/main" id="{9BBB551F-FFA9-904B-A9C5-1021CF740861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80239" y="1657283"/>
            <a:ext cx="2331245" cy="2071755"/>
          </a:xfrm>
          <a:prstGeom prst="rect">
            <a:avLst/>
          </a:prstGeom>
          <a:noFill/>
          <a:ln>
            <a:noFill/>
          </a:ln>
          <a:effectLst>
            <a:softEdge rad="113236"/>
          </a:effectLst>
        </p:spPr>
      </p:pic>
      <p:pic>
        <p:nvPicPr>
          <p:cNvPr id="6" name="Google Shape;106;p15" descr="A picture containing person, child, child, young&#10;&#10;Description automatically generated">
            <a:extLst>
              <a:ext uri="{FF2B5EF4-FFF2-40B4-BE49-F238E27FC236}">
                <a16:creationId xmlns:a16="http://schemas.microsoft.com/office/drawing/2014/main" id="{C7DAFF35-63D7-8A4A-9573-0CF7441A302F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>
            <a:off x="7476649" y="1498848"/>
            <a:ext cx="1998355" cy="2345131"/>
          </a:xfrm>
          <a:prstGeom prst="rect">
            <a:avLst/>
          </a:prstGeom>
          <a:noFill/>
          <a:ln>
            <a:noFill/>
          </a:ln>
          <a:effectLst>
            <a:softEdge rad="106183"/>
          </a:effectLst>
        </p:spPr>
      </p:pic>
      <p:pic>
        <p:nvPicPr>
          <p:cNvPr id="7" name="Google Shape;107;p15" descr="A picture containing person, child, group, indoor&#10;&#10;Description automatically generated">
            <a:extLst>
              <a:ext uri="{FF2B5EF4-FFF2-40B4-BE49-F238E27FC236}">
                <a16:creationId xmlns:a16="http://schemas.microsoft.com/office/drawing/2014/main" id="{0E33CADA-8F91-6148-87B2-4011A8699F4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b="-4"/>
          <a:stretch/>
        </p:blipFill>
        <p:spPr>
          <a:xfrm>
            <a:off x="4703619" y="3737976"/>
            <a:ext cx="2331245" cy="2095221"/>
          </a:xfrm>
          <a:prstGeom prst="rect">
            <a:avLst/>
          </a:prstGeom>
          <a:noFill/>
          <a:ln>
            <a:noFill/>
          </a:ln>
          <a:effectLst>
            <a:softEdge rad="104608"/>
          </a:effectLst>
        </p:spPr>
      </p:pic>
      <p:pic>
        <p:nvPicPr>
          <p:cNvPr id="8" name="Google Shape;108;p15" descr="A group of children in a classroom&#10;&#10;Description automatically generated with medium confidence">
            <a:extLst>
              <a:ext uri="{FF2B5EF4-FFF2-40B4-BE49-F238E27FC236}">
                <a16:creationId xmlns:a16="http://schemas.microsoft.com/office/drawing/2014/main" id="{AB012235-A69A-5446-AF76-54BEC092FA5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r="-3" b="-3"/>
          <a:stretch/>
        </p:blipFill>
        <p:spPr>
          <a:xfrm>
            <a:off x="7251989" y="3752417"/>
            <a:ext cx="2408093" cy="2115849"/>
          </a:xfrm>
          <a:prstGeom prst="rect">
            <a:avLst/>
          </a:prstGeom>
          <a:noFill/>
          <a:ln>
            <a:noFill/>
          </a:ln>
          <a:effectLst>
            <a:softEdge rad="126633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EDE436F-55F3-9142-8922-7B16CC495D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 flipH="1" flipV="1">
            <a:off x="11202912" y="6230856"/>
            <a:ext cx="837037" cy="47531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F74D0E8-31BC-0E43-C7D9-DE3DB1B77E19}"/>
              </a:ext>
            </a:extLst>
          </p:cNvPr>
          <p:cNvSpPr/>
          <p:nvPr/>
        </p:nvSpPr>
        <p:spPr>
          <a:xfrm flipH="1">
            <a:off x="2599458" y="6439487"/>
            <a:ext cx="6978795" cy="3086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42915">
              <a:defRPr/>
            </a:pPr>
            <a:r>
              <a:rPr lang="en-US" sz="1406" dirty="0">
                <a:solidFill>
                  <a:schemeClr val="bg1"/>
                </a:solidFill>
                <a:latin typeface="Chalkduster" panose="03050602040202020205" pitchFamily="66" charset="77"/>
              </a:rPr>
              <a:t>Pictures courtesy of Winchelsea Primary, Victoria, Australia</a:t>
            </a:r>
            <a:endParaRPr lang="en-AU" sz="1406" dirty="0">
              <a:solidFill>
                <a:schemeClr val="bg1"/>
              </a:solidFill>
              <a:latin typeface="Chalkduster" panose="03050602040202020205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51766011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25F671B-6B02-AB48-9D40-760C09622E1D}"/>
              </a:ext>
            </a:extLst>
          </p:cNvPr>
          <p:cNvSpPr txBox="1"/>
          <p:nvPr/>
        </p:nvSpPr>
        <p:spPr>
          <a:xfrm>
            <a:off x="3714598" y="306186"/>
            <a:ext cx="476284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Enabling Student Voice</a:t>
            </a:r>
          </a:p>
        </p:txBody>
      </p:sp>
      <p:sp>
        <p:nvSpPr>
          <p:cNvPr id="4" name="Freeform 69">
            <a:extLst>
              <a:ext uri="{FF2B5EF4-FFF2-40B4-BE49-F238E27FC236}">
                <a16:creationId xmlns:a16="http://schemas.microsoft.com/office/drawing/2014/main" id="{511AE56E-AD80-6C47-8451-2D8402AFB0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8" y="3857502"/>
            <a:ext cx="12187593" cy="63176"/>
          </a:xfrm>
          <a:custGeom>
            <a:avLst/>
            <a:gdLst>
              <a:gd name="T0" fmla="*/ 0 w 19565"/>
              <a:gd name="T1" fmla="*/ 102 h 103"/>
              <a:gd name="T2" fmla="*/ 19564 w 19565"/>
              <a:gd name="T3" fmla="*/ 102 h 103"/>
              <a:gd name="T4" fmla="*/ 19564 w 19565"/>
              <a:gd name="T5" fmla="*/ 0 h 103"/>
              <a:gd name="T6" fmla="*/ 0 w 19565"/>
              <a:gd name="T7" fmla="*/ 0 h 103"/>
              <a:gd name="T8" fmla="*/ 0 w 19565"/>
              <a:gd name="T9" fmla="*/ 102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565" h="103">
                <a:moveTo>
                  <a:pt x="0" y="102"/>
                </a:moveTo>
                <a:lnTo>
                  <a:pt x="19564" y="102"/>
                </a:lnTo>
                <a:lnTo>
                  <a:pt x="19564" y="0"/>
                </a:lnTo>
                <a:lnTo>
                  <a:pt x="0" y="0"/>
                </a:lnTo>
                <a:lnTo>
                  <a:pt x="0" y="102"/>
                </a:lnTo>
              </a:path>
            </a:pathLst>
          </a:custGeom>
          <a:solidFill>
            <a:srgbClr val="7499EC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6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Light" panose="020F0502020204030203" pitchFamily="34" charset="0"/>
              <a:ea typeface="+mn-ea"/>
              <a:cs typeface="+mn-cs"/>
            </a:endParaRPr>
          </a:p>
        </p:txBody>
      </p:sp>
      <p:sp>
        <p:nvSpPr>
          <p:cNvPr id="5" name="Freeform 126">
            <a:extLst>
              <a:ext uri="{FF2B5EF4-FFF2-40B4-BE49-F238E27FC236}">
                <a16:creationId xmlns:a16="http://schemas.microsoft.com/office/drawing/2014/main" id="{87E553AC-AAC4-B84C-A1B2-EB3BB2C68F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7156" y="3764111"/>
            <a:ext cx="252707" cy="252707"/>
          </a:xfrm>
          <a:custGeom>
            <a:avLst/>
            <a:gdLst>
              <a:gd name="T0" fmla="*/ 403 w 404"/>
              <a:gd name="T1" fmla="*/ 201 h 404"/>
              <a:gd name="T2" fmla="*/ 403 w 404"/>
              <a:gd name="T3" fmla="*/ 201 h 404"/>
              <a:gd name="T4" fmla="*/ 201 w 404"/>
              <a:gd name="T5" fmla="*/ 403 h 404"/>
              <a:gd name="T6" fmla="*/ 201 w 404"/>
              <a:gd name="T7" fmla="*/ 403 h 404"/>
              <a:gd name="T8" fmla="*/ 0 w 404"/>
              <a:gd name="T9" fmla="*/ 201 h 404"/>
              <a:gd name="T10" fmla="*/ 0 w 404"/>
              <a:gd name="T11" fmla="*/ 201 h 404"/>
              <a:gd name="T12" fmla="*/ 201 w 404"/>
              <a:gd name="T13" fmla="*/ 0 h 404"/>
              <a:gd name="T14" fmla="*/ 201 w 404"/>
              <a:gd name="T15" fmla="*/ 0 h 404"/>
              <a:gd name="T16" fmla="*/ 403 w 404"/>
              <a:gd name="T17" fmla="*/ 201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04" h="404">
                <a:moveTo>
                  <a:pt x="403" y="201"/>
                </a:moveTo>
                <a:lnTo>
                  <a:pt x="403" y="201"/>
                </a:lnTo>
                <a:cubicBezTo>
                  <a:pt x="403" y="313"/>
                  <a:pt x="312" y="403"/>
                  <a:pt x="201" y="403"/>
                </a:cubicBezTo>
                <a:lnTo>
                  <a:pt x="201" y="403"/>
                </a:lnTo>
                <a:cubicBezTo>
                  <a:pt x="90" y="403"/>
                  <a:pt x="0" y="313"/>
                  <a:pt x="0" y="201"/>
                </a:cubicBezTo>
                <a:lnTo>
                  <a:pt x="0" y="201"/>
                </a:lnTo>
                <a:cubicBezTo>
                  <a:pt x="0" y="90"/>
                  <a:pt x="90" y="0"/>
                  <a:pt x="201" y="0"/>
                </a:cubicBezTo>
                <a:lnTo>
                  <a:pt x="201" y="0"/>
                </a:lnTo>
                <a:cubicBezTo>
                  <a:pt x="312" y="0"/>
                  <a:pt x="403" y="90"/>
                  <a:pt x="403" y="201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6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Light" panose="020F0502020204030203" pitchFamily="34" charset="0"/>
              <a:ea typeface="+mn-ea"/>
              <a:cs typeface="+mn-cs"/>
            </a:endParaRPr>
          </a:p>
        </p:txBody>
      </p:sp>
      <p:sp>
        <p:nvSpPr>
          <p:cNvPr id="9" name="Freeform 186">
            <a:extLst>
              <a:ext uri="{FF2B5EF4-FFF2-40B4-BE49-F238E27FC236}">
                <a16:creationId xmlns:a16="http://schemas.microsoft.com/office/drawing/2014/main" id="{C52F11DF-207C-B646-9A05-D158CCE469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3418" y="3753772"/>
            <a:ext cx="249961" cy="252707"/>
          </a:xfrm>
          <a:custGeom>
            <a:avLst/>
            <a:gdLst>
              <a:gd name="T0" fmla="*/ 402 w 403"/>
              <a:gd name="T1" fmla="*/ 201 h 404"/>
              <a:gd name="T2" fmla="*/ 402 w 403"/>
              <a:gd name="T3" fmla="*/ 201 h 404"/>
              <a:gd name="T4" fmla="*/ 201 w 403"/>
              <a:gd name="T5" fmla="*/ 403 h 404"/>
              <a:gd name="T6" fmla="*/ 201 w 403"/>
              <a:gd name="T7" fmla="*/ 403 h 404"/>
              <a:gd name="T8" fmla="*/ 0 w 403"/>
              <a:gd name="T9" fmla="*/ 201 h 404"/>
              <a:gd name="T10" fmla="*/ 0 w 403"/>
              <a:gd name="T11" fmla="*/ 201 h 404"/>
              <a:gd name="T12" fmla="*/ 201 w 403"/>
              <a:gd name="T13" fmla="*/ 0 h 404"/>
              <a:gd name="T14" fmla="*/ 201 w 403"/>
              <a:gd name="T15" fmla="*/ 0 h 404"/>
              <a:gd name="T16" fmla="*/ 402 w 403"/>
              <a:gd name="T17" fmla="*/ 201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03" h="404">
                <a:moveTo>
                  <a:pt x="402" y="201"/>
                </a:moveTo>
                <a:lnTo>
                  <a:pt x="402" y="201"/>
                </a:lnTo>
                <a:cubicBezTo>
                  <a:pt x="402" y="313"/>
                  <a:pt x="312" y="403"/>
                  <a:pt x="201" y="403"/>
                </a:cubicBezTo>
                <a:lnTo>
                  <a:pt x="201" y="403"/>
                </a:lnTo>
                <a:cubicBezTo>
                  <a:pt x="90" y="403"/>
                  <a:pt x="0" y="313"/>
                  <a:pt x="0" y="201"/>
                </a:cubicBezTo>
                <a:lnTo>
                  <a:pt x="0" y="201"/>
                </a:lnTo>
                <a:cubicBezTo>
                  <a:pt x="0" y="90"/>
                  <a:pt x="90" y="0"/>
                  <a:pt x="201" y="0"/>
                </a:cubicBezTo>
                <a:lnTo>
                  <a:pt x="201" y="0"/>
                </a:lnTo>
                <a:cubicBezTo>
                  <a:pt x="312" y="0"/>
                  <a:pt x="402" y="90"/>
                  <a:pt x="402" y="201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6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Light" panose="020F0502020204030203" pitchFamily="34" charset="0"/>
              <a:ea typeface="+mn-ea"/>
              <a:cs typeface="+mn-cs"/>
            </a:endParaRPr>
          </a:p>
        </p:txBody>
      </p:sp>
      <p:sp>
        <p:nvSpPr>
          <p:cNvPr id="13" name="Freeform 243">
            <a:extLst>
              <a:ext uri="{FF2B5EF4-FFF2-40B4-BE49-F238E27FC236}">
                <a16:creationId xmlns:a16="http://schemas.microsoft.com/office/drawing/2014/main" id="{2422E9DC-F0AD-DB4E-9816-77104DEC9C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8519" y="3738724"/>
            <a:ext cx="252707" cy="252707"/>
          </a:xfrm>
          <a:custGeom>
            <a:avLst/>
            <a:gdLst>
              <a:gd name="T0" fmla="*/ 403 w 404"/>
              <a:gd name="T1" fmla="*/ 201 h 404"/>
              <a:gd name="T2" fmla="*/ 403 w 404"/>
              <a:gd name="T3" fmla="*/ 201 h 404"/>
              <a:gd name="T4" fmla="*/ 201 w 404"/>
              <a:gd name="T5" fmla="*/ 403 h 404"/>
              <a:gd name="T6" fmla="*/ 201 w 404"/>
              <a:gd name="T7" fmla="*/ 403 h 404"/>
              <a:gd name="T8" fmla="*/ 0 w 404"/>
              <a:gd name="T9" fmla="*/ 201 h 404"/>
              <a:gd name="T10" fmla="*/ 0 w 404"/>
              <a:gd name="T11" fmla="*/ 201 h 404"/>
              <a:gd name="T12" fmla="*/ 201 w 404"/>
              <a:gd name="T13" fmla="*/ 0 h 404"/>
              <a:gd name="T14" fmla="*/ 201 w 404"/>
              <a:gd name="T15" fmla="*/ 0 h 404"/>
              <a:gd name="T16" fmla="*/ 403 w 404"/>
              <a:gd name="T17" fmla="*/ 201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04" h="404">
                <a:moveTo>
                  <a:pt x="403" y="201"/>
                </a:moveTo>
                <a:lnTo>
                  <a:pt x="403" y="201"/>
                </a:lnTo>
                <a:cubicBezTo>
                  <a:pt x="403" y="313"/>
                  <a:pt x="313" y="403"/>
                  <a:pt x="201" y="403"/>
                </a:cubicBezTo>
                <a:lnTo>
                  <a:pt x="201" y="403"/>
                </a:lnTo>
                <a:cubicBezTo>
                  <a:pt x="90" y="403"/>
                  <a:pt x="0" y="313"/>
                  <a:pt x="0" y="201"/>
                </a:cubicBezTo>
                <a:lnTo>
                  <a:pt x="0" y="201"/>
                </a:lnTo>
                <a:cubicBezTo>
                  <a:pt x="0" y="90"/>
                  <a:pt x="90" y="0"/>
                  <a:pt x="201" y="0"/>
                </a:cubicBezTo>
                <a:lnTo>
                  <a:pt x="201" y="0"/>
                </a:lnTo>
                <a:cubicBezTo>
                  <a:pt x="313" y="0"/>
                  <a:pt x="403" y="90"/>
                  <a:pt x="403" y="201"/>
                </a:cubicBezTo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6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Light" panose="020F0502020204030203" pitchFamily="34" charset="0"/>
              <a:ea typeface="+mn-ea"/>
              <a:cs typeface="+mn-cs"/>
            </a:endParaRPr>
          </a:p>
        </p:txBody>
      </p:sp>
      <p:sp>
        <p:nvSpPr>
          <p:cNvPr id="17" name="Freeform 302">
            <a:extLst>
              <a:ext uri="{FF2B5EF4-FFF2-40B4-BE49-F238E27FC236}">
                <a16:creationId xmlns:a16="http://schemas.microsoft.com/office/drawing/2014/main" id="{F522DBEA-C037-0347-8EFB-9951E83D3C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9003" y="3749283"/>
            <a:ext cx="252707" cy="252707"/>
          </a:xfrm>
          <a:custGeom>
            <a:avLst/>
            <a:gdLst>
              <a:gd name="T0" fmla="*/ 403 w 404"/>
              <a:gd name="T1" fmla="*/ 201 h 404"/>
              <a:gd name="T2" fmla="*/ 403 w 404"/>
              <a:gd name="T3" fmla="*/ 201 h 404"/>
              <a:gd name="T4" fmla="*/ 202 w 404"/>
              <a:gd name="T5" fmla="*/ 403 h 404"/>
              <a:gd name="T6" fmla="*/ 202 w 404"/>
              <a:gd name="T7" fmla="*/ 403 h 404"/>
              <a:gd name="T8" fmla="*/ 0 w 404"/>
              <a:gd name="T9" fmla="*/ 201 h 404"/>
              <a:gd name="T10" fmla="*/ 0 w 404"/>
              <a:gd name="T11" fmla="*/ 201 h 404"/>
              <a:gd name="T12" fmla="*/ 202 w 404"/>
              <a:gd name="T13" fmla="*/ 0 h 404"/>
              <a:gd name="T14" fmla="*/ 202 w 404"/>
              <a:gd name="T15" fmla="*/ 0 h 404"/>
              <a:gd name="T16" fmla="*/ 403 w 404"/>
              <a:gd name="T17" fmla="*/ 201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04" h="404">
                <a:moveTo>
                  <a:pt x="403" y="201"/>
                </a:moveTo>
                <a:lnTo>
                  <a:pt x="403" y="201"/>
                </a:lnTo>
                <a:cubicBezTo>
                  <a:pt x="403" y="312"/>
                  <a:pt x="313" y="403"/>
                  <a:pt x="202" y="403"/>
                </a:cubicBezTo>
                <a:lnTo>
                  <a:pt x="202" y="403"/>
                </a:lnTo>
                <a:cubicBezTo>
                  <a:pt x="91" y="403"/>
                  <a:pt x="0" y="312"/>
                  <a:pt x="0" y="201"/>
                </a:cubicBezTo>
                <a:lnTo>
                  <a:pt x="0" y="201"/>
                </a:lnTo>
                <a:cubicBezTo>
                  <a:pt x="0" y="89"/>
                  <a:pt x="91" y="0"/>
                  <a:pt x="202" y="0"/>
                </a:cubicBezTo>
                <a:lnTo>
                  <a:pt x="202" y="0"/>
                </a:lnTo>
                <a:cubicBezTo>
                  <a:pt x="313" y="0"/>
                  <a:pt x="403" y="89"/>
                  <a:pt x="403" y="201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6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Light" panose="020F0502020204030203" pitchFamily="34" charset="0"/>
              <a:ea typeface="+mn-ea"/>
              <a:cs typeface="+mn-cs"/>
            </a:endParaRPr>
          </a:p>
        </p:txBody>
      </p:sp>
      <p:sp>
        <p:nvSpPr>
          <p:cNvPr id="21" name="Freeform 361">
            <a:extLst>
              <a:ext uri="{FF2B5EF4-FFF2-40B4-BE49-F238E27FC236}">
                <a16:creationId xmlns:a16="http://schemas.microsoft.com/office/drawing/2014/main" id="{4DED8210-08D6-734E-9A86-4A8F4B9693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99819" y="3741164"/>
            <a:ext cx="252707" cy="252707"/>
          </a:xfrm>
          <a:custGeom>
            <a:avLst/>
            <a:gdLst>
              <a:gd name="T0" fmla="*/ 403 w 404"/>
              <a:gd name="T1" fmla="*/ 201 h 404"/>
              <a:gd name="T2" fmla="*/ 403 w 404"/>
              <a:gd name="T3" fmla="*/ 201 h 404"/>
              <a:gd name="T4" fmla="*/ 202 w 404"/>
              <a:gd name="T5" fmla="*/ 403 h 404"/>
              <a:gd name="T6" fmla="*/ 202 w 404"/>
              <a:gd name="T7" fmla="*/ 403 h 404"/>
              <a:gd name="T8" fmla="*/ 0 w 404"/>
              <a:gd name="T9" fmla="*/ 201 h 404"/>
              <a:gd name="T10" fmla="*/ 0 w 404"/>
              <a:gd name="T11" fmla="*/ 201 h 404"/>
              <a:gd name="T12" fmla="*/ 202 w 404"/>
              <a:gd name="T13" fmla="*/ 0 h 404"/>
              <a:gd name="T14" fmla="*/ 202 w 404"/>
              <a:gd name="T15" fmla="*/ 0 h 404"/>
              <a:gd name="T16" fmla="*/ 403 w 404"/>
              <a:gd name="T17" fmla="*/ 201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04" h="404">
                <a:moveTo>
                  <a:pt x="403" y="201"/>
                </a:moveTo>
                <a:lnTo>
                  <a:pt x="403" y="201"/>
                </a:lnTo>
                <a:cubicBezTo>
                  <a:pt x="403" y="312"/>
                  <a:pt x="313" y="403"/>
                  <a:pt x="202" y="403"/>
                </a:cubicBezTo>
                <a:lnTo>
                  <a:pt x="202" y="403"/>
                </a:lnTo>
                <a:cubicBezTo>
                  <a:pt x="91" y="403"/>
                  <a:pt x="0" y="312"/>
                  <a:pt x="0" y="201"/>
                </a:cubicBezTo>
                <a:lnTo>
                  <a:pt x="0" y="201"/>
                </a:lnTo>
                <a:cubicBezTo>
                  <a:pt x="0" y="89"/>
                  <a:pt x="91" y="0"/>
                  <a:pt x="202" y="0"/>
                </a:cubicBezTo>
                <a:lnTo>
                  <a:pt x="202" y="0"/>
                </a:lnTo>
                <a:cubicBezTo>
                  <a:pt x="313" y="0"/>
                  <a:pt x="403" y="89"/>
                  <a:pt x="403" y="201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6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Light" panose="020F0502020204030203" pitchFamily="34" charset="0"/>
              <a:ea typeface="+mn-ea"/>
              <a:cs typeface="+mn-cs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5A7A88E-3761-1841-8C42-F173B24F5F5B}"/>
              </a:ext>
            </a:extLst>
          </p:cNvPr>
          <p:cNvSpPr txBox="1"/>
          <p:nvPr/>
        </p:nvSpPr>
        <p:spPr>
          <a:xfrm>
            <a:off x="867781" y="1546330"/>
            <a:ext cx="1227162" cy="646331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Poppins" pitchFamily="2" charset="77"/>
                <a:ea typeface="League Spartan" charset="0"/>
                <a:cs typeface="Poppins" pitchFamily="2" charset="77"/>
              </a:rPr>
              <a:t>Introduce voice definition</a:t>
            </a:r>
          </a:p>
        </p:txBody>
      </p:sp>
      <p:sp>
        <p:nvSpPr>
          <p:cNvPr id="45" name="Subtitle 2">
            <a:extLst>
              <a:ext uri="{FF2B5EF4-FFF2-40B4-BE49-F238E27FC236}">
                <a16:creationId xmlns:a16="http://schemas.microsoft.com/office/drawing/2014/main" id="{B50C6A84-7E91-ED48-8315-8FBF75B80636}"/>
              </a:ext>
            </a:extLst>
          </p:cNvPr>
          <p:cNvSpPr txBox="1">
            <a:spLocks/>
          </p:cNvSpPr>
          <p:nvPr/>
        </p:nvSpPr>
        <p:spPr>
          <a:xfrm>
            <a:off x="702390" y="5342504"/>
            <a:ext cx="2151253" cy="486030"/>
          </a:xfrm>
          <a:prstGeom prst="rect">
            <a:avLst/>
          </a:prstGeom>
        </p:spPr>
        <p:txBody>
          <a:bodyPr vert="horz" wrap="square" lIns="45720" tIns="22860" rIns="45720" bIns="2286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87636" rtl="0" eaLnBrk="1" fontAlgn="auto" latinLnBrk="0" hangingPunct="1">
              <a:lnSpc>
                <a:spcPts val="175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Poppins Medium" panose="00000600000000000000" pitchFamily="2" charset="0"/>
                <a:ea typeface="Lato Light" panose="020F0502020204030203" pitchFamily="34" charset="0"/>
                <a:cs typeface="Poppins Medium" panose="00000600000000000000" pitchFamily="2" charset="0"/>
              </a:rPr>
              <a:t>Discuss voice definition at home and with peers</a:t>
            </a:r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05FD995-A8BE-2344-9993-F23D7E0B892D}"/>
              </a:ext>
            </a:extLst>
          </p:cNvPr>
          <p:cNvSpPr txBox="1">
            <a:spLocks/>
          </p:cNvSpPr>
          <p:nvPr/>
        </p:nvSpPr>
        <p:spPr>
          <a:xfrm>
            <a:off x="2267045" y="1640127"/>
            <a:ext cx="2151253" cy="721736"/>
          </a:xfrm>
          <a:prstGeom prst="rect">
            <a:avLst/>
          </a:prstGeom>
        </p:spPr>
        <p:txBody>
          <a:bodyPr vert="horz" wrap="square" lIns="45720" tIns="22860" rIns="45720" bIns="22860" rtlCol="0" anchor="b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87636" rtl="0" eaLnBrk="1" fontAlgn="auto" latinLnBrk="0" hangingPunct="1">
              <a:lnSpc>
                <a:spcPts val="175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Poppins Medium" panose="00000600000000000000" pitchFamily="2" charset="0"/>
                <a:ea typeface="Lato Light" panose="020F0502020204030203" pitchFamily="34" charset="0"/>
                <a:cs typeface="Poppins Medium" panose="00000600000000000000" pitchFamily="2" charset="0"/>
              </a:rPr>
              <a:t>Unpack and interpret key words and create meaning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.</a:t>
            </a:r>
          </a:p>
        </p:txBody>
      </p:sp>
      <p:sp>
        <p:nvSpPr>
          <p:cNvPr id="48" name="Subtitle 2">
            <a:extLst>
              <a:ext uri="{FF2B5EF4-FFF2-40B4-BE49-F238E27FC236}">
                <a16:creationId xmlns:a16="http://schemas.microsoft.com/office/drawing/2014/main" id="{A6D7D70D-6A7E-4B4F-97CF-80F3492EFFA5}"/>
              </a:ext>
            </a:extLst>
          </p:cNvPr>
          <p:cNvSpPr txBox="1">
            <a:spLocks/>
          </p:cNvSpPr>
          <p:nvPr/>
        </p:nvSpPr>
        <p:spPr>
          <a:xfrm>
            <a:off x="7820512" y="4616980"/>
            <a:ext cx="1313856" cy="1178528"/>
          </a:xfrm>
          <a:prstGeom prst="rect">
            <a:avLst/>
          </a:prstGeom>
        </p:spPr>
        <p:txBody>
          <a:bodyPr vert="horz" wrap="square" lIns="45720" tIns="22860" rIns="45720" bIns="2286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87636" rtl="0" eaLnBrk="1" fontAlgn="auto" latinLnBrk="0" hangingPunct="1">
              <a:lnSpc>
                <a:spcPts val="175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Poppins Medium" panose="00000600000000000000" pitchFamily="2" charset="0"/>
                <a:ea typeface="Lato Light" panose="020F0502020204030203" pitchFamily="34" charset="0"/>
                <a:cs typeface="Poppins Medium" panose="00000600000000000000" pitchFamily="2" charset="0"/>
              </a:rPr>
              <a:t>Create and share examples of using voice discussed and found at home</a:t>
            </a:r>
          </a:p>
        </p:txBody>
      </p:sp>
      <p:sp>
        <p:nvSpPr>
          <p:cNvPr id="49" name="Subtitle 2">
            <a:extLst>
              <a:ext uri="{FF2B5EF4-FFF2-40B4-BE49-F238E27FC236}">
                <a16:creationId xmlns:a16="http://schemas.microsoft.com/office/drawing/2014/main" id="{CDA8CBED-1EC4-8D4E-9E76-1FA513C07F87}"/>
              </a:ext>
            </a:extLst>
          </p:cNvPr>
          <p:cNvSpPr txBox="1">
            <a:spLocks/>
          </p:cNvSpPr>
          <p:nvPr/>
        </p:nvSpPr>
        <p:spPr>
          <a:xfrm>
            <a:off x="5597686" y="2171463"/>
            <a:ext cx="2151253" cy="262380"/>
          </a:xfrm>
          <a:prstGeom prst="rect">
            <a:avLst/>
          </a:prstGeom>
        </p:spPr>
        <p:txBody>
          <a:bodyPr vert="horz" wrap="square" lIns="45720" tIns="22860" rIns="45720" bIns="22860" rtlCol="0" anchor="b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87636" rtl="0" eaLnBrk="1" fontAlgn="auto" latinLnBrk="0" hangingPunct="1">
              <a:lnSpc>
                <a:spcPts val="175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Poppins Medium" panose="00000600000000000000" pitchFamily="2" charset="0"/>
                <a:ea typeface="Lato Light" panose="020F0502020204030203" pitchFamily="34" charset="0"/>
                <a:cs typeface="Poppins Medium" panose="00000600000000000000" pitchFamily="2" charset="0"/>
              </a:rPr>
              <a:t>Noise v Voice</a:t>
            </a:r>
          </a:p>
        </p:txBody>
      </p:sp>
      <p:sp>
        <p:nvSpPr>
          <p:cNvPr id="50" name="Subtitle 2">
            <a:extLst>
              <a:ext uri="{FF2B5EF4-FFF2-40B4-BE49-F238E27FC236}">
                <a16:creationId xmlns:a16="http://schemas.microsoft.com/office/drawing/2014/main" id="{3A622D19-29DE-3B4D-9AB9-2287330187F9}"/>
              </a:ext>
            </a:extLst>
          </p:cNvPr>
          <p:cNvSpPr txBox="1">
            <a:spLocks/>
          </p:cNvSpPr>
          <p:nvPr/>
        </p:nvSpPr>
        <p:spPr>
          <a:xfrm>
            <a:off x="9320263" y="1510193"/>
            <a:ext cx="2151253" cy="978473"/>
          </a:xfrm>
          <a:prstGeom prst="rect">
            <a:avLst/>
          </a:prstGeom>
        </p:spPr>
        <p:txBody>
          <a:bodyPr vert="horz" wrap="square" lIns="45720" tIns="22860" rIns="45720" bIns="2286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87636" rtl="0" eaLnBrk="1" fontAlgn="auto" latinLnBrk="0" hangingPunct="1">
              <a:lnSpc>
                <a:spcPts val="175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Poppins" panose="00000500000000000000" pitchFamily="2" charset="0"/>
                <a:ea typeface="Lato Light" panose="020F0502020204030203" pitchFamily="34" charset="0"/>
                <a:cs typeface="Poppins" panose="00000500000000000000" pitchFamily="2" charset="0"/>
              </a:rPr>
              <a:t>Model and provide protocols around ‘learning talk’- </a:t>
            </a:r>
          </a:p>
          <a:p>
            <a:pPr marL="0" marR="0" lvl="0" indent="0" algn="ctr" defTabSz="1087636" rtl="0" eaLnBrk="1" fontAlgn="auto" latinLnBrk="0" hangingPunct="1">
              <a:lnSpc>
                <a:spcPts val="175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Poppins" panose="00000500000000000000" pitchFamily="2" charset="0"/>
                <a:ea typeface="Lato Light" panose="020F0502020204030203" pitchFamily="34" charset="0"/>
                <a:cs typeface="Poppins" panose="00000500000000000000" pitchFamily="2" charset="0"/>
              </a:rPr>
              <a:t>Co-create success criteria of effective learning talk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8C08A4C-DD6D-49D5-B10F-C26FD96D7B89}"/>
              </a:ext>
            </a:extLst>
          </p:cNvPr>
          <p:cNvSpPr txBox="1"/>
          <p:nvPr/>
        </p:nvSpPr>
        <p:spPr>
          <a:xfrm>
            <a:off x="4515891" y="2018345"/>
            <a:ext cx="1227162" cy="83099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Poppins" pitchFamily="2" charset="77"/>
                <a:ea typeface="League Spartan" charset="0"/>
                <a:cs typeface="Poppins" pitchFamily="2" charset="77"/>
              </a:rPr>
              <a:t>Create looks like/Sounds like with class</a:t>
            </a:r>
          </a:p>
        </p:txBody>
      </p:sp>
      <p:sp>
        <p:nvSpPr>
          <p:cNvPr id="36" name="Subtitle 2">
            <a:extLst>
              <a:ext uri="{FF2B5EF4-FFF2-40B4-BE49-F238E27FC236}">
                <a16:creationId xmlns:a16="http://schemas.microsoft.com/office/drawing/2014/main" id="{6CA32617-F07F-46FC-92BD-DACBDEC11E74}"/>
              </a:ext>
            </a:extLst>
          </p:cNvPr>
          <p:cNvSpPr txBox="1">
            <a:spLocks/>
          </p:cNvSpPr>
          <p:nvPr/>
        </p:nvSpPr>
        <p:spPr>
          <a:xfrm>
            <a:off x="8027151" y="1289400"/>
            <a:ext cx="1182049" cy="724044"/>
          </a:xfrm>
          <a:prstGeom prst="rect">
            <a:avLst/>
          </a:prstGeom>
        </p:spPr>
        <p:txBody>
          <a:bodyPr vert="horz" wrap="square" lIns="45720" tIns="22860" rIns="45720" bIns="22860" rtlCol="0" anchor="b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87636" rtl="0" eaLnBrk="1" fontAlgn="auto" latinLnBrk="0" hangingPunct="1">
              <a:lnSpc>
                <a:spcPts val="175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Poppins Medium" panose="00000600000000000000" pitchFamily="2" charset="0"/>
                <a:ea typeface="Lato Light" panose="020F0502020204030203" pitchFamily="34" charset="0"/>
                <a:cs typeface="Poppins Medium" panose="00000600000000000000" pitchFamily="2" charset="0"/>
              </a:rPr>
              <a:t>How and when do I use my voice?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51E339A-9E27-4BA9-88E2-017706B0B21F}"/>
              </a:ext>
            </a:extLst>
          </p:cNvPr>
          <p:cNvSpPr/>
          <p:nvPr/>
        </p:nvSpPr>
        <p:spPr>
          <a:xfrm>
            <a:off x="6495499" y="1160336"/>
            <a:ext cx="2079307" cy="538609"/>
          </a:xfrm>
          <a:prstGeom prst="rect">
            <a:avLst/>
          </a:prstGeom>
          <a:noFill/>
        </p:spPr>
        <p:txBody>
          <a:bodyPr wrap="square" lIns="45720" tIns="22860" rIns="45720" bIns="2286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5B9BD5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Voice Amplifiers displayed</a:t>
            </a:r>
          </a:p>
        </p:txBody>
      </p:sp>
      <p:sp>
        <p:nvSpPr>
          <p:cNvPr id="51" name="Subtitle 2">
            <a:extLst>
              <a:ext uri="{FF2B5EF4-FFF2-40B4-BE49-F238E27FC236}">
                <a16:creationId xmlns:a16="http://schemas.microsoft.com/office/drawing/2014/main" id="{AEC244BD-9AC6-4157-B420-D0E243E0AC86}"/>
              </a:ext>
            </a:extLst>
          </p:cNvPr>
          <p:cNvSpPr txBox="1">
            <a:spLocks/>
          </p:cNvSpPr>
          <p:nvPr/>
        </p:nvSpPr>
        <p:spPr>
          <a:xfrm>
            <a:off x="3852791" y="5177187"/>
            <a:ext cx="2151253" cy="486030"/>
          </a:xfrm>
          <a:prstGeom prst="rect">
            <a:avLst/>
          </a:prstGeom>
        </p:spPr>
        <p:txBody>
          <a:bodyPr vert="horz" wrap="square" lIns="45720" tIns="22860" rIns="45720" bIns="2286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87636" rtl="0" eaLnBrk="1" fontAlgn="auto" latinLnBrk="0" hangingPunct="1">
              <a:lnSpc>
                <a:spcPts val="175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Poppins Medium" panose="00000600000000000000" pitchFamily="2" charset="0"/>
                <a:ea typeface="Lato Light" panose="020F0502020204030203" pitchFamily="34" charset="0"/>
                <a:cs typeface="Poppins Medium" panose="00000600000000000000" pitchFamily="2" charset="0"/>
              </a:rPr>
              <a:t>Co-create class looks like/sounds like, use as SC</a:t>
            </a:r>
          </a:p>
        </p:txBody>
      </p:sp>
      <p:sp>
        <p:nvSpPr>
          <p:cNvPr id="52" name="Subtitle 2">
            <a:extLst>
              <a:ext uri="{FF2B5EF4-FFF2-40B4-BE49-F238E27FC236}">
                <a16:creationId xmlns:a16="http://schemas.microsoft.com/office/drawing/2014/main" id="{7C6A83D4-18E0-4C2C-882B-9D8DB654372C}"/>
              </a:ext>
            </a:extLst>
          </p:cNvPr>
          <p:cNvSpPr txBox="1">
            <a:spLocks/>
          </p:cNvSpPr>
          <p:nvPr/>
        </p:nvSpPr>
        <p:spPr>
          <a:xfrm>
            <a:off x="2421122" y="4288586"/>
            <a:ext cx="1713997" cy="944105"/>
          </a:xfrm>
          <a:prstGeom prst="rect">
            <a:avLst/>
          </a:prstGeom>
        </p:spPr>
        <p:txBody>
          <a:bodyPr vert="horz" wrap="square" lIns="45720" tIns="22860" rIns="45720" bIns="2286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87636" rtl="0" eaLnBrk="1" fontAlgn="auto" latinLnBrk="0" hangingPunct="1">
              <a:lnSpc>
                <a:spcPts val="175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Poppins Medium" panose="00000600000000000000" pitchFamily="2" charset="0"/>
                <a:ea typeface="Lato Light" panose="020F0502020204030203" pitchFamily="34" charset="0"/>
                <a:cs typeface="Poppins Medium" panose="00000600000000000000" pitchFamily="2" charset="0"/>
              </a:rPr>
              <a:t>Think- How do I show the 3 parts of voice, share my ideas, help others and do the required work?</a:t>
            </a:r>
          </a:p>
        </p:txBody>
      </p:sp>
      <p:sp>
        <p:nvSpPr>
          <p:cNvPr id="53" name="Subtitle 2">
            <a:extLst>
              <a:ext uri="{FF2B5EF4-FFF2-40B4-BE49-F238E27FC236}">
                <a16:creationId xmlns:a16="http://schemas.microsoft.com/office/drawing/2014/main" id="{E08AA4F3-33EF-4EF9-84DD-3D0639290B53}"/>
              </a:ext>
            </a:extLst>
          </p:cNvPr>
          <p:cNvSpPr txBox="1">
            <a:spLocks/>
          </p:cNvSpPr>
          <p:nvPr/>
        </p:nvSpPr>
        <p:spPr>
          <a:xfrm>
            <a:off x="9548944" y="4594863"/>
            <a:ext cx="2151253" cy="747641"/>
          </a:xfrm>
          <a:prstGeom prst="rect">
            <a:avLst/>
          </a:prstGeom>
        </p:spPr>
        <p:txBody>
          <a:bodyPr vert="horz" wrap="square" lIns="45720" tIns="22860" rIns="45720" bIns="2286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87636" rtl="0" eaLnBrk="1" fontAlgn="auto" latinLnBrk="0" hangingPunct="1">
              <a:lnSpc>
                <a:spcPts val="175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Poppins Medium" panose="00000600000000000000" pitchFamily="2" charset="0"/>
                <a:ea typeface="Lato Light" panose="020F0502020204030203" pitchFamily="34" charset="0"/>
                <a:cs typeface="Poppins Medium" panose="00000600000000000000" pitchFamily="2" charset="0"/>
              </a:rPr>
              <a:t>Work with others and find new ideas beyond my usual friends. </a:t>
            </a:r>
          </a:p>
          <a:p>
            <a:pPr marL="0" marR="0" lvl="0" indent="0" algn="ctr" defTabSz="1087636" rtl="0" eaLnBrk="1" fontAlgn="auto" latinLnBrk="0" hangingPunct="1">
              <a:lnSpc>
                <a:spcPts val="175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Poppins Medium" panose="00000600000000000000" pitchFamily="2" charset="0"/>
                <a:ea typeface="Lato Light" panose="020F0502020204030203" pitchFamily="34" charset="0"/>
                <a:cs typeface="Poppins Medium" panose="00000600000000000000" pitchFamily="2" charset="0"/>
              </a:rPr>
              <a:t>Contribute my ideas every day. </a:t>
            </a:r>
          </a:p>
        </p:txBody>
      </p:sp>
      <p:sp>
        <p:nvSpPr>
          <p:cNvPr id="54" name="Freeform 243">
            <a:extLst>
              <a:ext uri="{FF2B5EF4-FFF2-40B4-BE49-F238E27FC236}">
                <a16:creationId xmlns:a16="http://schemas.microsoft.com/office/drawing/2014/main" id="{DB2C9671-86A5-41F8-ACCE-AA44F80AC2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42499" y="3743956"/>
            <a:ext cx="252707" cy="252707"/>
          </a:xfrm>
          <a:custGeom>
            <a:avLst/>
            <a:gdLst>
              <a:gd name="T0" fmla="*/ 403 w 404"/>
              <a:gd name="T1" fmla="*/ 201 h 404"/>
              <a:gd name="T2" fmla="*/ 403 w 404"/>
              <a:gd name="T3" fmla="*/ 201 h 404"/>
              <a:gd name="T4" fmla="*/ 201 w 404"/>
              <a:gd name="T5" fmla="*/ 403 h 404"/>
              <a:gd name="T6" fmla="*/ 201 w 404"/>
              <a:gd name="T7" fmla="*/ 403 h 404"/>
              <a:gd name="T8" fmla="*/ 0 w 404"/>
              <a:gd name="T9" fmla="*/ 201 h 404"/>
              <a:gd name="T10" fmla="*/ 0 w 404"/>
              <a:gd name="T11" fmla="*/ 201 h 404"/>
              <a:gd name="T12" fmla="*/ 201 w 404"/>
              <a:gd name="T13" fmla="*/ 0 h 404"/>
              <a:gd name="T14" fmla="*/ 201 w 404"/>
              <a:gd name="T15" fmla="*/ 0 h 404"/>
              <a:gd name="T16" fmla="*/ 403 w 404"/>
              <a:gd name="T17" fmla="*/ 201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04" h="404">
                <a:moveTo>
                  <a:pt x="403" y="201"/>
                </a:moveTo>
                <a:lnTo>
                  <a:pt x="403" y="201"/>
                </a:lnTo>
                <a:cubicBezTo>
                  <a:pt x="403" y="313"/>
                  <a:pt x="313" y="403"/>
                  <a:pt x="201" y="403"/>
                </a:cubicBezTo>
                <a:lnTo>
                  <a:pt x="201" y="403"/>
                </a:lnTo>
                <a:cubicBezTo>
                  <a:pt x="90" y="403"/>
                  <a:pt x="0" y="313"/>
                  <a:pt x="0" y="201"/>
                </a:cubicBezTo>
                <a:lnTo>
                  <a:pt x="0" y="201"/>
                </a:lnTo>
                <a:cubicBezTo>
                  <a:pt x="0" y="90"/>
                  <a:pt x="90" y="0"/>
                  <a:pt x="201" y="0"/>
                </a:cubicBezTo>
                <a:lnTo>
                  <a:pt x="201" y="0"/>
                </a:lnTo>
                <a:cubicBezTo>
                  <a:pt x="313" y="0"/>
                  <a:pt x="403" y="90"/>
                  <a:pt x="403" y="201"/>
                </a:cubicBezTo>
              </a:path>
            </a:pathLst>
          </a:custGeom>
          <a:solidFill>
            <a:srgbClr val="FF0000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6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Light" panose="020F0502020204030203" pitchFamily="34" charset="0"/>
              <a:ea typeface="+mn-ea"/>
              <a:cs typeface="+mn-cs"/>
            </a:endParaRPr>
          </a:p>
        </p:txBody>
      </p:sp>
      <p:sp>
        <p:nvSpPr>
          <p:cNvPr id="61" name="Subtitle 2">
            <a:extLst>
              <a:ext uri="{FF2B5EF4-FFF2-40B4-BE49-F238E27FC236}">
                <a16:creationId xmlns:a16="http://schemas.microsoft.com/office/drawing/2014/main" id="{6C452095-81BD-4B26-85D1-BC554B5812D0}"/>
              </a:ext>
            </a:extLst>
          </p:cNvPr>
          <p:cNvSpPr txBox="1">
            <a:spLocks/>
          </p:cNvSpPr>
          <p:nvPr/>
        </p:nvSpPr>
        <p:spPr>
          <a:xfrm>
            <a:off x="5560782" y="4249588"/>
            <a:ext cx="1869433" cy="716863"/>
          </a:xfrm>
          <a:prstGeom prst="rect">
            <a:avLst/>
          </a:prstGeom>
        </p:spPr>
        <p:txBody>
          <a:bodyPr vert="horz" wrap="square" lIns="45720" tIns="22860" rIns="45720" bIns="22860" rtlCol="0" anchor="b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87636" rtl="0" eaLnBrk="1" fontAlgn="auto" latinLnBrk="0" hangingPunct="1">
              <a:lnSpc>
                <a:spcPts val="175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 Medium" panose="00000600000000000000" pitchFamily="2" charset="0"/>
                <a:ea typeface="Lato Light" panose="020F0502020204030203" pitchFamily="34" charset="0"/>
                <a:cs typeface="Poppins Medium" panose="00000600000000000000" pitchFamily="2" charset="0"/>
              </a:rPr>
              <a:t>Ask myself when I share my ideas and thoughts, Is this voice or just noise? 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9B409AD0-E792-46F3-B851-75F0B938F77E}"/>
              </a:ext>
            </a:extLst>
          </p:cNvPr>
          <p:cNvSpPr txBox="1"/>
          <p:nvPr/>
        </p:nvSpPr>
        <p:spPr>
          <a:xfrm>
            <a:off x="2926478" y="3286920"/>
            <a:ext cx="70357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5B9BD5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Voice definition displayed and referred to daily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89DB337-62A0-4D23-9F1A-BFEFD40112F1}"/>
              </a:ext>
            </a:extLst>
          </p:cNvPr>
          <p:cNvSpPr/>
          <p:nvPr/>
        </p:nvSpPr>
        <p:spPr>
          <a:xfrm>
            <a:off x="-42623" y="-31407"/>
            <a:ext cx="163839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 w="0"/>
                <a:solidFill>
                  <a:srgbClr val="70AD47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Teachers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82B8A142-9727-45E7-B532-F5AED958A30B}"/>
              </a:ext>
            </a:extLst>
          </p:cNvPr>
          <p:cNvSpPr/>
          <p:nvPr/>
        </p:nvSpPr>
        <p:spPr>
          <a:xfrm>
            <a:off x="-55550" y="6164287"/>
            <a:ext cx="165885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 w="0"/>
                <a:solidFill>
                  <a:srgbClr val="70AD47">
                    <a:lumMod val="75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Students</a:t>
            </a:r>
          </a:p>
        </p:txBody>
      </p:sp>
    </p:spTree>
    <p:extLst>
      <p:ext uri="{BB962C8B-B14F-4D97-AF65-F5344CB8AC3E}">
        <p14:creationId xmlns:p14="http://schemas.microsoft.com/office/powerpoint/2010/main" val="40553411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B46A5F5-8FCF-8A6B-89A9-D75FB9A83DA8}"/>
              </a:ext>
            </a:extLst>
          </p:cNvPr>
          <p:cNvCxnSpPr/>
          <p:nvPr/>
        </p:nvCxnSpPr>
        <p:spPr>
          <a:xfrm flipV="1">
            <a:off x="647700" y="2971800"/>
            <a:ext cx="11410950" cy="66675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5B80E3ED-8017-C10E-42F3-E088FC0DE8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833408"/>
            <a:ext cx="6309358" cy="274718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263728D-C004-EA57-B4B5-083524604D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9825" y="2242983"/>
            <a:ext cx="5838825" cy="208657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25DC370-2CE4-235B-8CAC-7EEEB89C5EEA}"/>
              </a:ext>
            </a:extLst>
          </p:cNvPr>
          <p:cNvSpPr txBox="1"/>
          <p:nvPr/>
        </p:nvSpPr>
        <p:spPr>
          <a:xfrm>
            <a:off x="895350" y="623606"/>
            <a:ext cx="10991850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0"/>
                <a:sym typeface="Helvetica Light"/>
              </a:rPr>
              <a:t>Actions necessary to reach our goals</a:t>
            </a:r>
            <a:endParaRPr kumimoji="0" lang="en-AU" sz="36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 panose="03050602040202020205" pitchFamily="66" charset="0"/>
              <a:sym typeface="Helvetica Light"/>
            </a:endParaRPr>
          </a:p>
        </p:txBody>
      </p:sp>
      <p:pic>
        <p:nvPicPr>
          <p:cNvPr id="7" name="Graphic 6" descr="Arrow circle outline">
            <a:extLst>
              <a:ext uri="{FF2B5EF4-FFF2-40B4-BE49-F238E27FC236}">
                <a16:creationId xmlns:a16="http://schemas.microsoft.com/office/drawing/2014/main" id="{A6558F03-007D-4715-FF19-918137AF0D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02807" y="4416136"/>
            <a:ext cx="914400" cy="914400"/>
          </a:xfrm>
          <a:prstGeom prst="rect">
            <a:avLst/>
          </a:prstGeom>
        </p:spPr>
      </p:pic>
      <p:pic>
        <p:nvPicPr>
          <p:cNvPr id="11" name="Graphic 10" descr="Infinity outline">
            <a:extLst>
              <a:ext uri="{FF2B5EF4-FFF2-40B4-BE49-F238E27FC236}">
                <a16:creationId xmlns:a16="http://schemas.microsoft.com/office/drawing/2014/main" id="{26ED4B92-CE58-4038-473B-3732D7F4CD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650430" y="5999007"/>
            <a:ext cx="914400" cy="914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EB2FA51-5786-97B9-E3BF-776AA65306E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08218" y="4873336"/>
            <a:ext cx="3515889" cy="186384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CB5A59A-5B4E-0295-E20D-E0294ED54540}"/>
              </a:ext>
            </a:extLst>
          </p:cNvPr>
          <p:cNvSpPr txBox="1"/>
          <p:nvPr/>
        </p:nvSpPr>
        <p:spPr>
          <a:xfrm>
            <a:off x="7294417" y="5293187"/>
            <a:ext cx="4592783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Inquiry cycles from student data analysis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shared with colleagues</a:t>
            </a:r>
            <a:endParaRPr kumimoji="0" lang="en-AU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4720716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D4D6291-AC62-44A9-A9E1-60F58E18D8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6" y="0"/>
            <a:ext cx="121416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27872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CC9ADBD-DFB7-1746-611D-EF6A0CE9E9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908" y="291095"/>
            <a:ext cx="5215107" cy="29674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3CDDC46-3F0F-B989-6D0A-FAA574DD24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1601" y="2766646"/>
            <a:ext cx="6969157" cy="389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470240"/>
      </p:ext>
    </p:extLst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048502" y="159354"/>
            <a:ext cx="8072321" cy="102425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7" tIns="35717" rIns="35717" bIns="35717" numCol="1" spcCol="26788" rtlCol="0" anchor="ctr">
            <a:spAutoFit/>
          </a:bodyPr>
          <a:lstStyle/>
          <a:p>
            <a:pPr defTabSz="410730" latinLnBrk="1" hangingPunct="0"/>
            <a:r>
              <a:rPr lang="en-US" sz="6187" dirty="0">
                <a:solidFill>
                  <a:srgbClr val="FFFF00"/>
                </a:solidFill>
                <a:latin typeface="Chalkduster"/>
                <a:cs typeface="Chalkduster"/>
              </a:rPr>
              <a:t>LEAD</a:t>
            </a:r>
            <a:r>
              <a:rPr lang="en-US" sz="4640" dirty="0">
                <a:solidFill>
                  <a:srgbClr val="FFFF00"/>
                </a:solidFill>
                <a:latin typeface="Chalkduster"/>
                <a:cs typeface="Chalkduster"/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B429A5-F49E-BE4E-B66C-AC1071B3BB1D}"/>
              </a:ext>
            </a:extLst>
          </p:cNvPr>
          <p:cNvSpPr txBox="1"/>
          <p:nvPr/>
        </p:nvSpPr>
        <p:spPr>
          <a:xfrm>
            <a:off x="1814149" y="1110836"/>
            <a:ext cx="8224597" cy="507177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marL="401822" indent="-401822" defTabSz="410751" latinLnBrk="1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094" dirty="0">
                <a:solidFill>
                  <a:schemeClr val="bg1"/>
                </a:solidFill>
                <a:latin typeface="Chalkduster" panose="03050602040202020205" pitchFamily="66" charset="77"/>
              </a:rPr>
              <a:t>Don’t let your voice be silent</a:t>
            </a:r>
          </a:p>
          <a:p>
            <a:pPr marL="401822" indent="-401822" defTabSz="410751" latinLnBrk="1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094" dirty="0">
                <a:solidFill>
                  <a:schemeClr val="bg1"/>
                </a:solidFill>
                <a:latin typeface="Chalkduster" panose="03050602040202020205" pitchFamily="66" charset="77"/>
                <a:sym typeface="Helvetica Light"/>
              </a:rPr>
              <a:t>Make sure ALL voices are heard</a:t>
            </a:r>
            <a:endParaRPr lang="en-US" sz="3094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401822" indent="-401822" defTabSz="410751" latinLnBrk="1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094" dirty="0">
                <a:solidFill>
                  <a:schemeClr val="bg1"/>
                </a:solidFill>
                <a:latin typeface="Chalkduster" panose="03050602040202020205" pitchFamily="66" charset="77"/>
              </a:rPr>
              <a:t>Listen, really listen</a:t>
            </a:r>
          </a:p>
          <a:p>
            <a:pPr marL="401822" indent="-401822" defTabSz="410751" latinLnBrk="1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094" dirty="0">
                <a:solidFill>
                  <a:schemeClr val="bg1"/>
                </a:solidFill>
                <a:latin typeface="Chalkduster" panose="03050602040202020205" pitchFamily="66" charset="77"/>
              </a:rPr>
              <a:t>Embrace the unknown</a:t>
            </a:r>
          </a:p>
          <a:p>
            <a:pPr marL="401822" indent="-401822" defTabSz="410751" latinLnBrk="1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094" dirty="0">
                <a:solidFill>
                  <a:schemeClr val="bg1"/>
                </a:solidFill>
                <a:latin typeface="Chalkduster" panose="03050602040202020205" pitchFamily="66" charset="77"/>
              </a:rPr>
              <a:t>Expect more from students  </a:t>
            </a:r>
          </a:p>
          <a:p>
            <a:pPr marL="401822" indent="-401822" defTabSz="410751" latinLnBrk="1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094" dirty="0">
                <a:solidFill>
                  <a:schemeClr val="bg1"/>
                </a:solidFill>
                <a:latin typeface="Chalkduster" panose="03050602040202020205" pitchFamily="66" charset="77"/>
                <a:sym typeface="Helvetica Light"/>
              </a:rPr>
              <a:t>Don’t give false praise</a:t>
            </a:r>
          </a:p>
          <a:p>
            <a:pPr marL="401822" indent="-401822" defTabSz="410751" latinLnBrk="1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094" dirty="0">
                <a:solidFill>
                  <a:schemeClr val="bg1"/>
                </a:solidFill>
                <a:latin typeface="Chalkduster" panose="03050602040202020205" pitchFamily="66" charset="77"/>
              </a:rPr>
              <a:t>Do something!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E6EB8D-838D-6D41-93E3-A8479FE114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162571" y="6182610"/>
            <a:ext cx="837037" cy="475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181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1524000" y="3357513"/>
            <a:ext cx="8809613" cy="240944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51" latinLnBrk="1" hangingPunct="0"/>
            <a:r>
              <a:rPr lang="en-US" sz="3797" dirty="0">
                <a:solidFill>
                  <a:schemeClr val="bg1"/>
                </a:solidFill>
                <a:latin typeface="Chalkduster" panose="03050602040202020205" pitchFamily="66" charset="77"/>
              </a:rPr>
              <a:t>What is one area at your</a:t>
            </a:r>
            <a:br>
              <a:rPr lang="en-US" sz="3797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797" dirty="0">
                <a:solidFill>
                  <a:schemeClr val="bg1"/>
                </a:solidFill>
                <a:latin typeface="Chalkduster" panose="03050602040202020205" pitchFamily="66" charset="77"/>
              </a:rPr>
              <a:t>school/in your classroom in</a:t>
            </a:r>
            <a:br>
              <a:rPr lang="en-US" sz="3797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797" dirty="0">
                <a:solidFill>
                  <a:schemeClr val="bg1"/>
                </a:solidFill>
                <a:latin typeface="Chalkduster" panose="03050602040202020205" pitchFamily="66" charset="77"/>
              </a:rPr>
              <a:t>which students can be</a:t>
            </a:r>
            <a:br>
              <a:rPr lang="en-US" sz="3797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797" dirty="0">
                <a:solidFill>
                  <a:schemeClr val="bg1"/>
                </a:solidFill>
                <a:latin typeface="Chalkduster" panose="03050602040202020205" pitchFamily="66" charset="77"/>
              </a:rPr>
              <a:t>invited to </a:t>
            </a:r>
            <a:r>
              <a:rPr lang="en-US" sz="3797" dirty="0">
                <a:solidFill>
                  <a:srgbClr val="FFFF00"/>
                </a:solidFill>
                <a:latin typeface="Chalkduster" panose="03050602040202020205" pitchFamily="66" charset="77"/>
              </a:rPr>
              <a:t>Lead</a:t>
            </a:r>
            <a:r>
              <a:rPr lang="en-US" sz="3797" dirty="0">
                <a:solidFill>
                  <a:schemeClr val="bg1"/>
                </a:solidFill>
                <a:latin typeface="Chalkduster" panose="03050602040202020205" pitchFamily="66" charset="77"/>
              </a:rPr>
              <a:t> with you?</a:t>
            </a:r>
            <a:endParaRPr lang="en-US" sz="3797" dirty="0">
              <a:solidFill>
                <a:schemeClr val="bg1"/>
              </a:solidFill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2865771" y="451721"/>
            <a:ext cx="4243388" cy="111088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rtl="0" latinLnBrk="1" hangingPunct="0"/>
            <a:r>
              <a:rPr lang="en-US" sz="4219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Reflect</a:t>
            </a:r>
          </a:p>
          <a:p>
            <a:pPr algn="ctr" defTabSz="410751" latinLnBrk="1" hangingPunct="0"/>
            <a:endParaRPr lang="en-US" sz="2531" dirty="0">
              <a:solidFill>
                <a:srgbClr val="000000"/>
              </a:solidFill>
              <a:sym typeface="Helvetica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BCEF21-5E1D-904F-9FB2-E5C3036F3B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4193">
            <a:off x="484591" y="290816"/>
            <a:ext cx="1637242" cy="2543573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26D874E-AAF1-7D4F-B1D9-4702F5BFF8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120549" y="6155748"/>
            <a:ext cx="837037" cy="475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423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2403054" y="0"/>
            <a:ext cx="7217196" cy="111088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rtl="0" latinLnBrk="1" hangingPunct="0"/>
            <a:r>
              <a:rPr lang="en-US" sz="4219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Voice Process</a:t>
            </a:r>
          </a:p>
          <a:p>
            <a:pPr algn="ctr" defTabSz="410751" latinLnBrk="1" hangingPunct="0"/>
            <a:endParaRPr lang="en-US" sz="2531" dirty="0">
              <a:solidFill>
                <a:srgbClr val="000000"/>
              </a:solidFill>
              <a:sym typeface="Helvetica Ligh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8EDFCE-FEAA-8441-8BA6-7C81F38A894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6"/>
          <a:stretch/>
        </p:blipFill>
        <p:spPr>
          <a:xfrm rot="595919">
            <a:off x="10128251" y="276391"/>
            <a:ext cx="1478724" cy="15554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9CA942C-A620-9A45-A438-7BA047C539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091974" y="6217946"/>
            <a:ext cx="837037" cy="47531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37B22E8-F7E4-3343-B546-5C2FEE4A76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889" y="931187"/>
            <a:ext cx="4525566" cy="34970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45F0041-9922-4046-862F-0A087F1908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2426" y="1769566"/>
            <a:ext cx="4784824" cy="349246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45CE635-C66E-E043-ABC0-EB6A216C764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012" y="2784574"/>
            <a:ext cx="4763988" cy="338400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9379363-D78B-534B-A288-6E7FFA5FD88C}"/>
              </a:ext>
            </a:extLst>
          </p:cNvPr>
          <p:cNvSpPr txBox="1"/>
          <p:nvPr/>
        </p:nvSpPr>
        <p:spPr>
          <a:xfrm rot="542934">
            <a:off x="387014" y="5356120"/>
            <a:ext cx="2784052" cy="98123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defTabSz="410751" latinLnBrk="1" hangingPunct="0"/>
            <a:r>
              <a:rPr lang="en-US" sz="1969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 #3</a:t>
            </a:r>
            <a:br>
              <a:rPr lang="en-US" sz="1969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1969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Student Voice</a:t>
            </a:r>
            <a:br>
              <a:rPr lang="en-US" sz="1969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1969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Process Tool</a:t>
            </a:r>
            <a:endParaRPr lang="en-US" sz="1969" dirty="0">
              <a:solidFill>
                <a:schemeClr val="accent2">
                  <a:lumMod val="60000"/>
                  <a:lumOff val="40000"/>
                </a:schemeClr>
              </a:solidFill>
              <a:latin typeface="Chalkduster" panose="03050602040202020205" pitchFamily="66" charset="77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8733301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2493DD9-AC7B-4979-9643-F9935753121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127437">
            <a:off x="9506266" y="433483"/>
            <a:ext cx="1371399" cy="1780465"/>
          </a:xfrm>
          <a:prstGeom prst="rect">
            <a:avLst/>
          </a:prstGeom>
          <a:effectLst>
            <a:softEdge rad="8890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BB6F3BF-14C7-4A41-933C-4C53E3366029}"/>
              </a:ext>
            </a:extLst>
          </p:cNvPr>
          <p:cNvSpPr txBox="1"/>
          <p:nvPr/>
        </p:nvSpPr>
        <p:spPr>
          <a:xfrm>
            <a:off x="1157288" y="707549"/>
            <a:ext cx="5157787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Check In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989070-5874-6B9F-2BFB-531F1F2231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263" y="3747674"/>
            <a:ext cx="9315826" cy="167058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42A7690-CE26-F08F-BB6E-66AD77AB518A}"/>
              </a:ext>
            </a:extLst>
          </p:cNvPr>
          <p:cNvSpPr txBox="1"/>
          <p:nvPr/>
        </p:nvSpPr>
        <p:spPr>
          <a:xfrm>
            <a:off x="445248" y="1673372"/>
            <a:ext cx="9413859" cy="1384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Chalkduster" panose="03050602040202020205" pitchFamily="66" charset="77"/>
              </a:rPr>
              <a:t>In your breakout group, check in with colleagues and discuss your responses to #1 and #2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D58DC16-A66E-E055-D6B9-668BEDB5D0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177699" y="6216434"/>
            <a:ext cx="837037" cy="475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0639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2886076" y="1157288"/>
            <a:ext cx="8029574" cy="129483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rtl="0" latinLnBrk="1" hangingPunct="0"/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  <a:t>Co-construct shared meaning &amp;</a:t>
            </a:r>
            <a:b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  <a:t>expectations for Listen, Learn, Lead specific </a:t>
            </a:r>
          </a:p>
          <a:p>
            <a:pPr rtl="0" latinLnBrk="1" hangingPunct="0"/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  <a:t>to your school</a:t>
            </a:r>
            <a:r>
              <a:rPr lang="en-US" sz="1266" dirty="0">
                <a:solidFill>
                  <a:schemeClr val="bg1"/>
                </a:solidFill>
                <a:latin typeface="Chalkduster" panose="03050602040202020205" pitchFamily="66" charset="77"/>
              </a:rPr>
              <a:t>.</a:t>
            </a:r>
            <a:br>
              <a:rPr lang="en-US" sz="1266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endParaRPr lang="en-US" sz="1266" dirty="0">
              <a:solidFill>
                <a:schemeClr val="bg1"/>
              </a:solidFill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3450804" y="191278"/>
            <a:ext cx="7217196" cy="72141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rtl="0" latinLnBrk="1" hangingPunct="0"/>
            <a:r>
              <a:rPr lang="en-US" sz="4219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Voice Process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8EDFCE-FEAA-8441-8BA6-7C81F38A894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6"/>
          <a:stretch/>
        </p:blipFill>
        <p:spPr>
          <a:xfrm rot="21107251">
            <a:off x="356375" y="365047"/>
            <a:ext cx="1792019" cy="18850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9CA942C-A620-9A45-A438-7BA047C539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177699" y="6216434"/>
            <a:ext cx="837037" cy="47531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6B9F77D-2BDF-EA48-8FC8-7D306F5314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8094" y="2610740"/>
            <a:ext cx="5634951" cy="4002676"/>
          </a:xfrm>
          <a:prstGeom prst="rect">
            <a:avLst/>
          </a:prstGeom>
        </p:spPr>
      </p:pic>
      <p:sp>
        <p:nvSpPr>
          <p:cNvPr id="12" name="Right Arrow 11">
            <a:extLst>
              <a:ext uri="{FF2B5EF4-FFF2-40B4-BE49-F238E27FC236}">
                <a16:creationId xmlns:a16="http://schemas.microsoft.com/office/drawing/2014/main" id="{2EE462ED-E051-FE46-8352-AD13F114FF73}"/>
              </a:ext>
            </a:extLst>
          </p:cNvPr>
          <p:cNvSpPr/>
          <p:nvPr/>
        </p:nvSpPr>
        <p:spPr>
          <a:xfrm rot="8309785">
            <a:off x="9167330" y="3353210"/>
            <a:ext cx="687943" cy="659025"/>
          </a:xfrm>
          <a:prstGeom prst="rightArrow">
            <a:avLst/>
          </a:prstGeom>
          <a:solidFill>
            <a:srgbClr val="FFFF0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51" latinLnBrk="1" hangingPunct="0"/>
            <a:endParaRPr lang="en-US" sz="1687">
              <a:solidFill>
                <a:srgbClr val="FFFFFF"/>
              </a:solidFill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41672583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162571" y="6178440"/>
            <a:ext cx="837037" cy="47531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DA07F62-EB07-8D07-C9B8-6357A947D734}"/>
              </a:ext>
            </a:extLst>
          </p:cNvPr>
          <p:cNvSpPr txBox="1"/>
          <p:nvPr/>
        </p:nvSpPr>
        <p:spPr>
          <a:xfrm>
            <a:off x="0" y="2482334"/>
            <a:ext cx="12192000" cy="1200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</a:rPr>
              <a:t>YouTube video - </a:t>
            </a:r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  <a:hlinkClick r:id="rId4"/>
              </a:rPr>
              <a:t>https://youtu.be/Ff2UVHm9urQ</a:t>
            </a:r>
            <a:endParaRPr lang="en-US" sz="24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algn="ctr"/>
            <a:endParaRPr lang="en-US" sz="24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</a:rPr>
              <a:t>Vimeo video - </a:t>
            </a:r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  <a:hlinkClick r:id="rId5"/>
              </a:rPr>
              <a:t>https://vimeo.com/qisva/schoolvoicemodel</a:t>
            </a:r>
            <a: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</a:rPr>
              <a:t> </a:t>
            </a:r>
          </a:p>
        </p:txBody>
      </p:sp>
      <p:sp>
        <p:nvSpPr>
          <p:cNvPr id="5" name="Text Box 3">
            <a:extLst>
              <a:ext uri="{FF2B5EF4-FFF2-40B4-BE49-F238E27FC236}">
                <a16:creationId xmlns:a16="http://schemas.microsoft.com/office/drawing/2014/main" id="{6577BFF3-39C5-C372-4AF3-BACA869588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26564"/>
            <a:ext cx="12192000" cy="707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35" tIns="45718" rIns="91435" bIns="45718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4000" b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School Voice Model</a:t>
            </a:r>
          </a:p>
        </p:txBody>
      </p:sp>
    </p:spTree>
    <p:extLst>
      <p:ext uri="{BB962C8B-B14F-4D97-AF65-F5344CB8AC3E}">
        <p14:creationId xmlns:p14="http://schemas.microsoft.com/office/powerpoint/2010/main" val="4195624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2552700" y="280379"/>
            <a:ext cx="9371283" cy="1823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35" tIns="45718" rIns="91435" bIns="45718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5625" b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Where do we</a:t>
            </a:r>
            <a:br>
              <a:rPr lang="en-US" sz="5625" b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</a:br>
            <a:r>
              <a:rPr lang="en-US" sz="5625" b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go next?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C7E93E-B078-9B4F-B773-3941AD34B6A9}"/>
              </a:ext>
            </a:extLst>
          </p:cNvPr>
          <p:cNvSpPr txBox="1"/>
          <p:nvPr/>
        </p:nvSpPr>
        <p:spPr>
          <a:xfrm>
            <a:off x="1348654" y="2828931"/>
            <a:ext cx="10350977" cy="364305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defTabSz="410751" latinLnBrk="1" hangingPunct="0"/>
            <a:endParaRPr lang="en-US" sz="225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defTabSz="410751" latinLnBrk="1" hangingPunct="0"/>
            <a:r>
              <a:rPr lang="en-US" sz="3797" dirty="0">
                <a:solidFill>
                  <a:schemeClr val="bg1"/>
                </a:solidFill>
                <a:latin typeface="Chalkduster" panose="03050602040202020205" pitchFamily="66" charset="77"/>
              </a:rPr>
              <a:t>In our next session, we will explore</a:t>
            </a:r>
            <a:br>
              <a:rPr lang="en-US" sz="3797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797" dirty="0">
                <a:solidFill>
                  <a:srgbClr val="FFFF00"/>
                </a:solidFill>
                <a:latin typeface="Chalkduster" panose="03050602040202020205" pitchFamily="66" charset="77"/>
              </a:rPr>
              <a:t>Voice &amp; Vision:</a:t>
            </a:r>
          </a:p>
          <a:p>
            <a:pPr defTabSz="410751" latinLnBrk="1" hangingPunct="0"/>
            <a:r>
              <a:rPr lang="en-US" sz="3797" dirty="0">
                <a:solidFill>
                  <a:srgbClr val="FFFF00"/>
                </a:solidFill>
                <a:latin typeface="Chalkduster" panose="03050602040202020205" pitchFamily="66" charset="77"/>
                <a:sym typeface="Helvetica Light"/>
              </a:rPr>
              <a:t>Using Data to Guide</a:t>
            </a:r>
            <a:br>
              <a:rPr lang="en-US" sz="3797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r>
              <a:rPr lang="en-US" sz="3797" dirty="0">
                <a:solidFill>
                  <a:srgbClr val="FFFF00"/>
                </a:solidFill>
                <a:latin typeface="Chalkduster" panose="03050602040202020205" pitchFamily="66" charset="77"/>
                <a:sym typeface="Helvetica Light"/>
              </a:rPr>
              <a:t>Implementation of the</a:t>
            </a:r>
            <a:br>
              <a:rPr lang="en-US" sz="3797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r>
              <a:rPr lang="en-US" sz="3797" dirty="0">
                <a:solidFill>
                  <a:srgbClr val="FFFF00"/>
                </a:solidFill>
                <a:latin typeface="Chalkduster" panose="03050602040202020205" pitchFamily="66" charset="77"/>
                <a:sym typeface="Helvetica Light"/>
              </a:rPr>
              <a:t>Aspirations Fra</a:t>
            </a:r>
            <a:r>
              <a:rPr lang="en-US" sz="3797" dirty="0">
                <a:solidFill>
                  <a:srgbClr val="FFFF00"/>
                </a:solidFill>
                <a:latin typeface="Chalkduster" panose="03050602040202020205" pitchFamily="66" charset="77"/>
              </a:rPr>
              <a:t>mework</a:t>
            </a:r>
            <a:endParaRPr lang="en-US" sz="3797" dirty="0">
              <a:solidFill>
                <a:srgbClr val="FFFF00"/>
              </a:solidFill>
              <a:latin typeface="Chalkduster" panose="03050602040202020205" pitchFamily="66" charset="77"/>
              <a:sym typeface="Helvetica Light"/>
            </a:endParaRPr>
          </a:p>
          <a:p>
            <a:pPr defTabSz="410751" latinLnBrk="1" hangingPunct="0"/>
            <a:endParaRPr lang="en-US" sz="1969" dirty="0">
              <a:solidFill>
                <a:schemeClr val="bg1"/>
              </a:solidFill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B62A688-07D3-6542-9C27-68D4CE8B21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086946" y="6102311"/>
            <a:ext cx="837037" cy="47531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7038F87-D740-624A-833F-B6A3917AF7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90796">
            <a:off x="487994" y="146258"/>
            <a:ext cx="2065186" cy="2679159"/>
          </a:xfrm>
          <a:prstGeom prst="rect">
            <a:avLst/>
          </a:prstGeom>
          <a:effectLst>
            <a:softEdge rad="358344"/>
          </a:effectLst>
        </p:spPr>
      </p:pic>
    </p:spTree>
    <p:extLst>
      <p:ext uri="{BB962C8B-B14F-4D97-AF65-F5344CB8AC3E}">
        <p14:creationId xmlns:p14="http://schemas.microsoft.com/office/powerpoint/2010/main" val="366741312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59740" y="524896"/>
            <a:ext cx="7200882" cy="144488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42915">
              <a:defRPr sz="1800"/>
            </a:pPr>
            <a:r>
              <a:rPr lang="en-US" sz="8789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RESOURCES</a:t>
            </a:r>
            <a:endParaRPr lang="en-US" sz="8789" kern="0" dirty="0">
              <a:solidFill>
                <a:srgbClr val="FFFF00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DB412EB-1470-434A-BE6A-D6387AAD60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7063" y="1163934"/>
            <a:ext cx="5800725" cy="5785159"/>
          </a:xfrm>
          <a:prstGeom prst="rect">
            <a:avLst/>
          </a:prstGeom>
          <a:effectLst>
            <a:softEdge rad="12319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C289BBB-92E3-2345-92D2-0B9FA69A73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219463" y="6312911"/>
            <a:ext cx="837037" cy="475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811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97001" y="3160481"/>
            <a:ext cx="5152387" cy="147841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rtl="0" latinLnBrk="1" hangingPunct="0"/>
            <a:endParaRPr lang="en-US" sz="456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algn="ctr" rtl="0" latinLnBrk="1" hangingPunct="0"/>
            <a:endParaRPr lang="en-US" sz="456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B63CB3B-C9FC-4F46-8654-61D4400074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160847" y="6229433"/>
            <a:ext cx="837037" cy="47531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446FA02-486C-D742-9C20-0706AA95274E}"/>
              </a:ext>
            </a:extLst>
          </p:cNvPr>
          <p:cNvSpPr txBox="1"/>
          <p:nvPr/>
        </p:nvSpPr>
        <p:spPr>
          <a:xfrm rot="542934">
            <a:off x="7679574" y="924691"/>
            <a:ext cx="2784052" cy="98123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defTabSz="410751" latinLnBrk="1" hangingPunct="0"/>
            <a:r>
              <a:rPr lang="en-US" sz="1969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 #1</a:t>
            </a:r>
            <a:br>
              <a:rPr lang="en-US" sz="1969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1969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School Voice</a:t>
            </a:r>
            <a:br>
              <a:rPr lang="en-US" sz="1969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1969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Process Brief</a:t>
            </a:r>
            <a:endParaRPr lang="en-US" sz="1969" dirty="0">
              <a:solidFill>
                <a:schemeClr val="accent2">
                  <a:lumMod val="60000"/>
                  <a:lumOff val="40000"/>
                </a:schemeClr>
              </a:solidFill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4A5B94D5-78A1-6D45-AA33-476504A786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908" y="194829"/>
            <a:ext cx="5148325" cy="6509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568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58EDFCE-FEAA-8441-8BA6-7C81F38A894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6"/>
          <a:stretch/>
        </p:blipFill>
        <p:spPr>
          <a:xfrm rot="595919">
            <a:off x="10620845" y="287221"/>
            <a:ext cx="1478724" cy="15554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9CA942C-A620-9A45-A438-7BA047C539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189465" y="6211338"/>
            <a:ext cx="837037" cy="47531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37B22E8-F7E4-3343-B546-5C2FEE4A76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216" y="171352"/>
            <a:ext cx="4525566" cy="34970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45F0041-9922-4046-862F-0A087F1908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1392" y="1642927"/>
            <a:ext cx="4784824" cy="349246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45CE635-C66E-E043-ABC0-EB6A216C76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012" y="2784574"/>
            <a:ext cx="4763988" cy="338400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B7F11C6-BB78-0041-9A7D-80021987F8BE}"/>
              </a:ext>
            </a:extLst>
          </p:cNvPr>
          <p:cNvSpPr txBox="1"/>
          <p:nvPr/>
        </p:nvSpPr>
        <p:spPr>
          <a:xfrm rot="542934">
            <a:off x="1944358" y="5356120"/>
            <a:ext cx="2784052" cy="98123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defTabSz="410751" latinLnBrk="1" hangingPunct="0"/>
            <a:r>
              <a:rPr lang="en-US" sz="1969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 #3</a:t>
            </a:r>
            <a:br>
              <a:rPr lang="en-US" sz="1969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1969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Student Voice</a:t>
            </a:r>
            <a:br>
              <a:rPr lang="en-US" sz="1969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1969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Process Tool</a:t>
            </a:r>
            <a:endParaRPr lang="en-US" sz="1969" dirty="0">
              <a:solidFill>
                <a:schemeClr val="accent2">
                  <a:lumMod val="60000"/>
                  <a:lumOff val="40000"/>
                </a:schemeClr>
              </a:solidFill>
              <a:latin typeface="Chalkduster" panose="03050602040202020205" pitchFamily="66" charset="77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65730572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6794162" y="1601568"/>
            <a:ext cx="3873838" cy="18033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51" latinLnBrk="1" hangingPunct="0"/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  <a:t>Consider asking</a:t>
            </a:r>
            <a:b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  <a:t>teachers to use this</a:t>
            </a:r>
            <a:b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  <a:t>tool in looking for</a:t>
            </a:r>
            <a:b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  <a:t>evidence of Student</a:t>
            </a:r>
            <a:b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2250" dirty="0">
                <a:solidFill>
                  <a:schemeClr val="bg1"/>
                </a:solidFill>
                <a:latin typeface="Chalkduster" panose="03050602040202020205" pitchFamily="66" charset="77"/>
              </a:rPr>
              <a:t>Voice in action.</a:t>
            </a:r>
            <a:endParaRPr lang="en-US" sz="2250" dirty="0">
              <a:solidFill>
                <a:schemeClr val="bg1"/>
              </a:solidFill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2671E78-1281-2B44-BAAE-3548A1C9B6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081889" y="6211947"/>
            <a:ext cx="837037" cy="47531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9805C4A-3E7A-5946-9DDA-90CEDE29A6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618" y="352608"/>
            <a:ext cx="4700725" cy="615278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FE1529F-0685-B04A-B18B-406D0B73148C}"/>
              </a:ext>
            </a:extLst>
          </p:cNvPr>
          <p:cNvSpPr txBox="1"/>
          <p:nvPr/>
        </p:nvSpPr>
        <p:spPr>
          <a:xfrm rot="20752862">
            <a:off x="7458034" y="4362489"/>
            <a:ext cx="2784052" cy="98123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defTabSz="410751" latinLnBrk="1" hangingPunct="0"/>
            <a:r>
              <a:rPr lang="en-US" sz="1969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 #4</a:t>
            </a:r>
            <a:br>
              <a:rPr lang="en-US" sz="1969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1969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Student Voice</a:t>
            </a:r>
            <a:br>
              <a:rPr lang="en-US" sz="1969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1969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in Action</a:t>
            </a:r>
            <a:endParaRPr lang="en-US" sz="1969" dirty="0">
              <a:solidFill>
                <a:schemeClr val="accent2">
                  <a:lumMod val="60000"/>
                  <a:lumOff val="40000"/>
                </a:schemeClr>
              </a:solidFill>
              <a:latin typeface="Chalkduster" panose="03050602040202020205" pitchFamily="66" charset="77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84608272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C0450EE-33C4-1D4A-9554-8BAD2D435D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293864" y="6312911"/>
            <a:ext cx="837037" cy="47531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0C36226-60C7-E643-8361-F4B13F5AC0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18040">
            <a:off x="2345401" y="1458806"/>
            <a:ext cx="2631600" cy="372638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9B5EC2F-11EA-1E4C-9082-B584633238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7402">
            <a:off x="1782486" y="3362546"/>
            <a:ext cx="4864295" cy="312580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0B0746E-C04D-814C-BD87-60E13EA8AA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34511">
            <a:off x="4508945" y="1484828"/>
            <a:ext cx="2854585" cy="380611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33334C2-3CB8-8747-9018-EA77945B32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6157">
            <a:off x="7708133" y="123807"/>
            <a:ext cx="2790170" cy="371508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FB4C3C2-FB1B-0B42-BBA2-837C020E7B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77966">
            <a:off x="7030391" y="2658741"/>
            <a:ext cx="3058316" cy="375582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6B398D7-63B5-E341-A94A-07EC54D06395}"/>
              </a:ext>
            </a:extLst>
          </p:cNvPr>
          <p:cNvSpPr txBox="1"/>
          <p:nvPr/>
        </p:nvSpPr>
        <p:spPr>
          <a:xfrm rot="20752862">
            <a:off x="1601604" y="397708"/>
            <a:ext cx="2784052" cy="98123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defTabSz="410751" latinLnBrk="1" hangingPunct="0"/>
            <a:r>
              <a:rPr lang="en-US" sz="1969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 #5a LLL Student Resource Elementary</a:t>
            </a:r>
            <a:endParaRPr lang="en-US" sz="1969" dirty="0">
              <a:solidFill>
                <a:schemeClr val="accent2">
                  <a:lumMod val="60000"/>
                  <a:lumOff val="40000"/>
                </a:schemeClr>
              </a:solidFill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23599DA-08D5-0447-BF6C-7D2D1527C763}"/>
              </a:ext>
            </a:extLst>
          </p:cNvPr>
          <p:cNvSpPr txBox="1"/>
          <p:nvPr/>
        </p:nvSpPr>
        <p:spPr>
          <a:xfrm rot="799238">
            <a:off x="4845517" y="307430"/>
            <a:ext cx="2784052" cy="98123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defTabSz="410751" latinLnBrk="1" hangingPunct="0"/>
            <a:r>
              <a:rPr lang="en-US" sz="1969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 #5b LLL Student Resource</a:t>
            </a:r>
            <a:br>
              <a:rPr lang="en-US" sz="1969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1969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Secondary</a:t>
            </a:r>
            <a:endParaRPr lang="en-US" sz="1969" dirty="0">
              <a:solidFill>
                <a:schemeClr val="accent2">
                  <a:lumMod val="60000"/>
                  <a:lumOff val="40000"/>
                </a:schemeClr>
              </a:solidFill>
              <a:latin typeface="Chalkduster" panose="03050602040202020205" pitchFamily="66" charset="77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737831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DDAE7-F6C5-6641-AC82-7D4204EE6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8332" y="314629"/>
            <a:ext cx="8769668" cy="1189189"/>
          </a:xfrm>
        </p:spPr>
        <p:txBody>
          <a:bodyPr/>
          <a:lstStyle/>
          <a:p>
            <a:r>
              <a:rPr lang="en-US" sz="3600" dirty="0">
                <a:solidFill>
                  <a:srgbClr val="FFFF00"/>
                </a:solidFill>
                <a:latin typeface="Chalkduster" panose="03050602040202020205" pitchFamily="66" charset="77"/>
              </a:rPr>
              <a:t>Extended Learning</a:t>
            </a:r>
            <a:br>
              <a:rPr lang="en-US" sz="1406" dirty="0"/>
            </a:br>
            <a:br>
              <a:rPr lang="en-US" sz="1406" dirty="0"/>
            </a:br>
            <a:br>
              <a:rPr lang="en-US" sz="3375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br>
              <a:rPr lang="en-US" sz="3375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br>
              <a:rPr lang="en-US" sz="24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endParaRPr lang="en-US" sz="2400" dirty="0">
              <a:solidFill>
                <a:schemeClr val="bg1"/>
              </a:solidFill>
              <a:latin typeface="Chalkduster" panose="03050602040202020205" pitchFamily="66" charset="77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74F4FE-7438-1B4F-AE24-0D9E0EEE49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96"/>
          <a:stretch/>
        </p:blipFill>
        <p:spPr>
          <a:xfrm rot="20876823">
            <a:off x="600236" y="365068"/>
            <a:ext cx="1026146" cy="1088308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689FDFD-54EA-A342-AB0F-35CA12C6A1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96"/>
          <a:stretch/>
        </p:blipFill>
        <p:spPr>
          <a:xfrm rot="628543">
            <a:off x="10397322" y="398845"/>
            <a:ext cx="1026146" cy="1088308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76D056F-EB1C-7845-A1A4-AE0F30FC8F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095336" y="6191887"/>
            <a:ext cx="837037" cy="47531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812419D-C3AD-2D6F-6B43-08B950FC8A49}"/>
              </a:ext>
            </a:extLst>
          </p:cNvPr>
          <p:cNvSpPr txBox="1"/>
          <p:nvPr/>
        </p:nvSpPr>
        <p:spPr>
          <a:xfrm>
            <a:off x="1113309" y="740326"/>
            <a:ext cx="10599454" cy="644278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defTabSz="584200" latinLnBrk="1" hangingPunct="0"/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2000" dirty="0">
                <a:solidFill>
                  <a:schemeClr val="bg1"/>
                </a:solidFill>
                <a:latin typeface="Chalkduster" panose="03050602040202020205" pitchFamily="66" charset="77"/>
              </a:rPr>
              <a:t>1. Review the Voice Process and consider what this means in your </a:t>
            </a:r>
          </a:p>
          <a:p>
            <a:pPr defTabSz="584200" latinLnBrk="1" hangingPunct="0"/>
            <a:r>
              <a:rPr lang="en-US" sz="2000" dirty="0">
                <a:solidFill>
                  <a:schemeClr val="bg1"/>
                </a:solidFill>
                <a:latin typeface="Chalkduster" panose="03050602040202020205" pitchFamily="66" charset="77"/>
              </a:rPr>
              <a:t>	context. (Resource #1)</a:t>
            </a:r>
            <a:br>
              <a:rPr lang="en-US" sz="20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br>
              <a:rPr lang="en-US" sz="20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2000" dirty="0">
                <a:solidFill>
                  <a:schemeClr val="bg1"/>
                </a:solidFill>
                <a:latin typeface="Chalkduster" panose="03050602040202020205" pitchFamily="66" charset="77"/>
              </a:rPr>
              <a:t>2. Intentionally listen, lead and learn with students and staff.</a:t>
            </a:r>
            <a:br>
              <a:rPr lang="en-US" sz="20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br>
              <a:rPr lang="en-US" sz="20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2000" dirty="0">
                <a:solidFill>
                  <a:schemeClr val="bg1"/>
                </a:solidFill>
                <a:latin typeface="Chalkduster" panose="03050602040202020205" pitchFamily="66" charset="77"/>
              </a:rPr>
              <a:t>3. Reflect upon you and your school’s Strengths and Opportunities for 	Listening. (Resource #2)</a:t>
            </a:r>
          </a:p>
          <a:p>
            <a:pPr defTabSz="584200" latinLnBrk="1" hangingPunct="0"/>
            <a:endParaRPr lang="en-US" sz="20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defTabSz="584200" latinLnBrk="1" hangingPunct="0"/>
            <a:r>
              <a:rPr lang="en-US" sz="2000" dirty="0">
                <a:solidFill>
                  <a:schemeClr val="bg1"/>
                </a:solidFill>
                <a:latin typeface="Chalkduster" panose="03050602040202020205" pitchFamily="66" charset="77"/>
              </a:rPr>
              <a:t>4. Complete the Student Voice Process Tool. (Resource #3)</a:t>
            </a:r>
          </a:p>
          <a:p>
            <a:pPr defTabSz="584200" latinLnBrk="1" hangingPunct="0"/>
            <a:endParaRPr lang="en-US" sz="20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defTabSz="584200" latinLnBrk="1" hangingPunct="0"/>
            <a:r>
              <a:rPr lang="en-US" sz="2000" dirty="0">
                <a:solidFill>
                  <a:schemeClr val="bg1"/>
                </a:solidFill>
                <a:latin typeface="Chalkduster" panose="03050602040202020205" pitchFamily="66" charset="77"/>
              </a:rPr>
              <a:t>5. Share and support teachers use Student Voice in Action. </a:t>
            </a:r>
            <a:br>
              <a:rPr lang="en-US" sz="20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2000" dirty="0">
                <a:solidFill>
                  <a:schemeClr val="bg1"/>
                </a:solidFill>
                <a:latin typeface="Chalkduster" panose="03050602040202020205" pitchFamily="66" charset="77"/>
              </a:rPr>
              <a:t>	(Resource #4)</a:t>
            </a:r>
            <a:br>
              <a:rPr lang="en-US" sz="20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br>
              <a:rPr lang="en-US" sz="20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2000" dirty="0">
                <a:solidFill>
                  <a:schemeClr val="bg1"/>
                </a:solidFill>
                <a:latin typeface="Chalkduster" panose="03050602040202020205" pitchFamily="66" charset="77"/>
              </a:rPr>
              <a:t>6.Encourage staff to </a:t>
            </a:r>
            <a:r>
              <a:rPr lang="en-US" sz="2000" dirty="0" err="1">
                <a:solidFill>
                  <a:schemeClr val="bg1"/>
                </a:solidFill>
                <a:latin typeface="Chalkduster" panose="03050602040202020205" pitchFamily="66" charset="77"/>
              </a:rPr>
              <a:t>utilise</a:t>
            </a:r>
            <a:r>
              <a:rPr lang="en-US" sz="2000" dirty="0">
                <a:solidFill>
                  <a:schemeClr val="bg1"/>
                </a:solidFill>
                <a:latin typeface="Chalkduster" panose="03050602040202020205" pitchFamily="66" charset="77"/>
              </a:rPr>
              <a:t> the primary and secondary Aspirations</a:t>
            </a:r>
            <a:br>
              <a:rPr lang="en-US" sz="20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2000" dirty="0">
                <a:solidFill>
                  <a:schemeClr val="bg1"/>
                </a:solidFill>
                <a:latin typeface="Chalkduster" panose="03050602040202020205" pitchFamily="66" charset="77"/>
              </a:rPr>
              <a:t>       Student Resources. (Resource #5a and #5b)</a:t>
            </a:r>
            <a:br>
              <a:rPr lang="en-US" sz="20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br>
              <a:rPr lang="en-US" sz="20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2000" dirty="0">
                <a:solidFill>
                  <a:schemeClr val="bg1"/>
                </a:solidFill>
                <a:latin typeface="Chalkduster" panose="03050602040202020205" pitchFamily="66" charset="77"/>
              </a:rPr>
              <a:t>Believe that you can make a difference in your school! </a:t>
            </a:r>
            <a:br>
              <a:rPr lang="en-US" sz="36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616543417"/>
      </p:ext>
    </p:extLst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ADCCA4D-6D0A-FC46-91F6-382A0474F26D}"/>
              </a:ext>
            </a:extLst>
          </p:cNvPr>
          <p:cNvSpPr txBox="1"/>
          <p:nvPr/>
        </p:nvSpPr>
        <p:spPr>
          <a:xfrm>
            <a:off x="0" y="289017"/>
            <a:ext cx="12191999" cy="74924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51" latinLnBrk="1" hangingPunct="0"/>
            <a:r>
              <a:rPr lang="en-US" sz="4400" dirty="0">
                <a:solidFill>
                  <a:srgbClr val="FFFF00"/>
                </a:solidFill>
                <a:latin typeface="Chalkduster" panose="03050602040202020205" pitchFamily="66" charset="77"/>
                <a:sym typeface="Helvetica Light"/>
              </a:rPr>
              <a:t>MANTRA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2F3BB92-ED83-B047-BBF9-CFB534AD39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217217" y="6312911"/>
            <a:ext cx="837037" cy="47531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0EEFF24-4B4E-C52D-2824-CB4542EE5AF3}"/>
              </a:ext>
            </a:extLst>
          </p:cNvPr>
          <p:cNvSpPr txBox="1"/>
          <p:nvPr/>
        </p:nvSpPr>
        <p:spPr>
          <a:xfrm>
            <a:off x="0" y="2330946"/>
            <a:ext cx="12192000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YouTube video -  </a:t>
            </a:r>
            <a:r>
              <a:rPr kumimoji="0" lang="en-US" sz="2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  <a:hlinkClick r:id="rId3"/>
              </a:rPr>
              <a:t>https://youtu.be/787lwYW0mKY</a:t>
            </a:r>
            <a:r>
              <a:rPr kumimoji="0" lang="en-US" sz="2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2400" dirty="0">
              <a:solidFill>
                <a:schemeClr val="bg1"/>
              </a:solidFill>
              <a:latin typeface="Chalkduster" panose="03050602040202020205" pitchFamily="66" charset="77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Vimeo video - </a:t>
            </a:r>
            <a:r>
              <a:rPr kumimoji="0" lang="en-US" sz="2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  <a:hlinkClick r:id="rId4"/>
              </a:rPr>
              <a:t>https://vimeo.com/qisva/mantra</a:t>
            </a:r>
            <a:r>
              <a:rPr kumimoji="0" lang="en-US" sz="2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40554944"/>
      </p:ext>
    </p:extLst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50524-EAC6-C64C-A758-F4257AD7D1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1490" y="207213"/>
            <a:ext cx="7772401" cy="1755776"/>
          </a:xfrm>
        </p:spPr>
        <p:txBody>
          <a:bodyPr/>
          <a:lstStyle/>
          <a:p>
            <a:r>
              <a:rPr lang="en-US" sz="4640" dirty="0">
                <a:solidFill>
                  <a:srgbClr val="FFFF00"/>
                </a:solidFill>
                <a:latin typeface="Chalkduster" panose="03050602040202020205" pitchFamily="66" charset="77"/>
              </a:rPr>
              <a:t>What is your Voice Mantra?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466D18-82C1-634E-AECA-08ABCE088E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72970" y="1811915"/>
            <a:ext cx="7849195" cy="3348634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On a piece of paper write in LARGE letters your Voice Mantra. </a:t>
            </a:r>
          </a:p>
          <a:p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Then, hold it to the camera for everyone to see!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700DC1-59A2-B842-8DED-C7C6852C87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3647" y="4391761"/>
            <a:ext cx="3163628" cy="2372721"/>
          </a:xfrm>
          <a:prstGeom prst="rect">
            <a:avLst/>
          </a:prstGeom>
          <a:effectLst>
            <a:softEdge rad="17023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DF73E37-5F5F-974C-BC1D-1C3F4066DF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108783" y="6289172"/>
            <a:ext cx="837037" cy="475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83641"/>
      </p:ext>
    </p:extLst>
  </p:cSld>
  <p:clrMapOvr>
    <a:masterClrMapping/>
  </p:clrMapOvr>
  <p:transition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4652E33E-401E-0248-8497-6E27499877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0" y="293006"/>
            <a:ext cx="7022926" cy="118368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8B2F97D-DF85-274D-8311-4AB8E4B373AA}"/>
              </a:ext>
            </a:extLst>
          </p:cNvPr>
          <p:cNvSpPr/>
          <p:nvPr/>
        </p:nvSpPr>
        <p:spPr>
          <a:xfrm>
            <a:off x="1663314" y="1948504"/>
            <a:ext cx="9377640" cy="3293205"/>
          </a:xfrm>
          <a:prstGeom prst="rect">
            <a:avLst/>
          </a:prstGeom>
        </p:spPr>
        <p:txBody>
          <a:bodyPr wrap="square" lIns="91435" tIns="45718" rIns="91435" bIns="45718">
            <a:spAutoFit/>
          </a:bodyPr>
          <a:lstStyle/>
          <a:p>
            <a:pPr marL="0" marR="0" lvl="0" indent="0" algn="ctr" defTabSz="41075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kern="0" spc="150" dirty="0">
                <a:ln w="11430"/>
                <a:solidFill>
                  <a:srgbClr val="92D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  <a:sym typeface="Helvetica Light"/>
              </a:rPr>
              <a:t>Next Session: </a:t>
            </a:r>
          </a:p>
          <a:p>
            <a:pPr lvl="0" algn="ctr" defTabSz="410751">
              <a:defRPr/>
            </a:pPr>
            <a:r>
              <a:rPr lang="en-US" sz="4800" kern="0" spc="150" dirty="0">
                <a:ln w="11430"/>
                <a:solidFill>
                  <a:srgbClr val="92D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  <a:sym typeface="Helvetica Light"/>
              </a:rPr>
              <a:t>Voice &amp; Vision Data </a:t>
            </a:r>
            <a:r>
              <a:rPr lang="en-US" sz="4800" kern="0" spc="150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  <a:sym typeface="Helvetica Light"/>
              </a:rPr>
              <a:t>October 4</a:t>
            </a:r>
            <a:r>
              <a:rPr lang="en-US" sz="4800" kern="0" spc="150" baseline="30000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  <a:sym typeface="Helvetica Light"/>
              </a:rPr>
              <a:t>th</a:t>
            </a:r>
            <a:r>
              <a:rPr lang="en-US" sz="4800" kern="0" spc="150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  <a:sym typeface="Helvetica Light"/>
              </a:rPr>
              <a:t>, 2022</a:t>
            </a:r>
          </a:p>
          <a:p>
            <a:pPr marL="0" marR="0" lvl="0" indent="0" algn="ctr" defTabSz="41075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0" cap="none" spc="150" normalizeH="0" baseline="0" noProof="0" dirty="0">
                <a:ln w="11430"/>
                <a:solidFill>
                  <a:srgbClr val="92D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Chalkduster" panose="03050602040202020205" pitchFamily="66" charset="77"/>
                <a:cs typeface="Chalkduster"/>
                <a:sym typeface="Helvetica Light"/>
              </a:rPr>
              <a:t>Special Guest</a:t>
            </a:r>
          </a:p>
          <a:p>
            <a:pPr marL="0" marR="0" lvl="0" indent="0" algn="ctr" defTabSz="41075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spc="150" dirty="0">
                <a:ln w="11430"/>
                <a:solidFill>
                  <a:srgbClr val="92D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  <a:sym typeface="Helvetica Light"/>
              </a:rPr>
              <a:t>Dr. Russ Quaglia</a:t>
            </a:r>
            <a:endParaRPr kumimoji="0" lang="en-US" sz="3600" i="0" u="none" strike="noStrike" kern="0" cap="none" spc="150" normalizeH="0" baseline="0" noProof="0" dirty="0">
              <a:ln w="11430"/>
              <a:solidFill>
                <a:srgbClr val="92D05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Chalkduster" panose="03050602040202020205" pitchFamily="66" charset="77"/>
              <a:cs typeface="Chalkduster"/>
              <a:sym typeface="Helvetica Ligh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41F8EF-F0E4-F240-9910-BAC323DF7C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727700"/>
            <a:ext cx="3556000" cy="113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33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flip dir="r"/>
      </p:transition>
    </mc:Choice>
    <mc:Fallback xmlns="">
      <p:transition>
        <p:fade/>
      </p:transition>
    </mc:Fallback>
  </mc:AlternateContent>
</p:sld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31.pn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31.png"/></Relationships>
</file>

<file path=ppt/theme/theme1.xml><?xml version="1.0" encoding="utf-8"?>
<a:theme xmlns:a="http://schemas.openxmlformats.org/drawingml/2006/main" name="1_Cover slides">
  <a:themeElements>
    <a:clrScheme name="Victorian Academy Colours">
      <a:dk1>
        <a:srgbClr val="1E2028"/>
      </a:dk1>
      <a:lt1>
        <a:srgbClr val="FFFFFF"/>
      </a:lt1>
      <a:dk2>
        <a:srgbClr val="1E2028"/>
      </a:dk2>
      <a:lt2>
        <a:srgbClr val="FFFFFF"/>
      </a:lt2>
      <a:accent1>
        <a:srgbClr val="D19000"/>
      </a:accent1>
      <a:accent2>
        <a:srgbClr val="003B5C"/>
      </a:accent2>
      <a:accent3>
        <a:srgbClr val="CFCDC9"/>
      </a:accent3>
      <a:accent4>
        <a:srgbClr val="EDECED"/>
      </a:accent4>
      <a:accent5>
        <a:srgbClr val="F3F2F2"/>
      </a:accent5>
      <a:accent6>
        <a:srgbClr val="D19000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ademy_Workshop PowerPoint_Sector Logos_Template (final).potx" id="{856D7D16-44FC-48B1-A826-BA1C8C180547}" vid="{1C0CA5CB-C365-4051-8400-2B53B7735CD6}"/>
    </a:ext>
  </a:extLst>
</a:theme>
</file>

<file path=ppt/theme/theme2.xml><?xml version="1.0" encoding="utf-8"?>
<a:theme xmlns:a="http://schemas.openxmlformats.org/drawingml/2006/main" name="Divider slides">
  <a:themeElements>
    <a:clrScheme name="Victorian Academy Colours">
      <a:dk1>
        <a:srgbClr val="1E2028"/>
      </a:dk1>
      <a:lt1>
        <a:srgbClr val="FFFFFF"/>
      </a:lt1>
      <a:dk2>
        <a:srgbClr val="1E2028"/>
      </a:dk2>
      <a:lt2>
        <a:srgbClr val="FFFFFF"/>
      </a:lt2>
      <a:accent1>
        <a:srgbClr val="D19000"/>
      </a:accent1>
      <a:accent2>
        <a:srgbClr val="003B5C"/>
      </a:accent2>
      <a:accent3>
        <a:srgbClr val="CFCDC9"/>
      </a:accent3>
      <a:accent4>
        <a:srgbClr val="EDECED"/>
      </a:accent4>
      <a:accent5>
        <a:srgbClr val="F3F2F2"/>
      </a:accent5>
      <a:accent6>
        <a:srgbClr val="D19000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ademy_Workshop PowerPoint_Sector Logos_Template (final).potx" id="{856D7D16-44FC-48B1-A826-BA1C8C180547}" vid="{F4DEFD2A-C810-45FB-BB4C-78D42C86A7E0}"/>
    </a:ext>
  </a:extLst>
</a:theme>
</file>

<file path=ppt/theme/theme3.xml><?xml version="1.0" encoding="utf-8"?>
<a:theme xmlns:a="http://schemas.openxmlformats.org/drawingml/2006/main" name="General slides">
  <a:themeElements>
    <a:clrScheme name="Victorian Academy Colours">
      <a:dk1>
        <a:srgbClr val="1E2028"/>
      </a:dk1>
      <a:lt1>
        <a:srgbClr val="FFFFFF"/>
      </a:lt1>
      <a:dk2>
        <a:srgbClr val="1E2028"/>
      </a:dk2>
      <a:lt2>
        <a:srgbClr val="FFFFFF"/>
      </a:lt2>
      <a:accent1>
        <a:srgbClr val="D19000"/>
      </a:accent1>
      <a:accent2>
        <a:srgbClr val="003B5C"/>
      </a:accent2>
      <a:accent3>
        <a:srgbClr val="CFCDC9"/>
      </a:accent3>
      <a:accent4>
        <a:srgbClr val="EDECED"/>
      </a:accent4>
      <a:accent5>
        <a:srgbClr val="F3F2F2"/>
      </a:accent5>
      <a:accent6>
        <a:srgbClr val="D19000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ademy_Workshop PowerPoint_Sector Logos_Template (final).potx" id="{856D7D16-44FC-48B1-A826-BA1C8C180547}" vid="{1C2B3D34-E53F-4A6B-9705-2EEAD965727B}"/>
    </a:ext>
  </a:extLst>
</a:theme>
</file>

<file path=ppt/theme/theme4.xml><?xml version="1.0" encoding="utf-8"?>
<a:theme xmlns:a="http://schemas.openxmlformats.org/drawingml/2006/main" name="Feature content">
  <a:themeElements>
    <a:clrScheme name="Victorian Academy Colours">
      <a:dk1>
        <a:srgbClr val="1E2028"/>
      </a:dk1>
      <a:lt1>
        <a:srgbClr val="FFFFFF"/>
      </a:lt1>
      <a:dk2>
        <a:srgbClr val="1E2028"/>
      </a:dk2>
      <a:lt2>
        <a:srgbClr val="FFFFFF"/>
      </a:lt2>
      <a:accent1>
        <a:srgbClr val="D19000"/>
      </a:accent1>
      <a:accent2>
        <a:srgbClr val="003B5C"/>
      </a:accent2>
      <a:accent3>
        <a:srgbClr val="CFCDC9"/>
      </a:accent3>
      <a:accent4>
        <a:srgbClr val="EDECED"/>
      </a:accent4>
      <a:accent5>
        <a:srgbClr val="F3F2F2"/>
      </a:accent5>
      <a:accent6>
        <a:srgbClr val="D19000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ademy_Workshop PowerPoint_Sector Logos_Template (final).potx" id="{856D7D16-44FC-48B1-A826-BA1C8C180547}" vid="{D4A34A1E-F01A-47CC-9320-8726CFF035C3}"/>
    </a:ext>
  </a:extLst>
</a:theme>
</file>

<file path=ppt/theme/theme5.xml><?xml version="1.0" encoding="utf-8"?>
<a:theme xmlns:a="http://schemas.openxmlformats.org/drawingml/2006/main" name="End Slides">
  <a:themeElements>
    <a:clrScheme name="Victorian Academy Colours">
      <a:dk1>
        <a:srgbClr val="1E2028"/>
      </a:dk1>
      <a:lt1>
        <a:srgbClr val="FFFFFF"/>
      </a:lt1>
      <a:dk2>
        <a:srgbClr val="1E2028"/>
      </a:dk2>
      <a:lt2>
        <a:srgbClr val="FFFFFF"/>
      </a:lt2>
      <a:accent1>
        <a:srgbClr val="D19000"/>
      </a:accent1>
      <a:accent2>
        <a:srgbClr val="003B5C"/>
      </a:accent2>
      <a:accent3>
        <a:srgbClr val="CFCDC9"/>
      </a:accent3>
      <a:accent4>
        <a:srgbClr val="EDECED"/>
      </a:accent4>
      <a:accent5>
        <a:srgbClr val="F3F2F2"/>
      </a:accent5>
      <a:accent6>
        <a:srgbClr val="D19000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ademy_Workshop PowerPoint_Sector Logos_Template (final).potx" id="{856D7D16-44FC-48B1-A826-BA1C8C180547}" vid="{F577D7C1-DE46-434F-A4ED-96A0E237C916}"/>
    </a:ext>
  </a:extLst>
</a:theme>
</file>

<file path=ppt/theme/theme6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7.xml><?xml version="1.0" encoding="utf-8"?>
<a:theme xmlns:a="http://schemas.openxmlformats.org/drawingml/2006/main" name="1_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8.xml><?xml version="1.0" encoding="utf-8"?>
<a:theme xmlns:a="http://schemas.openxmlformats.org/drawingml/2006/main" name="2_Cover slides">
  <a:themeElements>
    <a:clrScheme name="Victorian Academy Colours">
      <a:dk1>
        <a:srgbClr val="1E2028"/>
      </a:dk1>
      <a:lt1>
        <a:srgbClr val="FFFFFF"/>
      </a:lt1>
      <a:dk2>
        <a:srgbClr val="1E2028"/>
      </a:dk2>
      <a:lt2>
        <a:srgbClr val="FFFFFF"/>
      </a:lt2>
      <a:accent1>
        <a:srgbClr val="D19000"/>
      </a:accent1>
      <a:accent2>
        <a:srgbClr val="003B5C"/>
      </a:accent2>
      <a:accent3>
        <a:srgbClr val="CFCDC9"/>
      </a:accent3>
      <a:accent4>
        <a:srgbClr val="EDECED"/>
      </a:accent4>
      <a:accent5>
        <a:srgbClr val="F3F2F2"/>
      </a:accent5>
      <a:accent6>
        <a:srgbClr val="D19000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ademy_Workshop PowerPoint_Sector Logos_Template (final).potx" id="{856D7D16-44FC-48B1-A826-BA1C8C180547}" vid="{1C0CA5CB-C365-4051-8400-2B53B7735CD6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webextension1.xml.rels><?xml version="1.0" encoding="UTF-8" standalone="yes"?>
<Relationships xmlns="http://schemas.openxmlformats.org/package/2006/relationships"><Relationship Id="rId1" Type="http://schemas.openxmlformats.org/officeDocument/2006/relationships/image" Target="../media/image50.png"/></Relationships>
</file>

<file path=ppt/webextensions/webextension1.xml><?xml version="1.0" encoding="utf-8"?>
<we:webextension xmlns:we="http://schemas.microsoft.com/office/webextensions/webextension/2010/11" id="{A455822F-F375-4847-8AC4-FCEF73794E8A}">
  <we:reference id="wa200001661" version="2.1.0.2" store="en-US" storeType="OMEX"/>
  <we:alternateReferences>
    <we:reference id="wa200001661" version="2.1.0.2" store="wa200001661" storeType="OMEX"/>
  </we:alternateReferences>
  <we:properties>
    <we:property name="type" value="&quot;Coffee break&quot;"/>
  </we:properties>
  <we:bindings/>
  <we:snapshot xmlns:r="http://schemas.openxmlformats.org/officeDocument/2006/relationships" r:embed="rId1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CC924B5B50AE4CA2DDF6B683D1D9BC" ma:contentTypeVersion="11" ma:contentTypeDescription="Create a new document." ma:contentTypeScope="" ma:versionID="3e91d0d8c8275bdce1ff033ff58203db">
  <xsd:schema xmlns:xsd="http://www.w3.org/2001/XMLSchema" xmlns:xs="http://www.w3.org/2001/XMLSchema" xmlns:p="http://schemas.microsoft.com/office/2006/metadata/properties" xmlns:ns2="1d6563fa-1b39-4aa5-b2db-5fb45e87857a" xmlns:ns3="1b800475-abbe-4b34-9234-160d6456f5a9" targetNamespace="http://schemas.microsoft.com/office/2006/metadata/properties" ma:root="true" ma:fieldsID="5276b759c3f4a566d33ddcb6bf75fea1" ns2:_="" ns3:_="">
    <xsd:import namespace="1d6563fa-1b39-4aa5-b2db-5fb45e87857a"/>
    <xsd:import namespace="1b800475-abbe-4b34-9234-160d6456f5a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6563fa-1b39-4aa5-b2db-5fb45e87857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800475-abbe-4b34-9234-160d6456f5a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C4F9E19-8F4C-4AC7-B5ED-8B1BE8C492D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955F47B-E6A3-4DB4-BB49-63A7A97EA030}">
  <ds:schemaRefs>
    <ds:schemaRef ds:uri="http://schemas.microsoft.com/office/2006/metadata/properties"/>
    <ds:schemaRef ds:uri="http://schemas.microsoft.com/office/infopath/2007/PartnerControls"/>
    <ds:schemaRef ds:uri="3726cfc1-d6ba-4b27-bb93-fadaa840f268"/>
  </ds:schemaRefs>
</ds:datastoreItem>
</file>

<file path=customXml/itemProps3.xml><?xml version="1.0" encoding="utf-8"?>
<ds:datastoreItem xmlns:ds="http://schemas.openxmlformats.org/officeDocument/2006/customXml" ds:itemID="{4B5EB25B-3C72-4631-9E38-E4D2FA9FF4F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d6563fa-1b39-4aa5-b2db-5fb45e87857a"/>
    <ds:schemaRef ds:uri="1b800475-abbe-4b34-9234-160d6456f5a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AcademyOnline template_PowerPoint_DET logo only (final)</Template>
  <TotalTime>36095</TotalTime>
  <Words>1394</Words>
  <Application>Microsoft Macintosh PowerPoint</Application>
  <PresentationFormat>Widescreen</PresentationFormat>
  <Paragraphs>265</Paragraphs>
  <Slides>52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52</vt:i4>
      </vt:variant>
    </vt:vector>
  </HeadingPairs>
  <TitlesOfParts>
    <vt:vector size="72" baseType="lpstr">
      <vt:lpstr>Arial</vt:lpstr>
      <vt:lpstr>Calibri</vt:lpstr>
      <vt:lpstr>Calibri Light</vt:lpstr>
      <vt:lpstr>Chalkboard</vt:lpstr>
      <vt:lpstr>Chalkduster</vt:lpstr>
      <vt:lpstr>Helvetica Light</vt:lpstr>
      <vt:lpstr>Lato Light</vt:lpstr>
      <vt:lpstr>Marker Felt Thin</vt:lpstr>
      <vt:lpstr>Poppins</vt:lpstr>
      <vt:lpstr>Poppins Medium</vt:lpstr>
      <vt:lpstr>System Font Regular</vt:lpstr>
      <vt:lpstr>1_Cover slides</vt:lpstr>
      <vt:lpstr>Divider slides</vt:lpstr>
      <vt:lpstr>General slides</vt:lpstr>
      <vt:lpstr>Feature content</vt:lpstr>
      <vt:lpstr>End Slides</vt:lpstr>
      <vt:lpstr>White</vt:lpstr>
      <vt:lpstr>1_White</vt:lpstr>
      <vt:lpstr>2_Cover slides</vt:lpstr>
      <vt:lpstr>Office Theme</vt:lpstr>
      <vt:lpstr>PowerPoint Presentation</vt:lpstr>
      <vt:lpstr>PowerPoint Presentation</vt:lpstr>
      <vt:lpstr>Goals for Today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Welcome Dr. Lande!</vt:lpstr>
      <vt:lpstr>Voice in Action</vt:lpstr>
      <vt:lpstr>What connections did you make?</vt:lpstr>
      <vt:lpstr> Quick Break!   </vt:lpstr>
      <vt:lpstr>PowerPoint Presentation</vt:lpstr>
      <vt:lpstr>Dr. Russ Quaglia</vt:lpstr>
      <vt:lpstr>PowerPoint Presentation</vt:lpstr>
      <vt:lpstr>Listen</vt:lpstr>
      <vt:lpstr>The Art of Listening</vt:lpstr>
      <vt:lpstr>Listen</vt:lpstr>
      <vt:lpstr>PowerPoint Presentation</vt:lpstr>
      <vt:lpstr>PowerPoint Presentation</vt:lpstr>
      <vt:lpstr>Learn</vt:lpstr>
      <vt:lpstr>Taking Time to Learn</vt:lpstr>
      <vt:lpstr>Learn</vt:lpstr>
      <vt:lpstr>Challenge Time…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Leading Together…</vt:lpstr>
      <vt:lpstr>PowerPoint Presentation</vt:lpstr>
      <vt:lpstr>Leading Together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Extended Learning     </vt:lpstr>
      <vt:lpstr>PowerPoint Presentation</vt:lpstr>
      <vt:lpstr>What is your Voice Mantra?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Sheryl Maher</dc:creator>
  <cp:lastModifiedBy>Susan Harper</cp:lastModifiedBy>
  <cp:revision>174</cp:revision>
  <dcterms:created xsi:type="dcterms:W3CDTF">2021-11-23T05:11:54Z</dcterms:created>
  <dcterms:modified xsi:type="dcterms:W3CDTF">2023-01-12T18:56:28Z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0x0101006FCC924B5B50AE4CA2DDF6B683D1D9BC</vt:lpwstr>
  </property>
</Properties>
</file>