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6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7.xml" ContentType="application/vnd.openxmlformats-officedocument.theme+xml"/>
  <Override PartName="/ppt/slideLayouts/slideLayout35.xml" ContentType="application/vnd.openxmlformats-officedocument.presentationml.slideLayout+xml"/>
  <Override PartName="/ppt/theme/theme8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webextensions/webextension1.xml" ContentType="application/vnd.ms-office.webextension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6" r:id="rId4"/>
    <p:sldMasterId id="2147483656" r:id="rId5"/>
    <p:sldMasterId id="2147483664" r:id="rId6"/>
    <p:sldMasterId id="2147483672" r:id="rId7"/>
    <p:sldMasterId id="2147483675" r:id="rId8"/>
    <p:sldMasterId id="2147483709" r:id="rId9"/>
    <p:sldMasterId id="2147483718" r:id="rId10"/>
    <p:sldMasterId id="2147483730" r:id="rId11"/>
    <p:sldMasterId id="2147483732" r:id="rId12"/>
  </p:sldMasterIdLst>
  <p:notesMasterIdLst>
    <p:notesMasterId r:id="rId73"/>
  </p:notesMasterIdLst>
  <p:sldIdLst>
    <p:sldId id="926" r:id="rId13"/>
    <p:sldId id="1297" r:id="rId14"/>
    <p:sldId id="467" r:id="rId15"/>
    <p:sldId id="4158" r:id="rId16"/>
    <p:sldId id="4229" r:id="rId17"/>
    <p:sldId id="939" r:id="rId18"/>
    <p:sldId id="1299" r:id="rId19"/>
    <p:sldId id="4157" r:id="rId20"/>
    <p:sldId id="4159" r:id="rId21"/>
    <p:sldId id="4160" r:id="rId22"/>
    <p:sldId id="4161" r:id="rId23"/>
    <p:sldId id="4227" r:id="rId24"/>
    <p:sldId id="4112" r:id="rId25"/>
    <p:sldId id="4225" r:id="rId26"/>
    <p:sldId id="4167" r:id="rId27"/>
    <p:sldId id="4162" r:id="rId28"/>
    <p:sldId id="1322" r:id="rId29"/>
    <p:sldId id="1342" r:id="rId30"/>
    <p:sldId id="979" r:id="rId31"/>
    <p:sldId id="257" r:id="rId32"/>
    <p:sldId id="896" r:id="rId33"/>
    <p:sldId id="791" r:id="rId34"/>
    <p:sldId id="897" r:id="rId35"/>
    <p:sldId id="692" r:id="rId36"/>
    <p:sldId id="542" r:id="rId37"/>
    <p:sldId id="889" r:id="rId38"/>
    <p:sldId id="983" r:id="rId39"/>
    <p:sldId id="1033" r:id="rId40"/>
    <p:sldId id="878" r:id="rId41"/>
    <p:sldId id="859" r:id="rId42"/>
    <p:sldId id="890" r:id="rId43"/>
    <p:sldId id="984" r:id="rId44"/>
    <p:sldId id="769" r:id="rId45"/>
    <p:sldId id="985" r:id="rId46"/>
    <p:sldId id="860" r:id="rId47"/>
    <p:sldId id="891" r:id="rId48"/>
    <p:sldId id="986" r:id="rId49"/>
    <p:sldId id="922" r:id="rId50"/>
    <p:sldId id="987" r:id="rId51"/>
    <p:sldId id="4226" r:id="rId52"/>
    <p:sldId id="665" r:id="rId53"/>
    <p:sldId id="861" r:id="rId54"/>
    <p:sldId id="892" r:id="rId55"/>
    <p:sldId id="988" r:id="rId56"/>
    <p:sldId id="770" r:id="rId57"/>
    <p:sldId id="989" r:id="rId58"/>
    <p:sldId id="648" r:id="rId59"/>
    <p:sldId id="4228" r:id="rId60"/>
    <p:sldId id="647" r:id="rId61"/>
    <p:sldId id="4164" r:id="rId62"/>
    <p:sldId id="848" r:id="rId63"/>
    <p:sldId id="1192" r:id="rId64"/>
    <p:sldId id="1196" r:id="rId65"/>
    <p:sldId id="1036" r:id="rId66"/>
    <p:sldId id="958" r:id="rId67"/>
    <p:sldId id="269" r:id="rId68"/>
    <p:sldId id="899" r:id="rId69"/>
    <p:sldId id="4166" r:id="rId70"/>
    <p:sldId id="4292" r:id="rId71"/>
    <p:sldId id="1364" r:id="rId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7750" autoAdjust="0"/>
  </p:normalViewPr>
  <p:slideViewPr>
    <p:cSldViewPr snapToGrid="0" snapToObjects="1">
      <p:cViewPr varScale="1">
        <p:scale>
          <a:sx n="114" d="100"/>
          <a:sy n="114" d="100"/>
        </p:scale>
        <p:origin x="992" y="176"/>
      </p:cViewPr>
      <p:guideLst/>
    </p:cSldViewPr>
  </p:slideViewPr>
  <p:outlineViewPr>
    <p:cViewPr>
      <p:scale>
        <a:sx n="33" d="100"/>
        <a:sy n="33" d="100"/>
      </p:scale>
      <p:origin x="0" y="-633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16" Type="http://schemas.openxmlformats.org/officeDocument/2006/relationships/slide" Target="slides/slide4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9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9.xml"/><Relationship Id="rId2" Type="http://schemas.openxmlformats.org/officeDocument/2006/relationships/customXml" Target="../customXml/item2.xml"/><Relationship Id="rId2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E41408-0751-BA44-A52E-7F9F5E7D57E2}" type="datetimeFigureOut">
              <a:rPr lang="en-US" smtClean="0"/>
              <a:t>1/13/23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B3313-5BA8-A042-8DFF-37F9B69C6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33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BEE3C2-AFB9-9D49-8D7C-099F9BCE08C2}" type="slidenum">
              <a:rPr kumimoji="0" lang="en-US" sz="3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  <a:sym typeface="Helvetica Light"/>
              </a:rPr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65" charset="0"/>
              <a:ea typeface="+mn-ea"/>
              <a:cs typeface="+mn-cs"/>
              <a:sym typeface="Helvetica Light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Sue</a:t>
            </a:r>
          </a:p>
        </p:txBody>
      </p:sp>
    </p:spTree>
    <p:extLst>
      <p:ext uri="{BB962C8B-B14F-4D97-AF65-F5344CB8AC3E}">
        <p14:creationId xmlns:p14="http://schemas.microsoft.com/office/powerpoint/2010/main" val="1950305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BEE3C2-AFB9-9D49-8D7C-099F9BCE08C2}" type="slidenum">
              <a:rPr kumimoji="0" lang="en-US" sz="3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  <a:sym typeface="Helvetica Light"/>
              </a:rPr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65" charset="0"/>
              <a:ea typeface="+mn-ea"/>
              <a:cs typeface="+mn-cs"/>
              <a:sym typeface="Helvetica Light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Sue</a:t>
            </a:r>
          </a:p>
        </p:txBody>
      </p:sp>
    </p:spTree>
    <p:extLst>
      <p:ext uri="{BB962C8B-B14F-4D97-AF65-F5344CB8AC3E}">
        <p14:creationId xmlns:p14="http://schemas.microsoft.com/office/powerpoint/2010/main" val="2365647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Sue</a:t>
            </a:r>
          </a:p>
        </p:txBody>
      </p:sp>
    </p:spTree>
    <p:extLst>
      <p:ext uri="{BB962C8B-B14F-4D97-AF65-F5344CB8AC3E}">
        <p14:creationId xmlns:p14="http://schemas.microsoft.com/office/powerpoint/2010/main" val="2928979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</a:t>
            </a:r>
          </a:p>
        </p:txBody>
      </p:sp>
    </p:spTree>
    <p:extLst>
      <p:ext uri="{BB962C8B-B14F-4D97-AF65-F5344CB8AC3E}">
        <p14:creationId xmlns:p14="http://schemas.microsoft.com/office/powerpoint/2010/main" val="1233205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6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i="1" baseline="0" dirty="0">
                <a:latin typeface="Arial" pitchFamily="-65" charset="0"/>
              </a:rPr>
              <a:t>Mickey</a:t>
            </a:r>
          </a:p>
        </p:txBody>
      </p:sp>
    </p:spTree>
    <p:extLst>
      <p:ext uri="{BB962C8B-B14F-4D97-AF65-F5344CB8AC3E}">
        <p14:creationId xmlns:p14="http://schemas.microsoft.com/office/powerpoint/2010/main" val="1912414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BEE3C2-AFB9-9D49-8D7C-099F9BCE08C2}" type="slidenum">
              <a:rPr kumimoji="0" lang="en-US" sz="3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  <a:sym typeface="Helvetica Light"/>
              </a:rPr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65" charset="0"/>
              <a:ea typeface="+mn-ea"/>
              <a:cs typeface="+mn-cs"/>
              <a:sym typeface="Helvetica Light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Mickey</a:t>
            </a:r>
          </a:p>
        </p:txBody>
      </p:sp>
    </p:spTree>
    <p:extLst>
      <p:ext uri="{BB962C8B-B14F-4D97-AF65-F5344CB8AC3E}">
        <p14:creationId xmlns:p14="http://schemas.microsoft.com/office/powerpoint/2010/main" val="1169433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BEE3C2-AFB9-9D49-8D7C-099F9BCE08C2}" type="slidenum">
              <a:rPr kumimoji="0" lang="en-US" sz="3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  <a:sym typeface="Helvetica Light"/>
              </a:rPr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65" charset="0"/>
              <a:ea typeface="+mn-ea"/>
              <a:cs typeface="+mn-cs"/>
              <a:sym typeface="Helvetica Light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Mickey</a:t>
            </a:r>
          </a:p>
        </p:txBody>
      </p:sp>
    </p:spTree>
    <p:extLst>
      <p:ext uri="{BB962C8B-B14F-4D97-AF65-F5344CB8AC3E}">
        <p14:creationId xmlns:p14="http://schemas.microsoft.com/office/powerpoint/2010/main" val="3416142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 Does everyone understand what your focus is, why you are doing it and how everything links to your strategic and annual plans?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51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706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942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485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764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Sue How do we make our intentions visible to staff? How will we share examples of practice?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B75D4-B4E3-4136-9D72-4E6F61A5C8C2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15617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 Thinking we take them to our website and show where these exist… Next time we can introduce Aspire high charts.. Maybe..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2655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 Check in to see what emerged from their homework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5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10709" latinLnBrk="1"/>
            <a:r>
              <a:rPr lang="en-US" sz="1200" dirty="0">
                <a:solidFill>
                  <a:srgbClr val="FFFFFF"/>
                </a:solidFill>
                <a:latin typeface="Chalkduster"/>
                <a:cs typeface="Chalkduster"/>
              </a:rPr>
              <a:t>Kris will intro, Sue create random breakout groups 8 minutes</a:t>
            </a:r>
          </a:p>
          <a:p>
            <a:pPr defTabSz="410709" latinLnBrk="1"/>
            <a:endParaRPr lang="en-US" sz="12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endParaRPr lang="en-US" sz="12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r>
              <a:rPr lang="en-US" sz="1200" dirty="0">
                <a:solidFill>
                  <a:srgbClr val="FFFFFF"/>
                </a:solidFill>
                <a:latin typeface="Chalkduster"/>
                <a:cs typeface="Chalkduster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9169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645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pitchFamily="-65" charset="0"/>
              </a:rPr>
              <a:t>kris</a:t>
            </a:r>
          </a:p>
        </p:txBody>
      </p:sp>
    </p:spTree>
    <p:extLst>
      <p:ext uri="{BB962C8B-B14F-4D97-AF65-F5344CB8AC3E}">
        <p14:creationId xmlns:p14="http://schemas.microsoft.com/office/powerpoint/2010/main" val="2956009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2076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374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0971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pitchFamily="-65" charset="0"/>
              </a:rPr>
              <a:t>Kris</a:t>
            </a:r>
          </a:p>
        </p:txBody>
      </p:sp>
    </p:spTree>
    <p:extLst>
      <p:ext uri="{BB962C8B-B14F-4D97-AF65-F5344CB8AC3E}">
        <p14:creationId xmlns:p14="http://schemas.microsoft.com/office/powerpoint/2010/main" val="4579030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9616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pitchFamily="-65" charset="0"/>
              </a:rPr>
              <a:t>Sue</a:t>
            </a:r>
          </a:p>
        </p:txBody>
      </p:sp>
    </p:spTree>
    <p:extLst>
      <p:ext uri="{BB962C8B-B14F-4D97-AF65-F5344CB8AC3E}">
        <p14:creationId xmlns:p14="http://schemas.microsoft.com/office/powerpoint/2010/main" val="25684993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815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pitchFamily="-65" charset="0"/>
              </a:rPr>
              <a:t>Sue </a:t>
            </a:r>
          </a:p>
        </p:txBody>
      </p:sp>
    </p:spTree>
    <p:extLst>
      <p:ext uri="{BB962C8B-B14F-4D97-AF65-F5344CB8AC3E}">
        <p14:creationId xmlns:p14="http://schemas.microsoft.com/office/powerpoint/2010/main" val="21492721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148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6864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6631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7824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pitchFamily="-65" charset="0"/>
              </a:rPr>
              <a:t>Kris</a:t>
            </a:r>
          </a:p>
        </p:txBody>
      </p:sp>
    </p:spTree>
    <p:extLst>
      <p:ext uri="{BB962C8B-B14F-4D97-AF65-F5344CB8AC3E}">
        <p14:creationId xmlns:p14="http://schemas.microsoft.com/office/powerpoint/2010/main" val="27187607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269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4060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pitchFamily="-65" charset="0"/>
              </a:rPr>
              <a:t>Sue</a:t>
            </a:r>
          </a:p>
        </p:txBody>
      </p:sp>
    </p:spTree>
    <p:extLst>
      <p:ext uri="{BB962C8B-B14F-4D97-AF65-F5344CB8AC3E}">
        <p14:creationId xmlns:p14="http://schemas.microsoft.com/office/powerpoint/2010/main" val="3527664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4191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pitchFamily="-65" charset="0"/>
              </a:rPr>
              <a:t>Sue</a:t>
            </a:r>
          </a:p>
        </p:txBody>
      </p:sp>
    </p:spTree>
    <p:extLst>
      <p:ext uri="{BB962C8B-B14F-4D97-AF65-F5344CB8AC3E}">
        <p14:creationId xmlns:p14="http://schemas.microsoft.com/office/powerpoint/2010/main" val="4324464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Sue Metacognition strategies. Setting goals (2 HITS) from VIC When do you feel proud? What were </a:t>
            </a:r>
            <a:r>
              <a:rPr lang="en-US" dirty="0" err="1"/>
              <a:t>yu</a:t>
            </a:r>
            <a:r>
              <a:rPr lang="en-US" dirty="0"/>
              <a:t> wanting to achieve? What did you do to achieve it? (Link with PERMA Positive Ed work)</a:t>
            </a:r>
          </a:p>
          <a:p>
            <a:r>
              <a:rPr lang="en-US" dirty="0"/>
              <a:t>What quadrant are you in this lesson (before and </a:t>
            </a:r>
            <a:r>
              <a:rPr lang="en-US" dirty="0" err="1"/>
              <a:t>afer</a:t>
            </a:r>
            <a:r>
              <a:rPr lang="en-US" dirty="0"/>
              <a:t>, what did you do to move out of that quadrant?)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8987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997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914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pitchFamily="-65" charset="0"/>
              </a:rPr>
              <a:t>Kris</a:t>
            </a:r>
          </a:p>
        </p:txBody>
      </p:sp>
    </p:spTree>
    <p:extLst>
      <p:ext uri="{BB962C8B-B14F-4D97-AF65-F5344CB8AC3E}">
        <p14:creationId xmlns:p14="http://schemas.microsoft.com/office/powerpoint/2010/main" val="203566873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pitchFamily="-65" charset="0"/>
              </a:rPr>
              <a:t>Summarize in chat. Thinking time then type in chat. </a:t>
            </a:r>
          </a:p>
        </p:txBody>
      </p:sp>
    </p:spTree>
    <p:extLst>
      <p:ext uri="{BB962C8B-B14F-4D97-AF65-F5344CB8AC3E}">
        <p14:creationId xmlns:p14="http://schemas.microsoft.com/office/powerpoint/2010/main" val="37398206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Sue PLC current practices each session. Is there a purpose? What about individual teachers?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8350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53606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3085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104702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BEE3C2-AFB9-9D49-8D7C-099F9BCE08C2}" type="slidenum">
              <a:rPr kumimoji="0" lang="en-US" sz="3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  <a:sym typeface="Helvetica Light"/>
              </a:rPr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65" charset="0"/>
              <a:ea typeface="+mn-ea"/>
              <a:cs typeface="+mn-cs"/>
              <a:sym typeface="Helvetica Light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3922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9.png"/><Relationship Id="rId2" Type="http://schemas.openxmlformats.org/officeDocument/2006/relationships/image" Target="../media/image13.png"/><Relationship Id="rId16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5.png"/><Relationship Id="rId11" Type="http://schemas.openxmlformats.org/officeDocument/2006/relationships/image" Target="../media/image27.png"/><Relationship Id="rId5" Type="http://schemas.openxmlformats.org/officeDocument/2006/relationships/image" Target="../media/image5.png"/><Relationship Id="rId15" Type="http://schemas.openxmlformats.org/officeDocument/2006/relationships/image" Target="../media/image30.png"/><Relationship Id="rId10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14" Type="http://schemas.openxmlformats.org/officeDocument/2006/relationships/image" Target="../media/image29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DET 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51542F-CC64-5942-8CB3-A4E60102D96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44052" y="-8328"/>
            <a:ext cx="4655446" cy="6891863"/>
          </a:xfrm>
          <a:custGeom>
            <a:avLst/>
            <a:gdLst>
              <a:gd name="connsiteX0" fmla="*/ 0 w 3732213"/>
              <a:gd name="connsiteY0" fmla="*/ 0 h 6868800"/>
              <a:gd name="connsiteX1" fmla="*/ 3732213 w 3732213"/>
              <a:gd name="connsiteY1" fmla="*/ 0 h 6868800"/>
              <a:gd name="connsiteX2" fmla="*/ 3732213 w 3732213"/>
              <a:gd name="connsiteY2" fmla="*/ 6868800 h 6868800"/>
              <a:gd name="connsiteX3" fmla="*/ 0 w 3732213"/>
              <a:gd name="connsiteY3" fmla="*/ 6868800 h 6868800"/>
              <a:gd name="connsiteX4" fmla="*/ 0 w 3732213"/>
              <a:gd name="connsiteY4" fmla="*/ 0 h 6868800"/>
              <a:gd name="connsiteX0" fmla="*/ 894522 w 4626735"/>
              <a:gd name="connsiteY0" fmla="*/ 0 h 6868800"/>
              <a:gd name="connsiteX1" fmla="*/ 4626735 w 4626735"/>
              <a:gd name="connsiteY1" fmla="*/ 0 h 6868800"/>
              <a:gd name="connsiteX2" fmla="*/ 4626735 w 4626735"/>
              <a:gd name="connsiteY2" fmla="*/ 6868800 h 6868800"/>
              <a:gd name="connsiteX3" fmla="*/ 0 w 4626735"/>
              <a:gd name="connsiteY3" fmla="*/ 4344261 h 6868800"/>
              <a:gd name="connsiteX4" fmla="*/ 894522 w 4626735"/>
              <a:gd name="connsiteY4" fmla="*/ 0 h 6868800"/>
              <a:gd name="connsiteX0" fmla="*/ 921416 w 4653629"/>
              <a:gd name="connsiteY0" fmla="*/ 0 h 6868800"/>
              <a:gd name="connsiteX1" fmla="*/ 4653629 w 4653629"/>
              <a:gd name="connsiteY1" fmla="*/ 0 h 6868800"/>
              <a:gd name="connsiteX2" fmla="*/ 4653629 w 4653629"/>
              <a:gd name="connsiteY2" fmla="*/ 6868800 h 6868800"/>
              <a:gd name="connsiteX3" fmla="*/ 0 w 4653629"/>
              <a:gd name="connsiteY3" fmla="*/ 4317367 h 6868800"/>
              <a:gd name="connsiteX4" fmla="*/ 921416 w 4653629"/>
              <a:gd name="connsiteY4" fmla="*/ 0 h 6868800"/>
              <a:gd name="connsiteX0" fmla="*/ 968481 w 4700694"/>
              <a:gd name="connsiteY0" fmla="*/ 0 h 6868800"/>
              <a:gd name="connsiteX1" fmla="*/ 4700694 w 4700694"/>
              <a:gd name="connsiteY1" fmla="*/ 0 h 6868800"/>
              <a:gd name="connsiteX2" fmla="*/ 4700694 w 4700694"/>
              <a:gd name="connsiteY2" fmla="*/ 6868800 h 6868800"/>
              <a:gd name="connsiteX3" fmla="*/ 0 w 4700694"/>
              <a:gd name="connsiteY3" fmla="*/ 4377879 h 6868800"/>
              <a:gd name="connsiteX4" fmla="*/ 968481 w 4700694"/>
              <a:gd name="connsiteY4" fmla="*/ 0 h 6868800"/>
              <a:gd name="connsiteX0" fmla="*/ 907969 w 4640182"/>
              <a:gd name="connsiteY0" fmla="*/ 0 h 6868800"/>
              <a:gd name="connsiteX1" fmla="*/ 4640182 w 4640182"/>
              <a:gd name="connsiteY1" fmla="*/ 0 h 6868800"/>
              <a:gd name="connsiteX2" fmla="*/ 4640182 w 4640182"/>
              <a:gd name="connsiteY2" fmla="*/ 6868800 h 6868800"/>
              <a:gd name="connsiteX3" fmla="*/ 0 w 4640182"/>
              <a:gd name="connsiteY3" fmla="*/ 4357708 h 6868800"/>
              <a:gd name="connsiteX4" fmla="*/ 907969 w 4640182"/>
              <a:gd name="connsiteY4" fmla="*/ 0 h 6868800"/>
              <a:gd name="connsiteX0" fmla="*/ 907969 w 4640182"/>
              <a:gd name="connsiteY0" fmla="*/ 0 h 6868800"/>
              <a:gd name="connsiteX1" fmla="*/ 4640182 w 4640182"/>
              <a:gd name="connsiteY1" fmla="*/ 0 h 6868800"/>
              <a:gd name="connsiteX2" fmla="*/ 4640182 w 4640182"/>
              <a:gd name="connsiteY2" fmla="*/ 6868800 h 6868800"/>
              <a:gd name="connsiteX3" fmla="*/ 3274651 w 4640182"/>
              <a:gd name="connsiteY3" fmla="*/ 6129525 h 6868800"/>
              <a:gd name="connsiteX4" fmla="*/ 0 w 4640182"/>
              <a:gd name="connsiteY4" fmla="*/ 4357708 h 6868800"/>
              <a:gd name="connsiteX5" fmla="*/ 907969 w 4640182"/>
              <a:gd name="connsiteY5" fmla="*/ 0 h 6868800"/>
              <a:gd name="connsiteX0" fmla="*/ 907969 w 4640182"/>
              <a:gd name="connsiteY0" fmla="*/ 0 h 6869113"/>
              <a:gd name="connsiteX1" fmla="*/ 4640182 w 4640182"/>
              <a:gd name="connsiteY1" fmla="*/ 0 h 6869113"/>
              <a:gd name="connsiteX2" fmla="*/ 4640182 w 4640182"/>
              <a:gd name="connsiteY2" fmla="*/ 6868800 h 6869113"/>
              <a:gd name="connsiteX3" fmla="*/ 3220863 w 4640182"/>
              <a:gd name="connsiteY3" fmla="*/ 6869113 h 6869113"/>
              <a:gd name="connsiteX4" fmla="*/ 0 w 4640182"/>
              <a:gd name="connsiteY4" fmla="*/ 4357708 h 6869113"/>
              <a:gd name="connsiteX5" fmla="*/ 907969 w 4640182"/>
              <a:gd name="connsiteY5" fmla="*/ 0 h 6869113"/>
              <a:gd name="connsiteX0" fmla="*/ 869549 w 4601762"/>
              <a:gd name="connsiteY0" fmla="*/ 0 h 6869113"/>
              <a:gd name="connsiteX1" fmla="*/ 4601762 w 4601762"/>
              <a:gd name="connsiteY1" fmla="*/ 0 h 6869113"/>
              <a:gd name="connsiteX2" fmla="*/ 4601762 w 4601762"/>
              <a:gd name="connsiteY2" fmla="*/ 6868800 h 6869113"/>
              <a:gd name="connsiteX3" fmla="*/ 3182443 w 4601762"/>
              <a:gd name="connsiteY3" fmla="*/ 6869113 h 6869113"/>
              <a:gd name="connsiteX4" fmla="*/ 0 w 4601762"/>
              <a:gd name="connsiteY4" fmla="*/ 4365392 h 6869113"/>
              <a:gd name="connsiteX5" fmla="*/ 869549 w 4601762"/>
              <a:gd name="connsiteY5" fmla="*/ 0 h 6869113"/>
              <a:gd name="connsiteX0" fmla="*/ 931021 w 4663234"/>
              <a:gd name="connsiteY0" fmla="*/ 0 h 6869113"/>
              <a:gd name="connsiteX1" fmla="*/ 4663234 w 4663234"/>
              <a:gd name="connsiteY1" fmla="*/ 0 h 6869113"/>
              <a:gd name="connsiteX2" fmla="*/ 4663234 w 4663234"/>
              <a:gd name="connsiteY2" fmla="*/ 6868800 h 6869113"/>
              <a:gd name="connsiteX3" fmla="*/ 3243915 w 4663234"/>
              <a:gd name="connsiteY3" fmla="*/ 6869113 h 6869113"/>
              <a:gd name="connsiteX4" fmla="*/ 0 w 4663234"/>
              <a:gd name="connsiteY4" fmla="*/ 4365392 h 6869113"/>
              <a:gd name="connsiteX5" fmla="*/ 931021 w 4663234"/>
              <a:gd name="connsiteY5" fmla="*/ 0 h 6869113"/>
              <a:gd name="connsiteX0" fmla="*/ 900285 w 4632498"/>
              <a:gd name="connsiteY0" fmla="*/ 0 h 6869113"/>
              <a:gd name="connsiteX1" fmla="*/ 4632498 w 4632498"/>
              <a:gd name="connsiteY1" fmla="*/ 0 h 6869113"/>
              <a:gd name="connsiteX2" fmla="*/ 4632498 w 4632498"/>
              <a:gd name="connsiteY2" fmla="*/ 6868800 h 6869113"/>
              <a:gd name="connsiteX3" fmla="*/ 3213179 w 4632498"/>
              <a:gd name="connsiteY3" fmla="*/ 6869113 h 6869113"/>
              <a:gd name="connsiteX4" fmla="*/ 0 w 4632498"/>
              <a:gd name="connsiteY4" fmla="*/ 4350024 h 6869113"/>
              <a:gd name="connsiteX5" fmla="*/ 900285 w 4632498"/>
              <a:gd name="connsiteY5" fmla="*/ 0 h 6869113"/>
              <a:gd name="connsiteX0" fmla="*/ 900285 w 4632498"/>
              <a:gd name="connsiteY0" fmla="*/ 0 h 6889661"/>
              <a:gd name="connsiteX1" fmla="*/ 4632498 w 4632498"/>
              <a:gd name="connsiteY1" fmla="*/ 0 h 6889661"/>
              <a:gd name="connsiteX2" fmla="*/ 4632498 w 4632498"/>
              <a:gd name="connsiteY2" fmla="*/ 6868800 h 6889661"/>
              <a:gd name="connsiteX3" fmla="*/ 3223453 w 4632498"/>
              <a:gd name="connsiteY3" fmla="*/ 6889661 h 6889661"/>
              <a:gd name="connsiteX4" fmla="*/ 0 w 4632498"/>
              <a:gd name="connsiteY4" fmla="*/ 4350024 h 6889661"/>
              <a:gd name="connsiteX5" fmla="*/ 900285 w 4632498"/>
              <a:gd name="connsiteY5" fmla="*/ 0 h 6889661"/>
              <a:gd name="connsiteX0" fmla="*/ 900285 w 4649431"/>
              <a:gd name="connsiteY0" fmla="*/ 0 h 6897022"/>
              <a:gd name="connsiteX1" fmla="*/ 4632498 w 4649431"/>
              <a:gd name="connsiteY1" fmla="*/ 0 h 6897022"/>
              <a:gd name="connsiteX2" fmla="*/ 4649431 w 4649431"/>
              <a:gd name="connsiteY2" fmla="*/ 6897022 h 6897022"/>
              <a:gd name="connsiteX3" fmla="*/ 3223453 w 4649431"/>
              <a:gd name="connsiteY3" fmla="*/ 6889661 h 6897022"/>
              <a:gd name="connsiteX4" fmla="*/ 0 w 4649431"/>
              <a:gd name="connsiteY4" fmla="*/ 4350024 h 6897022"/>
              <a:gd name="connsiteX5" fmla="*/ 900285 w 4649431"/>
              <a:gd name="connsiteY5" fmla="*/ 0 h 6897022"/>
              <a:gd name="connsiteX0" fmla="*/ 900285 w 4649431"/>
              <a:gd name="connsiteY0" fmla="*/ 0 h 6889661"/>
              <a:gd name="connsiteX1" fmla="*/ 4632498 w 4649431"/>
              <a:gd name="connsiteY1" fmla="*/ 0 h 6889661"/>
              <a:gd name="connsiteX2" fmla="*/ 4649431 w 4649431"/>
              <a:gd name="connsiteY2" fmla="*/ 6885733 h 6889661"/>
              <a:gd name="connsiteX3" fmla="*/ 3223453 w 4649431"/>
              <a:gd name="connsiteY3" fmla="*/ 6889661 h 6889661"/>
              <a:gd name="connsiteX4" fmla="*/ 0 w 4649431"/>
              <a:gd name="connsiteY4" fmla="*/ 4350024 h 6889661"/>
              <a:gd name="connsiteX5" fmla="*/ 900285 w 4649431"/>
              <a:gd name="connsiteY5" fmla="*/ 0 h 6889661"/>
              <a:gd name="connsiteX0" fmla="*/ 900285 w 4649431"/>
              <a:gd name="connsiteY0" fmla="*/ 0 h 6885733"/>
              <a:gd name="connsiteX1" fmla="*/ 4632498 w 4649431"/>
              <a:gd name="connsiteY1" fmla="*/ 0 h 6885733"/>
              <a:gd name="connsiteX2" fmla="*/ 4649431 w 4649431"/>
              <a:gd name="connsiteY2" fmla="*/ 6885733 h 6885733"/>
              <a:gd name="connsiteX3" fmla="*/ 3234742 w 4649431"/>
              <a:gd name="connsiteY3" fmla="*/ 6884016 h 6885733"/>
              <a:gd name="connsiteX4" fmla="*/ 0 w 4649431"/>
              <a:gd name="connsiteY4" fmla="*/ 4350024 h 6885733"/>
              <a:gd name="connsiteX5" fmla="*/ 900285 w 4649431"/>
              <a:gd name="connsiteY5" fmla="*/ 0 h 6885733"/>
              <a:gd name="connsiteX0" fmla="*/ 900285 w 4663175"/>
              <a:gd name="connsiteY0" fmla="*/ 0 h 6885733"/>
              <a:gd name="connsiteX1" fmla="*/ 4662315 w 4663175"/>
              <a:gd name="connsiteY1" fmla="*/ 9939 h 6885733"/>
              <a:gd name="connsiteX2" fmla="*/ 4649431 w 4663175"/>
              <a:gd name="connsiteY2" fmla="*/ 6885733 h 6885733"/>
              <a:gd name="connsiteX3" fmla="*/ 3234742 w 4663175"/>
              <a:gd name="connsiteY3" fmla="*/ 6884016 h 6885733"/>
              <a:gd name="connsiteX4" fmla="*/ 0 w 4663175"/>
              <a:gd name="connsiteY4" fmla="*/ 4350024 h 6885733"/>
              <a:gd name="connsiteX5" fmla="*/ 900285 w 4663175"/>
              <a:gd name="connsiteY5" fmla="*/ 0 h 6885733"/>
              <a:gd name="connsiteX0" fmla="*/ 890346 w 4663175"/>
              <a:gd name="connsiteY0" fmla="*/ 0 h 6905612"/>
              <a:gd name="connsiteX1" fmla="*/ 4662315 w 4663175"/>
              <a:gd name="connsiteY1" fmla="*/ 29818 h 6905612"/>
              <a:gd name="connsiteX2" fmla="*/ 4649431 w 4663175"/>
              <a:gd name="connsiteY2" fmla="*/ 6905612 h 6905612"/>
              <a:gd name="connsiteX3" fmla="*/ 3234742 w 4663175"/>
              <a:gd name="connsiteY3" fmla="*/ 6903895 h 6905612"/>
              <a:gd name="connsiteX4" fmla="*/ 0 w 4663175"/>
              <a:gd name="connsiteY4" fmla="*/ 4369903 h 6905612"/>
              <a:gd name="connsiteX5" fmla="*/ 890346 w 4663175"/>
              <a:gd name="connsiteY5" fmla="*/ 0 h 6905612"/>
              <a:gd name="connsiteX0" fmla="*/ 890346 w 4653726"/>
              <a:gd name="connsiteY0" fmla="*/ 0 h 6905612"/>
              <a:gd name="connsiteX1" fmla="*/ 4652376 w 4653726"/>
              <a:gd name="connsiteY1" fmla="*/ 0 h 6905612"/>
              <a:gd name="connsiteX2" fmla="*/ 4649431 w 4653726"/>
              <a:gd name="connsiteY2" fmla="*/ 6905612 h 6905612"/>
              <a:gd name="connsiteX3" fmla="*/ 3234742 w 4653726"/>
              <a:gd name="connsiteY3" fmla="*/ 6903895 h 6905612"/>
              <a:gd name="connsiteX4" fmla="*/ 0 w 4653726"/>
              <a:gd name="connsiteY4" fmla="*/ 4369903 h 6905612"/>
              <a:gd name="connsiteX5" fmla="*/ 890346 w 4653726"/>
              <a:gd name="connsiteY5" fmla="*/ 0 h 6905612"/>
              <a:gd name="connsiteX0" fmla="*/ 890346 w 4653726"/>
              <a:gd name="connsiteY0" fmla="*/ 0 h 6903895"/>
              <a:gd name="connsiteX1" fmla="*/ 4652376 w 4653726"/>
              <a:gd name="connsiteY1" fmla="*/ 0 h 6903895"/>
              <a:gd name="connsiteX2" fmla="*/ 4649431 w 4653726"/>
              <a:gd name="connsiteY2" fmla="*/ 6893580 h 6903895"/>
              <a:gd name="connsiteX3" fmla="*/ 3234742 w 4653726"/>
              <a:gd name="connsiteY3" fmla="*/ 6903895 h 6903895"/>
              <a:gd name="connsiteX4" fmla="*/ 0 w 4653726"/>
              <a:gd name="connsiteY4" fmla="*/ 4369903 h 6903895"/>
              <a:gd name="connsiteX5" fmla="*/ 890346 w 4653726"/>
              <a:gd name="connsiteY5" fmla="*/ 0 h 6903895"/>
              <a:gd name="connsiteX0" fmla="*/ 890346 w 4653726"/>
              <a:gd name="connsiteY0" fmla="*/ 0 h 6911628"/>
              <a:gd name="connsiteX1" fmla="*/ 4652376 w 4653726"/>
              <a:gd name="connsiteY1" fmla="*/ 0 h 6911628"/>
              <a:gd name="connsiteX2" fmla="*/ 4649431 w 4653726"/>
              <a:gd name="connsiteY2" fmla="*/ 6911628 h 6911628"/>
              <a:gd name="connsiteX3" fmla="*/ 3234742 w 4653726"/>
              <a:gd name="connsiteY3" fmla="*/ 6903895 h 6911628"/>
              <a:gd name="connsiteX4" fmla="*/ 0 w 4653726"/>
              <a:gd name="connsiteY4" fmla="*/ 4369903 h 6911628"/>
              <a:gd name="connsiteX5" fmla="*/ 890346 w 4653726"/>
              <a:gd name="connsiteY5" fmla="*/ 0 h 6911628"/>
              <a:gd name="connsiteX0" fmla="*/ 890346 w 4653726"/>
              <a:gd name="connsiteY0" fmla="*/ 0 h 6903895"/>
              <a:gd name="connsiteX1" fmla="*/ 4652376 w 4653726"/>
              <a:gd name="connsiteY1" fmla="*/ 0 h 6903895"/>
              <a:gd name="connsiteX2" fmla="*/ 4649431 w 4653726"/>
              <a:gd name="connsiteY2" fmla="*/ 6893581 h 6903895"/>
              <a:gd name="connsiteX3" fmla="*/ 3234742 w 4653726"/>
              <a:gd name="connsiteY3" fmla="*/ 6903895 h 6903895"/>
              <a:gd name="connsiteX4" fmla="*/ 0 w 4653726"/>
              <a:gd name="connsiteY4" fmla="*/ 4369903 h 6903895"/>
              <a:gd name="connsiteX5" fmla="*/ 890346 w 4653726"/>
              <a:gd name="connsiteY5" fmla="*/ 0 h 6903895"/>
              <a:gd name="connsiteX0" fmla="*/ 890346 w 4653726"/>
              <a:gd name="connsiteY0" fmla="*/ 0 h 6893581"/>
              <a:gd name="connsiteX1" fmla="*/ 4652376 w 4653726"/>
              <a:gd name="connsiteY1" fmla="*/ 0 h 6893581"/>
              <a:gd name="connsiteX2" fmla="*/ 4649431 w 4653726"/>
              <a:gd name="connsiteY2" fmla="*/ 6893581 h 6893581"/>
              <a:gd name="connsiteX3" fmla="*/ 3240758 w 4653726"/>
              <a:gd name="connsiteY3" fmla="*/ 6885848 h 6893581"/>
              <a:gd name="connsiteX4" fmla="*/ 0 w 4653726"/>
              <a:gd name="connsiteY4" fmla="*/ 4369903 h 6893581"/>
              <a:gd name="connsiteX5" fmla="*/ 890346 w 4653726"/>
              <a:gd name="connsiteY5" fmla="*/ 0 h 6893581"/>
              <a:gd name="connsiteX0" fmla="*/ 890346 w 4653726"/>
              <a:gd name="connsiteY0" fmla="*/ 0 h 6903895"/>
              <a:gd name="connsiteX1" fmla="*/ 4652376 w 4653726"/>
              <a:gd name="connsiteY1" fmla="*/ 0 h 6903895"/>
              <a:gd name="connsiteX2" fmla="*/ 4649431 w 4653726"/>
              <a:gd name="connsiteY2" fmla="*/ 6893581 h 6903895"/>
              <a:gd name="connsiteX3" fmla="*/ 3234742 w 4653726"/>
              <a:gd name="connsiteY3" fmla="*/ 6903895 h 6903895"/>
              <a:gd name="connsiteX4" fmla="*/ 0 w 4653726"/>
              <a:gd name="connsiteY4" fmla="*/ 4369903 h 6903895"/>
              <a:gd name="connsiteX5" fmla="*/ 890346 w 4653726"/>
              <a:gd name="connsiteY5" fmla="*/ 0 h 6903895"/>
              <a:gd name="connsiteX0" fmla="*/ 890346 w 4653726"/>
              <a:gd name="connsiteY0" fmla="*/ 0 h 6911628"/>
              <a:gd name="connsiteX1" fmla="*/ 4652376 w 4653726"/>
              <a:gd name="connsiteY1" fmla="*/ 0 h 6911628"/>
              <a:gd name="connsiteX2" fmla="*/ 4649431 w 4653726"/>
              <a:gd name="connsiteY2" fmla="*/ 6911628 h 6911628"/>
              <a:gd name="connsiteX3" fmla="*/ 3234742 w 4653726"/>
              <a:gd name="connsiteY3" fmla="*/ 6903895 h 6911628"/>
              <a:gd name="connsiteX4" fmla="*/ 0 w 4653726"/>
              <a:gd name="connsiteY4" fmla="*/ 4369903 h 6911628"/>
              <a:gd name="connsiteX5" fmla="*/ 890346 w 4653726"/>
              <a:gd name="connsiteY5" fmla="*/ 0 h 6911628"/>
              <a:gd name="connsiteX0" fmla="*/ 890346 w 4655446"/>
              <a:gd name="connsiteY0" fmla="*/ 0 h 6903895"/>
              <a:gd name="connsiteX1" fmla="*/ 4652376 w 4655446"/>
              <a:gd name="connsiteY1" fmla="*/ 0 h 6903895"/>
              <a:gd name="connsiteX2" fmla="*/ 4655446 w 4655446"/>
              <a:gd name="connsiteY2" fmla="*/ 6899596 h 6903895"/>
              <a:gd name="connsiteX3" fmla="*/ 3234742 w 4655446"/>
              <a:gd name="connsiteY3" fmla="*/ 6903895 h 6903895"/>
              <a:gd name="connsiteX4" fmla="*/ 0 w 4655446"/>
              <a:gd name="connsiteY4" fmla="*/ 4369903 h 6903895"/>
              <a:gd name="connsiteX5" fmla="*/ 890346 w 4655446"/>
              <a:gd name="connsiteY5" fmla="*/ 0 h 6903895"/>
              <a:gd name="connsiteX0" fmla="*/ 908393 w 4655446"/>
              <a:gd name="connsiteY0" fmla="*/ 12032 h 6903895"/>
              <a:gd name="connsiteX1" fmla="*/ 4652376 w 4655446"/>
              <a:gd name="connsiteY1" fmla="*/ 0 h 6903895"/>
              <a:gd name="connsiteX2" fmla="*/ 4655446 w 4655446"/>
              <a:gd name="connsiteY2" fmla="*/ 6899596 h 6903895"/>
              <a:gd name="connsiteX3" fmla="*/ 3234742 w 4655446"/>
              <a:gd name="connsiteY3" fmla="*/ 6903895 h 6903895"/>
              <a:gd name="connsiteX4" fmla="*/ 0 w 4655446"/>
              <a:gd name="connsiteY4" fmla="*/ 4369903 h 6903895"/>
              <a:gd name="connsiteX5" fmla="*/ 908393 w 4655446"/>
              <a:gd name="connsiteY5" fmla="*/ 12032 h 6903895"/>
              <a:gd name="connsiteX0" fmla="*/ 908393 w 4655446"/>
              <a:gd name="connsiteY0" fmla="*/ 0 h 6891863"/>
              <a:gd name="connsiteX1" fmla="*/ 4640344 w 4655446"/>
              <a:gd name="connsiteY1" fmla="*/ 0 h 6891863"/>
              <a:gd name="connsiteX2" fmla="*/ 4655446 w 4655446"/>
              <a:gd name="connsiteY2" fmla="*/ 6887564 h 6891863"/>
              <a:gd name="connsiteX3" fmla="*/ 3234742 w 4655446"/>
              <a:gd name="connsiteY3" fmla="*/ 6891863 h 6891863"/>
              <a:gd name="connsiteX4" fmla="*/ 0 w 4655446"/>
              <a:gd name="connsiteY4" fmla="*/ 4357871 h 6891863"/>
              <a:gd name="connsiteX5" fmla="*/ 908393 w 4655446"/>
              <a:gd name="connsiteY5" fmla="*/ 0 h 6891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5446" h="6891863">
                <a:moveTo>
                  <a:pt x="908393" y="0"/>
                </a:moveTo>
                <a:lnTo>
                  <a:pt x="4640344" y="0"/>
                </a:lnTo>
                <a:cubicBezTo>
                  <a:pt x="4645988" y="2299007"/>
                  <a:pt x="4649802" y="4588557"/>
                  <a:pt x="4655446" y="6887564"/>
                </a:cubicBezTo>
                <a:lnTo>
                  <a:pt x="3234742" y="6891863"/>
                </a:lnTo>
                <a:lnTo>
                  <a:pt x="0" y="4357871"/>
                </a:lnTo>
                <a:lnTo>
                  <a:pt x="908393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62FC065E-A9A1-FC45-8144-9B6719160CF0}"/>
              </a:ext>
            </a:extLst>
          </p:cNvPr>
          <p:cNvSpPr/>
          <p:nvPr/>
        </p:nvSpPr>
        <p:spPr>
          <a:xfrm>
            <a:off x="0" y="-4505"/>
            <a:ext cx="8189711" cy="6862587"/>
          </a:xfrm>
          <a:custGeom>
            <a:avLst/>
            <a:gdLst/>
            <a:ahLst/>
            <a:cxnLst/>
            <a:rect l="l" t="t" r="r" b="b"/>
            <a:pathLst>
              <a:path w="13495655" h="11308715">
                <a:moveTo>
                  <a:pt x="13495348" y="0"/>
                </a:moveTo>
                <a:lnTo>
                  <a:pt x="0" y="0"/>
                </a:lnTo>
                <a:lnTo>
                  <a:pt x="0" y="11308556"/>
                </a:lnTo>
                <a:lnTo>
                  <a:pt x="11151985" y="11308556"/>
                </a:lnTo>
                <a:lnTo>
                  <a:pt x="13495348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0A617-E0C0-9E44-94F6-0070F4E7C1C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808906" y="3633616"/>
            <a:ext cx="4648566" cy="1212706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425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</a:t>
            </a:r>
            <a:endParaRPr lang="en-US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05D91F0-E233-274E-B7B0-062834D508DF}"/>
              </a:ext>
            </a:extLst>
          </p:cNvPr>
          <p:cNvGrpSpPr/>
          <p:nvPr userDrawn="1"/>
        </p:nvGrpSpPr>
        <p:grpSpPr>
          <a:xfrm>
            <a:off x="772686" y="845565"/>
            <a:ext cx="3888964" cy="566430"/>
            <a:chOff x="772686" y="845565"/>
            <a:chExt cx="3888964" cy="566430"/>
          </a:xfrm>
        </p:grpSpPr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CFAFE1AC-2625-1042-AC18-E518437F19E7}"/>
                </a:ext>
              </a:extLst>
            </p:cNvPr>
            <p:cNvSpPr/>
            <p:nvPr/>
          </p:nvSpPr>
          <p:spPr>
            <a:xfrm>
              <a:off x="772686" y="845565"/>
              <a:ext cx="973058" cy="566430"/>
            </a:xfrm>
            <a:custGeom>
              <a:avLst/>
              <a:gdLst/>
              <a:ahLst/>
              <a:cxnLst/>
              <a:rect l="l" t="t" r="r" b="b"/>
              <a:pathLst>
                <a:path w="1604645" h="934085">
                  <a:moveTo>
                    <a:pt x="1025811" y="0"/>
                  </a:moveTo>
                  <a:lnTo>
                    <a:pt x="578474" y="722260"/>
                  </a:lnTo>
                  <a:lnTo>
                    <a:pt x="199941" y="111326"/>
                  </a:lnTo>
                  <a:lnTo>
                    <a:pt x="332094" y="111326"/>
                  </a:lnTo>
                  <a:lnTo>
                    <a:pt x="578485" y="509000"/>
                  </a:lnTo>
                  <a:lnTo>
                    <a:pt x="893731" y="0"/>
                  </a:lnTo>
                  <a:lnTo>
                    <a:pt x="762783" y="0"/>
                  </a:lnTo>
                  <a:lnTo>
                    <a:pt x="578474" y="297603"/>
                  </a:lnTo>
                  <a:lnTo>
                    <a:pt x="394082" y="0"/>
                  </a:lnTo>
                  <a:lnTo>
                    <a:pt x="0" y="0"/>
                  </a:lnTo>
                  <a:lnTo>
                    <a:pt x="578485" y="933657"/>
                  </a:lnTo>
                  <a:lnTo>
                    <a:pt x="1025832" y="211396"/>
                  </a:lnTo>
                  <a:lnTo>
                    <a:pt x="1404344" y="822341"/>
                  </a:lnTo>
                  <a:lnTo>
                    <a:pt x="1272191" y="822341"/>
                  </a:lnTo>
                  <a:lnTo>
                    <a:pt x="1025811" y="424667"/>
                  </a:lnTo>
                  <a:lnTo>
                    <a:pt x="710543" y="933657"/>
                  </a:lnTo>
                  <a:lnTo>
                    <a:pt x="841503" y="933657"/>
                  </a:lnTo>
                  <a:lnTo>
                    <a:pt x="1025832" y="636085"/>
                  </a:lnTo>
                  <a:lnTo>
                    <a:pt x="1210203" y="933657"/>
                  </a:lnTo>
                  <a:lnTo>
                    <a:pt x="1604275" y="933657"/>
                  </a:lnTo>
                  <a:lnTo>
                    <a:pt x="1025811" y="0"/>
                  </a:lnTo>
                  <a:close/>
                </a:path>
              </a:pathLst>
            </a:custGeom>
            <a:solidFill>
              <a:srgbClr val="D19000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3E16BD76-8A40-BC4D-811D-531C78195C39}"/>
                </a:ext>
              </a:extLst>
            </p:cNvPr>
            <p:cNvSpPr/>
            <p:nvPr/>
          </p:nvSpPr>
          <p:spPr>
            <a:xfrm>
              <a:off x="2326119" y="953216"/>
              <a:ext cx="590304" cy="176360"/>
            </a:xfrm>
            <a:custGeom>
              <a:avLst/>
              <a:gdLst/>
              <a:ahLst/>
              <a:cxnLst/>
              <a:rect l="l" t="t" r="r" b="b"/>
              <a:pathLst>
                <a:path w="973454" h="290830">
                  <a:moveTo>
                    <a:pt x="297332" y="145643"/>
                  </a:moveTo>
                  <a:lnTo>
                    <a:pt x="289661" y="97536"/>
                  </a:lnTo>
                  <a:lnTo>
                    <a:pt x="271627" y="63715"/>
                  </a:lnTo>
                  <a:lnTo>
                    <a:pt x="236194" y="27482"/>
                  </a:lnTo>
                  <a:lnTo>
                    <a:pt x="226987" y="23139"/>
                  </a:lnTo>
                  <a:lnTo>
                    <a:pt x="226987" y="145643"/>
                  </a:lnTo>
                  <a:lnTo>
                    <a:pt x="220218" y="179997"/>
                  </a:lnTo>
                  <a:lnTo>
                    <a:pt x="202476" y="205752"/>
                  </a:lnTo>
                  <a:lnTo>
                    <a:pt x="177609" y="221932"/>
                  </a:lnTo>
                  <a:lnTo>
                    <a:pt x="149491" y="227545"/>
                  </a:lnTo>
                  <a:lnTo>
                    <a:pt x="120446" y="221932"/>
                  </a:lnTo>
                  <a:lnTo>
                    <a:pt x="95097" y="205752"/>
                  </a:lnTo>
                  <a:lnTo>
                    <a:pt x="77165" y="179997"/>
                  </a:lnTo>
                  <a:lnTo>
                    <a:pt x="70370" y="145643"/>
                  </a:lnTo>
                  <a:lnTo>
                    <a:pt x="77165" y="111277"/>
                  </a:lnTo>
                  <a:lnTo>
                    <a:pt x="95097" y="85509"/>
                  </a:lnTo>
                  <a:lnTo>
                    <a:pt x="120446" y="69329"/>
                  </a:lnTo>
                  <a:lnTo>
                    <a:pt x="149491" y="63715"/>
                  </a:lnTo>
                  <a:lnTo>
                    <a:pt x="177609" y="69329"/>
                  </a:lnTo>
                  <a:lnTo>
                    <a:pt x="202476" y="85509"/>
                  </a:lnTo>
                  <a:lnTo>
                    <a:pt x="220218" y="111277"/>
                  </a:lnTo>
                  <a:lnTo>
                    <a:pt x="226987" y="145643"/>
                  </a:lnTo>
                  <a:lnTo>
                    <a:pt x="226987" y="23139"/>
                  </a:lnTo>
                  <a:lnTo>
                    <a:pt x="195681" y="8343"/>
                  </a:lnTo>
                  <a:lnTo>
                    <a:pt x="149491" y="1651"/>
                  </a:lnTo>
                  <a:lnTo>
                    <a:pt x="102514" y="8343"/>
                  </a:lnTo>
                  <a:lnTo>
                    <a:pt x="61506" y="27482"/>
                  </a:lnTo>
                  <a:lnTo>
                    <a:pt x="29044" y="57683"/>
                  </a:lnTo>
                  <a:lnTo>
                    <a:pt x="7696" y="97536"/>
                  </a:lnTo>
                  <a:lnTo>
                    <a:pt x="0" y="145643"/>
                  </a:lnTo>
                  <a:lnTo>
                    <a:pt x="7696" y="193738"/>
                  </a:lnTo>
                  <a:lnTo>
                    <a:pt x="29044" y="233591"/>
                  </a:lnTo>
                  <a:lnTo>
                    <a:pt x="61506" y="263791"/>
                  </a:lnTo>
                  <a:lnTo>
                    <a:pt x="102514" y="282930"/>
                  </a:lnTo>
                  <a:lnTo>
                    <a:pt x="149491" y="289623"/>
                  </a:lnTo>
                  <a:lnTo>
                    <a:pt x="195681" y="282930"/>
                  </a:lnTo>
                  <a:lnTo>
                    <a:pt x="236194" y="263791"/>
                  </a:lnTo>
                  <a:lnTo>
                    <a:pt x="268401" y="233591"/>
                  </a:lnTo>
                  <a:lnTo>
                    <a:pt x="271627" y="227545"/>
                  </a:lnTo>
                  <a:lnTo>
                    <a:pt x="289661" y="193738"/>
                  </a:lnTo>
                  <a:lnTo>
                    <a:pt x="297332" y="145643"/>
                  </a:lnTo>
                  <a:close/>
                </a:path>
                <a:path w="973454" h="290830">
                  <a:moveTo>
                    <a:pt x="973429" y="8229"/>
                  </a:moveTo>
                  <a:lnTo>
                    <a:pt x="900861" y="8229"/>
                  </a:lnTo>
                  <a:lnTo>
                    <a:pt x="900861" y="30187"/>
                  </a:lnTo>
                  <a:lnTo>
                    <a:pt x="900861" y="145618"/>
                  </a:lnTo>
                  <a:lnTo>
                    <a:pt x="894156" y="179768"/>
                  </a:lnTo>
                  <a:lnTo>
                    <a:pt x="876477" y="205562"/>
                  </a:lnTo>
                  <a:lnTo>
                    <a:pt x="851496" y="221869"/>
                  </a:lnTo>
                  <a:lnTo>
                    <a:pt x="822871" y="227545"/>
                  </a:lnTo>
                  <a:lnTo>
                    <a:pt x="792251" y="221869"/>
                  </a:lnTo>
                  <a:lnTo>
                    <a:pt x="767842" y="205562"/>
                  </a:lnTo>
                  <a:lnTo>
                    <a:pt x="751700" y="179768"/>
                  </a:lnTo>
                  <a:lnTo>
                    <a:pt x="745858" y="145618"/>
                  </a:lnTo>
                  <a:lnTo>
                    <a:pt x="751700" y="111391"/>
                  </a:lnTo>
                  <a:lnTo>
                    <a:pt x="767842" y="85420"/>
                  </a:lnTo>
                  <a:lnTo>
                    <a:pt x="792251" y="68922"/>
                  </a:lnTo>
                  <a:lnTo>
                    <a:pt x="822871" y="63157"/>
                  </a:lnTo>
                  <a:lnTo>
                    <a:pt x="851496" y="68922"/>
                  </a:lnTo>
                  <a:lnTo>
                    <a:pt x="876477" y="85420"/>
                  </a:lnTo>
                  <a:lnTo>
                    <a:pt x="894156" y="111391"/>
                  </a:lnTo>
                  <a:lnTo>
                    <a:pt x="900861" y="145618"/>
                  </a:lnTo>
                  <a:lnTo>
                    <a:pt x="900861" y="30187"/>
                  </a:lnTo>
                  <a:lnTo>
                    <a:pt x="882230" y="17360"/>
                  </a:lnTo>
                  <a:lnTo>
                    <a:pt x="860907" y="7886"/>
                  </a:lnTo>
                  <a:lnTo>
                    <a:pt x="836879" y="2019"/>
                  </a:lnTo>
                  <a:lnTo>
                    <a:pt x="810183" y="0"/>
                  </a:lnTo>
                  <a:lnTo>
                    <a:pt x="769366" y="6870"/>
                  </a:lnTo>
                  <a:lnTo>
                    <a:pt x="732612" y="26416"/>
                  </a:lnTo>
                  <a:lnTo>
                    <a:pt x="702805" y="57099"/>
                  </a:lnTo>
                  <a:lnTo>
                    <a:pt x="682802" y="97358"/>
                  </a:lnTo>
                  <a:lnTo>
                    <a:pt x="675500" y="145618"/>
                  </a:lnTo>
                  <a:lnTo>
                    <a:pt x="682802" y="193852"/>
                  </a:lnTo>
                  <a:lnTo>
                    <a:pt x="702805" y="233984"/>
                  </a:lnTo>
                  <a:lnTo>
                    <a:pt x="732612" y="264515"/>
                  </a:lnTo>
                  <a:lnTo>
                    <a:pt x="769366" y="283946"/>
                  </a:lnTo>
                  <a:lnTo>
                    <a:pt x="810183" y="290766"/>
                  </a:lnTo>
                  <a:lnTo>
                    <a:pt x="836879" y="288747"/>
                  </a:lnTo>
                  <a:lnTo>
                    <a:pt x="860907" y="282905"/>
                  </a:lnTo>
                  <a:lnTo>
                    <a:pt x="882230" y="273570"/>
                  </a:lnTo>
                  <a:lnTo>
                    <a:pt x="900861" y="261061"/>
                  </a:lnTo>
                  <a:lnTo>
                    <a:pt x="900861" y="282473"/>
                  </a:lnTo>
                  <a:lnTo>
                    <a:pt x="973429" y="282473"/>
                  </a:lnTo>
                  <a:lnTo>
                    <a:pt x="973429" y="261061"/>
                  </a:lnTo>
                  <a:lnTo>
                    <a:pt x="973429" y="227545"/>
                  </a:lnTo>
                  <a:lnTo>
                    <a:pt x="973429" y="63157"/>
                  </a:lnTo>
                  <a:lnTo>
                    <a:pt x="973429" y="30187"/>
                  </a:lnTo>
                  <a:lnTo>
                    <a:pt x="973429" y="82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19" name="object 9">
              <a:extLst>
                <a:ext uri="{FF2B5EF4-FFF2-40B4-BE49-F238E27FC236}">
                  <a16:creationId xmlns:a16="http://schemas.microsoft.com/office/drawing/2014/main" id="{D7EE1EED-CA7E-7F47-B150-C72786DBBEB1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62260" y="882207"/>
              <a:ext cx="53342" cy="52009"/>
            </a:xfrm>
            <a:prstGeom prst="rect">
              <a:avLst/>
            </a:prstGeom>
          </p:spPr>
        </p:pic>
        <p:sp>
          <p:nvSpPr>
            <p:cNvPr id="20" name="object 10">
              <a:extLst>
                <a:ext uri="{FF2B5EF4-FFF2-40B4-BE49-F238E27FC236}">
                  <a16:creationId xmlns:a16="http://schemas.microsoft.com/office/drawing/2014/main" id="{6896AAB8-7A24-1E47-8883-C5CE4D8BBACE}"/>
                </a:ext>
              </a:extLst>
            </p:cNvPr>
            <p:cNvSpPr/>
            <p:nvPr/>
          </p:nvSpPr>
          <p:spPr>
            <a:xfrm>
              <a:off x="1680181" y="884551"/>
              <a:ext cx="2301531" cy="245286"/>
            </a:xfrm>
            <a:custGeom>
              <a:avLst/>
              <a:gdLst/>
              <a:ahLst/>
              <a:cxnLst/>
              <a:rect l="l" t="t" r="r" b="b"/>
              <a:pathLst>
                <a:path w="3795395" h="404494">
                  <a:moveTo>
                    <a:pt x="389724" y="27470"/>
                  </a:moveTo>
                  <a:lnTo>
                    <a:pt x="307225" y="27470"/>
                  </a:lnTo>
                  <a:lnTo>
                    <a:pt x="194564" y="295694"/>
                  </a:lnTo>
                  <a:lnTo>
                    <a:pt x="82461" y="27470"/>
                  </a:lnTo>
                  <a:lnTo>
                    <a:pt x="0" y="27470"/>
                  </a:lnTo>
                  <a:lnTo>
                    <a:pt x="158826" y="395719"/>
                  </a:lnTo>
                  <a:lnTo>
                    <a:pt x="230822" y="395719"/>
                  </a:lnTo>
                  <a:lnTo>
                    <a:pt x="389724" y="27470"/>
                  </a:lnTo>
                  <a:close/>
                </a:path>
                <a:path w="3795395" h="404494">
                  <a:moveTo>
                    <a:pt x="497636" y="121437"/>
                  </a:moveTo>
                  <a:lnTo>
                    <a:pt x="425069" y="121437"/>
                  </a:lnTo>
                  <a:lnTo>
                    <a:pt x="425069" y="395719"/>
                  </a:lnTo>
                  <a:lnTo>
                    <a:pt x="497636" y="395719"/>
                  </a:lnTo>
                  <a:lnTo>
                    <a:pt x="497636" y="121437"/>
                  </a:lnTo>
                  <a:close/>
                </a:path>
                <a:path w="3795395" h="404494">
                  <a:moveTo>
                    <a:pt x="816190" y="321513"/>
                  </a:moveTo>
                  <a:lnTo>
                    <a:pt x="750252" y="297891"/>
                  </a:lnTo>
                  <a:lnTo>
                    <a:pt x="737958" y="315899"/>
                  </a:lnTo>
                  <a:lnTo>
                    <a:pt x="722769" y="328180"/>
                  </a:lnTo>
                  <a:lnTo>
                    <a:pt x="705116" y="335203"/>
                  </a:lnTo>
                  <a:lnTo>
                    <a:pt x="685393" y="337439"/>
                  </a:lnTo>
                  <a:lnTo>
                    <a:pt x="654189" y="331800"/>
                  </a:lnTo>
                  <a:lnTo>
                    <a:pt x="630072" y="315861"/>
                  </a:lnTo>
                  <a:lnTo>
                    <a:pt x="614502" y="291071"/>
                  </a:lnTo>
                  <a:lnTo>
                    <a:pt x="608990" y="258876"/>
                  </a:lnTo>
                  <a:lnTo>
                    <a:pt x="614502" y="226796"/>
                  </a:lnTo>
                  <a:lnTo>
                    <a:pt x="630072" y="201777"/>
                  </a:lnTo>
                  <a:lnTo>
                    <a:pt x="654189" y="185534"/>
                  </a:lnTo>
                  <a:lnTo>
                    <a:pt x="685393" y="179743"/>
                  </a:lnTo>
                  <a:lnTo>
                    <a:pt x="704748" y="181952"/>
                  </a:lnTo>
                  <a:lnTo>
                    <a:pt x="722007" y="188861"/>
                  </a:lnTo>
                  <a:lnTo>
                    <a:pt x="736473" y="200812"/>
                  </a:lnTo>
                  <a:lnTo>
                    <a:pt x="747483" y="218198"/>
                  </a:lnTo>
                  <a:lnTo>
                    <a:pt x="814539" y="192366"/>
                  </a:lnTo>
                  <a:lnTo>
                    <a:pt x="792276" y="159359"/>
                  </a:lnTo>
                  <a:lnTo>
                    <a:pt x="762139" y="134442"/>
                  </a:lnTo>
                  <a:lnTo>
                    <a:pt x="725906" y="118719"/>
                  </a:lnTo>
                  <a:lnTo>
                    <a:pt x="685393" y="113233"/>
                  </a:lnTo>
                  <a:lnTo>
                    <a:pt x="639305" y="120091"/>
                  </a:lnTo>
                  <a:lnTo>
                    <a:pt x="599059" y="139649"/>
                  </a:lnTo>
                  <a:lnTo>
                    <a:pt x="567169" y="170332"/>
                  </a:lnTo>
                  <a:lnTo>
                    <a:pt x="546188" y="210591"/>
                  </a:lnTo>
                  <a:lnTo>
                    <a:pt x="538632" y="258876"/>
                  </a:lnTo>
                  <a:lnTo>
                    <a:pt x="546188" y="307086"/>
                  </a:lnTo>
                  <a:lnTo>
                    <a:pt x="567169" y="347218"/>
                  </a:lnTo>
                  <a:lnTo>
                    <a:pt x="599059" y="377761"/>
                  </a:lnTo>
                  <a:lnTo>
                    <a:pt x="639305" y="397192"/>
                  </a:lnTo>
                  <a:lnTo>
                    <a:pt x="685393" y="404012"/>
                  </a:lnTo>
                  <a:lnTo>
                    <a:pt x="727392" y="398297"/>
                  </a:lnTo>
                  <a:lnTo>
                    <a:pt x="764603" y="381927"/>
                  </a:lnTo>
                  <a:lnTo>
                    <a:pt x="794905" y="355955"/>
                  </a:lnTo>
                  <a:lnTo>
                    <a:pt x="816190" y="321513"/>
                  </a:lnTo>
                  <a:close/>
                </a:path>
                <a:path w="3795395" h="404494">
                  <a:moveTo>
                    <a:pt x="1064564" y="383641"/>
                  </a:moveTo>
                  <a:lnTo>
                    <a:pt x="1043736" y="323151"/>
                  </a:lnTo>
                  <a:lnTo>
                    <a:pt x="1032332" y="328460"/>
                  </a:lnTo>
                  <a:lnTo>
                    <a:pt x="1020279" y="332638"/>
                  </a:lnTo>
                  <a:lnTo>
                    <a:pt x="1008545" y="335368"/>
                  </a:lnTo>
                  <a:lnTo>
                    <a:pt x="998067" y="336346"/>
                  </a:lnTo>
                  <a:lnTo>
                    <a:pt x="981595" y="333603"/>
                  </a:lnTo>
                  <a:lnTo>
                    <a:pt x="968946" y="325094"/>
                  </a:lnTo>
                  <a:lnTo>
                    <a:pt x="960831" y="310400"/>
                  </a:lnTo>
                  <a:lnTo>
                    <a:pt x="957973" y="289115"/>
                  </a:lnTo>
                  <a:lnTo>
                    <a:pt x="957973" y="180809"/>
                  </a:lnTo>
                  <a:lnTo>
                    <a:pt x="1047572" y="180809"/>
                  </a:lnTo>
                  <a:lnTo>
                    <a:pt x="1047572" y="121450"/>
                  </a:lnTo>
                  <a:lnTo>
                    <a:pt x="957973" y="121450"/>
                  </a:lnTo>
                  <a:lnTo>
                    <a:pt x="957973" y="38468"/>
                  </a:lnTo>
                  <a:lnTo>
                    <a:pt x="885405" y="38468"/>
                  </a:lnTo>
                  <a:lnTo>
                    <a:pt x="885405" y="121450"/>
                  </a:lnTo>
                  <a:lnTo>
                    <a:pt x="826604" y="121450"/>
                  </a:lnTo>
                  <a:lnTo>
                    <a:pt x="826604" y="180809"/>
                  </a:lnTo>
                  <a:lnTo>
                    <a:pt x="885405" y="180809"/>
                  </a:lnTo>
                  <a:lnTo>
                    <a:pt x="885405" y="294614"/>
                  </a:lnTo>
                  <a:lnTo>
                    <a:pt x="893114" y="343458"/>
                  </a:lnTo>
                  <a:lnTo>
                    <a:pt x="914958" y="377532"/>
                  </a:lnTo>
                  <a:lnTo>
                    <a:pt x="948956" y="397484"/>
                  </a:lnTo>
                  <a:lnTo>
                    <a:pt x="993152" y="403987"/>
                  </a:lnTo>
                  <a:lnTo>
                    <a:pt x="1010043" y="402971"/>
                  </a:lnTo>
                  <a:lnTo>
                    <a:pt x="1026820" y="399580"/>
                  </a:lnTo>
                  <a:lnTo>
                    <a:pt x="1044613" y="393306"/>
                  </a:lnTo>
                  <a:lnTo>
                    <a:pt x="1064564" y="383641"/>
                  </a:lnTo>
                  <a:close/>
                </a:path>
                <a:path w="3795395" h="404494">
                  <a:moveTo>
                    <a:pt x="1699768" y="121437"/>
                  </a:moveTo>
                  <a:lnTo>
                    <a:pt x="1627200" y="121437"/>
                  </a:lnTo>
                  <a:lnTo>
                    <a:pt x="1627200" y="395719"/>
                  </a:lnTo>
                  <a:lnTo>
                    <a:pt x="1699768" y="395719"/>
                  </a:lnTo>
                  <a:lnTo>
                    <a:pt x="1699768" y="121437"/>
                  </a:lnTo>
                  <a:close/>
                </a:path>
                <a:path w="3795395" h="404494">
                  <a:moveTo>
                    <a:pt x="3142373" y="321513"/>
                  </a:moveTo>
                  <a:lnTo>
                    <a:pt x="3076448" y="297891"/>
                  </a:lnTo>
                  <a:lnTo>
                    <a:pt x="3064154" y="315899"/>
                  </a:lnTo>
                  <a:lnTo>
                    <a:pt x="3048965" y="328180"/>
                  </a:lnTo>
                  <a:lnTo>
                    <a:pt x="3031299" y="335203"/>
                  </a:lnTo>
                  <a:lnTo>
                    <a:pt x="3011576" y="337439"/>
                  </a:lnTo>
                  <a:lnTo>
                    <a:pt x="2980385" y="331812"/>
                  </a:lnTo>
                  <a:lnTo>
                    <a:pt x="2956255" y="315874"/>
                  </a:lnTo>
                  <a:lnTo>
                    <a:pt x="2940697" y="291071"/>
                  </a:lnTo>
                  <a:lnTo>
                    <a:pt x="2935173" y="258864"/>
                  </a:lnTo>
                  <a:lnTo>
                    <a:pt x="2940697" y="226783"/>
                  </a:lnTo>
                  <a:lnTo>
                    <a:pt x="2956255" y="201777"/>
                  </a:lnTo>
                  <a:lnTo>
                    <a:pt x="2980385" y="185521"/>
                  </a:lnTo>
                  <a:lnTo>
                    <a:pt x="3011576" y="179730"/>
                  </a:lnTo>
                  <a:lnTo>
                    <a:pt x="3030944" y="181952"/>
                  </a:lnTo>
                  <a:lnTo>
                    <a:pt x="3048190" y="188849"/>
                  </a:lnTo>
                  <a:lnTo>
                    <a:pt x="3062655" y="200799"/>
                  </a:lnTo>
                  <a:lnTo>
                    <a:pt x="3073666" y="218186"/>
                  </a:lnTo>
                  <a:lnTo>
                    <a:pt x="3140735" y="192366"/>
                  </a:lnTo>
                  <a:lnTo>
                    <a:pt x="3118472" y="159359"/>
                  </a:lnTo>
                  <a:lnTo>
                    <a:pt x="3088335" y="134454"/>
                  </a:lnTo>
                  <a:lnTo>
                    <a:pt x="3052102" y="118719"/>
                  </a:lnTo>
                  <a:lnTo>
                    <a:pt x="3011576" y="113245"/>
                  </a:lnTo>
                  <a:lnTo>
                    <a:pt x="2965488" y="120103"/>
                  </a:lnTo>
                  <a:lnTo>
                    <a:pt x="2925241" y="139661"/>
                  </a:lnTo>
                  <a:lnTo>
                    <a:pt x="2893352" y="170345"/>
                  </a:lnTo>
                  <a:lnTo>
                    <a:pt x="2872371" y="210591"/>
                  </a:lnTo>
                  <a:lnTo>
                    <a:pt x="2864815" y="258864"/>
                  </a:lnTo>
                  <a:lnTo>
                    <a:pt x="2872371" y="307086"/>
                  </a:lnTo>
                  <a:lnTo>
                    <a:pt x="2893352" y="347218"/>
                  </a:lnTo>
                  <a:lnTo>
                    <a:pt x="2925241" y="377761"/>
                  </a:lnTo>
                  <a:lnTo>
                    <a:pt x="2965488" y="397192"/>
                  </a:lnTo>
                  <a:lnTo>
                    <a:pt x="3011576" y="403999"/>
                  </a:lnTo>
                  <a:lnTo>
                    <a:pt x="3053575" y="398297"/>
                  </a:lnTo>
                  <a:lnTo>
                    <a:pt x="3090786" y="381914"/>
                  </a:lnTo>
                  <a:lnTo>
                    <a:pt x="3121088" y="355955"/>
                  </a:lnTo>
                  <a:lnTo>
                    <a:pt x="3142373" y="321513"/>
                  </a:lnTo>
                  <a:close/>
                </a:path>
                <a:path w="3795395" h="404494">
                  <a:moveTo>
                    <a:pt x="3795204" y="0"/>
                  </a:moveTo>
                  <a:lnTo>
                    <a:pt x="3722636" y="0"/>
                  </a:lnTo>
                  <a:lnTo>
                    <a:pt x="3722636" y="143421"/>
                  </a:lnTo>
                  <a:lnTo>
                    <a:pt x="3722636" y="258851"/>
                  </a:lnTo>
                  <a:lnTo>
                    <a:pt x="3715931" y="293001"/>
                  </a:lnTo>
                  <a:lnTo>
                    <a:pt x="3698252" y="318795"/>
                  </a:lnTo>
                  <a:lnTo>
                    <a:pt x="3673259" y="335102"/>
                  </a:lnTo>
                  <a:lnTo>
                    <a:pt x="3644646" y="340779"/>
                  </a:lnTo>
                  <a:lnTo>
                    <a:pt x="3614039" y="335102"/>
                  </a:lnTo>
                  <a:lnTo>
                    <a:pt x="3589642" y="318795"/>
                  </a:lnTo>
                  <a:lnTo>
                    <a:pt x="3573488" y="293001"/>
                  </a:lnTo>
                  <a:lnTo>
                    <a:pt x="3567646" y="258851"/>
                  </a:lnTo>
                  <a:lnTo>
                    <a:pt x="3573488" y="224624"/>
                  </a:lnTo>
                  <a:lnTo>
                    <a:pt x="3589642" y="198653"/>
                  </a:lnTo>
                  <a:lnTo>
                    <a:pt x="3614039" y="182156"/>
                  </a:lnTo>
                  <a:lnTo>
                    <a:pt x="3644646" y="176390"/>
                  </a:lnTo>
                  <a:lnTo>
                    <a:pt x="3673259" y="182156"/>
                  </a:lnTo>
                  <a:lnTo>
                    <a:pt x="3698252" y="198653"/>
                  </a:lnTo>
                  <a:lnTo>
                    <a:pt x="3715931" y="224624"/>
                  </a:lnTo>
                  <a:lnTo>
                    <a:pt x="3722636" y="258851"/>
                  </a:lnTo>
                  <a:lnTo>
                    <a:pt x="3722636" y="143421"/>
                  </a:lnTo>
                  <a:lnTo>
                    <a:pt x="3704005" y="130594"/>
                  </a:lnTo>
                  <a:lnTo>
                    <a:pt x="3682669" y="121119"/>
                  </a:lnTo>
                  <a:lnTo>
                    <a:pt x="3658654" y="115252"/>
                  </a:lnTo>
                  <a:lnTo>
                    <a:pt x="3631946" y="113233"/>
                  </a:lnTo>
                  <a:lnTo>
                    <a:pt x="3591141" y="120103"/>
                  </a:lnTo>
                  <a:lnTo>
                    <a:pt x="3554399" y="139649"/>
                  </a:lnTo>
                  <a:lnTo>
                    <a:pt x="3524580" y="170332"/>
                  </a:lnTo>
                  <a:lnTo>
                    <a:pt x="3504590" y="210591"/>
                  </a:lnTo>
                  <a:lnTo>
                    <a:pt x="3497288" y="258851"/>
                  </a:lnTo>
                  <a:lnTo>
                    <a:pt x="3504590" y="307086"/>
                  </a:lnTo>
                  <a:lnTo>
                    <a:pt x="3524580" y="347218"/>
                  </a:lnTo>
                  <a:lnTo>
                    <a:pt x="3554399" y="377748"/>
                  </a:lnTo>
                  <a:lnTo>
                    <a:pt x="3591141" y="397179"/>
                  </a:lnTo>
                  <a:lnTo>
                    <a:pt x="3631946" y="403999"/>
                  </a:lnTo>
                  <a:lnTo>
                    <a:pt x="3658654" y="401980"/>
                  </a:lnTo>
                  <a:lnTo>
                    <a:pt x="3682669" y="396138"/>
                  </a:lnTo>
                  <a:lnTo>
                    <a:pt x="3704005" y="386803"/>
                  </a:lnTo>
                  <a:lnTo>
                    <a:pt x="3722636" y="374294"/>
                  </a:lnTo>
                  <a:lnTo>
                    <a:pt x="3722636" y="395706"/>
                  </a:lnTo>
                  <a:lnTo>
                    <a:pt x="3795204" y="395706"/>
                  </a:lnTo>
                  <a:lnTo>
                    <a:pt x="3795204" y="374294"/>
                  </a:lnTo>
                  <a:lnTo>
                    <a:pt x="3795204" y="340779"/>
                  </a:lnTo>
                  <a:lnTo>
                    <a:pt x="3795204" y="176390"/>
                  </a:lnTo>
                  <a:lnTo>
                    <a:pt x="3795204" y="143421"/>
                  </a:lnTo>
                  <a:lnTo>
                    <a:pt x="37952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21" name="object 11">
              <a:extLst>
                <a:ext uri="{FF2B5EF4-FFF2-40B4-BE49-F238E27FC236}">
                  <a16:creationId xmlns:a16="http://schemas.microsoft.com/office/drawing/2014/main" id="{2F7EB7CA-BD56-4840-A965-AFA32DB678BE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33283" y="882207"/>
              <a:ext cx="53342" cy="52009"/>
            </a:xfrm>
            <a:prstGeom prst="rect">
              <a:avLst/>
            </a:prstGeom>
          </p:spPr>
        </p:pic>
        <p:sp>
          <p:nvSpPr>
            <p:cNvPr id="22" name="object 12">
              <a:extLst>
                <a:ext uri="{FF2B5EF4-FFF2-40B4-BE49-F238E27FC236}">
                  <a16:creationId xmlns:a16="http://schemas.microsoft.com/office/drawing/2014/main" id="{05B5F009-1F69-1C4F-BE30-7C4BDC111DD8}"/>
                </a:ext>
              </a:extLst>
            </p:cNvPr>
            <p:cNvSpPr/>
            <p:nvPr/>
          </p:nvSpPr>
          <p:spPr>
            <a:xfrm>
              <a:off x="2530703" y="901209"/>
              <a:ext cx="2130947" cy="280327"/>
            </a:xfrm>
            <a:custGeom>
              <a:avLst/>
              <a:gdLst/>
              <a:ahLst/>
              <a:cxnLst/>
              <a:rect l="l" t="t" r="r" b="b"/>
              <a:pathLst>
                <a:path w="3514090" h="462280">
                  <a:moveTo>
                    <a:pt x="190157" y="92316"/>
                  </a:moveTo>
                  <a:lnTo>
                    <a:pt x="183591" y="90131"/>
                  </a:lnTo>
                  <a:lnTo>
                    <a:pt x="170967" y="90131"/>
                  </a:lnTo>
                  <a:lnTo>
                    <a:pt x="139890" y="94068"/>
                  </a:lnTo>
                  <a:lnTo>
                    <a:pt x="113296" y="105105"/>
                  </a:lnTo>
                  <a:lnTo>
                    <a:pt x="90944" y="122123"/>
                  </a:lnTo>
                  <a:lnTo>
                    <a:pt x="72555" y="143992"/>
                  </a:lnTo>
                  <a:lnTo>
                    <a:pt x="72555" y="93980"/>
                  </a:lnTo>
                  <a:lnTo>
                    <a:pt x="0" y="93980"/>
                  </a:lnTo>
                  <a:lnTo>
                    <a:pt x="0" y="368261"/>
                  </a:lnTo>
                  <a:lnTo>
                    <a:pt x="72555" y="368261"/>
                  </a:lnTo>
                  <a:lnTo>
                    <a:pt x="72555" y="279755"/>
                  </a:lnTo>
                  <a:lnTo>
                    <a:pt x="78409" y="229146"/>
                  </a:lnTo>
                  <a:lnTo>
                    <a:pt x="96329" y="192290"/>
                  </a:lnTo>
                  <a:lnTo>
                    <a:pt x="126809" y="169760"/>
                  </a:lnTo>
                  <a:lnTo>
                    <a:pt x="170383" y="162115"/>
                  </a:lnTo>
                  <a:lnTo>
                    <a:pt x="186372" y="162115"/>
                  </a:lnTo>
                  <a:lnTo>
                    <a:pt x="190157" y="92316"/>
                  </a:lnTo>
                  <a:close/>
                </a:path>
                <a:path w="3514090" h="462280">
                  <a:moveTo>
                    <a:pt x="965949" y="201155"/>
                  </a:moveTo>
                  <a:lnTo>
                    <a:pt x="958049" y="154368"/>
                  </a:lnTo>
                  <a:lnTo>
                    <a:pt x="935723" y="117906"/>
                  </a:lnTo>
                  <a:lnTo>
                    <a:pt x="901014" y="94208"/>
                  </a:lnTo>
                  <a:lnTo>
                    <a:pt x="856005" y="85763"/>
                  </a:lnTo>
                  <a:lnTo>
                    <a:pt x="830237" y="87896"/>
                  </a:lnTo>
                  <a:lnTo>
                    <a:pt x="807288" y="94195"/>
                  </a:lnTo>
                  <a:lnTo>
                    <a:pt x="787133" y="104508"/>
                  </a:lnTo>
                  <a:lnTo>
                    <a:pt x="769721" y="118719"/>
                  </a:lnTo>
                  <a:lnTo>
                    <a:pt x="769721" y="93980"/>
                  </a:lnTo>
                  <a:lnTo>
                    <a:pt x="697166" y="93980"/>
                  </a:lnTo>
                  <a:lnTo>
                    <a:pt x="697166" y="368249"/>
                  </a:lnTo>
                  <a:lnTo>
                    <a:pt x="769721" y="368249"/>
                  </a:lnTo>
                  <a:lnTo>
                    <a:pt x="769721" y="246811"/>
                  </a:lnTo>
                  <a:lnTo>
                    <a:pt x="774573" y="203746"/>
                  </a:lnTo>
                  <a:lnTo>
                    <a:pt x="788339" y="174383"/>
                  </a:lnTo>
                  <a:lnTo>
                    <a:pt x="809828" y="157607"/>
                  </a:lnTo>
                  <a:lnTo>
                    <a:pt x="837869" y="152260"/>
                  </a:lnTo>
                  <a:lnTo>
                    <a:pt x="860704" y="156895"/>
                  </a:lnTo>
                  <a:lnTo>
                    <a:pt x="878205" y="169989"/>
                  </a:lnTo>
                  <a:lnTo>
                    <a:pt x="889431" y="190284"/>
                  </a:lnTo>
                  <a:lnTo>
                    <a:pt x="893394" y="216560"/>
                  </a:lnTo>
                  <a:lnTo>
                    <a:pt x="893394" y="368249"/>
                  </a:lnTo>
                  <a:lnTo>
                    <a:pt x="965949" y="368249"/>
                  </a:lnTo>
                  <a:lnTo>
                    <a:pt x="965949" y="201155"/>
                  </a:lnTo>
                  <a:close/>
                </a:path>
                <a:path w="3514090" h="462280">
                  <a:moveTo>
                    <a:pt x="1464551" y="368249"/>
                  </a:moveTo>
                  <a:lnTo>
                    <a:pt x="1432521" y="289623"/>
                  </a:lnTo>
                  <a:lnTo>
                    <a:pt x="1404988" y="222046"/>
                  </a:lnTo>
                  <a:lnTo>
                    <a:pt x="1351457" y="90690"/>
                  </a:lnTo>
                  <a:lnTo>
                    <a:pt x="1328254" y="33743"/>
                  </a:lnTo>
                  <a:lnTo>
                    <a:pt x="1328254" y="222046"/>
                  </a:lnTo>
                  <a:lnTo>
                    <a:pt x="1228725" y="222046"/>
                  </a:lnTo>
                  <a:lnTo>
                    <a:pt x="1278750" y="90690"/>
                  </a:lnTo>
                  <a:lnTo>
                    <a:pt x="1328254" y="222046"/>
                  </a:lnTo>
                  <a:lnTo>
                    <a:pt x="1328254" y="33743"/>
                  </a:lnTo>
                  <a:lnTo>
                    <a:pt x="1314513" y="0"/>
                  </a:lnTo>
                  <a:lnTo>
                    <a:pt x="1242491" y="0"/>
                  </a:lnTo>
                  <a:lnTo>
                    <a:pt x="1092428" y="368249"/>
                  </a:lnTo>
                  <a:lnTo>
                    <a:pt x="1173213" y="368249"/>
                  </a:lnTo>
                  <a:lnTo>
                    <a:pt x="1202905" y="289623"/>
                  </a:lnTo>
                  <a:lnTo>
                    <a:pt x="1354086" y="289623"/>
                  </a:lnTo>
                  <a:lnTo>
                    <a:pt x="1383766" y="368249"/>
                  </a:lnTo>
                  <a:lnTo>
                    <a:pt x="1464551" y="368249"/>
                  </a:lnTo>
                  <a:close/>
                </a:path>
                <a:path w="3514090" h="462280">
                  <a:moveTo>
                    <a:pt x="2053856" y="93992"/>
                  </a:moveTo>
                  <a:lnTo>
                    <a:pt x="1981301" y="93992"/>
                  </a:lnTo>
                  <a:lnTo>
                    <a:pt x="1981301" y="115963"/>
                  </a:lnTo>
                  <a:lnTo>
                    <a:pt x="1981301" y="231406"/>
                  </a:lnTo>
                  <a:lnTo>
                    <a:pt x="1974596" y="265544"/>
                  </a:lnTo>
                  <a:lnTo>
                    <a:pt x="1956904" y="291325"/>
                  </a:lnTo>
                  <a:lnTo>
                    <a:pt x="1931924" y="307619"/>
                  </a:lnTo>
                  <a:lnTo>
                    <a:pt x="1903298" y="313309"/>
                  </a:lnTo>
                  <a:lnTo>
                    <a:pt x="1872703" y="307619"/>
                  </a:lnTo>
                  <a:lnTo>
                    <a:pt x="1848307" y="291325"/>
                  </a:lnTo>
                  <a:lnTo>
                    <a:pt x="1832165" y="265544"/>
                  </a:lnTo>
                  <a:lnTo>
                    <a:pt x="1826323" y="231406"/>
                  </a:lnTo>
                  <a:lnTo>
                    <a:pt x="1832165" y="197167"/>
                  </a:lnTo>
                  <a:lnTo>
                    <a:pt x="1848307" y="171183"/>
                  </a:lnTo>
                  <a:lnTo>
                    <a:pt x="1872703" y="154686"/>
                  </a:lnTo>
                  <a:lnTo>
                    <a:pt x="1903298" y="148920"/>
                  </a:lnTo>
                  <a:lnTo>
                    <a:pt x="1931924" y="154686"/>
                  </a:lnTo>
                  <a:lnTo>
                    <a:pt x="1956904" y="171183"/>
                  </a:lnTo>
                  <a:lnTo>
                    <a:pt x="1974596" y="197167"/>
                  </a:lnTo>
                  <a:lnTo>
                    <a:pt x="1981301" y="231406"/>
                  </a:lnTo>
                  <a:lnTo>
                    <a:pt x="1981301" y="115963"/>
                  </a:lnTo>
                  <a:lnTo>
                    <a:pt x="1962658" y="103149"/>
                  </a:lnTo>
                  <a:lnTo>
                    <a:pt x="1941334" y="93662"/>
                  </a:lnTo>
                  <a:lnTo>
                    <a:pt x="1917319" y="87782"/>
                  </a:lnTo>
                  <a:lnTo>
                    <a:pt x="1890610" y="85763"/>
                  </a:lnTo>
                  <a:lnTo>
                    <a:pt x="1849818" y="92633"/>
                  </a:lnTo>
                  <a:lnTo>
                    <a:pt x="1813077" y="112179"/>
                  </a:lnTo>
                  <a:lnTo>
                    <a:pt x="1783270" y="142862"/>
                  </a:lnTo>
                  <a:lnTo>
                    <a:pt x="1763268" y="183134"/>
                  </a:lnTo>
                  <a:lnTo>
                    <a:pt x="1755965" y="231406"/>
                  </a:lnTo>
                  <a:lnTo>
                    <a:pt x="1763268" y="279615"/>
                  </a:lnTo>
                  <a:lnTo>
                    <a:pt x="1783270" y="319747"/>
                  </a:lnTo>
                  <a:lnTo>
                    <a:pt x="1813077" y="350278"/>
                  </a:lnTo>
                  <a:lnTo>
                    <a:pt x="1849818" y="369709"/>
                  </a:lnTo>
                  <a:lnTo>
                    <a:pt x="1890610" y="376516"/>
                  </a:lnTo>
                  <a:lnTo>
                    <a:pt x="1917319" y="374510"/>
                  </a:lnTo>
                  <a:lnTo>
                    <a:pt x="1941334" y="368668"/>
                  </a:lnTo>
                  <a:lnTo>
                    <a:pt x="1962658" y="359346"/>
                  </a:lnTo>
                  <a:lnTo>
                    <a:pt x="1981301" y="346849"/>
                  </a:lnTo>
                  <a:lnTo>
                    <a:pt x="1981301" y="368261"/>
                  </a:lnTo>
                  <a:lnTo>
                    <a:pt x="2053856" y="368261"/>
                  </a:lnTo>
                  <a:lnTo>
                    <a:pt x="2053856" y="346849"/>
                  </a:lnTo>
                  <a:lnTo>
                    <a:pt x="2053856" y="313309"/>
                  </a:lnTo>
                  <a:lnTo>
                    <a:pt x="2053856" y="148920"/>
                  </a:lnTo>
                  <a:lnTo>
                    <a:pt x="2053856" y="115963"/>
                  </a:lnTo>
                  <a:lnTo>
                    <a:pt x="2053856" y="93992"/>
                  </a:lnTo>
                  <a:close/>
                </a:path>
                <a:path w="3514090" h="462280">
                  <a:moveTo>
                    <a:pt x="2714396" y="225907"/>
                  </a:moveTo>
                  <a:lnTo>
                    <a:pt x="2709595" y="199504"/>
                  </a:lnTo>
                  <a:lnTo>
                    <a:pt x="2705912" y="179247"/>
                  </a:lnTo>
                  <a:lnTo>
                    <a:pt x="2689822" y="148920"/>
                  </a:lnTo>
                  <a:lnTo>
                    <a:pt x="2685338" y="140487"/>
                  </a:lnTo>
                  <a:lnTo>
                    <a:pt x="2655112" y="111036"/>
                  </a:lnTo>
                  <a:lnTo>
                    <a:pt x="2640190" y="103581"/>
                  </a:lnTo>
                  <a:lnTo>
                    <a:pt x="2640190" y="199504"/>
                  </a:lnTo>
                  <a:lnTo>
                    <a:pt x="2507754" y="199504"/>
                  </a:lnTo>
                  <a:lnTo>
                    <a:pt x="2518156" y="177241"/>
                  </a:lnTo>
                  <a:lnTo>
                    <a:pt x="2534539" y="161442"/>
                  </a:lnTo>
                  <a:lnTo>
                    <a:pt x="2554440" y="152031"/>
                  </a:lnTo>
                  <a:lnTo>
                    <a:pt x="2575395" y="148920"/>
                  </a:lnTo>
                  <a:lnTo>
                    <a:pt x="2596413" y="151879"/>
                  </a:lnTo>
                  <a:lnTo>
                    <a:pt x="2615019" y="161023"/>
                  </a:lnTo>
                  <a:lnTo>
                    <a:pt x="2630005" y="176758"/>
                  </a:lnTo>
                  <a:lnTo>
                    <a:pt x="2640190" y="199504"/>
                  </a:lnTo>
                  <a:lnTo>
                    <a:pt x="2640190" y="103581"/>
                  </a:lnTo>
                  <a:lnTo>
                    <a:pt x="2617647" y="92316"/>
                  </a:lnTo>
                  <a:lnTo>
                    <a:pt x="2575395" y="85763"/>
                  </a:lnTo>
                  <a:lnTo>
                    <a:pt x="2530449" y="92633"/>
                  </a:lnTo>
                  <a:lnTo>
                    <a:pt x="2491498" y="112179"/>
                  </a:lnTo>
                  <a:lnTo>
                    <a:pt x="2460841" y="142862"/>
                  </a:lnTo>
                  <a:lnTo>
                    <a:pt x="2440762" y="183121"/>
                  </a:lnTo>
                  <a:lnTo>
                    <a:pt x="2433561" y="231381"/>
                  </a:lnTo>
                  <a:lnTo>
                    <a:pt x="2440775" y="279615"/>
                  </a:lnTo>
                  <a:lnTo>
                    <a:pt x="2460942" y="319747"/>
                  </a:lnTo>
                  <a:lnTo>
                    <a:pt x="2491854" y="350278"/>
                  </a:lnTo>
                  <a:lnTo>
                    <a:pt x="2531300" y="369709"/>
                  </a:lnTo>
                  <a:lnTo>
                    <a:pt x="2577046" y="376529"/>
                  </a:lnTo>
                  <a:lnTo>
                    <a:pt x="2615285" y="372783"/>
                  </a:lnTo>
                  <a:lnTo>
                    <a:pt x="2648877" y="361454"/>
                  </a:lnTo>
                  <a:lnTo>
                    <a:pt x="2677325" y="342392"/>
                  </a:lnTo>
                  <a:lnTo>
                    <a:pt x="2700121" y="315442"/>
                  </a:lnTo>
                  <a:lnTo>
                    <a:pt x="2697962" y="314375"/>
                  </a:lnTo>
                  <a:lnTo>
                    <a:pt x="2642400" y="286905"/>
                  </a:lnTo>
                  <a:lnTo>
                    <a:pt x="2627172" y="301167"/>
                  </a:lnTo>
                  <a:lnTo>
                    <a:pt x="2610751" y="309499"/>
                  </a:lnTo>
                  <a:lnTo>
                    <a:pt x="2593822" y="313410"/>
                  </a:lnTo>
                  <a:lnTo>
                    <a:pt x="2577046" y="314375"/>
                  </a:lnTo>
                  <a:lnTo>
                    <a:pt x="2551798" y="309981"/>
                  </a:lnTo>
                  <a:lnTo>
                    <a:pt x="2530564" y="297345"/>
                  </a:lnTo>
                  <a:lnTo>
                    <a:pt x="2514701" y="277291"/>
                  </a:lnTo>
                  <a:lnTo>
                    <a:pt x="2505545" y="250659"/>
                  </a:lnTo>
                  <a:lnTo>
                    <a:pt x="2714396" y="250659"/>
                  </a:lnTo>
                  <a:lnTo>
                    <a:pt x="2714396" y="225907"/>
                  </a:lnTo>
                  <a:close/>
                </a:path>
                <a:path w="3514090" h="462280">
                  <a:moveTo>
                    <a:pt x="3205353" y="196786"/>
                  </a:moveTo>
                  <a:lnTo>
                    <a:pt x="3196729" y="151155"/>
                  </a:lnTo>
                  <a:lnTo>
                    <a:pt x="3173488" y="116128"/>
                  </a:lnTo>
                  <a:lnTo>
                    <a:pt x="3139516" y="93687"/>
                  </a:lnTo>
                  <a:lnTo>
                    <a:pt x="3098749" y="85775"/>
                  </a:lnTo>
                  <a:lnTo>
                    <a:pt x="3067748" y="88861"/>
                  </a:lnTo>
                  <a:lnTo>
                    <a:pt x="3040697" y="97764"/>
                  </a:lnTo>
                  <a:lnTo>
                    <a:pt x="3017672" y="111937"/>
                  </a:lnTo>
                  <a:lnTo>
                    <a:pt x="2998711" y="130797"/>
                  </a:lnTo>
                  <a:lnTo>
                    <a:pt x="2981477" y="111480"/>
                  </a:lnTo>
                  <a:lnTo>
                    <a:pt x="2960052" y="97370"/>
                  </a:lnTo>
                  <a:lnTo>
                    <a:pt x="2935427" y="88709"/>
                  </a:lnTo>
                  <a:lnTo>
                    <a:pt x="2908592" y="85775"/>
                  </a:lnTo>
                  <a:lnTo>
                    <a:pt x="2883420" y="87871"/>
                  </a:lnTo>
                  <a:lnTo>
                    <a:pt x="2861462" y="93929"/>
                  </a:lnTo>
                  <a:lnTo>
                    <a:pt x="2842577" y="103593"/>
                  </a:lnTo>
                  <a:lnTo>
                    <a:pt x="2826689" y="116509"/>
                  </a:lnTo>
                  <a:lnTo>
                    <a:pt x="2826689" y="93967"/>
                  </a:lnTo>
                  <a:lnTo>
                    <a:pt x="2754122" y="93967"/>
                  </a:lnTo>
                  <a:lnTo>
                    <a:pt x="2754122" y="368261"/>
                  </a:lnTo>
                  <a:lnTo>
                    <a:pt x="2826689" y="368261"/>
                  </a:lnTo>
                  <a:lnTo>
                    <a:pt x="2826689" y="236334"/>
                  </a:lnTo>
                  <a:lnTo>
                    <a:pt x="2831071" y="198843"/>
                  </a:lnTo>
                  <a:lnTo>
                    <a:pt x="2843593" y="172656"/>
                  </a:lnTo>
                  <a:lnTo>
                    <a:pt x="2863316" y="157289"/>
                  </a:lnTo>
                  <a:lnTo>
                    <a:pt x="2889339" y="152273"/>
                  </a:lnTo>
                  <a:lnTo>
                    <a:pt x="2910509" y="156362"/>
                  </a:lnTo>
                  <a:lnTo>
                    <a:pt x="2927604" y="168122"/>
                  </a:lnTo>
                  <a:lnTo>
                    <a:pt x="2939034" y="186804"/>
                  </a:lnTo>
                  <a:lnTo>
                    <a:pt x="2943199" y="211632"/>
                  </a:lnTo>
                  <a:lnTo>
                    <a:pt x="2943199" y="368261"/>
                  </a:lnTo>
                  <a:lnTo>
                    <a:pt x="3015754" y="368261"/>
                  </a:lnTo>
                  <a:lnTo>
                    <a:pt x="3015754" y="236334"/>
                  </a:lnTo>
                  <a:lnTo>
                    <a:pt x="3020314" y="198843"/>
                  </a:lnTo>
                  <a:lnTo>
                    <a:pt x="3033204" y="172656"/>
                  </a:lnTo>
                  <a:lnTo>
                    <a:pt x="3053308" y="157289"/>
                  </a:lnTo>
                  <a:lnTo>
                    <a:pt x="3079496" y="152273"/>
                  </a:lnTo>
                  <a:lnTo>
                    <a:pt x="3100679" y="156362"/>
                  </a:lnTo>
                  <a:lnTo>
                    <a:pt x="3117773" y="168122"/>
                  </a:lnTo>
                  <a:lnTo>
                    <a:pt x="3129191" y="186804"/>
                  </a:lnTo>
                  <a:lnTo>
                    <a:pt x="3133356" y="211632"/>
                  </a:lnTo>
                  <a:lnTo>
                    <a:pt x="3133356" y="368261"/>
                  </a:lnTo>
                  <a:lnTo>
                    <a:pt x="3205353" y="368261"/>
                  </a:lnTo>
                  <a:lnTo>
                    <a:pt x="3205353" y="196786"/>
                  </a:lnTo>
                  <a:close/>
                </a:path>
                <a:path w="3514090" h="462280">
                  <a:moveTo>
                    <a:pt x="3513798" y="93408"/>
                  </a:moveTo>
                  <a:lnTo>
                    <a:pt x="3432962" y="93408"/>
                  </a:lnTo>
                  <a:lnTo>
                    <a:pt x="3359327" y="242951"/>
                  </a:lnTo>
                  <a:lnTo>
                    <a:pt x="3284550" y="93408"/>
                  </a:lnTo>
                  <a:lnTo>
                    <a:pt x="3203778" y="93408"/>
                  </a:lnTo>
                  <a:lnTo>
                    <a:pt x="3317570" y="327583"/>
                  </a:lnTo>
                  <a:lnTo>
                    <a:pt x="3251581" y="461759"/>
                  </a:lnTo>
                  <a:lnTo>
                    <a:pt x="3332416" y="461759"/>
                  </a:lnTo>
                  <a:lnTo>
                    <a:pt x="3513798" y="934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23" name="object 13">
              <a:extLst>
                <a:ext uri="{FF2B5EF4-FFF2-40B4-BE49-F238E27FC236}">
                  <a16:creationId xmlns:a16="http://schemas.microsoft.com/office/drawing/2014/main" id="{198E5A5B-D449-F34E-AE64-FDE99638ADE6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09960" y="1226934"/>
              <a:ext cx="99713" cy="103942"/>
            </a:xfrm>
            <a:prstGeom prst="rect">
              <a:avLst/>
            </a:prstGeom>
          </p:spPr>
        </p:pic>
        <p:pic>
          <p:nvPicPr>
            <p:cNvPr id="24" name="object 14">
              <a:extLst>
                <a:ext uri="{FF2B5EF4-FFF2-40B4-BE49-F238E27FC236}">
                  <a16:creationId xmlns:a16="http://schemas.microsoft.com/office/drawing/2014/main" id="{E605239A-B04B-1747-982D-501D439F9A4D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80730" y="1183788"/>
              <a:ext cx="103942" cy="147093"/>
            </a:xfrm>
            <a:prstGeom prst="rect">
              <a:avLst/>
            </a:prstGeom>
          </p:spPr>
        </p:pic>
        <p:sp>
          <p:nvSpPr>
            <p:cNvPr id="25" name="object 15">
              <a:extLst>
                <a:ext uri="{FF2B5EF4-FFF2-40B4-BE49-F238E27FC236}">
                  <a16:creationId xmlns:a16="http://schemas.microsoft.com/office/drawing/2014/main" id="{1FD77B35-B3DC-7745-A45E-B0BEA6F9A8AA}"/>
                </a:ext>
              </a:extLst>
            </p:cNvPr>
            <p:cNvSpPr/>
            <p:nvPr/>
          </p:nvSpPr>
          <p:spPr>
            <a:xfrm>
              <a:off x="1832959" y="1180381"/>
              <a:ext cx="2519862" cy="150560"/>
            </a:xfrm>
            <a:custGeom>
              <a:avLst/>
              <a:gdLst/>
              <a:ahLst/>
              <a:cxnLst/>
              <a:rect l="l" t="t" r="r" b="b"/>
              <a:pathLst>
                <a:path w="4155440" h="248285">
                  <a:moveTo>
                    <a:pt x="173101" y="162153"/>
                  </a:moveTo>
                  <a:lnTo>
                    <a:pt x="166357" y="127774"/>
                  </a:lnTo>
                  <a:lnTo>
                    <a:pt x="148272" y="101409"/>
                  </a:lnTo>
                  <a:lnTo>
                    <a:pt x="148272" y="162153"/>
                  </a:lnTo>
                  <a:lnTo>
                    <a:pt x="143344" y="187972"/>
                  </a:lnTo>
                  <a:lnTo>
                    <a:pt x="130022" y="208051"/>
                  </a:lnTo>
                  <a:lnTo>
                    <a:pt x="110426" y="221056"/>
                  </a:lnTo>
                  <a:lnTo>
                    <a:pt x="86715" y="225691"/>
                  </a:lnTo>
                  <a:lnTo>
                    <a:pt x="62763" y="221056"/>
                  </a:lnTo>
                  <a:lnTo>
                    <a:pt x="42964" y="208051"/>
                  </a:lnTo>
                  <a:lnTo>
                    <a:pt x="29476" y="187972"/>
                  </a:lnTo>
                  <a:lnTo>
                    <a:pt x="24498" y="162153"/>
                  </a:lnTo>
                  <a:lnTo>
                    <a:pt x="29476" y="136537"/>
                  </a:lnTo>
                  <a:lnTo>
                    <a:pt x="42964" y="116674"/>
                  </a:lnTo>
                  <a:lnTo>
                    <a:pt x="62763" y="103847"/>
                  </a:lnTo>
                  <a:lnTo>
                    <a:pt x="86715" y="99288"/>
                  </a:lnTo>
                  <a:lnTo>
                    <a:pt x="110426" y="103847"/>
                  </a:lnTo>
                  <a:lnTo>
                    <a:pt x="130022" y="116674"/>
                  </a:lnTo>
                  <a:lnTo>
                    <a:pt x="143344" y="136537"/>
                  </a:lnTo>
                  <a:lnTo>
                    <a:pt x="148272" y="162153"/>
                  </a:lnTo>
                  <a:lnTo>
                    <a:pt x="148272" y="101409"/>
                  </a:lnTo>
                  <a:lnTo>
                    <a:pt x="147904" y="100863"/>
                  </a:lnTo>
                  <a:lnTo>
                    <a:pt x="145427" y="99288"/>
                  </a:lnTo>
                  <a:lnTo>
                    <a:pt x="120459" y="83337"/>
                  </a:lnTo>
                  <a:lnTo>
                    <a:pt x="86715" y="77076"/>
                  </a:lnTo>
                  <a:lnTo>
                    <a:pt x="52628" y="83337"/>
                  </a:lnTo>
                  <a:lnTo>
                    <a:pt x="25107" y="100863"/>
                  </a:lnTo>
                  <a:lnTo>
                    <a:pt x="6705" y="127774"/>
                  </a:lnTo>
                  <a:lnTo>
                    <a:pt x="0" y="162153"/>
                  </a:lnTo>
                  <a:lnTo>
                    <a:pt x="6705" y="196596"/>
                  </a:lnTo>
                  <a:lnTo>
                    <a:pt x="25107" y="223710"/>
                  </a:lnTo>
                  <a:lnTo>
                    <a:pt x="52628" y="241452"/>
                  </a:lnTo>
                  <a:lnTo>
                    <a:pt x="86715" y="247827"/>
                  </a:lnTo>
                  <a:lnTo>
                    <a:pt x="120459" y="241452"/>
                  </a:lnTo>
                  <a:lnTo>
                    <a:pt x="144843" y="225691"/>
                  </a:lnTo>
                  <a:lnTo>
                    <a:pt x="147904" y="223710"/>
                  </a:lnTo>
                  <a:lnTo>
                    <a:pt x="166357" y="196596"/>
                  </a:lnTo>
                  <a:lnTo>
                    <a:pt x="173101" y="162153"/>
                  </a:lnTo>
                  <a:close/>
                </a:path>
                <a:path w="4155440" h="248285">
                  <a:moveTo>
                    <a:pt x="294970" y="5918"/>
                  </a:moveTo>
                  <a:lnTo>
                    <a:pt x="288836" y="3327"/>
                  </a:lnTo>
                  <a:lnTo>
                    <a:pt x="282359" y="1473"/>
                  </a:lnTo>
                  <a:lnTo>
                    <a:pt x="275577" y="368"/>
                  </a:lnTo>
                  <a:lnTo>
                    <a:pt x="268503" y="0"/>
                  </a:lnTo>
                  <a:lnTo>
                    <a:pt x="245389" y="4000"/>
                  </a:lnTo>
                  <a:lnTo>
                    <a:pt x="227761" y="15379"/>
                  </a:lnTo>
                  <a:lnTo>
                    <a:pt x="216522" y="33223"/>
                  </a:lnTo>
                  <a:lnTo>
                    <a:pt x="212572" y="56553"/>
                  </a:lnTo>
                  <a:lnTo>
                    <a:pt x="212572" y="80721"/>
                  </a:lnTo>
                  <a:lnTo>
                    <a:pt x="178511" y="80721"/>
                  </a:lnTo>
                  <a:lnTo>
                    <a:pt x="178511" y="101904"/>
                  </a:lnTo>
                  <a:lnTo>
                    <a:pt x="212572" y="101904"/>
                  </a:lnTo>
                  <a:lnTo>
                    <a:pt x="212572" y="243865"/>
                  </a:lnTo>
                  <a:lnTo>
                    <a:pt x="237718" y="243865"/>
                  </a:lnTo>
                  <a:lnTo>
                    <a:pt x="237718" y="101904"/>
                  </a:lnTo>
                  <a:lnTo>
                    <a:pt x="291299" y="101904"/>
                  </a:lnTo>
                  <a:lnTo>
                    <a:pt x="291299" y="80721"/>
                  </a:lnTo>
                  <a:lnTo>
                    <a:pt x="237718" y="80721"/>
                  </a:lnTo>
                  <a:lnTo>
                    <a:pt x="237718" y="56553"/>
                  </a:lnTo>
                  <a:lnTo>
                    <a:pt x="239991" y="42506"/>
                  </a:lnTo>
                  <a:lnTo>
                    <a:pt x="246468" y="31889"/>
                  </a:lnTo>
                  <a:lnTo>
                    <a:pt x="256667" y="25184"/>
                  </a:lnTo>
                  <a:lnTo>
                    <a:pt x="270116" y="22847"/>
                  </a:lnTo>
                  <a:lnTo>
                    <a:pt x="276110" y="22847"/>
                  </a:lnTo>
                  <a:lnTo>
                    <a:pt x="282714" y="24168"/>
                  </a:lnTo>
                  <a:lnTo>
                    <a:pt x="288645" y="26428"/>
                  </a:lnTo>
                  <a:lnTo>
                    <a:pt x="294970" y="5918"/>
                  </a:lnTo>
                  <a:close/>
                </a:path>
                <a:path w="4155440" h="248285">
                  <a:moveTo>
                    <a:pt x="3733368" y="80365"/>
                  </a:moveTo>
                  <a:lnTo>
                    <a:pt x="3728758" y="79057"/>
                  </a:lnTo>
                  <a:lnTo>
                    <a:pt x="3721811" y="79057"/>
                  </a:lnTo>
                  <a:lnTo>
                    <a:pt x="3700602" y="82232"/>
                  </a:lnTo>
                  <a:lnTo>
                    <a:pt x="3682606" y="91020"/>
                  </a:lnTo>
                  <a:lnTo>
                    <a:pt x="3667836" y="104343"/>
                  </a:lnTo>
                  <a:lnTo>
                    <a:pt x="3656279" y="121119"/>
                  </a:lnTo>
                  <a:lnTo>
                    <a:pt x="3656279" y="80733"/>
                  </a:lnTo>
                  <a:lnTo>
                    <a:pt x="3630777" y="80733"/>
                  </a:lnTo>
                  <a:lnTo>
                    <a:pt x="3630777" y="243865"/>
                  </a:lnTo>
                  <a:lnTo>
                    <a:pt x="3656279" y="243865"/>
                  </a:lnTo>
                  <a:lnTo>
                    <a:pt x="3656279" y="180987"/>
                  </a:lnTo>
                  <a:lnTo>
                    <a:pt x="3660419" y="150406"/>
                  </a:lnTo>
                  <a:lnTo>
                    <a:pt x="3672789" y="126072"/>
                  </a:lnTo>
                  <a:lnTo>
                    <a:pt x="3693287" y="109994"/>
                  </a:lnTo>
                  <a:lnTo>
                    <a:pt x="3721811" y="104190"/>
                  </a:lnTo>
                  <a:lnTo>
                    <a:pt x="3728389" y="104190"/>
                  </a:lnTo>
                  <a:lnTo>
                    <a:pt x="3731399" y="104559"/>
                  </a:lnTo>
                  <a:lnTo>
                    <a:pt x="3733368" y="80365"/>
                  </a:lnTo>
                  <a:close/>
                </a:path>
                <a:path w="4155440" h="248285">
                  <a:moveTo>
                    <a:pt x="4150398" y="80746"/>
                  </a:moveTo>
                  <a:lnTo>
                    <a:pt x="4124896" y="80746"/>
                  </a:lnTo>
                  <a:lnTo>
                    <a:pt x="4124896" y="243878"/>
                  </a:lnTo>
                  <a:lnTo>
                    <a:pt x="4150398" y="243878"/>
                  </a:lnTo>
                  <a:lnTo>
                    <a:pt x="4150398" y="80746"/>
                  </a:lnTo>
                  <a:close/>
                </a:path>
                <a:path w="4155440" h="248285">
                  <a:moveTo>
                    <a:pt x="4155008" y="22491"/>
                  </a:moveTo>
                  <a:lnTo>
                    <a:pt x="4147477" y="14566"/>
                  </a:lnTo>
                  <a:lnTo>
                    <a:pt x="4137507" y="14566"/>
                  </a:lnTo>
                  <a:lnTo>
                    <a:pt x="4127614" y="14566"/>
                  </a:lnTo>
                  <a:lnTo>
                    <a:pt x="4120286" y="22491"/>
                  </a:lnTo>
                  <a:lnTo>
                    <a:pt x="4120286" y="41033"/>
                  </a:lnTo>
                  <a:lnTo>
                    <a:pt x="4127614" y="48285"/>
                  </a:lnTo>
                  <a:lnTo>
                    <a:pt x="4147477" y="48285"/>
                  </a:lnTo>
                  <a:lnTo>
                    <a:pt x="4155008" y="41033"/>
                  </a:lnTo>
                  <a:lnTo>
                    <a:pt x="4155008" y="224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26" name="object 16">
              <a:extLst>
                <a:ext uri="{FF2B5EF4-FFF2-40B4-BE49-F238E27FC236}">
                  <a16:creationId xmlns:a16="http://schemas.microsoft.com/office/drawing/2014/main" id="{F3388E6E-4A20-754C-8D49-4350BB12E221}"/>
                </a:ext>
              </a:extLst>
            </p:cNvPr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10289" y="1183785"/>
              <a:ext cx="92335" cy="144477"/>
            </a:xfrm>
            <a:prstGeom prst="rect">
              <a:avLst/>
            </a:prstGeom>
          </p:spPr>
        </p:pic>
        <p:pic>
          <p:nvPicPr>
            <p:cNvPr id="27" name="object 17">
              <a:extLst>
                <a:ext uri="{FF2B5EF4-FFF2-40B4-BE49-F238E27FC236}">
                  <a16:creationId xmlns:a16="http://schemas.microsoft.com/office/drawing/2014/main" id="{1724B6FF-D7D9-644C-91BF-95A3A8BACFDC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83307" y="1226938"/>
              <a:ext cx="103942" cy="135448"/>
            </a:xfrm>
            <a:prstGeom prst="rect">
              <a:avLst/>
            </a:prstGeom>
          </p:spPr>
        </p:pic>
        <p:sp>
          <p:nvSpPr>
            <p:cNvPr id="28" name="object 18">
              <a:extLst>
                <a:ext uri="{FF2B5EF4-FFF2-40B4-BE49-F238E27FC236}">
                  <a16:creationId xmlns:a16="http://schemas.microsoft.com/office/drawing/2014/main" id="{64228306-9E18-C349-9450-C6E91C367769}"/>
                </a:ext>
              </a:extLst>
            </p:cNvPr>
            <p:cNvSpPr/>
            <p:nvPr/>
          </p:nvSpPr>
          <p:spPr>
            <a:xfrm>
              <a:off x="4103430" y="1226941"/>
              <a:ext cx="82019" cy="103967"/>
            </a:xfrm>
            <a:custGeom>
              <a:avLst/>
              <a:gdLst/>
              <a:ahLst/>
              <a:cxnLst/>
              <a:rect l="l" t="t" r="r" b="b"/>
              <a:pathLst>
                <a:path w="135254" h="171450">
                  <a:moveTo>
                    <a:pt x="67139" y="0"/>
                  </a:moveTo>
                  <a:lnTo>
                    <a:pt x="41709" y="3561"/>
                  </a:lnTo>
                  <a:lnTo>
                    <a:pt x="22199" y="13599"/>
                  </a:lnTo>
                  <a:lnTo>
                    <a:pt x="9696" y="29146"/>
                  </a:lnTo>
                  <a:lnTo>
                    <a:pt x="5287" y="49234"/>
                  </a:lnTo>
                  <a:lnTo>
                    <a:pt x="8092" y="64436"/>
                  </a:lnTo>
                  <a:lnTo>
                    <a:pt x="16295" y="76326"/>
                  </a:lnTo>
                  <a:lnTo>
                    <a:pt x="29583" y="85096"/>
                  </a:lnTo>
                  <a:lnTo>
                    <a:pt x="47642" y="90939"/>
                  </a:lnTo>
                  <a:lnTo>
                    <a:pt x="83400" y="99222"/>
                  </a:lnTo>
                  <a:lnTo>
                    <a:pt x="94574" y="102537"/>
                  </a:lnTo>
                  <a:lnTo>
                    <a:pt x="103016" y="107275"/>
                  </a:lnTo>
                  <a:lnTo>
                    <a:pt x="108354" y="113868"/>
                  </a:lnTo>
                  <a:lnTo>
                    <a:pt x="110216" y="122750"/>
                  </a:lnTo>
                  <a:lnTo>
                    <a:pt x="107412" y="134196"/>
                  </a:lnTo>
                  <a:lnTo>
                    <a:pt x="99483" y="142952"/>
                  </a:lnTo>
                  <a:lnTo>
                    <a:pt x="87157" y="148549"/>
                  </a:lnTo>
                  <a:lnTo>
                    <a:pt x="71160" y="150518"/>
                  </a:lnTo>
                  <a:lnTo>
                    <a:pt x="54590" y="148739"/>
                  </a:lnTo>
                  <a:lnTo>
                    <a:pt x="40693" y="143483"/>
                  </a:lnTo>
                  <a:lnTo>
                    <a:pt x="30274" y="134876"/>
                  </a:lnTo>
                  <a:lnTo>
                    <a:pt x="24135" y="123043"/>
                  </a:lnTo>
                  <a:lnTo>
                    <a:pt x="0" y="132645"/>
                  </a:lnTo>
                  <a:lnTo>
                    <a:pt x="9562" y="149453"/>
                  </a:lnTo>
                  <a:lnTo>
                    <a:pt x="25037" y="161584"/>
                  </a:lnTo>
                  <a:lnTo>
                    <a:pt x="45288" y="168935"/>
                  </a:lnTo>
                  <a:lnTo>
                    <a:pt x="69181" y="171408"/>
                  </a:lnTo>
                  <a:lnTo>
                    <a:pt x="95914" y="168055"/>
                  </a:lnTo>
                  <a:lnTo>
                    <a:pt x="116708" y="158270"/>
                  </a:lnTo>
                  <a:lnTo>
                    <a:pt x="130191" y="142465"/>
                  </a:lnTo>
                  <a:lnTo>
                    <a:pt x="134990" y="121053"/>
                  </a:lnTo>
                  <a:lnTo>
                    <a:pt x="131779" y="104730"/>
                  </a:lnTo>
                  <a:lnTo>
                    <a:pt x="122929" y="92552"/>
                  </a:lnTo>
                  <a:lnTo>
                    <a:pt x="109612" y="83962"/>
                  </a:lnTo>
                  <a:lnTo>
                    <a:pt x="93002" y="78405"/>
                  </a:lnTo>
                  <a:lnTo>
                    <a:pt x="55265" y="69757"/>
                  </a:lnTo>
                  <a:lnTo>
                    <a:pt x="44675" y="66540"/>
                  </a:lnTo>
                  <a:lnTo>
                    <a:pt x="36875" y="61999"/>
                  </a:lnTo>
                  <a:lnTo>
                    <a:pt x="32056" y="55717"/>
                  </a:lnTo>
                  <a:lnTo>
                    <a:pt x="30407" y="47276"/>
                  </a:lnTo>
                  <a:lnTo>
                    <a:pt x="32788" y="36536"/>
                  </a:lnTo>
                  <a:lnTo>
                    <a:pt x="39761" y="28068"/>
                  </a:lnTo>
                  <a:lnTo>
                    <a:pt x="51076" y="22516"/>
                  </a:lnTo>
                  <a:lnTo>
                    <a:pt x="66479" y="20522"/>
                  </a:lnTo>
                  <a:lnTo>
                    <a:pt x="80708" y="22134"/>
                  </a:lnTo>
                  <a:lnTo>
                    <a:pt x="92426" y="26720"/>
                  </a:lnTo>
                  <a:lnTo>
                    <a:pt x="101356" y="33903"/>
                  </a:lnTo>
                  <a:lnTo>
                    <a:pt x="107221" y="43307"/>
                  </a:lnTo>
                  <a:lnTo>
                    <a:pt x="130676" y="36040"/>
                  </a:lnTo>
                  <a:lnTo>
                    <a:pt x="121569" y="21327"/>
                  </a:lnTo>
                  <a:lnTo>
                    <a:pt x="107754" y="9947"/>
                  </a:lnTo>
                  <a:lnTo>
                    <a:pt x="89516" y="2603"/>
                  </a:lnTo>
                  <a:lnTo>
                    <a:pt x="67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29" name="object 19">
              <a:extLst>
                <a:ext uri="{FF2B5EF4-FFF2-40B4-BE49-F238E27FC236}">
                  <a16:creationId xmlns:a16="http://schemas.microsoft.com/office/drawing/2014/main" id="{16B6349C-2539-EF4F-A36D-8F22B40140A4}"/>
                </a:ext>
              </a:extLst>
            </p:cNvPr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51543" y="1226939"/>
              <a:ext cx="103942" cy="103942"/>
            </a:xfrm>
            <a:prstGeom prst="rect">
              <a:avLst/>
            </a:prstGeom>
          </p:spPr>
        </p:pic>
        <p:pic>
          <p:nvPicPr>
            <p:cNvPr id="30" name="object 20">
              <a:extLst>
                <a:ext uri="{FF2B5EF4-FFF2-40B4-BE49-F238E27FC236}">
                  <a16:creationId xmlns:a16="http://schemas.microsoft.com/office/drawing/2014/main" id="{9A46EFC4-5BD3-B842-BD35-52772D492299}"/>
                </a:ext>
              </a:extLst>
            </p:cNvPr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46547" y="1183788"/>
              <a:ext cx="103942" cy="147093"/>
            </a:xfrm>
            <a:prstGeom prst="rect">
              <a:avLst/>
            </a:prstGeom>
          </p:spPr>
        </p:pic>
        <p:pic>
          <p:nvPicPr>
            <p:cNvPr id="31" name="object 21">
              <a:extLst>
                <a:ext uri="{FF2B5EF4-FFF2-40B4-BE49-F238E27FC236}">
                  <a16:creationId xmlns:a16="http://schemas.microsoft.com/office/drawing/2014/main" id="{541BC0BC-087A-E543-A35D-8F0FF61596A9}"/>
                </a:ext>
              </a:extLst>
            </p:cNvPr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27530" y="1183785"/>
              <a:ext cx="92335" cy="144477"/>
            </a:xfrm>
            <a:prstGeom prst="rect">
              <a:avLst/>
            </a:prstGeom>
          </p:spPr>
        </p:pic>
        <p:sp>
          <p:nvSpPr>
            <p:cNvPr id="32" name="object 22">
              <a:extLst>
                <a:ext uri="{FF2B5EF4-FFF2-40B4-BE49-F238E27FC236}">
                  <a16:creationId xmlns:a16="http://schemas.microsoft.com/office/drawing/2014/main" id="{FD7A3EF1-ADA6-4943-A400-87B930D16664}"/>
                </a:ext>
              </a:extLst>
            </p:cNvPr>
            <p:cNvSpPr/>
            <p:nvPr/>
          </p:nvSpPr>
          <p:spPr>
            <a:xfrm>
              <a:off x="2651551" y="1229344"/>
              <a:ext cx="15787" cy="98962"/>
            </a:xfrm>
            <a:custGeom>
              <a:avLst/>
              <a:gdLst/>
              <a:ahLst/>
              <a:cxnLst/>
              <a:rect l="l" t="t" r="r" b="b"/>
              <a:pathLst>
                <a:path w="26035" h="163194">
                  <a:moveTo>
                    <a:pt x="25496" y="0"/>
                  </a:moveTo>
                  <a:lnTo>
                    <a:pt x="0" y="0"/>
                  </a:lnTo>
                  <a:lnTo>
                    <a:pt x="0" y="163125"/>
                  </a:lnTo>
                  <a:lnTo>
                    <a:pt x="25496" y="163125"/>
                  </a:lnTo>
                  <a:lnTo>
                    <a:pt x="254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33" name="object 23">
              <a:extLst>
                <a:ext uri="{FF2B5EF4-FFF2-40B4-BE49-F238E27FC236}">
                  <a16:creationId xmlns:a16="http://schemas.microsoft.com/office/drawing/2014/main" id="{B8C6B8F5-12E5-7F4F-96A8-7C36E2EF6C58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30881" y="1226937"/>
              <a:ext cx="92348" cy="101326"/>
            </a:xfrm>
            <a:prstGeom prst="rect">
              <a:avLst/>
            </a:prstGeom>
          </p:spPr>
        </p:pic>
        <p:sp>
          <p:nvSpPr>
            <p:cNvPr id="34" name="object 24">
              <a:extLst>
                <a:ext uri="{FF2B5EF4-FFF2-40B4-BE49-F238E27FC236}">
                  <a16:creationId xmlns:a16="http://schemas.microsoft.com/office/drawing/2014/main" id="{0E3F0B81-7CC4-1241-8A99-9BCEBCF69509}"/>
                </a:ext>
              </a:extLst>
            </p:cNvPr>
            <p:cNvSpPr/>
            <p:nvPr/>
          </p:nvSpPr>
          <p:spPr>
            <a:xfrm>
              <a:off x="2648752" y="1189209"/>
              <a:ext cx="21179" cy="20793"/>
            </a:xfrm>
            <a:custGeom>
              <a:avLst/>
              <a:gdLst/>
              <a:ahLst/>
              <a:cxnLst/>
              <a:rect l="l" t="t" r="r" b="b"/>
              <a:pathLst>
                <a:path w="34925" h="34289">
                  <a:moveTo>
                    <a:pt x="27182" y="0"/>
                  </a:moveTo>
                  <a:lnTo>
                    <a:pt x="17214" y="0"/>
                  </a:lnTo>
                  <a:lnTo>
                    <a:pt x="7308" y="0"/>
                  </a:lnTo>
                  <a:lnTo>
                    <a:pt x="0" y="7926"/>
                  </a:lnTo>
                  <a:lnTo>
                    <a:pt x="0" y="26470"/>
                  </a:lnTo>
                  <a:lnTo>
                    <a:pt x="7308" y="33716"/>
                  </a:lnTo>
                  <a:lnTo>
                    <a:pt x="27182" y="33716"/>
                  </a:lnTo>
                  <a:lnTo>
                    <a:pt x="34721" y="26470"/>
                  </a:lnTo>
                  <a:lnTo>
                    <a:pt x="34721" y="7926"/>
                  </a:lnTo>
                  <a:lnTo>
                    <a:pt x="271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35" name="object 25">
              <a:extLst>
                <a:ext uri="{FF2B5EF4-FFF2-40B4-BE49-F238E27FC236}">
                  <a16:creationId xmlns:a16="http://schemas.microsoft.com/office/drawing/2014/main" id="{A285407F-4AC0-4B41-9363-E4BBC238A351}"/>
                </a:ext>
              </a:extLst>
            </p:cNvPr>
            <p:cNvPicPr/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15474" y="1226933"/>
              <a:ext cx="100945" cy="139455"/>
            </a:xfrm>
            <a:prstGeom prst="rect">
              <a:avLst/>
            </a:prstGeom>
          </p:spPr>
        </p:pic>
        <p:pic>
          <p:nvPicPr>
            <p:cNvPr id="36" name="object 26">
              <a:extLst>
                <a:ext uri="{FF2B5EF4-FFF2-40B4-BE49-F238E27FC236}">
                  <a16:creationId xmlns:a16="http://schemas.microsoft.com/office/drawing/2014/main" id="{1E0C99B8-A5D1-DC4A-8DF0-BD0E35ABD6A5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00512" y="1226937"/>
              <a:ext cx="92348" cy="101326"/>
            </a:xfrm>
            <a:prstGeom prst="rect">
              <a:avLst/>
            </a:prstGeom>
          </p:spPr>
        </p:pic>
        <p:pic>
          <p:nvPicPr>
            <p:cNvPr id="37" name="object 27">
              <a:extLst>
                <a:ext uri="{FF2B5EF4-FFF2-40B4-BE49-F238E27FC236}">
                  <a16:creationId xmlns:a16="http://schemas.microsoft.com/office/drawing/2014/main" id="{E6BC4398-BEFC-A44D-918E-D3925686B01F}"/>
                </a:ext>
              </a:extLst>
            </p:cNvPr>
            <p:cNvPicPr/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7321" y="1226929"/>
              <a:ext cx="96341" cy="103948"/>
            </a:xfrm>
            <a:prstGeom prst="rect">
              <a:avLst/>
            </a:prstGeom>
          </p:spPr>
        </p:pic>
        <p:sp>
          <p:nvSpPr>
            <p:cNvPr id="38" name="object 28">
              <a:extLst>
                <a:ext uri="{FF2B5EF4-FFF2-40B4-BE49-F238E27FC236}">
                  <a16:creationId xmlns:a16="http://schemas.microsoft.com/office/drawing/2014/main" id="{2FE6538C-8761-C74D-9073-3750DC4BCC2B}"/>
                </a:ext>
              </a:extLst>
            </p:cNvPr>
            <p:cNvSpPr/>
            <p:nvPr/>
          </p:nvSpPr>
          <p:spPr>
            <a:xfrm>
              <a:off x="3534903" y="1226934"/>
              <a:ext cx="99732" cy="103967"/>
            </a:xfrm>
            <a:custGeom>
              <a:avLst/>
              <a:gdLst/>
              <a:ahLst/>
              <a:cxnLst/>
              <a:rect l="l" t="t" r="r" b="b"/>
              <a:pathLst>
                <a:path w="164464" h="171450">
                  <a:moveTo>
                    <a:pt x="84416" y="0"/>
                  </a:moveTo>
                  <a:lnTo>
                    <a:pt x="25339" y="23398"/>
                  </a:lnTo>
                  <a:lnTo>
                    <a:pt x="0" y="86039"/>
                  </a:lnTo>
                  <a:lnTo>
                    <a:pt x="6948" y="121292"/>
                  </a:lnTo>
                  <a:lnTo>
                    <a:pt x="25531" y="148203"/>
                  </a:lnTo>
                  <a:lnTo>
                    <a:pt x="52359" y="165374"/>
                  </a:lnTo>
                  <a:lnTo>
                    <a:pt x="84039" y="171408"/>
                  </a:lnTo>
                  <a:lnTo>
                    <a:pt x="106695" y="169057"/>
                  </a:lnTo>
                  <a:lnTo>
                    <a:pt x="126637" y="162050"/>
                  </a:lnTo>
                  <a:lnTo>
                    <a:pt x="143403" y="150452"/>
                  </a:lnTo>
                  <a:lnTo>
                    <a:pt x="144406" y="149220"/>
                  </a:lnTo>
                  <a:lnTo>
                    <a:pt x="84039" y="149220"/>
                  </a:lnTo>
                  <a:lnTo>
                    <a:pt x="62790" y="145233"/>
                  </a:lnTo>
                  <a:lnTo>
                    <a:pt x="44229" y="133707"/>
                  </a:lnTo>
                  <a:lnTo>
                    <a:pt x="30685" y="115294"/>
                  </a:lnTo>
                  <a:lnTo>
                    <a:pt x="24491" y="90646"/>
                  </a:lnTo>
                  <a:lnTo>
                    <a:pt x="164455" y="90646"/>
                  </a:lnTo>
                  <a:lnTo>
                    <a:pt x="164455" y="81358"/>
                  </a:lnTo>
                  <a:lnTo>
                    <a:pt x="162434" y="71819"/>
                  </a:lnTo>
                  <a:lnTo>
                    <a:pt x="25496" y="71819"/>
                  </a:lnTo>
                  <a:lnTo>
                    <a:pt x="33071" y="50639"/>
                  </a:lnTo>
                  <a:lnTo>
                    <a:pt x="46875" y="35059"/>
                  </a:lnTo>
                  <a:lnTo>
                    <a:pt x="64720" y="25442"/>
                  </a:lnTo>
                  <a:lnTo>
                    <a:pt x="84416" y="22156"/>
                  </a:lnTo>
                  <a:lnTo>
                    <a:pt x="139694" y="22156"/>
                  </a:lnTo>
                  <a:lnTo>
                    <a:pt x="115241" y="5919"/>
                  </a:lnTo>
                  <a:lnTo>
                    <a:pt x="84416" y="0"/>
                  </a:lnTo>
                  <a:close/>
                </a:path>
                <a:path w="164464" h="171450">
                  <a:moveTo>
                    <a:pt x="136372" y="124069"/>
                  </a:moveTo>
                  <a:lnTo>
                    <a:pt x="125763" y="135672"/>
                  </a:lnTo>
                  <a:lnTo>
                    <a:pt x="113174" y="143465"/>
                  </a:lnTo>
                  <a:lnTo>
                    <a:pt x="99101" y="147848"/>
                  </a:lnTo>
                  <a:lnTo>
                    <a:pt x="84039" y="149220"/>
                  </a:lnTo>
                  <a:lnTo>
                    <a:pt x="144406" y="149220"/>
                  </a:lnTo>
                  <a:lnTo>
                    <a:pt x="156529" y="134330"/>
                  </a:lnTo>
                  <a:lnTo>
                    <a:pt x="136372" y="124069"/>
                  </a:lnTo>
                  <a:close/>
                </a:path>
                <a:path w="164464" h="171450">
                  <a:moveTo>
                    <a:pt x="139694" y="22156"/>
                  </a:moveTo>
                  <a:lnTo>
                    <a:pt x="84416" y="22156"/>
                  </a:lnTo>
                  <a:lnTo>
                    <a:pt x="103862" y="25394"/>
                  </a:lnTo>
                  <a:lnTo>
                    <a:pt x="120263" y="34929"/>
                  </a:lnTo>
                  <a:lnTo>
                    <a:pt x="132392" y="50494"/>
                  </a:lnTo>
                  <a:lnTo>
                    <a:pt x="139021" y="71819"/>
                  </a:lnTo>
                  <a:lnTo>
                    <a:pt x="162434" y="71819"/>
                  </a:lnTo>
                  <a:lnTo>
                    <a:pt x="157443" y="48268"/>
                  </a:lnTo>
                  <a:lnTo>
                    <a:pt x="140311" y="22566"/>
                  </a:lnTo>
                  <a:lnTo>
                    <a:pt x="139694" y="221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39" name="object 29">
              <a:extLst>
                <a:ext uri="{FF2B5EF4-FFF2-40B4-BE49-F238E27FC236}">
                  <a16:creationId xmlns:a16="http://schemas.microsoft.com/office/drawing/2014/main" id="{D3562637-1917-384B-B828-A0C0FD02B4DA}"/>
                </a:ext>
              </a:extLst>
            </p:cNvPr>
            <p:cNvPicPr/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94427" y="1226939"/>
              <a:ext cx="103942" cy="103942"/>
            </a:xfrm>
            <a:prstGeom prst="rect">
              <a:avLst/>
            </a:prstGeom>
          </p:spPr>
        </p:pic>
        <p:pic>
          <p:nvPicPr>
            <p:cNvPr id="40" name="object 30">
              <a:extLst>
                <a:ext uri="{FF2B5EF4-FFF2-40B4-BE49-F238E27FC236}">
                  <a16:creationId xmlns:a16="http://schemas.microsoft.com/office/drawing/2014/main" id="{720907BA-D8BB-9B41-8875-31AAC5EB9B93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4443" y="1226934"/>
              <a:ext cx="99713" cy="103942"/>
            </a:xfrm>
            <a:prstGeom prst="rect">
              <a:avLst/>
            </a:prstGeom>
          </p:spPr>
        </p:pic>
        <p:sp>
          <p:nvSpPr>
            <p:cNvPr id="41" name="object 31">
              <a:extLst>
                <a:ext uri="{FF2B5EF4-FFF2-40B4-BE49-F238E27FC236}">
                  <a16:creationId xmlns:a16="http://schemas.microsoft.com/office/drawing/2014/main" id="{ACE463D8-D6D4-6542-9544-60590CC66764}"/>
                </a:ext>
              </a:extLst>
            </p:cNvPr>
            <p:cNvSpPr/>
            <p:nvPr/>
          </p:nvSpPr>
          <p:spPr>
            <a:xfrm>
              <a:off x="2070035" y="1193835"/>
              <a:ext cx="1461705" cy="134773"/>
            </a:xfrm>
            <a:custGeom>
              <a:avLst/>
              <a:gdLst/>
              <a:ahLst/>
              <a:cxnLst/>
              <a:rect l="l" t="t" r="r" b="b"/>
              <a:pathLst>
                <a:path w="2410460" h="222250">
                  <a:moveTo>
                    <a:pt x="190893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82359" y="22860"/>
                  </a:lnTo>
                  <a:lnTo>
                    <a:pt x="82359" y="222250"/>
                  </a:lnTo>
                  <a:lnTo>
                    <a:pt x="108902" y="222250"/>
                  </a:lnTo>
                  <a:lnTo>
                    <a:pt x="108902" y="22860"/>
                  </a:lnTo>
                  <a:lnTo>
                    <a:pt x="190893" y="22860"/>
                  </a:lnTo>
                  <a:lnTo>
                    <a:pt x="190893" y="0"/>
                  </a:lnTo>
                  <a:close/>
                </a:path>
                <a:path w="2410460" h="222250">
                  <a:moveTo>
                    <a:pt x="2410269" y="198120"/>
                  </a:moveTo>
                  <a:lnTo>
                    <a:pt x="2283193" y="198120"/>
                  </a:lnTo>
                  <a:lnTo>
                    <a:pt x="2283193" y="0"/>
                  </a:lnTo>
                  <a:lnTo>
                    <a:pt x="2257044" y="0"/>
                  </a:lnTo>
                  <a:lnTo>
                    <a:pt x="2257044" y="198120"/>
                  </a:lnTo>
                  <a:lnTo>
                    <a:pt x="2257044" y="222250"/>
                  </a:lnTo>
                  <a:lnTo>
                    <a:pt x="2410269" y="222250"/>
                  </a:lnTo>
                  <a:lnTo>
                    <a:pt x="2410269" y="1981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42" name="object 32">
              <a:extLst>
                <a:ext uri="{FF2B5EF4-FFF2-40B4-BE49-F238E27FC236}">
                  <a16:creationId xmlns:a16="http://schemas.microsoft.com/office/drawing/2014/main" id="{4D148586-8016-044E-A623-1B8140884FA9}"/>
                </a:ext>
              </a:extLst>
            </p:cNvPr>
            <p:cNvPicPr/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1084" y="1226939"/>
              <a:ext cx="103942" cy="10394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2E35CA6-2062-ED40-AC4E-0872D31EBF98}"/>
              </a:ext>
            </a:extLst>
          </p:cNvPr>
          <p:cNvGrpSpPr/>
          <p:nvPr userDrawn="1"/>
        </p:nvGrpSpPr>
        <p:grpSpPr>
          <a:xfrm>
            <a:off x="953648" y="5905070"/>
            <a:ext cx="1269437" cy="371202"/>
            <a:chOff x="953648" y="5905070"/>
            <a:chExt cx="1269437" cy="371202"/>
          </a:xfrm>
        </p:grpSpPr>
        <p:sp>
          <p:nvSpPr>
            <p:cNvPr id="45" name="object 35">
              <a:extLst>
                <a:ext uri="{FF2B5EF4-FFF2-40B4-BE49-F238E27FC236}">
                  <a16:creationId xmlns:a16="http://schemas.microsoft.com/office/drawing/2014/main" id="{B34B68AF-14D7-C644-A482-064B31E0B626}"/>
                </a:ext>
              </a:extLst>
            </p:cNvPr>
            <p:cNvSpPr/>
            <p:nvPr/>
          </p:nvSpPr>
          <p:spPr>
            <a:xfrm>
              <a:off x="1253095" y="6105520"/>
              <a:ext cx="23104" cy="0"/>
            </a:xfrm>
            <a:custGeom>
              <a:avLst/>
              <a:gdLst/>
              <a:ahLst/>
              <a:cxnLst/>
              <a:rect l="l" t="t" r="r" b="b"/>
              <a:pathLst>
                <a:path w="38100">
                  <a:moveTo>
                    <a:pt x="37925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46" name="object 36">
              <a:extLst>
                <a:ext uri="{FF2B5EF4-FFF2-40B4-BE49-F238E27FC236}">
                  <a16:creationId xmlns:a16="http://schemas.microsoft.com/office/drawing/2014/main" id="{50CAA1A4-6451-C841-B0DE-A1C529022E7C}"/>
                </a:ext>
              </a:extLst>
            </p:cNvPr>
            <p:cNvPicPr/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04179" y="6019897"/>
              <a:ext cx="172380" cy="87516"/>
            </a:xfrm>
            <a:prstGeom prst="rect">
              <a:avLst/>
            </a:prstGeom>
          </p:spPr>
        </p:pic>
        <p:sp>
          <p:nvSpPr>
            <p:cNvPr id="47" name="object 37">
              <a:extLst>
                <a:ext uri="{FF2B5EF4-FFF2-40B4-BE49-F238E27FC236}">
                  <a16:creationId xmlns:a16="http://schemas.microsoft.com/office/drawing/2014/main" id="{31D1D5A3-E9E1-3E4D-9041-90BE8A88F03D}"/>
                </a:ext>
              </a:extLst>
            </p:cNvPr>
            <p:cNvSpPr/>
            <p:nvPr/>
          </p:nvSpPr>
          <p:spPr>
            <a:xfrm>
              <a:off x="953648" y="5905070"/>
              <a:ext cx="744715" cy="371202"/>
            </a:xfrm>
            <a:custGeom>
              <a:avLst/>
              <a:gdLst/>
              <a:ahLst/>
              <a:cxnLst/>
              <a:rect l="l" t="t" r="r" b="b"/>
              <a:pathLst>
                <a:path w="1228089" h="612140">
                  <a:moveTo>
                    <a:pt x="544487" y="434708"/>
                  </a:moveTo>
                  <a:lnTo>
                    <a:pt x="510298" y="413372"/>
                  </a:lnTo>
                  <a:lnTo>
                    <a:pt x="504342" y="411822"/>
                  </a:lnTo>
                  <a:lnTo>
                    <a:pt x="504342" y="401523"/>
                  </a:lnTo>
                  <a:lnTo>
                    <a:pt x="509816" y="398462"/>
                  </a:lnTo>
                  <a:lnTo>
                    <a:pt x="525106" y="398462"/>
                  </a:lnTo>
                  <a:lnTo>
                    <a:pt x="531723" y="400964"/>
                  </a:lnTo>
                  <a:lnTo>
                    <a:pt x="537146" y="404329"/>
                  </a:lnTo>
                  <a:lnTo>
                    <a:pt x="543648" y="393090"/>
                  </a:lnTo>
                  <a:lnTo>
                    <a:pt x="537222" y="389750"/>
                  </a:lnTo>
                  <a:lnTo>
                    <a:pt x="530834" y="387464"/>
                  </a:lnTo>
                  <a:lnTo>
                    <a:pt x="524243" y="386156"/>
                  </a:lnTo>
                  <a:lnTo>
                    <a:pt x="517258" y="385737"/>
                  </a:lnTo>
                  <a:lnTo>
                    <a:pt x="506755" y="387134"/>
                  </a:lnTo>
                  <a:lnTo>
                    <a:pt x="497979" y="391274"/>
                  </a:lnTo>
                  <a:lnTo>
                    <a:pt x="491972" y="398132"/>
                  </a:lnTo>
                  <a:lnTo>
                    <a:pt x="489737" y="407644"/>
                  </a:lnTo>
                  <a:lnTo>
                    <a:pt x="491312" y="415721"/>
                  </a:lnTo>
                  <a:lnTo>
                    <a:pt x="495706" y="421487"/>
                  </a:lnTo>
                  <a:lnTo>
                    <a:pt x="502373" y="425259"/>
                  </a:lnTo>
                  <a:lnTo>
                    <a:pt x="510806" y="427418"/>
                  </a:lnTo>
                  <a:lnTo>
                    <a:pt x="524789" y="429628"/>
                  </a:lnTo>
                  <a:lnTo>
                    <a:pt x="529844" y="431431"/>
                  </a:lnTo>
                  <a:lnTo>
                    <a:pt x="529844" y="441528"/>
                  </a:lnTo>
                  <a:lnTo>
                    <a:pt x="523925" y="444525"/>
                  </a:lnTo>
                  <a:lnTo>
                    <a:pt x="507403" y="444525"/>
                  </a:lnTo>
                  <a:lnTo>
                    <a:pt x="499249" y="441071"/>
                  </a:lnTo>
                  <a:lnTo>
                    <a:pt x="494284" y="437095"/>
                  </a:lnTo>
                  <a:lnTo>
                    <a:pt x="487133" y="448170"/>
                  </a:lnTo>
                  <a:lnTo>
                    <a:pt x="493331" y="452107"/>
                  </a:lnTo>
                  <a:lnTo>
                    <a:pt x="500532" y="454926"/>
                  </a:lnTo>
                  <a:lnTo>
                    <a:pt x="508317" y="456641"/>
                  </a:lnTo>
                  <a:lnTo>
                    <a:pt x="516216" y="457212"/>
                  </a:lnTo>
                  <a:lnTo>
                    <a:pt x="526910" y="455841"/>
                  </a:lnTo>
                  <a:lnTo>
                    <a:pt x="535927" y="451688"/>
                  </a:lnTo>
                  <a:lnTo>
                    <a:pt x="542163" y="444665"/>
                  </a:lnTo>
                  <a:lnTo>
                    <a:pt x="544487" y="434708"/>
                  </a:lnTo>
                  <a:close/>
                </a:path>
                <a:path w="1228089" h="612140">
                  <a:moveTo>
                    <a:pt x="556818" y="510311"/>
                  </a:moveTo>
                  <a:lnTo>
                    <a:pt x="556641" y="506425"/>
                  </a:lnTo>
                  <a:lnTo>
                    <a:pt x="524852" y="506425"/>
                  </a:lnTo>
                  <a:lnTo>
                    <a:pt x="524852" y="517918"/>
                  </a:lnTo>
                  <a:lnTo>
                    <a:pt x="542417" y="517918"/>
                  </a:lnTo>
                  <a:lnTo>
                    <a:pt x="540588" y="527735"/>
                  </a:lnTo>
                  <a:lnTo>
                    <a:pt x="534035" y="533158"/>
                  </a:lnTo>
                  <a:lnTo>
                    <a:pt x="522770" y="533158"/>
                  </a:lnTo>
                  <a:lnTo>
                    <a:pt x="514375" y="531558"/>
                  </a:lnTo>
                  <a:lnTo>
                    <a:pt x="507530" y="526973"/>
                  </a:lnTo>
                  <a:lnTo>
                    <a:pt x="502920" y="519760"/>
                  </a:lnTo>
                  <a:lnTo>
                    <a:pt x="501230" y="510235"/>
                  </a:lnTo>
                  <a:lnTo>
                    <a:pt x="502869" y="501002"/>
                  </a:lnTo>
                  <a:lnTo>
                    <a:pt x="507403" y="493814"/>
                  </a:lnTo>
                  <a:lnTo>
                    <a:pt x="514299" y="489153"/>
                  </a:lnTo>
                  <a:lnTo>
                    <a:pt x="523024" y="487489"/>
                  </a:lnTo>
                  <a:lnTo>
                    <a:pt x="530098" y="487489"/>
                  </a:lnTo>
                  <a:lnTo>
                    <a:pt x="535825" y="490232"/>
                  </a:lnTo>
                  <a:lnTo>
                    <a:pt x="539699" y="494728"/>
                  </a:lnTo>
                  <a:lnTo>
                    <a:pt x="549617" y="485013"/>
                  </a:lnTo>
                  <a:lnTo>
                    <a:pt x="544487" y="480555"/>
                  </a:lnTo>
                  <a:lnTo>
                    <a:pt x="538340" y="477227"/>
                  </a:lnTo>
                  <a:lnTo>
                    <a:pt x="531279" y="475132"/>
                  </a:lnTo>
                  <a:lnTo>
                    <a:pt x="523417" y="474408"/>
                  </a:lnTo>
                  <a:lnTo>
                    <a:pt x="508787" y="477075"/>
                  </a:lnTo>
                  <a:lnTo>
                    <a:pt x="497255" y="484492"/>
                  </a:lnTo>
                  <a:lnTo>
                    <a:pt x="489699" y="495833"/>
                  </a:lnTo>
                  <a:lnTo>
                    <a:pt x="486981" y="510235"/>
                  </a:lnTo>
                  <a:lnTo>
                    <a:pt x="489940" y="525208"/>
                  </a:lnTo>
                  <a:lnTo>
                    <a:pt x="497865" y="536448"/>
                  </a:lnTo>
                  <a:lnTo>
                    <a:pt x="509371" y="543521"/>
                  </a:lnTo>
                  <a:lnTo>
                    <a:pt x="523087" y="545973"/>
                  </a:lnTo>
                  <a:lnTo>
                    <a:pt x="536613" y="543344"/>
                  </a:lnTo>
                  <a:lnTo>
                    <a:pt x="547293" y="535990"/>
                  </a:lnTo>
                  <a:lnTo>
                    <a:pt x="554304" y="524713"/>
                  </a:lnTo>
                  <a:lnTo>
                    <a:pt x="556818" y="510311"/>
                  </a:lnTo>
                  <a:close/>
                </a:path>
                <a:path w="1228089" h="612140">
                  <a:moveTo>
                    <a:pt x="569836" y="192493"/>
                  </a:moveTo>
                  <a:lnTo>
                    <a:pt x="478028" y="192493"/>
                  </a:lnTo>
                  <a:lnTo>
                    <a:pt x="478929" y="190550"/>
                  </a:lnTo>
                  <a:lnTo>
                    <a:pt x="567207" y="0"/>
                  </a:lnTo>
                  <a:lnTo>
                    <a:pt x="292366" y="0"/>
                  </a:lnTo>
                  <a:lnTo>
                    <a:pt x="292366" y="193738"/>
                  </a:lnTo>
                  <a:lnTo>
                    <a:pt x="292366" y="329336"/>
                  </a:lnTo>
                  <a:lnTo>
                    <a:pt x="253644" y="329336"/>
                  </a:lnTo>
                  <a:lnTo>
                    <a:pt x="253644" y="193738"/>
                  </a:lnTo>
                  <a:lnTo>
                    <a:pt x="292366" y="193738"/>
                  </a:lnTo>
                  <a:lnTo>
                    <a:pt x="292366" y="0"/>
                  </a:lnTo>
                  <a:lnTo>
                    <a:pt x="0" y="0"/>
                  </a:lnTo>
                  <a:lnTo>
                    <a:pt x="89763" y="193738"/>
                  </a:lnTo>
                  <a:lnTo>
                    <a:pt x="131610" y="193738"/>
                  </a:lnTo>
                  <a:lnTo>
                    <a:pt x="165976" y="267855"/>
                  </a:lnTo>
                  <a:lnTo>
                    <a:pt x="200317" y="193738"/>
                  </a:lnTo>
                  <a:lnTo>
                    <a:pt x="242252" y="193738"/>
                  </a:lnTo>
                  <a:lnTo>
                    <a:pt x="179412" y="329336"/>
                  </a:lnTo>
                  <a:lnTo>
                    <a:pt x="152603" y="329336"/>
                  </a:lnTo>
                  <a:lnTo>
                    <a:pt x="283616" y="612051"/>
                  </a:lnTo>
                  <a:lnTo>
                    <a:pt x="413270" y="332282"/>
                  </a:lnTo>
                  <a:lnTo>
                    <a:pt x="417652" y="322834"/>
                  </a:lnTo>
                  <a:lnTo>
                    <a:pt x="409549" y="326847"/>
                  </a:lnTo>
                  <a:lnTo>
                    <a:pt x="400900" y="329806"/>
                  </a:lnTo>
                  <a:lnTo>
                    <a:pt x="391795" y="331647"/>
                  </a:lnTo>
                  <a:lnTo>
                    <a:pt x="382295" y="332282"/>
                  </a:lnTo>
                  <a:lnTo>
                    <a:pt x="353860" y="326885"/>
                  </a:lnTo>
                  <a:lnTo>
                    <a:pt x="330771" y="311975"/>
                  </a:lnTo>
                  <a:lnTo>
                    <a:pt x="315277" y="289496"/>
                  </a:lnTo>
                  <a:lnTo>
                    <a:pt x="309613" y="261404"/>
                  </a:lnTo>
                  <a:lnTo>
                    <a:pt x="315277" y="233324"/>
                  </a:lnTo>
                  <a:lnTo>
                    <a:pt x="330771" y="210858"/>
                  </a:lnTo>
                  <a:lnTo>
                    <a:pt x="353860" y="195948"/>
                  </a:lnTo>
                  <a:lnTo>
                    <a:pt x="382295" y="190550"/>
                  </a:lnTo>
                  <a:lnTo>
                    <a:pt x="400977" y="193052"/>
                  </a:lnTo>
                  <a:lnTo>
                    <a:pt x="417766" y="200088"/>
                  </a:lnTo>
                  <a:lnTo>
                    <a:pt x="432015" y="210985"/>
                  </a:lnTo>
                  <a:lnTo>
                    <a:pt x="443064" y="225082"/>
                  </a:lnTo>
                  <a:lnTo>
                    <a:pt x="411416" y="244068"/>
                  </a:lnTo>
                  <a:lnTo>
                    <a:pt x="406069" y="237350"/>
                  </a:lnTo>
                  <a:lnTo>
                    <a:pt x="399224" y="232079"/>
                  </a:lnTo>
                  <a:lnTo>
                    <a:pt x="391198" y="228638"/>
                  </a:lnTo>
                  <a:lnTo>
                    <a:pt x="382295" y="227406"/>
                  </a:lnTo>
                  <a:lnTo>
                    <a:pt x="369049" y="230111"/>
                  </a:lnTo>
                  <a:lnTo>
                    <a:pt x="358254" y="237439"/>
                  </a:lnTo>
                  <a:lnTo>
                    <a:pt x="350964" y="248246"/>
                  </a:lnTo>
                  <a:lnTo>
                    <a:pt x="348297" y="261404"/>
                  </a:lnTo>
                  <a:lnTo>
                    <a:pt x="350964" y="274574"/>
                  </a:lnTo>
                  <a:lnTo>
                    <a:pt x="358254" y="285381"/>
                  </a:lnTo>
                  <a:lnTo>
                    <a:pt x="369049" y="292709"/>
                  </a:lnTo>
                  <a:lnTo>
                    <a:pt x="382295" y="295402"/>
                  </a:lnTo>
                  <a:lnTo>
                    <a:pt x="391198" y="294195"/>
                  </a:lnTo>
                  <a:lnTo>
                    <a:pt x="399224" y="290817"/>
                  </a:lnTo>
                  <a:lnTo>
                    <a:pt x="406069" y="285572"/>
                  </a:lnTo>
                  <a:lnTo>
                    <a:pt x="411416" y="278765"/>
                  </a:lnTo>
                  <a:lnTo>
                    <a:pt x="432257" y="291287"/>
                  </a:lnTo>
                  <a:lnTo>
                    <a:pt x="438048" y="278765"/>
                  </a:lnTo>
                  <a:lnTo>
                    <a:pt x="454126" y="244068"/>
                  </a:lnTo>
                  <a:lnTo>
                    <a:pt x="462330" y="226377"/>
                  </a:lnTo>
                  <a:lnTo>
                    <a:pt x="493801" y="226377"/>
                  </a:lnTo>
                  <a:lnTo>
                    <a:pt x="493801" y="330542"/>
                  </a:lnTo>
                  <a:lnTo>
                    <a:pt x="531710" y="330542"/>
                  </a:lnTo>
                  <a:lnTo>
                    <a:pt x="531710" y="226377"/>
                  </a:lnTo>
                  <a:lnTo>
                    <a:pt x="569836" y="226377"/>
                  </a:lnTo>
                  <a:lnTo>
                    <a:pt x="569836" y="192493"/>
                  </a:lnTo>
                  <a:close/>
                </a:path>
                <a:path w="1228089" h="612140">
                  <a:moveTo>
                    <a:pt x="591248" y="452183"/>
                  </a:moveTo>
                  <a:lnTo>
                    <a:pt x="586498" y="442112"/>
                  </a:lnTo>
                  <a:lnTo>
                    <a:pt x="583895" y="443687"/>
                  </a:lnTo>
                  <a:lnTo>
                    <a:pt x="580593" y="445236"/>
                  </a:lnTo>
                  <a:lnTo>
                    <a:pt x="573519" y="445236"/>
                  </a:lnTo>
                  <a:lnTo>
                    <a:pt x="570382" y="443052"/>
                  </a:lnTo>
                  <a:lnTo>
                    <a:pt x="570382" y="419620"/>
                  </a:lnTo>
                  <a:lnTo>
                    <a:pt x="587692" y="419620"/>
                  </a:lnTo>
                  <a:lnTo>
                    <a:pt x="587692" y="408178"/>
                  </a:lnTo>
                  <a:lnTo>
                    <a:pt x="570382" y="408178"/>
                  </a:lnTo>
                  <a:lnTo>
                    <a:pt x="570382" y="393992"/>
                  </a:lnTo>
                  <a:lnTo>
                    <a:pt x="557504" y="393992"/>
                  </a:lnTo>
                  <a:lnTo>
                    <a:pt x="557504" y="408178"/>
                  </a:lnTo>
                  <a:lnTo>
                    <a:pt x="548271" y="408178"/>
                  </a:lnTo>
                  <a:lnTo>
                    <a:pt x="548271" y="419620"/>
                  </a:lnTo>
                  <a:lnTo>
                    <a:pt x="557504" y="419620"/>
                  </a:lnTo>
                  <a:lnTo>
                    <a:pt x="557504" y="438099"/>
                  </a:lnTo>
                  <a:lnTo>
                    <a:pt x="558634" y="446316"/>
                  </a:lnTo>
                  <a:lnTo>
                    <a:pt x="562013" y="452310"/>
                  </a:lnTo>
                  <a:lnTo>
                    <a:pt x="567613" y="455968"/>
                  </a:lnTo>
                  <a:lnTo>
                    <a:pt x="575398" y="457212"/>
                  </a:lnTo>
                  <a:lnTo>
                    <a:pt x="582218" y="457212"/>
                  </a:lnTo>
                  <a:lnTo>
                    <a:pt x="587032" y="455041"/>
                  </a:lnTo>
                  <a:lnTo>
                    <a:pt x="591248" y="452183"/>
                  </a:lnTo>
                  <a:close/>
                </a:path>
                <a:path w="1228089" h="612140">
                  <a:moveTo>
                    <a:pt x="615010" y="520827"/>
                  </a:moveTo>
                  <a:lnTo>
                    <a:pt x="613054" y="510819"/>
                  </a:lnTo>
                  <a:lnTo>
                    <a:pt x="610920" y="507669"/>
                  </a:lnTo>
                  <a:lnTo>
                    <a:pt x="607644" y="502843"/>
                  </a:lnTo>
                  <a:lnTo>
                    <a:pt x="601853" y="499122"/>
                  </a:lnTo>
                  <a:lnTo>
                    <a:pt x="601853" y="513092"/>
                  </a:lnTo>
                  <a:lnTo>
                    <a:pt x="601853" y="528561"/>
                  </a:lnTo>
                  <a:lnTo>
                    <a:pt x="596366" y="533971"/>
                  </a:lnTo>
                  <a:lnTo>
                    <a:pt x="581863" y="533971"/>
                  </a:lnTo>
                  <a:lnTo>
                    <a:pt x="576440" y="528561"/>
                  </a:lnTo>
                  <a:lnTo>
                    <a:pt x="576440" y="513092"/>
                  </a:lnTo>
                  <a:lnTo>
                    <a:pt x="581863" y="507669"/>
                  </a:lnTo>
                  <a:lnTo>
                    <a:pt x="596366" y="507669"/>
                  </a:lnTo>
                  <a:lnTo>
                    <a:pt x="601853" y="513092"/>
                  </a:lnTo>
                  <a:lnTo>
                    <a:pt x="601853" y="499122"/>
                  </a:lnTo>
                  <a:lnTo>
                    <a:pt x="599452" y="497573"/>
                  </a:lnTo>
                  <a:lnTo>
                    <a:pt x="589114" y="495668"/>
                  </a:lnTo>
                  <a:lnTo>
                    <a:pt x="578815" y="497573"/>
                  </a:lnTo>
                  <a:lnTo>
                    <a:pt x="570649" y="502843"/>
                  </a:lnTo>
                  <a:lnTo>
                    <a:pt x="565251" y="510819"/>
                  </a:lnTo>
                  <a:lnTo>
                    <a:pt x="563321" y="520827"/>
                  </a:lnTo>
                  <a:lnTo>
                    <a:pt x="565251" y="530834"/>
                  </a:lnTo>
                  <a:lnTo>
                    <a:pt x="570649" y="538810"/>
                  </a:lnTo>
                  <a:lnTo>
                    <a:pt x="578815" y="544080"/>
                  </a:lnTo>
                  <a:lnTo>
                    <a:pt x="589114" y="545985"/>
                  </a:lnTo>
                  <a:lnTo>
                    <a:pt x="599452" y="544080"/>
                  </a:lnTo>
                  <a:lnTo>
                    <a:pt x="607644" y="538810"/>
                  </a:lnTo>
                  <a:lnTo>
                    <a:pt x="610933" y="533971"/>
                  </a:lnTo>
                  <a:lnTo>
                    <a:pt x="613054" y="530834"/>
                  </a:lnTo>
                  <a:lnTo>
                    <a:pt x="615010" y="520827"/>
                  </a:lnTo>
                  <a:close/>
                </a:path>
                <a:path w="1228089" h="612140">
                  <a:moveTo>
                    <a:pt x="643521" y="408178"/>
                  </a:moveTo>
                  <a:lnTo>
                    <a:pt x="631342" y="408178"/>
                  </a:lnTo>
                  <a:lnTo>
                    <a:pt x="631342" y="424497"/>
                  </a:lnTo>
                  <a:lnTo>
                    <a:pt x="631342" y="439597"/>
                  </a:lnTo>
                  <a:lnTo>
                    <a:pt x="626351" y="445236"/>
                  </a:lnTo>
                  <a:lnTo>
                    <a:pt x="611454" y="445236"/>
                  </a:lnTo>
                  <a:lnTo>
                    <a:pt x="606653" y="439343"/>
                  </a:lnTo>
                  <a:lnTo>
                    <a:pt x="606653" y="424751"/>
                  </a:lnTo>
                  <a:lnTo>
                    <a:pt x="611454" y="418896"/>
                  </a:lnTo>
                  <a:lnTo>
                    <a:pt x="626351" y="418896"/>
                  </a:lnTo>
                  <a:lnTo>
                    <a:pt x="631342" y="424497"/>
                  </a:lnTo>
                  <a:lnTo>
                    <a:pt x="631342" y="408178"/>
                  </a:lnTo>
                  <a:lnTo>
                    <a:pt x="630948" y="408178"/>
                  </a:lnTo>
                  <a:lnTo>
                    <a:pt x="630948" y="413461"/>
                  </a:lnTo>
                  <a:lnTo>
                    <a:pt x="627773" y="409549"/>
                  </a:lnTo>
                  <a:lnTo>
                    <a:pt x="623214" y="406895"/>
                  </a:lnTo>
                  <a:lnTo>
                    <a:pt x="616648" y="406895"/>
                  </a:lnTo>
                  <a:lnTo>
                    <a:pt x="607466" y="408800"/>
                  </a:lnTo>
                  <a:lnTo>
                    <a:pt x="600138" y="414083"/>
                  </a:lnTo>
                  <a:lnTo>
                    <a:pt x="595274" y="422059"/>
                  </a:lnTo>
                  <a:lnTo>
                    <a:pt x="593509" y="432054"/>
                  </a:lnTo>
                  <a:lnTo>
                    <a:pt x="595274" y="442048"/>
                  </a:lnTo>
                  <a:lnTo>
                    <a:pt x="600138" y="450024"/>
                  </a:lnTo>
                  <a:lnTo>
                    <a:pt x="607466" y="455307"/>
                  </a:lnTo>
                  <a:lnTo>
                    <a:pt x="616648" y="457212"/>
                  </a:lnTo>
                  <a:lnTo>
                    <a:pt x="623214" y="457212"/>
                  </a:lnTo>
                  <a:lnTo>
                    <a:pt x="627837" y="454545"/>
                  </a:lnTo>
                  <a:lnTo>
                    <a:pt x="630948" y="450697"/>
                  </a:lnTo>
                  <a:lnTo>
                    <a:pt x="630948" y="455980"/>
                  </a:lnTo>
                  <a:lnTo>
                    <a:pt x="643521" y="455980"/>
                  </a:lnTo>
                  <a:lnTo>
                    <a:pt x="643521" y="450697"/>
                  </a:lnTo>
                  <a:lnTo>
                    <a:pt x="643521" y="445236"/>
                  </a:lnTo>
                  <a:lnTo>
                    <a:pt x="643521" y="418896"/>
                  </a:lnTo>
                  <a:lnTo>
                    <a:pt x="643521" y="413461"/>
                  </a:lnTo>
                  <a:lnTo>
                    <a:pt x="643521" y="408178"/>
                  </a:lnTo>
                  <a:close/>
                </a:path>
                <a:path w="1228089" h="612140">
                  <a:moveTo>
                    <a:pt x="668731" y="496951"/>
                  </a:moveTo>
                  <a:lnTo>
                    <a:pt x="655154" y="496951"/>
                  </a:lnTo>
                  <a:lnTo>
                    <a:pt x="642670" y="531164"/>
                  </a:lnTo>
                  <a:lnTo>
                    <a:pt x="630301" y="496951"/>
                  </a:lnTo>
                  <a:lnTo>
                    <a:pt x="616267" y="496951"/>
                  </a:lnTo>
                  <a:lnTo>
                    <a:pt x="635177" y="544753"/>
                  </a:lnTo>
                  <a:lnTo>
                    <a:pt x="650024" y="544753"/>
                  </a:lnTo>
                  <a:lnTo>
                    <a:pt x="668731" y="496951"/>
                  </a:lnTo>
                  <a:close/>
                </a:path>
                <a:path w="1228089" h="612140">
                  <a:moveTo>
                    <a:pt x="693280" y="452183"/>
                  </a:moveTo>
                  <a:lnTo>
                    <a:pt x="688543" y="442112"/>
                  </a:lnTo>
                  <a:lnTo>
                    <a:pt x="685939" y="443687"/>
                  </a:lnTo>
                  <a:lnTo>
                    <a:pt x="682625" y="445236"/>
                  </a:lnTo>
                  <a:lnTo>
                    <a:pt x="675551" y="445236"/>
                  </a:lnTo>
                  <a:lnTo>
                    <a:pt x="672414" y="443052"/>
                  </a:lnTo>
                  <a:lnTo>
                    <a:pt x="672414" y="419620"/>
                  </a:lnTo>
                  <a:lnTo>
                    <a:pt x="689724" y="419620"/>
                  </a:lnTo>
                  <a:lnTo>
                    <a:pt x="689724" y="408178"/>
                  </a:lnTo>
                  <a:lnTo>
                    <a:pt x="672414" y="408178"/>
                  </a:lnTo>
                  <a:lnTo>
                    <a:pt x="672414" y="393992"/>
                  </a:lnTo>
                  <a:lnTo>
                    <a:pt x="659549" y="393992"/>
                  </a:lnTo>
                  <a:lnTo>
                    <a:pt x="659549" y="408178"/>
                  </a:lnTo>
                  <a:lnTo>
                    <a:pt x="650316" y="408178"/>
                  </a:lnTo>
                  <a:lnTo>
                    <a:pt x="650316" y="419620"/>
                  </a:lnTo>
                  <a:lnTo>
                    <a:pt x="659549" y="419620"/>
                  </a:lnTo>
                  <a:lnTo>
                    <a:pt x="659549" y="438099"/>
                  </a:lnTo>
                  <a:lnTo>
                    <a:pt x="660679" y="446316"/>
                  </a:lnTo>
                  <a:lnTo>
                    <a:pt x="664057" y="452310"/>
                  </a:lnTo>
                  <a:lnTo>
                    <a:pt x="669645" y="455968"/>
                  </a:lnTo>
                  <a:lnTo>
                    <a:pt x="677443" y="457212"/>
                  </a:lnTo>
                  <a:lnTo>
                    <a:pt x="684263" y="457212"/>
                  </a:lnTo>
                  <a:lnTo>
                    <a:pt x="689076" y="455041"/>
                  </a:lnTo>
                  <a:lnTo>
                    <a:pt x="693280" y="452183"/>
                  </a:lnTo>
                  <a:close/>
                </a:path>
                <a:path w="1228089" h="612140">
                  <a:moveTo>
                    <a:pt x="717435" y="520776"/>
                  </a:moveTo>
                  <a:lnTo>
                    <a:pt x="704507" y="498106"/>
                  </a:lnTo>
                  <a:lnTo>
                    <a:pt x="704507" y="516343"/>
                  </a:lnTo>
                  <a:lnTo>
                    <a:pt x="683361" y="516343"/>
                  </a:lnTo>
                  <a:lnTo>
                    <a:pt x="684479" y="510425"/>
                  </a:lnTo>
                  <a:lnTo>
                    <a:pt x="688047" y="506768"/>
                  </a:lnTo>
                  <a:lnTo>
                    <a:pt x="699630" y="506768"/>
                  </a:lnTo>
                  <a:lnTo>
                    <a:pt x="703338" y="510235"/>
                  </a:lnTo>
                  <a:lnTo>
                    <a:pt x="704507" y="516343"/>
                  </a:lnTo>
                  <a:lnTo>
                    <a:pt x="704507" y="498106"/>
                  </a:lnTo>
                  <a:lnTo>
                    <a:pt x="703643" y="497497"/>
                  </a:lnTo>
                  <a:lnTo>
                    <a:pt x="694220" y="495668"/>
                  </a:lnTo>
                  <a:lnTo>
                    <a:pt x="684403" y="497509"/>
                  </a:lnTo>
                  <a:lnTo>
                    <a:pt x="676757" y="502678"/>
                  </a:lnTo>
                  <a:lnTo>
                    <a:pt x="671804" y="510679"/>
                  </a:lnTo>
                  <a:lnTo>
                    <a:pt x="670039" y="520966"/>
                  </a:lnTo>
                  <a:lnTo>
                    <a:pt x="671855" y="531228"/>
                  </a:lnTo>
                  <a:lnTo>
                    <a:pt x="676948" y="539115"/>
                  </a:lnTo>
                  <a:lnTo>
                    <a:pt x="684796" y="544195"/>
                  </a:lnTo>
                  <a:lnTo>
                    <a:pt x="694867" y="545985"/>
                  </a:lnTo>
                  <a:lnTo>
                    <a:pt x="702881" y="545985"/>
                  </a:lnTo>
                  <a:lnTo>
                    <a:pt x="709803" y="543712"/>
                  </a:lnTo>
                  <a:lnTo>
                    <a:pt x="715225" y="538721"/>
                  </a:lnTo>
                  <a:lnTo>
                    <a:pt x="711847" y="535025"/>
                  </a:lnTo>
                  <a:lnTo>
                    <a:pt x="707682" y="530453"/>
                  </a:lnTo>
                  <a:lnTo>
                    <a:pt x="704227" y="533336"/>
                  </a:lnTo>
                  <a:lnTo>
                    <a:pt x="699744" y="535025"/>
                  </a:lnTo>
                  <a:lnTo>
                    <a:pt x="689533" y="535025"/>
                  </a:lnTo>
                  <a:lnTo>
                    <a:pt x="684682" y="532015"/>
                  </a:lnTo>
                  <a:lnTo>
                    <a:pt x="683310" y="525119"/>
                  </a:lnTo>
                  <a:lnTo>
                    <a:pt x="717194" y="525119"/>
                  </a:lnTo>
                  <a:lnTo>
                    <a:pt x="717321" y="524027"/>
                  </a:lnTo>
                  <a:lnTo>
                    <a:pt x="717435" y="520776"/>
                  </a:lnTo>
                  <a:close/>
                </a:path>
                <a:path w="1228089" h="612140">
                  <a:moveTo>
                    <a:pt x="742937" y="432003"/>
                  </a:moveTo>
                  <a:lnTo>
                    <a:pt x="742188" y="427570"/>
                  </a:lnTo>
                  <a:lnTo>
                    <a:pt x="741235" y="421906"/>
                  </a:lnTo>
                  <a:lnTo>
                    <a:pt x="741133" y="421665"/>
                  </a:lnTo>
                  <a:lnTo>
                    <a:pt x="738949" y="418007"/>
                  </a:lnTo>
                  <a:lnTo>
                    <a:pt x="736460" y="413867"/>
                  </a:lnTo>
                  <a:lnTo>
                    <a:pt x="730008" y="409346"/>
                  </a:lnTo>
                  <a:lnTo>
                    <a:pt x="730008" y="427570"/>
                  </a:lnTo>
                  <a:lnTo>
                    <a:pt x="708850" y="427570"/>
                  </a:lnTo>
                  <a:lnTo>
                    <a:pt x="709980" y="421665"/>
                  </a:lnTo>
                  <a:lnTo>
                    <a:pt x="713549" y="418007"/>
                  </a:lnTo>
                  <a:lnTo>
                    <a:pt x="725131" y="418007"/>
                  </a:lnTo>
                  <a:lnTo>
                    <a:pt x="728827" y="421462"/>
                  </a:lnTo>
                  <a:lnTo>
                    <a:pt x="730008" y="427570"/>
                  </a:lnTo>
                  <a:lnTo>
                    <a:pt x="730008" y="409346"/>
                  </a:lnTo>
                  <a:lnTo>
                    <a:pt x="729132" y="408724"/>
                  </a:lnTo>
                  <a:lnTo>
                    <a:pt x="719709" y="406895"/>
                  </a:lnTo>
                  <a:lnTo>
                    <a:pt x="709904" y="408736"/>
                  </a:lnTo>
                  <a:lnTo>
                    <a:pt x="702259" y="413905"/>
                  </a:lnTo>
                  <a:lnTo>
                    <a:pt x="697306" y="421906"/>
                  </a:lnTo>
                  <a:lnTo>
                    <a:pt x="695540" y="432206"/>
                  </a:lnTo>
                  <a:lnTo>
                    <a:pt x="697357" y="442455"/>
                  </a:lnTo>
                  <a:lnTo>
                    <a:pt x="702449" y="450354"/>
                  </a:lnTo>
                  <a:lnTo>
                    <a:pt x="710285" y="455422"/>
                  </a:lnTo>
                  <a:lnTo>
                    <a:pt x="720356" y="457212"/>
                  </a:lnTo>
                  <a:lnTo>
                    <a:pt x="728383" y="457212"/>
                  </a:lnTo>
                  <a:lnTo>
                    <a:pt x="735304" y="454952"/>
                  </a:lnTo>
                  <a:lnTo>
                    <a:pt x="740714" y="449948"/>
                  </a:lnTo>
                  <a:lnTo>
                    <a:pt x="737349" y="446252"/>
                  </a:lnTo>
                  <a:lnTo>
                    <a:pt x="733183" y="441680"/>
                  </a:lnTo>
                  <a:lnTo>
                    <a:pt x="729729" y="444563"/>
                  </a:lnTo>
                  <a:lnTo>
                    <a:pt x="725246" y="446252"/>
                  </a:lnTo>
                  <a:lnTo>
                    <a:pt x="715035" y="446252"/>
                  </a:lnTo>
                  <a:lnTo>
                    <a:pt x="710171" y="443255"/>
                  </a:lnTo>
                  <a:lnTo>
                    <a:pt x="708799" y="436346"/>
                  </a:lnTo>
                  <a:lnTo>
                    <a:pt x="742683" y="436346"/>
                  </a:lnTo>
                  <a:lnTo>
                    <a:pt x="742848" y="435267"/>
                  </a:lnTo>
                  <a:lnTo>
                    <a:pt x="742937" y="432003"/>
                  </a:lnTo>
                  <a:close/>
                </a:path>
                <a:path w="1228089" h="612140">
                  <a:moveTo>
                    <a:pt x="758621" y="496709"/>
                  </a:moveTo>
                  <a:lnTo>
                    <a:pt x="756843" y="496062"/>
                  </a:lnTo>
                  <a:lnTo>
                    <a:pt x="754659" y="495668"/>
                  </a:lnTo>
                  <a:lnTo>
                    <a:pt x="746048" y="495668"/>
                  </a:lnTo>
                  <a:lnTo>
                    <a:pt x="741451" y="497700"/>
                  </a:lnTo>
                  <a:lnTo>
                    <a:pt x="738454" y="502170"/>
                  </a:lnTo>
                  <a:lnTo>
                    <a:pt x="738454" y="496963"/>
                  </a:lnTo>
                  <a:lnTo>
                    <a:pt x="725970" y="496963"/>
                  </a:lnTo>
                  <a:lnTo>
                    <a:pt x="725970" y="544766"/>
                  </a:lnTo>
                  <a:lnTo>
                    <a:pt x="738835" y="544766"/>
                  </a:lnTo>
                  <a:lnTo>
                    <a:pt x="738835" y="511594"/>
                  </a:lnTo>
                  <a:lnTo>
                    <a:pt x="742937" y="507961"/>
                  </a:lnTo>
                  <a:lnTo>
                    <a:pt x="751522" y="507961"/>
                  </a:lnTo>
                  <a:lnTo>
                    <a:pt x="754570" y="508546"/>
                  </a:lnTo>
                  <a:lnTo>
                    <a:pt x="756678" y="509473"/>
                  </a:lnTo>
                  <a:lnTo>
                    <a:pt x="758621" y="496709"/>
                  </a:lnTo>
                  <a:close/>
                </a:path>
                <a:path w="1228089" h="612140">
                  <a:moveTo>
                    <a:pt x="810602" y="514311"/>
                  </a:moveTo>
                  <a:lnTo>
                    <a:pt x="809218" y="506717"/>
                  </a:lnTo>
                  <a:lnTo>
                    <a:pt x="805370" y="500824"/>
                  </a:lnTo>
                  <a:lnTo>
                    <a:pt x="799490" y="497014"/>
                  </a:lnTo>
                  <a:lnTo>
                    <a:pt x="792010" y="495668"/>
                  </a:lnTo>
                  <a:lnTo>
                    <a:pt x="786587" y="495668"/>
                  </a:lnTo>
                  <a:lnTo>
                    <a:pt x="781342" y="497484"/>
                  </a:lnTo>
                  <a:lnTo>
                    <a:pt x="777951" y="502564"/>
                  </a:lnTo>
                  <a:lnTo>
                    <a:pt x="777951" y="496951"/>
                  </a:lnTo>
                  <a:lnTo>
                    <a:pt x="765416" y="496951"/>
                  </a:lnTo>
                  <a:lnTo>
                    <a:pt x="765416" y="544753"/>
                  </a:lnTo>
                  <a:lnTo>
                    <a:pt x="778294" y="544753"/>
                  </a:lnTo>
                  <a:lnTo>
                    <a:pt x="778294" y="511340"/>
                  </a:lnTo>
                  <a:lnTo>
                    <a:pt x="782891" y="507746"/>
                  </a:lnTo>
                  <a:lnTo>
                    <a:pt x="794283" y="507746"/>
                  </a:lnTo>
                  <a:lnTo>
                    <a:pt x="797725" y="511543"/>
                  </a:lnTo>
                  <a:lnTo>
                    <a:pt x="797725" y="544753"/>
                  </a:lnTo>
                  <a:lnTo>
                    <a:pt x="810602" y="544753"/>
                  </a:lnTo>
                  <a:lnTo>
                    <a:pt x="810602" y="514311"/>
                  </a:lnTo>
                  <a:close/>
                </a:path>
                <a:path w="1228089" h="612140">
                  <a:moveTo>
                    <a:pt x="899172" y="514311"/>
                  </a:moveTo>
                  <a:lnTo>
                    <a:pt x="897813" y="506717"/>
                  </a:lnTo>
                  <a:lnTo>
                    <a:pt x="893965" y="500824"/>
                  </a:lnTo>
                  <a:lnTo>
                    <a:pt x="888022" y="497014"/>
                  </a:lnTo>
                  <a:lnTo>
                    <a:pt x="880325" y="495668"/>
                  </a:lnTo>
                  <a:lnTo>
                    <a:pt x="874064" y="495668"/>
                  </a:lnTo>
                  <a:lnTo>
                    <a:pt x="867816" y="497789"/>
                  </a:lnTo>
                  <a:lnTo>
                    <a:pt x="864108" y="503859"/>
                  </a:lnTo>
                  <a:lnTo>
                    <a:pt x="860882" y="498779"/>
                  </a:lnTo>
                  <a:lnTo>
                    <a:pt x="855218" y="495668"/>
                  </a:lnTo>
                  <a:lnTo>
                    <a:pt x="842911" y="495668"/>
                  </a:lnTo>
                  <a:lnTo>
                    <a:pt x="837653" y="497484"/>
                  </a:lnTo>
                  <a:lnTo>
                    <a:pt x="834263" y="502564"/>
                  </a:lnTo>
                  <a:lnTo>
                    <a:pt x="834263" y="496951"/>
                  </a:lnTo>
                  <a:lnTo>
                    <a:pt x="821728" y="496951"/>
                  </a:lnTo>
                  <a:lnTo>
                    <a:pt x="821728" y="544753"/>
                  </a:lnTo>
                  <a:lnTo>
                    <a:pt x="834605" y="544753"/>
                  </a:lnTo>
                  <a:lnTo>
                    <a:pt x="834605" y="511340"/>
                  </a:lnTo>
                  <a:lnTo>
                    <a:pt x="839203" y="507746"/>
                  </a:lnTo>
                  <a:lnTo>
                    <a:pt x="850595" y="507746"/>
                  </a:lnTo>
                  <a:lnTo>
                    <a:pt x="854049" y="511543"/>
                  </a:lnTo>
                  <a:lnTo>
                    <a:pt x="854049" y="544753"/>
                  </a:lnTo>
                  <a:lnTo>
                    <a:pt x="866914" y="544753"/>
                  </a:lnTo>
                  <a:lnTo>
                    <a:pt x="866914" y="511340"/>
                  </a:lnTo>
                  <a:lnTo>
                    <a:pt x="871524" y="507746"/>
                  </a:lnTo>
                  <a:lnTo>
                    <a:pt x="882853" y="507746"/>
                  </a:lnTo>
                  <a:lnTo>
                    <a:pt x="886358" y="511543"/>
                  </a:lnTo>
                  <a:lnTo>
                    <a:pt x="886358" y="544753"/>
                  </a:lnTo>
                  <a:lnTo>
                    <a:pt x="899172" y="544753"/>
                  </a:lnTo>
                  <a:lnTo>
                    <a:pt x="899172" y="514311"/>
                  </a:lnTo>
                  <a:close/>
                </a:path>
                <a:path w="1228089" h="612140">
                  <a:moveTo>
                    <a:pt x="923277" y="192493"/>
                  </a:moveTo>
                  <a:lnTo>
                    <a:pt x="885355" y="192493"/>
                  </a:lnTo>
                  <a:lnTo>
                    <a:pt x="885355" y="330542"/>
                  </a:lnTo>
                  <a:lnTo>
                    <a:pt x="923277" y="330542"/>
                  </a:lnTo>
                  <a:lnTo>
                    <a:pt x="923277" y="192493"/>
                  </a:lnTo>
                  <a:close/>
                </a:path>
                <a:path w="1228089" h="612140">
                  <a:moveTo>
                    <a:pt x="954760" y="520776"/>
                  </a:moveTo>
                  <a:lnTo>
                    <a:pt x="954011" y="516343"/>
                  </a:lnTo>
                  <a:lnTo>
                    <a:pt x="953058" y="510679"/>
                  </a:lnTo>
                  <a:lnTo>
                    <a:pt x="952957" y="510425"/>
                  </a:lnTo>
                  <a:lnTo>
                    <a:pt x="950760" y="506768"/>
                  </a:lnTo>
                  <a:lnTo>
                    <a:pt x="948283" y="502640"/>
                  </a:lnTo>
                  <a:lnTo>
                    <a:pt x="941819" y="498106"/>
                  </a:lnTo>
                  <a:lnTo>
                    <a:pt x="941819" y="516343"/>
                  </a:lnTo>
                  <a:lnTo>
                    <a:pt x="920673" y="516343"/>
                  </a:lnTo>
                  <a:lnTo>
                    <a:pt x="941819" y="516343"/>
                  </a:lnTo>
                  <a:lnTo>
                    <a:pt x="941819" y="498106"/>
                  </a:lnTo>
                  <a:lnTo>
                    <a:pt x="940955" y="497497"/>
                  </a:lnTo>
                  <a:lnTo>
                    <a:pt x="931532" y="495668"/>
                  </a:lnTo>
                  <a:lnTo>
                    <a:pt x="921715" y="497509"/>
                  </a:lnTo>
                  <a:lnTo>
                    <a:pt x="914082" y="502678"/>
                  </a:lnTo>
                  <a:lnTo>
                    <a:pt x="909116" y="510679"/>
                  </a:lnTo>
                  <a:lnTo>
                    <a:pt x="907351" y="520966"/>
                  </a:lnTo>
                  <a:lnTo>
                    <a:pt x="909167" y="531228"/>
                  </a:lnTo>
                  <a:lnTo>
                    <a:pt x="914260" y="539115"/>
                  </a:lnTo>
                  <a:lnTo>
                    <a:pt x="922108" y="544195"/>
                  </a:lnTo>
                  <a:lnTo>
                    <a:pt x="932180" y="545985"/>
                  </a:lnTo>
                  <a:lnTo>
                    <a:pt x="940206" y="545985"/>
                  </a:lnTo>
                  <a:lnTo>
                    <a:pt x="947115" y="543712"/>
                  </a:lnTo>
                  <a:lnTo>
                    <a:pt x="952538" y="538721"/>
                  </a:lnTo>
                  <a:lnTo>
                    <a:pt x="949159" y="535025"/>
                  </a:lnTo>
                  <a:lnTo>
                    <a:pt x="944994" y="530453"/>
                  </a:lnTo>
                  <a:lnTo>
                    <a:pt x="941539" y="533336"/>
                  </a:lnTo>
                  <a:lnTo>
                    <a:pt x="937056" y="535025"/>
                  </a:lnTo>
                  <a:lnTo>
                    <a:pt x="926846" y="535025"/>
                  </a:lnTo>
                  <a:lnTo>
                    <a:pt x="921994" y="532015"/>
                  </a:lnTo>
                  <a:lnTo>
                    <a:pt x="920623" y="525119"/>
                  </a:lnTo>
                  <a:lnTo>
                    <a:pt x="954506" y="525119"/>
                  </a:lnTo>
                  <a:lnTo>
                    <a:pt x="954633" y="524027"/>
                  </a:lnTo>
                  <a:lnTo>
                    <a:pt x="954760" y="520776"/>
                  </a:lnTo>
                  <a:close/>
                </a:path>
                <a:path w="1228089" h="612140">
                  <a:moveTo>
                    <a:pt x="1008456" y="514311"/>
                  </a:moveTo>
                  <a:lnTo>
                    <a:pt x="1007084" y="506717"/>
                  </a:lnTo>
                  <a:lnTo>
                    <a:pt x="1003236" y="500824"/>
                  </a:lnTo>
                  <a:lnTo>
                    <a:pt x="997356" y="497014"/>
                  </a:lnTo>
                  <a:lnTo>
                    <a:pt x="989863" y="495668"/>
                  </a:lnTo>
                  <a:lnTo>
                    <a:pt x="984453" y="495668"/>
                  </a:lnTo>
                  <a:lnTo>
                    <a:pt x="979208" y="497484"/>
                  </a:lnTo>
                  <a:lnTo>
                    <a:pt x="975817" y="502564"/>
                  </a:lnTo>
                  <a:lnTo>
                    <a:pt x="975817" y="496951"/>
                  </a:lnTo>
                  <a:lnTo>
                    <a:pt x="963269" y="496951"/>
                  </a:lnTo>
                  <a:lnTo>
                    <a:pt x="963269" y="544753"/>
                  </a:lnTo>
                  <a:lnTo>
                    <a:pt x="976147" y="544753"/>
                  </a:lnTo>
                  <a:lnTo>
                    <a:pt x="976147" y="511340"/>
                  </a:lnTo>
                  <a:lnTo>
                    <a:pt x="980744" y="507746"/>
                  </a:lnTo>
                  <a:lnTo>
                    <a:pt x="992136" y="507746"/>
                  </a:lnTo>
                  <a:lnTo>
                    <a:pt x="995578" y="511543"/>
                  </a:lnTo>
                  <a:lnTo>
                    <a:pt x="995578" y="544753"/>
                  </a:lnTo>
                  <a:lnTo>
                    <a:pt x="1008456" y="544753"/>
                  </a:lnTo>
                  <a:lnTo>
                    <a:pt x="1008456" y="514311"/>
                  </a:lnTo>
                  <a:close/>
                </a:path>
                <a:path w="1228089" h="612140">
                  <a:moveTo>
                    <a:pt x="1057338" y="540956"/>
                  </a:moveTo>
                  <a:lnTo>
                    <a:pt x="1052601" y="530885"/>
                  </a:lnTo>
                  <a:lnTo>
                    <a:pt x="1049985" y="532460"/>
                  </a:lnTo>
                  <a:lnTo>
                    <a:pt x="1046683" y="534009"/>
                  </a:lnTo>
                  <a:lnTo>
                    <a:pt x="1039609" y="534009"/>
                  </a:lnTo>
                  <a:lnTo>
                    <a:pt x="1036472" y="531812"/>
                  </a:lnTo>
                  <a:lnTo>
                    <a:pt x="1036472" y="508393"/>
                  </a:lnTo>
                  <a:lnTo>
                    <a:pt x="1053782" y="508393"/>
                  </a:lnTo>
                  <a:lnTo>
                    <a:pt x="1053782" y="496951"/>
                  </a:lnTo>
                  <a:lnTo>
                    <a:pt x="1036472" y="496951"/>
                  </a:lnTo>
                  <a:lnTo>
                    <a:pt x="1036472" y="482765"/>
                  </a:lnTo>
                  <a:lnTo>
                    <a:pt x="1023607" y="482765"/>
                  </a:lnTo>
                  <a:lnTo>
                    <a:pt x="1023607" y="496951"/>
                  </a:lnTo>
                  <a:lnTo>
                    <a:pt x="1014361" y="496951"/>
                  </a:lnTo>
                  <a:lnTo>
                    <a:pt x="1014361" y="508393"/>
                  </a:lnTo>
                  <a:lnTo>
                    <a:pt x="1023607" y="508393"/>
                  </a:lnTo>
                  <a:lnTo>
                    <a:pt x="1023607" y="526872"/>
                  </a:lnTo>
                  <a:lnTo>
                    <a:pt x="1024737" y="535089"/>
                  </a:lnTo>
                  <a:lnTo>
                    <a:pt x="1028103" y="541083"/>
                  </a:lnTo>
                  <a:lnTo>
                    <a:pt x="1033703" y="544741"/>
                  </a:lnTo>
                  <a:lnTo>
                    <a:pt x="1041501" y="545985"/>
                  </a:lnTo>
                  <a:lnTo>
                    <a:pt x="1048308" y="545985"/>
                  </a:lnTo>
                  <a:lnTo>
                    <a:pt x="1053134" y="543814"/>
                  </a:lnTo>
                  <a:lnTo>
                    <a:pt x="1057338" y="540956"/>
                  </a:lnTo>
                  <a:close/>
                </a:path>
                <a:path w="1228089" h="612140">
                  <a:moveTo>
                    <a:pt x="1080300" y="330542"/>
                  </a:moveTo>
                  <a:lnTo>
                    <a:pt x="1073048" y="314896"/>
                  </a:lnTo>
                  <a:lnTo>
                    <a:pt x="1057859" y="282130"/>
                  </a:lnTo>
                  <a:lnTo>
                    <a:pt x="1045413" y="255257"/>
                  </a:lnTo>
                  <a:lnTo>
                    <a:pt x="1021372" y="203390"/>
                  </a:lnTo>
                  <a:lnTo>
                    <a:pt x="1021372" y="282130"/>
                  </a:lnTo>
                  <a:lnTo>
                    <a:pt x="997051" y="282130"/>
                  </a:lnTo>
                  <a:lnTo>
                    <a:pt x="1008824" y="255257"/>
                  </a:lnTo>
                  <a:lnTo>
                    <a:pt x="1009611" y="255257"/>
                  </a:lnTo>
                  <a:lnTo>
                    <a:pt x="1021372" y="282130"/>
                  </a:lnTo>
                  <a:lnTo>
                    <a:pt x="1021372" y="203390"/>
                  </a:lnTo>
                  <a:lnTo>
                    <a:pt x="1016317" y="192481"/>
                  </a:lnTo>
                  <a:lnTo>
                    <a:pt x="1002093" y="192481"/>
                  </a:lnTo>
                  <a:lnTo>
                    <a:pt x="938136" y="330542"/>
                  </a:lnTo>
                  <a:lnTo>
                    <a:pt x="978814" y="330542"/>
                  </a:lnTo>
                  <a:lnTo>
                    <a:pt x="985469" y="314896"/>
                  </a:lnTo>
                  <a:lnTo>
                    <a:pt x="1032954" y="314896"/>
                  </a:lnTo>
                  <a:lnTo>
                    <a:pt x="1039596" y="330542"/>
                  </a:lnTo>
                  <a:lnTo>
                    <a:pt x="1080300" y="330542"/>
                  </a:lnTo>
                  <a:close/>
                </a:path>
                <a:path w="1228089" h="612140">
                  <a:moveTo>
                    <a:pt x="1227493" y="194144"/>
                  </a:moveTo>
                  <a:lnTo>
                    <a:pt x="1224559" y="194144"/>
                  </a:lnTo>
                  <a:lnTo>
                    <a:pt x="1224559" y="544537"/>
                  </a:lnTo>
                  <a:lnTo>
                    <a:pt x="1227493" y="544537"/>
                  </a:lnTo>
                  <a:lnTo>
                    <a:pt x="1227493" y="1941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48" name="object 38">
              <a:extLst>
                <a:ext uri="{FF2B5EF4-FFF2-40B4-BE49-F238E27FC236}">
                  <a16:creationId xmlns:a16="http://schemas.microsoft.com/office/drawing/2014/main" id="{524EBAFA-7F8E-4A4D-A468-B9AEEEF2DB94}"/>
                </a:ext>
              </a:extLst>
            </p:cNvPr>
            <p:cNvPicPr/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84255" y="6019124"/>
              <a:ext cx="438830" cy="145906"/>
            </a:xfrm>
            <a:prstGeom prst="rect">
              <a:avLst/>
            </a:prstGeom>
          </p:spPr>
        </p:pic>
      </p:grp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0D53F99C-3F3B-3346-9C7A-D157E40434E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08905" y="2077366"/>
            <a:ext cx="5353050" cy="1511911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/>
              <a:t>Cover slide</a:t>
            </a:r>
            <a:endParaRPr lang="en-US" dirty="0"/>
          </a:p>
        </p:txBody>
      </p:sp>
      <p:pic>
        <p:nvPicPr>
          <p:cNvPr id="44" name="Picture 43" descr="Logo&#10;&#10;Description automatically generated">
            <a:extLst>
              <a:ext uri="{FF2B5EF4-FFF2-40B4-BE49-F238E27FC236}">
                <a16:creationId xmlns:a16="http://schemas.microsoft.com/office/drawing/2014/main" id="{FCD2C7B3-EC92-A544-9A8E-668696ADE7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0439" y="4502426"/>
            <a:ext cx="3930588" cy="235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839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DA100DF7-1909-6944-A334-1C06BDDBBF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3432" y="4363278"/>
            <a:ext cx="4648567" cy="2494722"/>
          </a:xfrm>
          <a:prstGeom prst="rect">
            <a:avLst/>
          </a:prstGeom>
        </p:spPr>
      </p:pic>
      <p:sp>
        <p:nvSpPr>
          <p:cNvPr id="62" name="object 4">
            <a:extLst>
              <a:ext uri="{FF2B5EF4-FFF2-40B4-BE49-F238E27FC236}">
                <a16:creationId xmlns:a16="http://schemas.microsoft.com/office/drawing/2014/main" id="{DC30F288-4D1F-9442-B465-D5B2B6B740D6}"/>
              </a:ext>
            </a:extLst>
          </p:cNvPr>
          <p:cNvSpPr/>
          <p:nvPr/>
        </p:nvSpPr>
        <p:spPr>
          <a:xfrm>
            <a:off x="0" y="385"/>
            <a:ext cx="9105621" cy="6857615"/>
          </a:xfrm>
          <a:custGeom>
            <a:avLst/>
            <a:gdLst/>
            <a:ahLst/>
            <a:cxnLst/>
            <a:rect l="l" t="t" r="r" b="b"/>
            <a:pathLst>
              <a:path w="15015844" h="11308715">
                <a:moveTo>
                  <a:pt x="15015249" y="0"/>
                </a:moveTo>
                <a:lnTo>
                  <a:pt x="14935409" y="0"/>
                </a:lnTo>
                <a:lnTo>
                  <a:pt x="15015249" y="34250"/>
                </a:lnTo>
                <a:lnTo>
                  <a:pt x="15015249" y="0"/>
                </a:lnTo>
                <a:close/>
              </a:path>
              <a:path w="15015844" h="11308715">
                <a:moveTo>
                  <a:pt x="12172885" y="0"/>
                </a:moveTo>
                <a:lnTo>
                  <a:pt x="0" y="0"/>
                </a:lnTo>
                <a:lnTo>
                  <a:pt x="0" y="11308556"/>
                </a:lnTo>
                <a:lnTo>
                  <a:pt x="12809515" y="11308556"/>
                </a:lnTo>
                <a:lnTo>
                  <a:pt x="12172885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19D66AD-BBC4-5848-AD8A-7105802B2D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26350" y="-18689"/>
            <a:ext cx="4565650" cy="6051550"/>
          </a:xfrm>
          <a:custGeom>
            <a:avLst/>
            <a:gdLst>
              <a:gd name="connsiteX0" fmla="*/ 0 w 4565650"/>
              <a:gd name="connsiteY0" fmla="*/ 0 h 6051550"/>
              <a:gd name="connsiteX1" fmla="*/ 4565650 w 4565650"/>
              <a:gd name="connsiteY1" fmla="*/ 0 h 6051550"/>
              <a:gd name="connsiteX2" fmla="*/ 4565650 w 4565650"/>
              <a:gd name="connsiteY2" fmla="*/ 6051550 h 6051550"/>
              <a:gd name="connsiteX3" fmla="*/ 0 w 4565650"/>
              <a:gd name="connsiteY3" fmla="*/ 6051550 h 6051550"/>
              <a:gd name="connsiteX4" fmla="*/ 0 w 4565650"/>
              <a:gd name="connsiteY4" fmla="*/ 0 h 6051550"/>
              <a:gd name="connsiteX0" fmla="*/ 0 w 4565650"/>
              <a:gd name="connsiteY0" fmla="*/ 0 h 6051550"/>
              <a:gd name="connsiteX1" fmla="*/ 4565650 w 4565650"/>
              <a:gd name="connsiteY1" fmla="*/ 0 h 6051550"/>
              <a:gd name="connsiteX2" fmla="*/ 4565650 w 4565650"/>
              <a:gd name="connsiteY2" fmla="*/ 6051550 h 6051550"/>
              <a:gd name="connsiteX3" fmla="*/ 253497 w 4565650"/>
              <a:gd name="connsiteY3" fmla="*/ 4195590 h 6051550"/>
              <a:gd name="connsiteX4" fmla="*/ 0 w 4565650"/>
              <a:gd name="connsiteY4" fmla="*/ 0 h 6051550"/>
              <a:gd name="connsiteX0" fmla="*/ 0 w 4565650"/>
              <a:gd name="connsiteY0" fmla="*/ 0 h 6051550"/>
              <a:gd name="connsiteX1" fmla="*/ 4565650 w 4565650"/>
              <a:gd name="connsiteY1" fmla="*/ 0 h 6051550"/>
              <a:gd name="connsiteX2" fmla="*/ 4565650 w 4565650"/>
              <a:gd name="connsiteY2" fmla="*/ 6051550 h 6051550"/>
              <a:gd name="connsiteX3" fmla="*/ 226337 w 4565650"/>
              <a:gd name="connsiteY3" fmla="*/ 4240857 h 6051550"/>
              <a:gd name="connsiteX4" fmla="*/ 0 w 4565650"/>
              <a:gd name="connsiteY4" fmla="*/ 0 h 6051550"/>
              <a:gd name="connsiteX0" fmla="*/ 0 w 4565650"/>
              <a:gd name="connsiteY0" fmla="*/ 0 h 6051550"/>
              <a:gd name="connsiteX1" fmla="*/ 4565650 w 4565650"/>
              <a:gd name="connsiteY1" fmla="*/ 0 h 6051550"/>
              <a:gd name="connsiteX2" fmla="*/ 4565650 w 4565650"/>
              <a:gd name="connsiteY2" fmla="*/ 6051550 h 6051550"/>
              <a:gd name="connsiteX3" fmla="*/ 235390 w 4565650"/>
              <a:gd name="connsiteY3" fmla="*/ 4204643 h 6051550"/>
              <a:gd name="connsiteX4" fmla="*/ 0 w 4565650"/>
              <a:gd name="connsiteY4" fmla="*/ 0 h 605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65650" h="6051550">
                <a:moveTo>
                  <a:pt x="0" y="0"/>
                </a:moveTo>
                <a:lnTo>
                  <a:pt x="4565650" y="0"/>
                </a:lnTo>
                <a:lnTo>
                  <a:pt x="4565650" y="6051550"/>
                </a:lnTo>
                <a:lnTo>
                  <a:pt x="235390" y="420464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9830EB-B557-6440-8ED6-E184B9791D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0016" y="5067368"/>
            <a:ext cx="3573682" cy="953468"/>
          </a:xfrm>
        </p:spPr>
        <p:txBody>
          <a:bodyPr>
            <a:no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3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Name Surname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0A617-E0C0-9E44-94F6-0070F4E7C1C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8906" y="3607795"/>
            <a:ext cx="4648566" cy="1212706"/>
          </a:xfrm>
        </p:spPr>
        <p:txBody>
          <a:bodyPr>
            <a:noAutofit/>
          </a:bodyPr>
          <a:lstStyle>
            <a:lvl1pPr marL="0" indent="0" algn="l">
              <a:lnSpc>
                <a:spcPts val="4250"/>
              </a:lnSpc>
              <a:spcBef>
                <a:spcPts val="0"/>
              </a:spcBef>
              <a:buNone/>
              <a:defRPr sz="425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second line</a:t>
            </a:r>
            <a:endParaRPr lang="en-US" dirty="0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0D53F99C-3F3B-3346-9C7A-D157E40434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906" y="1939319"/>
            <a:ext cx="4648565" cy="1511911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/>
              <a:t>Divider option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085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7C2C87C0-ACEE-5946-9D4E-1FC2AE0AD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3888" y="1939318"/>
            <a:ext cx="2668112" cy="4918681"/>
          </a:xfrm>
          <a:prstGeom prst="rect">
            <a:avLst/>
          </a:prstGeom>
        </p:spPr>
      </p:pic>
      <p:grpSp>
        <p:nvGrpSpPr>
          <p:cNvPr id="12" name="object 2">
            <a:extLst>
              <a:ext uri="{FF2B5EF4-FFF2-40B4-BE49-F238E27FC236}">
                <a16:creationId xmlns:a16="http://schemas.microsoft.com/office/drawing/2014/main" id="{A640360B-E3F4-7D44-8BF4-D49923ED0747}"/>
              </a:ext>
            </a:extLst>
          </p:cNvPr>
          <p:cNvGrpSpPr/>
          <p:nvPr userDrawn="1"/>
        </p:nvGrpSpPr>
        <p:grpSpPr>
          <a:xfrm>
            <a:off x="1222" y="0"/>
            <a:ext cx="12191144" cy="6857615"/>
            <a:chOff x="0" y="0"/>
            <a:chExt cx="20104100" cy="11308715"/>
          </a:xfrm>
        </p:grpSpPr>
        <p:sp>
          <p:nvSpPr>
            <p:cNvPr id="13" name="object 3">
              <a:extLst>
                <a:ext uri="{FF2B5EF4-FFF2-40B4-BE49-F238E27FC236}">
                  <a16:creationId xmlns:a16="http://schemas.microsoft.com/office/drawing/2014/main" id="{ABCCB8F0-9B3A-D045-ADCE-BAF6149733FD}"/>
                </a:ext>
              </a:extLst>
            </p:cNvPr>
            <p:cNvSpPr/>
            <p:nvPr/>
          </p:nvSpPr>
          <p:spPr>
            <a:xfrm>
              <a:off x="0" y="0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099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15222803" y="11308556"/>
                  </a:lnTo>
                  <a:lnTo>
                    <a:pt x="20104099" y="2777695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003B5C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sp>
          <p:nvSpPr>
            <p:cNvPr id="14" name="object 4">
              <a:extLst>
                <a:ext uri="{FF2B5EF4-FFF2-40B4-BE49-F238E27FC236}">
                  <a16:creationId xmlns:a16="http://schemas.microsoft.com/office/drawing/2014/main" id="{D80D7198-852B-4B43-AB41-A4938511779F}"/>
                </a:ext>
              </a:extLst>
            </p:cNvPr>
            <p:cNvSpPr/>
            <p:nvPr/>
          </p:nvSpPr>
          <p:spPr>
            <a:xfrm>
              <a:off x="15704272" y="10185459"/>
              <a:ext cx="4399915" cy="1123315"/>
            </a:xfrm>
            <a:custGeom>
              <a:avLst/>
              <a:gdLst/>
              <a:ahLst/>
              <a:cxnLst/>
              <a:rect l="l" t="t" r="r" b="b"/>
              <a:pathLst>
                <a:path w="4399915" h="1123315">
                  <a:moveTo>
                    <a:pt x="4399824" y="0"/>
                  </a:moveTo>
                  <a:lnTo>
                    <a:pt x="566024" y="133880"/>
                  </a:lnTo>
                  <a:lnTo>
                    <a:pt x="0" y="1123096"/>
                  </a:lnTo>
                  <a:lnTo>
                    <a:pt x="4399824" y="1123096"/>
                  </a:lnTo>
                  <a:lnTo>
                    <a:pt x="4399824" y="0"/>
                  </a:lnTo>
                  <a:close/>
                </a:path>
              </a:pathLst>
            </a:custGeom>
            <a:solidFill>
              <a:schemeClr val="tx1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1C00A617-E0C0-9E44-94F6-0070F4E7C1C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8906" y="3607795"/>
            <a:ext cx="4648566" cy="1212706"/>
          </a:xfrm>
        </p:spPr>
        <p:txBody>
          <a:bodyPr>
            <a:noAutofit/>
          </a:bodyPr>
          <a:lstStyle>
            <a:lvl1pPr marL="0" indent="0" algn="l">
              <a:lnSpc>
                <a:spcPts val="4250"/>
              </a:lnSpc>
              <a:spcBef>
                <a:spcPts val="0"/>
              </a:spcBef>
              <a:buNone/>
              <a:defRPr sz="425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second line</a:t>
            </a:r>
            <a:endParaRPr lang="en-US" dirty="0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0D53F99C-3F3B-3346-9C7A-D157E40434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906" y="1939319"/>
            <a:ext cx="4648565" cy="1511911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/>
              <a:t>Divider option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49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F4F79BCE-8112-8843-9333-EE890E750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3888" y="1939318"/>
            <a:ext cx="2668112" cy="4918681"/>
          </a:xfrm>
          <a:prstGeom prst="rect">
            <a:avLst/>
          </a:prstGeom>
        </p:spPr>
      </p:pic>
      <p:sp>
        <p:nvSpPr>
          <p:cNvPr id="14" name="object 4">
            <a:extLst>
              <a:ext uri="{FF2B5EF4-FFF2-40B4-BE49-F238E27FC236}">
                <a16:creationId xmlns:a16="http://schemas.microsoft.com/office/drawing/2014/main" id="{D80D7198-852B-4B43-AB41-A4938511779F}"/>
              </a:ext>
            </a:extLst>
          </p:cNvPr>
          <p:cNvSpPr/>
          <p:nvPr/>
        </p:nvSpPr>
        <p:spPr>
          <a:xfrm>
            <a:off x="9524306" y="6176472"/>
            <a:ext cx="2668112" cy="681179"/>
          </a:xfrm>
          <a:custGeom>
            <a:avLst/>
            <a:gdLst/>
            <a:ahLst/>
            <a:cxnLst/>
            <a:rect l="l" t="t" r="r" b="b"/>
            <a:pathLst>
              <a:path w="4399915" h="1123315">
                <a:moveTo>
                  <a:pt x="4399824" y="0"/>
                </a:moveTo>
                <a:lnTo>
                  <a:pt x="566024" y="133880"/>
                </a:lnTo>
                <a:lnTo>
                  <a:pt x="0" y="1123096"/>
                </a:lnTo>
                <a:lnTo>
                  <a:pt x="4399824" y="1123096"/>
                </a:lnTo>
                <a:lnTo>
                  <a:pt x="4399824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0A617-E0C0-9E44-94F6-0070F4E7C1C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808906" y="3607795"/>
            <a:ext cx="4648566" cy="1212706"/>
          </a:xfrm>
        </p:spPr>
        <p:txBody>
          <a:bodyPr>
            <a:noAutofit/>
          </a:bodyPr>
          <a:lstStyle>
            <a:lvl1pPr marL="0" indent="0" algn="l">
              <a:lnSpc>
                <a:spcPts val="4250"/>
              </a:lnSpc>
              <a:spcBef>
                <a:spcPts val="0"/>
              </a:spcBef>
              <a:buNone/>
              <a:defRPr sz="425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second line</a:t>
            </a:r>
            <a:endParaRPr lang="en-US" dirty="0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0D53F99C-3F3B-3346-9C7A-D157E40434E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08906" y="1939319"/>
            <a:ext cx="4648565" cy="1511911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None/>
              <a:defRPr sz="6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z="6000" dirty="0"/>
              <a:t>Divider option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599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8691618F-1604-9442-9A56-E2DDE0C22D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3888" y="1939318"/>
            <a:ext cx="2668112" cy="4918681"/>
          </a:xfrm>
          <a:prstGeom prst="rect">
            <a:avLst/>
          </a:prstGeom>
        </p:spPr>
      </p:pic>
      <p:sp>
        <p:nvSpPr>
          <p:cNvPr id="14" name="object 4">
            <a:extLst>
              <a:ext uri="{FF2B5EF4-FFF2-40B4-BE49-F238E27FC236}">
                <a16:creationId xmlns:a16="http://schemas.microsoft.com/office/drawing/2014/main" id="{D80D7198-852B-4B43-AB41-A4938511779F}"/>
              </a:ext>
            </a:extLst>
          </p:cNvPr>
          <p:cNvSpPr/>
          <p:nvPr/>
        </p:nvSpPr>
        <p:spPr>
          <a:xfrm>
            <a:off x="9524306" y="6176472"/>
            <a:ext cx="2668112" cy="681179"/>
          </a:xfrm>
          <a:custGeom>
            <a:avLst/>
            <a:gdLst/>
            <a:ahLst/>
            <a:cxnLst/>
            <a:rect l="l" t="t" r="r" b="b"/>
            <a:pathLst>
              <a:path w="4399915" h="1123315">
                <a:moveTo>
                  <a:pt x="4399824" y="0"/>
                </a:moveTo>
                <a:lnTo>
                  <a:pt x="566024" y="133880"/>
                </a:lnTo>
                <a:lnTo>
                  <a:pt x="0" y="1123096"/>
                </a:lnTo>
                <a:lnTo>
                  <a:pt x="4399824" y="1123096"/>
                </a:lnTo>
                <a:lnTo>
                  <a:pt x="4399824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0A617-E0C0-9E44-94F6-0070F4E7C1C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808906" y="3607795"/>
            <a:ext cx="4648566" cy="1212706"/>
          </a:xfrm>
        </p:spPr>
        <p:txBody>
          <a:bodyPr>
            <a:noAutofit/>
          </a:bodyPr>
          <a:lstStyle>
            <a:lvl1pPr marL="0" indent="0" algn="l">
              <a:lnSpc>
                <a:spcPts val="4250"/>
              </a:lnSpc>
              <a:spcBef>
                <a:spcPts val="0"/>
              </a:spcBef>
              <a:buNone/>
              <a:defRPr sz="425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second line</a:t>
            </a:r>
            <a:endParaRPr lang="en-US" dirty="0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0D53F99C-3F3B-3346-9C7A-D157E40434E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08906" y="1939319"/>
            <a:ext cx="4648565" cy="1511911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None/>
              <a:defRPr sz="6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z="6000" dirty="0"/>
              <a:t>Divider option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047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05AFB6F-0112-3A4C-A803-E7BB5592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4740BCA5-C194-6B4D-BA23-551CE7F0E237}"/>
              </a:ext>
            </a:extLst>
          </p:cNvPr>
          <p:cNvSpPr/>
          <p:nvPr userDrawn="1"/>
        </p:nvSpPr>
        <p:spPr>
          <a:xfrm>
            <a:off x="1222" y="1"/>
            <a:ext cx="10475682" cy="1797866"/>
          </a:xfrm>
          <a:custGeom>
            <a:avLst/>
            <a:gdLst/>
            <a:ahLst/>
            <a:cxnLst/>
            <a:rect l="l" t="t" r="r" b="b"/>
            <a:pathLst>
              <a:path w="17275175" h="2964815">
                <a:moveTo>
                  <a:pt x="17274720" y="0"/>
                </a:moveTo>
                <a:lnTo>
                  <a:pt x="0" y="0"/>
                </a:lnTo>
                <a:lnTo>
                  <a:pt x="0" y="2964705"/>
                </a:lnTo>
                <a:lnTo>
                  <a:pt x="15895945" y="2409622"/>
                </a:lnTo>
                <a:lnTo>
                  <a:pt x="17274720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4F13C58D-DFF8-DE44-BF27-596D89D522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8799" y="0"/>
            <a:ext cx="2743201" cy="165890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7771318-7B3D-E942-B93B-A3E14DFC4F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495632"/>
            <a:ext cx="10515600" cy="3722287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 </a:t>
            </a:r>
            <a:r>
              <a:rPr lang="en-US" dirty="0" err="1"/>
              <a:t>veliquam</a:t>
            </a:r>
            <a:r>
              <a:rPr lang="en-US" dirty="0"/>
              <a:t> et </a:t>
            </a:r>
            <a:r>
              <a:rPr lang="en-US" dirty="0" err="1"/>
              <a:t>quae</a:t>
            </a:r>
            <a:r>
              <a:rPr lang="en-US" dirty="0"/>
              <a:t> </a:t>
            </a:r>
            <a:r>
              <a:rPr lang="en-US" dirty="0" err="1"/>
              <a:t>nulparchitis</a:t>
            </a:r>
            <a:r>
              <a:rPr lang="en-US" dirty="0"/>
              <a:t> </a:t>
            </a:r>
            <a:r>
              <a:rPr lang="en-US" dirty="0" err="1"/>
              <a:t>dolorer</a:t>
            </a:r>
            <a:r>
              <a:rPr lang="en-US" dirty="0"/>
              <a:t> </a:t>
            </a:r>
            <a:r>
              <a:rPr lang="en-US" dirty="0" err="1"/>
              <a:t>cidundi</a:t>
            </a:r>
            <a:r>
              <a:rPr lang="en-US" dirty="0"/>
              <a:t> </a:t>
            </a:r>
            <a:r>
              <a:rPr lang="en-US" dirty="0" err="1"/>
              <a:t>ciatemo</a:t>
            </a:r>
            <a:r>
              <a:rPr lang="en-US" dirty="0"/>
              <a:t> </a:t>
            </a:r>
            <a:r>
              <a:rPr lang="en-US" dirty="0" err="1"/>
              <a:t>ditate</a:t>
            </a:r>
            <a:r>
              <a:rPr lang="en-US" dirty="0"/>
              <a:t> </a:t>
            </a:r>
            <a:r>
              <a:rPr lang="en-US" dirty="0" err="1"/>
              <a:t>velest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intinum</a:t>
            </a:r>
            <a:r>
              <a:rPr lang="en-US" dirty="0"/>
              <a:t> </a:t>
            </a:r>
            <a:r>
              <a:rPr lang="en-US" dirty="0" err="1"/>
              <a:t>aliam</a:t>
            </a:r>
            <a:r>
              <a:rPr lang="en-US" dirty="0"/>
              <a:t>, sit, </a:t>
            </a:r>
            <a:r>
              <a:rPr lang="en-US" dirty="0" err="1"/>
              <a:t>odicias</a:t>
            </a:r>
            <a:r>
              <a:rPr lang="en-US" dirty="0"/>
              <a:t> </a:t>
            </a:r>
            <a:r>
              <a:rPr lang="en-US" dirty="0" err="1"/>
              <a:t>ptatiores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eatur</a:t>
            </a:r>
            <a:r>
              <a:rPr lang="en-US" dirty="0"/>
              <a:t>.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B8B4EDB7-5633-6B42-9FC8-E625075495F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935499"/>
            <a:ext cx="10515600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/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46BC14-5024-A64B-958C-A5A0FCF265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8077" y="537696"/>
            <a:ext cx="8751435" cy="495973"/>
          </a:xfrm>
        </p:spPr>
        <p:txBody>
          <a:bodyPr/>
          <a:lstStyle>
            <a:lvl1pPr>
              <a:lnSpc>
                <a:spcPts val="4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729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header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4740BCA5-C194-6B4D-BA23-551CE7F0E237}"/>
              </a:ext>
            </a:extLst>
          </p:cNvPr>
          <p:cNvSpPr/>
          <p:nvPr userDrawn="1"/>
        </p:nvSpPr>
        <p:spPr>
          <a:xfrm>
            <a:off x="1222" y="1"/>
            <a:ext cx="10475682" cy="1797866"/>
          </a:xfrm>
          <a:custGeom>
            <a:avLst/>
            <a:gdLst/>
            <a:ahLst/>
            <a:cxnLst/>
            <a:rect l="l" t="t" r="r" b="b"/>
            <a:pathLst>
              <a:path w="17275175" h="2964815">
                <a:moveTo>
                  <a:pt x="17274720" y="0"/>
                </a:moveTo>
                <a:lnTo>
                  <a:pt x="0" y="0"/>
                </a:lnTo>
                <a:lnTo>
                  <a:pt x="0" y="2964705"/>
                </a:lnTo>
                <a:lnTo>
                  <a:pt x="15895945" y="2409622"/>
                </a:lnTo>
                <a:lnTo>
                  <a:pt x="17274720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D7F5A971-61AD-1B46-9C1A-E32C305B3A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8799" y="0"/>
            <a:ext cx="2743201" cy="1658900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DB5ABBD-8F40-7242-A141-26B3F00CC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4E856DA7-63B0-7D4B-8E15-9E6232F982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02626" y="2495633"/>
            <a:ext cx="5257800" cy="36828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25200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0"/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/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2"/>
            <a:r>
              <a:rPr lang="en-US" dirty="0" err="1"/>
              <a:t>Porest</a:t>
            </a:r>
            <a:r>
              <a:rPr lang="en-US" dirty="0"/>
              <a:t>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.</a:t>
            </a:r>
          </a:p>
          <a:p>
            <a:pPr lvl="3"/>
            <a:r>
              <a:rPr lang="en-US" dirty="0" err="1"/>
              <a:t>Porest</a:t>
            </a:r>
            <a:r>
              <a:rPr lang="en-US" dirty="0"/>
              <a:t>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21" name="Text Placeholder 24">
            <a:extLst>
              <a:ext uri="{FF2B5EF4-FFF2-40B4-BE49-F238E27FC236}">
                <a16:creationId xmlns:a16="http://schemas.microsoft.com/office/drawing/2014/main" id="{76CE4BC3-5FC2-1F45-8DFA-6B56D72382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02626" y="1935499"/>
            <a:ext cx="5251174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/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DE9D8413-CF71-D144-B154-540D7586FE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574" y="2495633"/>
            <a:ext cx="5257800" cy="36828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25200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0"/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/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18" name="Text Placeholder 24">
            <a:extLst>
              <a:ext uri="{FF2B5EF4-FFF2-40B4-BE49-F238E27FC236}">
                <a16:creationId xmlns:a16="http://schemas.microsoft.com/office/drawing/2014/main" id="{6AC8F234-93C3-2C45-A8D2-9CC4DA6739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1935499"/>
            <a:ext cx="5251174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/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46BC14-5024-A64B-958C-A5A0FCF265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8078" y="537696"/>
            <a:ext cx="8743122" cy="495973"/>
          </a:xfrm>
        </p:spPr>
        <p:txBody>
          <a:bodyPr/>
          <a:lstStyle>
            <a:lvl1pPr>
              <a:lnSpc>
                <a:spcPts val="4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877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header (3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4740BCA5-C194-6B4D-BA23-551CE7F0E237}"/>
              </a:ext>
            </a:extLst>
          </p:cNvPr>
          <p:cNvSpPr/>
          <p:nvPr userDrawn="1"/>
        </p:nvSpPr>
        <p:spPr>
          <a:xfrm>
            <a:off x="1222" y="1"/>
            <a:ext cx="10475682" cy="1797866"/>
          </a:xfrm>
          <a:custGeom>
            <a:avLst/>
            <a:gdLst/>
            <a:ahLst/>
            <a:cxnLst/>
            <a:rect l="l" t="t" r="r" b="b"/>
            <a:pathLst>
              <a:path w="17275175" h="2964815">
                <a:moveTo>
                  <a:pt x="17274720" y="0"/>
                </a:moveTo>
                <a:lnTo>
                  <a:pt x="0" y="0"/>
                </a:lnTo>
                <a:lnTo>
                  <a:pt x="0" y="2964705"/>
                </a:lnTo>
                <a:lnTo>
                  <a:pt x="15895945" y="2409622"/>
                </a:lnTo>
                <a:lnTo>
                  <a:pt x="17274720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AD790581-70D0-E74A-A6E9-F1CA342CCD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8799" y="0"/>
            <a:ext cx="2743201" cy="1658900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D3AEF89-8640-D64D-9A03-3B544B2B4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C4DA5ABA-D450-FA4C-BE16-9AB2A354CD8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53400" y="2495633"/>
            <a:ext cx="3207026" cy="36828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25200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0"/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 sz="2000"/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endParaRPr lang="en-US" dirty="0"/>
          </a:p>
        </p:txBody>
      </p:sp>
      <p:sp>
        <p:nvSpPr>
          <p:cNvPr id="21" name="Text Placeholder 24">
            <a:extLst>
              <a:ext uri="{FF2B5EF4-FFF2-40B4-BE49-F238E27FC236}">
                <a16:creationId xmlns:a16="http://schemas.microsoft.com/office/drawing/2014/main" id="{2F81ED45-8CAB-B14D-AE56-9489CC73179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46772" y="1935499"/>
            <a:ext cx="3207027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/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24298C4-D79C-9B43-BC92-F226F042EA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92487" y="2495633"/>
            <a:ext cx="3207026" cy="36828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25200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0"/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 sz="2000"/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endParaRPr lang="en-US" dirty="0"/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6B7E6086-E543-5E40-BCF5-12B94B69176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92487" y="1935499"/>
            <a:ext cx="3207026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/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DE9D8413-CF71-D144-B154-540D7586FE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574" y="2495633"/>
            <a:ext cx="3207026" cy="36828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25200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0"/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 sz="2000"/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endParaRPr lang="en-US" dirty="0"/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75F24EB6-6F3B-234F-A903-D97CFCBE10F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1935499"/>
            <a:ext cx="3207026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/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46BC14-5024-A64B-958C-A5A0FCF265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8077" y="537696"/>
            <a:ext cx="8693247" cy="495973"/>
          </a:xfrm>
        </p:spPr>
        <p:txBody>
          <a:bodyPr/>
          <a:lstStyle>
            <a:lvl1pPr>
              <a:lnSpc>
                <a:spcPts val="4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40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header (tab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4740BCA5-C194-6B4D-BA23-551CE7F0E237}"/>
              </a:ext>
            </a:extLst>
          </p:cNvPr>
          <p:cNvSpPr/>
          <p:nvPr userDrawn="1"/>
        </p:nvSpPr>
        <p:spPr>
          <a:xfrm>
            <a:off x="0" y="0"/>
            <a:ext cx="10475682" cy="1797866"/>
          </a:xfrm>
          <a:custGeom>
            <a:avLst/>
            <a:gdLst/>
            <a:ahLst/>
            <a:cxnLst/>
            <a:rect l="l" t="t" r="r" b="b"/>
            <a:pathLst>
              <a:path w="17275175" h="2964815">
                <a:moveTo>
                  <a:pt x="17274720" y="0"/>
                </a:moveTo>
                <a:lnTo>
                  <a:pt x="0" y="0"/>
                </a:lnTo>
                <a:lnTo>
                  <a:pt x="0" y="2964705"/>
                </a:lnTo>
                <a:lnTo>
                  <a:pt x="15895945" y="2409622"/>
                </a:lnTo>
                <a:lnTo>
                  <a:pt x="17274720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7988ED98-0D0C-7540-88FA-03DEF87BAF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8799" y="0"/>
            <a:ext cx="2743201" cy="165890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D26E1FB-1BB6-9745-9AFF-F339B76A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Table Placeholder 11">
            <a:extLst>
              <a:ext uri="{FF2B5EF4-FFF2-40B4-BE49-F238E27FC236}">
                <a16:creationId xmlns:a16="http://schemas.microsoft.com/office/drawing/2014/main" id="{86D18E29-9BF0-3342-BF3F-F4761E567BCB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838200" y="2140266"/>
            <a:ext cx="10515600" cy="407711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add table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46BC14-5024-A64B-958C-A5A0FCF265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8077" y="537696"/>
            <a:ext cx="8709871" cy="495973"/>
          </a:xfrm>
        </p:spPr>
        <p:txBody>
          <a:bodyPr/>
          <a:lstStyle>
            <a:lvl1pPr>
              <a:lnSpc>
                <a:spcPts val="4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559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>
            <a:extLst>
              <a:ext uri="{FF2B5EF4-FFF2-40B4-BE49-F238E27FC236}">
                <a16:creationId xmlns:a16="http://schemas.microsoft.com/office/drawing/2014/main" id="{DFB7E3D8-4A2C-2C4F-A3BF-F04033C9EFF1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171568" y="6129324"/>
            <a:ext cx="2683266" cy="390662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BFD1823-AB4C-374E-AD7D-5D0823851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DE9D8413-CF71-D144-B154-540D7586FE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931286"/>
            <a:ext cx="10522226" cy="4050000"/>
          </a:xfrm>
        </p:spPr>
        <p:txBody>
          <a:bodyPr>
            <a:noAutofit/>
          </a:bodyPr>
          <a:lstStyle>
            <a:lvl1pPr marL="7701" marR="107818" indent="-228600" algn="l" defTabSz="914400" rtl="0" eaLnBrk="1" fontAlgn="auto" latinLnBrk="0" hangingPunct="1">
              <a:lnSpc>
                <a:spcPts val="2250"/>
              </a:lnSpc>
              <a:spcBef>
                <a:spcPts val="26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2"/>
            </a:lvl1pPr>
            <a:lvl2pPr marL="25200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4"/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 sz="2000"/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marL="7701" marR="107818">
              <a:lnSpc>
                <a:spcPts val="2250"/>
              </a:lnSpc>
              <a:spcBef>
                <a:spcPts val="261"/>
              </a:spcBef>
            </a:pP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Body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text.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Lorem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ipsum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dele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cep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erspist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quo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esti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debis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dusda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esectet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unt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quund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minis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rehentem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fugia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,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sitiam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nos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arum,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coriata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eque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.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Modiae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rernam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quasitio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re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quia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quiatiatus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54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parum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harum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.</a:t>
            </a:r>
            <a:endParaRPr lang="en-AU" sz="2001" dirty="0">
              <a:latin typeface="+mn-lt"/>
              <a:cs typeface="Arial"/>
            </a:endParaRP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 </a:t>
            </a:r>
            <a:r>
              <a:rPr lang="en-US" sz="2000" dirty="0" err="1"/>
              <a:t>conest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75625"/>
            <a:ext cx="10522226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84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(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3">
            <a:extLst>
              <a:ext uri="{FF2B5EF4-FFF2-40B4-BE49-F238E27FC236}">
                <a16:creationId xmlns:a16="http://schemas.microsoft.com/office/drawing/2014/main" id="{135249AC-1A22-B748-BA44-5ADE0268B1C3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171568" y="6129324"/>
            <a:ext cx="2683266" cy="390662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4BF37F0-CC9D-F740-AD56-F49DDCC64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66AB84A3-7B1F-B643-83E4-579A445301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02626" y="2160662"/>
            <a:ext cx="5257800" cy="36828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25200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0"/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/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F416F035-7451-D246-97DF-8E04C01EFD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02626" y="1600528"/>
            <a:ext cx="5251174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/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D335C5E9-E462-0142-B5B3-B54B120339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574" y="2160662"/>
            <a:ext cx="5257800" cy="36828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25200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0"/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/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C442A191-2B2B-B947-95E6-15660C3DD9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1600528"/>
            <a:ext cx="5251174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/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40654"/>
            <a:ext cx="10515600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921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5">
            <a:extLst>
              <a:ext uri="{FF2B5EF4-FFF2-40B4-BE49-F238E27FC236}">
                <a16:creationId xmlns:a16="http://schemas.microsoft.com/office/drawing/2014/main" id="{6B55C7CD-50EC-E74D-A05D-0E8D670529A9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4937" y="6132789"/>
            <a:ext cx="2683266" cy="390662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53E6A7B-A6D7-0341-8EB7-AD37B631E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EF1C06F2-4B6D-F64A-B5C3-D6800CB4AA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931286"/>
            <a:ext cx="10515600" cy="4050000"/>
          </a:xfrm>
        </p:spPr>
        <p:txBody>
          <a:bodyPr>
            <a:noAutofit/>
          </a:bodyPr>
          <a:lstStyle>
            <a:lvl1pPr marL="7701" marR="107818" indent="-228600" algn="l" defTabSz="914400" rtl="0" eaLnBrk="1" fontAlgn="auto" latinLnBrk="0" hangingPunct="1">
              <a:lnSpc>
                <a:spcPts val="2250"/>
              </a:lnSpc>
              <a:spcBef>
                <a:spcPts val="26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2">
                <a:solidFill>
                  <a:schemeClr val="bg2"/>
                </a:solidFill>
              </a:defRPr>
            </a:lvl1pPr>
            <a:lvl2pPr marL="252000" algn="l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4">
                <a:solidFill>
                  <a:schemeClr val="bg1"/>
                </a:solidFill>
              </a:defRPr>
            </a:lvl2pPr>
            <a:lvl3pPr marL="432000" algn="l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 sz="2000">
                <a:solidFill>
                  <a:schemeClr val="bg1"/>
                </a:solidFill>
              </a:defRPr>
            </a:lvl3pPr>
            <a:lvl4pPr marL="720000" algn="l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>
                <a:solidFill>
                  <a:schemeClr val="bg1"/>
                </a:solidFill>
              </a:defRPr>
            </a:lvl4pPr>
          </a:lstStyle>
          <a:p>
            <a:pPr marL="7701" marR="107818">
              <a:lnSpc>
                <a:spcPts val="2250"/>
              </a:lnSpc>
              <a:spcBef>
                <a:spcPts val="261"/>
              </a:spcBef>
            </a:pPr>
            <a:r>
              <a:rPr lang="en-AU" sz="2001" dirty="0">
                <a:latin typeface="+mn-lt"/>
                <a:cs typeface="Arial"/>
              </a:rPr>
              <a:t>Body text. Lorem ipsum dele cep </a:t>
            </a:r>
            <a:r>
              <a:rPr lang="en-AU" sz="2001" dirty="0" err="1">
                <a:latin typeface="+mn-lt"/>
                <a:cs typeface="Arial"/>
              </a:rPr>
              <a:t>erspist</a:t>
            </a:r>
            <a:r>
              <a:rPr lang="en-AU" sz="2001" dirty="0">
                <a:latin typeface="+mn-lt"/>
                <a:cs typeface="Arial"/>
              </a:rPr>
              <a:t> quo </a:t>
            </a:r>
            <a:r>
              <a:rPr lang="en-AU" sz="2001" dirty="0" err="1">
                <a:latin typeface="+mn-lt"/>
                <a:cs typeface="Arial"/>
              </a:rPr>
              <a:t>esti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debis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dusda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esectet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unt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quund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inis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rehentem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fugia</a:t>
            </a:r>
            <a:r>
              <a:rPr lang="en-AU" sz="2001" dirty="0">
                <a:latin typeface="+mn-lt"/>
                <a:cs typeface="Arial"/>
              </a:rPr>
              <a:t>, </a:t>
            </a:r>
            <a:r>
              <a:rPr lang="en-AU" sz="2001" dirty="0" err="1">
                <a:latin typeface="+mn-lt"/>
                <a:cs typeface="Arial"/>
              </a:rPr>
              <a:t>sitiam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nos</a:t>
            </a:r>
            <a:r>
              <a:rPr lang="en-AU" sz="2001" dirty="0">
                <a:latin typeface="+mn-lt"/>
                <a:cs typeface="Arial"/>
              </a:rPr>
              <a:t> arum, </a:t>
            </a:r>
            <a:r>
              <a:rPr lang="en-AU" sz="2001" dirty="0" err="1">
                <a:latin typeface="+mn-lt"/>
                <a:cs typeface="Arial"/>
              </a:rPr>
              <a:t>coriata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eque</a:t>
            </a:r>
            <a:r>
              <a:rPr lang="en-AU" sz="2001" dirty="0">
                <a:latin typeface="+mn-lt"/>
                <a:cs typeface="Arial"/>
              </a:rPr>
              <a:t>. </a:t>
            </a:r>
            <a:r>
              <a:rPr lang="en-AU" sz="2001" dirty="0" err="1">
                <a:latin typeface="+mn-lt"/>
                <a:cs typeface="Arial"/>
              </a:rPr>
              <a:t>Modiae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rernam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quasitio</a:t>
            </a:r>
            <a:r>
              <a:rPr lang="en-AU" sz="2001" dirty="0">
                <a:latin typeface="+mn-lt"/>
                <a:cs typeface="Arial"/>
              </a:rPr>
              <a:t> re </a:t>
            </a:r>
            <a:r>
              <a:rPr lang="en-AU" sz="2001" dirty="0" err="1">
                <a:latin typeface="+mn-lt"/>
                <a:cs typeface="Arial"/>
              </a:rPr>
              <a:t>quia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quiatiatus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parum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harum</a:t>
            </a:r>
            <a:r>
              <a:rPr lang="en-AU" sz="2001" dirty="0">
                <a:latin typeface="+mn-lt"/>
                <a:cs typeface="Arial"/>
              </a:rPr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 </a:t>
            </a:r>
            <a:r>
              <a:rPr lang="en-US" sz="2000" dirty="0" err="1"/>
              <a:t>conest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75625"/>
            <a:ext cx="10515600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149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(column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5">
            <a:extLst>
              <a:ext uri="{FF2B5EF4-FFF2-40B4-BE49-F238E27FC236}">
                <a16:creationId xmlns:a16="http://schemas.microsoft.com/office/drawing/2014/main" id="{6B55C7CD-50EC-E74D-A05D-0E8D670529A9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4937" y="6132789"/>
            <a:ext cx="2683266" cy="390662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EA4FD02-7D16-4943-9731-122475F82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6320054B-94A1-F04D-8F51-841694713E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02626" y="2169715"/>
            <a:ext cx="5257800" cy="36828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200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0">
                <a:solidFill>
                  <a:schemeClr val="bg1"/>
                </a:solidFill>
              </a:defRPr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7C2A92F5-9086-EA41-B92D-2322F751E6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02626" y="1609581"/>
            <a:ext cx="5251174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1B78FFC1-5EA8-1E42-B44B-84034630BC9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574" y="2169715"/>
            <a:ext cx="5257800" cy="36828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200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0">
                <a:solidFill>
                  <a:schemeClr val="bg1"/>
                </a:solidFill>
              </a:defRPr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E1665033-AD49-BC45-B9B8-E5F1C68B2A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1609581"/>
            <a:ext cx="5251174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49707"/>
            <a:ext cx="10515600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897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580A8F54-F5BA-F74B-9737-836887EAD2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1274" y="4313582"/>
            <a:ext cx="3260726" cy="2544417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F147A8B-DA04-DA4C-964C-25EFCBD4D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130F4-57DC-3E44-B6DF-C3FAF1BE6F9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31275" y="-11113"/>
            <a:ext cx="3260725" cy="5484813"/>
          </a:xfrm>
          <a:custGeom>
            <a:avLst/>
            <a:gdLst>
              <a:gd name="connsiteX0" fmla="*/ 0 w 3260725"/>
              <a:gd name="connsiteY0" fmla="*/ 0 h 5484813"/>
              <a:gd name="connsiteX1" fmla="*/ 3260725 w 3260725"/>
              <a:gd name="connsiteY1" fmla="*/ 0 h 5484813"/>
              <a:gd name="connsiteX2" fmla="*/ 3260725 w 3260725"/>
              <a:gd name="connsiteY2" fmla="*/ 5484813 h 5484813"/>
              <a:gd name="connsiteX3" fmla="*/ 0 w 3260725"/>
              <a:gd name="connsiteY3" fmla="*/ 5484813 h 5484813"/>
              <a:gd name="connsiteX4" fmla="*/ 0 w 3260725"/>
              <a:gd name="connsiteY4" fmla="*/ 0 h 5484813"/>
              <a:gd name="connsiteX0" fmla="*/ 0 w 3260725"/>
              <a:gd name="connsiteY0" fmla="*/ 0 h 5484813"/>
              <a:gd name="connsiteX1" fmla="*/ 3260725 w 3260725"/>
              <a:gd name="connsiteY1" fmla="*/ 0 h 5484813"/>
              <a:gd name="connsiteX2" fmla="*/ 3260725 w 3260725"/>
              <a:gd name="connsiteY2" fmla="*/ 5484813 h 5484813"/>
              <a:gd name="connsiteX3" fmla="*/ 244444 w 3260725"/>
              <a:gd name="connsiteY3" fmla="*/ 4199221 h 5484813"/>
              <a:gd name="connsiteX4" fmla="*/ 0 w 3260725"/>
              <a:gd name="connsiteY4" fmla="*/ 0 h 548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0725" h="5484813">
                <a:moveTo>
                  <a:pt x="0" y="0"/>
                </a:moveTo>
                <a:lnTo>
                  <a:pt x="3260725" y="0"/>
                </a:lnTo>
                <a:lnTo>
                  <a:pt x="3260725" y="5484813"/>
                </a:lnTo>
                <a:lnTo>
                  <a:pt x="244444" y="4199221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DE9D8413-CF71-D144-B154-540D7586FE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931286"/>
            <a:ext cx="7772400" cy="4050000"/>
          </a:xfrm>
        </p:spPr>
        <p:txBody>
          <a:bodyPr>
            <a:noAutofit/>
          </a:bodyPr>
          <a:lstStyle>
            <a:lvl1pPr marL="7701" marR="107818" indent="-228600" algn="l" defTabSz="914400" rtl="0" eaLnBrk="1" fontAlgn="auto" latinLnBrk="0" hangingPunct="1">
              <a:lnSpc>
                <a:spcPts val="2250"/>
              </a:lnSpc>
              <a:spcBef>
                <a:spcPts val="26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2"/>
            </a:lvl1pPr>
            <a:lvl2pPr marL="252000" algn="l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4"/>
            </a:lvl2pPr>
            <a:lvl3pPr marL="432000" algn="l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 sz="2000"/>
            </a:lvl3pPr>
            <a:lvl4pPr marL="720000" algn="l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marL="7701" marR="107818">
              <a:lnSpc>
                <a:spcPts val="2250"/>
              </a:lnSpc>
              <a:spcBef>
                <a:spcPts val="261"/>
              </a:spcBef>
            </a:pP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Body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text.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Lorem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ipsum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dele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cep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erspist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quo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esti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debis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dusda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esectet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unt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quund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minis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rehentem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fugia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,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sitiam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nos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arum,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coriata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eque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.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Modiae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rernam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quasitio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re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quia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quiatiatus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54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parum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harum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.</a:t>
            </a:r>
            <a:endParaRPr lang="en-AU" sz="2001" dirty="0">
              <a:latin typeface="+mn-lt"/>
              <a:cs typeface="Arial"/>
            </a:endParaRP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 </a:t>
            </a:r>
            <a:r>
              <a:rPr lang="en-US" sz="2000" dirty="0" err="1"/>
              <a:t>conest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75625"/>
            <a:ext cx="7772399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769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BFA3A073-04F2-5A4E-BF57-AF26639AF6AB}"/>
              </a:ext>
            </a:extLst>
          </p:cNvPr>
          <p:cNvSpPr/>
          <p:nvPr/>
        </p:nvSpPr>
        <p:spPr>
          <a:xfrm>
            <a:off x="9821717" y="5574327"/>
            <a:ext cx="2370843" cy="1295357"/>
          </a:xfrm>
          <a:custGeom>
            <a:avLst/>
            <a:gdLst/>
            <a:ahLst/>
            <a:cxnLst/>
            <a:rect l="l" t="t" r="r" b="b"/>
            <a:pathLst>
              <a:path w="3909694" h="2136140">
                <a:moveTo>
                  <a:pt x="3909367" y="0"/>
                </a:moveTo>
                <a:lnTo>
                  <a:pt x="745003" y="444719"/>
                </a:lnTo>
                <a:lnTo>
                  <a:pt x="0" y="2135662"/>
                </a:lnTo>
                <a:lnTo>
                  <a:pt x="3909367" y="2135662"/>
                </a:lnTo>
                <a:lnTo>
                  <a:pt x="3909367" y="0"/>
                </a:lnTo>
                <a:close/>
              </a:path>
            </a:pathLst>
          </a:custGeom>
          <a:solidFill>
            <a:srgbClr val="003B5C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BFC6C17F-E498-A44B-BC79-400B17EE7D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1156" y="1381538"/>
            <a:ext cx="2370843" cy="4192789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CF75F448-4B84-5841-A759-976187844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DE9D8413-CF71-D144-B154-540D7586FE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931286"/>
            <a:ext cx="7772400" cy="4050000"/>
          </a:xfrm>
        </p:spPr>
        <p:txBody>
          <a:bodyPr>
            <a:noAutofit/>
          </a:bodyPr>
          <a:lstStyle>
            <a:lvl1pPr marL="7701" marR="107818" indent="-228600" algn="l" defTabSz="914400" rtl="0" eaLnBrk="1" fontAlgn="auto" latinLnBrk="0" hangingPunct="1">
              <a:lnSpc>
                <a:spcPts val="2250"/>
              </a:lnSpc>
              <a:spcBef>
                <a:spcPts val="26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2"/>
            </a:lvl1pPr>
            <a:lvl2pPr marL="252000" algn="l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4"/>
            </a:lvl2pPr>
            <a:lvl3pPr marL="432000" algn="l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 sz="2000"/>
            </a:lvl3pPr>
            <a:lvl4pPr marL="720000" algn="l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marL="7701" marR="107818">
              <a:lnSpc>
                <a:spcPts val="2250"/>
              </a:lnSpc>
              <a:spcBef>
                <a:spcPts val="261"/>
              </a:spcBef>
            </a:pP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Body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text.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Lorem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ipsum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dele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cep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erspist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quo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esti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debis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dusda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esectet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unt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quund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minis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rehentem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fugia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,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sitiam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nos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arum,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coriata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eque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.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Modiae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rernam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quasitio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re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quia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quiatiatus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54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parum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harum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.</a:t>
            </a:r>
            <a:endParaRPr lang="en-AU" sz="2001" dirty="0">
              <a:latin typeface="+mn-lt"/>
              <a:cs typeface="Arial"/>
            </a:endParaRP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 </a:t>
            </a:r>
            <a:r>
              <a:rPr lang="en-US" sz="2000" dirty="0" err="1"/>
              <a:t>conest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75625"/>
            <a:ext cx="7772400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731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4">
            <a:extLst>
              <a:ext uri="{FF2B5EF4-FFF2-40B4-BE49-F238E27FC236}">
                <a16:creationId xmlns:a16="http://schemas.microsoft.com/office/drawing/2014/main" id="{AAB0BFC1-74F4-BA4A-AD16-AAECF4E6E7B6}"/>
              </a:ext>
            </a:extLst>
          </p:cNvPr>
          <p:cNvSpPr/>
          <p:nvPr userDrawn="1"/>
        </p:nvSpPr>
        <p:spPr>
          <a:xfrm>
            <a:off x="1223" y="0"/>
            <a:ext cx="10400594" cy="6857615"/>
          </a:xfrm>
          <a:custGeom>
            <a:avLst/>
            <a:gdLst/>
            <a:ahLst/>
            <a:cxnLst/>
            <a:rect l="l" t="t" r="r" b="b"/>
            <a:pathLst>
              <a:path w="17151350" h="11308715">
                <a:moveTo>
                  <a:pt x="17151310" y="0"/>
                </a:moveTo>
                <a:lnTo>
                  <a:pt x="17071469" y="0"/>
                </a:lnTo>
                <a:lnTo>
                  <a:pt x="17151310" y="34250"/>
                </a:lnTo>
                <a:lnTo>
                  <a:pt x="17151310" y="0"/>
                </a:lnTo>
                <a:close/>
              </a:path>
              <a:path w="17151350" h="11308715">
                <a:moveTo>
                  <a:pt x="14308946" y="0"/>
                </a:moveTo>
                <a:lnTo>
                  <a:pt x="0" y="0"/>
                </a:lnTo>
                <a:lnTo>
                  <a:pt x="0" y="11308556"/>
                </a:lnTo>
                <a:lnTo>
                  <a:pt x="14945576" y="11308556"/>
                </a:lnTo>
                <a:lnTo>
                  <a:pt x="14308946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2" name="Picture 11" descr="A picture containing logo&#10;&#10;Description automatically generated">
            <a:extLst>
              <a:ext uri="{FF2B5EF4-FFF2-40B4-BE49-F238E27FC236}">
                <a16:creationId xmlns:a16="http://schemas.microsoft.com/office/drawing/2014/main" id="{02181333-E2AF-CD44-85AD-2B81BEE368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1274" y="4313582"/>
            <a:ext cx="3260726" cy="2544417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CECC5FD-6547-1742-8425-FB5428000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D407C22-AE77-794A-8F84-C8DB0DEBCB0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31275" y="-11113"/>
            <a:ext cx="3260725" cy="5484813"/>
          </a:xfrm>
          <a:custGeom>
            <a:avLst/>
            <a:gdLst>
              <a:gd name="connsiteX0" fmla="*/ 0 w 3260725"/>
              <a:gd name="connsiteY0" fmla="*/ 0 h 5484813"/>
              <a:gd name="connsiteX1" fmla="*/ 3260725 w 3260725"/>
              <a:gd name="connsiteY1" fmla="*/ 0 h 5484813"/>
              <a:gd name="connsiteX2" fmla="*/ 3260725 w 3260725"/>
              <a:gd name="connsiteY2" fmla="*/ 5484813 h 5484813"/>
              <a:gd name="connsiteX3" fmla="*/ 0 w 3260725"/>
              <a:gd name="connsiteY3" fmla="*/ 5484813 h 5484813"/>
              <a:gd name="connsiteX4" fmla="*/ 0 w 3260725"/>
              <a:gd name="connsiteY4" fmla="*/ 0 h 5484813"/>
              <a:gd name="connsiteX0" fmla="*/ 0 w 3260725"/>
              <a:gd name="connsiteY0" fmla="*/ 0 h 5484813"/>
              <a:gd name="connsiteX1" fmla="*/ 3260725 w 3260725"/>
              <a:gd name="connsiteY1" fmla="*/ 0 h 5484813"/>
              <a:gd name="connsiteX2" fmla="*/ 3260725 w 3260725"/>
              <a:gd name="connsiteY2" fmla="*/ 5484813 h 5484813"/>
              <a:gd name="connsiteX3" fmla="*/ 244444 w 3260725"/>
              <a:gd name="connsiteY3" fmla="*/ 4199221 h 5484813"/>
              <a:gd name="connsiteX4" fmla="*/ 0 w 3260725"/>
              <a:gd name="connsiteY4" fmla="*/ 0 h 548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0725" h="5484813">
                <a:moveTo>
                  <a:pt x="0" y="0"/>
                </a:moveTo>
                <a:lnTo>
                  <a:pt x="3260725" y="0"/>
                </a:lnTo>
                <a:lnTo>
                  <a:pt x="3260725" y="5484813"/>
                </a:lnTo>
                <a:lnTo>
                  <a:pt x="244444" y="4199221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DE9D8413-CF71-D144-B154-540D7586FE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931286"/>
            <a:ext cx="7772400" cy="4050000"/>
          </a:xfrm>
        </p:spPr>
        <p:txBody>
          <a:bodyPr>
            <a:noAutofit/>
          </a:bodyPr>
          <a:lstStyle>
            <a:lvl1pPr marL="7701" marR="107818" indent="-228600" algn="l" defTabSz="914400" rtl="0" eaLnBrk="1" fontAlgn="auto" latinLnBrk="0" hangingPunct="1">
              <a:lnSpc>
                <a:spcPts val="2250"/>
              </a:lnSpc>
              <a:spcBef>
                <a:spcPts val="26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2">
                <a:solidFill>
                  <a:schemeClr val="bg2"/>
                </a:solidFill>
              </a:defRPr>
            </a:lvl1pPr>
            <a:lvl2pPr marL="252000" algn="l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4">
                <a:solidFill>
                  <a:schemeClr val="bg1"/>
                </a:solidFill>
              </a:defRPr>
            </a:lvl2pPr>
            <a:lvl3pPr marL="432000" algn="l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 sz="2000">
                <a:solidFill>
                  <a:schemeClr val="bg1"/>
                </a:solidFill>
              </a:defRPr>
            </a:lvl3pPr>
            <a:lvl4pPr marL="720000" algn="l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>
                <a:solidFill>
                  <a:schemeClr val="bg1"/>
                </a:solidFill>
              </a:defRPr>
            </a:lvl4pPr>
          </a:lstStyle>
          <a:p>
            <a:pPr marL="7701" marR="107818">
              <a:lnSpc>
                <a:spcPts val="2250"/>
              </a:lnSpc>
              <a:spcBef>
                <a:spcPts val="261"/>
              </a:spcBef>
            </a:pPr>
            <a:r>
              <a:rPr lang="en-AU" sz="2001" dirty="0">
                <a:latin typeface="+mn-lt"/>
                <a:cs typeface="Arial"/>
              </a:rPr>
              <a:t>Body text. Lorem ipsum dele cep </a:t>
            </a:r>
            <a:r>
              <a:rPr lang="en-AU" sz="2001" dirty="0" err="1">
                <a:latin typeface="+mn-lt"/>
                <a:cs typeface="Arial"/>
              </a:rPr>
              <a:t>erspist</a:t>
            </a:r>
            <a:r>
              <a:rPr lang="en-AU" sz="2001" dirty="0">
                <a:latin typeface="+mn-lt"/>
                <a:cs typeface="Arial"/>
              </a:rPr>
              <a:t> quo </a:t>
            </a:r>
            <a:r>
              <a:rPr lang="en-AU" sz="2001" dirty="0" err="1">
                <a:latin typeface="+mn-lt"/>
                <a:cs typeface="Arial"/>
              </a:rPr>
              <a:t>esti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debis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dusda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esectet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unt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quund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inis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rehentem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fugia</a:t>
            </a:r>
            <a:r>
              <a:rPr lang="en-AU" sz="2001" dirty="0">
                <a:latin typeface="+mn-lt"/>
                <a:cs typeface="Arial"/>
              </a:rPr>
              <a:t>, </a:t>
            </a:r>
            <a:r>
              <a:rPr lang="en-AU" sz="2001" dirty="0" err="1">
                <a:latin typeface="+mn-lt"/>
                <a:cs typeface="Arial"/>
              </a:rPr>
              <a:t>sitiam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nos</a:t>
            </a:r>
            <a:r>
              <a:rPr lang="en-AU" sz="2001" dirty="0">
                <a:latin typeface="+mn-lt"/>
                <a:cs typeface="Arial"/>
              </a:rPr>
              <a:t> arum, </a:t>
            </a:r>
            <a:r>
              <a:rPr lang="en-AU" sz="2001" dirty="0" err="1">
                <a:latin typeface="+mn-lt"/>
                <a:cs typeface="Arial"/>
              </a:rPr>
              <a:t>coriata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eque</a:t>
            </a:r>
            <a:r>
              <a:rPr lang="en-AU" sz="2001" dirty="0">
                <a:latin typeface="+mn-lt"/>
                <a:cs typeface="Arial"/>
              </a:rPr>
              <a:t>. </a:t>
            </a:r>
            <a:r>
              <a:rPr lang="en-AU" sz="2001" dirty="0" err="1">
                <a:latin typeface="+mn-lt"/>
                <a:cs typeface="Arial"/>
              </a:rPr>
              <a:t>Modiae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rernam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quasitio</a:t>
            </a:r>
            <a:r>
              <a:rPr lang="en-AU" sz="2001" dirty="0">
                <a:latin typeface="+mn-lt"/>
                <a:cs typeface="Arial"/>
              </a:rPr>
              <a:t> re </a:t>
            </a:r>
            <a:r>
              <a:rPr lang="en-AU" sz="2001" dirty="0" err="1">
                <a:latin typeface="+mn-lt"/>
                <a:cs typeface="Arial"/>
              </a:rPr>
              <a:t>quia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quiatiatus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parum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harum</a:t>
            </a:r>
            <a:r>
              <a:rPr lang="en-AU" sz="2001" dirty="0">
                <a:latin typeface="+mn-lt"/>
                <a:cs typeface="Arial"/>
              </a:rPr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 </a:t>
            </a:r>
            <a:r>
              <a:rPr lang="en-US" sz="2000" dirty="0" err="1"/>
              <a:t>conest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75625"/>
            <a:ext cx="7772399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626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6674F282-F279-724E-9A01-D4D25C43C027}"/>
              </a:ext>
            </a:extLst>
          </p:cNvPr>
          <p:cNvSpPr/>
          <p:nvPr userDrawn="1"/>
        </p:nvSpPr>
        <p:spPr>
          <a:xfrm>
            <a:off x="1222" y="0"/>
            <a:ext cx="12191144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15735070" y="11308556"/>
                </a:lnTo>
                <a:lnTo>
                  <a:pt x="20104099" y="1392292"/>
                </a:lnTo>
                <a:lnTo>
                  <a:pt x="20104099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BFA3A073-04F2-5A4E-BF57-AF26639AF6AB}"/>
              </a:ext>
            </a:extLst>
          </p:cNvPr>
          <p:cNvSpPr/>
          <p:nvPr/>
        </p:nvSpPr>
        <p:spPr>
          <a:xfrm>
            <a:off x="9821717" y="5574327"/>
            <a:ext cx="2370843" cy="1295357"/>
          </a:xfrm>
          <a:custGeom>
            <a:avLst/>
            <a:gdLst/>
            <a:ahLst/>
            <a:cxnLst/>
            <a:rect l="l" t="t" r="r" b="b"/>
            <a:pathLst>
              <a:path w="3909694" h="2136140">
                <a:moveTo>
                  <a:pt x="3909367" y="0"/>
                </a:moveTo>
                <a:lnTo>
                  <a:pt x="745003" y="444719"/>
                </a:lnTo>
                <a:lnTo>
                  <a:pt x="0" y="2135662"/>
                </a:lnTo>
                <a:lnTo>
                  <a:pt x="3909367" y="2135662"/>
                </a:lnTo>
                <a:lnTo>
                  <a:pt x="3909367" y="0"/>
                </a:lnTo>
                <a:close/>
              </a:path>
            </a:pathLst>
          </a:custGeom>
          <a:solidFill>
            <a:srgbClr val="003B5C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5D825A37-D9E4-DC41-A1FA-F79BDB6411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1156" y="1381538"/>
            <a:ext cx="2370843" cy="4192789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D4D7C685-6041-2645-B96E-086DE8553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DE9D8413-CF71-D144-B154-540D7586FE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931286"/>
            <a:ext cx="7772400" cy="4050000"/>
          </a:xfrm>
        </p:spPr>
        <p:txBody>
          <a:bodyPr>
            <a:noAutofit/>
          </a:bodyPr>
          <a:lstStyle>
            <a:lvl1pPr marL="7701" marR="107818" indent="-228600" algn="l" defTabSz="914400" rtl="0" eaLnBrk="1" fontAlgn="auto" latinLnBrk="0" hangingPunct="1">
              <a:lnSpc>
                <a:spcPts val="2250"/>
              </a:lnSpc>
              <a:spcBef>
                <a:spcPts val="26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2">
                <a:solidFill>
                  <a:schemeClr val="bg2"/>
                </a:solidFill>
              </a:defRPr>
            </a:lvl1pPr>
            <a:lvl2pPr marL="252000" algn="l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4">
                <a:solidFill>
                  <a:schemeClr val="bg2"/>
                </a:solidFill>
              </a:defRPr>
            </a:lvl2pPr>
            <a:lvl3pPr marL="432000" algn="l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 sz="2000">
                <a:solidFill>
                  <a:schemeClr val="bg2"/>
                </a:solidFill>
              </a:defRPr>
            </a:lvl3pPr>
            <a:lvl4pPr marL="720000" algn="l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>
                <a:solidFill>
                  <a:schemeClr val="bg2"/>
                </a:solidFill>
              </a:defRPr>
            </a:lvl4pPr>
          </a:lstStyle>
          <a:p>
            <a:pPr marL="7701" marR="107818">
              <a:lnSpc>
                <a:spcPts val="2250"/>
              </a:lnSpc>
              <a:spcBef>
                <a:spcPts val="261"/>
              </a:spcBef>
            </a:pPr>
            <a:r>
              <a:rPr lang="en-AU" sz="2001" dirty="0">
                <a:latin typeface="+mn-lt"/>
                <a:cs typeface="Arial"/>
              </a:rPr>
              <a:t>Body text. Lorem ipsum dele cep </a:t>
            </a:r>
            <a:r>
              <a:rPr lang="en-AU" sz="2001" dirty="0" err="1">
                <a:latin typeface="+mn-lt"/>
                <a:cs typeface="Arial"/>
              </a:rPr>
              <a:t>erspist</a:t>
            </a:r>
            <a:r>
              <a:rPr lang="en-AU" sz="2001" dirty="0">
                <a:latin typeface="+mn-lt"/>
                <a:cs typeface="Arial"/>
              </a:rPr>
              <a:t> quo </a:t>
            </a:r>
            <a:r>
              <a:rPr lang="en-AU" sz="2001" dirty="0" err="1">
                <a:latin typeface="+mn-lt"/>
                <a:cs typeface="Arial"/>
              </a:rPr>
              <a:t>esti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debis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dusda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esectet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unt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quund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inis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rehentem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fugia</a:t>
            </a:r>
            <a:r>
              <a:rPr lang="en-AU" sz="2001" dirty="0">
                <a:latin typeface="+mn-lt"/>
                <a:cs typeface="Arial"/>
              </a:rPr>
              <a:t>, </a:t>
            </a:r>
            <a:r>
              <a:rPr lang="en-AU" sz="2001" dirty="0" err="1">
                <a:latin typeface="+mn-lt"/>
                <a:cs typeface="Arial"/>
              </a:rPr>
              <a:t>sitiam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nos</a:t>
            </a:r>
            <a:r>
              <a:rPr lang="en-AU" sz="2001" dirty="0">
                <a:latin typeface="+mn-lt"/>
                <a:cs typeface="Arial"/>
              </a:rPr>
              <a:t> arum, </a:t>
            </a:r>
            <a:r>
              <a:rPr lang="en-AU" sz="2001" dirty="0" err="1">
                <a:latin typeface="+mn-lt"/>
                <a:cs typeface="Arial"/>
              </a:rPr>
              <a:t>coriata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eque</a:t>
            </a:r>
            <a:r>
              <a:rPr lang="en-AU" sz="2001" dirty="0">
                <a:latin typeface="+mn-lt"/>
                <a:cs typeface="Arial"/>
              </a:rPr>
              <a:t>. </a:t>
            </a:r>
            <a:r>
              <a:rPr lang="en-AU" sz="2001" dirty="0" err="1">
                <a:latin typeface="+mn-lt"/>
                <a:cs typeface="Arial"/>
              </a:rPr>
              <a:t>Modiae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rernam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quasitio</a:t>
            </a:r>
            <a:r>
              <a:rPr lang="en-AU" sz="2001" dirty="0">
                <a:latin typeface="+mn-lt"/>
                <a:cs typeface="Arial"/>
              </a:rPr>
              <a:t> re </a:t>
            </a:r>
            <a:r>
              <a:rPr lang="en-AU" sz="2001" dirty="0" err="1">
                <a:latin typeface="+mn-lt"/>
                <a:cs typeface="Arial"/>
              </a:rPr>
              <a:t>quia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quiatiatus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parum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harum</a:t>
            </a:r>
            <a:r>
              <a:rPr lang="en-AU" sz="2001" dirty="0">
                <a:latin typeface="+mn-lt"/>
                <a:cs typeface="Arial"/>
              </a:rPr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 </a:t>
            </a:r>
            <a:r>
              <a:rPr lang="en-US" sz="2000" dirty="0" err="1"/>
              <a:t>conest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75625"/>
            <a:ext cx="7772399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0520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conten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logo&#10;&#10;Description automatically generated">
            <a:extLst>
              <a:ext uri="{FF2B5EF4-FFF2-40B4-BE49-F238E27FC236}">
                <a16:creationId xmlns:a16="http://schemas.microsoft.com/office/drawing/2014/main" id="{041D66E5-873A-CE4C-A861-A34E515346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1274" y="4313582"/>
            <a:ext cx="3260726" cy="2544417"/>
          </a:xfrm>
          <a:prstGeom prst="rect">
            <a:avLst/>
          </a:prstGeom>
        </p:spPr>
      </p:pic>
      <p:sp>
        <p:nvSpPr>
          <p:cNvPr id="11" name="object 4">
            <a:extLst>
              <a:ext uri="{FF2B5EF4-FFF2-40B4-BE49-F238E27FC236}">
                <a16:creationId xmlns:a16="http://schemas.microsoft.com/office/drawing/2014/main" id="{AAB0BFC1-74F4-BA4A-AD16-AAECF4E6E7B6}"/>
              </a:ext>
            </a:extLst>
          </p:cNvPr>
          <p:cNvSpPr/>
          <p:nvPr userDrawn="1"/>
        </p:nvSpPr>
        <p:spPr>
          <a:xfrm>
            <a:off x="0" y="0"/>
            <a:ext cx="10400594" cy="6857615"/>
          </a:xfrm>
          <a:custGeom>
            <a:avLst/>
            <a:gdLst/>
            <a:ahLst/>
            <a:cxnLst/>
            <a:rect l="l" t="t" r="r" b="b"/>
            <a:pathLst>
              <a:path w="17151350" h="11308715">
                <a:moveTo>
                  <a:pt x="17151310" y="0"/>
                </a:moveTo>
                <a:lnTo>
                  <a:pt x="17071469" y="0"/>
                </a:lnTo>
                <a:lnTo>
                  <a:pt x="17151310" y="34250"/>
                </a:lnTo>
                <a:lnTo>
                  <a:pt x="17151310" y="0"/>
                </a:lnTo>
                <a:close/>
              </a:path>
              <a:path w="17151350" h="11308715">
                <a:moveTo>
                  <a:pt x="14308946" y="0"/>
                </a:moveTo>
                <a:lnTo>
                  <a:pt x="0" y="0"/>
                </a:lnTo>
                <a:lnTo>
                  <a:pt x="0" y="11308556"/>
                </a:lnTo>
                <a:lnTo>
                  <a:pt x="14945576" y="11308556"/>
                </a:lnTo>
                <a:lnTo>
                  <a:pt x="14308946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6BBE022-E627-C24B-BC74-71A99A8730D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31275" y="-11113"/>
            <a:ext cx="3260725" cy="5484813"/>
          </a:xfrm>
          <a:custGeom>
            <a:avLst/>
            <a:gdLst>
              <a:gd name="connsiteX0" fmla="*/ 0 w 3260725"/>
              <a:gd name="connsiteY0" fmla="*/ 0 h 5484813"/>
              <a:gd name="connsiteX1" fmla="*/ 3260725 w 3260725"/>
              <a:gd name="connsiteY1" fmla="*/ 0 h 5484813"/>
              <a:gd name="connsiteX2" fmla="*/ 3260725 w 3260725"/>
              <a:gd name="connsiteY2" fmla="*/ 5484813 h 5484813"/>
              <a:gd name="connsiteX3" fmla="*/ 0 w 3260725"/>
              <a:gd name="connsiteY3" fmla="*/ 5484813 h 5484813"/>
              <a:gd name="connsiteX4" fmla="*/ 0 w 3260725"/>
              <a:gd name="connsiteY4" fmla="*/ 0 h 5484813"/>
              <a:gd name="connsiteX0" fmla="*/ 0 w 3260725"/>
              <a:gd name="connsiteY0" fmla="*/ 0 h 5484813"/>
              <a:gd name="connsiteX1" fmla="*/ 3260725 w 3260725"/>
              <a:gd name="connsiteY1" fmla="*/ 0 h 5484813"/>
              <a:gd name="connsiteX2" fmla="*/ 3260725 w 3260725"/>
              <a:gd name="connsiteY2" fmla="*/ 5484813 h 5484813"/>
              <a:gd name="connsiteX3" fmla="*/ 244444 w 3260725"/>
              <a:gd name="connsiteY3" fmla="*/ 4199221 h 5484813"/>
              <a:gd name="connsiteX4" fmla="*/ 0 w 3260725"/>
              <a:gd name="connsiteY4" fmla="*/ 0 h 548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0725" h="5484813">
                <a:moveTo>
                  <a:pt x="0" y="0"/>
                </a:moveTo>
                <a:lnTo>
                  <a:pt x="3260725" y="0"/>
                </a:lnTo>
                <a:lnTo>
                  <a:pt x="3260725" y="5484813"/>
                </a:lnTo>
                <a:lnTo>
                  <a:pt x="244444" y="4199221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12C5D3-90F4-7E48-9A0D-E657BA0A8D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875625"/>
            <a:ext cx="7772400" cy="4407363"/>
          </a:xfrm>
        </p:spPr>
        <p:txBody>
          <a:bodyPr/>
          <a:lstStyle>
            <a:lvl1pPr marL="0" indent="0">
              <a:buNone/>
              <a:defRPr sz="4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Lorem ipsum dele cep </a:t>
            </a:r>
            <a:r>
              <a:rPr lang="en-US" dirty="0" err="1"/>
              <a:t>erspist</a:t>
            </a:r>
            <a:r>
              <a:rPr lang="en-US" dirty="0"/>
              <a:t> quo </a:t>
            </a:r>
            <a:r>
              <a:rPr lang="en-US" dirty="0" err="1"/>
              <a:t>esti</a:t>
            </a:r>
            <a:r>
              <a:rPr lang="en-US" dirty="0"/>
              <a:t> </a:t>
            </a:r>
            <a:r>
              <a:rPr lang="en-US" dirty="0" err="1"/>
              <a:t>debis</a:t>
            </a:r>
            <a:r>
              <a:rPr lang="en-US" dirty="0"/>
              <a:t> </a:t>
            </a:r>
            <a:r>
              <a:rPr lang="en-US" dirty="0" err="1"/>
              <a:t>dusda</a:t>
            </a:r>
            <a:r>
              <a:rPr lang="en-US" dirty="0"/>
              <a:t> </a:t>
            </a:r>
            <a:r>
              <a:rPr lang="en-US" dirty="0" err="1"/>
              <a:t>esectet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, </a:t>
            </a:r>
            <a:r>
              <a:rPr lang="en-US" dirty="0" err="1"/>
              <a:t>sitiam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arum, </a:t>
            </a:r>
            <a:r>
              <a:rPr lang="en-US" dirty="0" err="1"/>
              <a:t>coriata</a:t>
            </a:r>
            <a:r>
              <a:rPr lang="en-US" dirty="0"/>
              <a:t> </a:t>
            </a:r>
            <a:r>
              <a:rPr lang="en-US" dirty="0" err="1"/>
              <a:t>eque</a:t>
            </a:r>
            <a:r>
              <a:rPr lang="en-US" dirty="0"/>
              <a:t>.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. 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834" y="5282988"/>
            <a:ext cx="4114800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3756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conten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object 2">
            <a:extLst>
              <a:ext uri="{FF2B5EF4-FFF2-40B4-BE49-F238E27FC236}">
                <a16:creationId xmlns:a16="http://schemas.microsoft.com/office/drawing/2014/main" id="{8D1E66BD-D34C-284B-9105-C80F1420E833}"/>
              </a:ext>
            </a:extLst>
          </p:cNvPr>
          <p:cNvGrpSpPr/>
          <p:nvPr userDrawn="1"/>
        </p:nvGrpSpPr>
        <p:grpSpPr>
          <a:xfrm>
            <a:off x="1222" y="0"/>
            <a:ext cx="12191144" cy="6857615"/>
            <a:chOff x="0" y="0"/>
            <a:chExt cx="20104100" cy="11308715"/>
          </a:xfrm>
          <a:solidFill>
            <a:schemeClr val="tx1"/>
          </a:solidFill>
        </p:grpSpPr>
        <p:sp>
          <p:nvSpPr>
            <p:cNvPr id="13" name="object 3">
              <a:extLst>
                <a:ext uri="{FF2B5EF4-FFF2-40B4-BE49-F238E27FC236}">
                  <a16:creationId xmlns:a16="http://schemas.microsoft.com/office/drawing/2014/main" id="{836131DA-3B98-6B49-BFB6-3BEEB78EF7D3}"/>
                </a:ext>
              </a:extLst>
            </p:cNvPr>
            <p:cNvSpPr/>
            <p:nvPr/>
          </p:nvSpPr>
          <p:spPr>
            <a:xfrm>
              <a:off x="0" y="0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099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15735070" y="11308556"/>
                  </a:lnTo>
                  <a:lnTo>
                    <a:pt x="20104099" y="1392292"/>
                  </a:lnTo>
                  <a:lnTo>
                    <a:pt x="2010409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662"/>
            </a:p>
          </p:txBody>
        </p:sp>
        <p:sp>
          <p:nvSpPr>
            <p:cNvPr id="14" name="object 4">
              <a:extLst>
                <a:ext uri="{FF2B5EF4-FFF2-40B4-BE49-F238E27FC236}">
                  <a16:creationId xmlns:a16="http://schemas.microsoft.com/office/drawing/2014/main" id="{9C8DADBB-5444-F840-8E4D-D86598CD3C7A}"/>
                </a:ext>
              </a:extLst>
            </p:cNvPr>
            <p:cNvSpPr/>
            <p:nvPr/>
          </p:nvSpPr>
          <p:spPr>
            <a:xfrm>
              <a:off x="16194723" y="9172896"/>
              <a:ext cx="3909695" cy="2136140"/>
            </a:xfrm>
            <a:custGeom>
              <a:avLst/>
              <a:gdLst/>
              <a:ahLst/>
              <a:cxnLst/>
              <a:rect l="l" t="t" r="r" b="b"/>
              <a:pathLst>
                <a:path w="3909694" h="2136140">
                  <a:moveTo>
                    <a:pt x="3909367" y="0"/>
                  </a:moveTo>
                  <a:lnTo>
                    <a:pt x="745003" y="444719"/>
                  </a:lnTo>
                  <a:lnTo>
                    <a:pt x="0" y="2135662"/>
                  </a:lnTo>
                  <a:lnTo>
                    <a:pt x="3909367" y="2135662"/>
                  </a:lnTo>
                  <a:lnTo>
                    <a:pt x="390936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662"/>
            </a:p>
          </p:txBody>
        </p:sp>
      </p:grp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D40F5201-5138-E141-A685-7F63AD862B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1156" y="1381538"/>
            <a:ext cx="2370843" cy="4192789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12C5D3-90F4-7E48-9A0D-E657BA0A8D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875625"/>
            <a:ext cx="9279577" cy="3852309"/>
          </a:xfrm>
        </p:spPr>
        <p:txBody>
          <a:bodyPr/>
          <a:lstStyle>
            <a:lvl1pPr marL="0" indent="0">
              <a:buNone/>
              <a:defRPr sz="4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Lorem ipsum dele cep </a:t>
            </a:r>
            <a:r>
              <a:rPr lang="en-US" dirty="0" err="1"/>
              <a:t>erspist</a:t>
            </a:r>
            <a:r>
              <a:rPr lang="en-US" dirty="0"/>
              <a:t> quo </a:t>
            </a:r>
            <a:r>
              <a:rPr lang="en-US" dirty="0" err="1"/>
              <a:t>esti</a:t>
            </a:r>
            <a:r>
              <a:rPr lang="en-US" dirty="0"/>
              <a:t> </a:t>
            </a:r>
            <a:r>
              <a:rPr lang="en-US" dirty="0" err="1"/>
              <a:t>debis</a:t>
            </a:r>
            <a:r>
              <a:rPr lang="en-US" dirty="0"/>
              <a:t> </a:t>
            </a:r>
            <a:r>
              <a:rPr lang="en-US" dirty="0" err="1"/>
              <a:t>dusda</a:t>
            </a:r>
            <a:r>
              <a:rPr lang="en-US" dirty="0"/>
              <a:t> </a:t>
            </a:r>
            <a:r>
              <a:rPr lang="en-US" dirty="0" err="1"/>
              <a:t>esectet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, </a:t>
            </a:r>
            <a:r>
              <a:rPr lang="en-US" dirty="0" err="1"/>
              <a:t>sitiam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arum, </a:t>
            </a:r>
            <a:r>
              <a:rPr lang="en-US" dirty="0" err="1"/>
              <a:t>coriata</a:t>
            </a:r>
            <a:r>
              <a:rPr lang="en-US" dirty="0"/>
              <a:t> </a:t>
            </a:r>
            <a:r>
              <a:rPr lang="en-US" dirty="0" err="1"/>
              <a:t>eque</a:t>
            </a:r>
            <a:r>
              <a:rPr lang="en-US" dirty="0"/>
              <a:t>.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. 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773201"/>
            <a:ext cx="4114800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0154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4">
            <a:extLst>
              <a:ext uri="{FF2B5EF4-FFF2-40B4-BE49-F238E27FC236}">
                <a16:creationId xmlns:a16="http://schemas.microsoft.com/office/drawing/2014/main" id="{7FFBBF3C-8D32-9C4C-8049-401D0937DDD4}"/>
              </a:ext>
            </a:extLst>
          </p:cNvPr>
          <p:cNvSpPr/>
          <p:nvPr/>
        </p:nvSpPr>
        <p:spPr>
          <a:xfrm>
            <a:off x="11018316" y="4732239"/>
            <a:ext cx="1174061" cy="2125556"/>
          </a:xfrm>
          <a:custGeom>
            <a:avLst/>
            <a:gdLst/>
            <a:ahLst/>
            <a:cxnLst/>
            <a:rect l="l" t="t" r="r" b="b"/>
            <a:pathLst>
              <a:path w="1936115" h="3505200">
                <a:moveTo>
                  <a:pt x="1936087" y="0"/>
                </a:moveTo>
                <a:lnTo>
                  <a:pt x="0" y="2076209"/>
                </a:lnTo>
                <a:lnTo>
                  <a:pt x="388710" y="3504741"/>
                </a:lnTo>
                <a:lnTo>
                  <a:pt x="1936087" y="3504741"/>
                </a:lnTo>
                <a:lnTo>
                  <a:pt x="1936087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1F7A593-DAF0-6649-A92F-05D0C51859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408" b="15073"/>
          <a:stretch/>
        </p:blipFill>
        <p:spPr>
          <a:xfrm>
            <a:off x="9193696" y="0"/>
            <a:ext cx="2998304" cy="582433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781D0-2E57-E44D-B454-B1BA359B42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1635" y="0"/>
            <a:ext cx="11029951" cy="6870700"/>
          </a:xfrm>
          <a:custGeom>
            <a:avLst/>
            <a:gdLst>
              <a:gd name="connsiteX0" fmla="*/ 0 w 11029951"/>
              <a:gd name="connsiteY0" fmla="*/ 0 h 6870700"/>
              <a:gd name="connsiteX1" fmla="*/ 11029951 w 11029951"/>
              <a:gd name="connsiteY1" fmla="*/ 0 h 6870700"/>
              <a:gd name="connsiteX2" fmla="*/ 11029951 w 11029951"/>
              <a:gd name="connsiteY2" fmla="*/ 6870700 h 6870700"/>
              <a:gd name="connsiteX3" fmla="*/ 0 w 11029951"/>
              <a:gd name="connsiteY3" fmla="*/ 6870700 h 6870700"/>
              <a:gd name="connsiteX4" fmla="*/ 0 w 11029951"/>
              <a:gd name="connsiteY4" fmla="*/ 0 h 6870700"/>
              <a:gd name="connsiteX0" fmla="*/ 0 w 11029951"/>
              <a:gd name="connsiteY0" fmla="*/ 0 h 6870700"/>
              <a:gd name="connsiteX1" fmla="*/ 9146830 w 11029951"/>
              <a:gd name="connsiteY1" fmla="*/ 0 h 6870700"/>
              <a:gd name="connsiteX2" fmla="*/ 11029951 w 11029951"/>
              <a:gd name="connsiteY2" fmla="*/ 6870700 h 6870700"/>
              <a:gd name="connsiteX3" fmla="*/ 0 w 11029951"/>
              <a:gd name="connsiteY3" fmla="*/ 6870700 h 6870700"/>
              <a:gd name="connsiteX4" fmla="*/ 0 w 11029951"/>
              <a:gd name="connsiteY4" fmla="*/ 0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29951" h="6870700">
                <a:moveTo>
                  <a:pt x="0" y="0"/>
                </a:moveTo>
                <a:lnTo>
                  <a:pt x="9146830" y="0"/>
                </a:lnTo>
                <a:lnTo>
                  <a:pt x="11029951" y="6870700"/>
                </a:lnTo>
                <a:lnTo>
                  <a:pt x="0" y="68707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5335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0945F-B171-1B46-AF80-AE450A2DD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AC4D1-B026-E14D-BA30-BD65BCD6A5D5}" type="datetimeFigureOut">
              <a:rPr lang="en-US" smtClean="0"/>
              <a:t>1/13/23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D8283-BA1B-FF49-866F-79E99CB5D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EBEEF-A168-DF48-AB32-DC013CDAD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0F6EB-23C3-3041-9FAD-F604CA3CDAD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06350C93-DC44-F44A-AC48-DCF4F8D9EF04}"/>
              </a:ext>
            </a:extLst>
          </p:cNvPr>
          <p:cNvSpPr/>
          <p:nvPr userDrawn="1"/>
        </p:nvSpPr>
        <p:spPr>
          <a:xfrm>
            <a:off x="0" y="385"/>
            <a:ext cx="10988588" cy="6857615"/>
          </a:xfrm>
          <a:custGeom>
            <a:avLst/>
            <a:gdLst/>
            <a:ahLst/>
            <a:cxnLst/>
            <a:rect l="l" t="t" r="r" b="b"/>
            <a:pathLst>
              <a:path w="18120995" h="11308715">
                <a:moveTo>
                  <a:pt x="15043416" y="0"/>
                </a:moveTo>
                <a:lnTo>
                  <a:pt x="0" y="0"/>
                </a:lnTo>
                <a:lnTo>
                  <a:pt x="0" y="11308556"/>
                </a:lnTo>
                <a:lnTo>
                  <a:pt x="18120579" y="11308556"/>
                </a:lnTo>
                <a:lnTo>
                  <a:pt x="15043416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4D2F5F15-BEE4-0849-94CD-C130A796FA9B}"/>
              </a:ext>
            </a:extLst>
          </p:cNvPr>
          <p:cNvSpPr/>
          <p:nvPr/>
        </p:nvSpPr>
        <p:spPr>
          <a:xfrm>
            <a:off x="11018316" y="4732239"/>
            <a:ext cx="1174061" cy="2125556"/>
          </a:xfrm>
          <a:custGeom>
            <a:avLst/>
            <a:gdLst/>
            <a:ahLst/>
            <a:cxnLst/>
            <a:rect l="l" t="t" r="r" b="b"/>
            <a:pathLst>
              <a:path w="1936115" h="3505200">
                <a:moveTo>
                  <a:pt x="1936087" y="0"/>
                </a:moveTo>
                <a:lnTo>
                  <a:pt x="0" y="2076209"/>
                </a:lnTo>
                <a:lnTo>
                  <a:pt x="388710" y="3504741"/>
                </a:lnTo>
                <a:lnTo>
                  <a:pt x="1936087" y="3504741"/>
                </a:lnTo>
                <a:lnTo>
                  <a:pt x="1936087" y="0"/>
                </a:lnTo>
                <a:close/>
              </a:path>
            </a:pathLst>
          </a:custGeom>
          <a:solidFill>
            <a:srgbClr val="003B5C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FE7BBC4-61C3-2647-B9DC-15F1AF04584F}"/>
              </a:ext>
            </a:extLst>
          </p:cNvPr>
          <p:cNvGrpSpPr/>
          <p:nvPr userDrawn="1"/>
        </p:nvGrpSpPr>
        <p:grpSpPr>
          <a:xfrm>
            <a:off x="838200" y="5689055"/>
            <a:ext cx="3888827" cy="566430"/>
            <a:chOff x="3168431" y="5404544"/>
            <a:chExt cx="3888827" cy="566430"/>
          </a:xfrm>
        </p:grpSpPr>
        <p:sp>
          <p:nvSpPr>
            <p:cNvPr id="54" name="object 7">
              <a:extLst>
                <a:ext uri="{FF2B5EF4-FFF2-40B4-BE49-F238E27FC236}">
                  <a16:creationId xmlns:a16="http://schemas.microsoft.com/office/drawing/2014/main" id="{7A92AE4D-88D5-3349-94CB-3AF8301397AD}"/>
                </a:ext>
              </a:extLst>
            </p:cNvPr>
            <p:cNvSpPr/>
            <p:nvPr/>
          </p:nvSpPr>
          <p:spPr>
            <a:xfrm>
              <a:off x="5349215" y="5512193"/>
              <a:ext cx="163267" cy="171354"/>
            </a:xfrm>
            <a:custGeom>
              <a:avLst/>
              <a:gdLst/>
              <a:ahLst/>
              <a:cxnLst/>
              <a:rect l="l" t="t" r="r" b="b"/>
              <a:pathLst>
                <a:path w="269240" h="282575">
                  <a:moveTo>
                    <a:pt x="158832" y="0"/>
                  </a:moveTo>
                  <a:lnTo>
                    <a:pt x="133065" y="2130"/>
                  </a:lnTo>
                  <a:lnTo>
                    <a:pt x="110124" y="8426"/>
                  </a:lnTo>
                  <a:lnTo>
                    <a:pt x="89968" y="18747"/>
                  </a:lnTo>
                  <a:lnTo>
                    <a:pt x="72552" y="32951"/>
                  </a:lnTo>
                  <a:lnTo>
                    <a:pt x="72552" y="8219"/>
                  </a:lnTo>
                  <a:lnTo>
                    <a:pt x="0" y="8219"/>
                  </a:lnTo>
                  <a:lnTo>
                    <a:pt x="0" y="282483"/>
                  </a:lnTo>
                  <a:lnTo>
                    <a:pt x="72552" y="282483"/>
                  </a:lnTo>
                  <a:lnTo>
                    <a:pt x="72552" y="161052"/>
                  </a:lnTo>
                  <a:lnTo>
                    <a:pt x="77403" y="117981"/>
                  </a:lnTo>
                  <a:lnTo>
                    <a:pt x="91166" y="88622"/>
                  </a:lnTo>
                  <a:lnTo>
                    <a:pt x="112658" y="71841"/>
                  </a:lnTo>
                  <a:lnTo>
                    <a:pt x="140697" y="66500"/>
                  </a:lnTo>
                  <a:lnTo>
                    <a:pt x="163526" y="71136"/>
                  </a:lnTo>
                  <a:lnTo>
                    <a:pt x="181041" y="84219"/>
                  </a:lnTo>
                  <a:lnTo>
                    <a:pt x="192266" y="104516"/>
                  </a:lnTo>
                  <a:lnTo>
                    <a:pt x="196224" y="130791"/>
                  </a:lnTo>
                  <a:lnTo>
                    <a:pt x="196224" y="282483"/>
                  </a:lnTo>
                  <a:lnTo>
                    <a:pt x="268777" y="282483"/>
                  </a:lnTo>
                  <a:lnTo>
                    <a:pt x="268777" y="115389"/>
                  </a:lnTo>
                  <a:lnTo>
                    <a:pt x="260877" y="68606"/>
                  </a:lnTo>
                  <a:lnTo>
                    <a:pt x="238550" y="32136"/>
                  </a:lnTo>
                  <a:lnTo>
                    <a:pt x="203850" y="8445"/>
                  </a:lnTo>
                  <a:lnTo>
                    <a:pt x="1588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55" name="object 8">
              <a:extLst>
                <a:ext uri="{FF2B5EF4-FFF2-40B4-BE49-F238E27FC236}">
                  <a16:creationId xmlns:a16="http://schemas.microsoft.com/office/drawing/2014/main" id="{0E946A9F-70AB-E04A-BF93-6E3BC33C488D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90171" y="5785918"/>
              <a:ext cx="103942" cy="103942"/>
            </a:xfrm>
            <a:prstGeom prst="rect">
              <a:avLst/>
            </a:prstGeom>
          </p:spPr>
        </p:pic>
        <p:grpSp>
          <p:nvGrpSpPr>
            <p:cNvPr id="56" name="object 9">
              <a:extLst>
                <a:ext uri="{FF2B5EF4-FFF2-40B4-BE49-F238E27FC236}">
                  <a16:creationId xmlns:a16="http://schemas.microsoft.com/office/drawing/2014/main" id="{5934527D-00E1-D549-9E1C-B32DC33501D7}"/>
                </a:ext>
              </a:extLst>
            </p:cNvPr>
            <p:cNvGrpSpPr/>
            <p:nvPr/>
          </p:nvGrpSpPr>
          <p:grpSpPr>
            <a:xfrm>
              <a:off x="5526626" y="5443531"/>
              <a:ext cx="1530632" cy="477865"/>
              <a:chOff x="9111801" y="8976785"/>
              <a:chExt cx="2524125" cy="788035"/>
            </a:xfrm>
          </p:grpSpPr>
          <p:sp>
            <p:nvSpPr>
              <p:cNvPr id="72" name="object 10">
                <a:extLst>
                  <a:ext uri="{FF2B5EF4-FFF2-40B4-BE49-F238E27FC236}">
                    <a16:creationId xmlns:a16="http://schemas.microsoft.com/office/drawing/2014/main" id="{A5E1C6AF-CE28-7348-8C80-534BEA5957F4}"/>
                  </a:ext>
                </a:extLst>
              </p:cNvPr>
              <p:cNvSpPr/>
              <p:nvPr/>
            </p:nvSpPr>
            <p:spPr>
              <a:xfrm>
                <a:off x="9214498" y="8976785"/>
                <a:ext cx="2421890" cy="489584"/>
              </a:xfrm>
              <a:custGeom>
                <a:avLst/>
                <a:gdLst/>
                <a:ahLst/>
                <a:cxnLst/>
                <a:rect l="l" t="t" r="r" b="b"/>
                <a:pathLst>
                  <a:path w="2421890" h="489584">
                    <a:moveTo>
                      <a:pt x="372122" y="395719"/>
                    </a:moveTo>
                    <a:lnTo>
                      <a:pt x="340080" y="317093"/>
                    </a:lnTo>
                    <a:lnTo>
                      <a:pt x="312547" y="249516"/>
                    </a:lnTo>
                    <a:lnTo>
                      <a:pt x="259016" y="118160"/>
                    </a:lnTo>
                    <a:lnTo>
                      <a:pt x="235826" y="61264"/>
                    </a:lnTo>
                    <a:lnTo>
                      <a:pt x="235826" y="249516"/>
                    </a:lnTo>
                    <a:lnTo>
                      <a:pt x="136296" y="249516"/>
                    </a:lnTo>
                    <a:lnTo>
                      <a:pt x="186321" y="118160"/>
                    </a:lnTo>
                    <a:lnTo>
                      <a:pt x="235826" y="249516"/>
                    </a:lnTo>
                    <a:lnTo>
                      <a:pt x="235826" y="61264"/>
                    </a:lnTo>
                    <a:lnTo>
                      <a:pt x="222059" y="27470"/>
                    </a:lnTo>
                    <a:lnTo>
                      <a:pt x="150050" y="27470"/>
                    </a:lnTo>
                    <a:lnTo>
                      <a:pt x="0" y="395719"/>
                    </a:lnTo>
                    <a:lnTo>
                      <a:pt x="80784" y="395719"/>
                    </a:lnTo>
                    <a:lnTo>
                      <a:pt x="110477" y="317093"/>
                    </a:lnTo>
                    <a:lnTo>
                      <a:pt x="261658" y="317093"/>
                    </a:lnTo>
                    <a:lnTo>
                      <a:pt x="291338" y="395719"/>
                    </a:lnTo>
                    <a:lnTo>
                      <a:pt x="372122" y="395719"/>
                    </a:lnTo>
                    <a:close/>
                  </a:path>
                  <a:path w="2421890" h="489584">
                    <a:moveTo>
                      <a:pt x="647357" y="321513"/>
                    </a:moveTo>
                    <a:lnTo>
                      <a:pt x="581431" y="297891"/>
                    </a:lnTo>
                    <a:lnTo>
                      <a:pt x="569137" y="315899"/>
                    </a:lnTo>
                    <a:lnTo>
                      <a:pt x="553948" y="328180"/>
                    </a:lnTo>
                    <a:lnTo>
                      <a:pt x="536282" y="335203"/>
                    </a:lnTo>
                    <a:lnTo>
                      <a:pt x="516572" y="337439"/>
                    </a:lnTo>
                    <a:lnTo>
                      <a:pt x="485368" y="331812"/>
                    </a:lnTo>
                    <a:lnTo>
                      <a:pt x="461238" y="315861"/>
                    </a:lnTo>
                    <a:lnTo>
                      <a:pt x="445681" y="291071"/>
                    </a:lnTo>
                    <a:lnTo>
                      <a:pt x="440169" y="258864"/>
                    </a:lnTo>
                    <a:lnTo>
                      <a:pt x="445681" y="226783"/>
                    </a:lnTo>
                    <a:lnTo>
                      <a:pt x="461238" y="201777"/>
                    </a:lnTo>
                    <a:lnTo>
                      <a:pt x="485368" y="185521"/>
                    </a:lnTo>
                    <a:lnTo>
                      <a:pt x="516572" y="179730"/>
                    </a:lnTo>
                    <a:lnTo>
                      <a:pt x="535927" y="181952"/>
                    </a:lnTo>
                    <a:lnTo>
                      <a:pt x="553173" y="188849"/>
                    </a:lnTo>
                    <a:lnTo>
                      <a:pt x="567651" y="200799"/>
                    </a:lnTo>
                    <a:lnTo>
                      <a:pt x="578650" y="218186"/>
                    </a:lnTo>
                    <a:lnTo>
                      <a:pt x="645718" y="192354"/>
                    </a:lnTo>
                    <a:lnTo>
                      <a:pt x="623468" y="159346"/>
                    </a:lnTo>
                    <a:lnTo>
                      <a:pt x="593318" y="134442"/>
                    </a:lnTo>
                    <a:lnTo>
                      <a:pt x="557085" y="118719"/>
                    </a:lnTo>
                    <a:lnTo>
                      <a:pt x="516572" y="113245"/>
                    </a:lnTo>
                    <a:lnTo>
                      <a:pt x="470484" y="120103"/>
                    </a:lnTo>
                    <a:lnTo>
                      <a:pt x="430225" y="139661"/>
                    </a:lnTo>
                    <a:lnTo>
                      <a:pt x="398348" y="170332"/>
                    </a:lnTo>
                    <a:lnTo>
                      <a:pt x="377355" y="210591"/>
                    </a:lnTo>
                    <a:lnTo>
                      <a:pt x="369798" y="258864"/>
                    </a:lnTo>
                    <a:lnTo>
                      <a:pt x="377355" y="307086"/>
                    </a:lnTo>
                    <a:lnTo>
                      <a:pt x="398348" y="347218"/>
                    </a:lnTo>
                    <a:lnTo>
                      <a:pt x="430225" y="377761"/>
                    </a:lnTo>
                    <a:lnTo>
                      <a:pt x="470484" y="397179"/>
                    </a:lnTo>
                    <a:lnTo>
                      <a:pt x="516572" y="403999"/>
                    </a:lnTo>
                    <a:lnTo>
                      <a:pt x="558558" y="398297"/>
                    </a:lnTo>
                    <a:lnTo>
                      <a:pt x="595782" y="381914"/>
                    </a:lnTo>
                    <a:lnTo>
                      <a:pt x="626084" y="355955"/>
                    </a:lnTo>
                    <a:lnTo>
                      <a:pt x="647357" y="321513"/>
                    </a:lnTo>
                    <a:close/>
                  </a:path>
                  <a:path w="2421890" h="489584">
                    <a:moveTo>
                      <a:pt x="961428" y="121462"/>
                    </a:moveTo>
                    <a:lnTo>
                      <a:pt x="888860" y="121462"/>
                    </a:lnTo>
                    <a:lnTo>
                      <a:pt x="888860" y="143421"/>
                    </a:lnTo>
                    <a:lnTo>
                      <a:pt x="888860" y="258876"/>
                    </a:lnTo>
                    <a:lnTo>
                      <a:pt x="882154" y="293014"/>
                    </a:lnTo>
                    <a:lnTo>
                      <a:pt x="864476" y="318795"/>
                    </a:lnTo>
                    <a:lnTo>
                      <a:pt x="839495" y="335089"/>
                    </a:lnTo>
                    <a:lnTo>
                      <a:pt x="810869" y="340779"/>
                    </a:lnTo>
                    <a:lnTo>
                      <a:pt x="780275" y="335089"/>
                    </a:lnTo>
                    <a:lnTo>
                      <a:pt x="755878" y="318795"/>
                    </a:lnTo>
                    <a:lnTo>
                      <a:pt x="739736" y="293014"/>
                    </a:lnTo>
                    <a:lnTo>
                      <a:pt x="733894" y="258876"/>
                    </a:lnTo>
                    <a:lnTo>
                      <a:pt x="739736" y="224637"/>
                    </a:lnTo>
                    <a:lnTo>
                      <a:pt x="755878" y="198653"/>
                    </a:lnTo>
                    <a:lnTo>
                      <a:pt x="780275" y="182156"/>
                    </a:lnTo>
                    <a:lnTo>
                      <a:pt x="810869" y="176390"/>
                    </a:lnTo>
                    <a:lnTo>
                      <a:pt x="839495" y="182156"/>
                    </a:lnTo>
                    <a:lnTo>
                      <a:pt x="864476" y="198653"/>
                    </a:lnTo>
                    <a:lnTo>
                      <a:pt x="882154" y="224637"/>
                    </a:lnTo>
                    <a:lnTo>
                      <a:pt x="888860" y="258876"/>
                    </a:lnTo>
                    <a:lnTo>
                      <a:pt x="888860" y="143421"/>
                    </a:lnTo>
                    <a:lnTo>
                      <a:pt x="870229" y="130606"/>
                    </a:lnTo>
                    <a:lnTo>
                      <a:pt x="848906" y="121132"/>
                    </a:lnTo>
                    <a:lnTo>
                      <a:pt x="824877" y="115252"/>
                    </a:lnTo>
                    <a:lnTo>
                      <a:pt x="798182" y="113233"/>
                    </a:lnTo>
                    <a:lnTo>
                      <a:pt x="757377" y="120103"/>
                    </a:lnTo>
                    <a:lnTo>
                      <a:pt x="720636" y="139649"/>
                    </a:lnTo>
                    <a:lnTo>
                      <a:pt x="690829" y="170345"/>
                    </a:lnTo>
                    <a:lnTo>
                      <a:pt x="670839" y="210604"/>
                    </a:lnTo>
                    <a:lnTo>
                      <a:pt x="663536" y="258876"/>
                    </a:lnTo>
                    <a:lnTo>
                      <a:pt x="670839" y="307098"/>
                    </a:lnTo>
                    <a:lnTo>
                      <a:pt x="690829" y="347218"/>
                    </a:lnTo>
                    <a:lnTo>
                      <a:pt x="720636" y="377748"/>
                    </a:lnTo>
                    <a:lnTo>
                      <a:pt x="757377" y="397179"/>
                    </a:lnTo>
                    <a:lnTo>
                      <a:pt x="798182" y="403987"/>
                    </a:lnTo>
                    <a:lnTo>
                      <a:pt x="824877" y="401980"/>
                    </a:lnTo>
                    <a:lnTo>
                      <a:pt x="848906" y="396151"/>
                    </a:lnTo>
                    <a:lnTo>
                      <a:pt x="870229" y="386816"/>
                    </a:lnTo>
                    <a:lnTo>
                      <a:pt x="888860" y="374319"/>
                    </a:lnTo>
                    <a:lnTo>
                      <a:pt x="888860" y="395732"/>
                    </a:lnTo>
                    <a:lnTo>
                      <a:pt x="961428" y="395732"/>
                    </a:lnTo>
                    <a:lnTo>
                      <a:pt x="961428" y="374319"/>
                    </a:lnTo>
                    <a:lnTo>
                      <a:pt x="961428" y="340779"/>
                    </a:lnTo>
                    <a:lnTo>
                      <a:pt x="961428" y="176390"/>
                    </a:lnTo>
                    <a:lnTo>
                      <a:pt x="961428" y="143421"/>
                    </a:lnTo>
                    <a:lnTo>
                      <a:pt x="961428" y="121462"/>
                    </a:lnTo>
                    <a:close/>
                  </a:path>
                  <a:path w="2421890" h="489584">
                    <a:moveTo>
                      <a:pt x="1300187" y="0"/>
                    </a:moveTo>
                    <a:lnTo>
                      <a:pt x="1227632" y="0"/>
                    </a:lnTo>
                    <a:lnTo>
                      <a:pt x="1227632" y="143421"/>
                    </a:lnTo>
                    <a:lnTo>
                      <a:pt x="1227632" y="258851"/>
                    </a:lnTo>
                    <a:lnTo>
                      <a:pt x="1220914" y="293001"/>
                    </a:lnTo>
                    <a:lnTo>
                      <a:pt x="1203236" y="318795"/>
                    </a:lnTo>
                    <a:lnTo>
                      <a:pt x="1178255" y="335102"/>
                    </a:lnTo>
                    <a:lnTo>
                      <a:pt x="1149629" y="340779"/>
                    </a:lnTo>
                    <a:lnTo>
                      <a:pt x="1119035" y="335102"/>
                    </a:lnTo>
                    <a:lnTo>
                      <a:pt x="1094625" y="318795"/>
                    </a:lnTo>
                    <a:lnTo>
                      <a:pt x="1078484" y="293001"/>
                    </a:lnTo>
                    <a:lnTo>
                      <a:pt x="1072642" y="258851"/>
                    </a:lnTo>
                    <a:lnTo>
                      <a:pt x="1078484" y="224624"/>
                    </a:lnTo>
                    <a:lnTo>
                      <a:pt x="1094625" y="198653"/>
                    </a:lnTo>
                    <a:lnTo>
                      <a:pt x="1119035" y="182156"/>
                    </a:lnTo>
                    <a:lnTo>
                      <a:pt x="1149629" y="176390"/>
                    </a:lnTo>
                    <a:lnTo>
                      <a:pt x="1178255" y="182156"/>
                    </a:lnTo>
                    <a:lnTo>
                      <a:pt x="1203236" y="198653"/>
                    </a:lnTo>
                    <a:lnTo>
                      <a:pt x="1220914" y="224624"/>
                    </a:lnTo>
                    <a:lnTo>
                      <a:pt x="1227632" y="258851"/>
                    </a:lnTo>
                    <a:lnTo>
                      <a:pt x="1227632" y="143421"/>
                    </a:lnTo>
                    <a:lnTo>
                      <a:pt x="1208989" y="130594"/>
                    </a:lnTo>
                    <a:lnTo>
                      <a:pt x="1187665" y="121119"/>
                    </a:lnTo>
                    <a:lnTo>
                      <a:pt x="1163637" y="115252"/>
                    </a:lnTo>
                    <a:lnTo>
                      <a:pt x="1136942" y="113233"/>
                    </a:lnTo>
                    <a:lnTo>
                      <a:pt x="1096137" y="120103"/>
                    </a:lnTo>
                    <a:lnTo>
                      <a:pt x="1059383" y="139649"/>
                    </a:lnTo>
                    <a:lnTo>
                      <a:pt x="1029576" y="170332"/>
                    </a:lnTo>
                    <a:lnTo>
                      <a:pt x="1009573" y="210591"/>
                    </a:lnTo>
                    <a:lnTo>
                      <a:pt x="1002271" y="258851"/>
                    </a:lnTo>
                    <a:lnTo>
                      <a:pt x="1009573" y="307086"/>
                    </a:lnTo>
                    <a:lnTo>
                      <a:pt x="1029576" y="347218"/>
                    </a:lnTo>
                    <a:lnTo>
                      <a:pt x="1059383" y="377748"/>
                    </a:lnTo>
                    <a:lnTo>
                      <a:pt x="1096137" y="397179"/>
                    </a:lnTo>
                    <a:lnTo>
                      <a:pt x="1136942" y="403999"/>
                    </a:lnTo>
                    <a:lnTo>
                      <a:pt x="1163637" y="401980"/>
                    </a:lnTo>
                    <a:lnTo>
                      <a:pt x="1187665" y="396138"/>
                    </a:lnTo>
                    <a:lnTo>
                      <a:pt x="1208989" y="386803"/>
                    </a:lnTo>
                    <a:lnTo>
                      <a:pt x="1227632" y="374294"/>
                    </a:lnTo>
                    <a:lnTo>
                      <a:pt x="1227632" y="395706"/>
                    </a:lnTo>
                    <a:lnTo>
                      <a:pt x="1300187" y="395706"/>
                    </a:lnTo>
                    <a:lnTo>
                      <a:pt x="1300187" y="374294"/>
                    </a:lnTo>
                    <a:lnTo>
                      <a:pt x="1300187" y="340779"/>
                    </a:lnTo>
                    <a:lnTo>
                      <a:pt x="1300187" y="176390"/>
                    </a:lnTo>
                    <a:lnTo>
                      <a:pt x="1300187" y="143421"/>
                    </a:lnTo>
                    <a:lnTo>
                      <a:pt x="1300187" y="0"/>
                    </a:lnTo>
                    <a:close/>
                  </a:path>
                  <a:path w="2421890" h="489584">
                    <a:moveTo>
                      <a:pt x="1621955" y="253377"/>
                    </a:moveTo>
                    <a:lnTo>
                      <a:pt x="1617154" y="226974"/>
                    </a:lnTo>
                    <a:lnTo>
                      <a:pt x="1613471" y="206717"/>
                    </a:lnTo>
                    <a:lnTo>
                      <a:pt x="1597380" y="176390"/>
                    </a:lnTo>
                    <a:lnTo>
                      <a:pt x="1592897" y="167957"/>
                    </a:lnTo>
                    <a:lnTo>
                      <a:pt x="1562671" y="138506"/>
                    </a:lnTo>
                    <a:lnTo>
                      <a:pt x="1547761" y="131064"/>
                    </a:lnTo>
                    <a:lnTo>
                      <a:pt x="1547761" y="226974"/>
                    </a:lnTo>
                    <a:lnTo>
                      <a:pt x="1415313" y="226974"/>
                    </a:lnTo>
                    <a:lnTo>
                      <a:pt x="1425714" y="204711"/>
                    </a:lnTo>
                    <a:lnTo>
                      <a:pt x="1442110" y="188925"/>
                    </a:lnTo>
                    <a:lnTo>
                      <a:pt x="1462011" y="179501"/>
                    </a:lnTo>
                    <a:lnTo>
                      <a:pt x="1482953" y="176390"/>
                    </a:lnTo>
                    <a:lnTo>
                      <a:pt x="1503972" y="179349"/>
                    </a:lnTo>
                    <a:lnTo>
                      <a:pt x="1522577" y="188493"/>
                    </a:lnTo>
                    <a:lnTo>
                      <a:pt x="1537576" y="204228"/>
                    </a:lnTo>
                    <a:lnTo>
                      <a:pt x="1547761" y="226974"/>
                    </a:lnTo>
                    <a:lnTo>
                      <a:pt x="1547761" y="131064"/>
                    </a:lnTo>
                    <a:lnTo>
                      <a:pt x="1525206" y="119786"/>
                    </a:lnTo>
                    <a:lnTo>
                      <a:pt x="1482953" y="113233"/>
                    </a:lnTo>
                    <a:lnTo>
                      <a:pt x="1438008" y="120103"/>
                    </a:lnTo>
                    <a:lnTo>
                      <a:pt x="1399070" y="139649"/>
                    </a:lnTo>
                    <a:lnTo>
                      <a:pt x="1368399" y="170332"/>
                    </a:lnTo>
                    <a:lnTo>
                      <a:pt x="1348320" y="210591"/>
                    </a:lnTo>
                    <a:lnTo>
                      <a:pt x="1341120" y="258851"/>
                    </a:lnTo>
                    <a:lnTo>
                      <a:pt x="1348333" y="307086"/>
                    </a:lnTo>
                    <a:lnTo>
                      <a:pt x="1368513" y="347218"/>
                    </a:lnTo>
                    <a:lnTo>
                      <a:pt x="1399425" y="377748"/>
                    </a:lnTo>
                    <a:lnTo>
                      <a:pt x="1438859" y="397179"/>
                    </a:lnTo>
                    <a:lnTo>
                      <a:pt x="1484617" y="403999"/>
                    </a:lnTo>
                    <a:lnTo>
                      <a:pt x="1522857" y="400253"/>
                    </a:lnTo>
                    <a:lnTo>
                      <a:pt x="1556448" y="388924"/>
                    </a:lnTo>
                    <a:lnTo>
                      <a:pt x="1584896" y="369862"/>
                    </a:lnTo>
                    <a:lnTo>
                      <a:pt x="1607693" y="342912"/>
                    </a:lnTo>
                    <a:lnTo>
                      <a:pt x="1605521" y="341845"/>
                    </a:lnTo>
                    <a:lnTo>
                      <a:pt x="1549958" y="314375"/>
                    </a:lnTo>
                    <a:lnTo>
                      <a:pt x="1534731" y="328637"/>
                    </a:lnTo>
                    <a:lnTo>
                      <a:pt x="1518323" y="336969"/>
                    </a:lnTo>
                    <a:lnTo>
                      <a:pt x="1501381" y="340880"/>
                    </a:lnTo>
                    <a:lnTo>
                      <a:pt x="1484617" y="341845"/>
                    </a:lnTo>
                    <a:lnTo>
                      <a:pt x="1459357" y="337451"/>
                    </a:lnTo>
                    <a:lnTo>
                      <a:pt x="1438135" y="324815"/>
                    </a:lnTo>
                    <a:lnTo>
                      <a:pt x="1422273" y="304761"/>
                    </a:lnTo>
                    <a:lnTo>
                      <a:pt x="1413116" y="278130"/>
                    </a:lnTo>
                    <a:lnTo>
                      <a:pt x="1621955" y="278130"/>
                    </a:lnTo>
                    <a:lnTo>
                      <a:pt x="1621955" y="253377"/>
                    </a:lnTo>
                    <a:close/>
                  </a:path>
                  <a:path w="2421890" h="489584">
                    <a:moveTo>
                      <a:pt x="2112924" y="224256"/>
                    </a:moveTo>
                    <a:lnTo>
                      <a:pt x="2104301" y="178625"/>
                    </a:lnTo>
                    <a:lnTo>
                      <a:pt x="2081047" y="143598"/>
                    </a:lnTo>
                    <a:lnTo>
                      <a:pt x="2047087" y="121158"/>
                    </a:lnTo>
                    <a:lnTo>
                      <a:pt x="2006320" y="113245"/>
                    </a:lnTo>
                    <a:lnTo>
                      <a:pt x="1975307" y="116332"/>
                    </a:lnTo>
                    <a:lnTo>
                      <a:pt x="1948268" y="125234"/>
                    </a:lnTo>
                    <a:lnTo>
                      <a:pt x="1925243" y="139407"/>
                    </a:lnTo>
                    <a:lnTo>
                      <a:pt x="1906282" y="158267"/>
                    </a:lnTo>
                    <a:lnTo>
                      <a:pt x="1889036" y="138950"/>
                    </a:lnTo>
                    <a:lnTo>
                      <a:pt x="1867611" y="124841"/>
                    </a:lnTo>
                    <a:lnTo>
                      <a:pt x="1842998" y="116179"/>
                    </a:lnTo>
                    <a:lnTo>
                      <a:pt x="1816150" y="113245"/>
                    </a:lnTo>
                    <a:lnTo>
                      <a:pt x="1790992" y="115341"/>
                    </a:lnTo>
                    <a:lnTo>
                      <a:pt x="1769021" y="121386"/>
                    </a:lnTo>
                    <a:lnTo>
                      <a:pt x="1750148" y="131064"/>
                    </a:lnTo>
                    <a:lnTo>
                      <a:pt x="1734248" y="143979"/>
                    </a:lnTo>
                    <a:lnTo>
                      <a:pt x="1734248" y="121437"/>
                    </a:lnTo>
                    <a:lnTo>
                      <a:pt x="1661693" y="121437"/>
                    </a:lnTo>
                    <a:lnTo>
                      <a:pt x="1661693" y="395732"/>
                    </a:lnTo>
                    <a:lnTo>
                      <a:pt x="1734248" y="395732"/>
                    </a:lnTo>
                    <a:lnTo>
                      <a:pt x="1734248" y="263804"/>
                    </a:lnTo>
                    <a:lnTo>
                      <a:pt x="1738630" y="226314"/>
                    </a:lnTo>
                    <a:lnTo>
                      <a:pt x="1751152" y="200126"/>
                    </a:lnTo>
                    <a:lnTo>
                      <a:pt x="1770888" y="184759"/>
                    </a:lnTo>
                    <a:lnTo>
                      <a:pt x="1796897" y="179743"/>
                    </a:lnTo>
                    <a:lnTo>
                      <a:pt x="1818081" y="183832"/>
                    </a:lnTo>
                    <a:lnTo>
                      <a:pt x="1835175" y="195592"/>
                    </a:lnTo>
                    <a:lnTo>
                      <a:pt x="1846605" y="214274"/>
                    </a:lnTo>
                    <a:lnTo>
                      <a:pt x="1850758" y="239102"/>
                    </a:lnTo>
                    <a:lnTo>
                      <a:pt x="1850758" y="395732"/>
                    </a:lnTo>
                    <a:lnTo>
                      <a:pt x="1923326" y="395732"/>
                    </a:lnTo>
                    <a:lnTo>
                      <a:pt x="1923326" y="263804"/>
                    </a:lnTo>
                    <a:lnTo>
                      <a:pt x="1927872" y="226314"/>
                    </a:lnTo>
                    <a:lnTo>
                      <a:pt x="1940775" y="200126"/>
                    </a:lnTo>
                    <a:lnTo>
                      <a:pt x="1960880" y="184759"/>
                    </a:lnTo>
                    <a:lnTo>
                      <a:pt x="1987054" y="179743"/>
                    </a:lnTo>
                    <a:lnTo>
                      <a:pt x="2008238" y="183832"/>
                    </a:lnTo>
                    <a:lnTo>
                      <a:pt x="2025332" y="195592"/>
                    </a:lnTo>
                    <a:lnTo>
                      <a:pt x="2036762" y="214274"/>
                    </a:lnTo>
                    <a:lnTo>
                      <a:pt x="2040928" y="239102"/>
                    </a:lnTo>
                    <a:lnTo>
                      <a:pt x="2040928" y="395732"/>
                    </a:lnTo>
                    <a:lnTo>
                      <a:pt x="2112924" y="395732"/>
                    </a:lnTo>
                    <a:lnTo>
                      <a:pt x="2112924" y="224256"/>
                    </a:lnTo>
                    <a:close/>
                  </a:path>
                  <a:path w="2421890" h="489584">
                    <a:moveTo>
                      <a:pt x="2421356" y="120878"/>
                    </a:moveTo>
                    <a:lnTo>
                      <a:pt x="2340521" y="120878"/>
                    </a:lnTo>
                    <a:lnTo>
                      <a:pt x="2266899" y="270421"/>
                    </a:lnTo>
                    <a:lnTo>
                      <a:pt x="2192121" y="120878"/>
                    </a:lnTo>
                    <a:lnTo>
                      <a:pt x="2111349" y="120878"/>
                    </a:lnTo>
                    <a:lnTo>
                      <a:pt x="2225129" y="355053"/>
                    </a:lnTo>
                    <a:lnTo>
                      <a:pt x="2159152" y="489229"/>
                    </a:lnTo>
                    <a:lnTo>
                      <a:pt x="2239988" y="489229"/>
                    </a:lnTo>
                    <a:lnTo>
                      <a:pt x="2421356" y="12087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pic>
            <p:nvPicPr>
              <p:cNvPr id="73" name="object 11">
                <a:extLst>
                  <a:ext uri="{FF2B5EF4-FFF2-40B4-BE49-F238E27FC236}">
                    <a16:creationId xmlns:a16="http://schemas.microsoft.com/office/drawing/2014/main" id="{3679E8F5-4A08-314B-A7D9-48D567A6FFBF}"/>
                  </a:ext>
                </a:extLst>
              </p:cNvPr>
              <p:cNvPicPr/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396557" y="9541399"/>
                <a:ext cx="164434" cy="171408"/>
              </a:xfrm>
              <a:prstGeom prst="rect">
                <a:avLst/>
              </a:prstGeom>
            </p:spPr>
          </p:pic>
          <p:pic>
            <p:nvPicPr>
              <p:cNvPr id="74" name="object 12">
                <a:extLst>
                  <a:ext uri="{FF2B5EF4-FFF2-40B4-BE49-F238E27FC236}">
                    <a16:creationId xmlns:a16="http://schemas.microsoft.com/office/drawing/2014/main" id="{54521ED4-B82E-EE4E-8CAC-3B6071E7E57E}"/>
                  </a:ext>
                </a:extLst>
              </p:cNvPr>
              <p:cNvPicPr/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183451" y="9470247"/>
                <a:ext cx="171408" cy="242568"/>
              </a:xfrm>
              <a:prstGeom prst="rect">
                <a:avLst/>
              </a:prstGeom>
            </p:spPr>
          </p:pic>
          <p:sp>
            <p:nvSpPr>
              <p:cNvPr id="75" name="object 13">
                <a:extLst>
                  <a:ext uri="{FF2B5EF4-FFF2-40B4-BE49-F238E27FC236}">
                    <a16:creationId xmlns:a16="http://schemas.microsoft.com/office/drawing/2014/main" id="{B77FF5D0-BE54-F443-ADE1-CF7DDD93FC31}"/>
                  </a:ext>
                </a:extLst>
              </p:cNvPr>
              <p:cNvSpPr/>
              <p:nvPr/>
            </p:nvSpPr>
            <p:spPr>
              <a:xfrm>
                <a:off x="10602214" y="9479197"/>
                <a:ext cx="524510" cy="229870"/>
              </a:xfrm>
              <a:custGeom>
                <a:avLst/>
                <a:gdLst/>
                <a:ahLst/>
                <a:cxnLst/>
                <a:rect l="l" t="t" r="r" b="b"/>
                <a:pathLst>
                  <a:path w="524509" h="229870">
                    <a:moveTo>
                      <a:pt x="102577" y="65798"/>
                    </a:moveTo>
                    <a:lnTo>
                      <a:pt x="97980" y="64490"/>
                    </a:lnTo>
                    <a:lnTo>
                      <a:pt x="91020" y="64490"/>
                    </a:lnTo>
                    <a:lnTo>
                      <a:pt x="69811" y="67665"/>
                    </a:lnTo>
                    <a:lnTo>
                      <a:pt x="51828" y="76454"/>
                    </a:lnTo>
                    <a:lnTo>
                      <a:pt x="37058" y="89776"/>
                    </a:lnTo>
                    <a:lnTo>
                      <a:pt x="25501" y="106553"/>
                    </a:lnTo>
                    <a:lnTo>
                      <a:pt x="25501" y="66167"/>
                    </a:lnTo>
                    <a:lnTo>
                      <a:pt x="0" y="66167"/>
                    </a:lnTo>
                    <a:lnTo>
                      <a:pt x="0" y="229298"/>
                    </a:lnTo>
                    <a:lnTo>
                      <a:pt x="25501" y="229298"/>
                    </a:lnTo>
                    <a:lnTo>
                      <a:pt x="25501" y="166420"/>
                    </a:lnTo>
                    <a:lnTo>
                      <a:pt x="29641" y="135839"/>
                    </a:lnTo>
                    <a:lnTo>
                      <a:pt x="42011" y="111506"/>
                    </a:lnTo>
                    <a:lnTo>
                      <a:pt x="62496" y="95427"/>
                    </a:lnTo>
                    <a:lnTo>
                      <a:pt x="91020" y="89623"/>
                    </a:lnTo>
                    <a:lnTo>
                      <a:pt x="97612" y="89623"/>
                    </a:lnTo>
                    <a:lnTo>
                      <a:pt x="100622" y="89992"/>
                    </a:lnTo>
                    <a:lnTo>
                      <a:pt x="102577" y="65798"/>
                    </a:lnTo>
                    <a:close/>
                  </a:path>
                  <a:path w="524509" h="229870">
                    <a:moveTo>
                      <a:pt x="519607" y="66179"/>
                    </a:moveTo>
                    <a:lnTo>
                      <a:pt x="494106" y="66179"/>
                    </a:lnTo>
                    <a:lnTo>
                      <a:pt x="494106" y="229311"/>
                    </a:lnTo>
                    <a:lnTo>
                      <a:pt x="519607" y="229311"/>
                    </a:lnTo>
                    <a:lnTo>
                      <a:pt x="519607" y="66179"/>
                    </a:lnTo>
                    <a:close/>
                  </a:path>
                  <a:path w="524509" h="229870">
                    <a:moveTo>
                      <a:pt x="524230" y="7924"/>
                    </a:moveTo>
                    <a:lnTo>
                      <a:pt x="516686" y="0"/>
                    </a:lnTo>
                    <a:lnTo>
                      <a:pt x="506717" y="0"/>
                    </a:lnTo>
                    <a:lnTo>
                      <a:pt x="496824" y="0"/>
                    </a:lnTo>
                    <a:lnTo>
                      <a:pt x="489508" y="7924"/>
                    </a:lnTo>
                    <a:lnTo>
                      <a:pt x="489508" y="26466"/>
                    </a:lnTo>
                    <a:lnTo>
                      <a:pt x="496824" y="33718"/>
                    </a:lnTo>
                    <a:lnTo>
                      <a:pt x="516686" y="33718"/>
                    </a:lnTo>
                    <a:lnTo>
                      <a:pt x="524230" y="26466"/>
                    </a:lnTo>
                    <a:lnTo>
                      <a:pt x="524230" y="792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pic>
            <p:nvPicPr>
              <p:cNvPr id="76" name="object 14">
                <a:extLst>
                  <a:ext uri="{FF2B5EF4-FFF2-40B4-BE49-F238E27FC236}">
                    <a16:creationId xmlns:a16="http://schemas.microsoft.com/office/drawing/2014/main" id="{FD226E62-115C-D74C-9580-1A7414682000}"/>
                  </a:ext>
                </a:extLst>
              </p:cNvPr>
              <p:cNvPicPr/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891822" y="9470244"/>
                <a:ext cx="152267" cy="238254"/>
              </a:xfrm>
              <a:prstGeom prst="rect">
                <a:avLst/>
              </a:prstGeom>
            </p:spPr>
          </p:pic>
          <p:pic>
            <p:nvPicPr>
              <p:cNvPr id="77" name="object 15">
                <a:extLst>
                  <a:ext uri="{FF2B5EF4-FFF2-40B4-BE49-F238E27FC236}">
                    <a16:creationId xmlns:a16="http://schemas.microsoft.com/office/drawing/2014/main" id="{10762DB4-0582-D943-A6A4-2C4F3DA7896A}"/>
                  </a:ext>
                </a:extLst>
              </p:cNvPr>
              <p:cNvPicPr/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177153" y="9541405"/>
                <a:ext cx="171397" cy="223364"/>
              </a:xfrm>
              <a:prstGeom prst="rect">
                <a:avLst/>
              </a:prstGeom>
            </p:spPr>
          </p:pic>
          <p:sp>
            <p:nvSpPr>
              <p:cNvPr id="78" name="object 16">
                <a:extLst>
                  <a:ext uri="{FF2B5EF4-FFF2-40B4-BE49-F238E27FC236}">
                    <a16:creationId xmlns:a16="http://schemas.microsoft.com/office/drawing/2014/main" id="{0E6F79EB-E1DA-4547-A7E0-60036806580B}"/>
                  </a:ext>
                </a:extLst>
              </p:cNvPr>
              <p:cNvSpPr/>
              <p:nvPr/>
            </p:nvSpPr>
            <p:spPr>
              <a:xfrm>
                <a:off x="10715604" y="9541410"/>
                <a:ext cx="135255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135254" h="171450">
                    <a:moveTo>
                      <a:pt x="67139" y="0"/>
                    </a:moveTo>
                    <a:lnTo>
                      <a:pt x="41709" y="3561"/>
                    </a:lnTo>
                    <a:lnTo>
                      <a:pt x="22199" y="13599"/>
                    </a:lnTo>
                    <a:lnTo>
                      <a:pt x="9696" y="29146"/>
                    </a:lnTo>
                    <a:lnTo>
                      <a:pt x="5287" y="49234"/>
                    </a:lnTo>
                    <a:lnTo>
                      <a:pt x="8092" y="64436"/>
                    </a:lnTo>
                    <a:lnTo>
                      <a:pt x="16296" y="76326"/>
                    </a:lnTo>
                    <a:lnTo>
                      <a:pt x="29587" y="85096"/>
                    </a:lnTo>
                    <a:lnTo>
                      <a:pt x="47652" y="90939"/>
                    </a:lnTo>
                    <a:lnTo>
                      <a:pt x="83400" y="99222"/>
                    </a:lnTo>
                    <a:lnTo>
                      <a:pt x="94574" y="102537"/>
                    </a:lnTo>
                    <a:lnTo>
                      <a:pt x="103016" y="107275"/>
                    </a:lnTo>
                    <a:lnTo>
                      <a:pt x="108354" y="113868"/>
                    </a:lnTo>
                    <a:lnTo>
                      <a:pt x="110216" y="122750"/>
                    </a:lnTo>
                    <a:lnTo>
                      <a:pt x="107412" y="134196"/>
                    </a:lnTo>
                    <a:lnTo>
                      <a:pt x="99483" y="142952"/>
                    </a:lnTo>
                    <a:lnTo>
                      <a:pt x="87157" y="148549"/>
                    </a:lnTo>
                    <a:lnTo>
                      <a:pt x="71160" y="150518"/>
                    </a:lnTo>
                    <a:lnTo>
                      <a:pt x="54594" y="148739"/>
                    </a:lnTo>
                    <a:lnTo>
                      <a:pt x="40697" y="143483"/>
                    </a:lnTo>
                    <a:lnTo>
                      <a:pt x="30275" y="134876"/>
                    </a:lnTo>
                    <a:lnTo>
                      <a:pt x="24135" y="123043"/>
                    </a:lnTo>
                    <a:lnTo>
                      <a:pt x="0" y="132645"/>
                    </a:lnTo>
                    <a:lnTo>
                      <a:pt x="9562" y="149453"/>
                    </a:lnTo>
                    <a:lnTo>
                      <a:pt x="25037" y="161584"/>
                    </a:lnTo>
                    <a:lnTo>
                      <a:pt x="45288" y="168935"/>
                    </a:lnTo>
                    <a:lnTo>
                      <a:pt x="69181" y="171408"/>
                    </a:lnTo>
                    <a:lnTo>
                      <a:pt x="95914" y="168055"/>
                    </a:lnTo>
                    <a:lnTo>
                      <a:pt x="116708" y="158270"/>
                    </a:lnTo>
                    <a:lnTo>
                      <a:pt x="130191" y="142465"/>
                    </a:lnTo>
                    <a:lnTo>
                      <a:pt x="134990" y="121053"/>
                    </a:lnTo>
                    <a:lnTo>
                      <a:pt x="131779" y="104730"/>
                    </a:lnTo>
                    <a:lnTo>
                      <a:pt x="122929" y="92552"/>
                    </a:lnTo>
                    <a:lnTo>
                      <a:pt x="109612" y="83962"/>
                    </a:lnTo>
                    <a:lnTo>
                      <a:pt x="93002" y="78405"/>
                    </a:lnTo>
                    <a:lnTo>
                      <a:pt x="55265" y="69757"/>
                    </a:lnTo>
                    <a:lnTo>
                      <a:pt x="44675" y="66540"/>
                    </a:lnTo>
                    <a:lnTo>
                      <a:pt x="36875" y="61999"/>
                    </a:lnTo>
                    <a:lnTo>
                      <a:pt x="32056" y="55717"/>
                    </a:lnTo>
                    <a:lnTo>
                      <a:pt x="30407" y="47276"/>
                    </a:lnTo>
                    <a:lnTo>
                      <a:pt x="32789" y="36536"/>
                    </a:lnTo>
                    <a:lnTo>
                      <a:pt x="39765" y="28068"/>
                    </a:lnTo>
                    <a:lnTo>
                      <a:pt x="51080" y="22516"/>
                    </a:lnTo>
                    <a:lnTo>
                      <a:pt x="66479" y="20522"/>
                    </a:lnTo>
                    <a:lnTo>
                      <a:pt x="80708" y="22134"/>
                    </a:lnTo>
                    <a:lnTo>
                      <a:pt x="92426" y="26720"/>
                    </a:lnTo>
                    <a:lnTo>
                      <a:pt x="101356" y="33903"/>
                    </a:lnTo>
                    <a:lnTo>
                      <a:pt x="107221" y="43307"/>
                    </a:lnTo>
                    <a:lnTo>
                      <a:pt x="130676" y="36040"/>
                    </a:lnTo>
                    <a:lnTo>
                      <a:pt x="121569" y="21327"/>
                    </a:lnTo>
                    <a:lnTo>
                      <a:pt x="107754" y="9947"/>
                    </a:lnTo>
                    <a:lnTo>
                      <a:pt x="89516" y="2603"/>
                    </a:lnTo>
                    <a:lnTo>
                      <a:pt x="67139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pic>
            <p:nvPicPr>
              <p:cNvPr id="79" name="object 17">
                <a:extLst>
                  <a:ext uri="{FF2B5EF4-FFF2-40B4-BE49-F238E27FC236}">
                    <a16:creationId xmlns:a16="http://schemas.microsoft.com/office/drawing/2014/main" id="{0867B62B-2636-0347-A86C-AD814AAE7D20}"/>
                  </a:ext>
                </a:extLst>
              </p:cNvPr>
              <p:cNvPicPr/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970409" y="9541408"/>
                <a:ext cx="171408" cy="171408"/>
              </a:xfrm>
              <a:prstGeom prst="rect">
                <a:avLst/>
              </a:prstGeom>
            </p:spPr>
          </p:pic>
          <p:pic>
            <p:nvPicPr>
              <p:cNvPr id="80" name="object 18">
                <a:extLst>
                  <a:ext uri="{FF2B5EF4-FFF2-40B4-BE49-F238E27FC236}">
                    <a16:creationId xmlns:a16="http://schemas.microsoft.com/office/drawing/2014/main" id="{779DEDD7-27F4-064E-88E3-9C4EFDBF0103}"/>
                  </a:ext>
                </a:extLst>
              </p:cNvPr>
              <p:cNvPicPr/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302541" y="9470247"/>
                <a:ext cx="171408" cy="242568"/>
              </a:xfrm>
              <a:prstGeom prst="rect">
                <a:avLst/>
              </a:prstGeom>
            </p:spPr>
          </p:pic>
          <p:pic>
            <p:nvPicPr>
              <p:cNvPr id="81" name="object 19">
                <a:extLst>
                  <a:ext uri="{FF2B5EF4-FFF2-40B4-BE49-F238E27FC236}">
                    <a16:creationId xmlns:a16="http://schemas.microsoft.com/office/drawing/2014/main" id="{EE1CCD7D-EA87-1445-BFE6-11A657495AA1}"/>
                  </a:ext>
                </a:extLst>
              </p:cNvPr>
              <p:cNvPicPr/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111801" y="9541404"/>
                <a:ext cx="152288" cy="167094"/>
              </a:xfrm>
              <a:prstGeom prst="rect">
                <a:avLst/>
              </a:prstGeom>
            </p:spPr>
          </p:pic>
          <p:sp>
            <p:nvSpPr>
              <p:cNvPr id="82" name="object 20">
                <a:extLst>
                  <a:ext uri="{FF2B5EF4-FFF2-40B4-BE49-F238E27FC236}">
                    <a16:creationId xmlns:a16="http://schemas.microsoft.com/office/drawing/2014/main" id="{0AD18D5A-B527-6749-A4C8-B468A11B693D}"/>
                  </a:ext>
                </a:extLst>
              </p:cNvPr>
              <p:cNvSpPr/>
              <p:nvPr/>
            </p:nvSpPr>
            <p:spPr>
              <a:xfrm>
                <a:off x="9619425" y="9486817"/>
                <a:ext cx="323215" cy="226060"/>
              </a:xfrm>
              <a:custGeom>
                <a:avLst/>
                <a:gdLst/>
                <a:ahLst/>
                <a:cxnLst/>
                <a:rect l="l" t="t" r="r" b="b"/>
                <a:pathLst>
                  <a:path w="323215" h="226059">
                    <a:moveTo>
                      <a:pt x="153225" y="198120"/>
                    </a:moveTo>
                    <a:lnTo>
                      <a:pt x="26162" y="198120"/>
                    </a:lnTo>
                    <a:lnTo>
                      <a:pt x="26162" y="0"/>
                    </a:lnTo>
                    <a:lnTo>
                      <a:pt x="0" y="0"/>
                    </a:lnTo>
                    <a:lnTo>
                      <a:pt x="0" y="198120"/>
                    </a:lnTo>
                    <a:lnTo>
                      <a:pt x="0" y="222250"/>
                    </a:lnTo>
                    <a:lnTo>
                      <a:pt x="153225" y="222250"/>
                    </a:lnTo>
                    <a:lnTo>
                      <a:pt x="153225" y="198120"/>
                    </a:lnTo>
                    <a:close/>
                  </a:path>
                  <a:path w="323215" h="226059">
                    <a:moveTo>
                      <a:pt x="323088" y="135953"/>
                    </a:moveTo>
                    <a:lnTo>
                      <a:pt x="321068" y="126403"/>
                    </a:lnTo>
                    <a:lnTo>
                      <a:pt x="316077" y="102857"/>
                    </a:lnTo>
                    <a:lnTo>
                      <a:pt x="298945" y="77152"/>
                    </a:lnTo>
                    <a:lnTo>
                      <a:pt x="298323" y="76746"/>
                    </a:lnTo>
                    <a:lnTo>
                      <a:pt x="297649" y="76301"/>
                    </a:lnTo>
                    <a:lnTo>
                      <a:pt x="297649" y="126403"/>
                    </a:lnTo>
                    <a:lnTo>
                      <a:pt x="184124" y="126403"/>
                    </a:lnTo>
                    <a:lnTo>
                      <a:pt x="205511" y="89649"/>
                    </a:lnTo>
                    <a:lnTo>
                      <a:pt x="243052" y="76746"/>
                    </a:lnTo>
                    <a:lnTo>
                      <a:pt x="291020" y="105079"/>
                    </a:lnTo>
                    <a:lnTo>
                      <a:pt x="297649" y="126403"/>
                    </a:lnTo>
                    <a:lnTo>
                      <a:pt x="297649" y="76301"/>
                    </a:lnTo>
                    <a:lnTo>
                      <a:pt x="273875" y="60502"/>
                    </a:lnTo>
                    <a:lnTo>
                      <a:pt x="243052" y="54584"/>
                    </a:lnTo>
                    <a:lnTo>
                      <a:pt x="210883" y="60667"/>
                    </a:lnTo>
                    <a:lnTo>
                      <a:pt x="183972" y="77990"/>
                    </a:lnTo>
                    <a:lnTo>
                      <a:pt x="165519" y="105079"/>
                    </a:lnTo>
                    <a:lnTo>
                      <a:pt x="165468" y="105232"/>
                    </a:lnTo>
                    <a:lnTo>
                      <a:pt x="158635" y="140627"/>
                    </a:lnTo>
                    <a:lnTo>
                      <a:pt x="165582" y="175882"/>
                    </a:lnTo>
                    <a:lnTo>
                      <a:pt x="184162" y="202793"/>
                    </a:lnTo>
                    <a:lnTo>
                      <a:pt x="210985" y="219964"/>
                    </a:lnTo>
                    <a:lnTo>
                      <a:pt x="242671" y="225996"/>
                    </a:lnTo>
                    <a:lnTo>
                      <a:pt x="265328" y="223647"/>
                    </a:lnTo>
                    <a:lnTo>
                      <a:pt x="285267" y="216636"/>
                    </a:lnTo>
                    <a:lnTo>
                      <a:pt x="302031" y="205041"/>
                    </a:lnTo>
                    <a:lnTo>
                      <a:pt x="303034" y="203809"/>
                    </a:lnTo>
                    <a:lnTo>
                      <a:pt x="315163" y="188925"/>
                    </a:lnTo>
                    <a:lnTo>
                      <a:pt x="295008" y="178663"/>
                    </a:lnTo>
                    <a:lnTo>
                      <a:pt x="284391" y="190258"/>
                    </a:lnTo>
                    <a:lnTo>
                      <a:pt x="271805" y="198056"/>
                    </a:lnTo>
                    <a:lnTo>
                      <a:pt x="257733" y="202438"/>
                    </a:lnTo>
                    <a:lnTo>
                      <a:pt x="242671" y="203809"/>
                    </a:lnTo>
                    <a:lnTo>
                      <a:pt x="221424" y="199821"/>
                    </a:lnTo>
                    <a:lnTo>
                      <a:pt x="202857" y="188290"/>
                    </a:lnTo>
                    <a:lnTo>
                      <a:pt x="189318" y="169887"/>
                    </a:lnTo>
                    <a:lnTo>
                      <a:pt x="183121" y="145237"/>
                    </a:lnTo>
                    <a:lnTo>
                      <a:pt x="323088" y="145237"/>
                    </a:lnTo>
                    <a:lnTo>
                      <a:pt x="323088" y="135953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</p:grpSp>
        <p:grpSp>
          <p:nvGrpSpPr>
            <p:cNvPr id="57" name="object 21">
              <a:extLst>
                <a:ext uri="{FF2B5EF4-FFF2-40B4-BE49-F238E27FC236}">
                  <a16:creationId xmlns:a16="http://schemas.microsoft.com/office/drawing/2014/main" id="{289195D6-4618-0049-BB00-8F5659C90A0C}"/>
                </a:ext>
              </a:extLst>
            </p:cNvPr>
            <p:cNvGrpSpPr/>
            <p:nvPr/>
          </p:nvGrpSpPr>
          <p:grpSpPr>
            <a:xfrm>
              <a:off x="3168431" y="5404544"/>
              <a:ext cx="2144039" cy="566430"/>
              <a:chOff x="5222962" y="8912493"/>
              <a:chExt cx="3535679" cy="934085"/>
            </a:xfrm>
          </p:grpSpPr>
          <p:sp>
            <p:nvSpPr>
              <p:cNvPr id="58" name="object 22">
                <a:extLst>
                  <a:ext uri="{FF2B5EF4-FFF2-40B4-BE49-F238E27FC236}">
                    <a16:creationId xmlns:a16="http://schemas.microsoft.com/office/drawing/2014/main" id="{293056A9-2228-EC4C-ACBE-25B9E54E14D6}"/>
                  </a:ext>
                </a:extLst>
              </p:cNvPr>
              <p:cNvSpPr/>
              <p:nvPr/>
            </p:nvSpPr>
            <p:spPr>
              <a:xfrm>
                <a:off x="5222962" y="8912493"/>
                <a:ext cx="1604645" cy="934085"/>
              </a:xfrm>
              <a:custGeom>
                <a:avLst/>
                <a:gdLst/>
                <a:ahLst/>
                <a:cxnLst/>
                <a:rect l="l" t="t" r="r" b="b"/>
                <a:pathLst>
                  <a:path w="1604645" h="934084">
                    <a:moveTo>
                      <a:pt x="1025811" y="0"/>
                    </a:moveTo>
                    <a:lnTo>
                      <a:pt x="578474" y="722260"/>
                    </a:lnTo>
                    <a:lnTo>
                      <a:pt x="199941" y="111326"/>
                    </a:lnTo>
                    <a:lnTo>
                      <a:pt x="332094" y="111326"/>
                    </a:lnTo>
                    <a:lnTo>
                      <a:pt x="578485" y="509000"/>
                    </a:lnTo>
                    <a:lnTo>
                      <a:pt x="893731" y="0"/>
                    </a:lnTo>
                    <a:lnTo>
                      <a:pt x="762783" y="0"/>
                    </a:lnTo>
                    <a:lnTo>
                      <a:pt x="578474" y="297603"/>
                    </a:lnTo>
                    <a:lnTo>
                      <a:pt x="394082" y="0"/>
                    </a:lnTo>
                    <a:lnTo>
                      <a:pt x="0" y="0"/>
                    </a:lnTo>
                    <a:lnTo>
                      <a:pt x="578485" y="933657"/>
                    </a:lnTo>
                    <a:lnTo>
                      <a:pt x="1025832" y="211396"/>
                    </a:lnTo>
                    <a:lnTo>
                      <a:pt x="1404344" y="822341"/>
                    </a:lnTo>
                    <a:lnTo>
                      <a:pt x="1272191" y="822341"/>
                    </a:lnTo>
                    <a:lnTo>
                      <a:pt x="1025811" y="424667"/>
                    </a:lnTo>
                    <a:lnTo>
                      <a:pt x="710543" y="933657"/>
                    </a:lnTo>
                    <a:lnTo>
                      <a:pt x="841503" y="933657"/>
                    </a:lnTo>
                    <a:lnTo>
                      <a:pt x="1025832" y="636085"/>
                    </a:lnTo>
                    <a:lnTo>
                      <a:pt x="1210203" y="933657"/>
                    </a:lnTo>
                    <a:lnTo>
                      <a:pt x="1604275" y="933657"/>
                    </a:lnTo>
                    <a:lnTo>
                      <a:pt x="1025811" y="0"/>
                    </a:lnTo>
                    <a:close/>
                  </a:path>
                </a:pathLst>
              </a:custGeom>
              <a:solidFill>
                <a:srgbClr val="D19000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sp>
            <p:nvSpPr>
              <p:cNvPr id="59" name="object 23">
                <a:extLst>
                  <a:ext uri="{FF2B5EF4-FFF2-40B4-BE49-F238E27FC236}">
                    <a16:creationId xmlns:a16="http://schemas.microsoft.com/office/drawing/2014/main" id="{FD04B31A-36B0-1543-BFBA-F37EEC554C19}"/>
                  </a:ext>
                </a:extLst>
              </p:cNvPr>
              <p:cNvSpPr/>
              <p:nvPr/>
            </p:nvSpPr>
            <p:spPr>
              <a:xfrm>
                <a:off x="6719481" y="9004255"/>
                <a:ext cx="1362710" cy="376555"/>
              </a:xfrm>
              <a:custGeom>
                <a:avLst/>
                <a:gdLst/>
                <a:ahLst/>
                <a:cxnLst/>
                <a:rect l="l" t="t" r="r" b="b"/>
                <a:pathLst>
                  <a:path w="1362709" h="376554">
                    <a:moveTo>
                      <a:pt x="389724" y="0"/>
                    </a:moveTo>
                    <a:lnTo>
                      <a:pt x="307238" y="0"/>
                    </a:lnTo>
                    <a:lnTo>
                      <a:pt x="194564" y="268224"/>
                    </a:lnTo>
                    <a:lnTo>
                      <a:pt x="82473" y="0"/>
                    </a:lnTo>
                    <a:lnTo>
                      <a:pt x="0" y="0"/>
                    </a:lnTo>
                    <a:lnTo>
                      <a:pt x="158838" y="368249"/>
                    </a:lnTo>
                    <a:lnTo>
                      <a:pt x="230835" y="368249"/>
                    </a:lnTo>
                    <a:lnTo>
                      <a:pt x="389724" y="0"/>
                    </a:lnTo>
                    <a:close/>
                  </a:path>
                  <a:path w="1362709" h="376554">
                    <a:moveTo>
                      <a:pt x="497649" y="93967"/>
                    </a:moveTo>
                    <a:lnTo>
                      <a:pt x="425081" y="93967"/>
                    </a:lnTo>
                    <a:lnTo>
                      <a:pt x="425081" y="368249"/>
                    </a:lnTo>
                    <a:lnTo>
                      <a:pt x="497649" y="368249"/>
                    </a:lnTo>
                    <a:lnTo>
                      <a:pt x="497649" y="93967"/>
                    </a:lnTo>
                    <a:close/>
                  </a:path>
                  <a:path w="1362709" h="376554">
                    <a:moveTo>
                      <a:pt x="816203" y="294043"/>
                    </a:moveTo>
                    <a:lnTo>
                      <a:pt x="750265" y="270421"/>
                    </a:lnTo>
                    <a:lnTo>
                      <a:pt x="737971" y="288429"/>
                    </a:lnTo>
                    <a:lnTo>
                      <a:pt x="722782" y="300710"/>
                    </a:lnTo>
                    <a:lnTo>
                      <a:pt x="705116" y="307733"/>
                    </a:lnTo>
                    <a:lnTo>
                      <a:pt x="685406" y="309968"/>
                    </a:lnTo>
                    <a:lnTo>
                      <a:pt x="654202" y="304330"/>
                    </a:lnTo>
                    <a:lnTo>
                      <a:pt x="630072" y="288391"/>
                    </a:lnTo>
                    <a:lnTo>
                      <a:pt x="614514" y="263601"/>
                    </a:lnTo>
                    <a:lnTo>
                      <a:pt x="609003" y="231406"/>
                    </a:lnTo>
                    <a:lnTo>
                      <a:pt x="614514" y="199326"/>
                    </a:lnTo>
                    <a:lnTo>
                      <a:pt x="630072" y="174307"/>
                    </a:lnTo>
                    <a:lnTo>
                      <a:pt x="654202" y="158064"/>
                    </a:lnTo>
                    <a:lnTo>
                      <a:pt x="685406" y="152273"/>
                    </a:lnTo>
                    <a:lnTo>
                      <a:pt x="704761" y="154495"/>
                    </a:lnTo>
                    <a:lnTo>
                      <a:pt x="722007" y="161391"/>
                    </a:lnTo>
                    <a:lnTo>
                      <a:pt x="736473" y="173342"/>
                    </a:lnTo>
                    <a:lnTo>
                      <a:pt x="747483" y="190728"/>
                    </a:lnTo>
                    <a:lnTo>
                      <a:pt x="814539" y="164896"/>
                    </a:lnTo>
                    <a:lnTo>
                      <a:pt x="792289" y="131889"/>
                    </a:lnTo>
                    <a:lnTo>
                      <a:pt x="762152" y="106984"/>
                    </a:lnTo>
                    <a:lnTo>
                      <a:pt x="725919" y="91249"/>
                    </a:lnTo>
                    <a:lnTo>
                      <a:pt x="685406" y="85763"/>
                    </a:lnTo>
                    <a:lnTo>
                      <a:pt x="639318" y="92621"/>
                    </a:lnTo>
                    <a:lnTo>
                      <a:pt x="599059" y="112179"/>
                    </a:lnTo>
                    <a:lnTo>
                      <a:pt x="567182" y="142862"/>
                    </a:lnTo>
                    <a:lnTo>
                      <a:pt x="546188" y="183121"/>
                    </a:lnTo>
                    <a:lnTo>
                      <a:pt x="538632" y="231406"/>
                    </a:lnTo>
                    <a:lnTo>
                      <a:pt x="546188" y="279615"/>
                    </a:lnTo>
                    <a:lnTo>
                      <a:pt x="567182" y="319747"/>
                    </a:lnTo>
                    <a:lnTo>
                      <a:pt x="599059" y="350291"/>
                    </a:lnTo>
                    <a:lnTo>
                      <a:pt x="639318" y="369722"/>
                    </a:lnTo>
                    <a:lnTo>
                      <a:pt x="685406" y="376542"/>
                    </a:lnTo>
                    <a:lnTo>
                      <a:pt x="727392" y="370840"/>
                    </a:lnTo>
                    <a:lnTo>
                      <a:pt x="764603" y="354457"/>
                    </a:lnTo>
                    <a:lnTo>
                      <a:pt x="794918" y="328485"/>
                    </a:lnTo>
                    <a:lnTo>
                      <a:pt x="816203" y="294043"/>
                    </a:lnTo>
                    <a:close/>
                  </a:path>
                  <a:path w="1362709" h="376554">
                    <a:moveTo>
                      <a:pt x="1064564" y="356171"/>
                    </a:moveTo>
                    <a:lnTo>
                      <a:pt x="1043736" y="295681"/>
                    </a:lnTo>
                    <a:lnTo>
                      <a:pt x="1032344" y="300990"/>
                    </a:lnTo>
                    <a:lnTo>
                      <a:pt x="1020292" y="305168"/>
                    </a:lnTo>
                    <a:lnTo>
                      <a:pt x="1008545" y="307898"/>
                    </a:lnTo>
                    <a:lnTo>
                      <a:pt x="998080" y="308876"/>
                    </a:lnTo>
                    <a:lnTo>
                      <a:pt x="981608" y="306133"/>
                    </a:lnTo>
                    <a:lnTo>
                      <a:pt x="968946" y="297624"/>
                    </a:lnTo>
                    <a:lnTo>
                      <a:pt x="960831" y="282930"/>
                    </a:lnTo>
                    <a:lnTo>
                      <a:pt x="957973" y="261645"/>
                    </a:lnTo>
                    <a:lnTo>
                      <a:pt x="957973" y="153339"/>
                    </a:lnTo>
                    <a:lnTo>
                      <a:pt x="1047597" y="153339"/>
                    </a:lnTo>
                    <a:lnTo>
                      <a:pt x="1047597" y="93980"/>
                    </a:lnTo>
                    <a:lnTo>
                      <a:pt x="957973" y="93980"/>
                    </a:lnTo>
                    <a:lnTo>
                      <a:pt x="957973" y="10998"/>
                    </a:lnTo>
                    <a:lnTo>
                      <a:pt x="885405" y="10998"/>
                    </a:lnTo>
                    <a:lnTo>
                      <a:pt x="885405" y="93980"/>
                    </a:lnTo>
                    <a:lnTo>
                      <a:pt x="826604" y="93980"/>
                    </a:lnTo>
                    <a:lnTo>
                      <a:pt x="826604" y="153339"/>
                    </a:lnTo>
                    <a:lnTo>
                      <a:pt x="885405" y="153339"/>
                    </a:lnTo>
                    <a:lnTo>
                      <a:pt x="885405" y="267144"/>
                    </a:lnTo>
                    <a:lnTo>
                      <a:pt x="893127" y="315988"/>
                    </a:lnTo>
                    <a:lnTo>
                      <a:pt x="914958" y="350062"/>
                    </a:lnTo>
                    <a:lnTo>
                      <a:pt x="948956" y="370014"/>
                    </a:lnTo>
                    <a:lnTo>
                      <a:pt x="993152" y="376516"/>
                    </a:lnTo>
                    <a:lnTo>
                      <a:pt x="1010043" y="375500"/>
                    </a:lnTo>
                    <a:lnTo>
                      <a:pt x="1026820" y="372110"/>
                    </a:lnTo>
                    <a:lnTo>
                      <a:pt x="1044613" y="365836"/>
                    </a:lnTo>
                    <a:lnTo>
                      <a:pt x="1064564" y="356171"/>
                    </a:lnTo>
                    <a:close/>
                  </a:path>
                  <a:path w="1362709" h="376554">
                    <a:moveTo>
                      <a:pt x="1362532" y="231406"/>
                    </a:moveTo>
                    <a:lnTo>
                      <a:pt x="1354861" y="183299"/>
                    </a:lnTo>
                    <a:lnTo>
                      <a:pt x="1336827" y="149479"/>
                    </a:lnTo>
                    <a:lnTo>
                      <a:pt x="1333614" y="143446"/>
                    </a:lnTo>
                    <a:lnTo>
                      <a:pt x="1301407" y="113245"/>
                    </a:lnTo>
                    <a:lnTo>
                      <a:pt x="1292199" y="108902"/>
                    </a:lnTo>
                    <a:lnTo>
                      <a:pt x="1292199" y="231406"/>
                    </a:lnTo>
                    <a:lnTo>
                      <a:pt x="1285417" y="265760"/>
                    </a:lnTo>
                    <a:lnTo>
                      <a:pt x="1267675" y="291515"/>
                    </a:lnTo>
                    <a:lnTo>
                      <a:pt x="1242822" y="307695"/>
                    </a:lnTo>
                    <a:lnTo>
                      <a:pt x="1214704" y="313309"/>
                    </a:lnTo>
                    <a:lnTo>
                      <a:pt x="1185646" y="307695"/>
                    </a:lnTo>
                    <a:lnTo>
                      <a:pt x="1160310" y="291515"/>
                    </a:lnTo>
                    <a:lnTo>
                      <a:pt x="1142377" y="265760"/>
                    </a:lnTo>
                    <a:lnTo>
                      <a:pt x="1135570" y="231406"/>
                    </a:lnTo>
                    <a:lnTo>
                      <a:pt x="1142377" y="197040"/>
                    </a:lnTo>
                    <a:lnTo>
                      <a:pt x="1160310" y="171284"/>
                    </a:lnTo>
                    <a:lnTo>
                      <a:pt x="1185646" y="155092"/>
                    </a:lnTo>
                    <a:lnTo>
                      <a:pt x="1214704" y="149479"/>
                    </a:lnTo>
                    <a:lnTo>
                      <a:pt x="1242822" y="155092"/>
                    </a:lnTo>
                    <a:lnTo>
                      <a:pt x="1267675" y="171284"/>
                    </a:lnTo>
                    <a:lnTo>
                      <a:pt x="1285417" y="197040"/>
                    </a:lnTo>
                    <a:lnTo>
                      <a:pt x="1292199" y="231406"/>
                    </a:lnTo>
                    <a:lnTo>
                      <a:pt x="1292199" y="108902"/>
                    </a:lnTo>
                    <a:lnTo>
                      <a:pt x="1260894" y="94107"/>
                    </a:lnTo>
                    <a:lnTo>
                      <a:pt x="1214704" y="87414"/>
                    </a:lnTo>
                    <a:lnTo>
                      <a:pt x="1167726" y="94107"/>
                    </a:lnTo>
                    <a:lnTo>
                      <a:pt x="1126718" y="113245"/>
                    </a:lnTo>
                    <a:lnTo>
                      <a:pt x="1094257" y="143446"/>
                    </a:lnTo>
                    <a:lnTo>
                      <a:pt x="1072896" y="183299"/>
                    </a:lnTo>
                    <a:lnTo>
                      <a:pt x="1065212" y="231406"/>
                    </a:lnTo>
                    <a:lnTo>
                      <a:pt x="1072896" y="279501"/>
                    </a:lnTo>
                    <a:lnTo>
                      <a:pt x="1094257" y="319354"/>
                    </a:lnTo>
                    <a:lnTo>
                      <a:pt x="1126718" y="349554"/>
                    </a:lnTo>
                    <a:lnTo>
                      <a:pt x="1167726" y="368693"/>
                    </a:lnTo>
                    <a:lnTo>
                      <a:pt x="1214704" y="375386"/>
                    </a:lnTo>
                    <a:lnTo>
                      <a:pt x="1260894" y="368693"/>
                    </a:lnTo>
                    <a:lnTo>
                      <a:pt x="1301407" y="349554"/>
                    </a:lnTo>
                    <a:lnTo>
                      <a:pt x="1333614" y="319354"/>
                    </a:lnTo>
                    <a:lnTo>
                      <a:pt x="1336840" y="313309"/>
                    </a:lnTo>
                    <a:lnTo>
                      <a:pt x="1354861" y="279501"/>
                    </a:lnTo>
                    <a:lnTo>
                      <a:pt x="1362532" y="23140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pic>
            <p:nvPicPr>
              <p:cNvPr id="60" name="object 24">
                <a:extLst>
                  <a:ext uri="{FF2B5EF4-FFF2-40B4-BE49-F238E27FC236}">
                    <a16:creationId xmlns:a16="http://schemas.microsoft.com/office/drawing/2014/main" id="{8E2F4A62-9113-0F40-A9FD-904E074582B0}"/>
                  </a:ext>
                </a:extLst>
              </p:cNvPr>
              <p:cNvPicPr/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136871" y="8972920"/>
                <a:ext cx="87965" cy="85767"/>
              </a:xfrm>
              <a:prstGeom prst="rect">
                <a:avLst/>
              </a:prstGeom>
            </p:spPr>
          </p:pic>
          <p:sp>
            <p:nvSpPr>
              <p:cNvPr id="61" name="object 25">
                <a:extLst>
                  <a:ext uri="{FF2B5EF4-FFF2-40B4-BE49-F238E27FC236}">
                    <a16:creationId xmlns:a16="http://schemas.microsoft.com/office/drawing/2014/main" id="{04E40F6B-6D7D-7F45-960E-553AB3B500F3}"/>
                  </a:ext>
                </a:extLst>
              </p:cNvPr>
              <p:cNvSpPr/>
              <p:nvPr/>
            </p:nvSpPr>
            <p:spPr>
              <a:xfrm>
                <a:off x="8460196" y="9090017"/>
                <a:ext cx="298450" cy="290830"/>
              </a:xfrm>
              <a:custGeom>
                <a:avLst/>
                <a:gdLst/>
                <a:ahLst/>
                <a:cxnLst/>
                <a:rect l="l" t="t" r="r" b="b"/>
                <a:pathLst>
                  <a:path w="298450" h="290829">
                    <a:moveTo>
                      <a:pt x="134676" y="0"/>
                    </a:moveTo>
                    <a:lnTo>
                      <a:pt x="93859" y="6863"/>
                    </a:lnTo>
                    <a:lnTo>
                      <a:pt x="57108" y="26415"/>
                    </a:lnTo>
                    <a:lnTo>
                      <a:pt x="27298" y="57096"/>
                    </a:lnTo>
                    <a:lnTo>
                      <a:pt x="7303" y="97350"/>
                    </a:lnTo>
                    <a:lnTo>
                      <a:pt x="0" y="145618"/>
                    </a:lnTo>
                    <a:lnTo>
                      <a:pt x="7303" y="193844"/>
                    </a:lnTo>
                    <a:lnTo>
                      <a:pt x="27298" y="233979"/>
                    </a:lnTo>
                    <a:lnTo>
                      <a:pt x="57108" y="264516"/>
                    </a:lnTo>
                    <a:lnTo>
                      <a:pt x="93859" y="283944"/>
                    </a:lnTo>
                    <a:lnTo>
                      <a:pt x="134676" y="290755"/>
                    </a:lnTo>
                    <a:lnTo>
                      <a:pt x="161380" y="288736"/>
                    </a:lnTo>
                    <a:lnTo>
                      <a:pt x="185400" y="282897"/>
                    </a:lnTo>
                    <a:lnTo>
                      <a:pt x="206730" y="273563"/>
                    </a:lnTo>
                    <a:lnTo>
                      <a:pt x="225364" y="261060"/>
                    </a:lnTo>
                    <a:lnTo>
                      <a:pt x="297928" y="261060"/>
                    </a:lnTo>
                    <a:lnTo>
                      <a:pt x="297928" y="227542"/>
                    </a:lnTo>
                    <a:lnTo>
                      <a:pt x="147367" y="227542"/>
                    </a:lnTo>
                    <a:lnTo>
                      <a:pt x="116749" y="221858"/>
                    </a:lnTo>
                    <a:lnTo>
                      <a:pt x="92341" y="205557"/>
                    </a:lnTo>
                    <a:lnTo>
                      <a:pt x="76192" y="179768"/>
                    </a:lnTo>
                    <a:lnTo>
                      <a:pt x="70353" y="145618"/>
                    </a:lnTo>
                    <a:lnTo>
                      <a:pt x="76192" y="111392"/>
                    </a:lnTo>
                    <a:lnTo>
                      <a:pt x="92341" y="85414"/>
                    </a:lnTo>
                    <a:lnTo>
                      <a:pt x="116749" y="68922"/>
                    </a:lnTo>
                    <a:lnTo>
                      <a:pt x="147367" y="63149"/>
                    </a:lnTo>
                    <a:lnTo>
                      <a:pt x="297928" y="63149"/>
                    </a:lnTo>
                    <a:lnTo>
                      <a:pt x="297928" y="30177"/>
                    </a:lnTo>
                    <a:lnTo>
                      <a:pt x="225364" y="30177"/>
                    </a:lnTo>
                    <a:lnTo>
                      <a:pt x="206730" y="17360"/>
                    </a:lnTo>
                    <a:lnTo>
                      <a:pt x="185400" y="7887"/>
                    </a:lnTo>
                    <a:lnTo>
                      <a:pt x="161380" y="2014"/>
                    </a:lnTo>
                    <a:lnTo>
                      <a:pt x="134676" y="0"/>
                    </a:lnTo>
                    <a:close/>
                  </a:path>
                  <a:path w="298450" h="290829">
                    <a:moveTo>
                      <a:pt x="297928" y="261060"/>
                    </a:moveTo>
                    <a:lnTo>
                      <a:pt x="225364" y="261060"/>
                    </a:lnTo>
                    <a:lnTo>
                      <a:pt x="225364" y="282473"/>
                    </a:lnTo>
                    <a:lnTo>
                      <a:pt x="297928" y="282473"/>
                    </a:lnTo>
                    <a:lnTo>
                      <a:pt x="297928" y="261060"/>
                    </a:lnTo>
                    <a:close/>
                  </a:path>
                  <a:path w="298450" h="290829">
                    <a:moveTo>
                      <a:pt x="297928" y="63149"/>
                    </a:moveTo>
                    <a:lnTo>
                      <a:pt x="147367" y="63149"/>
                    </a:lnTo>
                    <a:lnTo>
                      <a:pt x="175991" y="68922"/>
                    </a:lnTo>
                    <a:lnTo>
                      <a:pt x="200976" y="85414"/>
                    </a:lnTo>
                    <a:lnTo>
                      <a:pt x="218656" y="111392"/>
                    </a:lnTo>
                    <a:lnTo>
                      <a:pt x="225364" y="145618"/>
                    </a:lnTo>
                    <a:lnTo>
                      <a:pt x="218656" y="179768"/>
                    </a:lnTo>
                    <a:lnTo>
                      <a:pt x="200976" y="205557"/>
                    </a:lnTo>
                    <a:lnTo>
                      <a:pt x="175991" y="221858"/>
                    </a:lnTo>
                    <a:lnTo>
                      <a:pt x="147367" y="227542"/>
                    </a:lnTo>
                    <a:lnTo>
                      <a:pt x="297928" y="227542"/>
                    </a:lnTo>
                    <a:lnTo>
                      <a:pt x="297928" y="63149"/>
                    </a:lnTo>
                    <a:close/>
                  </a:path>
                  <a:path w="298450" h="290829">
                    <a:moveTo>
                      <a:pt x="297928" y="8219"/>
                    </a:moveTo>
                    <a:lnTo>
                      <a:pt x="225364" y="8219"/>
                    </a:lnTo>
                    <a:lnTo>
                      <a:pt x="225364" y="30177"/>
                    </a:lnTo>
                    <a:lnTo>
                      <a:pt x="297928" y="30177"/>
                    </a:lnTo>
                    <a:lnTo>
                      <a:pt x="297928" y="821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pic>
            <p:nvPicPr>
              <p:cNvPr id="62" name="object 26">
                <a:extLst>
                  <a:ext uri="{FF2B5EF4-FFF2-40B4-BE49-F238E27FC236}">
                    <a16:creationId xmlns:a16="http://schemas.microsoft.com/office/drawing/2014/main" id="{C44F0B67-B1F7-8146-B836-946E1E9FFF48}"/>
                  </a:ext>
                </a:extLst>
              </p:cNvPr>
              <p:cNvPicPr/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339010" y="8972920"/>
                <a:ext cx="87965" cy="85767"/>
              </a:xfrm>
              <a:prstGeom prst="rect">
                <a:avLst/>
              </a:prstGeom>
            </p:spPr>
          </p:pic>
          <p:sp>
            <p:nvSpPr>
              <p:cNvPr id="63" name="object 27">
                <a:extLst>
                  <a:ext uri="{FF2B5EF4-FFF2-40B4-BE49-F238E27FC236}">
                    <a16:creationId xmlns:a16="http://schemas.microsoft.com/office/drawing/2014/main" id="{BA3813AC-E835-D24E-AE2B-F28865C51CED}"/>
                  </a:ext>
                </a:extLst>
              </p:cNvPr>
              <p:cNvSpPr/>
              <p:nvPr/>
            </p:nvSpPr>
            <p:spPr>
              <a:xfrm>
                <a:off x="6971436" y="9094387"/>
                <a:ext cx="1448435" cy="618490"/>
              </a:xfrm>
              <a:custGeom>
                <a:avLst/>
                <a:gdLst/>
                <a:ahLst/>
                <a:cxnLst/>
                <a:rect l="l" t="t" r="r" b="b"/>
                <a:pathLst>
                  <a:path w="1448434" h="618490">
                    <a:moveTo>
                      <a:pt x="173101" y="532396"/>
                    </a:moveTo>
                    <a:lnTo>
                      <a:pt x="166357" y="498017"/>
                    </a:lnTo>
                    <a:lnTo>
                      <a:pt x="148259" y="471627"/>
                    </a:lnTo>
                    <a:lnTo>
                      <a:pt x="148259" y="532396"/>
                    </a:lnTo>
                    <a:lnTo>
                      <a:pt x="143344" y="558215"/>
                    </a:lnTo>
                    <a:lnTo>
                      <a:pt x="130022" y="578294"/>
                    </a:lnTo>
                    <a:lnTo>
                      <a:pt x="110426" y="591299"/>
                    </a:lnTo>
                    <a:lnTo>
                      <a:pt x="86702" y="595934"/>
                    </a:lnTo>
                    <a:lnTo>
                      <a:pt x="62763" y="591299"/>
                    </a:lnTo>
                    <a:lnTo>
                      <a:pt x="42951" y="578294"/>
                    </a:lnTo>
                    <a:lnTo>
                      <a:pt x="29464" y="558215"/>
                    </a:lnTo>
                    <a:lnTo>
                      <a:pt x="24485" y="532396"/>
                    </a:lnTo>
                    <a:lnTo>
                      <a:pt x="29464" y="506780"/>
                    </a:lnTo>
                    <a:lnTo>
                      <a:pt x="42951" y="486918"/>
                    </a:lnTo>
                    <a:lnTo>
                      <a:pt x="62763" y="474091"/>
                    </a:lnTo>
                    <a:lnTo>
                      <a:pt x="86702" y="469531"/>
                    </a:lnTo>
                    <a:lnTo>
                      <a:pt x="110426" y="474091"/>
                    </a:lnTo>
                    <a:lnTo>
                      <a:pt x="130022" y="486918"/>
                    </a:lnTo>
                    <a:lnTo>
                      <a:pt x="143344" y="506780"/>
                    </a:lnTo>
                    <a:lnTo>
                      <a:pt x="148259" y="532396"/>
                    </a:lnTo>
                    <a:lnTo>
                      <a:pt x="148259" y="471627"/>
                    </a:lnTo>
                    <a:lnTo>
                      <a:pt x="147904" y="471106"/>
                    </a:lnTo>
                    <a:lnTo>
                      <a:pt x="145427" y="469531"/>
                    </a:lnTo>
                    <a:lnTo>
                      <a:pt x="120459" y="453580"/>
                    </a:lnTo>
                    <a:lnTo>
                      <a:pt x="86702" y="447319"/>
                    </a:lnTo>
                    <a:lnTo>
                      <a:pt x="52628" y="453580"/>
                    </a:lnTo>
                    <a:lnTo>
                      <a:pt x="25107" y="471106"/>
                    </a:lnTo>
                    <a:lnTo>
                      <a:pt x="6705" y="498017"/>
                    </a:lnTo>
                    <a:lnTo>
                      <a:pt x="0" y="532396"/>
                    </a:lnTo>
                    <a:lnTo>
                      <a:pt x="6705" y="566839"/>
                    </a:lnTo>
                    <a:lnTo>
                      <a:pt x="25107" y="593953"/>
                    </a:lnTo>
                    <a:lnTo>
                      <a:pt x="52628" y="611695"/>
                    </a:lnTo>
                    <a:lnTo>
                      <a:pt x="86702" y="618070"/>
                    </a:lnTo>
                    <a:lnTo>
                      <a:pt x="120459" y="611695"/>
                    </a:lnTo>
                    <a:lnTo>
                      <a:pt x="144830" y="595934"/>
                    </a:lnTo>
                    <a:lnTo>
                      <a:pt x="147904" y="593953"/>
                    </a:lnTo>
                    <a:lnTo>
                      <a:pt x="166357" y="566839"/>
                    </a:lnTo>
                    <a:lnTo>
                      <a:pt x="173101" y="532396"/>
                    </a:lnTo>
                    <a:close/>
                  </a:path>
                  <a:path w="1448434" h="618490">
                    <a:moveTo>
                      <a:pt x="294970" y="376161"/>
                    </a:moveTo>
                    <a:lnTo>
                      <a:pt x="288836" y="373570"/>
                    </a:lnTo>
                    <a:lnTo>
                      <a:pt x="282359" y="371716"/>
                    </a:lnTo>
                    <a:lnTo>
                      <a:pt x="275564" y="370611"/>
                    </a:lnTo>
                    <a:lnTo>
                      <a:pt x="268490" y="370243"/>
                    </a:lnTo>
                    <a:lnTo>
                      <a:pt x="245376" y="374243"/>
                    </a:lnTo>
                    <a:lnTo>
                      <a:pt x="227749" y="385635"/>
                    </a:lnTo>
                    <a:lnTo>
                      <a:pt x="216522" y="403466"/>
                    </a:lnTo>
                    <a:lnTo>
                      <a:pt x="212572" y="426796"/>
                    </a:lnTo>
                    <a:lnTo>
                      <a:pt x="212572" y="450964"/>
                    </a:lnTo>
                    <a:lnTo>
                      <a:pt x="178511" y="450964"/>
                    </a:lnTo>
                    <a:lnTo>
                      <a:pt x="178511" y="472147"/>
                    </a:lnTo>
                    <a:lnTo>
                      <a:pt x="212572" y="472147"/>
                    </a:lnTo>
                    <a:lnTo>
                      <a:pt x="212572" y="614108"/>
                    </a:lnTo>
                    <a:lnTo>
                      <a:pt x="237705" y="614108"/>
                    </a:lnTo>
                    <a:lnTo>
                      <a:pt x="237705" y="472147"/>
                    </a:lnTo>
                    <a:lnTo>
                      <a:pt x="291287" y="472147"/>
                    </a:lnTo>
                    <a:lnTo>
                      <a:pt x="291287" y="450964"/>
                    </a:lnTo>
                    <a:lnTo>
                      <a:pt x="237705" y="450964"/>
                    </a:lnTo>
                    <a:lnTo>
                      <a:pt x="237705" y="426796"/>
                    </a:lnTo>
                    <a:lnTo>
                      <a:pt x="239979" y="412750"/>
                    </a:lnTo>
                    <a:lnTo>
                      <a:pt x="246456" y="402132"/>
                    </a:lnTo>
                    <a:lnTo>
                      <a:pt x="256667" y="395427"/>
                    </a:lnTo>
                    <a:lnTo>
                      <a:pt x="270103" y="393090"/>
                    </a:lnTo>
                    <a:lnTo>
                      <a:pt x="276110" y="393090"/>
                    </a:lnTo>
                    <a:lnTo>
                      <a:pt x="282702" y="394411"/>
                    </a:lnTo>
                    <a:lnTo>
                      <a:pt x="288645" y="396671"/>
                    </a:lnTo>
                    <a:lnTo>
                      <a:pt x="294970" y="376161"/>
                    </a:lnTo>
                    <a:close/>
                  </a:path>
                  <a:path w="1448434" h="618490">
                    <a:moveTo>
                      <a:pt x="1340789" y="2184"/>
                    </a:moveTo>
                    <a:lnTo>
                      <a:pt x="1334223" y="0"/>
                    </a:lnTo>
                    <a:lnTo>
                      <a:pt x="1321600" y="0"/>
                    </a:lnTo>
                    <a:lnTo>
                      <a:pt x="1290523" y="3937"/>
                    </a:lnTo>
                    <a:lnTo>
                      <a:pt x="1263929" y="14973"/>
                    </a:lnTo>
                    <a:lnTo>
                      <a:pt x="1241577" y="31991"/>
                    </a:lnTo>
                    <a:lnTo>
                      <a:pt x="1223187" y="53860"/>
                    </a:lnTo>
                    <a:lnTo>
                      <a:pt x="1223187" y="3848"/>
                    </a:lnTo>
                    <a:lnTo>
                      <a:pt x="1150620" y="3848"/>
                    </a:lnTo>
                    <a:lnTo>
                      <a:pt x="1150620" y="278130"/>
                    </a:lnTo>
                    <a:lnTo>
                      <a:pt x="1223187" y="278130"/>
                    </a:lnTo>
                    <a:lnTo>
                      <a:pt x="1223187" y="189623"/>
                    </a:lnTo>
                    <a:lnTo>
                      <a:pt x="1229042" y="139014"/>
                    </a:lnTo>
                    <a:lnTo>
                      <a:pt x="1246949" y="102158"/>
                    </a:lnTo>
                    <a:lnTo>
                      <a:pt x="1277429" y="79629"/>
                    </a:lnTo>
                    <a:lnTo>
                      <a:pt x="1321003" y="71983"/>
                    </a:lnTo>
                    <a:lnTo>
                      <a:pt x="1336992" y="71983"/>
                    </a:lnTo>
                    <a:lnTo>
                      <a:pt x="1340789" y="2184"/>
                    </a:lnTo>
                    <a:close/>
                  </a:path>
                  <a:path w="1448434" h="618490">
                    <a:moveTo>
                      <a:pt x="1447825" y="3835"/>
                    </a:moveTo>
                    <a:lnTo>
                      <a:pt x="1375270" y="3835"/>
                    </a:lnTo>
                    <a:lnTo>
                      <a:pt x="1375270" y="278117"/>
                    </a:lnTo>
                    <a:lnTo>
                      <a:pt x="1447825" y="278117"/>
                    </a:lnTo>
                    <a:lnTo>
                      <a:pt x="1447825" y="38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pic>
            <p:nvPicPr>
              <p:cNvPr id="64" name="object 28">
                <a:extLst>
                  <a:ext uri="{FF2B5EF4-FFF2-40B4-BE49-F238E27FC236}">
                    <a16:creationId xmlns:a16="http://schemas.microsoft.com/office/drawing/2014/main" id="{CE3A5A1B-22C3-354E-9B2F-5BBAA8207395}"/>
                  </a:ext>
                </a:extLst>
              </p:cNvPr>
              <p:cNvPicPr/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16830" y="9470244"/>
                <a:ext cx="152267" cy="238254"/>
              </a:xfrm>
              <a:prstGeom prst="rect">
                <a:avLst/>
              </a:prstGeom>
            </p:spPr>
          </p:pic>
          <p:sp>
            <p:nvSpPr>
              <p:cNvPr id="65" name="object 29">
                <a:extLst>
                  <a:ext uri="{FF2B5EF4-FFF2-40B4-BE49-F238E27FC236}">
                    <a16:creationId xmlns:a16="http://schemas.microsoft.com/office/drawing/2014/main" id="{430E521A-93BC-A04F-99CC-346BE4E0F0DE}"/>
                  </a:ext>
                </a:extLst>
              </p:cNvPr>
              <p:cNvSpPr/>
              <p:nvPr/>
            </p:nvSpPr>
            <p:spPr>
              <a:xfrm>
                <a:off x="8316735" y="9479197"/>
                <a:ext cx="34925" cy="229870"/>
              </a:xfrm>
              <a:custGeom>
                <a:avLst/>
                <a:gdLst/>
                <a:ahLst/>
                <a:cxnLst/>
                <a:rect l="l" t="t" r="r" b="b"/>
                <a:pathLst>
                  <a:path w="34925" h="229870">
                    <a:moveTo>
                      <a:pt x="30099" y="66179"/>
                    </a:moveTo>
                    <a:lnTo>
                      <a:pt x="4610" y="66179"/>
                    </a:lnTo>
                    <a:lnTo>
                      <a:pt x="4610" y="229311"/>
                    </a:lnTo>
                    <a:lnTo>
                      <a:pt x="30099" y="229311"/>
                    </a:lnTo>
                    <a:lnTo>
                      <a:pt x="30099" y="66179"/>
                    </a:lnTo>
                    <a:close/>
                  </a:path>
                  <a:path w="34925" h="229870">
                    <a:moveTo>
                      <a:pt x="34721" y="7924"/>
                    </a:moveTo>
                    <a:lnTo>
                      <a:pt x="27178" y="0"/>
                    </a:lnTo>
                    <a:lnTo>
                      <a:pt x="17208" y="0"/>
                    </a:lnTo>
                    <a:lnTo>
                      <a:pt x="7302" y="0"/>
                    </a:lnTo>
                    <a:lnTo>
                      <a:pt x="0" y="7924"/>
                    </a:lnTo>
                    <a:lnTo>
                      <a:pt x="0" y="26466"/>
                    </a:lnTo>
                    <a:lnTo>
                      <a:pt x="7302" y="33718"/>
                    </a:lnTo>
                    <a:lnTo>
                      <a:pt x="27178" y="33718"/>
                    </a:lnTo>
                    <a:lnTo>
                      <a:pt x="34721" y="26466"/>
                    </a:lnTo>
                    <a:lnTo>
                      <a:pt x="34721" y="792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pic>
            <p:nvPicPr>
              <p:cNvPr id="66" name="object 30">
                <a:extLst>
                  <a:ext uri="{FF2B5EF4-FFF2-40B4-BE49-F238E27FC236}">
                    <a16:creationId xmlns:a16="http://schemas.microsoft.com/office/drawing/2014/main" id="{B2BBCCE3-6119-1D4E-A087-77284E770B25}"/>
                  </a:ext>
                </a:extLst>
              </p:cNvPr>
              <p:cNvPicPr/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402091" y="9541404"/>
                <a:ext cx="152288" cy="167094"/>
              </a:xfrm>
              <a:prstGeom prst="rect">
                <a:avLst/>
              </a:prstGeom>
            </p:spPr>
          </p:pic>
          <p:pic>
            <p:nvPicPr>
              <p:cNvPr id="67" name="object 31">
                <a:extLst>
                  <a:ext uri="{FF2B5EF4-FFF2-40B4-BE49-F238E27FC236}">
                    <a16:creationId xmlns:a16="http://schemas.microsoft.com/office/drawing/2014/main" id="{ACDD7538-B62B-BB42-B4FB-E95AB44A9F77}"/>
                  </a:ext>
                </a:extLst>
              </p:cNvPr>
              <p:cNvPicPr/>
              <p:nvPr/>
            </p:nvPicPr>
            <p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591672" y="9541398"/>
                <a:ext cx="166466" cy="229972"/>
              </a:xfrm>
              <a:prstGeom prst="rect">
                <a:avLst/>
              </a:prstGeom>
            </p:spPr>
          </p:pic>
          <p:pic>
            <p:nvPicPr>
              <p:cNvPr id="68" name="object 32">
                <a:extLst>
                  <a:ext uri="{FF2B5EF4-FFF2-40B4-BE49-F238E27FC236}">
                    <a16:creationId xmlns:a16="http://schemas.microsoft.com/office/drawing/2014/main" id="{A359182E-121C-A349-9009-FB0EF2487AF1}"/>
                  </a:ext>
                </a:extLst>
              </p:cNvPr>
              <p:cNvPicPr/>
              <p:nvPr/>
            </p:nvPicPr>
            <p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18595" y="9541401"/>
                <a:ext cx="158874" cy="171408"/>
              </a:xfrm>
              <a:prstGeom prst="rect">
                <a:avLst/>
              </a:prstGeom>
            </p:spPr>
          </p:pic>
          <p:pic>
            <p:nvPicPr>
              <p:cNvPr id="69" name="object 33">
                <a:extLst>
                  <a:ext uri="{FF2B5EF4-FFF2-40B4-BE49-F238E27FC236}">
                    <a16:creationId xmlns:a16="http://schemas.microsoft.com/office/drawing/2014/main" id="{CF7CD441-BE2A-024F-A63C-10D32A23C87E}"/>
                  </a:ext>
                </a:extLst>
              </p:cNvPr>
              <p:cNvPicPr/>
              <p:nvPr/>
            </p:nvPicPr>
            <p:blipFill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518073" y="9541399"/>
                <a:ext cx="164434" cy="171408"/>
              </a:xfrm>
              <a:prstGeom prst="rect">
                <a:avLst/>
              </a:prstGeom>
            </p:spPr>
          </p:pic>
          <p:sp>
            <p:nvSpPr>
              <p:cNvPr id="70" name="object 34">
                <a:extLst>
                  <a:ext uri="{FF2B5EF4-FFF2-40B4-BE49-F238E27FC236}">
                    <a16:creationId xmlns:a16="http://schemas.microsoft.com/office/drawing/2014/main" id="{FD6200C3-AB09-1747-84E8-200CCDF079F8}"/>
                  </a:ext>
                </a:extLst>
              </p:cNvPr>
              <p:cNvSpPr/>
              <p:nvPr/>
            </p:nvSpPr>
            <p:spPr>
              <a:xfrm>
                <a:off x="7362393" y="9486817"/>
                <a:ext cx="191135" cy="22225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222250">
                    <a:moveTo>
                      <a:pt x="190893" y="0"/>
                    </a:moveTo>
                    <a:lnTo>
                      <a:pt x="0" y="0"/>
                    </a:lnTo>
                    <a:lnTo>
                      <a:pt x="0" y="22860"/>
                    </a:lnTo>
                    <a:lnTo>
                      <a:pt x="82359" y="22860"/>
                    </a:lnTo>
                    <a:lnTo>
                      <a:pt x="82359" y="222250"/>
                    </a:lnTo>
                    <a:lnTo>
                      <a:pt x="108877" y="222250"/>
                    </a:lnTo>
                    <a:lnTo>
                      <a:pt x="108877" y="22860"/>
                    </a:lnTo>
                    <a:lnTo>
                      <a:pt x="190893" y="22860"/>
                    </a:lnTo>
                    <a:lnTo>
                      <a:pt x="19089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pic>
            <p:nvPicPr>
              <p:cNvPr id="71" name="object 35">
                <a:extLst>
                  <a:ext uri="{FF2B5EF4-FFF2-40B4-BE49-F238E27FC236}">
                    <a16:creationId xmlns:a16="http://schemas.microsoft.com/office/drawing/2014/main" id="{9CDB6079-69BA-484D-8B4A-5E548A881653}"/>
                  </a:ext>
                </a:extLst>
              </p:cNvPr>
              <p:cNvPicPr/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710422" y="9541407"/>
                <a:ext cx="171408" cy="171408"/>
              </a:xfrm>
              <a:prstGeom prst="rect">
                <a:avLst/>
              </a:prstGeom>
            </p:spPr>
          </p:pic>
        </p:grpSp>
      </p:grpSp>
      <p:pic>
        <p:nvPicPr>
          <p:cNvPr id="40" name="Picture 39" descr="A picture containing text&#10;&#10;Description automatically generated">
            <a:extLst>
              <a:ext uri="{FF2B5EF4-FFF2-40B4-BE49-F238E27FC236}">
                <a16:creationId xmlns:a16="http://schemas.microsoft.com/office/drawing/2014/main" id="{97E18672-B236-4040-995E-4B367AF436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408" b="15073"/>
          <a:stretch/>
        </p:blipFill>
        <p:spPr>
          <a:xfrm>
            <a:off x="9193696" y="0"/>
            <a:ext cx="2998304" cy="5824330"/>
          </a:xfrm>
          <a:prstGeom prst="rect">
            <a:avLst/>
          </a:prstGeom>
        </p:spPr>
      </p:pic>
      <p:sp>
        <p:nvSpPr>
          <p:cNvPr id="42" name="Subtitle 2">
            <a:extLst>
              <a:ext uri="{FF2B5EF4-FFF2-40B4-BE49-F238E27FC236}">
                <a16:creationId xmlns:a16="http://schemas.microsoft.com/office/drawing/2014/main" id="{9703402A-4700-4906-B3FC-6CE41693CF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8906" y="3607795"/>
            <a:ext cx="4648566" cy="1212706"/>
          </a:xfrm>
        </p:spPr>
        <p:txBody>
          <a:bodyPr>
            <a:noAutofit/>
          </a:bodyPr>
          <a:lstStyle>
            <a:lvl1pPr marL="0" indent="0" algn="l">
              <a:lnSpc>
                <a:spcPts val="4250"/>
              </a:lnSpc>
              <a:spcBef>
                <a:spcPts val="0"/>
              </a:spcBef>
              <a:buNone/>
              <a:defRPr sz="425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Optional text</a:t>
            </a:r>
            <a:endParaRPr lang="en-US" dirty="0"/>
          </a:p>
        </p:txBody>
      </p:sp>
      <p:sp>
        <p:nvSpPr>
          <p:cNvPr id="43" name="Text Placeholder 62">
            <a:extLst>
              <a:ext uri="{FF2B5EF4-FFF2-40B4-BE49-F238E27FC236}">
                <a16:creationId xmlns:a16="http://schemas.microsoft.com/office/drawing/2014/main" id="{A5AD5CE8-5C3A-4333-A02D-A7DB355807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906" y="1939319"/>
            <a:ext cx="4648565" cy="1511911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None/>
              <a:defRPr sz="6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z="6000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4730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>
            <a:extLst>
              <a:ext uri="{FF2B5EF4-FFF2-40B4-BE49-F238E27FC236}">
                <a16:creationId xmlns:a16="http://schemas.microsoft.com/office/drawing/2014/main" id="{A6A976EA-15EA-0641-8130-04CAB1B15E94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4063" y="5681514"/>
            <a:ext cx="3883524" cy="565410"/>
          </a:xfrm>
          <a:prstGeom prst="rect">
            <a:avLst/>
          </a:prstGeom>
        </p:spPr>
      </p:pic>
      <p:sp>
        <p:nvSpPr>
          <p:cNvPr id="12" name="object 4">
            <a:extLst>
              <a:ext uri="{FF2B5EF4-FFF2-40B4-BE49-F238E27FC236}">
                <a16:creationId xmlns:a16="http://schemas.microsoft.com/office/drawing/2014/main" id="{4D2F5F15-BEE4-0849-94CD-C130A796FA9B}"/>
              </a:ext>
            </a:extLst>
          </p:cNvPr>
          <p:cNvSpPr/>
          <p:nvPr/>
        </p:nvSpPr>
        <p:spPr>
          <a:xfrm>
            <a:off x="11018316" y="4732239"/>
            <a:ext cx="1174061" cy="2125556"/>
          </a:xfrm>
          <a:custGeom>
            <a:avLst/>
            <a:gdLst/>
            <a:ahLst/>
            <a:cxnLst/>
            <a:rect l="l" t="t" r="r" b="b"/>
            <a:pathLst>
              <a:path w="1936115" h="3505200">
                <a:moveTo>
                  <a:pt x="1936087" y="0"/>
                </a:moveTo>
                <a:lnTo>
                  <a:pt x="0" y="2076209"/>
                </a:lnTo>
                <a:lnTo>
                  <a:pt x="388710" y="3504741"/>
                </a:lnTo>
                <a:lnTo>
                  <a:pt x="1936087" y="3504741"/>
                </a:lnTo>
                <a:lnTo>
                  <a:pt x="1936087" y="0"/>
                </a:lnTo>
                <a:close/>
              </a:path>
            </a:pathLst>
          </a:custGeom>
          <a:solidFill>
            <a:srgbClr val="003B5C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9965179F-7589-094F-8FC2-84E7CCA133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408" b="15073"/>
          <a:stretch/>
        </p:blipFill>
        <p:spPr>
          <a:xfrm>
            <a:off x="9193696" y="0"/>
            <a:ext cx="2998304" cy="5824330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87A3B084-BC66-4088-97F1-F1A87CAD87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8906" y="3607795"/>
            <a:ext cx="4648566" cy="1212706"/>
          </a:xfrm>
        </p:spPr>
        <p:txBody>
          <a:bodyPr>
            <a:noAutofit/>
          </a:bodyPr>
          <a:lstStyle>
            <a:lvl1pPr marL="0" indent="0" algn="l">
              <a:lnSpc>
                <a:spcPts val="4250"/>
              </a:lnSpc>
              <a:spcBef>
                <a:spcPts val="0"/>
              </a:spcBef>
              <a:buNone/>
              <a:defRPr sz="425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Optional text</a:t>
            </a:r>
            <a:endParaRPr lang="en-US" dirty="0"/>
          </a:p>
        </p:txBody>
      </p:sp>
      <p:sp>
        <p:nvSpPr>
          <p:cNvPr id="8" name="Text Placeholder 62">
            <a:extLst>
              <a:ext uri="{FF2B5EF4-FFF2-40B4-BE49-F238E27FC236}">
                <a16:creationId xmlns:a16="http://schemas.microsoft.com/office/drawing/2014/main" id="{C927307A-EBFC-483D-A6D9-5DB4BD35B1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906" y="1939319"/>
            <a:ext cx="4648565" cy="1511911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None/>
              <a:defRPr sz="6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z="6000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9530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441BD9F4-DD64-AE4E-AF02-513C93207E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3888" y="1939318"/>
            <a:ext cx="2668112" cy="4918681"/>
          </a:xfrm>
          <a:prstGeom prst="rect">
            <a:avLst/>
          </a:prstGeom>
        </p:spPr>
      </p:pic>
      <p:sp>
        <p:nvSpPr>
          <p:cNvPr id="14" name="object 4">
            <a:extLst>
              <a:ext uri="{FF2B5EF4-FFF2-40B4-BE49-F238E27FC236}">
                <a16:creationId xmlns:a16="http://schemas.microsoft.com/office/drawing/2014/main" id="{D80D7198-852B-4B43-AB41-A4938511779F}"/>
              </a:ext>
            </a:extLst>
          </p:cNvPr>
          <p:cNvSpPr/>
          <p:nvPr/>
        </p:nvSpPr>
        <p:spPr>
          <a:xfrm>
            <a:off x="9524306" y="6176472"/>
            <a:ext cx="2668112" cy="681179"/>
          </a:xfrm>
          <a:custGeom>
            <a:avLst/>
            <a:gdLst/>
            <a:ahLst/>
            <a:cxnLst/>
            <a:rect l="l" t="t" r="r" b="b"/>
            <a:pathLst>
              <a:path w="4399915" h="1123315">
                <a:moveTo>
                  <a:pt x="4399824" y="0"/>
                </a:moveTo>
                <a:lnTo>
                  <a:pt x="566024" y="133880"/>
                </a:lnTo>
                <a:lnTo>
                  <a:pt x="0" y="1123096"/>
                </a:lnTo>
                <a:lnTo>
                  <a:pt x="4399824" y="1123096"/>
                </a:lnTo>
                <a:lnTo>
                  <a:pt x="4399824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0A617-E0C0-9E44-94F6-0070F4E7C1C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808906" y="3607795"/>
            <a:ext cx="4648566" cy="1212706"/>
          </a:xfrm>
        </p:spPr>
        <p:txBody>
          <a:bodyPr>
            <a:noAutofit/>
          </a:bodyPr>
          <a:lstStyle>
            <a:lvl1pPr marL="0" indent="0" algn="l">
              <a:lnSpc>
                <a:spcPts val="4250"/>
              </a:lnSpc>
              <a:spcBef>
                <a:spcPts val="0"/>
              </a:spcBef>
              <a:buNone/>
              <a:defRPr sz="425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Optional text</a:t>
            </a:r>
            <a:endParaRPr lang="en-US" dirty="0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0D53F99C-3F3B-3346-9C7A-D157E40434E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08906" y="1939319"/>
            <a:ext cx="4648565" cy="1511911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None/>
              <a:defRPr sz="6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z="6000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062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892969" y="312539"/>
            <a:ext cx="10406063" cy="151804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5625"/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140979408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892969" y="892969"/>
            <a:ext cx="10406063" cy="507206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312528" indent="-312528" defTabSz="410751">
              <a:spcBef>
                <a:spcPts val="2953"/>
              </a:spcBef>
              <a:buSzPct val="75000"/>
              <a:defRPr sz="2531">
                <a:latin typeface="+mn-lt"/>
                <a:ea typeface="+mn-ea"/>
                <a:cs typeface="+mn-cs"/>
                <a:sym typeface="Helvetica Light"/>
              </a:defRPr>
            </a:lvl1pPr>
            <a:lvl2pPr marL="625056" indent="-312528" defTabSz="410751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2pPr>
            <a:lvl3pPr indent="-312528" defTabSz="410751">
              <a:spcBef>
                <a:spcPts val="2953"/>
              </a:spcBef>
              <a:buSzPct val="75000"/>
              <a:defRPr sz="2531">
                <a:latin typeface="+mn-lt"/>
                <a:ea typeface="+mn-ea"/>
                <a:cs typeface="+mn-cs"/>
                <a:sym typeface="Helvetica Light"/>
              </a:defRPr>
            </a:lvl3pPr>
            <a:lvl4pPr marL="1250112" indent="-312528" defTabSz="410751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4pPr>
            <a:lvl5pPr marL="1562640" indent="-312528" defTabSz="410751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2531"/>
              <a:t>Body Level One</a:t>
            </a:r>
          </a:p>
          <a:p>
            <a:pPr lvl="1">
              <a:defRPr sz="1800"/>
            </a:pPr>
            <a:r>
              <a:rPr sz="2531"/>
              <a:t>Body Level Two</a:t>
            </a:r>
          </a:p>
          <a:p>
            <a:pPr lvl="2">
              <a:defRPr sz="1800"/>
            </a:pPr>
            <a:r>
              <a:rPr sz="2531"/>
              <a:t>Body Level Three</a:t>
            </a:r>
          </a:p>
          <a:p>
            <a:pPr lvl="3">
              <a:defRPr sz="1800"/>
            </a:pPr>
            <a:r>
              <a:rPr sz="2531"/>
              <a:t>Body Level Four</a:t>
            </a:r>
          </a:p>
          <a:p>
            <a:pPr lvl="4">
              <a:defRPr sz="1800"/>
            </a:pPr>
            <a:r>
              <a:rPr sz="2531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539854066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765933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748305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1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1" y="6245225"/>
            <a:ext cx="2844800" cy="390939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1842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892969" y="312539"/>
            <a:ext cx="10406063" cy="151804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5625"/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228640326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892969" y="892969"/>
            <a:ext cx="10406063" cy="507206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312528" indent="-312528" defTabSz="410751">
              <a:spcBef>
                <a:spcPts val="2953"/>
              </a:spcBef>
              <a:buSzPct val="75000"/>
              <a:defRPr sz="2531">
                <a:latin typeface="+mn-lt"/>
                <a:ea typeface="+mn-ea"/>
                <a:cs typeface="+mn-cs"/>
                <a:sym typeface="Helvetica Light"/>
              </a:defRPr>
            </a:lvl1pPr>
            <a:lvl2pPr marL="625056" indent="-312528" defTabSz="410751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2pPr>
            <a:lvl3pPr indent="-312528" defTabSz="410751">
              <a:spcBef>
                <a:spcPts val="2953"/>
              </a:spcBef>
              <a:buSzPct val="75000"/>
              <a:defRPr sz="2531">
                <a:latin typeface="+mn-lt"/>
                <a:ea typeface="+mn-ea"/>
                <a:cs typeface="+mn-cs"/>
                <a:sym typeface="Helvetica Light"/>
              </a:defRPr>
            </a:lvl3pPr>
            <a:lvl4pPr marL="1250112" indent="-312528" defTabSz="410751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4pPr>
            <a:lvl5pPr marL="1562640" indent="-312528" defTabSz="410751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2531"/>
              <a:t>Body Level One</a:t>
            </a:r>
          </a:p>
          <a:p>
            <a:pPr lvl="1">
              <a:defRPr sz="1800"/>
            </a:pPr>
            <a:r>
              <a:rPr sz="2531"/>
              <a:t>Body Level Two</a:t>
            </a:r>
          </a:p>
          <a:p>
            <a:pPr lvl="2">
              <a:defRPr sz="1800"/>
            </a:pPr>
            <a:r>
              <a:rPr sz="2531"/>
              <a:t>Body Level Three</a:t>
            </a:r>
          </a:p>
          <a:p>
            <a:pPr lvl="3">
              <a:defRPr sz="1800"/>
            </a:pPr>
            <a:r>
              <a:rPr sz="2531"/>
              <a:t>Body Level Four</a:t>
            </a:r>
          </a:p>
          <a:p>
            <a:pPr lvl="4">
              <a:defRPr sz="1800"/>
            </a:pPr>
            <a:r>
              <a:rPr sz="2531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576772320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734004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14399" y="2130425"/>
            <a:ext cx="10363202" cy="1755776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359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828800" y="3886200"/>
            <a:ext cx="8534401" cy="297180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321457" algn="ctr">
              <a:buSzTx/>
              <a:buNone/>
            </a:lvl2pPr>
            <a:lvl3pPr marL="0" indent="642915" algn="ctr">
              <a:buSzTx/>
              <a:buNone/>
            </a:lvl3pPr>
            <a:lvl4pPr marL="0" indent="964372" algn="ctr">
              <a:buSzTx/>
              <a:buNone/>
            </a:lvl4pPr>
            <a:lvl5pPr marL="0" indent="1285829" algn="ctr">
              <a:buSzTx/>
              <a:buNone/>
            </a:lvl5pPr>
          </a:lstStyle>
          <a:p>
            <a:pPr lvl="0">
              <a:defRPr sz="1800"/>
            </a:pPr>
            <a:r>
              <a:rPr sz="3094"/>
              <a:t>Body Level One</a:t>
            </a:r>
          </a:p>
          <a:p>
            <a:pPr lvl="1">
              <a:defRPr sz="1800"/>
            </a:pPr>
            <a:r>
              <a:rPr sz="3094"/>
              <a:t>Body Level Two</a:t>
            </a:r>
          </a:p>
          <a:p>
            <a:pPr lvl="2">
              <a:defRPr sz="1800"/>
            </a:pPr>
            <a:r>
              <a:rPr sz="3094"/>
              <a:t>Body Level Three</a:t>
            </a:r>
          </a:p>
          <a:p>
            <a:pPr lvl="3">
              <a:defRPr sz="1800"/>
            </a:pPr>
            <a:r>
              <a:rPr sz="3094"/>
              <a:t>Body Level Four</a:t>
            </a:r>
          </a:p>
          <a:p>
            <a:pPr lvl="4">
              <a:defRPr sz="1800"/>
            </a:pPr>
            <a:r>
              <a:rPr sz="3094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6618858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1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1" y="6245225"/>
            <a:ext cx="2844800" cy="390939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6021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073F3-740F-42B2-BB6E-C3388C2FC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0AD51-2F0A-4BE8-8EDF-3FDF1C173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48124-4EB4-4FF8-9618-846887E1B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5FD01-DF03-4EE8-8DB3-F590E0A5109F}" type="datetimeFigureOut">
              <a:rPr lang="en-AU" smtClean="0"/>
              <a:t>13/1/2023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43956-A3B5-4E96-8658-3FA5D3750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C32E8-B3B6-49D9-93F0-BAFC2701C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1" cy="390939"/>
          </a:xfrm>
        </p:spPr>
        <p:txBody>
          <a:bodyPr/>
          <a:lstStyle/>
          <a:p>
            <a:fld id="{97CA4BD6-2AA2-440A-ADE3-C7AD755A572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71426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DET 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51542F-CC64-5942-8CB3-A4E60102D96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44052" y="-8328"/>
            <a:ext cx="4655446" cy="6891863"/>
          </a:xfrm>
          <a:custGeom>
            <a:avLst/>
            <a:gdLst>
              <a:gd name="connsiteX0" fmla="*/ 0 w 3732213"/>
              <a:gd name="connsiteY0" fmla="*/ 0 h 6868800"/>
              <a:gd name="connsiteX1" fmla="*/ 3732213 w 3732213"/>
              <a:gd name="connsiteY1" fmla="*/ 0 h 6868800"/>
              <a:gd name="connsiteX2" fmla="*/ 3732213 w 3732213"/>
              <a:gd name="connsiteY2" fmla="*/ 6868800 h 6868800"/>
              <a:gd name="connsiteX3" fmla="*/ 0 w 3732213"/>
              <a:gd name="connsiteY3" fmla="*/ 6868800 h 6868800"/>
              <a:gd name="connsiteX4" fmla="*/ 0 w 3732213"/>
              <a:gd name="connsiteY4" fmla="*/ 0 h 6868800"/>
              <a:gd name="connsiteX0" fmla="*/ 894522 w 4626735"/>
              <a:gd name="connsiteY0" fmla="*/ 0 h 6868800"/>
              <a:gd name="connsiteX1" fmla="*/ 4626735 w 4626735"/>
              <a:gd name="connsiteY1" fmla="*/ 0 h 6868800"/>
              <a:gd name="connsiteX2" fmla="*/ 4626735 w 4626735"/>
              <a:gd name="connsiteY2" fmla="*/ 6868800 h 6868800"/>
              <a:gd name="connsiteX3" fmla="*/ 0 w 4626735"/>
              <a:gd name="connsiteY3" fmla="*/ 4344261 h 6868800"/>
              <a:gd name="connsiteX4" fmla="*/ 894522 w 4626735"/>
              <a:gd name="connsiteY4" fmla="*/ 0 h 6868800"/>
              <a:gd name="connsiteX0" fmla="*/ 921416 w 4653629"/>
              <a:gd name="connsiteY0" fmla="*/ 0 h 6868800"/>
              <a:gd name="connsiteX1" fmla="*/ 4653629 w 4653629"/>
              <a:gd name="connsiteY1" fmla="*/ 0 h 6868800"/>
              <a:gd name="connsiteX2" fmla="*/ 4653629 w 4653629"/>
              <a:gd name="connsiteY2" fmla="*/ 6868800 h 6868800"/>
              <a:gd name="connsiteX3" fmla="*/ 0 w 4653629"/>
              <a:gd name="connsiteY3" fmla="*/ 4317367 h 6868800"/>
              <a:gd name="connsiteX4" fmla="*/ 921416 w 4653629"/>
              <a:gd name="connsiteY4" fmla="*/ 0 h 6868800"/>
              <a:gd name="connsiteX0" fmla="*/ 968481 w 4700694"/>
              <a:gd name="connsiteY0" fmla="*/ 0 h 6868800"/>
              <a:gd name="connsiteX1" fmla="*/ 4700694 w 4700694"/>
              <a:gd name="connsiteY1" fmla="*/ 0 h 6868800"/>
              <a:gd name="connsiteX2" fmla="*/ 4700694 w 4700694"/>
              <a:gd name="connsiteY2" fmla="*/ 6868800 h 6868800"/>
              <a:gd name="connsiteX3" fmla="*/ 0 w 4700694"/>
              <a:gd name="connsiteY3" fmla="*/ 4377879 h 6868800"/>
              <a:gd name="connsiteX4" fmla="*/ 968481 w 4700694"/>
              <a:gd name="connsiteY4" fmla="*/ 0 h 6868800"/>
              <a:gd name="connsiteX0" fmla="*/ 907969 w 4640182"/>
              <a:gd name="connsiteY0" fmla="*/ 0 h 6868800"/>
              <a:gd name="connsiteX1" fmla="*/ 4640182 w 4640182"/>
              <a:gd name="connsiteY1" fmla="*/ 0 h 6868800"/>
              <a:gd name="connsiteX2" fmla="*/ 4640182 w 4640182"/>
              <a:gd name="connsiteY2" fmla="*/ 6868800 h 6868800"/>
              <a:gd name="connsiteX3" fmla="*/ 0 w 4640182"/>
              <a:gd name="connsiteY3" fmla="*/ 4357708 h 6868800"/>
              <a:gd name="connsiteX4" fmla="*/ 907969 w 4640182"/>
              <a:gd name="connsiteY4" fmla="*/ 0 h 6868800"/>
              <a:gd name="connsiteX0" fmla="*/ 907969 w 4640182"/>
              <a:gd name="connsiteY0" fmla="*/ 0 h 6868800"/>
              <a:gd name="connsiteX1" fmla="*/ 4640182 w 4640182"/>
              <a:gd name="connsiteY1" fmla="*/ 0 h 6868800"/>
              <a:gd name="connsiteX2" fmla="*/ 4640182 w 4640182"/>
              <a:gd name="connsiteY2" fmla="*/ 6868800 h 6868800"/>
              <a:gd name="connsiteX3" fmla="*/ 3274651 w 4640182"/>
              <a:gd name="connsiteY3" fmla="*/ 6129525 h 6868800"/>
              <a:gd name="connsiteX4" fmla="*/ 0 w 4640182"/>
              <a:gd name="connsiteY4" fmla="*/ 4357708 h 6868800"/>
              <a:gd name="connsiteX5" fmla="*/ 907969 w 4640182"/>
              <a:gd name="connsiteY5" fmla="*/ 0 h 6868800"/>
              <a:gd name="connsiteX0" fmla="*/ 907969 w 4640182"/>
              <a:gd name="connsiteY0" fmla="*/ 0 h 6869113"/>
              <a:gd name="connsiteX1" fmla="*/ 4640182 w 4640182"/>
              <a:gd name="connsiteY1" fmla="*/ 0 h 6869113"/>
              <a:gd name="connsiteX2" fmla="*/ 4640182 w 4640182"/>
              <a:gd name="connsiteY2" fmla="*/ 6868800 h 6869113"/>
              <a:gd name="connsiteX3" fmla="*/ 3220863 w 4640182"/>
              <a:gd name="connsiteY3" fmla="*/ 6869113 h 6869113"/>
              <a:gd name="connsiteX4" fmla="*/ 0 w 4640182"/>
              <a:gd name="connsiteY4" fmla="*/ 4357708 h 6869113"/>
              <a:gd name="connsiteX5" fmla="*/ 907969 w 4640182"/>
              <a:gd name="connsiteY5" fmla="*/ 0 h 6869113"/>
              <a:gd name="connsiteX0" fmla="*/ 869549 w 4601762"/>
              <a:gd name="connsiteY0" fmla="*/ 0 h 6869113"/>
              <a:gd name="connsiteX1" fmla="*/ 4601762 w 4601762"/>
              <a:gd name="connsiteY1" fmla="*/ 0 h 6869113"/>
              <a:gd name="connsiteX2" fmla="*/ 4601762 w 4601762"/>
              <a:gd name="connsiteY2" fmla="*/ 6868800 h 6869113"/>
              <a:gd name="connsiteX3" fmla="*/ 3182443 w 4601762"/>
              <a:gd name="connsiteY3" fmla="*/ 6869113 h 6869113"/>
              <a:gd name="connsiteX4" fmla="*/ 0 w 4601762"/>
              <a:gd name="connsiteY4" fmla="*/ 4365392 h 6869113"/>
              <a:gd name="connsiteX5" fmla="*/ 869549 w 4601762"/>
              <a:gd name="connsiteY5" fmla="*/ 0 h 6869113"/>
              <a:gd name="connsiteX0" fmla="*/ 931021 w 4663234"/>
              <a:gd name="connsiteY0" fmla="*/ 0 h 6869113"/>
              <a:gd name="connsiteX1" fmla="*/ 4663234 w 4663234"/>
              <a:gd name="connsiteY1" fmla="*/ 0 h 6869113"/>
              <a:gd name="connsiteX2" fmla="*/ 4663234 w 4663234"/>
              <a:gd name="connsiteY2" fmla="*/ 6868800 h 6869113"/>
              <a:gd name="connsiteX3" fmla="*/ 3243915 w 4663234"/>
              <a:gd name="connsiteY3" fmla="*/ 6869113 h 6869113"/>
              <a:gd name="connsiteX4" fmla="*/ 0 w 4663234"/>
              <a:gd name="connsiteY4" fmla="*/ 4365392 h 6869113"/>
              <a:gd name="connsiteX5" fmla="*/ 931021 w 4663234"/>
              <a:gd name="connsiteY5" fmla="*/ 0 h 6869113"/>
              <a:gd name="connsiteX0" fmla="*/ 900285 w 4632498"/>
              <a:gd name="connsiteY0" fmla="*/ 0 h 6869113"/>
              <a:gd name="connsiteX1" fmla="*/ 4632498 w 4632498"/>
              <a:gd name="connsiteY1" fmla="*/ 0 h 6869113"/>
              <a:gd name="connsiteX2" fmla="*/ 4632498 w 4632498"/>
              <a:gd name="connsiteY2" fmla="*/ 6868800 h 6869113"/>
              <a:gd name="connsiteX3" fmla="*/ 3213179 w 4632498"/>
              <a:gd name="connsiteY3" fmla="*/ 6869113 h 6869113"/>
              <a:gd name="connsiteX4" fmla="*/ 0 w 4632498"/>
              <a:gd name="connsiteY4" fmla="*/ 4350024 h 6869113"/>
              <a:gd name="connsiteX5" fmla="*/ 900285 w 4632498"/>
              <a:gd name="connsiteY5" fmla="*/ 0 h 6869113"/>
              <a:gd name="connsiteX0" fmla="*/ 900285 w 4632498"/>
              <a:gd name="connsiteY0" fmla="*/ 0 h 6889661"/>
              <a:gd name="connsiteX1" fmla="*/ 4632498 w 4632498"/>
              <a:gd name="connsiteY1" fmla="*/ 0 h 6889661"/>
              <a:gd name="connsiteX2" fmla="*/ 4632498 w 4632498"/>
              <a:gd name="connsiteY2" fmla="*/ 6868800 h 6889661"/>
              <a:gd name="connsiteX3" fmla="*/ 3223453 w 4632498"/>
              <a:gd name="connsiteY3" fmla="*/ 6889661 h 6889661"/>
              <a:gd name="connsiteX4" fmla="*/ 0 w 4632498"/>
              <a:gd name="connsiteY4" fmla="*/ 4350024 h 6889661"/>
              <a:gd name="connsiteX5" fmla="*/ 900285 w 4632498"/>
              <a:gd name="connsiteY5" fmla="*/ 0 h 6889661"/>
              <a:gd name="connsiteX0" fmla="*/ 900285 w 4649431"/>
              <a:gd name="connsiteY0" fmla="*/ 0 h 6897022"/>
              <a:gd name="connsiteX1" fmla="*/ 4632498 w 4649431"/>
              <a:gd name="connsiteY1" fmla="*/ 0 h 6897022"/>
              <a:gd name="connsiteX2" fmla="*/ 4649431 w 4649431"/>
              <a:gd name="connsiteY2" fmla="*/ 6897022 h 6897022"/>
              <a:gd name="connsiteX3" fmla="*/ 3223453 w 4649431"/>
              <a:gd name="connsiteY3" fmla="*/ 6889661 h 6897022"/>
              <a:gd name="connsiteX4" fmla="*/ 0 w 4649431"/>
              <a:gd name="connsiteY4" fmla="*/ 4350024 h 6897022"/>
              <a:gd name="connsiteX5" fmla="*/ 900285 w 4649431"/>
              <a:gd name="connsiteY5" fmla="*/ 0 h 6897022"/>
              <a:gd name="connsiteX0" fmla="*/ 900285 w 4649431"/>
              <a:gd name="connsiteY0" fmla="*/ 0 h 6889661"/>
              <a:gd name="connsiteX1" fmla="*/ 4632498 w 4649431"/>
              <a:gd name="connsiteY1" fmla="*/ 0 h 6889661"/>
              <a:gd name="connsiteX2" fmla="*/ 4649431 w 4649431"/>
              <a:gd name="connsiteY2" fmla="*/ 6885733 h 6889661"/>
              <a:gd name="connsiteX3" fmla="*/ 3223453 w 4649431"/>
              <a:gd name="connsiteY3" fmla="*/ 6889661 h 6889661"/>
              <a:gd name="connsiteX4" fmla="*/ 0 w 4649431"/>
              <a:gd name="connsiteY4" fmla="*/ 4350024 h 6889661"/>
              <a:gd name="connsiteX5" fmla="*/ 900285 w 4649431"/>
              <a:gd name="connsiteY5" fmla="*/ 0 h 6889661"/>
              <a:gd name="connsiteX0" fmla="*/ 900285 w 4649431"/>
              <a:gd name="connsiteY0" fmla="*/ 0 h 6885733"/>
              <a:gd name="connsiteX1" fmla="*/ 4632498 w 4649431"/>
              <a:gd name="connsiteY1" fmla="*/ 0 h 6885733"/>
              <a:gd name="connsiteX2" fmla="*/ 4649431 w 4649431"/>
              <a:gd name="connsiteY2" fmla="*/ 6885733 h 6885733"/>
              <a:gd name="connsiteX3" fmla="*/ 3234742 w 4649431"/>
              <a:gd name="connsiteY3" fmla="*/ 6884016 h 6885733"/>
              <a:gd name="connsiteX4" fmla="*/ 0 w 4649431"/>
              <a:gd name="connsiteY4" fmla="*/ 4350024 h 6885733"/>
              <a:gd name="connsiteX5" fmla="*/ 900285 w 4649431"/>
              <a:gd name="connsiteY5" fmla="*/ 0 h 6885733"/>
              <a:gd name="connsiteX0" fmla="*/ 900285 w 4663175"/>
              <a:gd name="connsiteY0" fmla="*/ 0 h 6885733"/>
              <a:gd name="connsiteX1" fmla="*/ 4662315 w 4663175"/>
              <a:gd name="connsiteY1" fmla="*/ 9939 h 6885733"/>
              <a:gd name="connsiteX2" fmla="*/ 4649431 w 4663175"/>
              <a:gd name="connsiteY2" fmla="*/ 6885733 h 6885733"/>
              <a:gd name="connsiteX3" fmla="*/ 3234742 w 4663175"/>
              <a:gd name="connsiteY3" fmla="*/ 6884016 h 6885733"/>
              <a:gd name="connsiteX4" fmla="*/ 0 w 4663175"/>
              <a:gd name="connsiteY4" fmla="*/ 4350024 h 6885733"/>
              <a:gd name="connsiteX5" fmla="*/ 900285 w 4663175"/>
              <a:gd name="connsiteY5" fmla="*/ 0 h 6885733"/>
              <a:gd name="connsiteX0" fmla="*/ 890346 w 4663175"/>
              <a:gd name="connsiteY0" fmla="*/ 0 h 6905612"/>
              <a:gd name="connsiteX1" fmla="*/ 4662315 w 4663175"/>
              <a:gd name="connsiteY1" fmla="*/ 29818 h 6905612"/>
              <a:gd name="connsiteX2" fmla="*/ 4649431 w 4663175"/>
              <a:gd name="connsiteY2" fmla="*/ 6905612 h 6905612"/>
              <a:gd name="connsiteX3" fmla="*/ 3234742 w 4663175"/>
              <a:gd name="connsiteY3" fmla="*/ 6903895 h 6905612"/>
              <a:gd name="connsiteX4" fmla="*/ 0 w 4663175"/>
              <a:gd name="connsiteY4" fmla="*/ 4369903 h 6905612"/>
              <a:gd name="connsiteX5" fmla="*/ 890346 w 4663175"/>
              <a:gd name="connsiteY5" fmla="*/ 0 h 6905612"/>
              <a:gd name="connsiteX0" fmla="*/ 890346 w 4653726"/>
              <a:gd name="connsiteY0" fmla="*/ 0 h 6905612"/>
              <a:gd name="connsiteX1" fmla="*/ 4652376 w 4653726"/>
              <a:gd name="connsiteY1" fmla="*/ 0 h 6905612"/>
              <a:gd name="connsiteX2" fmla="*/ 4649431 w 4653726"/>
              <a:gd name="connsiteY2" fmla="*/ 6905612 h 6905612"/>
              <a:gd name="connsiteX3" fmla="*/ 3234742 w 4653726"/>
              <a:gd name="connsiteY3" fmla="*/ 6903895 h 6905612"/>
              <a:gd name="connsiteX4" fmla="*/ 0 w 4653726"/>
              <a:gd name="connsiteY4" fmla="*/ 4369903 h 6905612"/>
              <a:gd name="connsiteX5" fmla="*/ 890346 w 4653726"/>
              <a:gd name="connsiteY5" fmla="*/ 0 h 6905612"/>
              <a:gd name="connsiteX0" fmla="*/ 890346 w 4653726"/>
              <a:gd name="connsiteY0" fmla="*/ 0 h 6903895"/>
              <a:gd name="connsiteX1" fmla="*/ 4652376 w 4653726"/>
              <a:gd name="connsiteY1" fmla="*/ 0 h 6903895"/>
              <a:gd name="connsiteX2" fmla="*/ 4649431 w 4653726"/>
              <a:gd name="connsiteY2" fmla="*/ 6893580 h 6903895"/>
              <a:gd name="connsiteX3" fmla="*/ 3234742 w 4653726"/>
              <a:gd name="connsiteY3" fmla="*/ 6903895 h 6903895"/>
              <a:gd name="connsiteX4" fmla="*/ 0 w 4653726"/>
              <a:gd name="connsiteY4" fmla="*/ 4369903 h 6903895"/>
              <a:gd name="connsiteX5" fmla="*/ 890346 w 4653726"/>
              <a:gd name="connsiteY5" fmla="*/ 0 h 6903895"/>
              <a:gd name="connsiteX0" fmla="*/ 890346 w 4653726"/>
              <a:gd name="connsiteY0" fmla="*/ 0 h 6911628"/>
              <a:gd name="connsiteX1" fmla="*/ 4652376 w 4653726"/>
              <a:gd name="connsiteY1" fmla="*/ 0 h 6911628"/>
              <a:gd name="connsiteX2" fmla="*/ 4649431 w 4653726"/>
              <a:gd name="connsiteY2" fmla="*/ 6911628 h 6911628"/>
              <a:gd name="connsiteX3" fmla="*/ 3234742 w 4653726"/>
              <a:gd name="connsiteY3" fmla="*/ 6903895 h 6911628"/>
              <a:gd name="connsiteX4" fmla="*/ 0 w 4653726"/>
              <a:gd name="connsiteY4" fmla="*/ 4369903 h 6911628"/>
              <a:gd name="connsiteX5" fmla="*/ 890346 w 4653726"/>
              <a:gd name="connsiteY5" fmla="*/ 0 h 6911628"/>
              <a:gd name="connsiteX0" fmla="*/ 890346 w 4653726"/>
              <a:gd name="connsiteY0" fmla="*/ 0 h 6903895"/>
              <a:gd name="connsiteX1" fmla="*/ 4652376 w 4653726"/>
              <a:gd name="connsiteY1" fmla="*/ 0 h 6903895"/>
              <a:gd name="connsiteX2" fmla="*/ 4649431 w 4653726"/>
              <a:gd name="connsiteY2" fmla="*/ 6893581 h 6903895"/>
              <a:gd name="connsiteX3" fmla="*/ 3234742 w 4653726"/>
              <a:gd name="connsiteY3" fmla="*/ 6903895 h 6903895"/>
              <a:gd name="connsiteX4" fmla="*/ 0 w 4653726"/>
              <a:gd name="connsiteY4" fmla="*/ 4369903 h 6903895"/>
              <a:gd name="connsiteX5" fmla="*/ 890346 w 4653726"/>
              <a:gd name="connsiteY5" fmla="*/ 0 h 6903895"/>
              <a:gd name="connsiteX0" fmla="*/ 890346 w 4653726"/>
              <a:gd name="connsiteY0" fmla="*/ 0 h 6893581"/>
              <a:gd name="connsiteX1" fmla="*/ 4652376 w 4653726"/>
              <a:gd name="connsiteY1" fmla="*/ 0 h 6893581"/>
              <a:gd name="connsiteX2" fmla="*/ 4649431 w 4653726"/>
              <a:gd name="connsiteY2" fmla="*/ 6893581 h 6893581"/>
              <a:gd name="connsiteX3" fmla="*/ 3240758 w 4653726"/>
              <a:gd name="connsiteY3" fmla="*/ 6885848 h 6893581"/>
              <a:gd name="connsiteX4" fmla="*/ 0 w 4653726"/>
              <a:gd name="connsiteY4" fmla="*/ 4369903 h 6893581"/>
              <a:gd name="connsiteX5" fmla="*/ 890346 w 4653726"/>
              <a:gd name="connsiteY5" fmla="*/ 0 h 6893581"/>
              <a:gd name="connsiteX0" fmla="*/ 890346 w 4653726"/>
              <a:gd name="connsiteY0" fmla="*/ 0 h 6903895"/>
              <a:gd name="connsiteX1" fmla="*/ 4652376 w 4653726"/>
              <a:gd name="connsiteY1" fmla="*/ 0 h 6903895"/>
              <a:gd name="connsiteX2" fmla="*/ 4649431 w 4653726"/>
              <a:gd name="connsiteY2" fmla="*/ 6893581 h 6903895"/>
              <a:gd name="connsiteX3" fmla="*/ 3234742 w 4653726"/>
              <a:gd name="connsiteY3" fmla="*/ 6903895 h 6903895"/>
              <a:gd name="connsiteX4" fmla="*/ 0 w 4653726"/>
              <a:gd name="connsiteY4" fmla="*/ 4369903 h 6903895"/>
              <a:gd name="connsiteX5" fmla="*/ 890346 w 4653726"/>
              <a:gd name="connsiteY5" fmla="*/ 0 h 6903895"/>
              <a:gd name="connsiteX0" fmla="*/ 890346 w 4653726"/>
              <a:gd name="connsiteY0" fmla="*/ 0 h 6911628"/>
              <a:gd name="connsiteX1" fmla="*/ 4652376 w 4653726"/>
              <a:gd name="connsiteY1" fmla="*/ 0 h 6911628"/>
              <a:gd name="connsiteX2" fmla="*/ 4649431 w 4653726"/>
              <a:gd name="connsiteY2" fmla="*/ 6911628 h 6911628"/>
              <a:gd name="connsiteX3" fmla="*/ 3234742 w 4653726"/>
              <a:gd name="connsiteY3" fmla="*/ 6903895 h 6911628"/>
              <a:gd name="connsiteX4" fmla="*/ 0 w 4653726"/>
              <a:gd name="connsiteY4" fmla="*/ 4369903 h 6911628"/>
              <a:gd name="connsiteX5" fmla="*/ 890346 w 4653726"/>
              <a:gd name="connsiteY5" fmla="*/ 0 h 6911628"/>
              <a:gd name="connsiteX0" fmla="*/ 890346 w 4655446"/>
              <a:gd name="connsiteY0" fmla="*/ 0 h 6903895"/>
              <a:gd name="connsiteX1" fmla="*/ 4652376 w 4655446"/>
              <a:gd name="connsiteY1" fmla="*/ 0 h 6903895"/>
              <a:gd name="connsiteX2" fmla="*/ 4655446 w 4655446"/>
              <a:gd name="connsiteY2" fmla="*/ 6899596 h 6903895"/>
              <a:gd name="connsiteX3" fmla="*/ 3234742 w 4655446"/>
              <a:gd name="connsiteY3" fmla="*/ 6903895 h 6903895"/>
              <a:gd name="connsiteX4" fmla="*/ 0 w 4655446"/>
              <a:gd name="connsiteY4" fmla="*/ 4369903 h 6903895"/>
              <a:gd name="connsiteX5" fmla="*/ 890346 w 4655446"/>
              <a:gd name="connsiteY5" fmla="*/ 0 h 6903895"/>
              <a:gd name="connsiteX0" fmla="*/ 908393 w 4655446"/>
              <a:gd name="connsiteY0" fmla="*/ 12032 h 6903895"/>
              <a:gd name="connsiteX1" fmla="*/ 4652376 w 4655446"/>
              <a:gd name="connsiteY1" fmla="*/ 0 h 6903895"/>
              <a:gd name="connsiteX2" fmla="*/ 4655446 w 4655446"/>
              <a:gd name="connsiteY2" fmla="*/ 6899596 h 6903895"/>
              <a:gd name="connsiteX3" fmla="*/ 3234742 w 4655446"/>
              <a:gd name="connsiteY3" fmla="*/ 6903895 h 6903895"/>
              <a:gd name="connsiteX4" fmla="*/ 0 w 4655446"/>
              <a:gd name="connsiteY4" fmla="*/ 4369903 h 6903895"/>
              <a:gd name="connsiteX5" fmla="*/ 908393 w 4655446"/>
              <a:gd name="connsiteY5" fmla="*/ 12032 h 6903895"/>
              <a:gd name="connsiteX0" fmla="*/ 908393 w 4655446"/>
              <a:gd name="connsiteY0" fmla="*/ 0 h 6891863"/>
              <a:gd name="connsiteX1" fmla="*/ 4640344 w 4655446"/>
              <a:gd name="connsiteY1" fmla="*/ 0 h 6891863"/>
              <a:gd name="connsiteX2" fmla="*/ 4655446 w 4655446"/>
              <a:gd name="connsiteY2" fmla="*/ 6887564 h 6891863"/>
              <a:gd name="connsiteX3" fmla="*/ 3234742 w 4655446"/>
              <a:gd name="connsiteY3" fmla="*/ 6891863 h 6891863"/>
              <a:gd name="connsiteX4" fmla="*/ 0 w 4655446"/>
              <a:gd name="connsiteY4" fmla="*/ 4357871 h 6891863"/>
              <a:gd name="connsiteX5" fmla="*/ 908393 w 4655446"/>
              <a:gd name="connsiteY5" fmla="*/ 0 h 6891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5446" h="6891863">
                <a:moveTo>
                  <a:pt x="908393" y="0"/>
                </a:moveTo>
                <a:lnTo>
                  <a:pt x="4640344" y="0"/>
                </a:lnTo>
                <a:cubicBezTo>
                  <a:pt x="4645988" y="2299007"/>
                  <a:pt x="4649802" y="4588557"/>
                  <a:pt x="4655446" y="6887564"/>
                </a:cubicBezTo>
                <a:lnTo>
                  <a:pt x="3234742" y="6891863"/>
                </a:lnTo>
                <a:lnTo>
                  <a:pt x="0" y="4357871"/>
                </a:lnTo>
                <a:lnTo>
                  <a:pt x="908393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62FC065E-A9A1-FC45-8144-9B6719160CF0}"/>
              </a:ext>
            </a:extLst>
          </p:cNvPr>
          <p:cNvSpPr/>
          <p:nvPr/>
        </p:nvSpPr>
        <p:spPr>
          <a:xfrm>
            <a:off x="0" y="-4505"/>
            <a:ext cx="8189711" cy="6862587"/>
          </a:xfrm>
          <a:custGeom>
            <a:avLst/>
            <a:gdLst/>
            <a:ahLst/>
            <a:cxnLst/>
            <a:rect l="l" t="t" r="r" b="b"/>
            <a:pathLst>
              <a:path w="13495655" h="11308715">
                <a:moveTo>
                  <a:pt x="13495348" y="0"/>
                </a:moveTo>
                <a:lnTo>
                  <a:pt x="0" y="0"/>
                </a:lnTo>
                <a:lnTo>
                  <a:pt x="0" y="11308556"/>
                </a:lnTo>
                <a:lnTo>
                  <a:pt x="11151985" y="11308556"/>
                </a:lnTo>
                <a:lnTo>
                  <a:pt x="13495348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0A617-E0C0-9E44-94F6-0070F4E7C1C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808906" y="3633616"/>
            <a:ext cx="4648566" cy="1212706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425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</a:t>
            </a:r>
            <a:endParaRPr lang="en-US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05D91F0-E233-274E-B7B0-062834D508DF}"/>
              </a:ext>
            </a:extLst>
          </p:cNvPr>
          <p:cNvGrpSpPr/>
          <p:nvPr userDrawn="1"/>
        </p:nvGrpSpPr>
        <p:grpSpPr>
          <a:xfrm>
            <a:off x="772686" y="845565"/>
            <a:ext cx="3888964" cy="566430"/>
            <a:chOff x="772686" y="845565"/>
            <a:chExt cx="3888964" cy="566430"/>
          </a:xfrm>
        </p:grpSpPr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CFAFE1AC-2625-1042-AC18-E518437F19E7}"/>
                </a:ext>
              </a:extLst>
            </p:cNvPr>
            <p:cNvSpPr/>
            <p:nvPr/>
          </p:nvSpPr>
          <p:spPr>
            <a:xfrm>
              <a:off x="772686" y="845565"/>
              <a:ext cx="973058" cy="566430"/>
            </a:xfrm>
            <a:custGeom>
              <a:avLst/>
              <a:gdLst/>
              <a:ahLst/>
              <a:cxnLst/>
              <a:rect l="l" t="t" r="r" b="b"/>
              <a:pathLst>
                <a:path w="1604645" h="934085">
                  <a:moveTo>
                    <a:pt x="1025811" y="0"/>
                  </a:moveTo>
                  <a:lnTo>
                    <a:pt x="578474" y="722260"/>
                  </a:lnTo>
                  <a:lnTo>
                    <a:pt x="199941" y="111326"/>
                  </a:lnTo>
                  <a:lnTo>
                    <a:pt x="332094" y="111326"/>
                  </a:lnTo>
                  <a:lnTo>
                    <a:pt x="578485" y="509000"/>
                  </a:lnTo>
                  <a:lnTo>
                    <a:pt x="893731" y="0"/>
                  </a:lnTo>
                  <a:lnTo>
                    <a:pt x="762783" y="0"/>
                  </a:lnTo>
                  <a:lnTo>
                    <a:pt x="578474" y="297603"/>
                  </a:lnTo>
                  <a:lnTo>
                    <a:pt x="394082" y="0"/>
                  </a:lnTo>
                  <a:lnTo>
                    <a:pt x="0" y="0"/>
                  </a:lnTo>
                  <a:lnTo>
                    <a:pt x="578485" y="933657"/>
                  </a:lnTo>
                  <a:lnTo>
                    <a:pt x="1025832" y="211396"/>
                  </a:lnTo>
                  <a:lnTo>
                    <a:pt x="1404344" y="822341"/>
                  </a:lnTo>
                  <a:lnTo>
                    <a:pt x="1272191" y="822341"/>
                  </a:lnTo>
                  <a:lnTo>
                    <a:pt x="1025811" y="424667"/>
                  </a:lnTo>
                  <a:lnTo>
                    <a:pt x="710543" y="933657"/>
                  </a:lnTo>
                  <a:lnTo>
                    <a:pt x="841503" y="933657"/>
                  </a:lnTo>
                  <a:lnTo>
                    <a:pt x="1025832" y="636085"/>
                  </a:lnTo>
                  <a:lnTo>
                    <a:pt x="1210203" y="933657"/>
                  </a:lnTo>
                  <a:lnTo>
                    <a:pt x="1604275" y="933657"/>
                  </a:lnTo>
                  <a:lnTo>
                    <a:pt x="1025811" y="0"/>
                  </a:lnTo>
                  <a:close/>
                </a:path>
              </a:pathLst>
            </a:custGeom>
            <a:solidFill>
              <a:srgbClr val="D19000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3E16BD76-8A40-BC4D-811D-531C78195C39}"/>
                </a:ext>
              </a:extLst>
            </p:cNvPr>
            <p:cNvSpPr/>
            <p:nvPr/>
          </p:nvSpPr>
          <p:spPr>
            <a:xfrm>
              <a:off x="2326119" y="953216"/>
              <a:ext cx="590304" cy="176360"/>
            </a:xfrm>
            <a:custGeom>
              <a:avLst/>
              <a:gdLst/>
              <a:ahLst/>
              <a:cxnLst/>
              <a:rect l="l" t="t" r="r" b="b"/>
              <a:pathLst>
                <a:path w="973454" h="290830">
                  <a:moveTo>
                    <a:pt x="297332" y="145643"/>
                  </a:moveTo>
                  <a:lnTo>
                    <a:pt x="289661" y="97536"/>
                  </a:lnTo>
                  <a:lnTo>
                    <a:pt x="271627" y="63715"/>
                  </a:lnTo>
                  <a:lnTo>
                    <a:pt x="236194" y="27482"/>
                  </a:lnTo>
                  <a:lnTo>
                    <a:pt x="226987" y="23139"/>
                  </a:lnTo>
                  <a:lnTo>
                    <a:pt x="226987" y="145643"/>
                  </a:lnTo>
                  <a:lnTo>
                    <a:pt x="220218" y="179997"/>
                  </a:lnTo>
                  <a:lnTo>
                    <a:pt x="202476" y="205752"/>
                  </a:lnTo>
                  <a:lnTo>
                    <a:pt x="177609" y="221932"/>
                  </a:lnTo>
                  <a:lnTo>
                    <a:pt x="149491" y="227545"/>
                  </a:lnTo>
                  <a:lnTo>
                    <a:pt x="120446" y="221932"/>
                  </a:lnTo>
                  <a:lnTo>
                    <a:pt x="95097" y="205752"/>
                  </a:lnTo>
                  <a:lnTo>
                    <a:pt x="77165" y="179997"/>
                  </a:lnTo>
                  <a:lnTo>
                    <a:pt x="70370" y="145643"/>
                  </a:lnTo>
                  <a:lnTo>
                    <a:pt x="77165" y="111277"/>
                  </a:lnTo>
                  <a:lnTo>
                    <a:pt x="95097" y="85509"/>
                  </a:lnTo>
                  <a:lnTo>
                    <a:pt x="120446" y="69329"/>
                  </a:lnTo>
                  <a:lnTo>
                    <a:pt x="149491" y="63715"/>
                  </a:lnTo>
                  <a:lnTo>
                    <a:pt x="177609" y="69329"/>
                  </a:lnTo>
                  <a:lnTo>
                    <a:pt x="202476" y="85509"/>
                  </a:lnTo>
                  <a:lnTo>
                    <a:pt x="220218" y="111277"/>
                  </a:lnTo>
                  <a:lnTo>
                    <a:pt x="226987" y="145643"/>
                  </a:lnTo>
                  <a:lnTo>
                    <a:pt x="226987" y="23139"/>
                  </a:lnTo>
                  <a:lnTo>
                    <a:pt x="195681" y="8343"/>
                  </a:lnTo>
                  <a:lnTo>
                    <a:pt x="149491" y="1651"/>
                  </a:lnTo>
                  <a:lnTo>
                    <a:pt x="102514" y="8343"/>
                  </a:lnTo>
                  <a:lnTo>
                    <a:pt x="61506" y="27482"/>
                  </a:lnTo>
                  <a:lnTo>
                    <a:pt x="29044" y="57683"/>
                  </a:lnTo>
                  <a:lnTo>
                    <a:pt x="7696" y="97536"/>
                  </a:lnTo>
                  <a:lnTo>
                    <a:pt x="0" y="145643"/>
                  </a:lnTo>
                  <a:lnTo>
                    <a:pt x="7696" y="193738"/>
                  </a:lnTo>
                  <a:lnTo>
                    <a:pt x="29044" y="233591"/>
                  </a:lnTo>
                  <a:lnTo>
                    <a:pt x="61506" y="263791"/>
                  </a:lnTo>
                  <a:lnTo>
                    <a:pt x="102514" y="282930"/>
                  </a:lnTo>
                  <a:lnTo>
                    <a:pt x="149491" y="289623"/>
                  </a:lnTo>
                  <a:lnTo>
                    <a:pt x="195681" y="282930"/>
                  </a:lnTo>
                  <a:lnTo>
                    <a:pt x="236194" y="263791"/>
                  </a:lnTo>
                  <a:lnTo>
                    <a:pt x="268401" y="233591"/>
                  </a:lnTo>
                  <a:lnTo>
                    <a:pt x="271627" y="227545"/>
                  </a:lnTo>
                  <a:lnTo>
                    <a:pt x="289661" y="193738"/>
                  </a:lnTo>
                  <a:lnTo>
                    <a:pt x="297332" y="145643"/>
                  </a:lnTo>
                  <a:close/>
                </a:path>
                <a:path w="973454" h="290830">
                  <a:moveTo>
                    <a:pt x="973429" y="8229"/>
                  </a:moveTo>
                  <a:lnTo>
                    <a:pt x="900861" y="8229"/>
                  </a:lnTo>
                  <a:lnTo>
                    <a:pt x="900861" y="30187"/>
                  </a:lnTo>
                  <a:lnTo>
                    <a:pt x="900861" y="145618"/>
                  </a:lnTo>
                  <a:lnTo>
                    <a:pt x="894156" y="179768"/>
                  </a:lnTo>
                  <a:lnTo>
                    <a:pt x="876477" y="205562"/>
                  </a:lnTo>
                  <a:lnTo>
                    <a:pt x="851496" y="221869"/>
                  </a:lnTo>
                  <a:lnTo>
                    <a:pt x="822871" y="227545"/>
                  </a:lnTo>
                  <a:lnTo>
                    <a:pt x="792251" y="221869"/>
                  </a:lnTo>
                  <a:lnTo>
                    <a:pt x="767842" y="205562"/>
                  </a:lnTo>
                  <a:lnTo>
                    <a:pt x="751700" y="179768"/>
                  </a:lnTo>
                  <a:lnTo>
                    <a:pt x="745858" y="145618"/>
                  </a:lnTo>
                  <a:lnTo>
                    <a:pt x="751700" y="111391"/>
                  </a:lnTo>
                  <a:lnTo>
                    <a:pt x="767842" y="85420"/>
                  </a:lnTo>
                  <a:lnTo>
                    <a:pt x="792251" y="68922"/>
                  </a:lnTo>
                  <a:lnTo>
                    <a:pt x="822871" y="63157"/>
                  </a:lnTo>
                  <a:lnTo>
                    <a:pt x="851496" y="68922"/>
                  </a:lnTo>
                  <a:lnTo>
                    <a:pt x="876477" y="85420"/>
                  </a:lnTo>
                  <a:lnTo>
                    <a:pt x="894156" y="111391"/>
                  </a:lnTo>
                  <a:lnTo>
                    <a:pt x="900861" y="145618"/>
                  </a:lnTo>
                  <a:lnTo>
                    <a:pt x="900861" y="30187"/>
                  </a:lnTo>
                  <a:lnTo>
                    <a:pt x="882230" y="17360"/>
                  </a:lnTo>
                  <a:lnTo>
                    <a:pt x="860907" y="7886"/>
                  </a:lnTo>
                  <a:lnTo>
                    <a:pt x="836879" y="2019"/>
                  </a:lnTo>
                  <a:lnTo>
                    <a:pt x="810183" y="0"/>
                  </a:lnTo>
                  <a:lnTo>
                    <a:pt x="769366" y="6870"/>
                  </a:lnTo>
                  <a:lnTo>
                    <a:pt x="732612" y="26416"/>
                  </a:lnTo>
                  <a:lnTo>
                    <a:pt x="702805" y="57099"/>
                  </a:lnTo>
                  <a:lnTo>
                    <a:pt x="682802" y="97358"/>
                  </a:lnTo>
                  <a:lnTo>
                    <a:pt x="675500" y="145618"/>
                  </a:lnTo>
                  <a:lnTo>
                    <a:pt x="682802" y="193852"/>
                  </a:lnTo>
                  <a:lnTo>
                    <a:pt x="702805" y="233984"/>
                  </a:lnTo>
                  <a:lnTo>
                    <a:pt x="732612" y="264515"/>
                  </a:lnTo>
                  <a:lnTo>
                    <a:pt x="769366" y="283946"/>
                  </a:lnTo>
                  <a:lnTo>
                    <a:pt x="810183" y="290766"/>
                  </a:lnTo>
                  <a:lnTo>
                    <a:pt x="836879" y="288747"/>
                  </a:lnTo>
                  <a:lnTo>
                    <a:pt x="860907" y="282905"/>
                  </a:lnTo>
                  <a:lnTo>
                    <a:pt x="882230" y="273570"/>
                  </a:lnTo>
                  <a:lnTo>
                    <a:pt x="900861" y="261061"/>
                  </a:lnTo>
                  <a:lnTo>
                    <a:pt x="900861" y="282473"/>
                  </a:lnTo>
                  <a:lnTo>
                    <a:pt x="973429" y="282473"/>
                  </a:lnTo>
                  <a:lnTo>
                    <a:pt x="973429" y="261061"/>
                  </a:lnTo>
                  <a:lnTo>
                    <a:pt x="973429" y="227545"/>
                  </a:lnTo>
                  <a:lnTo>
                    <a:pt x="973429" y="63157"/>
                  </a:lnTo>
                  <a:lnTo>
                    <a:pt x="973429" y="30187"/>
                  </a:lnTo>
                  <a:lnTo>
                    <a:pt x="973429" y="82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19" name="object 9">
              <a:extLst>
                <a:ext uri="{FF2B5EF4-FFF2-40B4-BE49-F238E27FC236}">
                  <a16:creationId xmlns:a16="http://schemas.microsoft.com/office/drawing/2014/main" id="{D7EE1EED-CA7E-7F47-B150-C72786DBBEB1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62260" y="882207"/>
              <a:ext cx="53342" cy="52009"/>
            </a:xfrm>
            <a:prstGeom prst="rect">
              <a:avLst/>
            </a:prstGeom>
          </p:spPr>
        </p:pic>
        <p:sp>
          <p:nvSpPr>
            <p:cNvPr id="20" name="object 10">
              <a:extLst>
                <a:ext uri="{FF2B5EF4-FFF2-40B4-BE49-F238E27FC236}">
                  <a16:creationId xmlns:a16="http://schemas.microsoft.com/office/drawing/2014/main" id="{6896AAB8-7A24-1E47-8883-C5CE4D8BBACE}"/>
                </a:ext>
              </a:extLst>
            </p:cNvPr>
            <p:cNvSpPr/>
            <p:nvPr/>
          </p:nvSpPr>
          <p:spPr>
            <a:xfrm>
              <a:off x="1680181" y="884551"/>
              <a:ext cx="2301531" cy="245286"/>
            </a:xfrm>
            <a:custGeom>
              <a:avLst/>
              <a:gdLst/>
              <a:ahLst/>
              <a:cxnLst/>
              <a:rect l="l" t="t" r="r" b="b"/>
              <a:pathLst>
                <a:path w="3795395" h="404494">
                  <a:moveTo>
                    <a:pt x="389724" y="27470"/>
                  </a:moveTo>
                  <a:lnTo>
                    <a:pt x="307225" y="27470"/>
                  </a:lnTo>
                  <a:lnTo>
                    <a:pt x="194564" y="295694"/>
                  </a:lnTo>
                  <a:lnTo>
                    <a:pt x="82461" y="27470"/>
                  </a:lnTo>
                  <a:lnTo>
                    <a:pt x="0" y="27470"/>
                  </a:lnTo>
                  <a:lnTo>
                    <a:pt x="158826" y="395719"/>
                  </a:lnTo>
                  <a:lnTo>
                    <a:pt x="230822" y="395719"/>
                  </a:lnTo>
                  <a:lnTo>
                    <a:pt x="389724" y="27470"/>
                  </a:lnTo>
                  <a:close/>
                </a:path>
                <a:path w="3795395" h="404494">
                  <a:moveTo>
                    <a:pt x="497636" y="121437"/>
                  </a:moveTo>
                  <a:lnTo>
                    <a:pt x="425069" y="121437"/>
                  </a:lnTo>
                  <a:lnTo>
                    <a:pt x="425069" y="395719"/>
                  </a:lnTo>
                  <a:lnTo>
                    <a:pt x="497636" y="395719"/>
                  </a:lnTo>
                  <a:lnTo>
                    <a:pt x="497636" y="121437"/>
                  </a:lnTo>
                  <a:close/>
                </a:path>
                <a:path w="3795395" h="404494">
                  <a:moveTo>
                    <a:pt x="816190" y="321513"/>
                  </a:moveTo>
                  <a:lnTo>
                    <a:pt x="750252" y="297891"/>
                  </a:lnTo>
                  <a:lnTo>
                    <a:pt x="737958" y="315899"/>
                  </a:lnTo>
                  <a:lnTo>
                    <a:pt x="722769" y="328180"/>
                  </a:lnTo>
                  <a:lnTo>
                    <a:pt x="705116" y="335203"/>
                  </a:lnTo>
                  <a:lnTo>
                    <a:pt x="685393" y="337439"/>
                  </a:lnTo>
                  <a:lnTo>
                    <a:pt x="654189" y="331800"/>
                  </a:lnTo>
                  <a:lnTo>
                    <a:pt x="630072" y="315861"/>
                  </a:lnTo>
                  <a:lnTo>
                    <a:pt x="614502" y="291071"/>
                  </a:lnTo>
                  <a:lnTo>
                    <a:pt x="608990" y="258876"/>
                  </a:lnTo>
                  <a:lnTo>
                    <a:pt x="614502" y="226796"/>
                  </a:lnTo>
                  <a:lnTo>
                    <a:pt x="630072" y="201777"/>
                  </a:lnTo>
                  <a:lnTo>
                    <a:pt x="654189" y="185534"/>
                  </a:lnTo>
                  <a:lnTo>
                    <a:pt x="685393" y="179743"/>
                  </a:lnTo>
                  <a:lnTo>
                    <a:pt x="704748" y="181952"/>
                  </a:lnTo>
                  <a:lnTo>
                    <a:pt x="722007" y="188861"/>
                  </a:lnTo>
                  <a:lnTo>
                    <a:pt x="736473" y="200812"/>
                  </a:lnTo>
                  <a:lnTo>
                    <a:pt x="747483" y="218198"/>
                  </a:lnTo>
                  <a:lnTo>
                    <a:pt x="814539" y="192366"/>
                  </a:lnTo>
                  <a:lnTo>
                    <a:pt x="792276" y="159359"/>
                  </a:lnTo>
                  <a:lnTo>
                    <a:pt x="762139" y="134442"/>
                  </a:lnTo>
                  <a:lnTo>
                    <a:pt x="725906" y="118719"/>
                  </a:lnTo>
                  <a:lnTo>
                    <a:pt x="685393" y="113233"/>
                  </a:lnTo>
                  <a:lnTo>
                    <a:pt x="639305" y="120091"/>
                  </a:lnTo>
                  <a:lnTo>
                    <a:pt x="599059" y="139649"/>
                  </a:lnTo>
                  <a:lnTo>
                    <a:pt x="567169" y="170332"/>
                  </a:lnTo>
                  <a:lnTo>
                    <a:pt x="546188" y="210591"/>
                  </a:lnTo>
                  <a:lnTo>
                    <a:pt x="538632" y="258876"/>
                  </a:lnTo>
                  <a:lnTo>
                    <a:pt x="546188" y="307086"/>
                  </a:lnTo>
                  <a:lnTo>
                    <a:pt x="567169" y="347218"/>
                  </a:lnTo>
                  <a:lnTo>
                    <a:pt x="599059" y="377761"/>
                  </a:lnTo>
                  <a:lnTo>
                    <a:pt x="639305" y="397192"/>
                  </a:lnTo>
                  <a:lnTo>
                    <a:pt x="685393" y="404012"/>
                  </a:lnTo>
                  <a:lnTo>
                    <a:pt x="727392" y="398297"/>
                  </a:lnTo>
                  <a:lnTo>
                    <a:pt x="764603" y="381927"/>
                  </a:lnTo>
                  <a:lnTo>
                    <a:pt x="794905" y="355955"/>
                  </a:lnTo>
                  <a:lnTo>
                    <a:pt x="816190" y="321513"/>
                  </a:lnTo>
                  <a:close/>
                </a:path>
                <a:path w="3795395" h="404494">
                  <a:moveTo>
                    <a:pt x="1064564" y="383641"/>
                  </a:moveTo>
                  <a:lnTo>
                    <a:pt x="1043736" y="323151"/>
                  </a:lnTo>
                  <a:lnTo>
                    <a:pt x="1032332" y="328460"/>
                  </a:lnTo>
                  <a:lnTo>
                    <a:pt x="1020279" y="332638"/>
                  </a:lnTo>
                  <a:lnTo>
                    <a:pt x="1008545" y="335368"/>
                  </a:lnTo>
                  <a:lnTo>
                    <a:pt x="998067" y="336346"/>
                  </a:lnTo>
                  <a:lnTo>
                    <a:pt x="981595" y="333603"/>
                  </a:lnTo>
                  <a:lnTo>
                    <a:pt x="968946" y="325094"/>
                  </a:lnTo>
                  <a:lnTo>
                    <a:pt x="960831" y="310400"/>
                  </a:lnTo>
                  <a:lnTo>
                    <a:pt x="957973" y="289115"/>
                  </a:lnTo>
                  <a:lnTo>
                    <a:pt x="957973" y="180809"/>
                  </a:lnTo>
                  <a:lnTo>
                    <a:pt x="1047572" y="180809"/>
                  </a:lnTo>
                  <a:lnTo>
                    <a:pt x="1047572" y="121450"/>
                  </a:lnTo>
                  <a:lnTo>
                    <a:pt x="957973" y="121450"/>
                  </a:lnTo>
                  <a:lnTo>
                    <a:pt x="957973" y="38468"/>
                  </a:lnTo>
                  <a:lnTo>
                    <a:pt x="885405" y="38468"/>
                  </a:lnTo>
                  <a:lnTo>
                    <a:pt x="885405" y="121450"/>
                  </a:lnTo>
                  <a:lnTo>
                    <a:pt x="826604" y="121450"/>
                  </a:lnTo>
                  <a:lnTo>
                    <a:pt x="826604" y="180809"/>
                  </a:lnTo>
                  <a:lnTo>
                    <a:pt x="885405" y="180809"/>
                  </a:lnTo>
                  <a:lnTo>
                    <a:pt x="885405" y="294614"/>
                  </a:lnTo>
                  <a:lnTo>
                    <a:pt x="893114" y="343458"/>
                  </a:lnTo>
                  <a:lnTo>
                    <a:pt x="914958" y="377532"/>
                  </a:lnTo>
                  <a:lnTo>
                    <a:pt x="948956" y="397484"/>
                  </a:lnTo>
                  <a:lnTo>
                    <a:pt x="993152" y="403987"/>
                  </a:lnTo>
                  <a:lnTo>
                    <a:pt x="1010043" y="402971"/>
                  </a:lnTo>
                  <a:lnTo>
                    <a:pt x="1026820" y="399580"/>
                  </a:lnTo>
                  <a:lnTo>
                    <a:pt x="1044613" y="393306"/>
                  </a:lnTo>
                  <a:lnTo>
                    <a:pt x="1064564" y="383641"/>
                  </a:lnTo>
                  <a:close/>
                </a:path>
                <a:path w="3795395" h="404494">
                  <a:moveTo>
                    <a:pt x="1699768" y="121437"/>
                  </a:moveTo>
                  <a:lnTo>
                    <a:pt x="1627200" y="121437"/>
                  </a:lnTo>
                  <a:lnTo>
                    <a:pt x="1627200" y="395719"/>
                  </a:lnTo>
                  <a:lnTo>
                    <a:pt x="1699768" y="395719"/>
                  </a:lnTo>
                  <a:lnTo>
                    <a:pt x="1699768" y="121437"/>
                  </a:lnTo>
                  <a:close/>
                </a:path>
                <a:path w="3795395" h="404494">
                  <a:moveTo>
                    <a:pt x="3142373" y="321513"/>
                  </a:moveTo>
                  <a:lnTo>
                    <a:pt x="3076448" y="297891"/>
                  </a:lnTo>
                  <a:lnTo>
                    <a:pt x="3064154" y="315899"/>
                  </a:lnTo>
                  <a:lnTo>
                    <a:pt x="3048965" y="328180"/>
                  </a:lnTo>
                  <a:lnTo>
                    <a:pt x="3031299" y="335203"/>
                  </a:lnTo>
                  <a:lnTo>
                    <a:pt x="3011576" y="337439"/>
                  </a:lnTo>
                  <a:lnTo>
                    <a:pt x="2980385" y="331812"/>
                  </a:lnTo>
                  <a:lnTo>
                    <a:pt x="2956255" y="315874"/>
                  </a:lnTo>
                  <a:lnTo>
                    <a:pt x="2940697" y="291071"/>
                  </a:lnTo>
                  <a:lnTo>
                    <a:pt x="2935173" y="258864"/>
                  </a:lnTo>
                  <a:lnTo>
                    <a:pt x="2940697" y="226783"/>
                  </a:lnTo>
                  <a:lnTo>
                    <a:pt x="2956255" y="201777"/>
                  </a:lnTo>
                  <a:lnTo>
                    <a:pt x="2980385" y="185521"/>
                  </a:lnTo>
                  <a:lnTo>
                    <a:pt x="3011576" y="179730"/>
                  </a:lnTo>
                  <a:lnTo>
                    <a:pt x="3030944" y="181952"/>
                  </a:lnTo>
                  <a:lnTo>
                    <a:pt x="3048190" y="188849"/>
                  </a:lnTo>
                  <a:lnTo>
                    <a:pt x="3062655" y="200799"/>
                  </a:lnTo>
                  <a:lnTo>
                    <a:pt x="3073666" y="218186"/>
                  </a:lnTo>
                  <a:lnTo>
                    <a:pt x="3140735" y="192366"/>
                  </a:lnTo>
                  <a:lnTo>
                    <a:pt x="3118472" y="159359"/>
                  </a:lnTo>
                  <a:lnTo>
                    <a:pt x="3088335" y="134454"/>
                  </a:lnTo>
                  <a:lnTo>
                    <a:pt x="3052102" y="118719"/>
                  </a:lnTo>
                  <a:lnTo>
                    <a:pt x="3011576" y="113245"/>
                  </a:lnTo>
                  <a:lnTo>
                    <a:pt x="2965488" y="120103"/>
                  </a:lnTo>
                  <a:lnTo>
                    <a:pt x="2925241" y="139661"/>
                  </a:lnTo>
                  <a:lnTo>
                    <a:pt x="2893352" y="170345"/>
                  </a:lnTo>
                  <a:lnTo>
                    <a:pt x="2872371" y="210591"/>
                  </a:lnTo>
                  <a:lnTo>
                    <a:pt x="2864815" y="258864"/>
                  </a:lnTo>
                  <a:lnTo>
                    <a:pt x="2872371" y="307086"/>
                  </a:lnTo>
                  <a:lnTo>
                    <a:pt x="2893352" y="347218"/>
                  </a:lnTo>
                  <a:lnTo>
                    <a:pt x="2925241" y="377761"/>
                  </a:lnTo>
                  <a:lnTo>
                    <a:pt x="2965488" y="397192"/>
                  </a:lnTo>
                  <a:lnTo>
                    <a:pt x="3011576" y="403999"/>
                  </a:lnTo>
                  <a:lnTo>
                    <a:pt x="3053575" y="398297"/>
                  </a:lnTo>
                  <a:lnTo>
                    <a:pt x="3090786" y="381914"/>
                  </a:lnTo>
                  <a:lnTo>
                    <a:pt x="3121088" y="355955"/>
                  </a:lnTo>
                  <a:lnTo>
                    <a:pt x="3142373" y="321513"/>
                  </a:lnTo>
                  <a:close/>
                </a:path>
                <a:path w="3795395" h="404494">
                  <a:moveTo>
                    <a:pt x="3795204" y="0"/>
                  </a:moveTo>
                  <a:lnTo>
                    <a:pt x="3722636" y="0"/>
                  </a:lnTo>
                  <a:lnTo>
                    <a:pt x="3722636" y="143421"/>
                  </a:lnTo>
                  <a:lnTo>
                    <a:pt x="3722636" y="258851"/>
                  </a:lnTo>
                  <a:lnTo>
                    <a:pt x="3715931" y="293001"/>
                  </a:lnTo>
                  <a:lnTo>
                    <a:pt x="3698252" y="318795"/>
                  </a:lnTo>
                  <a:lnTo>
                    <a:pt x="3673259" y="335102"/>
                  </a:lnTo>
                  <a:lnTo>
                    <a:pt x="3644646" y="340779"/>
                  </a:lnTo>
                  <a:lnTo>
                    <a:pt x="3614039" y="335102"/>
                  </a:lnTo>
                  <a:lnTo>
                    <a:pt x="3589642" y="318795"/>
                  </a:lnTo>
                  <a:lnTo>
                    <a:pt x="3573488" y="293001"/>
                  </a:lnTo>
                  <a:lnTo>
                    <a:pt x="3567646" y="258851"/>
                  </a:lnTo>
                  <a:lnTo>
                    <a:pt x="3573488" y="224624"/>
                  </a:lnTo>
                  <a:lnTo>
                    <a:pt x="3589642" y="198653"/>
                  </a:lnTo>
                  <a:lnTo>
                    <a:pt x="3614039" y="182156"/>
                  </a:lnTo>
                  <a:lnTo>
                    <a:pt x="3644646" y="176390"/>
                  </a:lnTo>
                  <a:lnTo>
                    <a:pt x="3673259" y="182156"/>
                  </a:lnTo>
                  <a:lnTo>
                    <a:pt x="3698252" y="198653"/>
                  </a:lnTo>
                  <a:lnTo>
                    <a:pt x="3715931" y="224624"/>
                  </a:lnTo>
                  <a:lnTo>
                    <a:pt x="3722636" y="258851"/>
                  </a:lnTo>
                  <a:lnTo>
                    <a:pt x="3722636" y="143421"/>
                  </a:lnTo>
                  <a:lnTo>
                    <a:pt x="3704005" y="130594"/>
                  </a:lnTo>
                  <a:lnTo>
                    <a:pt x="3682669" y="121119"/>
                  </a:lnTo>
                  <a:lnTo>
                    <a:pt x="3658654" y="115252"/>
                  </a:lnTo>
                  <a:lnTo>
                    <a:pt x="3631946" y="113233"/>
                  </a:lnTo>
                  <a:lnTo>
                    <a:pt x="3591141" y="120103"/>
                  </a:lnTo>
                  <a:lnTo>
                    <a:pt x="3554399" y="139649"/>
                  </a:lnTo>
                  <a:lnTo>
                    <a:pt x="3524580" y="170332"/>
                  </a:lnTo>
                  <a:lnTo>
                    <a:pt x="3504590" y="210591"/>
                  </a:lnTo>
                  <a:lnTo>
                    <a:pt x="3497288" y="258851"/>
                  </a:lnTo>
                  <a:lnTo>
                    <a:pt x="3504590" y="307086"/>
                  </a:lnTo>
                  <a:lnTo>
                    <a:pt x="3524580" y="347218"/>
                  </a:lnTo>
                  <a:lnTo>
                    <a:pt x="3554399" y="377748"/>
                  </a:lnTo>
                  <a:lnTo>
                    <a:pt x="3591141" y="397179"/>
                  </a:lnTo>
                  <a:lnTo>
                    <a:pt x="3631946" y="403999"/>
                  </a:lnTo>
                  <a:lnTo>
                    <a:pt x="3658654" y="401980"/>
                  </a:lnTo>
                  <a:lnTo>
                    <a:pt x="3682669" y="396138"/>
                  </a:lnTo>
                  <a:lnTo>
                    <a:pt x="3704005" y="386803"/>
                  </a:lnTo>
                  <a:lnTo>
                    <a:pt x="3722636" y="374294"/>
                  </a:lnTo>
                  <a:lnTo>
                    <a:pt x="3722636" y="395706"/>
                  </a:lnTo>
                  <a:lnTo>
                    <a:pt x="3795204" y="395706"/>
                  </a:lnTo>
                  <a:lnTo>
                    <a:pt x="3795204" y="374294"/>
                  </a:lnTo>
                  <a:lnTo>
                    <a:pt x="3795204" y="340779"/>
                  </a:lnTo>
                  <a:lnTo>
                    <a:pt x="3795204" y="176390"/>
                  </a:lnTo>
                  <a:lnTo>
                    <a:pt x="3795204" y="143421"/>
                  </a:lnTo>
                  <a:lnTo>
                    <a:pt x="37952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21" name="object 11">
              <a:extLst>
                <a:ext uri="{FF2B5EF4-FFF2-40B4-BE49-F238E27FC236}">
                  <a16:creationId xmlns:a16="http://schemas.microsoft.com/office/drawing/2014/main" id="{2F7EB7CA-BD56-4840-A965-AFA32DB678BE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33283" y="882207"/>
              <a:ext cx="53342" cy="52009"/>
            </a:xfrm>
            <a:prstGeom prst="rect">
              <a:avLst/>
            </a:prstGeom>
          </p:spPr>
        </p:pic>
        <p:sp>
          <p:nvSpPr>
            <p:cNvPr id="22" name="object 12">
              <a:extLst>
                <a:ext uri="{FF2B5EF4-FFF2-40B4-BE49-F238E27FC236}">
                  <a16:creationId xmlns:a16="http://schemas.microsoft.com/office/drawing/2014/main" id="{05B5F009-1F69-1C4F-BE30-7C4BDC111DD8}"/>
                </a:ext>
              </a:extLst>
            </p:cNvPr>
            <p:cNvSpPr/>
            <p:nvPr/>
          </p:nvSpPr>
          <p:spPr>
            <a:xfrm>
              <a:off x="2530703" y="901209"/>
              <a:ext cx="2130947" cy="280327"/>
            </a:xfrm>
            <a:custGeom>
              <a:avLst/>
              <a:gdLst/>
              <a:ahLst/>
              <a:cxnLst/>
              <a:rect l="l" t="t" r="r" b="b"/>
              <a:pathLst>
                <a:path w="3514090" h="462280">
                  <a:moveTo>
                    <a:pt x="190157" y="92316"/>
                  </a:moveTo>
                  <a:lnTo>
                    <a:pt x="183591" y="90131"/>
                  </a:lnTo>
                  <a:lnTo>
                    <a:pt x="170967" y="90131"/>
                  </a:lnTo>
                  <a:lnTo>
                    <a:pt x="139890" y="94068"/>
                  </a:lnTo>
                  <a:lnTo>
                    <a:pt x="113296" y="105105"/>
                  </a:lnTo>
                  <a:lnTo>
                    <a:pt x="90944" y="122123"/>
                  </a:lnTo>
                  <a:lnTo>
                    <a:pt x="72555" y="143992"/>
                  </a:lnTo>
                  <a:lnTo>
                    <a:pt x="72555" y="93980"/>
                  </a:lnTo>
                  <a:lnTo>
                    <a:pt x="0" y="93980"/>
                  </a:lnTo>
                  <a:lnTo>
                    <a:pt x="0" y="368261"/>
                  </a:lnTo>
                  <a:lnTo>
                    <a:pt x="72555" y="368261"/>
                  </a:lnTo>
                  <a:lnTo>
                    <a:pt x="72555" y="279755"/>
                  </a:lnTo>
                  <a:lnTo>
                    <a:pt x="78409" y="229146"/>
                  </a:lnTo>
                  <a:lnTo>
                    <a:pt x="96329" y="192290"/>
                  </a:lnTo>
                  <a:lnTo>
                    <a:pt x="126809" y="169760"/>
                  </a:lnTo>
                  <a:lnTo>
                    <a:pt x="170383" y="162115"/>
                  </a:lnTo>
                  <a:lnTo>
                    <a:pt x="186372" y="162115"/>
                  </a:lnTo>
                  <a:lnTo>
                    <a:pt x="190157" y="92316"/>
                  </a:lnTo>
                  <a:close/>
                </a:path>
                <a:path w="3514090" h="462280">
                  <a:moveTo>
                    <a:pt x="965949" y="201155"/>
                  </a:moveTo>
                  <a:lnTo>
                    <a:pt x="958049" y="154368"/>
                  </a:lnTo>
                  <a:lnTo>
                    <a:pt x="935723" y="117906"/>
                  </a:lnTo>
                  <a:lnTo>
                    <a:pt x="901014" y="94208"/>
                  </a:lnTo>
                  <a:lnTo>
                    <a:pt x="856005" y="85763"/>
                  </a:lnTo>
                  <a:lnTo>
                    <a:pt x="830237" y="87896"/>
                  </a:lnTo>
                  <a:lnTo>
                    <a:pt x="807288" y="94195"/>
                  </a:lnTo>
                  <a:lnTo>
                    <a:pt x="787133" y="104508"/>
                  </a:lnTo>
                  <a:lnTo>
                    <a:pt x="769721" y="118719"/>
                  </a:lnTo>
                  <a:lnTo>
                    <a:pt x="769721" y="93980"/>
                  </a:lnTo>
                  <a:lnTo>
                    <a:pt x="697166" y="93980"/>
                  </a:lnTo>
                  <a:lnTo>
                    <a:pt x="697166" y="368249"/>
                  </a:lnTo>
                  <a:lnTo>
                    <a:pt x="769721" y="368249"/>
                  </a:lnTo>
                  <a:lnTo>
                    <a:pt x="769721" y="246811"/>
                  </a:lnTo>
                  <a:lnTo>
                    <a:pt x="774573" y="203746"/>
                  </a:lnTo>
                  <a:lnTo>
                    <a:pt x="788339" y="174383"/>
                  </a:lnTo>
                  <a:lnTo>
                    <a:pt x="809828" y="157607"/>
                  </a:lnTo>
                  <a:lnTo>
                    <a:pt x="837869" y="152260"/>
                  </a:lnTo>
                  <a:lnTo>
                    <a:pt x="860704" y="156895"/>
                  </a:lnTo>
                  <a:lnTo>
                    <a:pt x="878205" y="169989"/>
                  </a:lnTo>
                  <a:lnTo>
                    <a:pt x="889431" y="190284"/>
                  </a:lnTo>
                  <a:lnTo>
                    <a:pt x="893394" y="216560"/>
                  </a:lnTo>
                  <a:lnTo>
                    <a:pt x="893394" y="368249"/>
                  </a:lnTo>
                  <a:lnTo>
                    <a:pt x="965949" y="368249"/>
                  </a:lnTo>
                  <a:lnTo>
                    <a:pt x="965949" y="201155"/>
                  </a:lnTo>
                  <a:close/>
                </a:path>
                <a:path w="3514090" h="462280">
                  <a:moveTo>
                    <a:pt x="1464551" y="368249"/>
                  </a:moveTo>
                  <a:lnTo>
                    <a:pt x="1432521" y="289623"/>
                  </a:lnTo>
                  <a:lnTo>
                    <a:pt x="1404988" y="222046"/>
                  </a:lnTo>
                  <a:lnTo>
                    <a:pt x="1351457" y="90690"/>
                  </a:lnTo>
                  <a:lnTo>
                    <a:pt x="1328254" y="33743"/>
                  </a:lnTo>
                  <a:lnTo>
                    <a:pt x="1328254" y="222046"/>
                  </a:lnTo>
                  <a:lnTo>
                    <a:pt x="1228725" y="222046"/>
                  </a:lnTo>
                  <a:lnTo>
                    <a:pt x="1278750" y="90690"/>
                  </a:lnTo>
                  <a:lnTo>
                    <a:pt x="1328254" y="222046"/>
                  </a:lnTo>
                  <a:lnTo>
                    <a:pt x="1328254" y="33743"/>
                  </a:lnTo>
                  <a:lnTo>
                    <a:pt x="1314513" y="0"/>
                  </a:lnTo>
                  <a:lnTo>
                    <a:pt x="1242491" y="0"/>
                  </a:lnTo>
                  <a:lnTo>
                    <a:pt x="1092428" y="368249"/>
                  </a:lnTo>
                  <a:lnTo>
                    <a:pt x="1173213" y="368249"/>
                  </a:lnTo>
                  <a:lnTo>
                    <a:pt x="1202905" y="289623"/>
                  </a:lnTo>
                  <a:lnTo>
                    <a:pt x="1354086" y="289623"/>
                  </a:lnTo>
                  <a:lnTo>
                    <a:pt x="1383766" y="368249"/>
                  </a:lnTo>
                  <a:lnTo>
                    <a:pt x="1464551" y="368249"/>
                  </a:lnTo>
                  <a:close/>
                </a:path>
                <a:path w="3514090" h="462280">
                  <a:moveTo>
                    <a:pt x="2053856" y="93992"/>
                  </a:moveTo>
                  <a:lnTo>
                    <a:pt x="1981301" y="93992"/>
                  </a:lnTo>
                  <a:lnTo>
                    <a:pt x="1981301" y="115963"/>
                  </a:lnTo>
                  <a:lnTo>
                    <a:pt x="1981301" y="231406"/>
                  </a:lnTo>
                  <a:lnTo>
                    <a:pt x="1974596" y="265544"/>
                  </a:lnTo>
                  <a:lnTo>
                    <a:pt x="1956904" y="291325"/>
                  </a:lnTo>
                  <a:lnTo>
                    <a:pt x="1931924" y="307619"/>
                  </a:lnTo>
                  <a:lnTo>
                    <a:pt x="1903298" y="313309"/>
                  </a:lnTo>
                  <a:lnTo>
                    <a:pt x="1872703" y="307619"/>
                  </a:lnTo>
                  <a:lnTo>
                    <a:pt x="1848307" y="291325"/>
                  </a:lnTo>
                  <a:lnTo>
                    <a:pt x="1832165" y="265544"/>
                  </a:lnTo>
                  <a:lnTo>
                    <a:pt x="1826323" y="231406"/>
                  </a:lnTo>
                  <a:lnTo>
                    <a:pt x="1832165" y="197167"/>
                  </a:lnTo>
                  <a:lnTo>
                    <a:pt x="1848307" y="171183"/>
                  </a:lnTo>
                  <a:lnTo>
                    <a:pt x="1872703" y="154686"/>
                  </a:lnTo>
                  <a:lnTo>
                    <a:pt x="1903298" y="148920"/>
                  </a:lnTo>
                  <a:lnTo>
                    <a:pt x="1931924" y="154686"/>
                  </a:lnTo>
                  <a:lnTo>
                    <a:pt x="1956904" y="171183"/>
                  </a:lnTo>
                  <a:lnTo>
                    <a:pt x="1974596" y="197167"/>
                  </a:lnTo>
                  <a:lnTo>
                    <a:pt x="1981301" y="231406"/>
                  </a:lnTo>
                  <a:lnTo>
                    <a:pt x="1981301" y="115963"/>
                  </a:lnTo>
                  <a:lnTo>
                    <a:pt x="1962658" y="103149"/>
                  </a:lnTo>
                  <a:lnTo>
                    <a:pt x="1941334" y="93662"/>
                  </a:lnTo>
                  <a:lnTo>
                    <a:pt x="1917319" y="87782"/>
                  </a:lnTo>
                  <a:lnTo>
                    <a:pt x="1890610" y="85763"/>
                  </a:lnTo>
                  <a:lnTo>
                    <a:pt x="1849818" y="92633"/>
                  </a:lnTo>
                  <a:lnTo>
                    <a:pt x="1813077" y="112179"/>
                  </a:lnTo>
                  <a:lnTo>
                    <a:pt x="1783270" y="142862"/>
                  </a:lnTo>
                  <a:lnTo>
                    <a:pt x="1763268" y="183134"/>
                  </a:lnTo>
                  <a:lnTo>
                    <a:pt x="1755965" y="231406"/>
                  </a:lnTo>
                  <a:lnTo>
                    <a:pt x="1763268" y="279615"/>
                  </a:lnTo>
                  <a:lnTo>
                    <a:pt x="1783270" y="319747"/>
                  </a:lnTo>
                  <a:lnTo>
                    <a:pt x="1813077" y="350278"/>
                  </a:lnTo>
                  <a:lnTo>
                    <a:pt x="1849818" y="369709"/>
                  </a:lnTo>
                  <a:lnTo>
                    <a:pt x="1890610" y="376516"/>
                  </a:lnTo>
                  <a:lnTo>
                    <a:pt x="1917319" y="374510"/>
                  </a:lnTo>
                  <a:lnTo>
                    <a:pt x="1941334" y="368668"/>
                  </a:lnTo>
                  <a:lnTo>
                    <a:pt x="1962658" y="359346"/>
                  </a:lnTo>
                  <a:lnTo>
                    <a:pt x="1981301" y="346849"/>
                  </a:lnTo>
                  <a:lnTo>
                    <a:pt x="1981301" y="368261"/>
                  </a:lnTo>
                  <a:lnTo>
                    <a:pt x="2053856" y="368261"/>
                  </a:lnTo>
                  <a:lnTo>
                    <a:pt x="2053856" y="346849"/>
                  </a:lnTo>
                  <a:lnTo>
                    <a:pt x="2053856" y="313309"/>
                  </a:lnTo>
                  <a:lnTo>
                    <a:pt x="2053856" y="148920"/>
                  </a:lnTo>
                  <a:lnTo>
                    <a:pt x="2053856" y="115963"/>
                  </a:lnTo>
                  <a:lnTo>
                    <a:pt x="2053856" y="93992"/>
                  </a:lnTo>
                  <a:close/>
                </a:path>
                <a:path w="3514090" h="462280">
                  <a:moveTo>
                    <a:pt x="2714396" y="225907"/>
                  </a:moveTo>
                  <a:lnTo>
                    <a:pt x="2709595" y="199504"/>
                  </a:lnTo>
                  <a:lnTo>
                    <a:pt x="2705912" y="179247"/>
                  </a:lnTo>
                  <a:lnTo>
                    <a:pt x="2689822" y="148920"/>
                  </a:lnTo>
                  <a:lnTo>
                    <a:pt x="2685338" y="140487"/>
                  </a:lnTo>
                  <a:lnTo>
                    <a:pt x="2655112" y="111036"/>
                  </a:lnTo>
                  <a:lnTo>
                    <a:pt x="2640190" y="103581"/>
                  </a:lnTo>
                  <a:lnTo>
                    <a:pt x="2640190" y="199504"/>
                  </a:lnTo>
                  <a:lnTo>
                    <a:pt x="2507754" y="199504"/>
                  </a:lnTo>
                  <a:lnTo>
                    <a:pt x="2518156" y="177241"/>
                  </a:lnTo>
                  <a:lnTo>
                    <a:pt x="2534539" y="161442"/>
                  </a:lnTo>
                  <a:lnTo>
                    <a:pt x="2554440" y="152031"/>
                  </a:lnTo>
                  <a:lnTo>
                    <a:pt x="2575395" y="148920"/>
                  </a:lnTo>
                  <a:lnTo>
                    <a:pt x="2596413" y="151879"/>
                  </a:lnTo>
                  <a:lnTo>
                    <a:pt x="2615019" y="161023"/>
                  </a:lnTo>
                  <a:lnTo>
                    <a:pt x="2630005" y="176758"/>
                  </a:lnTo>
                  <a:lnTo>
                    <a:pt x="2640190" y="199504"/>
                  </a:lnTo>
                  <a:lnTo>
                    <a:pt x="2640190" y="103581"/>
                  </a:lnTo>
                  <a:lnTo>
                    <a:pt x="2617647" y="92316"/>
                  </a:lnTo>
                  <a:lnTo>
                    <a:pt x="2575395" y="85763"/>
                  </a:lnTo>
                  <a:lnTo>
                    <a:pt x="2530449" y="92633"/>
                  </a:lnTo>
                  <a:lnTo>
                    <a:pt x="2491498" y="112179"/>
                  </a:lnTo>
                  <a:lnTo>
                    <a:pt x="2460841" y="142862"/>
                  </a:lnTo>
                  <a:lnTo>
                    <a:pt x="2440762" y="183121"/>
                  </a:lnTo>
                  <a:lnTo>
                    <a:pt x="2433561" y="231381"/>
                  </a:lnTo>
                  <a:lnTo>
                    <a:pt x="2440775" y="279615"/>
                  </a:lnTo>
                  <a:lnTo>
                    <a:pt x="2460942" y="319747"/>
                  </a:lnTo>
                  <a:lnTo>
                    <a:pt x="2491854" y="350278"/>
                  </a:lnTo>
                  <a:lnTo>
                    <a:pt x="2531300" y="369709"/>
                  </a:lnTo>
                  <a:lnTo>
                    <a:pt x="2577046" y="376529"/>
                  </a:lnTo>
                  <a:lnTo>
                    <a:pt x="2615285" y="372783"/>
                  </a:lnTo>
                  <a:lnTo>
                    <a:pt x="2648877" y="361454"/>
                  </a:lnTo>
                  <a:lnTo>
                    <a:pt x="2677325" y="342392"/>
                  </a:lnTo>
                  <a:lnTo>
                    <a:pt x="2700121" y="315442"/>
                  </a:lnTo>
                  <a:lnTo>
                    <a:pt x="2697962" y="314375"/>
                  </a:lnTo>
                  <a:lnTo>
                    <a:pt x="2642400" y="286905"/>
                  </a:lnTo>
                  <a:lnTo>
                    <a:pt x="2627172" y="301167"/>
                  </a:lnTo>
                  <a:lnTo>
                    <a:pt x="2610751" y="309499"/>
                  </a:lnTo>
                  <a:lnTo>
                    <a:pt x="2593822" y="313410"/>
                  </a:lnTo>
                  <a:lnTo>
                    <a:pt x="2577046" y="314375"/>
                  </a:lnTo>
                  <a:lnTo>
                    <a:pt x="2551798" y="309981"/>
                  </a:lnTo>
                  <a:lnTo>
                    <a:pt x="2530564" y="297345"/>
                  </a:lnTo>
                  <a:lnTo>
                    <a:pt x="2514701" y="277291"/>
                  </a:lnTo>
                  <a:lnTo>
                    <a:pt x="2505545" y="250659"/>
                  </a:lnTo>
                  <a:lnTo>
                    <a:pt x="2714396" y="250659"/>
                  </a:lnTo>
                  <a:lnTo>
                    <a:pt x="2714396" y="225907"/>
                  </a:lnTo>
                  <a:close/>
                </a:path>
                <a:path w="3514090" h="462280">
                  <a:moveTo>
                    <a:pt x="3205353" y="196786"/>
                  </a:moveTo>
                  <a:lnTo>
                    <a:pt x="3196729" y="151155"/>
                  </a:lnTo>
                  <a:lnTo>
                    <a:pt x="3173488" y="116128"/>
                  </a:lnTo>
                  <a:lnTo>
                    <a:pt x="3139516" y="93687"/>
                  </a:lnTo>
                  <a:lnTo>
                    <a:pt x="3098749" y="85775"/>
                  </a:lnTo>
                  <a:lnTo>
                    <a:pt x="3067748" y="88861"/>
                  </a:lnTo>
                  <a:lnTo>
                    <a:pt x="3040697" y="97764"/>
                  </a:lnTo>
                  <a:lnTo>
                    <a:pt x="3017672" y="111937"/>
                  </a:lnTo>
                  <a:lnTo>
                    <a:pt x="2998711" y="130797"/>
                  </a:lnTo>
                  <a:lnTo>
                    <a:pt x="2981477" y="111480"/>
                  </a:lnTo>
                  <a:lnTo>
                    <a:pt x="2960052" y="97370"/>
                  </a:lnTo>
                  <a:lnTo>
                    <a:pt x="2935427" y="88709"/>
                  </a:lnTo>
                  <a:lnTo>
                    <a:pt x="2908592" y="85775"/>
                  </a:lnTo>
                  <a:lnTo>
                    <a:pt x="2883420" y="87871"/>
                  </a:lnTo>
                  <a:lnTo>
                    <a:pt x="2861462" y="93929"/>
                  </a:lnTo>
                  <a:lnTo>
                    <a:pt x="2842577" y="103593"/>
                  </a:lnTo>
                  <a:lnTo>
                    <a:pt x="2826689" y="116509"/>
                  </a:lnTo>
                  <a:lnTo>
                    <a:pt x="2826689" y="93967"/>
                  </a:lnTo>
                  <a:lnTo>
                    <a:pt x="2754122" y="93967"/>
                  </a:lnTo>
                  <a:lnTo>
                    <a:pt x="2754122" y="368261"/>
                  </a:lnTo>
                  <a:lnTo>
                    <a:pt x="2826689" y="368261"/>
                  </a:lnTo>
                  <a:lnTo>
                    <a:pt x="2826689" y="236334"/>
                  </a:lnTo>
                  <a:lnTo>
                    <a:pt x="2831071" y="198843"/>
                  </a:lnTo>
                  <a:lnTo>
                    <a:pt x="2843593" y="172656"/>
                  </a:lnTo>
                  <a:lnTo>
                    <a:pt x="2863316" y="157289"/>
                  </a:lnTo>
                  <a:lnTo>
                    <a:pt x="2889339" y="152273"/>
                  </a:lnTo>
                  <a:lnTo>
                    <a:pt x="2910509" y="156362"/>
                  </a:lnTo>
                  <a:lnTo>
                    <a:pt x="2927604" y="168122"/>
                  </a:lnTo>
                  <a:lnTo>
                    <a:pt x="2939034" y="186804"/>
                  </a:lnTo>
                  <a:lnTo>
                    <a:pt x="2943199" y="211632"/>
                  </a:lnTo>
                  <a:lnTo>
                    <a:pt x="2943199" y="368261"/>
                  </a:lnTo>
                  <a:lnTo>
                    <a:pt x="3015754" y="368261"/>
                  </a:lnTo>
                  <a:lnTo>
                    <a:pt x="3015754" y="236334"/>
                  </a:lnTo>
                  <a:lnTo>
                    <a:pt x="3020314" y="198843"/>
                  </a:lnTo>
                  <a:lnTo>
                    <a:pt x="3033204" y="172656"/>
                  </a:lnTo>
                  <a:lnTo>
                    <a:pt x="3053308" y="157289"/>
                  </a:lnTo>
                  <a:lnTo>
                    <a:pt x="3079496" y="152273"/>
                  </a:lnTo>
                  <a:lnTo>
                    <a:pt x="3100679" y="156362"/>
                  </a:lnTo>
                  <a:lnTo>
                    <a:pt x="3117773" y="168122"/>
                  </a:lnTo>
                  <a:lnTo>
                    <a:pt x="3129191" y="186804"/>
                  </a:lnTo>
                  <a:lnTo>
                    <a:pt x="3133356" y="211632"/>
                  </a:lnTo>
                  <a:lnTo>
                    <a:pt x="3133356" y="368261"/>
                  </a:lnTo>
                  <a:lnTo>
                    <a:pt x="3205353" y="368261"/>
                  </a:lnTo>
                  <a:lnTo>
                    <a:pt x="3205353" y="196786"/>
                  </a:lnTo>
                  <a:close/>
                </a:path>
                <a:path w="3514090" h="462280">
                  <a:moveTo>
                    <a:pt x="3513798" y="93408"/>
                  </a:moveTo>
                  <a:lnTo>
                    <a:pt x="3432962" y="93408"/>
                  </a:lnTo>
                  <a:lnTo>
                    <a:pt x="3359327" y="242951"/>
                  </a:lnTo>
                  <a:lnTo>
                    <a:pt x="3284550" y="93408"/>
                  </a:lnTo>
                  <a:lnTo>
                    <a:pt x="3203778" y="93408"/>
                  </a:lnTo>
                  <a:lnTo>
                    <a:pt x="3317570" y="327583"/>
                  </a:lnTo>
                  <a:lnTo>
                    <a:pt x="3251581" y="461759"/>
                  </a:lnTo>
                  <a:lnTo>
                    <a:pt x="3332416" y="461759"/>
                  </a:lnTo>
                  <a:lnTo>
                    <a:pt x="3513798" y="934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23" name="object 13">
              <a:extLst>
                <a:ext uri="{FF2B5EF4-FFF2-40B4-BE49-F238E27FC236}">
                  <a16:creationId xmlns:a16="http://schemas.microsoft.com/office/drawing/2014/main" id="{198E5A5B-D449-F34E-AE64-FDE99638ADE6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09960" y="1226934"/>
              <a:ext cx="99713" cy="103942"/>
            </a:xfrm>
            <a:prstGeom prst="rect">
              <a:avLst/>
            </a:prstGeom>
          </p:spPr>
        </p:pic>
        <p:pic>
          <p:nvPicPr>
            <p:cNvPr id="24" name="object 14">
              <a:extLst>
                <a:ext uri="{FF2B5EF4-FFF2-40B4-BE49-F238E27FC236}">
                  <a16:creationId xmlns:a16="http://schemas.microsoft.com/office/drawing/2014/main" id="{E605239A-B04B-1747-982D-501D439F9A4D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80730" y="1183788"/>
              <a:ext cx="103942" cy="147093"/>
            </a:xfrm>
            <a:prstGeom prst="rect">
              <a:avLst/>
            </a:prstGeom>
          </p:spPr>
        </p:pic>
        <p:sp>
          <p:nvSpPr>
            <p:cNvPr id="25" name="object 15">
              <a:extLst>
                <a:ext uri="{FF2B5EF4-FFF2-40B4-BE49-F238E27FC236}">
                  <a16:creationId xmlns:a16="http://schemas.microsoft.com/office/drawing/2014/main" id="{1FD77B35-B3DC-7745-A45E-B0BEA6F9A8AA}"/>
                </a:ext>
              </a:extLst>
            </p:cNvPr>
            <p:cNvSpPr/>
            <p:nvPr/>
          </p:nvSpPr>
          <p:spPr>
            <a:xfrm>
              <a:off x="1832959" y="1180381"/>
              <a:ext cx="2519862" cy="150560"/>
            </a:xfrm>
            <a:custGeom>
              <a:avLst/>
              <a:gdLst/>
              <a:ahLst/>
              <a:cxnLst/>
              <a:rect l="l" t="t" r="r" b="b"/>
              <a:pathLst>
                <a:path w="4155440" h="248285">
                  <a:moveTo>
                    <a:pt x="173101" y="162153"/>
                  </a:moveTo>
                  <a:lnTo>
                    <a:pt x="166357" y="127774"/>
                  </a:lnTo>
                  <a:lnTo>
                    <a:pt x="148272" y="101409"/>
                  </a:lnTo>
                  <a:lnTo>
                    <a:pt x="148272" y="162153"/>
                  </a:lnTo>
                  <a:lnTo>
                    <a:pt x="143344" y="187972"/>
                  </a:lnTo>
                  <a:lnTo>
                    <a:pt x="130022" y="208051"/>
                  </a:lnTo>
                  <a:lnTo>
                    <a:pt x="110426" y="221056"/>
                  </a:lnTo>
                  <a:lnTo>
                    <a:pt x="86715" y="225691"/>
                  </a:lnTo>
                  <a:lnTo>
                    <a:pt x="62763" y="221056"/>
                  </a:lnTo>
                  <a:lnTo>
                    <a:pt x="42964" y="208051"/>
                  </a:lnTo>
                  <a:lnTo>
                    <a:pt x="29476" y="187972"/>
                  </a:lnTo>
                  <a:lnTo>
                    <a:pt x="24498" y="162153"/>
                  </a:lnTo>
                  <a:lnTo>
                    <a:pt x="29476" y="136537"/>
                  </a:lnTo>
                  <a:lnTo>
                    <a:pt x="42964" y="116674"/>
                  </a:lnTo>
                  <a:lnTo>
                    <a:pt x="62763" y="103847"/>
                  </a:lnTo>
                  <a:lnTo>
                    <a:pt x="86715" y="99288"/>
                  </a:lnTo>
                  <a:lnTo>
                    <a:pt x="110426" y="103847"/>
                  </a:lnTo>
                  <a:lnTo>
                    <a:pt x="130022" y="116674"/>
                  </a:lnTo>
                  <a:lnTo>
                    <a:pt x="143344" y="136537"/>
                  </a:lnTo>
                  <a:lnTo>
                    <a:pt x="148272" y="162153"/>
                  </a:lnTo>
                  <a:lnTo>
                    <a:pt x="148272" y="101409"/>
                  </a:lnTo>
                  <a:lnTo>
                    <a:pt x="147904" y="100863"/>
                  </a:lnTo>
                  <a:lnTo>
                    <a:pt x="145427" y="99288"/>
                  </a:lnTo>
                  <a:lnTo>
                    <a:pt x="120459" y="83337"/>
                  </a:lnTo>
                  <a:lnTo>
                    <a:pt x="86715" y="77076"/>
                  </a:lnTo>
                  <a:lnTo>
                    <a:pt x="52628" y="83337"/>
                  </a:lnTo>
                  <a:lnTo>
                    <a:pt x="25107" y="100863"/>
                  </a:lnTo>
                  <a:lnTo>
                    <a:pt x="6705" y="127774"/>
                  </a:lnTo>
                  <a:lnTo>
                    <a:pt x="0" y="162153"/>
                  </a:lnTo>
                  <a:lnTo>
                    <a:pt x="6705" y="196596"/>
                  </a:lnTo>
                  <a:lnTo>
                    <a:pt x="25107" y="223710"/>
                  </a:lnTo>
                  <a:lnTo>
                    <a:pt x="52628" y="241452"/>
                  </a:lnTo>
                  <a:lnTo>
                    <a:pt x="86715" y="247827"/>
                  </a:lnTo>
                  <a:lnTo>
                    <a:pt x="120459" y="241452"/>
                  </a:lnTo>
                  <a:lnTo>
                    <a:pt x="144843" y="225691"/>
                  </a:lnTo>
                  <a:lnTo>
                    <a:pt x="147904" y="223710"/>
                  </a:lnTo>
                  <a:lnTo>
                    <a:pt x="166357" y="196596"/>
                  </a:lnTo>
                  <a:lnTo>
                    <a:pt x="173101" y="162153"/>
                  </a:lnTo>
                  <a:close/>
                </a:path>
                <a:path w="4155440" h="248285">
                  <a:moveTo>
                    <a:pt x="294970" y="5918"/>
                  </a:moveTo>
                  <a:lnTo>
                    <a:pt x="288836" y="3327"/>
                  </a:lnTo>
                  <a:lnTo>
                    <a:pt x="282359" y="1473"/>
                  </a:lnTo>
                  <a:lnTo>
                    <a:pt x="275577" y="368"/>
                  </a:lnTo>
                  <a:lnTo>
                    <a:pt x="268503" y="0"/>
                  </a:lnTo>
                  <a:lnTo>
                    <a:pt x="245389" y="4000"/>
                  </a:lnTo>
                  <a:lnTo>
                    <a:pt x="227761" y="15379"/>
                  </a:lnTo>
                  <a:lnTo>
                    <a:pt x="216522" y="33223"/>
                  </a:lnTo>
                  <a:lnTo>
                    <a:pt x="212572" y="56553"/>
                  </a:lnTo>
                  <a:lnTo>
                    <a:pt x="212572" y="80721"/>
                  </a:lnTo>
                  <a:lnTo>
                    <a:pt x="178511" y="80721"/>
                  </a:lnTo>
                  <a:lnTo>
                    <a:pt x="178511" y="101904"/>
                  </a:lnTo>
                  <a:lnTo>
                    <a:pt x="212572" y="101904"/>
                  </a:lnTo>
                  <a:lnTo>
                    <a:pt x="212572" y="243865"/>
                  </a:lnTo>
                  <a:lnTo>
                    <a:pt x="237718" y="243865"/>
                  </a:lnTo>
                  <a:lnTo>
                    <a:pt x="237718" y="101904"/>
                  </a:lnTo>
                  <a:lnTo>
                    <a:pt x="291299" y="101904"/>
                  </a:lnTo>
                  <a:lnTo>
                    <a:pt x="291299" y="80721"/>
                  </a:lnTo>
                  <a:lnTo>
                    <a:pt x="237718" y="80721"/>
                  </a:lnTo>
                  <a:lnTo>
                    <a:pt x="237718" y="56553"/>
                  </a:lnTo>
                  <a:lnTo>
                    <a:pt x="239991" y="42506"/>
                  </a:lnTo>
                  <a:lnTo>
                    <a:pt x="246468" y="31889"/>
                  </a:lnTo>
                  <a:lnTo>
                    <a:pt x="256667" y="25184"/>
                  </a:lnTo>
                  <a:lnTo>
                    <a:pt x="270116" y="22847"/>
                  </a:lnTo>
                  <a:lnTo>
                    <a:pt x="276110" y="22847"/>
                  </a:lnTo>
                  <a:lnTo>
                    <a:pt x="282714" y="24168"/>
                  </a:lnTo>
                  <a:lnTo>
                    <a:pt x="288645" y="26428"/>
                  </a:lnTo>
                  <a:lnTo>
                    <a:pt x="294970" y="5918"/>
                  </a:lnTo>
                  <a:close/>
                </a:path>
                <a:path w="4155440" h="248285">
                  <a:moveTo>
                    <a:pt x="3733368" y="80365"/>
                  </a:moveTo>
                  <a:lnTo>
                    <a:pt x="3728758" y="79057"/>
                  </a:lnTo>
                  <a:lnTo>
                    <a:pt x="3721811" y="79057"/>
                  </a:lnTo>
                  <a:lnTo>
                    <a:pt x="3700602" y="82232"/>
                  </a:lnTo>
                  <a:lnTo>
                    <a:pt x="3682606" y="91020"/>
                  </a:lnTo>
                  <a:lnTo>
                    <a:pt x="3667836" y="104343"/>
                  </a:lnTo>
                  <a:lnTo>
                    <a:pt x="3656279" y="121119"/>
                  </a:lnTo>
                  <a:lnTo>
                    <a:pt x="3656279" y="80733"/>
                  </a:lnTo>
                  <a:lnTo>
                    <a:pt x="3630777" y="80733"/>
                  </a:lnTo>
                  <a:lnTo>
                    <a:pt x="3630777" y="243865"/>
                  </a:lnTo>
                  <a:lnTo>
                    <a:pt x="3656279" y="243865"/>
                  </a:lnTo>
                  <a:lnTo>
                    <a:pt x="3656279" y="180987"/>
                  </a:lnTo>
                  <a:lnTo>
                    <a:pt x="3660419" y="150406"/>
                  </a:lnTo>
                  <a:lnTo>
                    <a:pt x="3672789" y="126072"/>
                  </a:lnTo>
                  <a:lnTo>
                    <a:pt x="3693287" y="109994"/>
                  </a:lnTo>
                  <a:lnTo>
                    <a:pt x="3721811" y="104190"/>
                  </a:lnTo>
                  <a:lnTo>
                    <a:pt x="3728389" y="104190"/>
                  </a:lnTo>
                  <a:lnTo>
                    <a:pt x="3731399" y="104559"/>
                  </a:lnTo>
                  <a:lnTo>
                    <a:pt x="3733368" y="80365"/>
                  </a:lnTo>
                  <a:close/>
                </a:path>
                <a:path w="4155440" h="248285">
                  <a:moveTo>
                    <a:pt x="4150398" y="80746"/>
                  </a:moveTo>
                  <a:lnTo>
                    <a:pt x="4124896" y="80746"/>
                  </a:lnTo>
                  <a:lnTo>
                    <a:pt x="4124896" y="243878"/>
                  </a:lnTo>
                  <a:lnTo>
                    <a:pt x="4150398" y="243878"/>
                  </a:lnTo>
                  <a:lnTo>
                    <a:pt x="4150398" y="80746"/>
                  </a:lnTo>
                  <a:close/>
                </a:path>
                <a:path w="4155440" h="248285">
                  <a:moveTo>
                    <a:pt x="4155008" y="22491"/>
                  </a:moveTo>
                  <a:lnTo>
                    <a:pt x="4147477" y="14566"/>
                  </a:lnTo>
                  <a:lnTo>
                    <a:pt x="4137507" y="14566"/>
                  </a:lnTo>
                  <a:lnTo>
                    <a:pt x="4127614" y="14566"/>
                  </a:lnTo>
                  <a:lnTo>
                    <a:pt x="4120286" y="22491"/>
                  </a:lnTo>
                  <a:lnTo>
                    <a:pt x="4120286" y="41033"/>
                  </a:lnTo>
                  <a:lnTo>
                    <a:pt x="4127614" y="48285"/>
                  </a:lnTo>
                  <a:lnTo>
                    <a:pt x="4147477" y="48285"/>
                  </a:lnTo>
                  <a:lnTo>
                    <a:pt x="4155008" y="41033"/>
                  </a:lnTo>
                  <a:lnTo>
                    <a:pt x="4155008" y="224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26" name="object 16">
              <a:extLst>
                <a:ext uri="{FF2B5EF4-FFF2-40B4-BE49-F238E27FC236}">
                  <a16:creationId xmlns:a16="http://schemas.microsoft.com/office/drawing/2014/main" id="{F3388E6E-4A20-754C-8D49-4350BB12E221}"/>
                </a:ext>
              </a:extLst>
            </p:cNvPr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10289" y="1183785"/>
              <a:ext cx="92335" cy="144477"/>
            </a:xfrm>
            <a:prstGeom prst="rect">
              <a:avLst/>
            </a:prstGeom>
          </p:spPr>
        </p:pic>
        <p:pic>
          <p:nvPicPr>
            <p:cNvPr id="27" name="object 17">
              <a:extLst>
                <a:ext uri="{FF2B5EF4-FFF2-40B4-BE49-F238E27FC236}">
                  <a16:creationId xmlns:a16="http://schemas.microsoft.com/office/drawing/2014/main" id="{1724B6FF-D7D9-644C-91BF-95A3A8BACFDC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83307" y="1226938"/>
              <a:ext cx="103942" cy="135448"/>
            </a:xfrm>
            <a:prstGeom prst="rect">
              <a:avLst/>
            </a:prstGeom>
          </p:spPr>
        </p:pic>
        <p:sp>
          <p:nvSpPr>
            <p:cNvPr id="28" name="object 18">
              <a:extLst>
                <a:ext uri="{FF2B5EF4-FFF2-40B4-BE49-F238E27FC236}">
                  <a16:creationId xmlns:a16="http://schemas.microsoft.com/office/drawing/2014/main" id="{64228306-9E18-C349-9450-C6E91C367769}"/>
                </a:ext>
              </a:extLst>
            </p:cNvPr>
            <p:cNvSpPr/>
            <p:nvPr/>
          </p:nvSpPr>
          <p:spPr>
            <a:xfrm>
              <a:off x="4103430" y="1226941"/>
              <a:ext cx="82019" cy="103967"/>
            </a:xfrm>
            <a:custGeom>
              <a:avLst/>
              <a:gdLst/>
              <a:ahLst/>
              <a:cxnLst/>
              <a:rect l="l" t="t" r="r" b="b"/>
              <a:pathLst>
                <a:path w="135254" h="171450">
                  <a:moveTo>
                    <a:pt x="67139" y="0"/>
                  </a:moveTo>
                  <a:lnTo>
                    <a:pt x="41709" y="3561"/>
                  </a:lnTo>
                  <a:lnTo>
                    <a:pt x="22199" y="13599"/>
                  </a:lnTo>
                  <a:lnTo>
                    <a:pt x="9696" y="29146"/>
                  </a:lnTo>
                  <a:lnTo>
                    <a:pt x="5287" y="49234"/>
                  </a:lnTo>
                  <a:lnTo>
                    <a:pt x="8092" y="64436"/>
                  </a:lnTo>
                  <a:lnTo>
                    <a:pt x="16295" y="76326"/>
                  </a:lnTo>
                  <a:lnTo>
                    <a:pt x="29583" y="85096"/>
                  </a:lnTo>
                  <a:lnTo>
                    <a:pt x="47642" y="90939"/>
                  </a:lnTo>
                  <a:lnTo>
                    <a:pt x="83400" y="99222"/>
                  </a:lnTo>
                  <a:lnTo>
                    <a:pt x="94574" y="102537"/>
                  </a:lnTo>
                  <a:lnTo>
                    <a:pt x="103016" y="107275"/>
                  </a:lnTo>
                  <a:lnTo>
                    <a:pt x="108354" y="113868"/>
                  </a:lnTo>
                  <a:lnTo>
                    <a:pt x="110216" y="122750"/>
                  </a:lnTo>
                  <a:lnTo>
                    <a:pt x="107412" y="134196"/>
                  </a:lnTo>
                  <a:lnTo>
                    <a:pt x="99483" y="142952"/>
                  </a:lnTo>
                  <a:lnTo>
                    <a:pt x="87157" y="148549"/>
                  </a:lnTo>
                  <a:lnTo>
                    <a:pt x="71160" y="150518"/>
                  </a:lnTo>
                  <a:lnTo>
                    <a:pt x="54590" y="148739"/>
                  </a:lnTo>
                  <a:lnTo>
                    <a:pt x="40693" y="143483"/>
                  </a:lnTo>
                  <a:lnTo>
                    <a:pt x="30274" y="134876"/>
                  </a:lnTo>
                  <a:lnTo>
                    <a:pt x="24135" y="123043"/>
                  </a:lnTo>
                  <a:lnTo>
                    <a:pt x="0" y="132645"/>
                  </a:lnTo>
                  <a:lnTo>
                    <a:pt x="9562" y="149453"/>
                  </a:lnTo>
                  <a:lnTo>
                    <a:pt x="25037" y="161584"/>
                  </a:lnTo>
                  <a:lnTo>
                    <a:pt x="45288" y="168935"/>
                  </a:lnTo>
                  <a:lnTo>
                    <a:pt x="69181" y="171408"/>
                  </a:lnTo>
                  <a:lnTo>
                    <a:pt x="95914" y="168055"/>
                  </a:lnTo>
                  <a:lnTo>
                    <a:pt x="116708" y="158270"/>
                  </a:lnTo>
                  <a:lnTo>
                    <a:pt x="130191" y="142465"/>
                  </a:lnTo>
                  <a:lnTo>
                    <a:pt x="134990" y="121053"/>
                  </a:lnTo>
                  <a:lnTo>
                    <a:pt x="131779" y="104730"/>
                  </a:lnTo>
                  <a:lnTo>
                    <a:pt x="122929" y="92552"/>
                  </a:lnTo>
                  <a:lnTo>
                    <a:pt x="109612" y="83962"/>
                  </a:lnTo>
                  <a:lnTo>
                    <a:pt x="93002" y="78405"/>
                  </a:lnTo>
                  <a:lnTo>
                    <a:pt x="55265" y="69757"/>
                  </a:lnTo>
                  <a:lnTo>
                    <a:pt x="44675" y="66540"/>
                  </a:lnTo>
                  <a:lnTo>
                    <a:pt x="36875" y="61999"/>
                  </a:lnTo>
                  <a:lnTo>
                    <a:pt x="32056" y="55717"/>
                  </a:lnTo>
                  <a:lnTo>
                    <a:pt x="30407" y="47276"/>
                  </a:lnTo>
                  <a:lnTo>
                    <a:pt x="32788" y="36536"/>
                  </a:lnTo>
                  <a:lnTo>
                    <a:pt x="39761" y="28068"/>
                  </a:lnTo>
                  <a:lnTo>
                    <a:pt x="51076" y="22516"/>
                  </a:lnTo>
                  <a:lnTo>
                    <a:pt x="66479" y="20522"/>
                  </a:lnTo>
                  <a:lnTo>
                    <a:pt x="80708" y="22134"/>
                  </a:lnTo>
                  <a:lnTo>
                    <a:pt x="92426" y="26720"/>
                  </a:lnTo>
                  <a:lnTo>
                    <a:pt x="101356" y="33903"/>
                  </a:lnTo>
                  <a:lnTo>
                    <a:pt x="107221" y="43307"/>
                  </a:lnTo>
                  <a:lnTo>
                    <a:pt x="130676" y="36040"/>
                  </a:lnTo>
                  <a:lnTo>
                    <a:pt x="121569" y="21327"/>
                  </a:lnTo>
                  <a:lnTo>
                    <a:pt x="107754" y="9947"/>
                  </a:lnTo>
                  <a:lnTo>
                    <a:pt x="89516" y="2603"/>
                  </a:lnTo>
                  <a:lnTo>
                    <a:pt x="67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29" name="object 19">
              <a:extLst>
                <a:ext uri="{FF2B5EF4-FFF2-40B4-BE49-F238E27FC236}">
                  <a16:creationId xmlns:a16="http://schemas.microsoft.com/office/drawing/2014/main" id="{16B6349C-2539-EF4F-A36D-8F22B40140A4}"/>
                </a:ext>
              </a:extLst>
            </p:cNvPr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51543" y="1226939"/>
              <a:ext cx="103942" cy="103942"/>
            </a:xfrm>
            <a:prstGeom prst="rect">
              <a:avLst/>
            </a:prstGeom>
          </p:spPr>
        </p:pic>
        <p:pic>
          <p:nvPicPr>
            <p:cNvPr id="30" name="object 20">
              <a:extLst>
                <a:ext uri="{FF2B5EF4-FFF2-40B4-BE49-F238E27FC236}">
                  <a16:creationId xmlns:a16="http://schemas.microsoft.com/office/drawing/2014/main" id="{9A46EFC4-5BD3-B842-BD35-52772D492299}"/>
                </a:ext>
              </a:extLst>
            </p:cNvPr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46547" y="1183788"/>
              <a:ext cx="103942" cy="147093"/>
            </a:xfrm>
            <a:prstGeom prst="rect">
              <a:avLst/>
            </a:prstGeom>
          </p:spPr>
        </p:pic>
        <p:pic>
          <p:nvPicPr>
            <p:cNvPr id="31" name="object 21">
              <a:extLst>
                <a:ext uri="{FF2B5EF4-FFF2-40B4-BE49-F238E27FC236}">
                  <a16:creationId xmlns:a16="http://schemas.microsoft.com/office/drawing/2014/main" id="{541BC0BC-087A-E543-A35D-8F0FF61596A9}"/>
                </a:ext>
              </a:extLst>
            </p:cNvPr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27530" y="1183785"/>
              <a:ext cx="92335" cy="144477"/>
            </a:xfrm>
            <a:prstGeom prst="rect">
              <a:avLst/>
            </a:prstGeom>
          </p:spPr>
        </p:pic>
        <p:sp>
          <p:nvSpPr>
            <p:cNvPr id="32" name="object 22">
              <a:extLst>
                <a:ext uri="{FF2B5EF4-FFF2-40B4-BE49-F238E27FC236}">
                  <a16:creationId xmlns:a16="http://schemas.microsoft.com/office/drawing/2014/main" id="{FD7A3EF1-ADA6-4943-A400-87B930D16664}"/>
                </a:ext>
              </a:extLst>
            </p:cNvPr>
            <p:cNvSpPr/>
            <p:nvPr/>
          </p:nvSpPr>
          <p:spPr>
            <a:xfrm>
              <a:off x="2651551" y="1229344"/>
              <a:ext cx="15787" cy="98962"/>
            </a:xfrm>
            <a:custGeom>
              <a:avLst/>
              <a:gdLst/>
              <a:ahLst/>
              <a:cxnLst/>
              <a:rect l="l" t="t" r="r" b="b"/>
              <a:pathLst>
                <a:path w="26035" h="163194">
                  <a:moveTo>
                    <a:pt x="25496" y="0"/>
                  </a:moveTo>
                  <a:lnTo>
                    <a:pt x="0" y="0"/>
                  </a:lnTo>
                  <a:lnTo>
                    <a:pt x="0" y="163125"/>
                  </a:lnTo>
                  <a:lnTo>
                    <a:pt x="25496" y="163125"/>
                  </a:lnTo>
                  <a:lnTo>
                    <a:pt x="254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33" name="object 23">
              <a:extLst>
                <a:ext uri="{FF2B5EF4-FFF2-40B4-BE49-F238E27FC236}">
                  <a16:creationId xmlns:a16="http://schemas.microsoft.com/office/drawing/2014/main" id="{B8C6B8F5-12E5-7F4F-96A8-7C36E2EF6C58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30881" y="1226937"/>
              <a:ext cx="92348" cy="101326"/>
            </a:xfrm>
            <a:prstGeom prst="rect">
              <a:avLst/>
            </a:prstGeom>
          </p:spPr>
        </p:pic>
        <p:sp>
          <p:nvSpPr>
            <p:cNvPr id="34" name="object 24">
              <a:extLst>
                <a:ext uri="{FF2B5EF4-FFF2-40B4-BE49-F238E27FC236}">
                  <a16:creationId xmlns:a16="http://schemas.microsoft.com/office/drawing/2014/main" id="{0E3F0B81-7CC4-1241-8A99-9BCEBCF69509}"/>
                </a:ext>
              </a:extLst>
            </p:cNvPr>
            <p:cNvSpPr/>
            <p:nvPr/>
          </p:nvSpPr>
          <p:spPr>
            <a:xfrm>
              <a:off x="2648752" y="1189209"/>
              <a:ext cx="21179" cy="20793"/>
            </a:xfrm>
            <a:custGeom>
              <a:avLst/>
              <a:gdLst/>
              <a:ahLst/>
              <a:cxnLst/>
              <a:rect l="l" t="t" r="r" b="b"/>
              <a:pathLst>
                <a:path w="34925" h="34289">
                  <a:moveTo>
                    <a:pt x="27182" y="0"/>
                  </a:moveTo>
                  <a:lnTo>
                    <a:pt x="17214" y="0"/>
                  </a:lnTo>
                  <a:lnTo>
                    <a:pt x="7308" y="0"/>
                  </a:lnTo>
                  <a:lnTo>
                    <a:pt x="0" y="7926"/>
                  </a:lnTo>
                  <a:lnTo>
                    <a:pt x="0" y="26470"/>
                  </a:lnTo>
                  <a:lnTo>
                    <a:pt x="7308" y="33716"/>
                  </a:lnTo>
                  <a:lnTo>
                    <a:pt x="27182" y="33716"/>
                  </a:lnTo>
                  <a:lnTo>
                    <a:pt x="34721" y="26470"/>
                  </a:lnTo>
                  <a:lnTo>
                    <a:pt x="34721" y="7926"/>
                  </a:lnTo>
                  <a:lnTo>
                    <a:pt x="271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35" name="object 25">
              <a:extLst>
                <a:ext uri="{FF2B5EF4-FFF2-40B4-BE49-F238E27FC236}">
                  <a16:creationId xmlns:a16="http://schemas.microsoft.com/office/drawing/2014/main" id="{A285407F-4AC0-4B41-9363-E4BBC238A351}"/>
                </a:ext>
              </a:extLst>
            </p:cNvPr>
            <p:cNvPicPr/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15474" y="1226933"/>
              <a:ext cx="100945" cy="139455"/>
            </a:xfrm>
            <a:prstGeom prst="rect">
              <a:avLst/>
            </a:prstGeom>
          </p:spPr>
        </p:pic>
        <p:pic>
          <p:nvPicPr>
            <p:cNvPr id="36" name="object 26">
              <a:extLst>
                <a:ext uri="{FF2B5EF4-FFF2-40B4-BE49-F238E27FC236}">
                  <a16:creationId xmlns:a16="http://schemas.microsoft.com/office/drawing/2014/main" id="{1E0C99B8-A5D1-DC4A-8DF0-BD0E35ABD6A5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00512" y="1226937"/>
              <a:ext cx="92348" cy="101326"/>
            </a:xfrm>
            <a:prstGeom prst="rect">
              <a:avLst/>
            </a:prstGeom>
          </p:spPr>
        </p:pic>
        <p:pic>
          <p:nvPicPr>
            <p:cNvPr id="37" name="object 27">
              <a:extLst>
                <a:ext uri="{FF2B5EF4-FFF2-40B4-BE49-F238E27FC236}">
                  <a16:creationId xmlns:a16="http://schemas.microsoft.com/office/drawing/2014/main" id="{E6BC4398-BEFC-A44D-918E-D3925686B01F}"/>
                </a:ext>
              </a:extLst>
            </p:cNvPr>
            <p:cNvPicPr/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7321" y="1226929"/>
              <a:ext cx="96341" cy="103948"/>
            </a:xfrm>
            <a:prstGeom prst="rect">
              <a:avLst/>
            </a:prstGeom>
          </p:spPr>
        </p:pic>
        <p:sp>
          <p:nvSpPr>
            <p:cNvPr id="38" name="object 28">
              <a:extLst>
                <a:ext uri="{FF2B5EF4-FFF2-40B4-BE49-F238E27FC236}">
                  <a16:creationId xmlns:a16="http://schemas.microsoft.com/office/drawing/2014/main" id="{2FE6538C-8761-C74D-9073-3750DC4BCC2B}"/>
                </a:ext>
              </a:extLst>
            </p:cNvPr>
            <p:cNvSpPr/>
            <p:nvPr/>
          </p:nvSpPr>
          <p:spPr>
            <a:xfrm>
              <a:off x="3534903" y="1226934"/>
              <a:ext cx="99732" cy="103967"/>
            </a:xfrm>
            <a:custGeom>
              <a:avLst/>
              <a:gdLst/>
              <a:ahLst/>
              <a:cxnLst/>
              <a:rect l="l" t="t" r="r" b="b"/>
              <a:pathLst>
                <a:path w="164464" h="171450">
                  <a:moveTo>
                    <a:pt x="84416" y="0"/>
                  </a:moveTo>
                  <a:lnTo>
                    <a:pt x="25339" y="23398"/>
                  </a:lnTo>
                  <a:lnTo>
                    <a:pt x="0" y="86039"/>
                  </a:lnTo>
                  <a:lnTo>
                    <a:pt x="6948" y="121292"/>
                  </a:lnTo>
                  <a:lnTo>
                    <a:pt x="25531" y="148203"/>
                  </a:lnTo>
                  <a:lnTo>
                    <a:pt x="52359" y="165374"/>
                  </a:lnTo>
                  <a:lnTo>
                    <a:pt x="84039" y="171408"/>
                  </a:lnTo>
                  <a:lnTo>
                    <a:pt x="106695" y="169057"/>
                  </a:lnTo>
                  <a:lnTo>
                    <a:pt x="126637" y="162050"/>
                  </a:lnTo>
                  <a:lnTo>
                    <a:pt x="143403" y="150452"/>
                  </a:lnTo>
                  <a:lnTo>
                    <a:pt x="144406" y="149220"/>
                  </a:lnTo>
                  <a:lnTo>
                    <a:pt x="84039" y="149220"/>
                  </a:lnTo>
                  <a:lnTo>
                    <a:pt x="62790" y="145233"/>
                  </a:lnTo>
                  <a:lnTo>
                    <a:pt x="44229" y="133707"/>
                  </a:lnTo>
                  <a:lnTo>
                    <a:pt x="30685" y="115294"/>
                  </a:lnTo>
                  <a:lnTo>
                    <a:pt x="24491" y="90646"/>
                  </a:lnTo>
                  <a:lnTo>
                    <a:pt x="164455" y="90646"/>
                  </a:lnTo>
                  <a:lnTo>
                    <a:pt x="164455" y="81358"/>
                  </a:lnTo>
                  <a:lnTo>
                    <a:pt x="162434" y="71819"/>
                  </a:lnTo>
                  <a:lnTo>
                    <a:pt x="25496" y="71819"/>
                  </a:lnTo>
                  <a:lnTo>
                    <a:pt x="33071" y="50639"/>
                  </a:lnTo>
                  <a:lnTo>
                    <a:pt x="46875" y="35059"/>
                  </a:lnTo>
                  <a:lnTo>
                    <a:pt x="64720" y="25442"/>
                  </a:lnTo>
                  <a:lnTo>
                    <a:pt x="84416" y="22156"/>
                  </a:lnTo>
                  <a:lnTo>
                    <a:pt x="139694" y="22156"/>
                  </a:lnTo>
                  <a:lnTo>
                    <a:pt x="115241" y="5919"/>
                  </a:lnTo>
                  <a:lnTo>
                    <a:pt x="84416" y="0"/>
                  </a:lnTo>
                  <a:close/>
                </a:path>
                <a:path w="164464" h="171450">
                  <a:moveTo>
                    <a:pt x="136372" y="124069"/>
                  </a:moveTo>
                  <a:lnTo>
                    <a:pt x="125763" y="135672"/>
                  </a:lnTo>
                  <a:lnTo>
                    <a:pt x="113174" y="143465"/>
                  </a:lnTo>
                  <a:lnTo>
                    <a:pt x="99101" y="147848"/>
                  </a:lnTo>
                  <a:lnTo>
                    <a:pt x="84039" y="149220"/>
                  </a:lnTo>
                  <a:lnTo>
                    <a:pt x="144406" y="149220"/>
                  </a:lnTo>
                  <a:lnTo>
                    <a:pt x="156529" y="134330"/>
                  </a:lnTo>
                  <a:lnTo>
                    <a:pt x="136372" y="124069"/>
                  </a:lnTo>
                  <a:close/>
                </a:path>
                <a:path w="164464" h="171450">
                  <a:moveTo>
                    <a:pt x="139694" y="22156"/>
                  </a:moveTo>
                  <a:lnTo>
                    <a:pt x="84416" y="22156"/>
                  </a:lnTo>
                  <a:lnTo>
                    <a:pt x="103862" y="25394"/>
                  </a:lnTo>
                  <a:lnTo>
                    <a:pt x="120263" y="34929"/>
                  </a:lnTo>
                  <a:lnTo>
                    <a:pt x="132392" y="50494"/>
                  </a:lnTo>
                  <a:lnTo>
                    <a:pt x="139021" y="71819"/>
                  </a:lnTo>
                  <a:lnTo>
                    <a:pt x="162434" y="71819"/>
                  </a:lnTo>
                  <a:lnTo>
                    <a:pt x="157443" y="48268"/>
                  </a:lnTo>
                  <a:lnTo>
                    <a:pt x="140311" y="22566"/>
                  </a:lnTo>
                  <a:lnTo>
                    <a:pt x="139694" y="221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39" name="object 29">
              <a:extLst>
                <a:ext uri="{FF2B5EF4-FFF2-40B4-BE49-F238E27FC236}">
                  <a16:creationId xmlns:a16="http://schemas.microsoft.com/office/drawing/2014/main" id="{D3562637-1917-384B-B828-A0C0FD02B4DA}"/>
                </a:ext>
              </a:extLst>
            </p:cNvPr>
            <p:cNvPicPr/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94427" y="1226939"/>
              <a:ext cx="103942" cy="103942"/>
            </a:xfrm>
            <a:prstGeom prst="rect">
              <a:avLst/>
            </a:prstGeom>
          </p:spPr>
        </p:pic>
        <p:pic>
          <p:nvPicPr>
            <p:cNvPr id="40" name="object 30">
              <a:extLst>
                <a:ext uri="{FF2B5EF4-FFF2-40B4-BE49-F238E27FC236}">
                  <a16:creationId xmlns:a16="http://schemas.microsoft.com/office/drawing/2014/main" id="{720907BA-D8BB-9B41-8875-31AAC5EB9B93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4443" y="1226934"/>
              <a:ext cx="99713" cy="103942"/>
            </a:xfrm>
            <a:prstGeom prst="rect">
              <a:avLst/>
            </a:prstGeom>
          </p:spPr>
        </p:pic>
        <p:sp>
          <p:nvSpPr>
            <p:cNvPr id="41" name="object 31">
              <a:extLst>
                <a:ext uri="{FF2B5EF4-FFF2-40B4-BE49-F238E27FC236}">
                  <a16:creationId xmlns:a16="http://schemas.microsoft.com/office/drawing/2014/main" id="{ACE463D8-D6D4-6542-9544-60590CC66764}"/>
                </a:ext>
              </a:extLst>
            </p:cNvPr>
            <p:cNvSpPr/>
            <p:nvPr/>
          </p:nvSpPr>
          <p:spPr>
            <a:xfrm>
              <a:off x="2070035" y="1193835"/>
              <a:ext cx="1461705" cy="134773"/>
            </a:xfrm>
            <a:custGeom>
              <a:avLst/>
              <a:gdLst/>
              <a:ahLst/>
              <a:cxnLst/>
              <a:rect l="l" t="t" r="r" b="b"/>
              <a:pathLst>
                <a:path w="2410460" h="222250">
                  <a:moveTo>
                    <a:pt x="190893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82359" y="22860"/>
                  </a:lnTo>
                  <a:lnTo>
                    <a:pt x="82359" y="222250"/>
                  </a:lnTo>
                  <a:lnTo>
                    <a:pt x="108902" y="222250"/>
                  </a:lnTo>
                  <a:lnTo>
                    <a:pt x="108902" y="22860"/>
                  </a:lnTo>
                  <a:lnTo>
                    <a:pt x="190893" y="22860"/>
                  </a:lnTo>
                  <a:lnTo>
                    <a:pt x="190893" y="0"/>
                  </a:lnTo>
                  <a:close/>
                </a:path>
                <a:path w="2410460" h="222250">
                  <a:moveTo>
                    <a:pt x="2410269" y="198120"/>
                  </a:moveTo>
                  <a:lnTo>
                    <a:pt x="2283193" y="198120"/>
                  </a:lnTo>
                  <a:lnTo>
                    <a:pt x="2283193" y="0"/>
                  </a:lnTo>
                  <a:lnTo>
                    <a:pt x="2257044" y="0"/>
                  </a:lnTo>
                  <a:lnTo>
                    <a:pt x="2257044" y="198120"/>
                  </a:lnTo>
                  <a:lnTo>
                    <a:pt x="2257044" y="222250"/>
                  </a:lnTo>
                  <a:lnTo>
                    <a:pt x="2410269" y="222250"/>
                  </a:lnTo>
                  <a:lnTo>
                    <a:pt x="2410269" y="1981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42" name="object 32">
              <a:extLst>
                <a:ext uri="{FF2B5EF4-FFF2-40B4-BE49-F238E27FC236}">
                  <a16:creationId xmlns:a16="http://schemas.microsoft.com/office/drawing/2014/main" id="{4D148586-8016-044E-A623-1B8140884FA9}"/>
                </a:ext>
              </a:extLst>
            </p:cNvPr>
            <p:cNvPicPr/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1084" y="1226939"/>
              <a:ext cx="103942" cy="10394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2E35CA6-2062-ED40-AC4E-0872D31EBF98}"/>
              </a:ext>
            </a:extLst>
          </p:cNvPr>
          <p:cNvGrpSpPr/>
          <p:nvPr userDrawn="1"/>
        </p:nvGrpSpPr>
        <p:grpSpPr>
          <a:xfrm>
            <a:off x="953648" y="5905070"/>
            <a:ext cx="1269437" cy="371202"/>
            <a:chOff x="953648" y="5905070"/>
            <a:chExt cx="1269437" cy="371202"/>
          </a:xfrm>
        </p:grpSpPr>
        <p:sp>
          <p:nvSpPr>
            <p:cNvPr id="45" name="object 35">
              <a:extLst>
                <a:ext uri="{FF2B5EF4-FFF2-40B4-BE49-F238E27FC236}">
                  <a16:creationId xmlns:a16="http://schemas.microsoft.com/office/drawing/2014/main" id="{B34B68AF-14D7-C644-A482-064B31E0B626}"/>
                </a:ext>
              </a:extLst>
            </p:cNvPr>
            <p:cNvSpPr/>
            <p:nvPr/>
          </p:nvSpPr>
          <p:spPr>
            <a:xfrm>
              <a:off x="1253095" y="6105520"/>
              <a:ext cx="23104" cy="0"/>
            </a:xfrm>
            <a:custGeom>
              <a:avLst/>
              <a:gdLst/>
              <a:ahLst/>
              <a:cxnLst/>
              <a:rect l="l" t="t" r="r" b="b"/>
              <a:pathLst>
                <a:path w="38100">
                  <a:moveTo>
                    <a:pt x="37925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46" name="object 36">
              <a:extLst>
                <a:ext uri="{FF2B5EF4-FFF2-40B4-BE49-F238E27FC236}">
                  <a16:creationId xmlns:a16="http://schemas.microsoft.com/office/drawing/2014/main" id="{50CAA1A4-6451-C841-B0DE-A1C529022E7C}"/>
                </a:ext>
              </a:extLst>
            </p:cNvPr>
            <p:cNvPicPr/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04179" y="6019897"/>
              <a:ext cx="172380" cy="87516"/>
            </a:xfrm>
            <a:prstGeom prst="rect">
              <a:avLst/>
            </a:prstGeom>
          </p:spPr>
        </p:pic>
        <p:sp>
          <p:nvSpPr>
            <p:cNvPr id="47" name="object 37">
              <a:extLst>
                <a:ext uri="{FF2B5EF4-FFF2-40B4-BE49-F238E27FC236}">
                  <a16:creationId xmlns:a16="http://schemas.microsoft.com/office/drawing/2014/main" id="{31D1D5A3-E9E1-3E4D-9041-90BE8A88F03D}"/>
                </a:ext>
              </a:extLst>
            </p:cNvPr>
            <p:cNvSpPr/>
            <p:nvPr/>
          </p:nvSpPr>
          <p:spPr>
            <a:xfrm>
              <a:off x="953648" y="5905070"/>
              <a:ext cx="744715" cy="371202"/>
            </a:xfrm>
            <a:custGeom>
              <a:avLst/>
              <a:gdLst/>
              <a:ahLst/>
              <a:cxnLst/>
              <a:rect l="l" t="t" r="r" b="b"/>
              <a:pathLst>
                <a:path w="1228089" h="612140">
                  <a:moveTo>
                    <a:pt x="544487" y="434708"/>
                  </a:moveTo>
                  <a:lnTo>
                    <a:pt x="510298" y="413372"/>
                  </a:lnTo>
                  <a:lnTo>
                    <a:pt x="504342" y="411822"/>
                  </a:lnTo>
                  <a:lnTo>
                    <a:pt x="504342" y="401523"/>
                  </a:lnTo>
                  <a:lnTo>
                    <a:pt x="509816" y="398462"/>
                  </a:lnTo>
                  <a:lnTo>
                    <a:pt x="525106" y="398462"/>
                  </a:lnTo>
                  <a:lnTo>
                    <a:pt x="531723" y="400964"/>
                  </a:lnTo>
                  <a:lnTo>
                    <a:pt x="537146" y="404329"/>
                  </a:lnTo>
                  <a:lnTo>
                    <a:pt x="543648" y="393090"/>
                  </a:lnTo>
                  <a:lnTo>
                    <a:pt x="537222" y="389750"/>
                  </a:lnTo>
                  <a:lnTo>
                    <a:pt x="530834" y="387464"/>
                  </a:lnTo>
                  <a:lnTo>
                    <a:pt x="524243" y="386156"/>
                  </a:lnTo>
                  <a:lnTo>
                    <a:pt x="517258" y="385737"/>
                  </a:lnTo>
                  <a:lnTo>
                    <a:pt x="506755" y="387134"/>
                  </a:lnTo>
                  <a:lnTo>
                    <a:pt x="497979" y="391274"/>
                  </a:lnTo>
                  <a:lnTo>
                    <a:pt x="491972" y="398132"/>
                  </a:lnTo>
                  <a:lnTo>
                    <a:pt x="489737" y="407644"/>
                  </a:lnTo>
                  <a:lnTo>
                    <a:pt x="491312" y="415721"/>
                  </a:lnTo>
                  <a:lnTo>
                    <a:pt x="495706" y="421487"/>
                  </a:lnTo>
                  <a:lnTo>
                    <a:pt x="502373" y="425259"/>
                  </a:lnTo>
                  <a:lnTo>
                    <a:pt x="510806" y="427418"/>
                  </a:lnTo>
                  <a:lnTo>
                    <a:pt x="524789" y="429628"/>
                  </a:lnTo>
                  <a:lnTo>
                    <a:pt x="529844" y="431431"/>
                  </a:lnTo>
                  <a:lnTo>
                    <a:pt x="529844" y="441528"/>
                  </a:lnTo>
                  <a:lnTo>
                    <a:pt x="523925" y="444525"/>
                  </a:lnTo>
                  <a:lnTo>
                    <a:pt x="507403" y="444525"/>
                  </a:lnTo>
                  <a:lnTo>
                    <a:pt x="499249" y="441071"/>
                  </a:lnTo>
                  <a:lnTo>
                    <a:pt x="494284" y="437095"/>
                  </a:lnTo>
                  <a:lnTo>
                    <a:pt x="487133" y="448170"/>
                  </a:lnTo>
                  <a:lnTo>
                    <a:pt x="493331" y="452107"/>
                  </a:lnTo>
                  <a:lnTo>
                    <a:pt x="500532" y="454926"/>
                  </a:lnTo>
                  <a:lnTo>
                    <a:pt x="508317" y="456641"/>
                  </a:lnTo>
                  <a:lnTo>
                    <a:pt x="516216" y="457212"/>
                  </a:lnTo>
                  <a:lnTo>
                    <a:pt x="526910" y="455841"/>
                  </a:lnTo>
                  <a:lnTo>
                    <a:pt x="535927" y="451688"/>
                  </a:lnTo>
                  <a:lnTo>
                    <a:pt x="542163" y="444665"/>
                  </a:lnTo>
                  <a:lnTo>
                    <a:pt x="544487" y="434708"/>
                  </a:lnTo>
                  <a:close/>
                </a:path>
                <a:path w="1228089" h="612140">
                  <a:moveTo>
                    <a:pt x="556818" y="510311"/>
                  </a:moveTo>
                  <a:lnTo>
                    <a:pt x="556641" y="506425"/>
                  </a:lnTo>
                  <a:lnTo>
                    <a:pt x="524852" y="506425"/>
                  </a:lnTo>
                  <a:lnTo>
                    <a:pt x="524852" y="517918"/>
                  </a:lnTo>
                  <a:lnTo>
                    <a:pt x="542417" y="517918"/>
                  </a:lnTo>
                  <a:lnTo>
                    <a:pt x="540588" y="527735"/>
                  </a:lnTo>
                  <a:lnTo>
                    <a:pt x="534035" y="533158"/>
                  </a:lnTo>
                  <a:lnTo>
                    <a:pt x="522770" y="533158"/>
                  </a:lnTo>
                  <a:lnTo>
                    <a:pt x="514375" y="531558"/>
                  </a:lnTo>
                  <a:lnTo>
                    <a:pt x="507530" y="526973"/>
                  </a:lnTo>
                  <a:lnTo>
                    <a:pt x="502920" y="519760"/>
                  </a:lnTo>
                  <a:lnTo>
                    <a:pt x="501230" y="510235"/>
                  </a:lnTo>
                  <a:lnTo>
                    <a:pt x="502869" y="501002"/>
                  </a:lnTo>
                  <a:lnTo>
                    <a:pt x="507403" y="493814"/>
                  </a:lnTo>
                  <a:lnTo>
                    <a:pt x="514299" y="489153"/>
                  </a:lnTo>
                  <a:lnTo>
                    <a:pt x="523024" y="487489"/>
                  </a:lnTo>
                  <a:lnTo>
                    <a:pt x="530098" y="487489"/>
                  </a:lnTo>
                  <a:lnTo>
                    <a:pt x="535825" y="490232"/>
                  </a:lnTo>
                  <a:lnTo>
                    <a:pt x="539699" y="494728"/>
                  </a:lnTo>
                  <a:lnTo>
                    <a:pt x="549617" y="485013"/>
                  </a:lnTo>
                  <a:lnTo>
                    <a:pt x="544487" y="480555"/>
                  </a:lnTo>
                  <a:lnTo>
                    <a:pt x="538340" y="477227"/>
                  </a:lnTo>
                  <a:lnTo>
                    <a:pt x="531279" y="475132"/>
                  </a:lnTo>
                  <a:lnTo>
                    <a:pt x="523417" y="474408"/>
                  </a:lnTo>
                  <a:lnTo>
                    <a:pt x="508787" y="477075"/>
                  </a:lnTo>
                  <a:lnTo>
                    <a:pt x="497255" y="484492"/>
                  </a:lnTo>
                  <a:lnTo>
                    <a:pt x="489699" y="495833"/>
                  </a:lnTo>
                  <a:lnTo>
                    <a:pt x="486981" y="510235"/>
                  </a:lnTo>
                  <a:lnTo>
                    <a:pt x="489940" y="525208"/>
                  </a:lnTo>
                  <a:lnTo>
                    <a:pt x="497865" y="536448"/>
                  </a:lnTo>
                  <a:lnTo>
                    <a:pt x="509371" y="543521"/>
                  </a:lnTo>
                  <a:lnTo>
                    <a:pt x="523087" y="545973"/>
                  </a:lnTo>
                  <a:lnTo>
                    <a:pt x="536613" y="543344"/>
                  </a:lnTo>
                  <a:lnTo>
                    <a:pt x="547293" y="535990"/>
                  </a:lnTo>
                  <a:lnTo>
                    <a:pt x="554304" y="524713"/>
                  </a:lnTo>
                  <a:lnTo>
                    <a:pt x="556818" y="510311"/>
                  </a:lnTo>
                  <a:close/>
                </a:path>
                <a:path w="1228089" h="612140">
                  <a:moveTo>
                    <a:pt x="569836" y="192493"/>
                  </a:moveTo>
                  <a:lnTo>
                    <a:pt x="478028" y="192493"/>
                  </a:lnTo>
                  <a:lnTo>
                    <a:pt x="478929" y="190550"/>
                  </a:lnTo>
                  <a:lnTo>
                    <a:pt x="567207" y="0"/>
                  </a:lnTo>
                  <a:lnTo>
                    <a:pt x="292366" y="0"/>
                  </a:lnTo>
                  <a:lnTo>
                    <a:pt x="292366" y="193738"/>
                  </a:lnTo>
                  <a:lnTo>
                    <a:pt x="292366" y="329336"/>
                  </a:lnTo>
                  <a:lnTo>
                    <a:pt x="253644" y="329336"/>
                  </a:lnTo>
                  <a:lnTo>
                    <a:pt x="253644" y="193738"/>
                  </a:lnTo>
                  <a:lnTo>
                    <a:pt x="292366" y="193738"/>
                  </a:lnTo>
                  <a:lnTo>
                    <a:pt x="292366" y="0"/>
                  </a:lnTo>
                  <a:lnTo>
                    <a:pt x="0" y="0"/>
                  </a:lnTo>
                  <a:lnTo>
                    <a:pt x="89763" y="193738"/>
                  </a:lnTo>
                  <a:lnTo>
                    <a:pt x="131610" y="193738"/>
                  </a:lnTo>
                  <a:lnTo>
                    <a:pt x="165976" y="267855"/>
                  </a:lnTo>
                  <a:lnTo>
                    <a:pt x="200317" y="193738"/>
                  </a:lnTo>
                  <a:lnTo>
                    <a:pt x="242252" y="193738"/>
                  </a:lnTo>
                  <a:lnTo>
                    <a:pt x="179412" y="329336"/>
                  </a:lnTo>
                  <a:lnTo>
                    <a:pt x="152603" y="329336"/>
                  </a:lnTo>
                  <a:lnTo>
                    <a:pt x="283616" y="612051"/>
                  </a:lnTo>
                  <a:lnTo>
                    <a:pt x="413270" y="332282"/>
                  </a:lnTo>
                  <a:lnTo>
                    <a:pt x="417652" y="322834"/>
                  </a:lnTo>
                  <a:lnTo>
                    <a:pt x="409549" y="326847"/>
                  </a:lnTo>
                  <a:lnTo>
                    <a:pt x="400900" y="329806"/>
                  </a:lnTo>
                  <a:lnTo>
                    <a:pt x="391795" y="331647"/>
                  </a:lnTo>
                  <a:lnTo>
                    <a:pt x="382295" y="332282"/>
                  </a:lnTo>
                  <a:lnTo>
                    <a:pt x="353860" y="326885"/>
                  </a:lnTo>
                  <a:lnTo>
                    <a:pt x="330771" y="311975"/>
                  </a:lnTo>
                  <a:lnTo>
                    <a:pt x="315277" y="289496"/>
                  </a:lnTo>
                  <a:lnTo>
                    <a:pt x="309613" y="261404"/>
                  </a:lnTo>
                  <a:lnTo>
                    <a:pt x="315277" y="233324"/>
                  </a:lnTo>
                  <a:lnTo>
                    <a:pt x="330771" y="210858"/>
                  </a:lnTo>
                  <a:lnTo>
                    <a:pt x="353860" y="195948"/>
                  </a:lnTo>
                  <a:lnTo>
                    <a:pt x="382295" y="190550"/>
                  </a:lnTo>
                  <a:lnTo>
                    <a:pt x="400977" y="193052"/>
                  </a:lnTo>
                  <a:lnTo>
                    <a:pt x="417766" y="200088"/>
                  </a:lnTo>
                  <a:lnTo>
                    <a:pt x="432015" y="210985"/>
                  </a:lnTo>
                  <a:lnTo>
                    <a:pt x="443064" y="225082"/>
                  </a:lnTo>
                  <a:lnTo>
                    <a:pt x="411416" y="244068"/>
                  </a:lnTo>
                  <a:lnTo>
                    <a:pt x="406069" y="237350"/>
                  </a:lnTo>
                  <a:lnTo>
                    <a:pt x="399224" y="232079"/>
                  </a:lnTo>
                  <a:lnTo>
                    <a:pt x="391198" y="228638"/>
                  </a:lnTo>
                  <a:lnTo>
                    <a:pt x="382295" y="227406"/>
                  </a:lnTo>
                  <a:lnTo>
                    <a:pt x="369049" y="230111"/>
                  </a:lnTo>
                  <a:lnTo>
                    <a:pt x="358254" y="237439"/>
                  </a:lnTo>
                  <a:lnTo>
                    <a:pt x="350964" y="248246"/>
                  </a:lnTo>
                  <a:lnTo>
                    <a:pt x="348297" y="261404"/>
                  </a:lnTo>
                  <a:lnTo>
                    <a:pt x="350964" y="274574"/>
                  </a:lnTo>
                  <a:lnTo>
                    <a:pt x="358254" y="285381"/>
                  </a:lnTo>
                  <a:lnTo>
                    <a:pt x="369049" y="292709"/>
                  </a:lnTo>
                  <a:lnTo>
                    <a:pt x="382295" y="295402"/>
                  </a:lnTo>
                  <a:lnTo>
                    <a:pt x="391198" y="294195"/>
                  </a:lnTo>
                  <a:lnTo>
                    <a:pt x="399224" y="290817"/>
                  </a:lnTo>
                  <a:lnTo>
                    <a:pt x="406069" y="285572"/>
                  </a:lnTo>
                  <a:lnTo>
                    <a:pt x="411416" y="278765"/>
                  </a:lnTo>
                  <a:lnTo>
                    <a:pt x="432257" y="291287"/>
                  </a:lnTo>
                  <a:lnTo>
                    <a:pt x="438048" y="278765"/>
                  </a:lnTo>
                  <a:lnTo>
                    <a:pt x="454126" y="244068"/>
                  </a:lnTo>
                  <a:lnTo>
                    <a:pt x="462330" y="226377"/>
                  </a:lnTo>
                  <a:lnTo>
                    <a:pt x="493801" y="226377"/>
                  </a:lnTo>
                  <a:lnTo>
                    <a:pt x="493801" y="330542"/>
                  </a:lnTo>
                  <a:lnTo>
                    <a:pt x="531710" y="330542"/>
                  </a:lnTo>
                  <a:lnTo>
                    <a:pt x="531710" y="226377"/>
                  </a:lnTo>
                  <a:lnTo>
                    <a:pt x="569836" y="226377"/>
                  </a:lnTo>
                  <a:lnTo>
                    <a:pt x="569836" y="192493"/>
                  </a:lnTo>
                  <a:close/>
                </a:path>
                <a:path w="1228089" h="612140">
                  <a:moveTo>
                    <a:pt x="591248" y="452183"/>
                  </a:moveTo>
                  <a:lnTo>
                    <a:pt x="586498" y="442112"/>
                  </a:lnTo>
                  <a:lnTo>
                    <a:pt x="583895" y="443687"/>
                  </a:lnTo>
                  <a:lnTo>
                    <a:pt x="580593" y="445236"/>
                  </a:lnTo>
                  <a:lnTo>
                    <a:pt x="573519" y="445236"/>
                  </a:lnTo>
                  <a:lnTo>
                    <a:pt x="570382" y="443052"/>
                  </a:lnTo>
                  <a:lnTo>
                    <a:pt x="570382" y="419620"/>
                  </a:lnTo>
                  <a:lnTo>
                    <a:pt x="587692" y="419620"/>
                  </a:lnTo>
                  <a:lnTo>
                    <a:pt x="587692" y="408178"/>
                  </a:lnTo>
                  <a:lnTo>
                    <a:pt x="570382" y="408178"/>
                  </a:lnTo>
                  <a:lnTo>
                    <a:pt x="570382" y="393992"/>
                  </a:lnTo>
                  <a:lnTo>
                    <a:pt x="557504" y="393992"/>
                  </a:lnTo>
                  <a:lnTo>
                    <a:pt x="557504" y="408178"/>
                  </a:lnTo>
                  <a:lnTo>
                    <a:pt x="548271" y="408178"/>
                  </a:lnTo>
                  <a:lnTo>
                    <a:pt x="548271" y="419620"/>
                  </a:lnTo>
                  <a:lnTo>
                    <a:pt x="557504" y="419620"/>
                  </a:lnTo>
                  <a:lnTo>
                    <a:pt x="557504" y="438099"/>
                  </a:lnTo>
                  <a:lnTo>
                    <a:pt x="558634" y="446316"/>
                  </a:lnTo>
                  <a:lnTo>
                    <a:pt x="562013" y="452310"/>
                  </a:lnTo>
                  <a:lnTo>
                    <a:pt x="567613" y="455968"/>
                  </a:lnTo>
                  <a:lnTo>
                    <a:pt x="575398" y="457212"/>
                  </a:lnTo>
                  <a:lnTo>
                    <a:pt x="582218" y="457212"/>
                  </a:lnTo>
                  <a:lnTo>
                    <a:pt x="587032" y="455041"/>
                  </a:lnTo>
                  <a:lnTo>
                    <a:pt x="591248" y="452183"/>
                  </a:lnTo>
                  <a:close/>
                </a:path>
                <a:path w="1228089" h="612140">
                  <a:moveTo>
                    <a:pt x="615010" y="520827"/>
                  </a:moveTo>
                  <a:lnTo>
                    <a:pt x="613054" y="510819"/>
                  </a:lnTo>
                  <a:lnTo>
                    <a:pt x="610920" y="507669"/>
                  </a:lnTo>
                  <a:lnTo>
                    <a:pt x="607644" y="502843"/>
                  </a:lnTo>
                  <a:lnTo>
                    <a:pt x="601853" y="499122"/>
                  </a:lnTo>
                  <a:lnTo>
                    <a:pt x="601853" y="513092"/>
                  </a:lnTo>
                  <a:lnTo>
                    <a:pt x="601853" y="528561"/>
                  </a:lnTo>
                  <a:lnTo>
                    <a:pt x="596366" y="533971"/>
                  </a:lnTo>
                  <a:lnTo>
                    <a:pt x="581863" y="533971"/>
                  </a:lnTo>
                  <a:lnTo>
                    <a:pt x="576440" y="528561"/>
                  </a:lnTo>
                  <a:lnTo>
                    <a:pt x="576440" y="513092"/>
                  </a:lnTo>
                  <a:lnTo>
                    <a:pt x="581863" y="507669"/>
                  </a:lnTo>
                  <a:lnTo>
                    <a:pt x="596366" y="507669"/>
                  </a:lnTo>
                  <a:lnTo>
                    <a:pt x="601853" y="513092"/>
                  </a:lnTo>
                  <a:lnTo>
                    <a:pt x="601853" y="499122"/>
                  </a:lnTo>
                  <a:lnTo>
                    <a:pt x="599452" y="497573"/>
                  </a:lnTo>
                  <a:lnTo>
                    <a:pt x="589114" y="495668"/>
                  </a:lnTo>
                  <a:lnTo>
                    <a:pt x="578815" y="497573"/>
                  </a:lnTo>
                  <a:lnTo>
                    <a:pt x="570649" y="502843"/>
                  </a:lnTo>
                  <a:lnTo>
                    <a:pt x="565251" y="510819"/>
                  </a:lnTo>
                  <a:lnTo>
                    <a:pt x="563321" y="520827"/>
                  </a:lnTo>
                  <a:lnTo>
                    <a:pt x="565251" y="530834"/>
                  </a:lnTo>
                  <a:lnTo>
                    <a:pt x="570649" y="538810"/>
                  </a:lnTo>
                  <a:lnTo>
                    <a:pt x="578815" y="544080"/>
                  </a:lnTo>
                  <a:lnTo>
                    <a:pt x="589114" y="545985"/>
                  </a:lnTo>
                  <a:lnTo>
                    <a:pt x="599452" y="544080"/>
                  </a:lnTo>
                  <a:lnTo>
                    <a:pt x="607644" y="538810"/>
                  </a:lnTo>
                  <a:lnTo>
                    <a:pt x="610933" y="533971"/>
                  </a:lnTo>
                  <a:lnTo>
                    <a:pt x="613054" y="530834"/>
                  </a:lnTo>
                  <a:lnTo>
                    <a:pt x="615010" y="520827"/>
                  </a:lnTo>
                  <a:close/>
                </a:path>
                <a:path w="1228089" h="612140">
                  <a:moveTo>
                    <a:pt x="643521" y="408178"/>
                  </a:moveTo>
                  <a:lnTo>
                    <a:pt x="631342" y="408178"/>
                  </a:lnTo>
                  <a:lnTo>
                    <a:pt x="631342" y="424497"/>
                  </a:lnTo>
                  <a:lnTo>
                    <a:pt x="631342" y="439597"/>
                  </a:lnTo>
                  <a:lnTo>
                    <a:pt x="626351" y="445236"/>
                  </a:lnTo>
                  <a:lnTo>
                    <a:pt x="611454" y="445236"/>
                  </a:lnTo>
                  <a:lnTo>
                    <a:pt x="606653" y="439343"/>
                  </a:lnTo>
                  <a:lnTo>
                    <a:pt x="606653" y="424751"/>
                  </a:lnTo>
                  <a:lnTo>
                    <a:pt x="611454" y="418896"/>
                  </a:lnTo>
                  <a:lnTo>
                    <a:pt x="626351" y="418896"/>
                  </a:lnTo>
                  <a:lnTo>
                    <a:pt x="631342" y="424497"/>
                  </a:lnTo>
                  <a:lnTo>
                    <a:pt x="631342" y="408178"/>
                  </a:lnTo>
                  <a:lnTo>
                    <a:pt x="630948" y="408178"/>
                  </a:lnTo>
                  <a:lnTo>
                    <a:pt x="630948" y="413461"/>
                  </a:lnTo>
                  <a:lnTo>
                    <a:pt x="627773" y="409549"/>
                  </a:lnTo>
                  <a:lnTo>
                    <a:pt x="623214" y="406895"/>
                  </a:lnTo>
                  <a:lnTo>
                    <a:pt x="616648" y="406895"/>
                  </a:lnTo>
                  <a:lnTo>
                    <a:pt x="607466" y="408800"/>
                  </a:lnTo>
                  <a:lnTo>
                    <a:pt x="600138" y="414083"/>
                  </a:lnTo>
                  <a:lnTo>
                    <a:pt x="595274" y="422059"/>
                  </a:lnTo>
                  <a:lnTo>
                    <a:pt x="593509" y="432054"/>
                  </a:lnTo>
                  <a:lnTo>
                    <a:pt x="595274" y="442048"/>
                  </a:lnTo>
                  <a:lnTo>
                    <a:pt x="600138" y="450024"/>
                  </a:lnTo>
                  <a:lnTo>
                    <a:pt x="607466" y="455307"/>
                  </a:lnTo>
                  <a:lnTo>
                    <a:pt x="616648" y="457212"/>
                  </a:lnTo>
                  <a:lnTo>
                    <a:pt x="623214" y="457212"/>
                  </a:lnTo>
                  <a:lnTo>
                    <a:pt x="627837" y="454545"/>
                  </a:lnTo>
                  <a:lnTo>
                    <a:pt x="630948" y="450697"/>
                  </a:lnTo>
                  <a:lnTo>
                    <a:pt x="630948" y="455980"/>
                  </a:lnTo>
                  <a:lnTo>
                    <a:pt x="643521" y="455980"/>
                  </a:lnTo>
                  <a:lnTo>
                    <a:pt x="643521" y="450697"/>
                  </a:lnTo>
                  <a:lnTo>
                    <a:pt x="643521" y="445236"/>
                  </a:lnTo>
                  <a:lnTo>
                    <a:pt x="643521" y="418896"/>
                  </a:lnTo>
                  <a:lnTo>
                    <a:pt x="643521" y="413461"/>
                  </a:lnTo>
                  <a:lnTo>
                    <a:pt x="643521" y="408178"/>
                  </a:lnTo>
                  <a:close/>
                </a:path>
                <a:path w="1228089" h="612140">
                  <a:moveTo>
                    <a:pt x="668731" y="496951"/>
                  </a:moveTo>
                  <a:lnTo>
                    <a:pt x="655154" y="496951"/>
                  </a:lnTo>
                  <a:lnTo>
                    <a:pt x="642670" y="531164"/>
                  </a:lnTo>
                  <a:lnTo>
                    <a:pt x="630301" y="496951"/>
                  </a:lnTo>
                  <a:lnTo>
                    <a:pt x="616267" y="496951"/>
                  </a:lnTo>
                  <a:lnTo>
                    <a:pt x="635177" y="544753"/>
                  </a:lnTo>
                  <a:lnTo>
                    <a:pt x="650024" y="544753"/>
                  </a:lnTo>
                  <a:lnTo>
                    <a:pt x="668731" y="496951"/>
                  </a:lnTo>
                  <a:close/>
                </a:path>
                <a:path w="1228089" h="612140">
                  <a:moveTo>
                    <a:pt x="693280" y="452183"/>
                  </a:moveTo>
                  <a:lnTo>
                    <a:pt x="688543" y="442112"/>
                  </a:lnTo>
                  <a:lnTo>
                    <a:pt x="685939" y="443687"/>
                  </a:lnTo>
                  <a:lnTo>
                    <a:pt x="682625" y="445236"/>
                  </a:lnTo>
                  <a:lnTo>
                    <a:pt x="675551" y="445236"/>
                  </a:lnTo>
                  <a:lnTo>
                    <a:pt x="672414" y="443052"/>
                  </a:lnTo>
                  <a:lnTo>
                    <a:pt x="672414" y="419620"/>
                  </a:lnTo>
                  <a:lnTo>
                    <a:pt x="689724" y="419620"/>
                  </a:lnTo>
                  <a:lnTo>
                    <a:pt x="689724" y="408178"/>
                  </a:lnTo>
                  <a:lnTo>
                    <a:pt x="672414" y="408178"/>
                  </a:lnTo>
                  <a:lnTo>
                    <a:pt x="672414" y="393992"/>
                  </a:lnTo>
                  <a:lnTo>
                    <a:pt x="659549" y="393992"/>
                  </a:lnTo>
                  <a:lnTo>
                    <a:pt x="659549" y="408178"/>
                  </a:lnTo>
                  <a:lnTo>
                    <a:pt x="650316" y="408178"/>
                  </a:lnTo>
                  <a:lnTo>
                    <a:pt x="650316" y="419620"/>
                  </a:lnTo>
                  <a:lnTo>
                    <a:pt x="659549" y="419620"/>
                  </a:lnTo>
                  <a:lnTo>
                    <a:pt x="659549" y="438099"/>
                  </a:lnTo>
                  <a:lnTo>
                    <a:pt x="660679" y="446316"/>
                  </a:lnTo>
                  <a:lnTo>
                    <a:pt x="664057" y="452310"/>
                  </a:lnTo>
                  <a:lnTo>
                    <a:pt x="669645" y="455968"/>
                  </a:lnTo>
                  <a:lnTo>
                    <a:pt x="677443" y="457212"/>
                  </a:lnTo>
                  <a:lnTo>
                    <a:pt x="684263" y="457212"/>
                  </a:lnTo>
                  <a:lnTo>
                    <a:pt x="689076" y="455041"/>
                  </a:lnTo>
                  <a:lnTo>
                    <a:pt x="693280" y="452183"/>
                  </a:lnTo>
                  <a:close/>
                </a:path>
                <a:path w="1228089" h="612140">
                  <a:moveTo>
                    <a:pt x="717435" y="520776"/>
                  </a:moveTo>
                  <a:lnTo>
                    <a:pt x="704507" y="498106"/>
                  </a:lnTo>
                  <a:lnTo>
                    <a:pt x="704507" y="516343"/>
                  </a:lnTo>
                  <a:lnTo>
                    <a:pt x="683361" y="516343"/>
                  </a:lnTo>
                  <a:lnTo>
                    <a:pt x="684479" y="510425"/>
                  </a:lnTo>
                  <a:lnTo>
                    <a:pt x="688047" y="506768"/>
                  </a:lnTo>
                  <a:lnTo>
                    <a:pt x="699630" y="506768"/>
                  </a:lnTo>
                  <a:lnTo>
                    <a:pt x="703338" y="510235"/>
                  </a:lnTo>
                  <a:lnTo>
                    <a:pt x="704507" y="516343"/>
                  </a:lnTo>
                  <a:lnTo>
                    <a:pt x="704507" y="498106"/>
                  </a:lnTo>
                  <a:lnTo>
                    <a:pt x="703643" y="497497"/>
                  </a:lnTo>
                  <a:lnTo>
                    <a:pt x="694220" y="495668"/>
                  </a:lnTo>
                  <a:lnTo>
                    <a:pt x="684403" y="497509"/>
                  </a:lnTo>
                  <a:lnTo>
                    <a:pt x="676757" y="502678"/>
                  </a:lnTo>
                  <a:lnTo>
                    <a:pt x="671804" y="510679"/>
                  </a:lnTo>
                  <a:lnTo>
                    <a:pt x="670039" y="520966"/>
                  </a:lnTo>
                  <a:lnTo>
                    <a:pt x="671855" y="531228"/>
                  </a:lnTo>
                  <a:lnTo>
                    <a:pt x="676948" y="539115"/>
                  </a:lnTo>
                  <a:lnTo>
                    <a:pt x="684796" y="544195"/>
                  </a:lnTo>
                  <a:lnTo>
                    <a:pt x="694867" y="545985"/>
                  </a:lnTo>
                  <a:lnTo>
                    <a:pt x="702881" y="545985"/>
                  </a:lnTo>
                  <a:lnTo>
                    <a:pt x="709803" y="543712"/>
                  </a:lnTo>
                  <a:lnTo>
                    <a:pt x="715225" y="538721"/>
                  </a:lnTo>
                  <a:lnTo>
                    <a:pt x="711847" y="535025"/>
                  </a:lnTo>
                  <a:lnTo>
                    <a:pt x="707682" y="530453"/>
                  </a:lnTo>
                  <a:lnTo>
                    <a:pt x="704227" y="533336"/>
                  </a:lnTo>
                  <a:lnTo>
                    <a:pt x="699744" y="535025"/>
                  </a:lnTo>
                  <a:lnTo>
                    <a:pt x="689533" y="535025"/>
                  </a:lnTo>
                  <a:lnTo>
                    <a:pt x="684682" y="532015"/>
                  </a:lnTo>
                  <a:lnTo>
                    <a:pt x="683310" y="525119"/>
                  </a:lnTo>
                  <a:lnTo>
                    <a:pt x="717194" y="525119"/>
                  </a:lnTo>
                  <a:lnTo>
                    <a:pt x="717321" y="524027"/>
                  </a:lnTo>
                  <a:lnTo>
                    <a:pt x="717435" y="520776"/>
                  </a:lnTo>
                  <a:close/>
                </a:path>
                <a:path w="1228089" h="612140">
                  <a:moveTo>
                    <a:pt x="742937" y="432003"/>
                  </a:moveTo>
                  <a:lnTo>
                    <a:pt x="742188" y="427570"/>
                  </a:lnTo>
                  <a:lnTo>
                    <a:pt x="741235" y="421906"/>
                  </a:lnTo>
                  <a:lnTo>
                    <a:pt x="741133" y="421665"/>
                  </a:lnTo>
                  <a:lnTo>
                    <a:pt x="738949" y="418007"/>
                  </a:lnTo>
                  <a:lnTo>
                    <a:pt x="736460" y="413867"/>
                  </a:lnTo>
                  <a:lnTo>
                    <a:pt x="730008" y="409346"/>
                  </a:lnTo>
                  <a:lnTo>
                    <a:pt x="730008" y="427570"/>
                  </a:lnTo>
                  <a:lnTo>
                    <a:pt x="708850" y="427570"/>
                  </a:lnTo>
                  <a:lnTo>
                    <a:pt x="709980" y="421665"/>
                  </a:lnTo>
                  <a:lnTo>
                    <a:pt x="713549" y="418007"/>
                  </a:lnTo>
                  <a:lnTo>
                    <a:pt x="725131" y="418007"/>
                  </a:lnTo>
                  <a:lnTo>
                    <a:pt x="728827" y="421462"/>
                  </a:lnTo>
                  <a:lnTo>
                    <a:pt x="730008" y="427570"/>
                  </a:lnTo>
                  <a:lnTo>
                    <a:pt x="730008" y="409346"/>
                  </a:lnTo>
                  <a:lnTo>
                    <a:pt x="729132" y="408724"/>
                  </a:lnTo>
                  <a:lnTo>
                    <a:pt x="719709" y="406895"/>
                  </a:lnTo>
                  <a:lnTo>
                    <a:pt x="709904" y="408736"/>
                  </a:lnTo>
                  <a:lnTo>
                    <a:pt x="702259" y="413905"/>
                  </a:lnTo>
                  <a:lnTo>
                    <a:pt x="697306" y="421906"/>
                  </a:lnTo>
                  <a:lnTo>
                    <a:pt x="695540" y="432206"/>
                  </a:lnTo>
                  <a:lnTo>
                    <a:pt x="697357" y="442455"/>
                  </a:lnTo>
                  <a:lnTo>
                    <a:pt x="702449" y="450354"/>
                  </a:lnTo>
                  <a:lnTo>
                    <a:pt x="710285" y="455422"/>
                  </a:lnTo>
                  <a:lnTo>
                    <a:pt x="720356" y="457212"/>
                  </a:lnTo>
                  <a:lnTo>
                    <a:pt x="728383" y="457212"/>
                  </a:lnTo>
                  <a:lnTo>
                    <a:pt x="735304" y="454952"/>
                  </a:lnTo>
                  <a:lnTo>
                    <a:pt x="740714" y="449948"/>
                  </a:lnTo>
                  <a:lnTo>
                    <a:pt x="737349" y="446252"/>
                  </a:lnTo>
                  <a:lnTo>
                    <a:pt x="733183" y="441680"/>
                  </a:lnTo>
                  <a:lnTo>
                    <a:pt x="729729" y="444563"/>
                  </a:lnTo>
                  <a:lnTo>
                    <a:pt x="725246" y="446252"/>
                  </a:lnTo>
                  <a:lnTo>
                    <a:pt x="715035" y="446252"/>
                  </a:lnTo>
                  <a:lnTo>
                    <a:pt x="710171" y="443255"/>
                  </a:lnTo>
                  <a:lnTo>
                    <a:pt x="708799" y="436346"/>
                  </a:lnTo>
                  <a:lnTo>
                    <a:pt x="742683" y="436346"/>
                  </a:lnTo>
                  <a:lnTo>
                    <a:pt x="742848" y="435267"/>
                  </a:lnTo>
                  <a:lnTo>
                    <a:pt x="742937" y="432003"/>
                  </a:lnTo>
                  <a:close/>
                </a:path>
                <a:path w="1228089" h="612140">
                  <a:moveTo>
                    <a:pt x="758621" y="496709"/>
                  </a:moveTo>
                  <a:lnTo>
                    <a:pt x="756843" y="496062"/>
                  </a:lnTo>
                  <a:lnTo>
                    <a:pt x="754659" y="495668"/>
                  </a:lnTo>
                  <a:lnTo>
                    <a:pt x="746048" y="495668"/>
                  </a:lnTo>
                  <a:lnTo>
                    <a:pt x="741451" y="497700"/>
                  </a:lnTo>
                  <a:lnTo>
                    <a:pt x="738454" y="502170"/>
                  </a:lnTo>
                  <a:lnTo>
                    <a:pt x="738454" y="496963"/>
                  </a:lnTo>
                  <a:lnTo>
                    <a:pt x="725970" y="496963"/>
                  </a:lnTo>
                  <a:lnTo>
                    <a:pt x="725970" y="544766"/>
                  </a:lnTo>
                  <a:lnTo>
                    <a:pt x="738835" y="544766"/>
                  </a:lnTo>
                  <a:lnTo>
                    <a:pt x="738835" y="511594"/>
                  </a:lnTo>
                  <a:lnTo>
                    <a:pt x="742937" y="507961"/>
                  </a:lnTo>
                  <a:lnTo>
                    <a:pt x="751522" y="507961"/>
                  </a:lnTo>
                  <a:lnTo>
                    <a:pt x="754570" y="508546"/>
                  </a:lnTo>
                  <a:lnTo>
                    <a:pt x="756678" y="509473"/>
                  </a:lnTo>
                  <a:lnTo>
                    <a:pt x="758621" y="496709"/>
                  </a:lnTo>
                  <a:close/>
                </a:path>
                <a:path w="1228089" h="612140">
                  <a:moveTo>
                    <a:pt x="810602" y="514311"/>
                  </a:moveTo>
                  <a:lnTo>
                    <a:pt x="809218" y="506717"/>
                  </a:lnTo>
                  <a:lnTo>
                    <a:pt x="805370" y="500824"/>
                  </a:lnTo>
                  <a:lnTo>
                    <a:pt x="799490" y="497014"/>
                  </a:lnTo>
                  <a:lnTo>
                    <a:pt x="792010" y="495668"/>
                  </a:lnTo>
                  <a:lnTo>
                    <a:pt x="786587" y="495668"/>
                  </a:lnTo>
                  <a:lnTo>
                    <a:pt x="781342" y="497484"/>
                  </a:lnTo>
                  <a:lnTo>
                    <a:pt x="777951" y="502564"/>
                  </a:lnTo>
                  <a:lnTo>
                    <a:pt x="777951" y="496951"/>
                  </a:lnTo>
                  <a:lnTo>
                    <a:pt x="765416" y="496951"/>
                  </a:lnTo>
                  <a:lnTo>
                    <a:pt x="765416" y="544753"/>
                  </a:lnTo>
                  <a:lnTo>
                    <a:pt x="778294" y="544753"/>
                  </a:lnTo>
                  <a:lnTo>
                    <a:pt x="778294" y="511340"/>
                  </a:lnTo>
                  <a:lnTo>
                    <a:pt x="782891" y="507746"/>
                  </a:lnTo>
                  <a:lnTo>
                    <a:pt x="794283" y="507746"/>
                  </a:lnTo>
                  <a:lnTo>
                    <a:pt x="797725" y="511543"/>
                  </a:lnTo>
                  <a:lnTo>
                    <a:pt x="797725" y="544753"/>
                  </a:lnTo>
                  <a:lnTo>
                    <a:pt x="810602" y="544753"/>
                  </a:lnTo>
                  <a:lnTo>
                    <a:pt x="810602" y="514311"/>
                  </a:lnTo>
                  <a:close/>
                </a:path>
                <a:path w="1228089" h="612140">
                  <a:moveTo>
                    <a:pt x="899172" y="514311"/>
                  </a:moveTo>
                  <a:lnTo>
                    <a:pt x="897813" y="506717"/>
                  </a:lnTo>
                  <a:lnTo>
                    <a:pt x="893965" y="500824"/>
                  </a:lnTo>
                  <a:lnTo>
                    <a:pt x="888022" y="497014"/>
                  </a:lnTo>
                  <a:lnTo>
                    <a:pt x="880325" y="495668"/>
                  </a:lnTo>
                  <a:lnTo>
                    <a:pt x="874064" y="495668"/>
                  </a:lnTo>
                  <a:lnTo>
                    <a:pt x="867816" y="497789"/>
                  </a:lnTo>
                  <a:lnTo>
                    <a:pt x="864108" y="503859"/>
                  </a:lnTo>
                  <a:lnTo>
                    <a:pt x="860882" y="498779"/>
                  </a:lnTo>
                  <a:lnTo>
                    <a:pt x="855218" y="495668"/>
                  </a:lnTo>
                  <a:lnTo>
                    <a:pt x="842911" y="495668"/>
                  </a:lnTo>
                  <a:lnTo>
                    <a:pt x="837653" y="497484"/>
                  </a:lnTo>
                  <a:lnTo>
                    <a:pt x="834263" y="502564"/>
                  </a:lnTo>
                  <a:lnTo>
                    <a:pt x="834263" y="496951"/>
                  </a:lnTo>
                  <a:lnTo>
                    <a:pt x="821728" y="496951"/>
                  </a:lnTo>
                  <a:lnTo>
                    <a:pt x="821728" y="544753"/>
                  </a:lnTo>
                  <a:lnTo>
                    <a:pt x="834605" y="544753"/>
                  </a:lnTo>
                  <a:lnTo>
                    <a:pt x="834605" y="511340"/>
                  </a:lnTo>
                  <a:lnTo>
                    <a:pt x="839203" y="507746"/>
                  </a:lnTo>
                  <a:lnTo>
                    <a:pt x="850595" y="507746"/>
                  </a:lnTo>
                  <a:lnTo>
                    <a:pt x="854049" y="511543"/>
                  </a:lnTo>
                  <a:lnTo>
                    <a:pt x="854049" y="544753"/>
                  </a:lnTo>
                  <a:lnTo>
                    <a:pt x="866914" y="544753"/>
                  </a:lnTo>
                  <a:lnTo>
                    <a:pt x="866914" y="511340"/>
                  </a:lnTo>
                  <a:lnTo>
                    <a:pt x="871524" y="507746"/>
                  </a:lnTo>
                  <a:lnTo>
                    <a:pt x="882853" y="507746"/>
                  </a:lnTo>
                  <a:lnTo>
                    <a:pt x="886358" y="511543"/>
                  </a:lnTo>
                  <a:lnTo>
                    <a:pt x="886358" y="544753"/>
                  </a:lnTo>
                  <a:lnTo>
                    <a:pt x="899172" y="544753"/>
                  </a:lnTo>
                  <a:lnTo>
                    <a:pt x="899172" y="514311"/>
                  </a:lnTo>
                  <a:close/>
                </a:path>
                <a:path w="1228089" h="612140">
                  <a:moveTo>
                    <a:pt x="923277" y="192493"/>
                  </a:moveTo>
                  <a:lnTo>
                    <a:pt x="885355" y="192493"/>
                  </a:lnTo>
                  <a:lnTo>
                    <a:pt x="885355" y="330542"/>
                  </a:lnTo>
                  <a:lnTo>
                    <a:pt x="923277" y="330542"/>
                  </a:lnTo>
                  <a:lnTo>
                    <a:pt x="923277" y="192493"/>
                  </a:lnTo>
                  <a:close/>
                </a:path>
                <a:path w="1228089" h="612140">
                  <a:moveTo>
                    <a:pt x="954760" y="520776"/>
                  </a:moveTo>
                  <a:lnTo>
                    <a:pt x="954011" y="516343"/>
                  </a:lnTo>
                  <a:lnTo>
                    <a:pt x="953058" y="510679"/>
                  </a:lnTo>
                  <a:lnTo>
                    <a:pt x="952957" y="510425"/>
                  </a:lnTo>
                  <a:lnTo>
                    <a:pt x="950760" y="506768"/>
                  </a:lnTo>
                  <a:lnTo>
                    <a:pt x="948283" y="502640"/>
                  </a:lnTo>
                  <a:lnTo>
                    <a:pt x="941819" y="498106"/>
                  </a:lnTo>
                  <a:lnTo>
                    <a:pt x="941819" y="516343"/>
                  </a:lnTo>
                  <a:lnTo>
                    <a:pt x="920673" y="516343"/>
                  </a:lnTo>
                  <a:lnTo>
                    <a:pt x="941819" y="516343"/>
                  </a:lnTo>
                  <a:lnTo>
                    <a:pt x="941819" y="498106"/>
                  </a:lnTo>
                  <a:lnTo>
                    <a:pt x="940955" y="497497"/>
                  </a:lnTo>
                  <a:lnTo>
                    <a:pt x="931532" y="495668"/>
                  </a:lnTo>
                  <a:lnTo>
                    <a:pt x="921715" y="497509"/>
                  </a:lnTo>
                  <a:lnTo>
                    <a:pt x="914082" y="502678"/>
                  </a:lnTo>
                  <a:lnTo>
                    <a:pt x="909116" y="510679"/>
                  </a:lnTo>
                  <a:lnTo>
                    <a:pt x="907351" y="520966"/>
                  </a:lnTo>
                  <a:lnTo>
                    <a:pt x="909167" y="531228"/>
                  </a:lnTo>
                  <a:lnTo>
                    <a:pt x="914260" y="539115"/>
                  </a:lnTo>
                  <a:lnTo>
                    <a:pt x="922108" y="544195"/>
                  </a:lnTo>
                  <a:lnTo>
                    <a:pt x="932180" y="545985"/>
                  </a:lnTo>
                  <a:lnTo>
                    <a:pt x="940206" y="545985"/>
                  </a:lnTo>
                  <a:lnTo>
                    <a:pt x="947115" y="543712"/>
                  </a:lnTo>
                  <a:lnTo>
                    <a:pt x="952538" y="538721"/>
                  </a:lnTo>
                  <a:lnTo>
                    <a:pt x="949159" y="535025"/>
                  </a:lnTo>
                  <a:lnTo>
                    <a:pt x="944994" y="530453"/>
                  </a:lnTo>
                  <a:lnTo>
                    <a:pt x="941539" y="533336"/>
                  </a:lnTo>
                  <a:lnTo>
                    <a:pt x="937056" y="535025"/>
                  </a:lnTo>
                  <a:lnTo>
                    <a:pt x="926846" y="535025"/>
                  </a:lnTo>
                  <a:lnTo>
                    <a:pt x="921994" y="532015"/>
                  </a:lnTo>
                  <a:lnTo>
                    <a:pt x="920623" y="525119"/>
                  </a:lnTo>
                  <a:lnTo>
                    <a:pt x="954506" y="525119"/>
                  </a:lnTo>
                  <a:lnTo>
                    <a:pt x="954633" y="524027"/>
                  </a:lnTo>
                  <a:lnTo>
                    <a:pt x="954760" y="520776"/>
                  </a:lnTo>
                  <a:close/>
                </a:path>
                <a:path w="1228089" h="612140">
                  <a:moveTo>
                    <a:pt x="1008456" y="514311"/>
                  </a:moveTo>
                  <a:lnTo>
                    <a:pt x="1007084" y="506717"/>
                  </a:lnTo>
                  <a:lnTo>
                    <a:pt x="1003236" y="500824"/>
                  </a:lnTo>
                  <a:lnTo>
                    <a:pt x="997356" y="497014"/>
                  </a:lnTo>
                  <a:lnTo>
                    <a:pt x="989863" y="495668"/>
                  </a:lnTo>
                  <a:lnTo>
                    <a:pt x="984453" y="495668"/>
                  </a:lnTo>
                  <a:lnTo>
                    <a:pt x="979208" y="497484"/>
                  </a:lnTo>
                  <a:lnTo>
                    <a:pt x="975817" y="502564"/>
                  </a:lnTo>
                  <a:lnTo>
                    <a:pt x="975817" y="496951"/>
                  </a:lnTo>
                  <a:lnTo>
                    <a:pt x="963269" y="496951"/>
                  </a:lnTo>
                  <a:lnTo>
                    <a:pt x="963269" y="544753"/>
                  </a:lnTo>
                  <a:lnTo>
                    <a:pt x="976147" y="544753"/>
                  </a:lnTo>
                  <a:lnTo>
                    <a:pt x="976147" y="511340"/>
                  </a:lnTo>
                  <a:lnTo>
                    <a:pt x="980744" y="507746"/>
                  </a:lnTo>
                  <a:lnTo>
                    <a:pt x="992136" y="507746"/>
                  </a:lnTo>
                  <a:lnTo>
                    <a:pt x="995578" y="511543"/>
                  </a:lnTo>
                  <a:lnTo>
                    <a:pt x="995578" y="544753"/>
                  </a:lnTo>
                  <a:lnTo>
                    <a:pt x="1008456" y="544753"/>
                  </a:lnTo>
                  <a:lnTo>
                    <a:pt x="1008456" y="514311"/>
                  </a:lnTo>
                  <a:close/>
                </a:path>
                <a:path w="1228089" h="612140">
                  <a:moveTo>
                    <a:pt x="1057338" y="540956"/>
                  </a:moveTo>
                  <a:lnTo>
                    <a:pt x="1052601" y="530885"/>
                  </a:lnTo>
                  <a:lnTo>
                    <a:pt x="1049985" y="532460"/>
                  </a:lnTo>
                  <a:lnTo>
                    <a:pt x="1046683" y="534009"/>
                  </a:lnTo>
                  <a:lnTo>
                    <a:pt x="1039609" y="534009"/>
                  </a:lnTo>
                  <a:lnTo>
                    <a:pt x="1036472" y="531812"/>
                  </a:lnTo>
                  <a:lnTo>
                    <a:pt x="1036472" y="508393"/>
                  </a:lnTo>
                  <a:lnTo>
                    <a:pt x="1053782" y="508393"/>
                  </a:lnTo>
                  <a:lnTo>
                    <a:pt x="1053782" y="496951"/>
                  </a:lnTo>
                  <a:lnTo>
                    <a:pt x="1036472" y="496951"/>
                  </a:lnTo>
                  <a:lnTo>
                    <a:pt x="1036472" y="482765"/>
                  </a:lnTo>
                  <a:lnTo>
                    <a:pt x="1023607" y="482765"/>
                  </a:lnTo>
                  <a:lnTo>
                    <a:pt x="1023607" y="496951"/>
                  </a:lnTo>
                  <a:lnTo>
                    <a:pt x="1014361" y="496951"/>
                  </a:lnTo>
                  <a:lnTo>
                    <a:pt x="1014361" y="508393"/>
                  </a:lnTo>
                  <a:lnTo>
                    <a:pt x="1023607" y="508393"/>
                  </a:lnTo>
                  <a:lnTo>
                    <a:pt x="1023607" y="526872"/>
                  </a:lnTo>
                  <a:lnTo>
                    <a:pt x="1024737" y="535089"/>
                  </a:lnTo>
                  <a:lnTo>
                    <a:pt x="1028103" y="541083"/>
                  </a:lnTo>
                  <a:lnTo>
                    <a:pt x="1033703" y="544741"/>
                  </a:lnTo>
                  <a:lnTo>
                    <a:pt x="1041501" y="545985"/>
                  </a:lnTo>
                  <a:lnTo>
                    <a:pt x="1048308" y="545985"/>
                  </a:lnTo>
                  <a:lnTo>
                    <a:pt x="1053134" y="543814"/>
                  </a:lnTo>
                  <a:lnTo>
                    <a:pt x="1057338" y="540956"/>
                  </a:lnTo>
                  <a:close/>
                </a:path>
                <a:path w="1228089" h="612140">
                  <a:moveTo>
                    <a:pt x="1080300" y="330542"/>
                  </a:moveTo>
                  <a:lnTo>
                    <a:pt x="1073048" y="314896"/>
                  </a:lnTo>
                  <a:lnTo>
                    <a:pt x="1057859" y="282130"/>
                  </a:lnTo>
                  <a:lnTo>
                    <a:pt x="1045413" y="255257"/>
                  </a:lnTo>
                  <a:lnTo>
                    <a:pt x="1021372" y="203390"/>
                  </a:lnTo>
                  <a:lnTo>
                    <a:pt x="1021372" y="282130"/>
                  </a:lnTo>
                  <a:lnTo>
                    <a:pt x="997051" y="282130"/>
                  </a:lnTo>
                  <a:lnTo>
                    <a:pt x="1008824" y="255257"/>
                  </a:lnTo>
                  <a:lnTo>
                    <a:pt x="1009611" y="255257"/>
                  </a:lnTo>
                  <a:lnTo>
                    <a:pt x="1021372" y="282130"/>
                  </a:lnTo>
                  <a:lnTo>
                    <a:pt x="1021372" y="203390"/>
                  </a:lnTo>
                  <a:lnTo>
                    <a:pt x="1016317" y="192481"/>
                  </a:lnTo>
                  <a:lnTo>
                    <a:pt x="1002093" y="192481"/>
                  </a:lnTo>
                  <a:lnTo>
                    <a:pt x="938136" y="330542"/>
                  </a:lnTo>
                  <a:lnTo>
                    <a:pt x="978814" y="330542"/>
                  </a:lnTo>
                  <a:lnTo>
                    <a:pt x="985469" y="314896"/>
                  </a:lnTo>
                  <a:lnTo>
                    <a:pt x="1032954" y="314896"/>
                  </a:lnTo>
                  <a:lnTo>
                    <a:pt x="1039596" y="330542"/>
                  </a:lnTo>
                  <a:lnTo>
                    <a:pt x="1080300" y="330542"/>
                  </a:lnTo>
                  <a:close/>
                </a:path>
                <a:path w="1228089" h="612140">
                  <a:moveTo>
                    <a:pt x="1227493" y="194144"/>
                  </a:moveTo>
                  <a:lnTo>
                    <a:pt x="1224559" y="194144"/>
                  </a:lnTo>
                  <a:lnTo>
                    <a:pt x="1224559" y="544537"/>
                  </a:lnTo>
                  <a:lnTo>
                    <a:pt x="1227493" y="544537"/>
                  </a:lnTo>
                  <a:lnTo>
                    <a:pt x="1227493" y="1941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48" name="object 38">
              <a:extLst>
                <a:ext uri="{FF2B5EF4-FFF2-40B4-BE49-F238E27FC236}">
                  <a16:creationId xmlns:a16="http://schemas.microsoft.com/office/drawing/2014/main" id="{524EBAFA-7F8E-4A4D-A468-B9AEEEF2DB94}"/>
                </a:ext>
              </a:extLst>
            </p:cNvPr>
            <p:cNvPicPr/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84255" y="6019124"/>
              <a:ext cx="438830" cy="145906"/>
            </a:xfrm>
            <a:prstGeom prst="rect">
              <a:avLst/>
            </a:prstGeom>
          </p:spPr>
        </p:pic>
      </p:grp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0D53F99C-3F3B-3346-9C7A-D157E40434E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08905" y="2077366"/>
            <a:ext cx="5353050" cy="1511911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/>
              <a:t>Cover slide</a:t>
            </a:r>
            <a:endParaRPr lang="en-US" dirty="0"/>
          </a:p>
        </p:txBody>
      </p:sp>
      <p:pic>
        <p:nvPicPr>
          <p:cNvPr id="44" name="Picture 43" descr="Logo&#10;&#10;Description automatically generated">
            <a:extLst>
              <a:ext uri="{FF2B5EF4-FFF2-40B4-BE49-F238E27FC236}">
                <a16:creationId xmlns:a16="http://schemas.microsoft.com/office/drawing/2014/main" id="{FCD2C7B3-EC92-A544-9A8E-668696ADE7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0439" y="4502426"/>
            <a:ext cx="3930588" cy="235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9087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2EAED-8B24-4FC5-A469-041FC6D037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76B207-4980-4262-A6E3-7C838C17FF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1FEC1-4C5E-4AB9-9368-641DE365F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13/1/2023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DCC3C-644C-42CC-8BDA-9B9DBBCC1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31FE8-C8D2-4C51-AF34-96F11B578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179307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6C78E-8AD9-4ABC-9AE6-BEB810F42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B8B72-1F07-42A8-AB30-F3CC89B7A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61128-58BE-4C24-8049-6F1F7C31D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13/1/2023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6D483-D1DD-4F23-83EF-EF6B7EE9A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67806-3D3F-4A9C-8624-6667D5C91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0217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86687-5BFC-4F33-AAC8-D761CB8A8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10C7D-C396-476B-BD59-FB0A0BCE6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E0FA3-A1B1-4831-BBF9-5753D1B53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13/1/2023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7446FB-D1D7-4411-9232-EA1B1B8F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287BA9-2EB9-43A0-91AB-71B814E7E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86337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7D38A-3EF3-4DE9-A0E0-BB24E8044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EAB2A-2AF5-4B2B-8C24-6FADF47E4A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1A5FF0-F890-4353-9DAE-B3704235B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A289E4-6F6A-4291-92BE-61341FF35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13/1/2023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E2738A-07DF-4D7A-AB6B-7218EE95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99E93-8125-479E-8925-7CCD845F5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839367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2AC8E-8705-4C5D-9A6B-525AE6AAE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9A9BF-89C3-4B68-BC48-56B64E3D8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B3BD5B-175C-4D01-9044-BF6B0C3830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57B9F5-CA0A-45F9-A5E6-9E14005E19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8A53C4-0BC3-430D-BFA7-A7CB63A7E6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920D34-795C-4758-B887-8ACB44354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13/1/2023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680A02-16DF-40E9-9690-659F2F5A3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FB80FD-6472-423F-AA57-6D200057C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4082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B8253-F38C-41AC-962E-254512451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11E460-B627-43DA-96DB-8C15B3AA0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13/1/2023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9EA26C-E482-45AD-A86C-49AA44191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99E85C-5749-4DBB-BF4E-E5396F7CB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1174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EBF72B-1D82-4997-BEE0-30F29F8FE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13/1/2023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62A328-3A7C-4388-91AC-6C14A0E54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4B228-BA37-474F-A396-84E4B052A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43951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85F34-048D-439B-828E-8AD9F20AE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2AA16-6B65-4375-8AC0-40650532E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4CD684-B39C-450E-9B4C-C23FA020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DB73A6-2E5A-487F-80CB-ED3D774A4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13/1/2023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26990F-833A-446B-8016-26F2D462E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3A47F2-7843-40A4-B55A-731241146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64763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BD42C-3C3C-4234-BA95-FE1FF1089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678957-B4EC-4768-89ED-098AE4BD3B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5EDFF-7944-4869-864F-D81EA31C4E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59E91F-E295-4436-9A7F-931D62444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13/1/2023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3B1028-5E08-4F49-AB9A-038A090B4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E86D79-B843-447D-A09A-1129C775B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474527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D4E98-C079-48D7-8F83-047D6A7EA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2B5D38-0C3A-453B-B894-6A2931B6E6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9D19F-AAA0-43A6-857D-DDAB2CAC2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13/1/2023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89DE3-180B-4810-B060-F3EC76310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61935-257C-45D8-83C6-8BFB77F6E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4754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B6319A-FDA9-454E-83AB-74EB74F022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767C38-B860-4E8C-8C29-226DCAA63E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00E80-8C13-42F4-A679-F6D6856B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13/1/2023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2938D-7FE8-4841-AF5F-C523F938D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3E385-B140-4D80-ADAD-0B5B8F9B9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060282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7538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31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3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BC5E4-D92C-104E-990E-8562E81D1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4EAC4D1-B026-E14D-BA30-BD65BCD6A5D5}" type="datetimeFigureOut">
              <a:rPr lang="en-US" smtClean="0"/>
              <a:pPr/>
              <a:t>1/13/23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A5086-6D35-9D45-A6A3-8A01C62EB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57102-24D9-D54D-BD8B-16E6DDE88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B58FA-4863-B049-8632-D4BFAA77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18D91F-B0A1-1146-9A4A-7C95443AB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6531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57102-24D9-D54D-BD8B-16E6DDE88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BC5E4-D92C-104E-990E-8562E81D1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4EAC4D1-B026-E14D-BA30-BD65BCD6A5D5}" type="datetimeFigureOut">
              <a:rPr lang="en-US" smtClean="0"/>
              <a:pPr/>
              <a:t>1/13/23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A5086-6D35-9D45-A6A3-8A01C62EB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B58FA-4863-B049-8632-D4BFAA77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18D91F-B0A1-1146-9A4A-7C95443AB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5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57102-24D9-D54D-BD8B-16E6DDE88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BC5E4-D92C-104E-990E-8562E81D1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4EAC4D1-B026-E14D-BA30-BD65BCD6A5D5}" type="datetimeFigureOut">
              <a:rPr lang="en-US" smtClean="0"/>
              <a:pPr/>
              <a:t>1/13/23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A5086-6D35-9D45-A6A3-8A01C62EB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B58FA-4863-B049-8632-D4BFAA77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18D91F-B0A1-1146-9A4A-7C95443AB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06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87" r:id="rId2"/>
    <p:sldLayoutId id="2147483688" r:id="rId3"/>
    <p:sldLayoutId id="2147483689" r:id="rId4"/>
    <p:sldLayoutId id="2147483690" r:id="rId5"/>
    <p:sldLayoutId id="2147483700" r:id="rId6"/>
    <p:sldLayoutId id="2147483691" r:id="rId7"/>
    <p:sldLayoutId id="2147483701" r:id="rId8"/>
    <p:sldLayoutId id="2147483692" r:id="rId9"/>
    <p:sldLayoutId id="2147483693" r:id="rId10"/>
    <p:sldLayoutId id="2147483694" r:id="rId11"/>
    <p:sldLayoutId id="214748369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BC5E4-D92C-104E-990E-8562E81D1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4EAC4D1-B026-E14D-BA30-BD65BCD6A5D5}" type="datetimeFigureOut">
              <a:rPr lang="en-US" smtClean="0"/>
              <a:pPr/>
              <a:t>1/13/23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A5086-6D35-9D45-A6A3-8A01C62EB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57102-24D9-D54D-BD8B-16E6DDE88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B58FA-4863-B049-8632-D4BFAA77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18D91F-B0A1-1146-9A4A-7C95443AB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694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BC5E4-D92C-104E-990E-8562E81D1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4EAC4D1-B026-E14D-BA30-BD65BCD6A5D5}" type="datetimeFigureOut">
              <a:rPr lang="en-US" smtClean="0"/>
              <a:pPr/>
              <a:t>1/13/23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A5086-6D35-9D45-A6A3-8A01C62EB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57102-24D9-D54D-BD8B-16E6DDE88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B58FA-4863-B049-8632-D4BFAA77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18D91F-B0A1-1146-9A4A-7C95443AB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95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99" r:id="rId2"/>
    <p:sldLayoutId id="2147483702" r:id="rId3"/>
    <p:sldLayoutId id="214748370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09599" y="274638"/>
            <a:ext cx="10972802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359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802" cy="525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3094"/>
              <a:t>Body Level One</a:t>
            </a:r>
          </a:p>
          <a:p>
            <a:pPr lvl="1">
              <a:defRPr sz="1800"/>
            </a:pPr>
            <a:r>
              <a:rPr sz="3094"/>
              <a:t>Body Level Two</a:t>
            </a:r>
          </a:p>
          <a:p>
            <a:pPr lvl="2">
              <a:defRPr sz="1800"/>
            </a:pPr>
            <a:r>
              <a:rPr sz="3094"/>
              <a:t>Body Level Three</a:t>
            </a:r>
          </a:p>
          <a:p>
            <a:pPr lvl="3">
              <a:defRPr sz="1800"/>
            </a:pPr>
            <a:r>
              <a:rPr sz="3094"/>
              <a:t>Body Level Four</a:t>
            </a:r>
          </a:p>
          <a:p>
            <a:pPr lvl="4">
              <a:defRPr sz="1800"/>
            </a:pPr>
            <a:r>
              <a:rPr sz="3094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737600" y="6245226"/>
            <a:ext cx="2844801" cy="390939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642915">
              <a:defRPr sz="1687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9133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27" r:id="rId5"/>
  </p:sldLayoutIdLst>
  <p:transition spd="med"/>
  <p:txStyles>
    <p:titleStyle>
      <a:lvl1pPr algn="ctr">
        <a:defRPr sz="4359">
          <a:latin typeface="Arial"/>
          <a:ea typeface="Arial"/>
          <a:cs typeface="Arial"/>
          <a:sym typeface="Arial"/>
        </a:defRPr>
      </a:lvl1pPr>
      <a:lvl2pPr algn="ctr">
        <a:defRPr sz="4359">
          <a:latin typeface="Arial"/>
          <a:ea typeface="Arial"/>
          <a:cs typeface="Arial"/>
          <a:sym typeface="Arial"/>
        </a:defRPr>
      </a:lvl2pPr>
      <a:lvl3pPr algn="ctr">
        <a:defRPr sz="4359">
          <a:latin typeface="Arial"/>
          <a:ea typeface="Arial"/>
          <a:cs typeface="Arial"/>
          <a:sym typeface="Arial"/>
        </a:defRPr>
      </a:lvl3pPr>
      <a:lvl4pPr algn="ctr">
        <a:defRPr sz="4359">
          <a:latin typeface="Arial"/>
          <a:ea typeface="Arial"/>
          <a:cs typeface="Arial"/>
          <a:sym typeface="Arial"/>
        </a:defRPr>
      </a:lvl4pPr>
      <a:lvl5pPr algn="ctr">
        <a:defRPr sz="4359">
          <a:latin typeface="Arial"/>
          <a:ea typeface="Arial"/>
          <a:cs typeface="Arial"/>
          <a:sym typeface="Arial"/>
        </a:defRPr>
      </a:lvl5pPr>
      <a:lvl6pPr indent="321457" algn="ctr">
        <a:defRPr sz="4359">
          <a:latin typeface="Arial"/>
          <a:ea typeface="Arial"/>
          <a:cs typeface="Arial"/>
          <a:sym typeface="Arial"/>
        </a:defRPr>
      </a:lvl6pPr>
      <a:lvl7pPr indent="642915" algn="ctr">
        <a:defRPr sz="4359">
          <a:latin typeface="Arial"/>
          <a:ea typeface="Arial"/>
          <a:cs typeface="Arial"/>
          <a:sym typeface="Arial"/>
        </a:defRPr>
      </a:lvl7pPr>
      <a:lvl8pPr indent="964372" algn="ctr">
        <a:defRPr sz="4359">
          <a:latin typeface="Arial"/>
          <a:ea typeface="Arial"/>
          <a:cs typeface="Arial"/>
          <a:sym typeface="Arial"/>
        </a:defRPr>
      </a:lvl8pPr>
      <a:lvl9pPr indent="1285829" algn="ctr">
        <a:defRPr sz="4359">
          <a:latin typeface="Arial"/>
          <a:ea typeface="Arial"/>
          <a:cs typeface="Arial"/>
          <a:sym typeface="Arial"/>
        </a:defRPr>
      </a:lvl9pPr>
    </p:titleStyle>
    <p:bodyStyle>
      <a:lvl1pPr marL="331503" indent="-331503">
        <a:spcBef>
          <a:spcPts val="492"/>
        </a:spcBef>
        <a:buSzPct val="100000"/>
        <a:buChar char="•"/>
        <a:defRPr sz="3094">
          <a:latin typeface="Arial"/>
          <a:ea typeface="Arial"/>
          <a:cs typeface="Arial"/>
          <a:sym typeface="Arial"/>
        </a:defRPr>
      </a:lvl1pPr>
      <a:lvl2pPr marL="637174" indent="-315717">
        <a:spcBef>
          <a:spcPts val="492"/>
        </a:spcBef>
        <a:buSzPct val="100000"/>
        <a:buChar char="–"/>
        <a:defRPr sz="3094">
          <a:latin typeface="Arial"/>
          <a:ea typeface="Arial"/>
          <a:cs typeface="Arial"/>
          <a:sym typeface="Arial"/>
        </a:defRPr>
      </a:lvl2pPr>
      <a:lvl3pPr marL="937584" indent="-294669">
        <a:spcBef>
          <a:spcPts val="492"/>
        </a:spcBef>
        <a:buSzPct val="100000"/>
        <a:buChar char="•"/>
        <a:defRPr sz="3094">
          <a:latin typeface="Arial"/>
          <a:ea typeface="Arial"/>
          <a:cs typeface="Arial"/>
          <a:sym typeface="Arial"/>
        </a:defRPr>
      </a:lvl3pPr>
      <a:lvl4pPr marL="1317975" indent="-353603">
        <a:spcBef>
          <a:spcPts val="492"/>
        </a:spcBef>
        <a:buSzPct val="100000"/>
        <a:buChar char="–"/>
        <a:defRPr sz="3094">
          <a:latin typeface="Arial"/>
          <a:ea typeface="Arial"/>
          <a:cs typeface="Arial"/>
          <a:sym typeface="Arial"/>
        </a:defRPr>
      </a:lvl4pPr>
      <a:lvl5pPr marL="1639432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5pPr>
      <a:lvl6pPr marL="1960890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6pPr>
      <a:lvl7pPr marL="2282347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7pPr>
      <a:lvl8pPr marL="2603804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8pPr>
      <a:lvl9pPr marL="2925262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9pPr>
    </p:bodyStyle>
    <p:otherStyle>
      <a:lvl1pPr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321457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642915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964372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285829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1607287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1928744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2250201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2571659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09599" y="274638"/>
            <a:ext cx="10972802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359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802" cy="525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3094"/>
              <a:t>Body Level One</a:t>
            </a:r>
          </a:p>
          <a:p>
            <a:pPr lvl="1">
              <a:defRPr sz="1800"/>
            </a:pPr>
            <a:r>
              <a:rPr sz="3094"/>
              <a:t>Body Level Two</a:t>
            </a:r>
          </a:p>
          <a:p>
            <a:pPr lvl="2">
              <a:defRPr sz="1800"/>
            </a:pPr>
            <a:r>
              <a:rPr sz="3094"/>
              <a:t>Body Level Three</a:t>
            </a:r>
          </a:p>
          <a:p>
            <a:pPr lvl="3">
              <a:defRPr sz="1800"/>
            </a:pPr>
            <a:r>
              <a:rPr sz="3094"/>
              <a:t>Body Level Four</a:t>
            </a:r>
          </a:p>
          <a:p>
            <a:pPr lvl="4">
              <a:defRPr sz="1800"/>
            </a:pPr>
            <a:r>
              <a:rPr sz="3094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737600" y="6245226"/>
            <a:ext cx="2844801" cy="390939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642915">
              <a:defRPr sz="1687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617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</p:sldLayoutIdLst>
  <p:transition spd="med"/>
  <p:txStyles>
    <p:titleStyle>
      <a:lvl1pPr algn="ctr">
        <a:defRPr sz="4359">
          <a:latin typeface="Arial"/>
          <a:ea typeface="Arial"/>
          <a:cs typeface="Arial"/>
          <a:sym typeface="Arial"/>
        </a:defRPr>
      </a:lvl1pPr>
      <a:lvl2pPr algn="ctr">
        <a:defRPr sz="4359">
          <a:latin typeface="Arial"/>
          <a:ea typeface="Arial"/>
          <a:cs typeface="Arial"/>
          <a:sym typeface="Arial"/>
        </a:defRPr>
      </a:lvl2pPr>
      <a:lvl3pPr algn="ctr">
        <a:defRPr sz="4359">
          <a:latin typeface="Arial"/>
          <a:ea typeface="Arial"/>
          <a:cs typeface="Arial"/>
          <a:sym typeface="Arial"/>
        </a:defRPr>
      </a:lvl3pPr>
      <a:lvl4pPr algn="ctr">
        <a:defRPr sz="4359">
          <a:latin typeface="Arial"/>
          <a:ea typeface="Arial"/>
          <a:cs typeface="Arial"/>
          <a:sym typeface="Arial"/>
        </a:defRPr>
      </a:lvl4pPr>
      <a:lvl5pPr algn="ctr">
        <a:defRPr sz="4359">
          <a:latin typeface="Arial"/>
          <a:ea typeface="Arial"/>
          <a:cs typeface="Arial"/>
          <a:sym typeface="Arial"/>
        </a:defRPr>
      </a:lvl5pPr>
      <a:lvl6pPr indent="321457" algn="ctr">
        <a:defRPr sz="4359">
          <a:latin typeface="Arial"/>
          <a:ea typeface="Arial"/>
          <a:cs typeface="Arial"/>
          <a:sym typeface="Arial"/>
        </a:defRPr>
      </a:lvl6pPr>
      <a:lvl7pPr indent="642915" algn="ctr">
        <a:defRPr sz="4359">
          <a:latin typeface="Arial"/>
          <a:ea typeface="Arial"/>
          <a:cs typeface="Arial"/>
          <a:sym typeface="Arial"/>
        </a:defRPr>
      </a:lvl7pPr>
      <a:lvl8pPr indent="964372" algn="ctr">
        <a:defRPr sz="4359">
          <a:latin typeface="Arial"/>
          <a:ea typeface="Arial"/>
          <a:cs typeface="Arial"/>
          <a:sym typeface="Arial"/>
        </a:defRPr>
      </a:lvl8pPr>
      <a:lvl9pPr indent="1285829" algn="ctr">
        <a:defRPr sz="4359">
          <a:latin typeface="Arial"/>
          <a:ea typeface="Arial"/>
          <a:cs typeface="Arial"/>
          <a:sym typeface="Arial"/>
        </a:defRPr>
      </a:lvl9pPr>
    </p:titleStyle>
    <p:bodyStyle>
      <a:lvl1pPr marL="331503" indent="-331503">
        <a:spcBef>
          <a:spcPts val="492"/>
        </a:spcBef>
        <a:buSzPct val="100000"/>
        <a:buChar char="•"/>
        <a:defRPr sz="3094">
          <a:latin typeface="Arial"/>
          <a:ea typeface="Arial"/>
          <a:cs typeface="Arial"/>
          <a:sym typeface="Arial"/>
        </a:defRPr>
      </a:lvl1pPr>
      <a:lvl2pPr marL="637174" indent="-315717">
        <a:spcBef>
          <a:spcPts val="492"/>
        </a:spcBef>
        <a:buSzPct val="100000"/>
        <a:buChar char="–"/>
        <a:defRPr sz="3094">
          <a:latin typeface="Arial"/>
          <a:ea typeface="Arial"/>
          <a:cs typeface="Arial"/>
          <a:sym typeface="Arial"/>
        </a:defRPr>
      </a:lvl2pPr>
      <a:lvl3pPr marL="937584" indent="-294669">
        <a:spcBef>
          <a:spcPts val="492"/>
        </a:spcBef>
        <a:buSzPct val="100000"/>
        <a:buChar char="•"/>
        <a:defRPr sz="3094">
          <a:latin typeface="Arial"/>
          <a:ea typeface="Arial"/>
          <a:cs typeface="Arial"/>
          <a:sym typeface="Arial"/>
        </a:defRPr>
      </a:lvl3pPr>
      <a:lvl4pPr marL="1317975" indent="-353603">
        <a:spcBef>
          <a:spcPts val="492"/>
        </a:spcBef>
        <a:buSzPct val="100000"/>
        <a:buChar char="–"/>
        <a:defRPr sz="3094">
          <a:latin typeface="Arial"/>
          <a:ea typeface="Arial"/>
          <a:cs typeface="Arial"/>
          <a:sym typeface="Arial"/>
        </a:defRPr>
      </a:lvl4pPr>
      <a:lvl5pPr marL="1639432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5pPr>
      <a:lvl6pPr marL="1960890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6pPr>
      <a:lvl7pPr marL="2282347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7pPr>
      <a:lvl8pPr marL="2603804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8pPr>
      <a:lvl9pPr marL="2925262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9pPr>
    </p:bodyStyle>
    <p:otherStyle>
      <a:lvl1pPr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321457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642915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964372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285829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1607287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1928744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2250201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2571659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BC5E4-D92C-104E-990E-8562E81D1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4EAC4D1-B026-E14D-BA30-BD65BCD6A5D5}" type="datetimeFigureOut">
              <a:rPr lang="en-US" smtClean="0"/>
              <a:pPr/>
              <a:t>1/13/23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A5086-6D35-9D45-A6A3-8A01C62EB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57102-24D9-D54D-BD8B-16E6DDE88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B58FA-4863-B049-8632-D4BFAA77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18D91F-B0A1-1146-9A4A-7C95443AB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1426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2B8E6B-F189-4A1D-B417-82DEBA20C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CAA43-F353-4A58-8B34-18BDAB934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B309E1-8785-4DC6-A63B-63854BDD9A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6C77F-8F5E-4617-8F6F-C054BB0BBE2B}" type="datetimeFigureOut">
              <a:rPr lang="en-AU" smtClean="0"/>
              <a:t>13/1/2023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9A623-DA52-4090-A2F0-F4F27CAF2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73671-EE4F-46CB-94E5-0DBBA744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6543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iff"/><Relationship Id="rId3" Type="http://schemas.openxmlformats.org/officeDocument/2006/relationships/image" Target="../media/image46.png"/><Relationship Id="rId7" Type="http://schemas.microsoft.com/office/2007/relationships/hdphoto" Target="../media/hdphoto4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4" Type="http://schemas.openxmlformats.org/officeDocument/2006/relationships/hyperlink" Target="https://vimeo.com/789015665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hyperlink" Target="https://us02web.zoom.us/j/81174729565?pwd=WnFMT1ZEclhhMnRjVzVNZUtUY3EzUT09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5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66.png"/><Relationship Id="rId4" Type="http://schemas.microsoft.com/office/2011/relationships/webextension" Target="../webextensions/webextension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3.xml"/><Relationship Id="rId4" Type="http://schemas.openxmlformats.org/officeDocument/2006/relationships/hyperlink" Target="https://vimeo.com/789017028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35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4.png"/><Relationship Id="rId4" Type="http://schemas.openxmlformats.org/officeDocument/2006/relationships/image" Target="../media/image35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5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89017891" TargetMode="External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4.png"/><Relationship Id="rId4" Type="http://schemas.openxmlformats.org/officeDocument/2006/relationships/image" Target="../media/image35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7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4.png"/><Relationship Id="rId4" Type="http://schemas.openxmlformats.org/officeDocument/2006/relationships/image" Target="../media/image35.tif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5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4.png"/><Relationship Id="rId4" Type="http://schemas.openxmlformats.org/officeDocument/2006/relationships/image" Target="../media/image35.tif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7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4.png"/><Relationship Id="rId4" Type="http://schemas.openxmlformats.org/officeDocument/2006/relationships/image" Target="../media/image35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5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2.xml"/><Relationship Id="rId4" Type="http://schemas.openxmlformats.org/officeDocument/2006/relationships/hyperlink" Target="https://vimeo.com/789017665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4.png"/><Relationship Id="rId4" Type="http://schemas.openxmlformats.org/officeDocument/2006/relationships/image" Target="../media/image35.tif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8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4.png"/><Relationship Id="rId4" Type="http://schemas.openxmlformats.org/officeDocument/2006/relationships/image" Target="../media/image35.tif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3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5.tif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2.xml"/><Relationship Id="rId4" Type="http://schemas.openxmlformats.org/officeDocument/2006/relationships/hyperlink" Target="https://vimeo.com/789015178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4.png"/><Relationship Id="rId4" Type="http://schemas.openxmlformats.org/officeDocument/2006/relationships/image" Target="../media/image35.tif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4.png"/><Relationship Id="rId4" Type="http://schemas.openxmlformats.org/officeDocument/2006/relationships/image" Target="../media/image35.tif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73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87.tiff"/><Relationship Id="rId1" Type="http://schemas.openxmlformats.org/officeDocument/2006/relationships/slideLayout" Target="../slideLayouts/slideLayout3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9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789015178" TargetMode="External"/><Relationship Id="rId1" Type="http://schemas.openxmlformats.org/officeDocument/2006/relationships/slideLayout" Target="../slideLayouts/slideLayout3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3761146"/>
            <a:ext cx="9256795" cy="1867046"/>
          </a:xfrm>
          <a:prstGeom prst="rect">
            <a:avLst/>
          </a:prstGeom>
        </p:spPr>
        <p:txBody>
          <a:bodyPr wrap="square" lIns="91435" tIns="45718" rIns="91435" bIns="45718">
            <a:spAutoFit/>
          </a:bodyPr>
          <a:lstStyle/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50" b="1" i="0" u="none" strike="noStrike" kern="0" cap="none" spc="150" normalizeH="0" baseline="0" noProof="0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halkduster" panose="03050602040202020205" pitchFamily="66" charset="77"/>
              <a:cs typeface="Chalkduster"/>
              <a:sym typeface="Helvetica Light"/>
            </a:endParaRPr>
          </a:p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94" b="0" i="0" u="none" strike="noStrike" kern="0" cap="none" spc="150" normalizeH="0" baseline="0" noProof="0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94" b="0" i="0" u="none" strike="noStrike" kern="0" cap="none" spc="150" normalizeH="0" baseline="0" noProof="0" dirty="0">
                <a:ln w="11430"/>
                <a:solidFill>
                  <a:srgbClr val="FFFF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halkduster" panose="03050602040202020205" pitchFamily="66" charset="77"/>
                <a:sym typeface="Helvetica Light"/>
              </a:rPr>
              <a:t>Dr. Kristine Fox &amp; Sue Bryen with special guest Dr. Michael Corso</a:t>
            </a:r>
            <a:endParaRPr kumimoji="0" lang="en-US" sz="3094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293006"/>
            <a:ext cx="7022926" cy="11836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8B2F97D-DF85-274D-8311-4AB8E4B373AA}"/>
              </a:ext>
            </a:extLst>
          </p:cNvPr>
          <p:cNvSpPr/>
          <p:nvPr/>
        </p:nvSpPr>
        <p:spPr>
          <a:xfrm>
            <a:off x="1107077" y="2464903"/>
            <a:ext cx="9377640" cy="830993"/>
          </a:xfrm>
          <a:prstGeom prst="rect">
            <a:avLst/>
          </a:prstGeom>
        </p:spPr>
        <p:txBody>
          <a:bodyPr wrap="square" lIns="91435" tIns="45718" rIns="91435" bIns="45718">
            <a:spAutoFit/>
          </a:bodyPr>
          <a:lstStyle/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150" normalizeH="0" baseline="0" noProof="0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halkduster" panose="03050602040202020205" pitchFamily="66" charset="77"/>
                <a:cs typeface="Chalkduster"/>
                <a:sym typeface="Helvetica Light"/>
              </a:rPr>
              <a:t>Aspirations Profile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41F8EF-F0E4-F240-9910-BAC323DF7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27700"/>
            <a:ext cx="3556000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97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4091599"/>
            <a:ext cx="9256795" cy="914734"/>
          </a:xfrm>
          <a:prstGeom prst="rect">
            <a:avLst/>
          </a:prstGeom>
        </p:spPr>
        <p:txBody>
          <a:bodyPr wrap="square" lIns="91435" tIns="45718" rIns="91435" bIns="45718">
            <a:spAutoFit/>
          </a:bodyPr>
          <a:lstStyle/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50" b="1" i="0" u="none" strike="noStrike" kern="0" cap="none" spc="150" normalizeH="0" baseline="0" noProof="0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halkduster" panose="03050602040202020205" pitchFamily="66" charset="77"/>
              <a:cs typeface="Chalkduster"/>
              <a:sym typeface="Helvetica Light"/>
            </a:endParaRPr>
          </a:p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94" b="0" i="0" u="none" strike="noStrike" kern="0" cap="none" spc="150" normalizeH="0" baseline="0" noProof="0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9F660-9211-D84E-8AC9-ED293B672D01}"/>
              </a:ext>
            </a:extLst>
          </p:cNvPr>
          <p:cNvSpPr/>
          <p:nvPr/>
        </p:nvSpPr>
        <p:spPr>
          <a:xfrm>
            <a:off x="1932218" y="702130"/>
            <a:ext cx="101509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kern="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sym typeface="Helvetica Light"/>
              </a:rPr>
              <a:t>Fundamental Beliefs</a:t>
            </a:r>
            <a:endParaRPr lang="en-US" sz="4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FF1DCF-EEB0-324C-844E-F4D51926BE23}"/>
              </a:ext>
            </a:extLst>
          </p:cNvPr>
          <p:cNvSpPr/>
          <p:nvPr/>
        </p:nvSpPr>
        <p:spPr>
          <a:xfrm>
            <a:off x="2122714" y="1876030"/>
            <a:ext cx="7478486" cy="410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471" indent="-571471" defTabSz="410751">
              <a:lnSpc>
                <a:spcPct val="100000"/>
              </a:lnSpc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latin typeface="Chalkduster"/>
                <a:cs typeface="Chalkduster"/>
                <a:sym typeface="Helvetica Light"/>
              </a:rPr>
              <a:t>Students are the potential, not the problem.</a:t>
            </a:r>
          </a:p>
          <a:p>
            <a:pPr marL="571471" indent="-571471" defTabSz="410751">
              <a:lnSpc>
                <a:spcPct val="100000"/>
              </a:lnSpc>
              <a:buFont typeface="Arial"/>
              <a:buChar char="•"/>
            </a:pPr>
            <a:endParaRPr lang="en-US" sz="3200" kern="0" dirty="0">
              <a:solidFill>
                <a:srgbClr val="FFFFFF"/>
              </a:solidFill>
              <a:latin typeface="Chalkduster"/>
              <a:cs typeface="Chalkduster"/>
              <a:sym typeface="Helvetica Light"/>
            </a:endParaRPr>
          </a:p>
          <a:p>
            <a:pPr marL="571471" indent="-571471" defTabSz="410751">
              <a:lnSpc>
                <a:spcPct val="100000"/>
              </a:lnSpc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latin typeface="Chalkduster"/>
                <a:cs typeface="Chalkduster"/>
                <a:sym typeface="Helvetica Light"/>
              </a:rPr>
              <a:t>Students have something to teach us.</a:t>
            </a:r>
          </a:p>
          <a:p>
            <a:pPr marL="571471" indent="-571471" defTabSz="410751">
              <a:lnSpc>
                <a:spcPct val="100000"/>
              </a:lnSpc>
              <a:buFont typeface="Arial"/>
              <a:buChar char="•"/>
            </a:pPr>
            <a:endParaRPr lang="en-US" sz="3200" kern="0" dirty="0">
              <a:solidFill>
                <a:srgbClr val="FFFFFF"/>
              </a:solidFill>
              <a:latin typeface="Chalkduster"/>
              <a:cs typeface="Chalkduster"/>
              <a:sym typeface="Helvetica Light"/>
            </a:endParaRPr>
          </a:p>
          <a:p>
            <a:pPr marL="571471" indent="-571471" defTabSz="410751">
              <a:lnSpc>
                <a:spcPct val="100000"/>
              </a:lnSpc>
              <a:buFont typeface="Arial"/>
              <a:buChar char="•"/>
            </a:pPr>
            <a:r>
              <a:rPr lang="en-US" sz="3200" kern="0">
                <a:solidFill>
                  <a:srgbClr val="FFFFFF"/>
                </a:solidFill>
                <a:latin typeface="Chalkduster"/>
                <a:cs typeface="Chalkduster"/>
                <a:sym typeface="Helvetica Light"/>
              </a:rPr>
              <a:t>Working together is </a:t>
            </a:r>
            <a:r>
              <a:rPr lang="en-US" sz="3200" kern="0" dirty="0">
                <a:solidFill>
                  <a:srgbClr val="FFFFFF"/>
                </a:solidFill>
                <a:latin typeface="Chalkduster"/>
                <a:cs typeface="Chalkduster"/>
                <a:sym typeface="Helvetica Light"/>
              </a:rPr>
              <a:t>the only way forward.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BF5A29-3100-844E-9AA3-E6FABBC81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257329" y="6377117"/>
            <a:ext cx="825818" cy="46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83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-261488"/>
            <a:ext cx="9144000" cy="1821211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4570" dirty="0">
                <a:solidFill>
                  <a:srgbClr val="FFFF00"/>
                </a:solidFill>
                <a:latin typeface="Chalkduster"/>
                <a:cs typeface="Chalkduster"/>
              </a:rPr>
              <a:t>Goals for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993913" y="1444487"/>
            <a:ext cx="1119808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1822" indent="-401822" latinLnBrk="1" hangingPunct="0"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Realise the connections between SIF Religious </a:t>
            </a:r>
          </a:p>
          <a:p>
            <a:pPr latinLnBrk="1" hangingPunct="0"/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  dimension sphere and Voice &amp; Aspiration.</a:t>
            </a:r>
          </a:p>
          <a:p>
            <a:pPr marL="401822" indent="-401822" latinLnBrk="1" hangingPunct="0"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401822" indent="-401822" latinLnBrk="1" hangingPunct="0"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Explore the Aspirations Profile.</a:t>
            </a:r>
          </a:p>
          <a:p>
            <a:pPr marL="401822" indent="-401822" latinLnBrk="1" hangingPunct="0"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401822" indent="-401822" latinLnBrk="1" hangingPunct="0"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Consider how the Aspirations Profile can &amp; should affect how we support student voice.</a:t>
            </a:r>
          </a:p>
          <a:p>
            <a:pPr marL="401822" indent="-401822" latinLnBrk="1" hangingPunct="0"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401822" indent="-401822" latinLnBrk="1" hangingPunct="0"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Apply learning to amplify student voice in </a:t>
            </a:r>
          </a:p>
          <a:p>
            <a:pPr latinLnBrk="1" hangingPunct="0"/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  YOUR school.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195507" y="6273155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38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454228"/>
            <a:ext cx="9144000" cy="1821211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4570" dirty="0">
                <a:solidFill>
                  <a:srgbClr val="FFFF00"/>
                </a:solidFill>
                <a:latin typeface="Chalkduster"/>
                <a:cs typeface="Chalkduster"/>
              </a:rPr>
              <a:t>Welcome Dr. Corso!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195507" y="6273155"/>
            <a:ext cx="837037" cy="475310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75AA34FE-6326-AEDE-E2DC-D019D14FCF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38717">
            <a:off x="8592052" y="3233932"/>
            <a:ext cx="2341091" cy="3058667"/>
          </a:xfrm>
          <a:prstGeom prst="rect">
            <a:avLst/>
          </a:prstGeom>
          <a:effectLst>
            <a:softEdge rad="95472"/>
          </a:effectLst>
        </p:spPr>
      </p:pic>
      <p:pic>
        <p:nvPicPr>
          <p:cNvPr id="8" name="Picture 7" descr="Text&#10;&#10;Description automatically generated with medium confidence">
            <a:extLst>
              <a:ext uri="{FF2B5EF4-FFF2-40B4-BE49-F238E27FC236}">
                <a16:creationId xmlns:a16="http://schemas.microsoft.com/office/drawing/2014/main" id="{5343F0F4-5550-56FB-9FAF-307D0EC707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277781">
            <a:off x="1117594" y="3445569"/>
            <a:ext cx="2340530" cy="3332129"/>
          </a:xfrm>
          <a:prstGeom prst="rect">
            <a:avLst/>
          </a:prstGeom>
          <a:effectLst>
            <a:softEdge rad="106407"/>
          </a:effectLst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966EB8A1-61C2-6285-4E2D-1953D222AC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009" y="3070287"/>
            <a:ext cx="2907087" cy="2754082"/>
          </a:xfrm>
          <a:prstGeom prst="rect">
            <a:avLst/>
          </a:prstGeom>
          <a:effectLst>
            <a:softEdge rad="98864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2703CE-65E6-4F25-AED8-E482E70C06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804" y="-95001"/>
            <a:ext cx="2618593" cy="374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89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7DD4F44-D45C-B890-246D-A16D6B9E9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63" y="4017165"/>
            <a:ext cx="3953221" cy="214680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594C06-852C-5827-AEAD-4347D947B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62610">
            <a:off x="2043250" y="2817481"/>
            <a:ext cx="2103868" cy="143973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7D418A2-ABD0-355B-E066-A44109C90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57939">
            <a:off x="273855" y="2817482"/>
            <a:ext cx="1566026" cy="143973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5" name="Picture 14" descr="A couple of people hiking in the mountains&#10;&#10;Description automatically generated with low confidence">
            <a:extLst>
              <a:ext uri="{FF2B5EF4-FFF2-40B4-BE49-F238E27FC236}">
                <a16:creationId xmlns:a16="http://schemas.microsoft.com/office/drawing/2014/main" id="{DD80FD68-DD31-6EDD-8034-90181A776FC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537" t="21212" r="6494"/>
          <a:stretch/>
        </p:blipFill>
        <p:spPr>
          <a:xfrm>
            <a:off x="4531634" y="1790422"/>
            <a:ext cx="2576422" cy="423680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9" name="Picture 18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BBE835F6-DB2E-72CE-B51F-14E294CAD1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9294" y="1790422"/>
            <a:ext cx="4235243" cy="317643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995D9B-850C-DED9-9BCD-BE20946686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9536" y="-67575"/>
            <a:ext cx="1997749" cy="2558761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85696251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740906" y="-1261585"/>
            <a:ext cx="8746268" cy="276998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/>
            <a:endParaRPr lang="en-US" sz="540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80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80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80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80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80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 defTabSz="410751"/>
            <a:r>
              <a:rPr lang="en-US" sz="4000" kern="0" dirty="0">
                <a:solidFill>
                  <a:srgbClr val="FFFF00"/>
                </a:solidFill>
                <a:latin typeface="Chalkduster"/>
                <a:cs typeface="Chalkduster"/>
                <a:sym typeface="Helvetica Light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79028" y="1399131"/>
            <a:ext cx="10216831" cy="9160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7" tIns="35717" rIns="35717" bIns="35717" numCol="1" spcCol="26788" rtlCol="0" anchor="ctr">
            <a:spAutoFit/>
          </a:bodyPr>
          <a:lstStyle/>
          <a:p>
            <a:pPr marL="514350" indent="-514350" defTabSz="410709" latinLnBrk="1">
              <a:buAutoNum type="arabicParenR"/>
            </a:pPr>
            <a:r>
              <a:rPr lang="en-US" sz="274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</a:t>
            </a:r>
          </a:p>
          <a:p>
            <a:pPr defTabSz="410709" latinLnBrk="1"/>
            <a:r>
              <a:rPr lang="en-US" sz="2742" dirty="0">
                <a:solidFill>
                  <a:srgbClr val="FFFFFF"/>
                </a:solidFill>
                <a:latin typeface="Chalkduster"/>
                <a:cs typeface="Chalkduster"/>
              </a:rPr>
              <a:t>	 underpinned by trust and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68969" y="3309575"/>
            <a:ext cx="9786546" cy="9160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7" tIns="35717" rIns="35717" bIns="35717" numCol="1" spcCol="26788" rtlCol="0" anchor="ctr">
            <a:spAutoFit/>
          </a:bodyPr>
          <a:lstStyle/>
          <a:p>
            <a:pPr defTabSz="410709" latinLnBrk="1"/>
            <a:r>
              <a:rPr lang="en-US" sz="2742" dirty="0">
                <a:solidFill>
                  <a:srgbClr val="FFFFFF"/>
                </a:solidFill>
                <a:latin typeface="Chalkduster"/>
                <a:cs typeface="Chalkduster"/>
              </a:rPr>
              <a:t>2) Offering realistic suggestions for the </a:t>
            </a:r>
          </a:p>
          <a:p>
            <a:pPr defTabSz="410709" latinLnBrk="1"/>
            <a:r>
              <a:rPr lang="en-US" sz="2742" dirty="0">
                <a:solidFill>
                  <a:srgbClr val="FFFFFF"/>
                </a:solidFill>
                <a:latin typeface="Chalkduster"/>
                <a:cs typeface="Chalkduster"/>
              </a:rPr>
              <a:t>	 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742" y="5378339"/>
            <a:ext cx="9856441" cy="9160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7" tIns="35717" rIns="35717" bIns="35717" numCol="1" spcCol="26788" rtlCol="0" anchor="ctr">
            <a:spAutoFit/>
          </a:bodyPr>
          <a:lstStyle/>
          <a:p>
            <a:pPr defTabSz="410709" latinLnBrk="1"/>
            <a:r>
              <a:rPr lang="en-US" sz="2742" dirty="0">
                <a:solidFill>
                  <a:srgbClr val="FFFFFF"/>
                </a:solidFill>
                <a:latin typeface="Chalkduster"/>
                <a:cs typeface="Chalkduster"/>
              </a:rPr>
              <a:t>3) Accepting responsibility for not only what </a:t>
            </a:r>
          </a:p>
          <a:p>
            <a:pPr defTabSz="410709" latinLnBrk="1"/>
            <a:r>
              <a:rPr lang="en-US" sz="2742" dirty="0">
                <a:solidFill>
                  <a:srgbClr val="FFFFFF"/>
                </a:solidFill>
                <a:latin typeface="Chalkduster"/>
                <a:cs typeface="Chalkduster"/>
              </a:rPr>
              <a:t>	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318507" y="2806671"/>
            <a:ext cx="391541" cy="42801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30" latinLnBrk="1"/>
            <a:endParaRPr lang="en-US" sz="1687" dirty="0">
              <a:solidFill>
                <a:srgbClr val="FFFF00"/>
              </a:solidFill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082237" y="2756529"/>
            <a:ext cx="391541" cy="42801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30" latinLnBrk="1"/>
            <a:endParaRPr lang="en-US" sz="1687" dirty="0">
              <a:solidFill>
                <a:srgbClr val="FFFF00"/>
              </a:solidFill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3371462" y="4728560"/>
            <a:ext cx="391541" cy="42801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30" latinLnBrk="1"/>
            <a:endParaRPr lang="en-US" sz="1687" dirty="0">
              <a:solidFill>
                <a:srgbClr val="FFFF00"/>
              </a:solidFill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5807192" y="4766932"/>
            <a:ext cx="391541" cy="42801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30" latinLnBrk="1"/>
            <a:endParaRPr lang="en-US" sz="1687" dirty="0">
              <a:solidFill>
                <a:srgbClr val="FFFF00"/>
              </a:solidFill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8175077" y="4763410"/>
            <a:ext cx="391541" cy="42801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30" latinLnBrk="1"/>
            <a:endParaRPr lang="en-US" sz="1687" dirty="0">
              <a:solidFill>
                <a:srgbClr val="FFFF0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BD7F7A9-2298-5C41-BF28-C808AA37A2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182453" y="6294420"/>
            <a:ext cx="891041" cy="50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59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4091599"/>
            <a:ext cx="9256795" cy="914734"/>
          </a:xfrm>
          <a:prstGeom prst="rect">
            <a:avLst/>
          </a:prstGeom>
        </p:spPr>
        <p:txBody>
          <a:bodyPr wrap="square" lIns="91435" tIns="45718" rIns="91435" bIns="45718">
            <a:spAutoFit/>
          </a:bodyPr>
          <a:lstStyle/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50" b="1" i="0" u="none" strike="noStrike" kern="0" cap="none" spc="150" normalizeH="0" baseline="0" noProof="0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halkduster" panose="03050602040202020205" pitchFamily="66" charset="77"/>
              <a:cs typeface="Chalkduster"/>
              <a:sym typeface="Helvetica Light"/>
            </a:endParaRPr>
          </a:p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94" b="0" i="0" u="none" strike="noStrike" kern="0" cap="none" spc="150" normalizeH="0" baseline="0" noProof="0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74C158-9DBB-4D44-9FF0-FF319FD03B6B}"/>
              </a:ext>
            </a:extLst>
          </p:cNvPr>
          <p:cNvSpPr/>
          <p:nvPr/>
        </p:nvSpPr>
        <p:spPr>
          <a:xfrm>
            <a:off x="1175660" y="489858"/>
            <a:ext cx="99452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SIF Rubric 2.0 Connections</a:t>
            </a:r>
            <a:endParaRPr lang="en-US" sz="4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093C70-35C8-DF4A-BB14-3EA21D860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285707" y="6376307"/>
            <a:ext cx="828672" cy="470560"/>
          </a:xfrm>
          <a:prstGeom prst="rect">
            <a:avLst/>
          </a:prstGeo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580309CD-5745-1758-32EF-134C2E281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9674" y="1341382"/>
            <a:ext cx="7814112" cy="527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569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4091599"/>
            <a:ext cx="9256795" cy="914734"/>
          </a:xfrm>
          <a:prstGeom prst="rect">
            <a:avLst/>
          </a:prstGeom>
        </p:spPr>
        <p:txBody>
          <a:bodyPr wrap="square" lIns="91435" tIns="45718" rIns="91435" bIns="45718">
            <a:spAutoFit/>
          </a:bodyPr>
          <a:lstStyle/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50" b="1" i="0" u="none" strike="noStrike" kern="0" cap="none" spc="150" normalizeH="0" baseline="0" noProof="0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halkduster" panose="03050602040202020205" pitchFamily="66" charset="77"/>
              <a:cs typeface="Chalkduster"/>
              <a:sym typeface="Helvetica Light"/>
            </a:endParaRPr>
          </a:p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94" b="0" i="0" u="none" strike="noStrike" kern="0" cap="none" spc="150" normalizeH="0" baseline="0" noProof="0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74C158-9DBB-4D44-9FF0-FF319FD03B6B}"/>
              </a:ext>
            </a:extLst>
          </p:cNvPr>
          <p:cNvSpPr/>
          <p:nvPr/>
        </p:nvSpPr>
        <p:spPr>
          <a:xfrm>
            <a:off x="1175660" y="489858"/>
            <a:ext cx="99452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SIF Rubric 2.0 Connections</a:t>
            </a:r>
            <a:endParaRPr lang="en-US" sz="4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093C70-35C8-DF4A-BB14-3EA21D860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326730" y="6313218"/>
            <a:ext cx="865270" cy="491342"/>
          </a:xfrm>
          <a:prstGeom prst="rect">
            <a:avLst/>
          </a:prstGeom>
        </p:spPr>
      </p:pic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FDC8765A-0704-2BCA-0659-B74CFD5D58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0" y="1504950"/>
            <a:ext cx="104648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738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B1A17F-874B-7E45-BBB0-F62C81D81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314895" y="6369627"/>
            <a:ext cx="758599" cy="43076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8EA59FD-A805-A743-81E4-050E0EE6695E}"/>
              </a:ext>
            </a:extLst>
          </p:cNvPr>
          <p:cNvSpPr/>
          <p:nvPr/>
        </p:nvSpPr>
        <p:spPr>
          <a:xfrm>
            <a:off x="1852210" y="1921889"/>
            <a:ext cx="82126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Importance of Shared Language &amp; Common Understanding</a:t>
            </a:r>
          </a:p>
        </p:txBody>
      </p:sp>
    </p:spTree>
    <p:extLst>
      <p:ext uri="{BB962C8B-B14F-4D97-AF65-F5344CB8AC3E}">
        <p14:creationId xmlns:p14="http://schemas.microsoft.com/office/powerpoint/2010/main" val="100290769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B1A17F-874B-7E45-BBB0-F62C81D81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333194" y="6380018"/>
            <a:ext cx="740300" cy="4203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410F5F-5718-5381-66D2-1AA1D8A21769}"/>
              </a:ext>
            </a:extLst>
          </p:cNvPr>
          <p:cNvSpPr txBox="1"/>
          <p:nvPr/>
        </p:nvSpPr>
        <p:spPr>
          <a:xfrm>
            <a:off x="122663" y="2642168"/>
            <a:ext cx="11950831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dirty="0">
                <a:hlinkClick r:id="rId4"/>
              </a:rPr>
              <a:t>https://vimeo.com/789015665</a:t>
            </a:r>
            <a:r>
              <a:rPr lang="en-US" sz="2400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821C44-ECD7-FFB8-E0D4-DADED60F59A2}"/>
              </a:ext>
            </a:extLst>
          </p:cNvPr>
          <p:cNvSpPr txBox="1"/>
          <p:nvPr/>
        </p:nvSpPr>
        <p:spPr>
          <a:xfrm>
            <a:off x="122663" y="619356"/>
            <a:ext cx="11868615" cy="800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4600" dirty="0">
                <a:solidFill>
                  <a:srgbClr val="FFFF00"/>
                </a:solidFill>
                <a:latin typeface="Chalkduster" panose="03050602040202020205" pitchFamily="66" charset="77"/>
              </a:rPr>
              <a:t>Misheard Lyrics</a:t>
            </a:r>
          </a:p>
        </p:txBody>
      </p:sp>
    </p:spTree>
    <p:extLst>
      <p:ext uri="{BB962C8B-B14F-4D97-AF65-F5344CB8AC3E}">
        <p14:creationId xmlns:p14="http://schemas.microsoft.com/office/powerpoint/2010/main" val="40895932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B1A17F-874B-7E45-BBB0-F62C81D81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278298" y="6348845"/>
            <a:ext cx="795196" cy="4515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AAE053-60E5-AFFB-5360-6B264B6DC50E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7" b="15211"/>
          <a:stretch/>
        </p:blipFill>
        <p:spPr bwMode="auto">
          <a:xfrm>
            <a:off x="838200" y="145210"/>
            <a:ext cx="5621927" cy="3572152"/>
          </a:xfrm>
          <a:prstGeom prst="rect">
            <a:avLst/>
          </a:prstGeom>
          <a:ln>
            <a:noFill/>
          </a:ln>
          <a:effectLst>
            <a:softEdge rad="762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FC86F875-CAC7-4D4A-F362-AC8F098625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75" y="3661848"/>
            <a:ext cx="4041843" cy="3031382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B8CD09E-478A-BD30-AF9D-9DF12896126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58627" y="1236549"/>
            <a:ext cx="5594985" cy="4196080"/>
          </a:xfrm>
          <a:prstGeom prst="rect">
            <a:avLst/>
          </a:prstGeom>
          <a:ln>
            <a:noFill/>
          </a:ln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40422032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 with low confidence">
            <a:extLst>
              <a:ext uri="{FF2B5EF4-FFF2-40B4-BE49-F238E27FC236}">
                <a16:creationId xmlns:a16="http://schemas.microsoft.com/office/drawing/2014/main" id="{5C3D1ACB-4E85-A9FA-7BFE-780037421B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009" b="6172"/>
          <a:stretch/>
        </p:blipFill>
        <p:spPr>
          <a:xfrm>
            <a:off x="107027" y="541867"/>
            <a:ext cx="11762911" cy="598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00217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5F671B-6B02-AB48-9D40-760C09622E1D}"/>
              </a:ext>
            </a:extLst>
          </p:cNvPr>
          <p:cNvSpPr txBox="1"/>
          <p:nvPr/>
        </p:nvSpPr>
        <p:spPr>
          <a:xfrm>
            <a:off x="3714598" y="306186"/>
            <a:ext cx="47628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Enabling Student Voice</a:t>
            </a:r>
          </a:p>
        </p:txBody>
      </p:sp>
      <p:sp>
        <p:nvSpPr>
          <p:cNvPr id="4" name="Freeform 69">
            <a:extLst>
              <a:ext uri="{FF2B5EF4-FFF2-40B4-BE49-F238E27FC236}">
                <a16:creationId xmlns:a16="http://schemas.microsoft.com/office/drawing/2014/main" id="{511AE56E-AD80-6C47-8451-2D8402AFB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8" y="3857502"/>
            <a:ext cx="12187593" cy="63176"/>
          </a:xfrm>
          <a:custGeom>
            <a:avLst/>
            <a:gdLst>
              <a:gd name="T0" fmla="*/ 0 w 19565"/>
              <a:gd name="T1" fmla="*/ 102 h 103"/>
              <a:gd name="T2" fmla="*/ 19564 w 19565"/>
              <a:gd name="T3" fmla="*/ 102 h 103"/>
              <a:gd name="T4" fmla="*/ 19564 w 19565"/>
              <a:gd name="T5" fmla="*/ 0 h 103"/>
              <a:gd name="T6" fmla="*/ 0 w 19565"/>
              <a:gd name="T7" fmla="*/ 0 h 103"/>
              <a:gd name="T8" fmla="*/ 0 w 19565"/>
              <a:gd name="T9" fmla="*/ 102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65" h="103">
                <a:moveTo>
                  <a:pt x="0" y="102"/>
                </a:moveTo>
                <a:lnTo>
                  <a:pt x="19564" y="102"/>
                </a:lnTo>
                <a:lnTo>
                  <a:pt x="19564" y="0"/>
                </a:lnTo>
                <a:lnTo>
                  <a:pt x="0" y="0"/>
                </a:lnTo>
                <a:lnTo>
                  <a:pt x="0" y="102"/>
                </a:lnTo>
              </a:path>
            </a:pathLst>
          </a:custGeom>
          <a:solidFill>
            <a:srgbClr val="7499EC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5" name="Freeform 126">
            <a:extLst>
              <a:ext uri="{FF2B5EF4-FFF2-40B4-BE49-F238E27FC236}">
                <a16:creationId xmlns:a16="http://schemas.microsoft.com/office/drawing/2014/main" id="{87E553AC-AAC4-B84C-A1B2-EB3BB2C68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56" y="3764111"/>
            <a:ext cx="252707" cy="252707"/>
          </a:xfrm>
          <a:custGeom>
            <a:avLst/>
            <a:gdLst>
              <a:gd name="T0" fmla="*/ 403 w 404"/>
              <a:gd name="T1" fmla="*/ 201 h 404"/>
              <a:gd name="T2" fmla="*/ 403 w 404"/>
              <a:gd name="T3" fmla="*/ 201 h 404"/>
              <a:gd name="T4" fmla="*/ 201 w 404"/>
              <a:gd name="T5" fmla="*/ 403 h 404"/>
              <a:gd name="T6" fmla="*/ 201 w 404"/>
              <a:gd name="T7" fmla="*/ 403 h 404"/>
              <a:gd name="T8" fmla="*/ 0 w 404"/>
              <a:gd name="T9" fmla="*/ 201 h 404"/>
              <a:gd name="T10" fmla="*/ 0 w 404"/>
              <a:gd name="T11" fmla="*/ 201 h 404"/>
              <a:gd name="T12" fmla="*/ 201 w 404"/>
              <a:gd name="T13" fmla="*/ 0 h 404"/>
              <a:gd name="T14" fmla="*/ 201 w 404"/>
              <a:gd name="T15" fmla="*/ 0 h 404"/>
              <a:gd name="T16" fmla="*/ 403 w 404"/>
              <a:gd name="T17" fmla="*/ 20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4" h="404">
                <a:moveTo>
                  <a:pt x="403" y="201"/>
                </a:moveTo>
                <a:lnTo>
                  <a:pt x="403" y="201"/>
                </a:lnTo>
                <a:cubicBezTo>
                  <a:pt x="403" y="313"/>
                  <a:pt x="312" y="403"/>
                  <a:pt x="201" y="403"/>
                </a:cubicBezTo>
                <a:lnTo>
                  <a:pt x="201" y="403"/>
                </a:lnTo>
                <a:cubicBezTo>
                  <a:pt x="90" y="403"/>
                  <a:pt x="0" y="313"/>
                  <a:pt x="0" y="201"/>
                </a:cubicBezTo>
                <a:lnTo>
                  <a:pt x="0" y="201"/>
                </a:lnTo>
                <a:cubicBezTo>
                  <a:pt x="0" y="90"/>
                  <a:pt x="90" y="0"/>
                  <a:pt x="201" y="0"/>
                </a:cubicBezTo>
                <a:lnTo>
                  <a:pt x="201" y="0"/>
                </a:lnTo>
                <a:cubicBezTo>
                  <a:pt x="312" y="0"/>
                  <a:pt x="403" y="90"/>
                  <a:pt x="403" y="20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9" name="Freeform 186">
            <a:extLst>
              <a:ext uri="{FF2B5EF4-FFF2-40B4-BE49-F238E27FC236}">
                <a16:creationId xmlns:a16="http://schemas.microsoft.com/office/drawing/2014/main" id="{C52F11DF-207C-B646-9A05-D158CCE46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3418" y="3753772"/>
            <a:ext cx="249961" cy="252707"/>
          </a:xfrm>
          <a:custGeom>
            <a:avLst/>
            <a:gdLst>
              <a:gd name="T0" fmla="*/ 402 w 403"/>
              <a:gd name="T1" fmla="*/ 201 h 404"/>
              <a:gd name="T2" fmla="*/ 402 w 403"/>
              <a:gd name="T3" fmla="*/ 201 h 404"/>
              <a:gd name="T4" fmla="*/ 201 w 403"/>
              <a:gd name="T5" fmla="*/ 403 h 404"/>
              <a:gd name="T6" fmla="*/ 201 w 403"/>
              <a:gd name="T7" fmla="*/ 403 h 404"/>
              <a:gd name="T8" fmla="*/ 0 w 403"/>
              <a:gd name="T9" fmla="*/ 201 h 404"/>
              <a:gd name="T10" fmla="*/ 0 w 403"/>
              <a:gd name="T11" fmla="*/ 201 h 404"/>
              <a:gd name="T12" fmla="*/ 201 w 403"/>
              <a:gd name="T13" fmla="*/ 0 h 404"/>
              <a:gd name="T14" fmla="*/ 201 w 403"/>
              <a:gd name="T15" fmla="*/ 0 h 404"/>
              <a:gd name="T16" fmla="*/ 402 w 403"/>
              <a:gd name="T17" fmla="*/ 20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3" h="404">
                <a:moveTo>
                  <a:pt x="402" y="201"/>
                </a:moveTo>
                <a:lnTo>
                  <a:pt x="402" y="201"/>
                </a:lnTo>
                <a:cubicBezTo>
                  <a:pt x="402" y="313"/>
                  <a:pt x="312" y="403"/>
                  <a:pt x="201" y="403"/>
                </a:cubicBezTo>
                <a:lnTo>
                  <a:pt x="201" y="403"/>
                </a:lnTo>
                <a:cubicBezTo>
                  <a:pt x="90" y="403"/>
                  <a:pt x="0" y="313"/>
                  <a:pt x="0" y="201"/>
                </a:cubicBezTo>
                <a:lnTo>
                  <a:pt x="0" y="201"/>
                </a:lnTo>
                <a:cubicBezTo>
                  <a:pt x="0" y="90"/>
                  <a:pt x="90" y="0"/>
                  <a:pt x="201" y="0"/>
                </a:cubicBezTo>
                <a:lnTo>
                  <a:pt x="201" y="0"/>
                </a:lnTo>
                <a:cubicBezTo>
                  <a:pt x="312" y="0"/>
                  <a:pt x="402" y="90"/>
                  <a:pt x="402" y="201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13" name="Freeform 243">
            <a:extLst>
              <a:ext uri="{FF2B5EF4-FFF2-40B4-BE49-F238E27FC236}">
                <a16:creationId xmlns:a16="http://schemas.microsoft.com/office/drawing/2014/main" id="{2422E9DC-F0AD-DB4E-9816-77104DEC9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8519" y="3738724"/>
            <a:ext cx="252707" cy="252707"/>
          </a:xfrm>
          <a:custGeom>
            <a:avLst/>
            <a:gdLst>
              <a:gd name="T0" fmla="*/ 403 w 404"/>
              <a:gd name="T1" fmla="*/ 201 h 404"/>
              <a:gd name="T2" fmla="*/ 403 w 404"/>
              <a:gd name="T3" fmla="*/ 201 h 404"/>
              <a:gd name="T4" fmla="*/ 201 w 404"/>
              <a:gd name="T5" fmla="*/ 403 h 404"/>
              <a:gd name="T6" fmla="*/ 201 w 404"/>
              <a:gd name="T7" fmla="*/ 403 h 404"/>
              <a:gd name="T8" fmla="*/ 0 w 404"/>
              <a:gd name="T9" fmla="*/ 201 h 404"/>
              <a:gd name="T10" fmla="*/ 0 w 404"/>
              <a:gd name="T11" fmla="*/ 201 h 404"/>
              <a:gd name="T12" fmla="*/ 201 w 404"/>
              <a:gd name="T13" fmla="*/ 0 h 404"/>
              <a:gd name="T14" fmla="*/ 201 w 404"/>
              <a:gd name="T15" fmla="*/ 0 h 404"/>
              <a:gd name="T16" fmla="*/ 403 w 404"/>
              <a:gd name="T17" fmla="*/ 20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4" h="404">
                <a:moveTo>
                  <a:pt x="403" y="201"/>
                </a:moveTo>
                <a:lnTo>
                  <a:pt x="403" y="201"/>
                </a:lnTo>
                <a:cubicBezTo>
                  <a:pt x="403" y="313"/>
                  <a:pt x="313" y="403"/>
                  <a:pt x="201" y="403"/>
                </a:cubicBezTo>
                <a:lnTo>
                  <a:pt x="201" y="403"/>
                </a:lnTo>
                <a:cubicBezTo>
                  <a:pt x="90" y="403"/>
                  <a:pt x="0" y="313"/>
                  <a:pt x="0" y="201"/>
                </a:cubicBezTo>
                <a:lnTo>
                  <a:pt x="0" y="201"/>
                </a:lnTo>
                <a:cubicBezTo>
                  <a:pt x="0" y="90"/>
                  <a:pt x="90" y="0"/>
                  <a:pt x="201" y="0"/>
                </a:cubicBezTo>
                <a:lnTo>
                  <a:pt x="201" y="0"/>
                </a:lnTo>
                <a:cubicBezTo>
                  <a:pt x="313" y="0"/>
                  <a:pt x="403" y="90"/>
                  <a:pt x="403" y="201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17" name="Freeform 302">
            <a:extLst>
              <a:ext uri="{FF2B5EF4-FFF2-40B4-BE49-F238E27FC236}">
                <a16:creationId xmlns:a16="http://schemas.microsoft.com/office/drawing/2014/main" id="{F522DBEA-C037-0347-8EFB-9951E83D3C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003" y="3749283"/>
            <a:ext cx="252707" cy="252707"/>
          </a:xfrm>
          <a:custGeom>
            <a:avLst/>
            <a:gdLst>
              <a:gd name="T0" fmla="*/ 403 w 404"/>
              <a:gd name="T1" fmla="*/ 201 h 404"/>
              <a:gd name="T2" fmla="*/ 403 w 404"/>
              <a:gd name="T3" fmla="*/ 201 h 404"/>
              <a:gd name="T4" fmla="*/ 202 w 404"/>
              <a:gd name="T5" fmla="*/ 403 h 404"/>
              <a:gd name="T6" fmla="*/ 202 w 404"/>
              <a:gd name="T7" fmla="*/ 403 h 404"/>
              <a:gd name="T8" fmla="*/ 0 w 404"/>
              <a:gd name="T9" fmla="*/ 201 h 404"/>
              <a:gd name="T10" fmla="*/ 0 w 404"/>
              <a:gd name="T11" fmla="*/ 201 h 404"/>
              <a:gd name="T12" fmla="*/ 202 w 404"/>
              <a:gd name="T13" fmla="*/ 0 h 404"/>
              <a:gd name="T14" fmla="*/ 202 w 404"/>
              <a:gd name="T15" fmla="*/ 0 h 404"/>
              <a:gd name="T16" fmla="*/ 403 w 404"/>
              <a:gd name="T17" fmla="*/ 20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4" h="404">
                <a:moveTo>
                  <a:pt x="403" y="201"/>
                </a:moveTo>
                <a:lnTo>
                  <a:pt x="403" y="201"/>
                </a:lnTo>
                <a:cubicBezTo>
                  <a:pt x="403" y="312"/>
                  <a:pt x="313" y="403"/>
                  <a:pt x="202" y="403"/>
                </a:cubicBezTo>
                <a:lnTo>
                  <a:pt x="202" y="403"/>
                </a:lnTo>
                <a:cubicBezTo>
                  <a:pt x="91" y="403"/>
                  <a:pt x="0" y="312"/>
                  <a:pt x="0" y="201"/>
                </a:cubicBezTo>
                <a:lnTo>
                  <a:pt x="0" y="201"/>
                </a:lnTo>
                <a:cubicBezTo>
                  <a:pt x="0" y="89"/>
                  <a:pt x="91" y="0"/>
                  <a:pt x="202" y="0"/>
                </a:cubicBezTo>
                <a:lnTo>
                  <a:pt x="202" y="0"/>
                </a:lnTo>
                <a:cubicBezTo>
                  <a:pt x="313" y="0"/>
                  <a:pt x="403" y="89"/>
                  <a:pt x="403" y="20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21" name="Freeform 361">
            <a:extLst>
              <a:ext uri="{FF2B5EF4-FFF2-40B4-BE49-F238E27FC236}">
                <a16:creationId xmlns:a16="http://schemas.microsoft.com/office/drawing/2014/main" id="{4DED8210-08D6-734E-9A86-4A8F4B969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9819" y="3741164"/>
            <a:ext cx="252707" cy="252707"/>
          </a:xfrm>
          <a:custGeom>
            <a:avLst/>
            <a:gdLst>
              <a:gd name="T0" fmla="*/ 403 w 404"/>
              <a:gd name="T1" fmla="*/ 201 h 404"/>
              <a:gd name="T2" fmla="*/ 403 w 404"/>
              <a:gd name="T3" fmla="*/ 201 h 404"/>
              <a:gd name="T4" fmla="*/ 202 w 404"/>
              <a:gd name="T5" fmla="*/ 403 h 404"/>
              <a:gd name="T6" fmla="*/ 202 w 404"/>
              <a:gd name="T7" fmla="*/ 403 h 404"/>
              <a:gd name="T8" fmla="*/ 0 w 404"/>
              <a:gd name="T9" fmla="*/ 201 h 404"/>
              <a:gd name="T10" fmla="*/ 0 w 404"/>
              <a:gd name="T11" fmla="*/ 201 h 404"/>
              <a:gd name="T12" fmla="*/ 202 w 404"/>
              <a:gd name="T13" fmla="*/ 0 h 404"/>
              <a:gd name="T14" fmla="*/ 202 w 404"/>
              <a:gd name="T15" fmla="*/ 0 h 404"/>
              <a:gd name="T16" fmla="*/ 403 w 404"/>
              <a:gd name="T17" fmla="*/ 20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4" h="404">
                <a:moveTo>
                  <a:pt x="403" y="201"/>
                </a:moveTo>
                <a:lnTo>
                  <a:pt x="403" y="201"/>
                </a:lnTo>
                <a:cubicBezTo>
                  <a:pt x="403" y="312"/>
                  <a:pt x="313" y="403"/>
                  <a:pt x="202" y="403"/>
                </a:cubicBezTo>
                <a:lnTo>
                  <a:pt x="202" y="403"/>
                </a:lnTo>
                <a:cubicBezTo>
                  <a:pt x="91" y="403"/>
                  <a:pt x="0" y="312"/>
                  <a:pt x="0" y="201"/>
                </a:cubicBezTo>
                <a:lnTo>
                  <a:pt x="0" y="201"/>
                </a:lnTo>
                <a:cubicBezTo>
                  <a:pt x="0" y="89"/>
                  <a:pt x="91" y="0"/>
                  <a:pt x="202" y="0"/>
                </a:cubicBezTo>
                <a:lnTo>
                  <a:pt x="202" y="0"/>
                </a:lnTo>
                <a:cubicBezTo>
                  <a:pt x="313" y="0"/>
                  <a:pt x="403" y="89"/>
                  <a:pt x="403" y="20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5A7A88E-3761-1841-8C42-F173B24F5F5B}"/>
              </a:ext>
            </a:extLst>
          </p:cNvPr>
          <p:cNvSpPr txBox="1"/>
          <p:nvPr/>
        </p:nvSpPr>
        <p:spPr>
          <a:xfrm>
            <a:off x="867781" y="1546330"/>
            <a:ext cx="1227162" cy="6463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Poppins" pitchFamily="2" charset="77"/>
                <a:ea typeface="League Spartan" charset="0"/>
                <a:cs typeface="Poppins" pitchFamily="2" charset="77"/>
              </a:rPr>
              <a:t>Introduce voice definition</a:t>
            </a: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B50C6A84-7E91-ED48-8315-8FBF75B80636}"/>
              </a:ext>
            </a:extLst>
          </p:cNvPr>
          <p:cNvSpPr txBox="1">
            <a:spLocks/>
          </p:cNvSpPr>
          <p:nvPr/>
        </p:nvSpPr>
        <p:spPr>
          <a:xfrm>
            <a:off x="702390" y="5342504"/>
            <a:ext cx="2151253" cy="486030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Discuss voice definition at home and with peers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05FD995-A8BE-2344-9993-F23D7E0B892D}"/>
              </a:ext>
            </a:extLst>
          </p:cNvPr>
          <p:cNvSpPr txBox="1">
            <a:spLocks/>
          </p:cNvSpPr>
          <p:nvPr/>
        </p:nvSpPr>
        <p:spPr>
          <a:xfrm>
            <a:off x="2267045" y="1640127"/>
            <a:ext cx="2151253" cy="721736"/>
          </a:xfrm>
          <a:prstGeom prst="rect">
            <a:avLst/>
          </a:prstGeom>
        </p:spPr>
        <p:txBody>
          <a:bodyPr vert="horz" wrap="square" lIns="45720" tIns="22860" rIns="45720" bIns="22860" rtlCol="0" anchor="b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Unpack and interpret key words and create meaning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.</a:t>
            </a:r>
          </a:p>
        </p:txBody>
      </p:sp>
      <p:sp>
        <p:nvSpPr>
          <p:cNvPr id="48" name="Subtitle 2">
            <a:extLst>
              <a:ext uri="{FF2B5EF4-FFF2-40B4-BE49-F238E27FC236}">
                <a16:creationId xmlns:a16="http://schemas.microsoft.com/office/drawing/2014/main" id="{A6D7D70D-6A7E-4B4F-97CF-80F3492EFFA5}"/>
              </a:ext>
            </a:extLst>
          </p:cNvPr>
          <p:cNvSpPr txBox="1">
            <a:spLocks/>
          </p:cNvSpPr>
          <p:nvPr/>
        </p:nvSpPr>
        <p:spPr>
          <a:xfrm>
            <a:off x="7820512" y="4616980"/>
            <a:ext cx="1313856" cy="1178528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Create and share examples of using voice discussed and found at home</a:t>
            </a:r>
          </a:p>
        </p:txBody>
      </p:sp>
      <p:sp>
        <p:nvSpPr>
          <p:cNvPr id="49" name="Subtitle 2">
            <a:extLst>
              <a:ext uri="{FF2B5EF4-FFF2-40B4-BE49-F238E27FC236}">
                <a16:creationId xmlns:a16="http://schemas.microsoft.com/office/drawing/2014/main" id="{CDA8CBED-1EC4-8D4E-9E76-1FA513C07F87}"/>
              </a:ext>
            </a:extLst>
          </p:cNvPr>
          <p:cNvSpPr txBox="1">
            <a:spLocks/>
          </p:cNvSpPr>
          <p:nvPr/>
        </p:nvSpPr>
        <p:spPr>
          <a:xfrm>
            <a:off x="5597686" y="2171463"/>
            <a:ext cx="2151253" cy="262380"/>
          </a:xfrm>
          <a:prstGeom prst="rect">
            <a:avLst/>
          </a:prstGeom>
        </p:spPr>
        <p:txBody>
          <a:bodyPr vert="horz" wrap="square" lIns="45720" tIns="22860" rIns="45720" bIns="22860" rtlCol="0" anchor="b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Noise v Voice</a:t>
            </a:r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3A622D19-29DE-3B4D-9AB9-2287330187F9}"/>
              </a:ext>
            </a:extLst>
          </p:cNvPr>
          <p:cNvSpPr txBox="1">
            <a:spLocks/>
          </p:cNvSpPr>
          <p:nvPr/>
        </p:nvSpPr>
        <p:spPr>
          <a:xfrm>
            <a:off x="9320263" y="1510193"/>
            <a:ext cx="2151253" cy="978473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Lato Light" panose="020F0502020204030203" pitchFamily="34" charset="0"/>
                <a:cs typeface="Poppins" panose="00000500000000000000" pitchFamily="2" charset="0"/>
              </a:rPr>
              <a:t>Model and provide protocols around ‘learning talk’- </a:t>
            </a:r>
          </a:p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Lato Light" panose="020F0502020204030203" pitchFamily="34" charset="0"/>
                <a:cs typeface="Poppins" panose="00000500000000000000" pitchFamily="2" charset="0"/>
              </a:rPr>
              <a:t>Co-create success criteria of effective learning talk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8C08A4C-DD6D-49D5-B10F-C26FD96D7B89}"/>
              </a:ext>
            </a:extLst>
          </p:cNvPr>
          <p:cNvSpPr txBox="1"/>
          <p:nvPr/>
        </p:nvSpPr>
        <p:spPr>
          <a:xfrm>
            <a:off x="4515891" y="2018345"/>
            <a:ext cx="1227162" cy="83099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Poppins" pitchFamily="2" charset="77"/>
                <a:ea typeface="League Spartan" charset="0"/>
                <a:cs typeface="Poppins" pitchFamily="2" charset="77"/>
              </a:rPr>
              <a:t>Create looks like/Sounds like with class</a:t>
            </a: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6CA32617-F07F-46FC-92BD-DACBDEC11E74}"/>
              </a:ext>
            </a:extLst>
          </p:cNvPr>
          <p:cNvSpPr txBox="1">
            <a:spLocks/>
          </p:cNvSpPr>
          <p:nvPr/>
        </p:nvSpPr>
        <p:spPr>
          <a:xfrm>
            <a:off x="8027151" y="1289400"/>
            <a:ext cx="1182049" cy="724044"/>
          </a:xfrm>
          <a:prstGeom prst="rect">
            <a:avLst/>
          </a:prstGeom>
        </p:spPr>
        <p:txBody>
          <a:bodyPr vert="horz" wrap="square" lIns="45720" tIns="22860" rIns="45720" bIns="22860" rtlCol="0" anchor="b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How and when do I use my voice?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51E339A-9E27-4BA9-88E2-017706B0B21F}"/>
              </a:ext>
            </a:extLst>
          </p:cNvPr>
          <p:cNvSpPr/>
          <p:nvPr/>
        </p:nvSpPr>
        <p:spPr>
          <a:xfrm>
            <a:off x="6495499" y="1160336"/>
            <a:ext cx="2079307" cy="538609"/>
          </a:xfrm>
          <a:prstGeom prst="rect">
            <a:avLst/>
          </a:prstGeom>
          <a:noFill/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5B9BD5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Voice Amplifiers displayed</a:t>
            </a:r>
          </a:p>
        </p:txBody>
      </p:sp>
      <p:sp>
        <p:nvSpPr>
          <p:cNvPr id="51" name="Subtitle 2">
            <a:extLst>
              <a:ext uri="{FF2B5EF4-FFF2-40B4-BE49-F238E27FC236}">
                <a16:creationId xmlns:a16="http://schemas.microsoft.com/office/drawing/2014/main" id="{AEC244BD-9AC6-4157-B420-D0E243E0AC86}"/>
              </a:ext>
            </a:extLst>
          </p:cNvPr>
          <p:cNvSpPr txBox="1">
            <a:spLocks/>
          </p:cNvSpPr>
          <p:nvPr/>
        </p:nvSpPr>
        <p:spPr>
          <a:xfrm>
            <a:off x="3852791" y="5177187"/>
            <a:ext cx="2151253" cy="486030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Co-create class looks like/sounds like, use as SC</a:t>
            </a:r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7C6A83D4-18E0-4C2C-882B-9D8DB654372C}"/>
              </a:ext>
            </a:extLst>
          </p:cNvPr>
          <p:cNvSpPr txBox="1">
            <a:spLocks/>
          </p:cNvSpPr>
          <p:nvPr/>
        </p:nvSpPr>
        <p:spPr>
          <a:xfrm>
            <a:off x="2421122" y="4288586"/>
            <a:ext cx="1713997" cy="944105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Think- How do I show the 3 parts of voice, share my ideas, help others and do the required work?</a:t>
            </a:r>
          </a:p>
        </p:txBody>
      </p:sp>
      <p:sp>
        <p:nvSpPr>
          <p:cNvPr id="53" name="Subtitle 2">
            <a:extLst>
              <a:ext uri="{FF2B5EF4-FFF2-40B4-BE49-F238E27FC236}">
                <a16:creationId xmlns:a16="http://schemas.microsoft.com/office/drawing/2014/main" id="{E08AA4F3-33EF-4EF9-84DD-3D0639290B53}"/>
              </a:ext>
            </a:extLst>
          </p:cNvPr>
          <p:cNvSpPr txBox="1">
            <a:spLocks/>
          </p:cNvSpPr>
          <p:nvPr/>
        </p:nvSpPr>
        <p:spPr>
          <a:xfrm>
            <a:off x="9548944" y="4594863"/>
            <a:ext cx="2151253" cy="747641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Work with others and find new ideas beyond my usual friends. </a:t>
            </a:r>
          </a:p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Contribute my ideas every day. </a:t>
            </a:r>
          </a:p>
        </p:txBody>
      </p:sp>
      <p:sp>
        <p:nvSpPr>
          <p:cNvPr id="54" name="Freeform 243">
            <a:extLst>
              <a:ext uri="{FF2B5EF4-FFF2-40B4-BE49-F238E27FC236}">
                <a16:creationId xmlns:a16="http://schemas.microsoft.com/office/drawing/2014/main" id="{DB2C9671-86A5-41F8-ACCE-AA44F80AC2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2499" y="3743956"/>
            <a:ext cx="252707" cy="252707"/>
          </a:xfrm>
          <a:custGeom>
            <a:avLst/>
            <a:gdLst>
              <a:gd name="T0" fmla="*/ 403 w 404"/>
              <a:gd name="T1" fmla="*/ 201 h 404"/>
              <a:gd name="T2" fmla="*/ 403 w 404"/>
              <a:gd name="T3" fmla="*/ 201 h 404"/>
              <a:gd name="T4" fmla="*/ 201 w 404"/>
              <a:gd name="T5" fmla="*/ 403 h 404"/>
              <a:gd name="T6" fmla="*/ 201 w 404"/>
              <a:gd name="T7" fmla="*/ 403 h 404"/>
              <a:gd name="T8" fmla="*/ 0 w 404"/>
              <a:gd name="T9" fmla="*/ 201 h 404"/>
              <a:gd name="T10" fmla="*/ 0 w 404"/>
              <a:gd name="T11" fmla="*/ 201 h 404"/>
              <a:gd name="T12" fmla="*/ 201 w 404"/>
              <a:gd name="T13" fmla="*/ 0 h 404"/>
              <a:gd name="T14" fmla="*/ 201 w 404"/>
              <a:gd name="T15" fmla="*/ 0 h 404"/>
              <a:gd name="T16" fmla="*/ 403 w 404"/>
              <a:gd name="T17" fmla="*/ 20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4" h="404">
                <a:moveTo>
                  <a:pt x="403" y="201"/>
                </a:moveTo>
                <a:lnTo>
                  <a:pt x="403" y="201"/>
                </a:lnTo>
                <a:cubicBezTo>
                  <a:pt x="403" y="313"/>
                  <a:pt x="313" y="403"/>
                  <a:pt x="201" y="403"/>
                </a:cubicBezTo>
                <a:lnTo>
                  <a:pt x="201" y="403"/>
                </a:lnTo>
                <a:cubicBezTo>
                  <a:pt x="90" y="403"/>
                  <a:pt x="0" y="313"/>
                  <a:pt x="0" y="201"/>
                </a:cubicBezTo>
                <a:lnTo>
                  <a:pt x="0" y="201"/>
                </a:lnTo>
                <a:cubicBezTo>
                  <a:pt x="0" y="90"/>
                  <a:pt x="90" y="0"/>
                  <a:pt x="201" y="0"/>
                </a:cubicBezTo>
                <a:lnTo>
                  <a:pt x="201" y="0"/>
                </a:lnTo>
                <a:cubicBezTo>
                  <a:pt x="313" y="0"/>
                  <a:pt x="403" y="90"/>
                  <a:pt x="403" y="201"/>
                </a:cubicBezTo>
              </a:path>
            </a:pathLst>
          </a:cu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61" name="Subtitle 2">
            <a:extLst>
              <a:ext uri="{FF2B5EF4-FFF2-40B4-BE49-F238E27FC236}">
                <a16:creationId xmlns:a16="http://schemas.microsoft.com/office/drawing/2014/main" id="{6C452095-81BD-4B26-85D1-BC554B5812D0}"/>
              </a:ext>
            </a:extLst>
          </p:cNvPr>
          <p:cNvSpPr txBox="1">
            <a:spLocks/>
          </p:cNvSpPr>
          <p:nvPr/>
        </p:nvSpPr>
        <p:spPr>
          <a:xfrm>
            <a:off x="5560782" y="4249588"/>
            <a:ext cx="1869433" cy="716863"/>
          </a:xfrm>
          <a:prstGeom prst="rect">
            <a:avLst/>
          </a:prstGeom>
        </p:spPr>
        <p:txBody>
          <a:bodyPr vert="horz" wrap="square" lIns="45720" tIns="22860" rIns="45720" bIns="22860" rtlCol="0" anchor="b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Ask myself when I share my ideas and thoughts, Is this voice or just noise?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B409AD0-E792-46F3-B851-75F0B938F77E}"/>
              </a:ext>
            </a:extLst>
          </p:cNvPr>
          <p:cNvSpPr txBox="1"/>
          <p:nvPr/>
        </p:nvSpPr>
        <p:spPr>
          <a:xfrm>
            <a:off x="2926478" y="3286920"/>
            <a:ext cx="70357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5B9BD5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Voice definition displayed and referred to daily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9DB337-62A0-4D23-9F1A-BFEFD40112F1}"/>
              </a:ext>
            </a:extLst>
          </p:cNvPr>
          <p:cNvSpPr/>
          <p:nvPr/>
        </p:nvSpPr>
        <p:spPr>
          <a:xfrm>
            <a:off x="-42623" y="-31407"/>
            <a:ext cx="163839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Teachers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2B8A142-9727-45E7-B532-F5AED958A30B}"/>
              </a:ext>
            </a:extLst>
          </p:cNvPr>
          <p:cNvSpPr/>
          <p:nvPr/>
        </p:nvSpPr>
        <p:spPr>
          <a:xfrm>
            <a:off x="-55550" y="6164287"/>
            <a:ext cx="165885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Students</a:t>
            </a:r>
          </a:p>
        </p:txBody>
      </p:sp>
    </p:spTree>
    <p:extLst>
      <p:ext uri="{BB962C8B-B14F-4D97-AF65-F5344CB8AC3E}">
        <p14:creationId xmlns:p14="http://schemas.microsoft.com/office/powerpoint/2010/main" val="4055341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B46A5F5-8FCF-8A6B-89A9-D75FB9A83DA8}"/>
              </a:ext>
            </a:extLst>
          </p:cNvPr>
          <p:cNvCxnSpPr/>
          <p:nvPr/>
        </p:nvCxnSpPr>
        <p:spPr>
          <a:xfrm flipV="1">
            <a:off x="647700" y="2971800"/>
            <a:ext cx="11410950" cy="6667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5B80E3ED-8017-C10E-42F3-E088FC0DE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833408"/>
            <a:ext cx="6309358" cy="27471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63728D-C004-EA57-B4B5-083524604D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9825" y="2242983"/>
            <a:ext cx="5838825" cy="20865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25DC370-2CE4-235B-8CAC-7EEEB89C5EEA}"/>
              </a:ext>
            </a:extLst>
          </p:cNvPr>
          <p:cNvSpPr txBox="1"/>
          <p:nvPr/>
        </p:nvSpPr>
        <p:spPr>
          <a:xfrm>
            <a:off x="895350" y="623606"/>
            <a:ext cx="1099185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0"/>
                <a:sym typeface="Helvetica Light"/>
              </a:rPr>
              <a:t>Actions necessary to reach our goals</a:t>
            </a:r>
            <a:endParaRPr kumimoji="0" lang="en-AU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0"/>
              <a:sym typeface="Helvetica Light"/>
            </a:endParaRPr>
          </a:p>
        </p:txBody>
      </p:sp>
      <p:pic>
        <p:nvPicPr>
          <p:cNvPr id="7" name="Graphic 6" descr="Arrow circle outline">
            <a:extLst>
              <a:ext uri="{FF2B5EF4-FFF2-40B4-BE49-F238E27FC236}">
                <a16:creationId xmlns:a16="http://schemas.microsoft.com/office/drawing/2014/main" id="{A6558F03-007D-4715-FF19-918137AF0D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02807" y="4416136"/>
            <a:ext cx="914400" cy="914400"/>
          </a:xfrm>
          <a:prstGeom prst="rect">
            <a:avLst/>
          </a:prstGeom>
        </p:spPr>
      </p:pic>
      <p:pic>
        <p:nvPicPr>
          <p:cNvPr id="11" name="Graphic 10" descr="Infinity outline">
            <a:extLst>
              <a:ext uri="{FF2B5EF4-FFF2-40B4-BE49-F238E27FC236}">
                <a16:creationId xmlns:a16="http://schemas.microsoft.com/office/drawing/2014/main" id="{26ED4B92-CE58-4038-473B-3732D7F4CD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50430" y="5999007"/>
            <a:ext cx="914400" cy="914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B2FA51-5786-97B9-E3BF-776AA65306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8218" y="4873336"/>
            <a:ext cx="3515889" cy="18638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B5A59A-5B4E-0295-E20D-E0294ED54540}"/>
              </a:ext>
            </a:extLst>
          </p:cNvPr>
          <p:cNvSpPr txBox="1"/>
          <p:nvPr/>
        </p:nvSpPr>
        <p:spPr>
          <a:xfrm>
            <a:off x="7294417" y="5293187"/>
            <a:ext cx="459278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Inquiry cycles from student data analysis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shared with colleagues</a:t>
            </a:r>
            <a:endParaRPr kumimoji="0" lang="en-AU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472071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29685-7EB9-405D-D800-A884CA0FE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215631"/>
            <a:ext cx="10363202" cy="1755776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Voice in Action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2AF3B5-4944-0E28-E240-346381096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799" y="1130239"/>
            <a:ext cx="8534401" cy="297180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Case Studies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C5A520-D442-EC97-C084-736704F4C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0937337" y="6155231"/>
            <a:ext cx="1136157" cy="6451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64D607-1166-02E7-E18C-6A11BEC2D52B}"/>
              </a:ext>
            </a:extLst>
          </p:cNvPr>
          <p:cNvSpPr txBox="1"/>
          <p:nvPr/>
        </p:nvSpPr>
        <p:spPr>
          <a:xfrm>
            <a:off x="3978087" y="1911780"/>
            <a:ext cx="473067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dirty="0">
                <a:solidFill>
                  <a:schemeClr val="bg1"/>
                </a:solidFill>
                <a:hlinkClick r:id="rId4"/>
              </a:rPr>
              <a:t>https://quagliainstitute.org/library/case-studies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69F791-E73E-45B6-CB9A-5FD8CF2B65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232" y="2820912"/>
            <a:ext cx="2579224" cy="34808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0D2BEB-2704-DDF1-EF71-11A77CA6EE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8023" y="2820912"/>
            <a:ext cx="2778997" cy="34808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BD5873-86B5-B4EC-763C-7C36C2A068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5112" y="2752949"/>
            <a:ext cx="2492225" cy="356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72779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B1A17F-874B-7E45-BBB0-F62C81D81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0937337" y="6155231"/>
            <a:ext cx="1136157" cy="6451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8EA59FD-A805-A743-81E4-050E0EE6695E}"/>
              </a:ext>
            </a:extLst>
          </p:cNvPr>
          <p:cNvSpPr/>
          <p:nvPr/>
        </p:nvSpPr>
        <p:spPr>
          <a:xfrm>
            <a:off x="2269067" y="456166"/>
            <a:ext cx="82126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Voice Self Assessment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2F4CA4-646B-2542-AB51-A4FEB7BD273E}"/>
              </a:ext>
            </a:extLst>
          </p:cNvPr>
          <p:cNvSpPr/>
          <p:nvPr/>
        </p:nvSpPr>
        <p:spPr>
          <a:xfrm>
            <a:off x="575734" y="3105835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Complete the Voice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Self-Assessment prior to session #2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79A7A9-47F1-405F-8E2E-2A8636AF56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3199" y="1468312"/>
            <a:ext cx="3371244" cy="44899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49E011-9474-4268-89EF-000D958B2D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9545" y="2088831"/>
            <a:ext cx="3542863" cy="464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54651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13168-5696-9A47-B4B6-B3727D71C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90104"/>
            <a:ext cx="10363202" cy="1755776"/>
          </a:xfrm>
        </p:spPr>
        <p:txBody>
          <a:bodyPr/>
          <a:lstStyle/>
          <a:p>
            <a:pPr rtl="0"/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CHECK IN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2800" dirty="0">
                <a:solidFill>
                  <a:srgbClr val="FFFF00"/>
                </a:solidFill>
                <a:latin typeface="Chalkduster" panose="03050602040202020205" pitchFamily="66" charset="77"/>
              </a:rPr>
              <a:t>In your breakout group, check in with colleagues &amp; discuss what you learned about yourself in regard to the Voice Self-Assessment</a:t>
            </a:r>
            <a:br>
              <a:rPr lang="en-US" sz="28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rgbClr val="FFFF00"/>
                </a:solidFill>
                <a:latin typeface="Chalkduster" panose="03050602040202020205" pitchFamily="66" charset="77"/>
              </a:rPr>
              <a:t>(8 minutes)</a:t>
            </a:r>
            <a:b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br>
              <a:rPr lang="en-US" sz="1800" dirty="0">
                <a:solidFill>
                  <a:srgbClr val="000000"/>
                </a:solidFill>
                <a:sym typeface="Helvetica Light"/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99E776-EFD1-A749-8B4B-AE5A1CA69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127437">
            <a:off x="371583" y="236600"/>
            <a:ext cx="1587524" cy="2061057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B1A17F-874B-7E45-BBB0-F62C81D81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0937337" y="6155231"/>
            <a:ext cx="1136157" cy="64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22376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13168-5696-9A47-B4B6-B3727D71C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107036"/>
            <a:ext cx="10363202" cy="1755776"/>
          </a:xfrm>
        </p:spPr>
        <p:txBody>
          <a:bodyPr/>
          <a:lstStyle/>
          <a:p>
            <a:pPr algn="l" rtl="0"/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Quick Break!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sz="18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br>
              <a:rPr lang="en-US" sz="1800" dirty="0">
                <a:solidFill>
                  <a:srgbClr val="000000"/>
                </a:solidFill>
                <a:sym typeface="Helvetica Light"/>
              </a:rPr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B1A17F-874B-7E45-BBB0-F62C81D81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0937337" y="6155231"/>
            <a:ext cx="1136157" cy="6451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B90B883-D53B-2C40-90A7-18E73DEB36B4}"/>
              </a:ext>
            </a:extLst>
          </p:cNvPr>
          <p:cNvSpPr/>
          <p:nvPr/>
        </p:nvSpPr>
        <p:spPr>
          <a:xfrm>
            <a:off x="1032935" y="3191972"/>
            <a:ext cx="33221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 hangingPunct="0"/>
            <a: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10 minute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3" name="Add-in 2">
                <a:extLst>
                  <a:ext uri="{FF2B5EF4-FFF2-40B4-BE49-F238E27FC236}">
                    <a16:creationId xmlns:a16="http://schemas.microsoft.com/office/drawing/2014/main" id="{8A187C01-EFF8-7C43-BE27-E6E2B613DE4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52454224"/>
                  </p:ext>
                </p:extLst>
              </p:nvPr>
            </p:nvGraphicFramePr>
            <p:xfrm>
              <a:off x="5274126" y="506183"/>
              <a:ext cx="6775150" cy="5571665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3" name="Add-in 2">
                <a:extLst>
                  <a:ext uri="{FF2B5EF4-FFF2-40B4-BE49-F238E27FC236}">
                    <a16:creationId xmlns:a16="http://schemas.microsoft.com/office/drawing/2014/main" id="{8A187C01-EFF8-7C43-BE27-E6E2B613DE4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74126" y="506183"/>
                <a:ext cx="6775150" cy="557166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71377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853456" y="280379"/>
            <a:ext cx="9371283" cy="1823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5" tIns="45718" rIns="91435" bIns="45718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5625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 journey</a:t>
            </a:r>
            <a:br>
              <a:rPr lang="en-US" sz="5625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5625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onward…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1524000" y="2362782"/>
            <a:ext cx="9143999" cy="4617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endParaRPr lang="en-US" sz="225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ctr" defTabSz="410751" latinLnBrk="1" hangingPunct="0"/>
            <a:r>
              <a:rPr lang="en-US" sz="4219" dirty="0">
                <a:solidFill>
                  <a:schemeClr val="bg1"/>
                </a:solidFill>
                <a:latin typeface="Chalkduster" panose="03050602040202020205" pitchFamily="66" charset="77"/>
              </a:rPr>
              <a:t>Now it is time to explore the </a:t>
            </a:r>
            <a:r>
              <a:rPr lang="en-US" sz="4219" dirty="0">
                <a:solidFill>
                  <a:srgbClr val="FFFF00"/>
                </a:solidFill>
                <a:latin typeface="Chalkduster" panose="03050602040202020205" pitchFamily="66" charset="77"/>
              </a:rPr>
              <a:t>Aspirations Profile </a:t>
            </a:r>
            <a:r>
              <a:rPr lang="en-US" sz="4219" dirty="0">
                <a:solidFill>
                  <a:schemeClr val="bg1"/>
                </a:solidFill>
                <a:latin typeface="Chalkduster" panose="03050602040202020205" pitchFamily="66" charset="77"/>
              </a:rPr>
              <a:t>as we</a:t>
            </a:r>
            <a:br>
              <a:rPr lang="en-US" sz="4219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219" dirty="0">
                <a:solidFill>
                  <a:schemeClr val="bg1"/>
                </a:solidFill>
                <a:latin typeface="Chalkduster" panose="03050602040202020205" pitchFamily="66" charset="77"/>
              </a:rPr>
              <a:t>consider how to support</a:t>
            </a:r>
            <a:br>
              <a:rPr lang="en-US" sz="4219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219" dirty="0">
                <a:solidFill>
                  <a:schemeClr val="bg1"/>
                </a:solidFill>
                <a:latin typeface="Chalkduster" panose="03050602040202020205" pitchFamily="66" charset="77"/>
              </a:rPr>
              <a:t>students in developing their voice &amp; reaching their</a:t>
            </a:r>
            <a:br>
              <a:rPr lang="en-US" sz="4219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219" dirty="0">
                <a:solidFill>
                  <a:schemeClr val="bg1"/>
                </a:solidFill>
                <a:latin typeface="Chalkduster" panose="03050602040202020205" pitchFamily="66" charset="77"/>
              </a:rPr>
              <a:t>fullest potential.</a:t>
            </a:r>
            <a:endParaRPr lang="en-US" sz="4219" dirty="0">
              <a:solidFill>
                <a:schemeClr val="bg1"/>
              </a:solidFill>
              <a:latin typeface="Chalkduster" panose="03050602040202020205" pitchFamily="66" charset="77"/>
              <a:sym typeface="Helvetica Light"/>
            </a:endParaRPr>
          </a:p>
          <a:p>
            <a:pPr defTabSz="410751" latinLnBrk="1" hangingPunct="0"/>
            <a:endParaRPr lang="en-US" sz="1969" dirty="0">
              <a:solidFill>
                <a:schemeClr val="bg1"/>
              </a:solidFill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224739" y="6131053"/>
            <a:ext cx="837037" cy="4753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9481">
            <a:off x="747099" y="-147414"/>
            <a:ext cx="2065186" cy="2679159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14126661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EF5D28-0BAD-16F2-DE22-20EE0E662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0937337" y="6155231"/>
            <a:ext cx="1136157" cy="6451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0B2377-BB63-E178-44B8-8C055EF4391A}"/>
              </a:ext>
            </a:extLst>
          </p:cNvPr>
          <p:cNvSpPr txBox="1"/>
          <p:nvPr/>
        </p:nvSpPr>
        <p:spPr>
          <a:xfrm>
            <a:off x="122663" y="619356"/>
            <a:ext cx="11868615" cy="800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4600" dirty="0">
                <a:solidFill>
                  <a:srgbClr val="FFFF00"/>
                </a:solidFill>
                <a:latin typeface="Chalkduster" panose="03050602040202020205" pitchFamily="66" charset="77"/>
              </a:rPr>
              <a:t>What is Student Voice?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20FE7A-BF02-F9EE-9C78-E70DE4A8D172}"/>
              </a:ext>
            </a:extLst>
          </p:cNvPr>
          <p:cNvSpPr txBox="1"/>
          <p:nvPr/>
        </p:nvSpPr>
        <p:spPr>
          <a:xfrm>
            <a:off x="0" y="3244334"/>
            <a:ext cx="1207349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dirty="0">
                <a:hlinkClick r:id="rId4"/>
              </a:rPr>
              <a:t>https://vimeo.com/789017028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0915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0451" y="1983522"/>
            <a:ext cx="7543799" cy="3792959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4008" dirty="0">
                <a:solidFill>
                  <a:srgbClr val="FFFFFF"/>
                </a:solidFill>
                <a:latin typeface="Chalkduster"/>
                <a:cs typeface="Chalkduster"/>
              </a:rPr>
              <a:t> The ability to </a:t>
            </a:r>
          </a:p>
          <a:p>
            <a:pPr algn="ctr"/>
            <a:r>
              <a:rPr lang="en-US" sz="4008" dirty="0">
                <a:solidFill>
                  <a:srgbClr val="FFFFFF"/>
                </a:solidFill>
                <a:latin typeface="Chalkduster"/>
                <a:cs typeface="Chalkduster"/>
              </a:rPr>
              <a:t>dream &amp; set goals </a:t>
            </a:r>
          </a:p>
          <a:p>
            <a:pPr algn="ctr"/>
            <a:r>
              <a:rPr lang="en-US" sz="4008" dirty="0">
                <a:solidFill>
                  <a:srgbClr val="FFFFFF"/>
                </a:solidFill>
                <a:latin typeface="Chalkduster"/>
                <a:cs typeface="Chalkduster"/>
              </a:rPr>
              <a:t>for the future, </a:t>
            </a:r>
          </a:p>
          <a:p>
            <a:pPr algn="ctr"/>
            <a:r>
              <a:rPr lang="en-US" sz="4008" dirty="0">
                <a:solidFill>
                  <a:srgbClr val="FFFFFF"/>
                </a:solidFill>
                <a:latin typeface="Chalkduster"/>
                <a:cs typeface="Chalkduster"/>
              </a:rPr>
              <a:t>while being inspired </a:t>
            </a:r>
          </a:p>
          <a:p>
            <a:pPr algn="ctr"/>
            <a:r>
              <a:rPr lang="en-US" sz="4008" dirty="0">
                <a:solidFill>
                  <a:srgbClr val="FFFFFF"/>
                </a:solidFill>
                <a:latin typeface="Chalkduster"/>
                <a:cs typeface="Chalkduster"/>
              </a:rPr>
              <a:t>in the present </a:t>
            </a:r>
          </a:p>
          <a:p>
            <a:pPr algn="ctr"/>
            <a:r>
              <a:rPr lang="en-US" sz="4008" dirty="0">
                <a:solidFill>
                  <a:srgbClr val="FFFFFF"/>
                </a:solidFill>
                <a:latin typeface="Chalkduster"/>
                <a:cs typeface="Chalkduster"/>
              </a:rPr>
              <a:t>to reach those dreams.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854201" y="658804"/>
            <a:ext cx="8496300" cy="92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5414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2C38B-5487-104A-9346-08C1DEE3B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176833" y="6174366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763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2709417" y="303609"/>
            <a:ext cx="1117" cy="640258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2059781" y="6129116"/>
            <a:ext cx="6858000" cy="111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1689081" y="362770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8068227" y="6227342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1692902" y="6223993"/>
            <a:ext cx="406134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2747367" y="607219"/>
            <a:ext cx="2741414" cy="2741414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sz="1266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97" y="121"/>
                <a:ext cx="2235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40640" bIns="0" anchor="ctr">
                <a:prstTxWarp prst="textNoShape">
                  <a:avLst/>
                </a:prstTxWarp>
                <a:spAutoFit/>
              </a:bodyPr>
              <a:lstStyle/>
              <a:p>
                <a:pPr marL="40180"/>
                <a:r>
                  <a:rPr lang="en-US" sz="2672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488781" y="3354214"/>
            <a:ext cx="2741414" cy="2741414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sz="1266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131" y="165"/>
                <a:ext cx="2172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40640" bIns="0" anchor="ctr">
                <a:prstTxWarp prst="textNoShape">
                  <a:avLst/>
                </a:prstTxWarp>
                <a:spAutoFit/>
              </a:bodyPr>
              <a:lstStyle/>
              <a:p>
                <a:pPr marL="40180"/>
                <a:r>
                  <a:rPr lang="en-US" sz="2672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2747367" y="3354214"/>
            <a:ext cx="2741414" cy="2741414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sz="1266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195" y="165"/>
                <a:ext cx="2051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40640" bIns="0" anchor="ctr">
                <a:prstTxWarp prst="textNoShape">
                  <a:avLst/>
                </a:prstTxWarp>
                <a:spAutoFit/>
              </a:bodyPr>
              <a:lstStyle/>
              <a:p>
                <a:pPr marL="40180"/>
                <a:r>
                  <a:rPr lang="en-US" sz="2672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488781" y="607219"/>
            <a:ext cx="2741414" cy="2741414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sz="1266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303" y="110"/>
                <a:ext cx="1841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40640" bIns="0" anchor="ctr">
                <a:prstTxWarp prst="textNoShape">
                  <a:avLst/>
                </a:prstTxWarp>
                <a:spAutoFit/>
              </a:bodyPr>
              <a:lstStyle/>
              <a:p>
                <a:pPr marL="40180"/>
                <a:r>
                  <a:rPr lang="en-US" sz="2672" dirty="0">
                    <a:solidFill>
                      <a:schemeClr val="bg1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1870075" y="1338263"/>
            <a:ext cx="501650" cy="407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873625" y="6226175"/>
            <a:ext cx="1778049" cy="59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9" tIns="45719" rIns="91439" bIns="45719">
            <a:prstTxWarp prst="textNoShape">
              <a:avLst/>
            </a:prstTxWarp>
            <a:spAutoFit/>
          </a:bodyPr>
          <a:lstStyle/>
          <a:p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 flipH="1" flipV="1">
            <a:off x="11204543" y="6181135"/>
            <a:ext cx="837037" cy="47531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F9E4FA1-7C61-7149-999C-5D692466D34E}"/>
              </a:ext>
            </a:extLst>
          </p:cNvPr>
          <p:cNvSpPr txBox="1"/>
          <p:nvPr/>
        </p:nvSpPr>
        <p:spPr>
          <a:xfrm>
            <a:off x="8946984" y="531437"/>
            <a:ext cx="2566205" cy="9812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#2.1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Profile Brief</a:t>
            </a:r>
            <a:endParaRPr lang="en-US" sz="1969" dirty="0">
              <a:solidFill>
                <a:schemeClr val="accent2">
                  <a:lumMod val="60000"/>
                  <a:lumOff val="40000"/>
                </a:schemeClr>
              </a:solidFill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13358338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5" y="2470021"/>
            <a:ext cx="4607719" cy="4387609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endParaRPr lang="en-US" sz="3797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ctr"/>
            <a:r>
              <a:rPr lang="en-US" sz="2812" dirty="0">
                <a:solidFill>
                  <a:schemeClr val="bg1"/>
                </a:solidFill>
                <a:latin typeface="Chalkduster"/>
                <a:cs typeface="Chalkduster"/>
              </a:rPr>
              <a:t>In which quadrant did you spend most of your time as a student? Why?</a:t>
            </a:r>
          </a:p>
          <a:p>
            <a:endParaRPr lang="en-US" sz="2812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2812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12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571471" indent="-571471">
              <a:buFont typeface="Arial"/>
              <a:buChar char="•"/>
            </a:pPr>
            <a:endParaRPr lang="en-US" sz="443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1068">
            <a:off x="197130" y="218450"/>
            <a:ext cx="1375571" cy="169159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597067" y="322638"/>
            <a:ext cx="7063739" cy="741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163876" y="6259123"/>
            <a:ext cx="837037" cy="475310"/>
          </a:xfrm>
          <a:prstGeom prst="rect">
            <a:avLst/>
          </a:prstGeom>
        </p:spPr>
      </p:pic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75D9FFEC-EB60-63C9-55BE-AD65146B2D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503" y="1800062"/>
            <a:ext cx="4107656" cy="3982641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882251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37F48C2-EA09-E842-A743-A0458C35CECD}"/>
              </a:ext>
            </a:extLst>
          </p:cNvPr>
          <p:cNvSpPr txBox="1">
            <a:spLocks/>
          </p:cNvSpPr>
          <p:nvPr/>
        </p:nvSpPr>
        <p:spPr>
          <a:xfrm>
            <a:off x="1836085" y="200918"/>
            <a:ext cx="7008317" cy="1417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4291" tIns="32146" rIns="64291" bIns="32146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642915">
              <a:lnSpc>
                <a:spcPct val="130000"/>
              </a:lnSpc>
            </a:pPr>
            <a:r>
              <a:rPr lang="en-US" sz="4219" dirty="0">
                <a:solidFill>
                  <a:srgbClr val="FFFF00"/>
                </a:solidFill>
                <a:latin typeface="Chalkduster"/>
                <a:cs typeface="Chalkduster"/>
              </a:rPr>
              <a:t>Time to Dig Deeper!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CB891A-3C16-9E47-876D-174C4741D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042" y="200918"/>
            <a:ext cx="1634133" cy="129480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BD4591-0E47-4A4E-914E-FE746D661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0982862" y="6146887"/>
            <a:ext cx="837037" cy="475310"/>
          </a:xfrm>
          <a:prstGeom prst="rect">
            <a:avLst/>
          </a:prstGeom>
        </p:spPr>
      </p:pic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480443B4-0D82-08F0-8473-C14FEDCA8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096" y="1753302"/>
            <a:ext cx="5021731" cy="4868895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05872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2709417" y="303609"/>
            <a:ext cx="1117" cy="640258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2059781" y="6129116"/>
            <a:ext cx="6858000" cy="111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1689081" y="362770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8068227" y="6227342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1692902" y="6223993"/>
            <a:ext cx="406134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2747367" y="3354214"/>
            <a:ext cx="2741414" cy="2741414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410751"/>
                <a:endParaRPr lang="en-US" sz="1266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195" y="165"/>
                <a:ext cx="2051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40640" bIns="0" anchor="ctr">
                <a:prstTxWarp prst="textNoShape">
                  <a:avLst/>
                </a:prstTxWarp>
                <a:spAutoFit/>
              </a:bodyPr>
              <a:lstStyle/>
              <a:p>
                <a:pPr marL="40180"/>
                <a:r>
                  <a:rPr lang="en-US" sz="2672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1870075" y="1338263"/>
            <a:ext cx="501650" cy="407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873625" y="6226175"/>
            <a:ext cx="1778049" cy="59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9" tIns="45719" rIns="91439" bIns="45719">
            <a:prstTxWarp prst="textNoShape">
              <a:avLst/>
            </a:prstTxWarp>
            <a:spAutoFit/>
          </a:bodyPr>
          <a:lstStyle/>
          <a:p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E55D54A-DFBA-DD4A-8589-DDCF96344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232252" y="6283535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3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2709417" y="303609"/>
            <a:ext cx="1117" cy="640258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2059781" y="6129116"/>
            <a:ext cx="6858000" cy="111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1689081" y="362770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8068227" y="6227342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1692902" y="6223993"/>
            <a:ext cx="406134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1870075" y="1338263"/>
            <a:ext cx="501650" cy="407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873625" y="6226175"/>
            <a:ext cx="1778049" cy="59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9" tIns="45719" rIns="91439" bIns="45719">
            <a:prstTxWarp prst="textNoShape">
              <a:avLst/>
            </a:prstTxWarp>
            <a:spAutoFit/>
          </a:bodyPr>
          <a:lstStyle/>
          <a:p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0D86D6C-1612-3A48-BA30-A9E3B1D35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122230" y="6181135"/>
            <a:ext cx="837037" cy="475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56696A-E5C5-AC03-4A87-A63A2BF63634}"/>
              </a:ext>
            </a:extLst>
          </p:cNvPr>
          <p:cNvSpPr txBox="1"/>
          <p:nvPr/>
        </p:nvSpPr>
        <p:spPr>
          <a:xfrm>
            <a:off x="3928580" y="2530655"/>
            <a:ext cx="4409181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https://vimeo.com/789017891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741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187" y="2327056"/>
            <a:ext cx="4423166" cy="4993929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3797" dirty="0">
                <a:solidFill>
                  <a:schemeClr val="bg1"/>
                </a:solidFill>
                <a:latin typeface="Chalkduster"/>
                <a:cs typeface="Chalkduster"/>
              </a:rPr>
              <a:t>What is one word that might describe students in hibernation?</a:t>
            </a:r>
            <a:endParaRPr lang="en-US" sz="2812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401822" indent="-401822">
              <a:buFont typeface="Arial" panose="020B0604020202020204" pitchFamily="34" charset="0"/>
              <a:buChar char="•"/>
            </a:pPr>
            <a:endParaRPr lang="en-US" sz="2812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2812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12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571471" indent="-571471">
              <a:buFont typeface="Arial"/>
              <a:buChar char="•"/>
            </a:pPr>
            <a:endParaRPr lang="en-US" sz="443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7425">
            <a:off x="230586" y="20586"/>
            <a:ext cx="1375571" cy="169159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757514" y="528243"/>
            <a:ext cx="7063739" cy="741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162571" y="6205334"/>
            <a:ext cx="837037" cy="475310"/>
          </a:xfrm>
          <a:prstGeom prst="rect">
            <a:avLst/>
          </a:prstGeom>
        </p:spPr>
      </p:pic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2F1EA65F-F116-04E5-A837-4F56D93058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503" y="1800062"/>
            <a:ext cx="4107656" cy="3982641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6002474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5420" y="438586"/>
            <a:ext cx="7461972" cy="1175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en-US" sz="3375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Students</a:t>
            </a:r>
            <a:r>
              <a:rPr lang="en-US" sz="3375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 in Hibernation</a:t>
            </a:r>
          </a:p>
          <a:p>
            <a:pPr algn="ctr" defTabSz="410751" latinLnBrk="1" hangingPunct="0"/>
            <a:endParaRPr lang="en-US" sz="1266" dirty="0">
              <a:solidFill>
                <a:srgbClr val="000000"/>
              </a:solidFill>
            </a:endParaRPr>
          </a:p>
          <a:p>
            <a:pPr algn="ctr" defTabSz="410751" latinLnBrk="1" hangingPunct="0"/>
            <a:endParaRPr lang="en-US" sz="2531" dirty="0">
              <a:solidFill>
                <a:srgbClr val="000000"/>
              </a:solidFill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6583" y="2442660"/>
            <a:ext cx="4114800" cy="1072409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  <a:sym typeface="Helvetica Light"/>
              </a:rPr>
              <a:t>Potential Pros: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Time to reflect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Space to recharge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022" y="4081315"/>
            <a:ext cx="3319894" cy="1764907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</a:rPr>
              <a:t>They report: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Feeling isolated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Stuck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Misunderstood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Bored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00039" y="4277715"/>
            <a:ext cx="4933084" cy="1764907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Feel valued 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Be recognized for success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Have positive role models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Have a sense of purpose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3473C4-F777-9A4A-9C6B-A41B3923AB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180580" y="6219202"/>
            <a:ext cx="837037" cy="475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580215-C17C-CA48-9306-0CFD19B670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41" y="104262"/>
            <a:ext cx="1937412" cy="1844417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8A11BF-8328-EB40-AE21-620B665E5641}"/>
              </a:ext>
            </a:extLst>
          </p:cNvPr>
          <p:cNvSpPr txBox="1"/>
          <p:nvPr/>
        </p:nvSpPr>
        <p:spPr>
          <a:xfrm>
            <a:off x="5988058" y="1339571"/>
            <a:ext cx="4424023" cy="2539093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  <a:sym typeface="Helvetica Light"/>
              </a:rPr>
              <a:t>Potential Cons: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Passive &amp; unmotivated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Poor self-esteem &amp;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defeatist attitude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Struggle to take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responsibility for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anything</a:t>
            </a:r>
          </a:p>
        </p:txBody>
      </p:sp>
    </p:spTree>
    <p:extLst>
      <p:ext uri="{BB962C8B-B14F-4D97-AF65-F5344CB8AC3E}">
        <p14:creationId xmlns:p14="http://schemas.microsoft.com/office/powerpoint/2010/main" val="304259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8458" y="1406124"/>
            <a:ext cx="4439443" cy="4962062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endParaRPr lang="en-US" sz="3797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ctr"/>
            <a:r>
              <a:rPr lang="en-US" sz="3094" dirty="0">
                <a:solidFill>
                  <a:schemeClr val="bg1"/>
                </a:solidFill>
                <a:latin typeface="Chalkduster"/>
                <a:cs typeface="Chalkduster"/>
              </a:rPr>
              <a:t>Think of the word you previously shared.</a:t>
            </a:r>
            <a:br>
              <a:rPr lang="en-US" sz="3094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094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ctr"/>
            <a:r>
              <a:rPr lang="en-US" sz="3094" dirty="0">
                <a:solidFill>
                  <a:schemeClr val="bg1"/>
                </a:solidFill>
                <a:latin typeface="Chalkduster"/>
                <a:cs typeface="Chalkduster"/>
              </a:rPr>
              <a:t>Now share a word that reflects your hopes &amp; dreams for hibernating students.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9595">
            <a:off x="268853" y="166763"/>
            <a:ext cx="1384356" cy="1702401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292767" y="316694"/>
            <a:ext cx="6948011" cy="741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162571" y="6130531"/>
            <a:ext cx="837037" cy="475310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0F446A2B-5771-C1F3-E46D-7DF4851380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229" y="1940339"/>
            <a:ext cx="4107656" cy="3982641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4859923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2709417" y="303609"/>
            <a:ext cx="1117" cy="640258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2059781" y="6129116"/>
            <a:ext cx="6858000" cy="111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1689081" y="362770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8068227" y="6227342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1692902" y="6223993"/>
            <a:ext cx="406134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2747367" y="607219"/>
            <a:ext cx="2741414" cy="2741414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sz="1266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97" y="121"/>
                <a:ext cx="2235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40640" bIns="0" anchor="ctr">
                <a:prstTxWarp prst="textNoShape">
                  <a:avLst/>
                </a:prstTxWarp>
                <a:spAutoFit/>
              </a:bodyPr>
              <a:lstStyle/>
              <a:p>
                <a:pPr marL="40180"/>
                <a:r>
                  <a:rPr lang="en-US" sz="2672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1870075" y="1338263"/>
            <a:ext cx="501650" cy="407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873625" y="6226175"/>
            <a:ext cx="1778049" cy="59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9" tIns="45719" rIns="91439" bIns="45719">
            <a:prstTxWarp prst="textNoShape">
              <a:avLst/>
            </a:prstTxWarp>
            <a:spAutoFit/>
          </a:bodyPr>
          <a:lstStyle/>
          <a:p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7550A10-882A-8A48-9FFF-0901BF81C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095336" y="6181135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3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2709417" y="303609"/>
            <a:ext cx="1117" cy="640258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2059781" y="6129116"/>
            <a:ext cx="6858000" cy="111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1689081" y="362770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8068227" y="6227342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1692902" y="6223993"/>
            <a:ext cx="406134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1870075" y="1338263"/>
            <a:ext cx="501650" cy="407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873625" y="6226175"/>
            <a:ext cx="1778049" cy="59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9" tIns="45719" rIns="91439" bIns="45719">
            <a:prstTxWarp prst="textNoShape">
              <a:avLst/>
            </a:prstTxWarp>
            <a:spAutoFit/>
          </a:bodyPr>
          <a:lstStyle/>
          <a:p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47B509F-A78D-CC45-B03A-B419998F5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312496" y="6230885"/>
            <a:ext cx="837037" cy="4753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680EAC-EC39-892F-A700-F9442947E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170" y="866863"/>
            <a:ext cx="7137400" cy="4699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6F6ADDF-E6C9-D66B-A9A5-AB64AD72EB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8874" y="866863"/>
            <a:ext cx="6705600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0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5438" y="2119915"/>
            <a:ext cx="4439443" cy="3533594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endParaRPr lang="en-US" sz="3797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ctr"/>
            <a:r>
              <a:rPr lang="en-US" sz="3094" dirty="0">
                <a:solidFill>
                  <a:schemeClr val="bg1"/>
                </a:solidFill>
                <a:latin typeface="Chalkduster"/>
                <a:cs typeface="Chalkduster"/>
              </a:rPr>
              <a:t>What is something you dream about doing in your professional role, but have not yet accomplished?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5062">
            <a:off x="279375" y="287171"/>
            <a:ext cx="1384356" cy="1702401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832536" y="245989"/>
            <a:ext cx="6948011" cy="741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135677" y="6124652"/>
            <a:ext cx="837037" cy="475310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3FDFD7A5-5F79-C2F3-9D10-ED61288D5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503" y="1800062"/>
            <a:ext cx="4107656" cy="3982641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6354508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82207"/>
            <a:ext cx="7525311" cy="1175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en-US" sz="3375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Students in </a:t>
            </a:r>
            <a:r>
              <a:rPr lang="en-US" sz="3375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Imagination</a:t>
            </a:r>
            <a:endParaRPr lang="en-US" sz="3375" b="1" dirty="0">
              <a:solidFill>
                <a:srgbClr val="FFFF00"/>
              </a:solidFill>
              <a:latin typeface="Chalkduster" panose="03050602040202020205" pitchFamily="66" charset="77"/>
              <a:ea typeface="Chalkduster" charset="0"/>
              <a:cs typeface="Chalkduster" charset="0"/>
              <a:sym typeface="Helvetica Light"/>
            </a:endParaRPr>
          </a:p>
          <a:p>
            <a:pPr algn="ctr" defTabSz="410751" latinLnBrk="1" hangingPunct="0"/>
            <a:endParaRPr lang="en-US" sz="1266" dirty="0">
              <a:solidFill>
                <a:srgbClr val="000000"/>
              </a:solidFill>
            </a:endParaRPr>
          </a:p>
          <a:p>
            <a:pPr algn="ctr" defTabSz="410751" latinLnBrk="1" hangingPunct="0"/>
            <a:endParaRPr lang="en-US" sz="2531" dirty="0">
              <a:solidFill>
                <a:srgbClr val="000000"/>
              </a:solidFill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56174" y="2348154"/>
            <a:ext cx="4561795" cy="111575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  <a:sym typeface="Helvetica Light"/>
              </a:rPr>
              <a:t>Potential Cons</a:t>
            </a:r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</a:rPr>
              <a:t>: 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Limited</a:t>
            </a: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 follow-through</a:t>
            </a:r>
          </a:p>
          <a:p>
            <a:pPr marL="321457" indent="-321457" latinLnBrk="1" hangingPunct="0">
              <a:buFont typeface="Arial" panose="020B0604020202020204" pitchFamily="34" charset="0"/>
              <a:buChar char="•"/>
            </a:pPr>
            <a:r>
              <a:rPr lang="en-US" sz="1266" dirty="0">
                <a:solidFill>
                  <a:schemeClr val="bg1"/>
                </a:solidFill>
                <a:latin typeface="Chalkduster" panose="03050602040202020205" pitchFamily="66" charset="77"/>
              </a:rPr>
              <a:t>Not well connected</a:t>
            </a:r>
            <a:br>
              <a:rPr lang="en-US" sz="1266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1266" dirty="0">
                <a:solidFill>
                  <a:schemeClr val="bg1"/>
                </a:solidFill>
                <a:latin typeface="Chalkduster" panose="03050602040202020205" pitchFamily="66" charset="77"/>
              </a:rPr>
              <a:t>to reality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1812" y="4032291"/>
            <a:ext cx="4376514" cy="141865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</a:rPr>
              <a:t>Students report: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Having big dreams</a:t>
            </a:r>
          </a:p>
          <a:p>
            <a:pPr marL="321457" indent="-321457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Eagerness to explore</a:t>
            </a: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</a:p>
          <a:p>
            <a:pPr marL="321457" indent="-321457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Craving creative outlets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07745" y="4427414"/>
            <a:ext cx="4256601" cy="141865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Develop action plans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Focus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Be realistic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8A1633-E83B-9E45-8EDE-9F17116E1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202913" y="6168296"/>
            <a:ext cx="837037" cy="475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B9B8F3-1114-6C45-A753-3F392C64D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725" y="214394"/>
            <a:ext cx="1995242" cy="1708047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00F296-63CD-5142-A84A-9659A1FEDFD9}"/>
              </a:ext>
            </a:extLst>
          </p:cNvPr>
          <p:cNvSpPr txBox="1"/>
          <p:nvPr/>
        </p:nvSpPr>
        <p:spPr>
          <a:xfrm>
            <a:off x="1043211" y="1768079"/>
            <a:ext cx="4087245" cy="141865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</a:rPr>
              <a:t>Potential Pros: 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Enthusiastic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Fun to be around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Lots of creative ideas</a:t>
            </a:r>
            <a:endParaRPr lang="en-US" sz="1266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2252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1282" y="1924808"/>
            <a:ext cx="4776859" cy="3057438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endParaRPr lang="en-US" sz="3797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ctr"/>
            <a:r>
              <a:rPr lang="en-US" sz="3094" dirty="0">
                <a:solidFill>
                  <a:schemeClr val="bg1"/>
                </a:solidFill>
                <a:latin typeface="Chalkduster"/>
                <a:cs typeface="Chalkduster"/>
              </a:rPr>
              <a:t>How could you leverage the</a:t>
            </a:r>
            <a:br>
              <a:rPr lang="en-US" sz="3094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3094" dirty="0">
                <a:solidFill>
                  <a:schemeClr val="bg1"/>
                </a:solidFill>
                <a:latin typeface="Chalkduster"/>
                <a:cs typeface="Chalkduster"/>
              </a:rPr>
              <a:t>3-part Voice definition to move out of Imagination?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8430">
            <a:off x="491633" y="122158"/>
            <a:ext cx="1384356" cy="1702401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664277" y="333686"/>
            <a:ext cx="6948011" cy="741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176018" y="6205335"/>
            <a:ext cx="837037" cy="475310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B1FA8CEF-4B1F-AA8A-5D58-AAD74BB140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503" y="1800062"/>
            <a:ext cx="4107656" cy="3982641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7180396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2709417" y="303609"/>
            <a:ext cx="1117" cy="640258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2059781" y="6129116"/>
            <a:ext cx="6858000" cy="111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1689081" y="362770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8068227" y="6227342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1692902" y="6223993"/>
            <a:ext cx="406134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6303934" y="3377176"/>
            <a:ext cx="2741414" cy="2741414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1524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410751"/>
                <a:endParaRPr lang="en-US" sz="1266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131" y="165"/>
                <a:ext cx="2172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40640" bIns="0" anchor="ctr">
                <a:prstTxWarp prst="textNoShape">
                  <a:avLst/>
                </a:prstTxWarp>
                <a:spAutoFit/>
              </a:bodyPr>
              <a:lstStyle/>
              <a:p>
                <a:pPr marL="40180"/>
                <a:r>
                  <a:rPr lang="en-US" sz="2672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1870075" y="1338263"/>
            <a:ext cx="501650" cy="407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873625" y="6226175"/>
            <a:ext cx="1778049" cy="59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9" tIns="45719" rIns="91439" bIns="45719">
            <a:prstTxWarp prst="textNoShape">
              <a:avLst/>
            </a:prstTxWarp>
            <a:spAutoFit/>
          </a:bodyPr>
          <a:lstStyle/>
          <a:p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FCE8ED-E7CF-AD4F-A9FE-914331968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108783" y="6230885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89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2709417" y="303609"/>
            <a:ext cx="1117" cy="640258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2059781" y="6129116"/>
            <a:ext cx="6858000" cy="111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1689081" y="362770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8068227" y="6227342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1692902" y="6223993"/>
            <a:ext cx="406134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1870075" y="1338263"/>
            <a:ext cx="501650" cy="407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873625" y="6226175"/>
            <a:ext cx="1778049" cy="59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9" tIns="45719" rIns="91439" bIns="45719">
            <a:prstTxWarp prst="textNoShape">
              <a:avLst/>
            </a:prstTxWarp>
            <a:spAutoFit/>
          </a:bodyPr>
          <a:lstStyle/>
          <a:p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839BE2-8A9F-164C-961F-AC7E802F4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0960865" y="6321391"/>
            <a:ext cx="837037" cy="4753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9B5373-9C8A-1229-EE61-69E7104984D0}"/>
              </a:ext>
            </a:extLst>
          </p:cNvPr>
          <p:cNvSpPr txBox="1"/>
          <p:nvPr/>
        </p:nvSpPr>
        <p:spPr>
          <a:xfrm>
            <a:off x="3601816" y="2662365"/>
            <a:ext cx="4280979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 dirty="0">
                <a:hlinkClick r:id="rId4"/>
              </a:rPr>
              <a:t>https://vimeo.com/789017665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69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906" y="2205317"/>
            <a:ext cx="5304537" cy="2581282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endParaRPr lang="en-US" sz="3797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ctr"/>
            <a:r>
              <a:rPr lang="en-US" sz="3094" dirty="0">
                <a:solidFill>
                  <a:schemeClr val="bg1"/>
                </a:solidFill>
                <a:latin typeface="Chalkduster"/>
                <a:cs typeface="Chalkduster"/>
              </a:rPr>
              <a:t>What is the greatest source of your own perspiration right now?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4512">
            <a:off x="206987" y="157251"/>
            <a:ext cx="1384356" cy="1702401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115670" y="333686"/>
            <a:ext cx="6948011" cy="741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135677" y="6178440"/>
            <a:ext cx="837037" cy="475310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362BA709-8A86-4767-3581-CCB27430C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503" y="1800062"/>
            <a:ext cx="4107656" cy="3982641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9184747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488384"/>
            <a:ext cx="7447379" cy="1175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en-US" sz="3375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Students in </a:t>
            </a:r>
            <a:r>
              <a:rPr lang="en-US" sz="3375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Perspiration</a:t>
            </a:r>
            <a:endParaRPr lang="en-US" sz="3375" b="1" dirty="0">
              <a:solidFill>
                <a:srgbClr val="FFFF00"/>
              </a:solidFill>
              <a:latin typeface="Chalkduster" panose="03050602040202020205" pitchFamily="66" charset="77"/>
              <a:ea typeface="Chalkduster" charset="0"/>
              <a:cs typeface="Chalkduster" charset="0"/>
              <a:sym typeface="Helvetica Light"/>
            </a:endParaRPr>
          </a:p>
          <a:p>
            <a:pPr algn="ctr" defTabSz="410751" latinLnBrk="1" hangingPunct="0"/>
            <a:endParaRPr lang="en-US" sz="1266" dirty="0">
              <a:solidFill>
                <a:srgbClr val="000000"/>
              </a:solidFill>
              <a:latin typeface="Chalkduster" panose="03050602040202020205" pitchFamily="66" charset="77"/>
            </a:endParaRPr>
          </a:p>
          <a:p>
            <a:pPr algn="ctr" defTabSz="410751" latinLnBrk="1" hangingPunct="0"/>
            <a:endParaRPr lang="en-US" sz="2531" dirty="0">
              <a:solidFill>
                <a:srgbClr val="000000"/>
              </a:solidFill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76647" y="1557109"/>
            <a:ext cx="3796393" cy="1764907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  <a:sym typeface="Helvetica Light"/>
              </a:rPr>
              <a:t>Potential Cons:</a:t>
            </a:r>
            <a:endParaRPr lang="en-US" sz="2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Overly concerned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about grades</a:t>
            </a:r>
            <a:endParaRPr lang="en-US" sz="2250" dirty="0">
              <a:solidFill>
                <a:schemeClr val="bg1"/>
              </a:solidFill>
              <a:latin typeface="Chalkduster" panose="03050602040202020205" pitchFamily="66" charset="77"/>
              <a:sym typeface="Helvetica Light"/>
            </a:endParaRP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Single-minded,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narrow-focused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5653" y="3304224"/>
            <a:ext cx="4431462" cy="2457404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</a:rPr>
              <a:t>Students report: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Feeling stressed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Not sure “why” they are    learning, but need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good grades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Don’t want to let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anyone down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73697" y="3677351"/>
            <a:ext cx="4263547" cy="2457404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Have a greater purpose for learning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Balance school work with outside life</a:t>
            </a:r>
          </a:p>
          <a:p>
            <a:pPr marL="401822" indent="-401822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Link learning to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their passions</a:t>
            </a:r>
            <a:endParaRPr lang="en-US" sz="2250" dirty="0">
              <a:solidFill>
                <a:schemeClr val="bg1"/>
              </a:solidFill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ED00FF-B194-534F-BFFE-30135F8B5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0961308" y="6257624"/>
            <a:ext cx="837037" cy="4753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731807-C3B7-DE4B-983F-D9CE13F3C1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524" y="125066"/>
            <a:ext cx="1974737" cy="1309337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1427BA-2717-7744-81E7-76209492A571}"/>
              </a:ext>
            </a:extLst>
          </p:cNvPr>
          <p:cNvSpPr txBox="1"/>
          <p:nvPr/>
        </p:nvSpPr>
        <p:spPr>
          <a:xfrm>
            <a:off x="702474" y="1408319"/>
            <a:ext cx="4225017" cy="141865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  <a:sym typeface="Helvetica Light"/>
              </a:rPr>
              <a:t>Potential Pros:</a:t>
            </a:r>
            <a:endParaRPr lang="en-US" sz="2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Determined</a:t>
            </a:r>
            <a:endParaRPr lang="en-US" sz="225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H</a:t>
            </a: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ard Working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D</a:t>
            </a: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riven to Succeed</a:t>
            </a:r>
          </a:p>
        </p:txBody>
      </p:sp>
    </p:spTree>
    <p:extLst>
      <p:ext uri="{BB962C8B-B14F-4D97-AF65-F5344CB8AC3E}">
        <p14:creationId xmlns:p14="http://schemas.microsoft.com/office/powerpoint/2010/main" val="27461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812" y="2470662"/>
            <a:ext cx="5870459" cy="2105126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endParaRPr lang="en-US" sz="3797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ctr"/>
            <a:r>
              <a:rPr lang="en-US" sz="3094" dirty="0">
                <a:solidFill>
                  <a:schemeClr val="bg1"/>
                </a:solidFill>
                <a:latin typeface="Chalkduster"/>
                <a:cs typeface="Chalkduster"/>
              </a:rPr>
              <a:t>What can you do to perspire a little less &amp; dream a little more?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6085">
            <a:off x="446989" y="120008"/>
            <a:ext cx="1384356" cy="1702401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950045" y="528243"/>
            <a:ext cx="6948011" cy="741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081888" y="6205334"/>
            <a:ext cx="837037" cy="475310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2EC8E8A0-2F1F-BE6F-6EF1-89FB64C741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503" y="1800062"/>
            <a:ext cx="4107656" cy="3982641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42895375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looking at a large screen&#10;&#10;Description automatically generated with low confidence">
            <a:extLst>
              <a:ext uri="{FF2B5EF4-FFF2-40B4-BE49-F238E27FC236}">
                <a16:creationId xmlns:a16="http://schemas.microsoft.com/office/drawing/2014/main" id="{448D039C-EF13-9994-9F3E-95CEF4B42A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868" b="22140"/>
          <a:stretch/>
        </p:blipFill>
        <p:spPr>
          <a:xfrm>
            <a:off x="6822723" y="1250647"/>
            <a:ext cx="5143500" cy="37027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A78236-0EAB-6292-1780-BE2045037922}"/>
              </a:ext>
            </a:extLst>
          </p:cNvPr>
          <p:cNvSpPr txBox="1"/>
          <p:nvPr/>
        </p:nvSpPr>
        <p:spPr>
          <a:xfrm>
            <a:off x="7829192" y="5229150"/>
            <a:ext cx="3377494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Queenscliff</a:t>
            </a: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Primary, Victoria</a:t>
            </a:r>
            <a:endParaRPr kumimoji="0" lang="en-AU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Google Shape;159;p28">
            <a:extLst>
              <a:ext uri="{FF2B5EF4-FFF2-40B4-BE49-F238E27FC236}">
                <a16:creationId xmlns:a16="http://schemas.microsoft.com/office/drawing/2014/main" id="{2389E2C3-CE37-2965-861E-37330855DDA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24104">
            <a:off x="708535" y="894040"/>
            <a:ext cx="2901836" cy="4415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58;p28">
            <a:extLst>
              <a:ext uri="{FF2B5EF4-FFF2-40B4-BE49-F238E27FC236}">
                <a16:creationId xmlns:a16="http://schemas.microsoft.com/office/drawing/2014/main" id="{46DFC8F5-7C26-D3A1-6EF4-3EBF5CC4168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33690">
            <a:off x="3502417" y="801329"/>
            <a:ext cx="2950265" cy="404851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929B89-3B9B-E142-55E2-644B387480F4}"/>
              </a:ext>
            </a:extLst>
          </p:cNvPr>
          <p:cNvSpPr txBox="1"/>
          <p:nvPr/>
        </p:nvSpPr>
        <p:spPr>
          <a:xfrm>
            <a:off x="1764254" y="5229150"/>
            <a:ext cx="4055633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Barwon Heads, Victoria</a:t>
            </a:r>
            <a:endParaRPr kumimoji="0" lang="en-AU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773313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94714"/>
            <a:ext cx="7772401" cy="1755776"/>
          </a:xfrm>
        </p:spPr>
        <p:txBody>
          <a:bodyPr/>
          <a:lstStyle/>
          <a:p>
            <a:pPr lvl="0">
              <a:defRPr sz="1800"/>
            </a:pPr>
            <a:r>
              <a:rPr lang="en-US" sz="675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Quick Break!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97001" y="3160481"/>
            <a:ext cx="5152387" cy="14784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rtl="0" latinLnBrk="1" hangingPunct="0"/>
            <a:endParaRPr lang="en-US" sz="456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456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 descr="IMG_69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9428">
            <a:off x="4448645" y="1254874"/>
            <a:ext cx="3614629" cy="4893652"/>
          </a:xfrm>
          <a:prstGeom prst="rect">
            <a:avLst/>
          </a:prstGeom>
          <a:effectLst>
            <a:softEdge rad="469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80F361-DC0C-B848-81DC-7A114B55B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114918" y="6138100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50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2709417" y="303609"/>
            <a:ext cx="1117" cy="640258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2059781" y="6129116"/>
            <a:ext cx="6858000" cy="111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1689081" y="362770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8068227" y="6227342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1692902" y="6223993"/>
            <a:ext cx="406134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430226" y="515371"/>
            <a:ext cx="2741414" cy="2741414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sz="1266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303" y="110"/>
                <a:ext cx="1841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40640" bIns="0" anchor="ctr">
                <a:prstTxWarp prst="textNoShape">
                  <a:avLst/>
                </a:prstTxWarp>
                <a:spAutoFit/>
              </a:bodyPr>
              <a:lstStyle/>
              <a:p>
                <a:pPr marL="40180"/>
                <a:r>
                  <a:rPr lang="en-US" sz="2672" dirty="0">
                    <a:solidFill>
                      <a:schemeClr val="bg1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1870075" y="1338263"/>
            <a:ext cx="501650" cy="407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873625" y="6226175"/>
            <a:ext cx="1778049" cy="59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9" tIns="45719" rIns="91439" bIns="45719">
            <a:prstTxWarp prst="textNoShape">
              <a:avLst/>
            </a:prstTxWarp>
            <a:spAutoFit/>
          </a:bodyPr>
          <a:lstStyle/>
          <a:p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AE4F3BB-EFCF-5A44-9414-B5B1A56F17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122230" y="6195087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38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2709417" y="303609"/>
            <a:ext cx="1117" cy="640258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2059781" y="6129116"/>
            <a:ext cx="6858000" cy="111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1689081" y="362770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8068227" y="6227342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1692902" y="6223993"/>
            <a:ext cx="406134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1870075" y="1338263"/>
            <a:ext cx="501650" cy="407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873625" y="6226175"/>
            <a:ext cx="1778049" cy="59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9" tIns="45719" rIns="91439" bIns="45719">
            <a:prstTxWarp prst="textNoShape">
              <a:avLst/>
            </a:prstTxWarp>
            <a:spAutoFit/>
          </a:bodyPr>
          <a:lstStyle/>
          <a:p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AD869D-4B01-604A-AE9C-BDB0FCB25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176018" y="6340896"/>
            <a:ext cx="837037" cy="475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8EC86E-9905-C1B4-195B-DFB1EAEDA95D}"/>
              </a:ext>
            </a:extLst>
          </p:cNvPr>
          <p:cNvSpPr txBox="1"/>
          <p:nvPr/>
        </p:nvSpPr>
        <p:spPr>
          <a:xfrm>
            <a:off x="3049859" y="3322392"/>
            <a:ext cx="4318863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 dirty="0">
                <a:hlinkClick r:id="rId4"/>
              </a:rPr>
              <a:t>https://vimeo.com/789015178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188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5438" y="2196456"/>
            <a:ext cx="4439443" cy="2581282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endParaRPr lang="en-US" sz="3797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ctr"/>
            <a:r>
              <a:rPr lang="en-US" sz="3094" dirty="0">
                <a:solidFill>
                  <a:schemeClr val="bg1"/>
                </a:solidFill>
                <a:latin typeface="Chalkduster"/>
                <a:cs typeface="Chalkduster"/>
              </a:rPr>
              <a:t>What did you learn from the students about Aspirations?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2872">
            <a:off x="505095" y="308380"/>
            <a:ext cx="1384356" cy="1702401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27905" y="528243"/>
            <a:ext cx="6948011" cy="741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176018" y="6178440"/>
            <a:ext cx="837037" cy="475310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7734A5C1-A610-1F57-E868-A1AEEB7F0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503" y="1800062"/>
            <a:ext cx="4107656" cy="3982641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6566624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7779" y="383354"/>
            <a:ext cx="7447379" cy="1132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en-US" sz="3094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Students in Aspiration</a:t>
            </a:r>
          </a:p>
          <a:p>
            <a:pPr algn="ctr" defTabSz="410751" latinLnBrk="1" hangingPunct="0"/>
            <a:endParaRPr lang="en-US" sz="1266" dirty="0">
              <a:solidFill>
                <a:srgbClr val="000000"/>
              </a:solidFill>
            </a:endParaRPr>
          </a:p>
          <a:p>
            <a:pPr algn="ctr" defTabSz="410751" latinLnBrk="1" hangingPunct="0"/>
            <a:endParaRPr lang="en-US" sz="2531" dirty="0">
              <a:solidFill>
                <a:srgbClr val="000000"/>
              </a:solidFill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2960" y="1060421"/>
            <a:ext cx="3689236" cy="211115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1266" dirty="0">
                <a:solidFill>
                  <a:srgbClr val="FFFF00"/>
                </a:solidFill>
                <a:sym typeface="Helvetica Light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</a:rPr>
              <a:t>Potential Pro</a:t>
            </a:r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  <a:sym typeface="Helvetica Light"/>
              </a:rPr>
              <a:t>s: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Connects present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actions to future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dreams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G</a:t>
            </a: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ood idea of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potential options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00464" y="3585333"/>
            <a:ext cx="4091420" cy="2457404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</a:rPr>
              <a:t>Students report: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Never feeling </a:t>
            </a:r>
          </a:p>
          <a:p>
            <a:pPr defTabSz="410751" latinLnBrk="1" hangingPunct="0"/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  satisfied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Driven by being best</a:t>
            </a:r>
            <a:endParaRPr lang="en-US" sz="2250" dirty="0">
              <a:solidFill>
                <a:schemeClr val="bg1"/>
              </a:solidFill>
              <a:latin typeface="Chalkduster" panose="03050602040202020205" pitchFamily="66" charset="77"/>
              <a:sym typeface="Helvetica Light"/>
            </a:endParaRP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Frustration with peers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who don’t try or who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interrupt learning</a:t>
            </a:r>
            <a:endParaRPr lang="en-US" sz="2250" dirty="0">
              <a:solidFill>
                <a:schemeClr val="bg1"/>
              </a:solidFill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13263" y="3841506"/>
            <a:ext cx="4339545" cy="211115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Be assured they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are on a positive track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Experience meaningful</a:t>
            </a: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 academic challenges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Breathe!</a:t>
            </a:r>
            <a:endParaRPr lang="en-US" sz="2250" dirty="0">
              <a:solidFill>
                <a:schemeClr val="bg1"/>
              </a:solidFill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D4E2EF-7D03-8F43-A9B8-289A1F683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316655" y="6191888"/>
            <a:ext cx="837037" cy="475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CB34FA-24F6-9D45-B706-82C46A678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165" y="157358"/>
            <a:ext cx="1594834" cy="1569519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934A884-9E83-5F48-B3EC-0E44F065F4E5}"/>
              </a:ext>
            </a:extLst>
          </p:cNvPr>
          <p:cNvSpPr txBox="1"/>
          <p:nvPr/>
        </p:nvSpPr>
        <p:spPr>
          <a:xfrm>
            <a:off x="5672478" y="1927144"/>
            <a:ext cx="4791416" cy="141865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2000" dirty="0">
                <a:solidFill>
                  <a:srgbClr val="FFFF00"/>
                </a:solidFill>
                <a:sym typeface="Helvetica Light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Chalkduster" panose="03050602040202020205" pitchFamily="66" charset="77"/>
                <a:sym typeface="Helvetica Light"/>
              </a:rPr>
              <a:t>Potential Cons: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Relaxation is Challenging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Under constant pressure</a:t>
            </a:r>
          </a:p>
          <a:p>
            <a:pPr marL="321457" indent="-321457" defTabSz="410751" latinLnBrk="1" hangingPunct="0"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Self-Serving</a:t>
            </a:r>
          </a:p>
        </p:txBody>
      </p:sp>
    </p:spTree>
    <p:extLst>
      <p:ext uri="{BB962C8B-B14F-4D97-AF65-F5344CB8AC3E}">
        <p14:creationId xmlns:p14="http://schemas.microsoft.com/office/powerpoint/2010/main" val="34726635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1694" y="1855756"/>
            <a:ext cx="4439443" cy="3533594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endParaRPr lang="en-US" sz="3797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ctr"/>
            <a:r>
              <a:rPr lang="en-US" sz="3094" dirty="0">
                <a:solidFill>
                  <a:schemeClr val="bg1"/>
                </a:solidFill>
                <a:latin typeface="Chalkduster"/>
                <a:cs typeface="Chalkduster"/>
              </a:rPr>
              <a:t>From your perspective, how does the Aspirations Profile connect to Student Voice?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8970">
            <a:off x="495462" y="135435"/>
            <a:ext cx="1384356" cy="1702401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874764" y="406886"/>
            <a:ext cx="6948011" cy="741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095336" y="6191887"/>
            <a:ext cx="837037" cy="475310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423163FF-8F77-6BC2-FE95-7DE2950A96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503" y="1800062"/>
            <a:ext cx="4107656" cy="3982641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9588579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3">
            <a:extLst>
              <a:ext uri="{FF2B5EF4-FFF2-40B4-BE49-F238E27FC236}">
                <a16:creationId xmlns:a16="http://schemas.microsoft.com/office/drawing/2014/main" id="{59ABBAD4-2A71-DCED-2D7A-3C7B69B42095}"/>
              </a:ext>
            </a:extLst>
          </p:cNvPr>
          <p:cNvSpPr>
            <a:spLocks noChangeAspect="1"/>
          </p:cNvSpPr>
          <p:nvPr/>
        </p:nvSpPr>
        <p:spPr bwMode="auto">
          <a:xfrm>
            <a:off x="3161171" y="3396980"/>
            <a:ext cx="2571750" cy="2571750"/>
          </a:xfrm>
          <a:prstGeom prst="rect">
            <a:avLst/>
          </a:prstGeom>
          <a:gradFill rotWithShape="0">
            <a:gsLst>
              <a:gs pos="0">
                <a:srgbClr val="007F5B"/>
              </a:gs>
              <a:gs pos="50000">
                <a:srgbClr val="00B886"/>
              </a:gs>
              <a:gs pos="100000">
                <a:srgbClr val="00DBA1"/>
              </a:gs>
            </a:gsLst>
            <a:lin ang="5400000" scaled="1"/>
          </a:gradFill>
          <a:ln w="9525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softEdge rad="698500"/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890"/>
          </a:p>
        </p:txBody>
      </p:sp>
      <p:sp>
        <p:nvSpPr>
          <p:cNvPr id="34" name="Rectangle 18">
            <a:extLst>
              <a:ext uri="{FF2B5EF4-FFF2-40B4-BE49-F238E27FC236}">
                <a16:creationId xmlns:a16="http://schemas.microsoft.com/office/drawing/2014/main" id="{53D8D993-DAB8-0F43-3283-7750E455AAEA}"/>
              </a:ext>
            </a:extLst>
          </p:cNvPr>
          <p:cNvSpPr>
            <a:spLocks noChangeAspect="1"/>
          </p:cNvSpPr>
          <p:nvPr/>
        </p:nvSpPr>
        <p:spPr bwMode="auto">
          <a:xfrm>
            <a:off x="6206159" y="3396980"/>
            <a:ext cx="2571750" cy="2571750"/>
          </a:xfrm>
          <a:prstGeom prst="rect">
            <a:avLst/>
          </a:prstGeom>
          <a:gradFill rotWithShape="0">
            <a:gsLst>
              <a:gs pos="0">
                <a:srgbClr val="A05900"/>
              </a:gs>
              <a:gs pos="50000">
                <a:srgbClr val="E68300"/>
              </a:gs>
              <a:gs pos="100000">
                <a:srgbClr val="FF9D00"/>
              </a:gs>
            </a:gsLst>
            <a:lin ang="5400000" scaled="1"/>
          </a:gradFill>
          <a:ln w="9525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softEdge rad="698500"/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890"/>
          </a:p>
        </p:txBody>
      </p:sp>
      <p:sp>
        <p:nvSpPr>
          <p:cNvPr id="32" name="Rectangle 13">
            <a:extLst>
              <a:ext uri="{FF2B5EF4-FFF2-40B4-BE49-F238E27FC236}">
                <a16:creationId xmlns:a16="http://schemas.microsoft.com/office/drawing/2014/main" id="{7EF85BDC-4FBC-9090-8F1C-4F453501630E}"/>
              </a:ext>
            </a:extLst>
          </p:cNvPr>
          <p:cNvSpPr>
            <a:spLocks noChangeAspect="1"/>
          </p:cNvSpPr>
          <p:nvPr/>
        </p:nvSpPr>
        <p:spPr bwMode="auto">
          <a:xfrm>
            <a:off x="3031892" y="1037816"/>
            <a:ext cx="2571750" cy="2571750"/>
          </a:xfrm>
          <a:prstGeom prst="rect">
            <a:avLst/>
          </a:prstGeom>
          <a:gradFill rotWithShape="0">
            <a:gsLst>
              <a:gs pos="0">
                <a:srgbClr val="005B7F"/>
              </a:gs>
              <a:gs pos="50000">
                <a:srgbClr val="0086B8"/>
              </a:gs>
              <a:gs pos="100000">
                <a:srgbClr val="00A1DB"/>
              </a:gs>
            </a:gsLst>
            <a:lin ang="5400000" scaled="1"/>
          </a:gradFill>
          <a:ln w="9525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softEdge rad="698500"/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890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FC16A090-17C7-C132-6950-D49A868CE2E0}"/>
              </a:ext>
            </a:extLst>
          </p:cNvPr>
          <p:cNvSpPr>
            <a:spLocks/>
          </p:cNvSpPr>
          <p:nvPr/>
        </p:nvSpPr>
        <p:spPr bwMode="auto">
          <a:xfrm>
            <a:off x="6206159" y="984022"/>
            <a:ext cx="2571750" cy="2571750"/>
          </a:xfrm>
          <a:prstGeom prst="rect">
            <a:avLst/>
          </a:prstGeom>
          <a:gradFill flip="none" rotWithShape="0">
            <a:gsLst>
              <a:gs pos="0">
                <a:srgbClr val="A0A000"/>
              </a:gs>
              <a:gs pos="50000">
                <a:srgbClr val="E6E600"/>
              </a:gs>
              <a:gs pos="100000">
                <a:srgbClr val="FFFF00"/>
              </a:gs>
            </a:gsLst>
            <a:lin ang="5400000" scaled="1"/>
            <a:tileRect/>
          </a:gradFill>
          <a:ln w="9525" cap="rnd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softEdge rad="774700"/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890"/>
          </a:p>
        </p:txBody>
      </p:sp>
      <p:sp>
        <p:nvSpPr>
          <p:cNvPr id="3" name="Text Box 22">
            <a:extLst>
              <a:ext uri="{FF2B5EF4-FFF2-40B4-BE49-F238E27FC236}">
                <a16:creationId xmlns:a16="http://schemas.microsoft.com/office/drawing/2014/main" id="{E7401ECA-F167-6734-58C0-408D592F4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413" y="1633277"/>
            <a:ext cx="352723" cy="404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3" tIns="32146" rIns="64293" bIns="32146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5AE801-5080-997E-05C4-F00F56B4D702}"/>
              </a:ext>
            </a:extLst>
          </p:cNvPr>
          <p:cNvSpPr/>
          <p:nvPr/>
        </p:nvSpPr>
        <p:spPr>
          <a:xfrm>
            <a:off x="8116892" y="6127154"/>
            <a:ext cx="6977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251"/>
            <a:r>
              <a:rPr lang="en-US" sz="1600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A1310E-EB75-141B-219C-BEADF3130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291075" y="6273980"/>
            <a:ext cx="588542" cy="334202"/>
          </a:xfrm>
          <a:prstGeom prst="rect">
            <a:avLst/>
          </a:prstGeom>
        </p:spPr>
      </p:pic>
      <p:sp>
        <p:nvSpPr>
          <p:cNvPr id="8" name="Text Box 11">
            <a:extLst>
              <a:ext uri="{FF2B5EF4-FFF2-40B4-BE49-F238E27FC236}">
                <a16:creationId xmlns:a16="http://schemas.microsoft.com/office/drawing/2014/main" id="{23AAAE7B-290E-AD55-F771-D3A46F109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2980" y="6072419"/>
            <a:ext cx="1723227" cy="562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293" tIns="32146" rIns="64293" bIns="32146">
            <a:prstTxWarp prst="textNoShape">
              <a:avLst/>
            </a:prstTxWarp>
            <a:spAutoFit/>
          </a:bodyPr>
          <a:lstStyle/>
          <a:p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sp>
        <p:nvSpPr>
          <p:cNvPr id="9" name="Line 1">
            <a:extLst>
              <a:ext uri="{FF2B5EF4-FFF2-40B4-BE49-F238E27FC236}">
                <a16:creationId xmlns:a16="http://schemas.microsoft.com/office/drawing/2014/main" id="{9B5F989B-6335-C365-45F2-7BF202EC740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55287" y="347819"/>
            <a:ext cx="40348" cy="621913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890"/>
          </a:p>
        </p:txBody>
      </p:sp>
      <p:sp>
        <p:nvSpPr>
          <p:cNvPr id="10" name="Line 2">
            <a:extLst>
              <a:ext uri="{FF2B5EF4-FFF2-40B4-BE49-F238E27FC236}">
                <a16:creationId xmlns:a16="http://schemas.microsoft.com/office/drawing/2014/main" id="{55E5C53D-203D-59CB-4BE0-5BD787A86E0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24579" y="5932437"/>
            <a:ext cx="6350472" cy="256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89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F897FC-F2F2-5C98-67ED-70D1A700216D}"/>
              </a:ext>
            </a:extLst>
          </p:cNvPr>
          <p:cNvSpPr/>
          <p:nvPr/>
        </p:nvSpPr>
        <p:spPr>
          <a:xfrm>
            <a:off x="2097685" y="6113889"/>
            <a:ext cx="6219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251"/>
            <a:r>
              <a:rPr lang="en-US" sz="1600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99E9A0-892B-FB6A-9E9B-BD3BE7078D25}"/>
              </a:ext>
            </a:extLst>
          </p:cNvPr>
          <p:cNvSpPr/>
          <p:nvPr/>
        </p:nvSpPr>
        <p:spPr>
          <a:xfrm>
            <a:off x="1978943" y="623924"/>
            <a:ext cx="6977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251"/>
            <a:r>
              <a:rPr lang="en-US" sz="1600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6BF791-542E-40B0-6BF5-B4D760D1D1AE}"/>
              </a:ext>
            </a:extLst>
          </p:cNvPr>
          <p:cNvSpPr/>
          <p:nvPr/>
        </p:nvSpPr>
        <p:spPr>
          <a:xfrm>
            <a:off x="3161171" y="758673"/>
            <a:ext cx="1840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251"/>
            <a:r>
              <a:rPr lang="en-US" b="1" dirty="0">
                <a:solidFill>
                  <a:srgbClr val="00B0F0"/>
                </a:solidFill>
                <a:latin typeface="Chalkduster" panose="03050602040202020205" pitchFamily="66" charset="77"/>
                <a:ea typeface="Times New Roman Bold" charset="0"/>
                <a:cs typeface="Chalkboard"/>
                <a:sym typeface="Times New Roman Bold" charset="0"/>
              </a:rPr>
              <a:t>Imagination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E78D3F-A815-1B3F-AB36-72A24A8551C4}"/>
              </a:ext>
            </a:extLst>
          </p:cNvPr>
          <p:cNvSpPr/>
          <p:nvPr/>
        </p:nvSpPr>
        <p:spPr>
          <a:xfrm>
            <a:off x="6321414" y="758673"/>
            <a:ext cx="1542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251"/>
            <a:r>
              <a:rPr lang="en-US" b="1" dirty="0">
                <a:solidFill>
                  <a:srgbClr val="FFFF00"/>
                </a:solidFill>
                <a:latin typeface="Chalkduster" panose="03050602040202020205" pitchFamily="66" charset="77"/>
                <a:ea typeface="Times New Roman Bold" charset="0"/>
                <a:cs typeface="Chalkboard"/>
                <a:sym typeface="Times New Roman Bold" charset="0"/>
              </a:rPr>
              <a:t>Aspiration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3B409B-EBC7-25D6-47ED-606BF6A8D7AE}"/>
              </a:ext>
            </a:extLst>
          </p:cNvPr>
          <p:cNvSpPr/>
          <p:nvPr/>
        </p:nvSpPr>
        <p:spPr>
          <a:xfrm>
            <a:off x="3265423" y="3247193"/>
            <a:ext cx="1700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251"/>
            <a:r>
              <a:rPr lang="en-US" b="1" dirty="0">
                <a:solidFill>
                  <a:srgbClr val="00B050"/>
                </a:solidFill>
                <a:latin typeface="Chalkduster" panose="03050602040202020205" pitchFamily="66" charset="77"/>
                <a:ea typeface="Times New Roman Bold" charset="0"/>
                <a:cs typeface="Chalkboard"/>
                <a:sym typeface="Times New Roman Bold" charset="0"/>
              </a:rPr>
              <a:t>Hibernation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6A2902-1D47-C1E1-D61D-68998BB04E95}"/>
              </a:ext>
            </a:extLst>
          </p:cNvPr>
          <p:cNvSpPr/>
          <p:nvPr/>
        </p:nvSpPr>
        <p:spPr>
          <a:xfrm>
            <a:off x="6280486" y="3310296"/>
            <a:ext cx="1790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251"/>
            <a:r>
              <a:rPr lang="en-US" b="1" dirty="0">
                <a:solidFill>
                  <a:srgbClr val="FFC000"/>
                </a:solidFill>
                <a:latin typeface="Chalkduster" panose="03050602040202020205" pitchFamily="66" charset="77"/>
                <a:ea typeface="Times New Roman Bold" charset="0"/>
                <a:cs typeface="Chalkboard"/>
                <a:sym typeface="Times New Roman Bold" charset="0"/>
              </a:rPr>
              <a:t>Perspiration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063531-6B5A-1E90-BC0A-4B95AF752F84}"/>
              </a:ext>
            </a:extLst>
          </p:cNvPr>
          <p:cNvSpPr/>
          <p:nvPr/>
        </p:nvSpPr>
        <p:spPr>
          <a:xfrm>
            <a:off x="7790345" y="162306"/>
            <a:ext cx="9144000" cy="871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88799" latinLnBrk="1" hangingPunct="0"/>
            <a:r>
              <a:rPr lang="en-US" sz="2812" dirty="0">
                <a:solidFill>
                  <a:srgbClr val="FFFF00"/>
                </a:solidFill>
                <a:latin typeface="Chalkduster" panose="03050602040202020205" pitchFamily="66" charset="77"/>
              </a:rPr>
              <a:t>Quadrants &amp; PLCs</a:t>
            </a:r>
            <a:br>
              <a:rPr lang="en-US" sz="2250" dirty="0">
                <a:solidFill>
                  <a:srgbClr val="FF0000"/>
                </a:solidFill>
                <a:latin typeface="Chalkduster" panose="03050602040202020205" pitchFamily="66" charset="77"/>
              </a:rPr>
            </a:br>
            <a:endParaRPr lang="en-US" sz="2250" dirty="0">
              <a:solidFill>
                <a:srgbClr val="FF0000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5463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2" grpId="0" animBg="1"/>
      <p:bldP spid="3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3">
            <a:extLst>
              <a:ext uri="{FF2B5EF4-FFF2-40B4-BE49-F238E27FC236}">
                <a16:creationId xmlns:a16="http://schemas.microsoft.com/office/drawing/2014/main" id="{59ABBAD4-2A71-DCED-2D7A-3C7B69B42095}"/>
              </a:ext>
            </a:extLst>
          </p:cNvPr>
          <p:cNvSpPr>
            <a:spLocks noChangeAspect="1"/>
          </p:cNvSpPr>
          <p:nvPr/>
        </p:nvSpPr>
        <p:spPr bwMode="auto">
          <a:xfrm>
            <a:off x="3128065" y="3430378"/>
            <a:ext cx="2571750" cy="2571750"/>
          </a:xfrm>
          <a:prstGeom prst="rect">
            <a:avLst/>
          </a:prstGeom>
          <a:gradFill rotWithShape="0">
            <a:gsLst>
              <a:gs pos="0">
                <a:srgbClr val="007F5B"/>
              </a:gs>
              <a:gs pos="50000">
                <a:srgbClr val="00B886"/>
              </a:gs>
              <a:gs pos="100000">
                <a:srgbClr val="00DBA1"/>
              </a:gs>
            </a:gsLst>
            <a:lin ang="5400000" scaled="1"/>
          </a:gradFill>
          <a:ln w="9525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softEdge rad="698500"/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890"/>
          </a:p>
        </p:txBody>
      </p:sp>
      <p:sp>
        <p:nvSpPr>
          <p:cNvPr id="34" name="Rectangle 18">
            <a:extLst>
              <a:ext uri="{FF2B5EF4-FFF2-40B4-BE49-F238E27FC236}">
                <a16:creationId xmlns:a16="http://schemas.microsoft.com/office/drawing/2014/main" id="{53D8D993-DAB8-0F43-3283-7750E455AAEA}"/>
              </a:ext>
            </a:extLst>
          </p:cNvPr>
          <p:cNvSpPr>
            <a:spLocks noChangeAspect="1"/>
          </p:cNvSpPr>
          <p:nvPr/>
        </p:nvSpPr>
        <p:spPr bwMode="auto">
          <a:xfrm>
            <a:off x="6206159" y="3396980"/>
            <a:ext cx="2571750" cy="2571750"/>
          </a:xfrm>
          <a:prstGeom prst="rect">
            <a:avLst/>
          </a:prstGeom>
          <a:gradFill rotWithShape="0">
            <a:gsLst>
              <a:gs pos="0">
                <a:srgbClr val="A05900"/>
              </a:gs>
              <a:gs pos="50000">
                <a:srgbClr val="E68300"/>
              </a:gs>
              <a:gs pos="100000">
                <a:srgbClr val="FF9D00"/>
              </a:gs>
            </a:gsLst>
            <a:lin ang="5400000" scaled="1"/>
          </a:gradFill>
          <a:ln w="9525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softEdge rad="698500"/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890"/>
          </a:p>
        </p:txBody>
      </p:sp>
      <p:sp>
        <p:nvSpPr>
          <p:cNvPr id="32" name="Rectangle 13">
            <a:extLst>
              <a:ext uri="{FF2B5EF4-FFF2-40B4-BE49-F238E27FC236}">
                <a16:creationId xmlns:a16="http://schemas.microsoft.com/office/drawing/2014/main" id="{7EF85BDC-4FBC-9090-8F1C-4F453501630E}"/>
              </a:ext>
            </a:extLst>
          </p:cNvPr>
          <p:cNvSpPr>
            <a:spLocks noChangeAspect="1"/>
          </p:cNvSpPr>
          <p:nvPr/>
        </p:nvSpPr>
        <p:spPr bwMode="auto">
          <a:xfrm>
            <a:off x="3031892" y="1037816"/>
            <a:ext cx="2571750" cy="2571750"/>
          </a:xfrm>
          <a:prstGeom prst="rect">
            <a:avLst/>
          </a:prstGeom>
          <a:gradFill rotWithShape="0">
            <a:gsLst>
              <a:gs pos="0">
                <a:srgbClr val="005B7F"/>
              </a:gs>
              <a:gs pos="50000">
                <a:srgbClr val="0086B8"/>
              </a:gs>
              <a:gs pos="100000">
                <a:srgbClr val="00A1DB"/>
              </a:gs>
            </a:gsLst>
            <a:lin ang="5400000" scaled="1"/>
          </a:gradFill>
          <a:ln w="9525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softEdge rad="698500"/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890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FC16A090-17C7-C132-6950-D49A868CE2E0}"/>
              </a:ext>
            </a:extLst>
          </p:cNvPr>
          <p:cNvSpPr>
            <a:spLocks/>
          </p:cNvSpPr>
          <p:nvPr/>
        </p:nvSpPr>
        <p:spPr bwMode="auto">
          <a:xfrm>
            <a:off x="6206159" y="984022"/>
            <a:ext cx="2571750" cy="2571750"/>
          </a:xfrm>
          <a:prstGeom prst="rect">
            <a:avLst/>
          </a:prstGeom>
          <a:gradFill flip="none" rotWithShape="0">
            <a:gsLst>
              <a:gs pos="0">
                <a:srgbClr val="A0A000"/>
              </a:gs>
              <a:gs pos="50000">
                <a:srgbClr val="E6E600"/>
              </a:gs>
              <a:gs pos="100000">
                <a:srgbClr val="FFFF00"/>
              </a:gs>
            </a:gsLst>
            <a:lin ang="5400000" scaled="1"/>
            <a:tileRect/>
          </a:gradFill>
          <a:ln w="9525" cap="rnd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softEdge rad="774700"/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890"/>
          </a:p>
        </p:txBody>
      </p:sp>
      <p:sp>
        <p:nvSpPr>
          <p:cNvPr id="3" name="Text Box 22">
            <a:extLst>
              <a:ext uri="{FF2B5EF4-FFF2-40B4-BE49-F238E27FC236}">
                <a16:creationId xmlns:a16="http://schemas.microsoft.com/office/drawing/2014/main" id="{E7401ECA-F167-6734-58C0-408D592F4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413" y="1633277"/>
            <a:ext cx="352723" cy="404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3" tIns="32146" rIns="64293" bIns="32146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5AE801-5080-997E-05C4-F00F56B4D702}"/>
              </a:ext>
            </a:extLst>
          </p:cNvPr>
          <p:cNvSpPr/>
          <p:nvPr/>
        </p:nvSpPr>
        <p:spPr>
          <a:xfrm>
            <a:off x="8116892" y="6127154"/>
            <a:ext cx="6977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251"/>
            <a:r>
              <a:rPr lang="en-US" sz="1600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A1310E-EB75-141B-219C-BEADF3130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291075" y="6273980"/>
            <a:ext cx="588542" cy="334202"/>
          </a:xfrm>
          <a:prstGeom prst="rect">
            <a:avLst/>
          </a:prstGeom>
        </p:spPr>
      </p:pic>
      <p:sp>
        <p:nvSpPr>
          <p:cNvPr id="8" name="Text Box 11">
            <a:extLst>
              <a:ext uri="{FF2B5EF4-FFF2-40B4-BE49-F238E27FC236}">
                <a16:creationId xmlns:a16="http://schemas.microsoft.com/office/drawing/2014/main" id="{23AAAE7B-290E-AD55-F771-D3A46F109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2980" y="6072419"/>
            <a:ext cx="1723227" cy="562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4293" tIns="32146" rIns="64293" bIns="32146">
            <a:prstTxWarp prst="textNoShape">
              <a:avLst/>
            </a:prstTxWarp>
            <a:spAutoFit/>
          </a:bodyPr>
          <a:lstStyle/>
          <a:p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sp>
        <p:nvSpPr>
          <p:cNvPr id="9" name="Line 1">
            <a:extLst>
              <a:ext uri="{FF2B5EF4-FFF2-40B4-BE49-F238E27FC236}">
                <a16:creationId xmlns:a16="http://schemas.microsoft.com/office/drawing/2014/main" id="{9B5F989B-6335-C365-45F2-7BF202EC740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55287" y="347819"/>
            <a:ext cx="40348" cy="621913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890"/>
          </a:p>
        </p:txBody>
      </p:sp>
      <p:sp>
        <p:nvSpPr>
          <p:cNvPr id="10" name="Line 2">
            <a:extLst>
              <a:ext uri="{FF2B5EF4-FFF2-40B4-BE49-F238E27FC236}">
                <a16:creationId xmlns:a16="http://schemas.microsoft.com/office/drawing/2014/main" id="{55E5C53D-203D-59CB-4BE0-5BD787A86E0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24579" y="5932437"/>
            <a:ext cx="6350472" cy="256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89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F897FC-F2F2-5C98-67ED-70D1A700216D}"/>
              </a:ext>
            </a:extLst>
          </p:cNvPr>
          <p:cNvSpPr/>
          <p:nvPr/>
        </p:nvSpPr>
        <p:spPr>
          <a:xfrm>
            <a:off x="2097685" y="6113889"/>
            <a:ext cx="6219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251"/>
            <a:r>
              <a:rPr lang="en-US" sz="1600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99E9A0-892B-FB6A-9E9B-BD3BE7078D25}"/>
              </a:ext>
            </a:extLst>
          </p:cNvPr>
          <p:cNvSpPr/>
          <p:nvPr/>
        </p:nvSpPr>
        <p:spPr>
          <a:xfrm>
            <a:off x="1978943" y="623924"/>
            <a:ext cx="6977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251"/>
            <a:r>
              <a:rPr lang="en-US" sz="1600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6BF791-542E-40B0-6BF5-B4D760D1D1AE}"/>
              </a:ext>
            </a:extLst>
          </p:cNvPr>
          <p:cNvSpPr/>
          <p:nvPr/>
        </p:nvSpPr>
        <p:spPr>
          <a:xfrm>
            <a:off x="3161171" y="758673"/>
            <a:ext cx="1840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251"/>
            <a:r>
              <a:rPr lang="en-US" b="1" dirty="0">
                <a:solidFill>
                  <a:srgbClr val="00B0F0"/>
                </a:solidFill>
                <a:latin typeface="Chalkduster" panose="03050602040202020205" pitchFamily="66" charset="77"/>
                <a:ea typeface="Times New Roman Bold" charset="0"/>
                <a:cs typeface="Chalkboard"/>
                <a:sym typeface="Times New Roman Bold" charset="0"/>
              </a:rPr>
              <a:t>Imagination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E78D3F-A815-1B3F-AB36-72A24A8551C4}"/>
              </a:ext>
            </a:extLst>
          </p:cNvPr>
          <p:cNvSpPr/>
          <p:nvPr/>
        </p:nvSpPr>
        <p:spPr>
          <a:xfrm>
            <a:off x="6321414" y="758673"/>
            <a:ext cx="1542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251"/>
            <a:r>
              <a:rPr lang="en-US" b="1" dirty="0">
                <a:solidFill>
                  <a:srgbClr val="FFFF00"/>
                </a:solidFill>
                <a:latin typeface="Chalkduster" panose="03050602040202020205" pitchFamily="66" charset="77"/>
                <a:ea typeface="Times New Roman Bold" charset="0"/>
                <a:cs typeface="Chalkboard"/>
                <a:sym typeface="Times New Roman Bold" charset="0"/>
              </a:rPr>
              <a:t>Aspiration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3B409B-EBC7-25D6-47ED-606BF6A8D7AE}"/>
              </a:ext>
            </a:extLst>
          </p:cNvPr>
          <p:cNvSpPr/>
          <p:nvPr/>
        </p:nvSpPr>
        <p:spPr>
          <a:xfrm>
            <a:off x="3265423" y="3247193"/>
            <a:ext cx="1700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251"/>
            <a:r>
              <a:rPr lang="en-US" b="1" dirty="0">
                <a:solidFill>
                  <a:srgbClr val="00B050"/>
                </a:solidFill>
                <a:latin typeface="Chalkduster" panose="03050602040202020205" pitchFamily="66" charset="77"/>
                <a:ea typeface="Times New Roman Bold" charset="0"/>
                <a:cs typeface="Chalkboard"/>
                <a:sym typeface="Times New Roman Bold" charset="0"/>
              </a:rPr>
              <a:t>Hibernation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6A2902-1D47-C1E1-D61D-68998BB04E95}"/>
              </a:ext>
            </a:extLst>
          </p:cNvPr>
          <p:cNvSpPr/>
          <p:nvPr/>
        </p:nvSpPr>
        <p:spPr>
          <a:xfrm>
            <a:off x="6280486" y="3310296"/>
            <a:ext cx="1790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251"/>
            <a:r>
              <a:rPr lang="en-US" b="1" dirty="0">
                <a:solidFill>
                  <a:srgbClr val="FFC000"/>
                </a:solidFill>
                <a:latin typeface="Chalkduster" panose="03050602040202020205" pitchFamily="66" charset="77"/>
                <a:ea typeface="Times New Roman Bold" charset="0"/>
                <a:cs typeface="Chalkboard"/>
                <a:sym typeface="Times New Roman Bold" charset="0"/>
              </a:rPr>
              <a:t>Perspiration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B40919-1866-2AE8-555D-9AE4D03A6FB9}"/>
              </a:ext>
            </a:extLst>
          </p:cNvPr>
          <p:cNvSpPr/>
          <p:nvPr/>
        </p:nvSpPr>
        <p:spPr>
          <a:xfrm>
            <a:off x="3286597" y="1314684"/>
            <a:ext cx="2977189" cy="1909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1093" indent="-241093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Lots of planning</a:t>
            </a:r>
          </a:p>
          <a:p>
            <a:pPr marL="241093" indent="-241093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Little follow through</a:t>
            </a:r>
          </a:p>
          <a:p>
            <a:pPr marL="241093" indent="-241093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Discuss many ideas</a:t>
            </a:r>
          </a:p>
          <a:p>
            <a:pPr marL="241093" indent="-241093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No connection to school vision</a:t>
            </a:r>
          </a:p>
          <a:p>
            <a:pPr marL="241093" indent="-241093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Enthusiastic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095F113-7CD3-432A-10EF-D1F090E12D74}"/>
              </a:ext>
            </a:extLst>
          </p:cNvPr>
          <p:cNvSpPr/>
          <p:nvPr/>
        </p:nvSpPr>
        <p:spPr>
          <a:xfrm>
            <a:off x="6321414" y="1277422"/>
            <a:ext cx="3653499" cy="1909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1093" indent="-241093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Purposeful meetings</a:t>
            </a:r>
          </a:p>
          <a:p>
            <a:pPr marL="241093" indent="-241093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Changes in practice</a:t>
            </a:r>
          </a:p>
          <a:p>
            <a:pPr marL="241093" indent="-241093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Connection to school goals</a:t>
            </a:r>
          </a:p>
          <a:p>
            <a:pPr marL="241093" indent="-241093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Shared responsibility &amp; ownership</a:t>
            </a:r>
          </a:p>
          <a:p>
            <a:pPr marL="241093" indent="-241093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Commitment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9B954E-B1D0-B5CB-F053-63D412CB2427}"/>
              </a:ext>
            </a:extLst>
          </p:cNvPr>
          <p:cNvSpPr/>
          <p:nvPr/>
        </p:nvSpPr>
        <p:spPr>
          <a:xfrm>
            <a:off x="3252434" y="3830921"/>
            <a:ext cx="2912181" cy="2169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1093" indent="-241093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Sporadic attendance</a:t>
            </a:r>
          </a:p>
          <a:p>
            <a:pPr marL="241093" indent="-241093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No classroom impact</a:t>
            </a:r>
          </a:p>
          <a:p>
            <a:pPr marL="241093" indent="-241093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Compliance driven</a:t>
            </a:r>
          </a:p>
          <a:p>
            <a:pPr marL="241093" indent="-241093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No passion</a:t>
            </a:r>
          </a:p>
          <a:p>
            <a:pPr marL="241093" indent="-241093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Wait &amp; see if this will last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71271D-A59F-5C52-7361-3E8B60B0219A}"/>
              </a:ext>
            </a:extLst>
          </p:cNvPr>
          <p:cNvSpPr/>
          <p:nvPr/>
        </p:nvSpPr>
        <p:spPr>
          <a:xfrm>
            <a:off x="6406559" y="3956844"/>
            <a:ext cx="2973866" cy="1650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0911" indent="-200911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Hard working</a:t>
            </a:r>
          </a:p>
          <a:p>
            <a:pPr marL="200911" indent="-200911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Meets deadlines</a:t>
            </a:r>
          </a:p>
          <a:p>
            <a:pPr marL="200911" indent="-200911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Overwhelmed, at risk of burnout</a:t>
            </a:r>
          </a:p>
          <a:p>
            <a:pPr marL="200911" indent="-200911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Team player</a:t>
            </a:r>
          </a:p>
          <a:p>
            <a:pPr marL="200911" indent="-200911">
              <a:buFont typeface="Arial" panose="020B0604020202020204" pitchFamily="34" charset="0"/>
              <a:buChar char="•"/>
            </a:pPr>
            <a:r>
              <a:rPr lang="en-US" sz="1687" dirty="0">
                <a:solidFill>
                  <a:schemeClr val="bg1"/>
                </a:solidFill>
                <a:latin typeface="Chalkduster" panose="03050602040202020205" pitchFamily="66" charset="77"/>
              </a:rPr>
              <a:t>Dependable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063531-6B5A-1E90-BC0A-4B95AF752F84}"/>
              </a:ext>
            </a:extLst>
          </p:cNvPr>
          <p:cNvSpPr/>
          <p:nvPr/>
        </p:nvSpPr>
        <p:spPr>
          <a:xfrm>
            <a:off x="7790345" y="162306"/>
            <a:ext cx="9144000" cy="871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88799" latinLnBrk="1" hangingPunct="0"/>
            <a:r>
              <a:rPr lang="en-US" sz="2812" dirty="0">
                <a:solidFill>
                  <a:srgbClr val="FFFF00"/>
                </a:solidFill>
                <a:latin typeface="Chalkduster" panose="03050602040202020205" pitchFamily="66" charset="77"/>
              </a:rPr>
              <a:t>Quadrants &amp; PLCs</a:t>
            </a:r>
            <a:br>
              <a:rPr lang="en-US" sz="2250" dirty="0">
                <a:solidFill>
                  <a:srgbClr val="FF0000"/>
                </a:solidFill>
                <a:latin typeface="Chalkduster" panose="03050602040202020205" pitchFamily="66" charset="77"/>
              </a:rPr>
            </a:br>
            <a:endParaRPr lang="en-US" sz="2250" dirty="0">
              <a:solidFill>
                <a:srgbClr val="FF0000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8897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7C7406A-9BE0-55F7-06F0-FC36035D0246}"/>
              </a:ext>
            </a:extLst>
          </p:cNvPr>
          <p:cNvSpPr txBox="1"/>
          <p:nvPr/>
        </p:nvSpPr>
        <p:spPr>
          <a:xfrm>
            <a:off x="3730782" y="1028014"/>
            <a:ext cx="6689665" cy="139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  <a:latin typeface="Chalkduster" panose="03050602040202020205" pitchFamily="66" charset="77"/>
              </a:rPr>
              <a:t>In your breakout group, check in with colleagues &amp; discuss 2 of the quadrant and prompts.</a:t>
            </a:r>
          </a:p>
          <a:p>
            <a:endParaRPr lang="en-US" sz="1266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B1D39F-F9FF-F0EB-05FB-78E26E05A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411568" y="6339411"/>
            <a:ext cx="588542" cy="3342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3D71DD-580F-5359-90AD-6630EA90D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317" y="2277972"/>
            <a:ext cx="5578205" cy="4395641"/>
          </a:xfrm>
          <a:prstGeom prst="rect">
            <a:avLst/>
          </a:prstGeom>
        </p:spPr>
      </p:pic>
      <p:sp>
        <p:nvSpPr>
          <p:cNvPr id="7" name="Text Box 3">
            <a:extLst>
              <a:ext uri="{FF2B5EF4-FFF2-40B4-BE49-F238E27FC236}">
                <a16:creationId xmlns:a16="http://schemas.microsoft.com/office/drawing/2014/main" id="{C48AB331-4877-0748-8195-F21786FBB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610" y="260210"/>
            <a:ext cx="6948011" cy="741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 descr="IMG_0283.JPG">
            <a:extLst>
              <a:ext uri="{FF2B5EF4-FFF2-40B4-BE49-F238E27FC236}">
                <a16:creationId xmlns:a16="http://schemas.microsoft.com/office/drawing/2014/main" id="{158D20D0-7522-C26D-B88B-E0158FCD64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8970">
            <a:off x="431925" y="296911"/>
            <a:ext cx="1731120" cy="212883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04576F-E494-C94A-64B9-8F84D05A630D}"/>
              </a:ext>
            </a:extLst>
          </p:cNvPr>
          <p:cNvSpPr txBox="1"/>
          <p:nvPr/>
        </p:nvSpPr>
        <p:spPr>
          <a:xfrm>
            <a:off x="655430" y="3425818"/>
            <a:ext cx="2616842" cy="128426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#2.3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Profile Educator Reflection</a:t>
            </a:r>
            <a:endParaRPr lang="en-US" sz="1969" dirty="0">
              <a:solidFill>
                <a:schemeClr val="accent2">
                  <a:lumMod val="60000"/>
                  <a:lumOff val="40000"/>
                </a:schemeClr>
              </a:solidFill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5891127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13168-5696-9A47-B4B6-B3727D71C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39301"/>
            <a:ext cx="10363202" cy="1755776"/>
          </a:xfrm>
        </p:spPr>
        <p:txBody>
          <a:bodyPr/>
          <a:lstStyle/>
          <a:p>
            <a:pPr rtl="0"/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CHECK IN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sz="18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br>
              <a:rPr lang="en-US" sz="1800" dirty="0">
                <a:solidFill>
                  <a:srgbClr val="000000"/>
                </a:solidFill>
                <a:sym typeface="Helvetica Light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286CE3-9323-9942-A970-26C0D46B1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0" y="3002896"/>
            <a:ext cx="8534401" cy="297180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Share one take away from your</a:t>
            </a:r>
          </a:p>
          <a:p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discussion during your breakout.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99E776-EFD1-A749-8B4B-AE5A1CA69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127437">
            <a:off x="380991" y="320847"/>
            <a:ext cx="1697361" cy="2203656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B1A17F-874B-7E45-BBB0-F62C81D81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0937337" y="6155231"/>
            <a:ext cx="1136157" cy="64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399226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59740" y="524896"/>
            <a:ext cx="7200882" cy="14448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42915">
              <a:defRPr sz="1800"/>
            </a:pPr>
            <a:r>
              <a:rPr lang="en-US" sz="8789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RESOURCES</a:t>
            </a:r>
            <a:endParaRPr lang="en-US" sz="8789" kern="0" dirty="0">
              <a:solidFill>
                <a:srgbClr val="FFFF00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B412EB-1470-434A-BE6A-D6387AAD6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063" y="1163934"/>
            <a:ext cx="5800725" cy="5785159"/>
          </a:xfrm>
          <a:prstGeom prst="rect">
            <a:avLst/>
          </a:prstGeom>
          <a:effectLst>
            <a:softEdge rad="1231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289BBB-92E3-2345-92D2-0B9FA69A7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202912" y="6218782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1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97001" y="3160481"/>
            <a:ext cx="5152387" cy="14784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rtl="0" latinLnBrk="1" hangingPunct="0"/>
            <a:endParaRPr lang="en-US" sz="456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456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5D9A14-6416-6847-9483-D564518DF646}"/>
              </a:ext>
            </a:extLst>
          </p:cNvPr>
          <p:cNvSpPr txBox="1"/>
          <p:nvPr/>
        </p:nvSpPr>
        <p:spPr>
          <a:xfrm>
            <a:off x="8414351" y="1357771"/>
            <a:ext cx="2847791" cy="9812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#2.1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Profile Brief</a:t>
            </a:r>
            <a:endParaRPr lang="en-US" sz="1969" dirty="0">
              <a:solidFill>
                <a:schemeClr val="accent2">
                  <a:lumMod val="60000"/>
                  <a:lumOff val="40000"/>
                </a:schemeClr>
              </a:solidFill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121415" y="6237264"/>
            <a:ext cx="837037" cy="475310"/>
          </a:xfrm>
          <a:prstGeom prst="rect">
            <a:avLst/>
          </a:prstGeom>
        </p:spPr>
      </p:pic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D16B0574-0993-EE48-A588-19C7BEE7E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406" y="176043"/>
            <a:ext cx="5072063" cy="653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3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97001" y="3160481"/>
            <a:ext cx="5152387" cy="14784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rtl="0" latinLnBrk="1" hangingPunct="0"/>
            <a:endParaRPr lang="en-US" sz="456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456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5D9A14-6416-6847-9483-D564518DF646}"/>
              </a:ext>
            </a:extLst>
          </p:cNvPr>
          <p:cNvSpPr txBox="1"/>
          <p:nvPr/>
        </p:nvSpPr>
        <p:spPr>
          <a:xfrm>
            <a:off x="4354101" y="5876866"/>
            <a:ext cx="3679969" cy="9812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#2.3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 Profile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Educator Reflection</a:t>
            </a:r>
            <a:endParaRPr lang="en-US" sz="1969" dirty="0">
              <a:solidFill>
                <a:schemeClr val="accent2">
                  <a:lumMod val="60000"/>
                  <a:lumOff val="40000"/>
                </a:schemeClr>
              </a:solidFill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121415" y="6367481"/>
            <a:ext cx="837037" cy="4753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BA03DF-122B-136F-1195-3D960962E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664" y="127054"/>
            <a:ext cx="7251750" cy="57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9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0F27420-140A-CB49-9596-3AE25C779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9777524" y="6312911"/>
            <a:ext cx="837037" cy="4753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56B7C7-CF76-514B-BB42-3E4BD3450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287" y="434578"/>
            <a:ext cx="4215450" cy="523496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BED12B2-5E05-F04A-BA0F-B9D2B015BAB9}"/>
              </a:ext>
            </a:extLst>
          </p:cNvPr>
          <p:cNvSpPr txBox="1"/>
          <p:nvPr/>
        </p:nvSpPr>
        <p:spPr>
          <a:xfrm>
            <a:off x="1955173" y="5735055"/>
            <a:ext cx="3701997" cy="9812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#2.4a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 Instructional Strategies Primary</a:t>
            </a:r>
            <a:endParaRPr lang="en-US" sz="1969" dirty="0">
              <a:solidFill>
                <a:schemeClr val="accent2">
                  <a:lumMod val="60000"/>
                  <a:lumOff val="40000"/>
                </a:schemeClr>
              </a:solidFill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9148A8-CAC6-3543-8312-003625A1491D}"/>
              </a:ext>
            </a:extLst>
          </p:cNvPr>
          <p:cNvSpPr txBox="1"/>
          <p:nvPr/>
        </p:nvSpPr>
        <p:spPr>
          <a:xfrm>
            <a:off x="6149574" y="5735055"/>
            <a:ext cx="3686689" cy="9812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#2.4b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 Instructional Strategies Secondary</a:t>
            </a:r>
            <a:endParaRPr lang="en-US" sz="1969" dirty="0">
              <a:solidFill>
                <a:schemeClr val="accent2">
                  <a:lumMod val="60000"/>
                  <a:lumOff val="40000"/>
                </a:schemeClr>
              </a:solidFill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4B4D8DD6-2500-63E5-B19D-F75FE4FCD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305" y="254795"/>
            <a:ext cx="4215450" cy="54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70973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9B1E17-E4ED-D442-9EC0-68951F273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7477" y="6312298"/>
            <a:ext cx="961693" cy="4656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3655B7A-8ED2-854B-A60B-EC046DCB892A}"/>
              </a:ext>
            </a:extLst>
          </p:cNvPr>
          <p:cNvSpPr txBox="1"/>
          <p:nvPr/>
        </p:nvSpPr>
        <p:spPr>
          <a:xfrm rot="21067134">
            <a:off x="6343502" y="5589772"/>
            <a:ext cx="3795399" cy="9812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#2.5b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 Student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Secondary </a:t>
            </a:r>
            <a:endParaRPr lang="en-US" sz="1969" dirty="0">
              <a:solidFill>
                <a:schemeClr val="accent2">
                  <a:lumMod val="60000"/>
                  <a:lumOff val="40000"/>
                </a:schemeClr>
              </a:solidFill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1367976-E4EF-0848-A054-A3D828C650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5194">
            <a:off x="1860362" y="2231568"/>
            <a:ext cx="4673514" cy="3100210"/>
          </a:xfrm>
          <a:prstGeom prst="rect">
            <a:avLst/>
          </a:prstGeom>
        </p:spPr>
      </p:pic>
      <p:pic>
        <p:nvPicPr>
          <p:cNvPr id="18" name="Picture 1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3297ACF-2AA6-D14A-8F01-DACB596C21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1282">
            <a:off x="5633245" y="2364848"/>
            <a:ext cx="4703064" cy="3116849"/>
          </a:xfrm>
          <a:prstGeom prst="rect">
            <a:avLst/>
          </a:prstGeom>
        </p:spPr>
      </p:pic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BC46CAA5-8813-4148-AE03-FCB54D8833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8412">
            <a:off x="2403892" y="474550"/>
            <a:ext cx="3293461" cy="3990295"/>
          </a:xfrm>
          <a:prstGeom prst="rect">
            <a:avLst/>
          </a:prstGeom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7F7B5D1-DA89-C14A-B331-7BC3433C4F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8923">
            <a:off x="6806288" y="367392"/>
            <a:ext cx="3151164" cy="405726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5B63C69-1E7F-3043-BA69-328D03D99019}"/>
              </a:ext>
            </a:extLst>
          </p:cNvPr>
          <p:cNvSpPr txBox="1"/>
          <p:nvPr/>
        </p:nvSpPr>
        <p:spPr>
          <a:xfrm rot="21067134">
            <a:off x="2536878" y="5505435"/>
            <a:ext cx="2949064" cy="9812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#2.5a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 Student Resource Primary </a:t>
            </a:r>
            <a:endParaRPr lang="en-US" sz="1969" dirty="0">
              <a:solidFill>
                <a:schemeClr val="accent2">
                  <a:lumMod val="60000"/>
                  <a:lumOff val="40000"/>
                </a:schemeClr>
              </a:solidFill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2540629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D4D6291-AC62-44A9-A9E1-60F58E18D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6" y="0"/>
            <a:ext cx="121416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2787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15D9A14-6416-6847-9483-D564518DF646}"/>
              </a:ext>
            </a:extLst>
          </p:cNvPr>
          <p:cNvSpPr txBox="1"/>
          <p:nvPr/>
        </p:nvSpPr>
        <p:spPr>
          <a:xfrm rot="20865087">
            <a:off x="7748558" y="454596"/>
            <a:ext cx="2847791" cy="9812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#2.2</a:t>
            </a:r>
          </a:p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  <a:sym typeface="Helvetica Light"/>
              </a:rPr>
              <a:t>Aspirations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  <a:sym typeface="Helvetica Light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  <a:sym typeface="Helvetica Light"/>
              </a:rPr>
              <a:t>Action Plan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246356" y="6312912"/>
            <a:ext cx="837037" cy="4753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F87BCF-2021-CCDA-919A-F55007E9A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214" y="374708"/>
            <a:ext cx="5544324" cy="4258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6CB229-BE47-D629-4780-CDD49AF3E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3062" y="1480865"/>
            <a:ext cx="5363323" cy="3896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F304F2-C3A1-1C22-0E3D-8DC0761963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378" y="2503842"/>
            <a:ext cx="5163271" cy="390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3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01596" y="524896"/>
            <a:ext cx="771717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42915">
              <a:defRPr sz="1800"/>
            </a:pPr>
            <a:r>
              <a:rPr lang="en-US" sz="5400" kern="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Extended Learning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289BBB-92E3-2345-92D2-0B9FA69A7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202912" y="6218782"/>
            <a:ext cx="837037" cy="47531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2FB2213-8F82-0CCB-8ED6-BD5D8EF95139}"/>
              </a:ext>
            </a:extLst>
          </p:cNvPr>
          <p:cNvSpPr/>
          <p:nvPr/>
        </p:nvSpPr>
        <p:spPr>
          <a:xfrm>
            <a:off x="443753" y="1448226"/>
            <a:ext cx="1119406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Develop a plan to share and use the Voice definition to develop common understanding. </a:t>
            </a:r>
          </a:p>
          <a:p>
            <a:pPr marL="514350" indent="-514350">
              <a:buAutoNum type="arabicPeriod"/>
            </a:pPr>
            <a:endParaRPr lang="en-US" dirty="0">
              <a:solidFill>
                <a:srgbClr val="FF0000"/>
              </a:solidFill>
              <a:latin typeface="Chalkduster" panose="03050602040202020205" pitchFamily="66" charset="77"/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Review the Aspirations Profile Brief &amp; consider what this means in your context. 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(Resource #1)</a:t>
            </a:r>
          </a:p>
          <a:p>
            <a:pPr marL="514350" indent="-514350">
              <a:buAutoNum type="arabicPeriod"/>
            </a:pPr>
            <a:endParaRPr lang="en-US" dirty="0">
              <a:solidFill>
                <a:srgbClr val="FF0000"/>
              </a:solidFill>
              <a:latin typeface="Chalkduster" panose="03050602040202020205" pitchFamily="66" charset="77"/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Complete the Aspiration Profile Educator Reflection.</a:t>
            </a:r>
          </a:p>
          <a:p>
            <a:r>
              <a:rPr lang="en-US" dirty="0">
                <a:solidFill>
                  <a:srgbClr val="FF0000"/>
                </a:solidFill>
                <a:latin typeface="Chalkduster" panose="03050602040202020205" pitchFamily="66" charset="77"/>
              </a:rPr>
              <a:t>   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 (Resource #2)</a:t>
            </a:r>
          </a:p>
          <a:p>
            <a:pPr marL="514350" indent="-514350">
              <a:buAutoNum type="arabicPeriod"/>
            </a:pPr>
            <a:endParaRPr lang="en-US" dirty="0">
              <a:solidFill>
                <a:srgbClr val="FF0000"/>
              </a:solidFill>
              <a:latin typeface="Chalkduster" panose="03050602040202020205" pitchFamily="66" charset="77"/>
            </a:endParaRPr>
          </a:p>
          <a:p>
            <a:pPr marL="457200" indent="-457200">
              <a:buAutoNum type="arabicPeriod" startAt="4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Share and support teachers’ use of Aspirations Instructional </a:t>
            </a:r>
          </a:p>
          <a:p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    Strategies. 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(Resource #3a,b)</a:t>
            </a:r>
          </a:p>
          <a:p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indent="-457200">
              <a:buAutoNum type="arabicPeriod" startAt="5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Encourage staff to utilize the primary and secondary Aspirations</a:t>
            </a:r>
          </a:p>
          <a:p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    Student Resources. 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(Resource 4a,b)</a:t>
            </a:r>
          </a:p>
          <a:p>
            <a:endParaRPr lang="en-US" dirty="0">
              <a:solidFill>
                <a:srgbClr val="FF0000"/>
              </a:solidFill>
              <a:latin typeface="Chalkduster" panose="03050602040202020205" pitchFamily="66" charset="77"/>
            </a:endParaRPr>
          </a:p>
          <a:p>
            <a:pPr marL="457200" indent="-457200">
              <a:buAutoNum type="arabicPeriod" startAt="6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Share and encourage discussions related to the article </a:t>
            </a:r>
          </a:p>
          <a:p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    pre-reads for these sessions. </a:t>
            </a:r>
          </a:p>
        </p:txBody>
      </p:sp>
    </p:spTree>
    <p:extLst>
      <p:ext uri="{BB962C8B-B14F-4D97-AF65-F5344CB8AC3E}">
        <p14:creationId xmlns:p14="http://schemas.microsoft.com/office/powerpoint/2010/main" val="60993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8ED8B-F051-D68E-84CD-D38CB97DF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77800"/>
            <a:ext cx="10363202" cy="565150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latin typeface="Chalkduster" panose="03050602040202020205" pitchFamily="66" charset="0"/>
              </a:rPr>
              <a:t>Creating Harmony</a:t>
            </a:r>
            <a:endParaRPr lang="en-AU" sz="3200" dirty="0">
              <a:solidFill>
                <a:srgbClr val="FFFF00"/>
              </a:solidFill>
              <a:latin typeface="Chalkduster" panose="03050602040202020205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684E7A-8ED4-351B-297D-BEB61F4E06EF}"/>
              </a:ext>
            </a:extLst>
          </p:cNvPr>
          <p:cNvSpPr txBox="1"/>
          <p:nvPr/>
        </p:nvSpPr>
        <p:spPr>
          <a:xfrm>
            <a:off x="6963523" y="6466431"/>
            <a:ext cx="609600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https://www.youtube.com/watch?v=cRB4e_aEces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A547A0-34A8-4A6C-1711-C6DA4F4B9A4D}"/>
              </a:ext>
            </a:extLst>
          </p:cNvPr>
          <p:cNvSpPr txBox="1"/>
          <p:nvPr/>
        </p:nvSpPr>
        <p:spPr>
          <a:xfrm>
            <a:off x="825191" y="1112868"/>
            <a:ext cx="4795023" cy="480131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I have a voice, simple and clear</a:t>
            </a:r>
            <a:b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It speaks the truth, for all to hear</a:t>
            </a:r>
            <a:b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It gives me hope, it gives me faith</a:t>
            </a:r>
            <a:b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It lifts me up, it keeps me safe</a:t>
            </a:r>
          </a:p>
          <a:p>
            <a:pPr algn="l"/>
            <a: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I have a voice, it's mine alone</a:t>
            </a:r>
            <a:b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It comforts me, it is my own</a:t>
            </a:r>
            <a:b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Although it's small, I'm not afraid</a:t>
            </a:r>
            <a:b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For I am strong in its embrace</a:t>
            </a:r>
          </a:p>
          <a:p>
            <a:pPr algn="l"/>
            <a: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No one can say, what I have seen</a:t>
            </a:r>
            <a:b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Or understand where I have been</a:t>
            </a:r>
            <a:b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For what I found inside myself, </a:t>
            </a:r>
          </a:p>
          <a:p>
            <a:pPr algn="l"/>
            <a: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belongs to me and no one else</a:t>
            </a:r>
            <a:b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If I were blinded had no eyes to see, </a:t>
            </a:r>
          </a:p>
          <a:p>
            <a:pPr algn="l"/>
            <a: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still, I would hear that voice inside of me</a:t>
            </a:r>
            <a:b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I wish that you</a:t>
            </a:r>
            <a:b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I wish that you</a:t>
            </a:r>
            <a:b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en-US" b="0" i="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</a:rPr>
              <a:t>Could hear it too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A0AB48-1966-4BDF-F01F-FB23F572B18F}"/>
              </a:ext>
            </a:extLst>
          </p:cNvPr>
          <p:cNvSpPr txBox="1"/>
          <p:nvPr/>
        </p:nvSpPr>
        <p:spPr>
          <a:xfrm>
            <a:off x="6275350" y="2748105"/>
            <a:ext cx="4385216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https://vimeo.com/789015178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5780963"/>
      </p:ext>
    </p:extLst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293006"/>
            <a:ext cx="7022926" cy="11836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8B2F97D-DF85-274D-8311-4AB8E4B373AA}"/>
              </a:ext>
            </a:extLst>
          </p:cNvPr>
          <p:cNvSpPr/>
          <p:nvPr/>
        </p:nvSpPr>
        <p:spPr>
          <a:xfrm>
            <a:off x="1663314" y="1948504"/>
            <a:ext cx="9377640" cy="3416316"/>
          </a:xfrm>
          <a:prstGeom prst="rect">
            <a:avLst/>
          </a:prstGeom>
        </p:spPr>
        <p:txBody>
          <a:bodyPr wrap="square" lIns="91435" tIns="45718" rIns="91435" bIns="45718">
            <a:spAutoFit/>
          </a:bodyPr>
          <a:lstStyle/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0" spc="150" dirty="0">
                <a:ln w="11430"/>
                <a:solidFill>
                  <a:srgbClr val="92D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  <a:sym typeface="Helvetica Light"/>
              </a:rPr>
              <a:t>Next Session: </a:t>
            </a:r>
          </a:p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kern="0" spc="150" dirty="0">
                <a:ln w="11430"/>
                <a:solidFill>
                  <a:srgbClr val="92D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  <a:sym typeface="Helvetica Light"/>
              </a:rPr>
              <a:t>Listen, Learn and Lead</a:t>
            </a:r>
          </a:p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kern="0" spc="150" dirty="0">
                <a:ln w="11430"/>
                <a:solidFill>
                  <a:srgbClr val="92D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  <a:sym typeface="Helvetica Light"/>
              </a:rPr>
              <a:t>August 26th 2022</a:t>
            </a:r>
          </a:p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0" cap="none" spc="150" normalizeH="0" baseline="0" noProof="0" dirty="0">
                <a:ln w="11430"/>
                <a:solidFill>
                  <a:srgbClr val="92D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halkduster" panose="03050602040202020205" pitchFamily="66" charset="77"/>
                <a:cs typeface="Chalkduster"/>
                <a:sym typeface="Helvetica Light"/>
              </a:rPr>
              <a:t>Special Guest</a:t>
            </a:r>
          </a:p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spc="150" dirty="0">
                <a:ln w="11430"/>
                <a:solidFill>
                  <a:srgbClr val="92D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  <a:sym typeface="Helvetica Light"/>
              </a:rPr>
              <a:t>Dr. Lisa Lande</a:t>
            </a:r>
            <a:endParaRPr kumimoji="0" lang="en-US" sz="3600" i="0" u="none" strike="noStrike" kern="0" cap="none" spc="150" normalizeH="0" baseline="0" noProof="0" dirty="0">
              <a:ln w="11430"/>
              <a:solidFill>
                <a:srgbClr val="92D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halkduster" panose="03050602040202020205" pitchFamily="66" charset="77"/>
              <a:cs typeface="Chalkduster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41F8EF-F0E4-F240-9910-BAC323DF7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27700"/>
            <a:ext cx="3556000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3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theme/theme1.xml><?xml version="1.0" encoding="utf-8"?>
<a:theme xmlns:a="http://schemas.openxmlformats.org/drawingml/2006/main" name="1_Cover slides">
  <a:themeElements>
    <a:clrScheme name="Victorian Academy Colours">
      <a:dk1>
        <a:srgbClr val="1E2028"/>
      </a:dk1>
      <a:lt1>
        <a:srgbClr val="FFFFFF"/>
      </a:lt1>
      <a:dk2>
        <a:srgbClr val="1E2028"/>
      </a:dk2>
      <a:lt2>
        <a:srgbClr val="FFFFFF"/>
      </a:lt2>
      <a:accent1>
        <a:srgbClr val="D19000"/>
      </a:accent1>
      <a:accent2>
        <a:srgbClr val="003B5C"/>
      </a:accent2>
      <a:accent3>
        <a:srgbClr val="CFCDC9"/>
      </a:accent3>
      <a:accent4>
        <a:srgbClr val="EDECED"/>
      </a:accent4>
      <a:accent5>
        <a:srgbClr val="F3F2F2"/>
      </a:accent5>
      <a:accent6>
        <a:srgbClr val="D190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ademy_Workshop PowerPoint_Sector Logos_Template (final).potx" id="{856D7D16-44FC-48B1-A826-BA1C8C180547}" vid="{1C0CA5CB-C365-4051-8400-2B53B7735CD6}"/>
    </a:ext>
  </a:extLst>
</a:theme>
</file>

<file path=ppt/theme/theme2.xml><?xml version="1.0" encoding="utf-8"?>
<a:theme xmlns:a="http://schemas.openxmlformats.org/drawingml/2006/main" name="Divider slides">
  <a:themeElements>
    <a:clrScheme name="Victorian Academy Colours">
      <a:dk1>
        <a:srgbClr val="1E2028"/>
      </a:dk1>
      <a:lt1>
        <a:srgbClr val="FFFFFF"/>
      </a:lt1>
      <a:dk2>
        <a:srgbClr val="1E2028"/>
      </a:dk2>
      <a:lt2>
        <a:srgbClr val="FFFFFF"/>
      </a:lt2>
      <a:accent1>
        <a:srgbClr val="D19000"/>
      </a:accent1>
      <a:accent2>
        <a:srgbClr val="003B5C"/>
      </a:accent2>
      <a:accent3>
        <a:srgbClr val="CFCDC9"/>
      </a:accent3>
      <a:accent4>
        <a:srgbClr val="EDECED"/>
      </a:accent4>
      <a:accent5>
        <a:srgbClr val="F3F2F2"/>
      </a:accent5>
      <a:accent6>
        <a:srgbClr val="D190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ademy_Workshop PowerPoint_Sector Logos_Template (final).potx" id="{856D7D16-44FC-48B1-A826-BA1C8C180547}" vid="{F4DEFD2A-C810-45FB-BB4C-78D42C86A7E0}"/>
    </a:ext>
  </a:extLst>
</a:theme>
</file>

<file path=ppt/theme/theme3.xml><?xml version="1.0" encoding="utf-8"?>
<a:theme xmlns:a="http://schemas.openxmlformats.org/drawingml/2006/main" name="General slides">
  <a:themeElements>
    <a:clrScheme name="Victorian Academy Colours">
      <a:dk1>
        <a:srgbClr val="1E2028"/>
      </a:dk1>
      <a:lt1>
        <a:srgbClr val="FFFFFF"/>
      </a:lt1>
      <a:dk2>
        <a:srgbClr val="1E2028"/>
      </a:dk2>
      <a:lt2>
        <a:srgbClr val="FFFFFF"/>
      </a:lt2>
      <a:accent1>
        <a:srgbClr val="D19000"/>
      </a:accent1>
      <a:accent2>
        <a:srgbClr val="003B5C"/>
      </a:accent2>
      <a:accent3>
        <a:srgbClr val="CFCDC9"/>
      </a:accent3>
      <a:accent4>
        <a:srgbClr val="EDECED"/>
      </a:accent4>
      <a:accent5>
        <a:srgbClr val="F3F2F2"/>
      </a:accent5>
      <a:accent6>
        <a:srgbClr val="D190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ademy_Workshop PowerPoint_Sector Logos_Template (final).potx" id="{856D7D16-44FC-48B1-A826-BA1C8C180547}" vid="{1C2B3D34-E53F-4A6B-9705-2EEAD965727B}"/>
    </a:ext>
  </a:extLst>
</a:theme>
</file>

<file path=ppt/theme/theme4.xml><?xml version="1.0" encoding="utf-8"?>
<a:theme xmlns:a="http://schemas.openxmlformats.org/drawingml/2006/main" name="Feature content">
  <a:themeElements>
    <a:clrScheme name="Victorian Academy Colours">
      <a:dk1>
        <a:srgbClr val="1E2028"/>
      </a:dk1>
      <a:lt1>
        <a:srgbClr val="FFFFFF"/>
      </a:lt1>
      <a:dk2>
        <a:srgbClr val="1E2028"/>
      </a:dk2>
      <a:lt2>
        <a:srgbClr val="FFFFFF"/>
      </a:lt2>
      <a:accent1>
        <a:srgbClr val="D19000"/>
      </a:accent1>
      <a:accent2>
        <a:srgbClr val="003B5C"/>
      </a:accent2>
      <a:accent3>
        <a:srgbClr val="CFCDC9"/>
      </a:accent3>
      <a:accent4>
        <a:srgbClr val="EDECED"/>
      </a:accent4>
      <a:accent5>
        <a:srgbClr val="F3F2F2"/>
      </a:accent5>
      <a:accent6>
        <a:srgbClr val="D190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ademy_Workshop PowerPoint_Sector Logos_Template (final).potx" id="{856D7D16-44FC-48B1-A826-BA1C8C180547}" vid="{D4A34A1E-F01A-47CC-9320-8726CFF035C3}"/>
    </a:ext>
  </a:extLst>
</a:theme>
</file>

<file path=ppt/theme/theme5.xml><?xml version="1.0" encoding="utf-8"?>
<a:theme xmlns:a="http://schemas.openxmlformats.org/drawingml/2006/main" name="End Slides">
  <a:themeElements>
    <a:clrScheme name="Victorian Academy Colours">
      <a:dk1>
        <a:srgbClr val="1E2028"/>
      </a:dk1>
      <a:lt1>
        <a:srgbClr val="FFFFFF"/>
      </a:lt1>
      <a:dk2>
        <a:srgbClr val="1E2028"/>
      </a:dk2>
      <a:lt2>
        <a:srgbClr val="FFFFFF"/>
      </a:lt2>
      <a:accent1>
        <a:srgbClr val="D19000"/>
      </a:accent1>
      <a:accent2>
        <a:srgbClr val="003B5C"/>
      </a:accent2>
      <a:accent3>
        <a:srgbClr val="CFCDC9"/>
      </a:accent3>
      <a:accent4>
        <a:srgbClr val="EDECED"/>
      </a:accent4>
      <a:accent5>
        <a:srgbClr val="F3F2F2"/>
      </a:accent5>
      <a:accent6>
        <a:srgbClr val="D190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ademy_Workshop PowerPoint_Sector Logos_Template (final).potx" id="{856D7D16-44FC-48B1-A826-BA1C8C180547}" vid="{F577D7C1-DE46-434F-A4ED-96A0E237C916}"/>
    </a:ext>
  </a:extLst>
</a:theme>
</file>

<file path=ppt/theme/theme6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7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8.xml><?xml version="1.0" encoding="utf-8"?>
<a:theme xmlns:a="http://schemas.openxmlformats.org/drawingml/2006/main" name="2_Cover slides">
  <a:themeElements>
    <a:clrScheme name="Victorian Academy Colours">
      <a:dk1>
        <a:srgbClr val="1E2028"/>
      </a:dk1>
      <a:lt1>
        <a:srgbClr val="FFFFFF"/>
      </a:lt1>
      <a:dk2>
        <a:srgbClr val="1E2028"/>
      </a:dk2>
      <a:lt2>
        <a:srgbClr val="FFFFFF"/>
      </a:lt2>
      <a:accent1>
        <a:srgbClr val="D19000"/>
      </a:accent1>
      <a:accent2>
        <a:srgbClr val="003B5C"/>
      </a:accent2>
      <a:accent3>
        <a:srgbClr val="CFCDC9"/>
      </a:accent3>
      <a:accent4>
        <a:srgbClr val="EDECED"/>
      </a:accent4>
      <a:accent5>
        <a:srgbClr val="F3F2F2"/>
      </a:accent5>
      <a:accent6>
        <a:srgbClr val="D190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ademy_Workshop PowerPoint_Sector Logos_Template (final).potx" id="{856D7D16-44FC-48B1-A826-BA1C8C180547}" vid="{1C0CA5CB-C365-4051-8400-2B53B7735CD6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6.png"/></Relationships>
</file>

<file path=ppt/webextensions/webextension1.xml><?xml version="1.0" encoding="utf-8"?>
<we:webextension xmlns:we="http://schemas.microsoft.com/office/webextensions/webextension/2010/11" id="{A455822F-F375-4847-8AC4-FCEF73794E8A}">
  <we:reference id="wa200001661" version="2.1.0.2" store="en-US" storeType="OMEX"/>
  <we:alternateReferences>
    <we:reference id="wa200001661" version="2.1.0.2" store="wa200001661" storeType="OMEX"/>
  </we:alternateReferences>
  <we:properties>
    <we:property name="type" value="&quot;Coffee break&quot;"/>
  </we:properties>
  <we:bindings/>
  <we:snapshot xmlns:r="http://schemas.openxmlformats.org/officeDocument/2006/relationships" r:embed="rId1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CC924B5B50AE4CA2DDF6B683D1D9BC" ma:contentTypeVersion="11" ma:contentTypeDescription="Create a new document." ma:contentTypeScope="" ma:versionID="3e91d0d8c8275bdce1ff033ff58203db">
  <xsd:schema xmlns:xsd="http://www.w3.org/2001/XMLSchema" xmlns:xs="http://www.w3.org/2001/XMLSchema" xmlns:p="http://schemas.microsoft.com/office/2006/metadata/properties" xmlns:ns2="1d6563fa-1b39-4aa5-b2db-5fb45e87857a" xmlns:ns3="1b800475-abbe-4b34-9234-160d6456f5a9" targetNamespace="http://schemas.microsoft.com/office/2006/metadata/properties" ma:root="true" ma:fieldsID="5276b759c3f4a566d33ddcb6bf75fea1" ns2:_="" ns3:_="">
    <xsd:import namespace="1d6563fa-1b39-4aa5-b2db-5fb45e87857a"/>
    <xsd:import namespace="1b800475-abbe-4b34-9234-160d6456f5a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6563fa-1b39-4aa5-b2db-5fb45e8785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800475-abbe-4b34-9234-160d6456f5a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55F47B-E6A3-4DB4-BB49-63A7A97EA030}">
  <ds:schemaRefs>
    <ds:schemaRef ds:uri="http://schemas.microsoft.com/office/2006/metadata/properties"/>
    <ds:schemaRef ds:uri="http://schemas.microsoft.com/office/infopath/2007/PartnerControls"/>
    <ds:schemaRef ds:uri="3726cfc1-d6ba-4b27-bb93-fadaa840f268"/>
  </ds:schemaRefs>
</ds:datastoreItem>
</file>

<file path=customXml/itemProps2.xml><?xml version="1.0" encoding="utf-8"?>
<ds:datastoreItem xmlns:ds="http://schemas.openxmlformats.org/officeDocument/2006/customXml" ds:itemID="{4B5EB25B-3C72-4631-9E38-E4D2FA9FF4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6563fa-1b39-4aa5-b2db-5fb45e87857a"/>
    <ds:schemaRef ds:uri="1b800475-abbe-4b34-9234-160d6456f5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C4F9E19-8F4C-4AC7-B5ED-8B1BE8C492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AcademyOnline template_PowerPoint_DET logo only (final)</Template>
  <TotalTime>32985</TotalTime>
  <Words>1707</Words>
  <Application>Microsoft Macintosh PowerPoint</Application>
  <PresentationFormat>Widescreen</PresentationFormat>
  <Paragraphs>413</Paragraphs>
  <Slides>60</Slides>
  <Notes>46</Notes>
  <HiddenSlides>7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60</vt:i4>
      </vt:variant>
    </vt:vector>
  </HeadingPairs>
  <TitlesOfParts>
    <vt:vector size="79" baseType="lpstr">
      <vt:lpstr>Arial</vt:lpstr>
      <vt:lpstr>Arial</vt:lpstr>
      <vt:lpstr>Calibri</vt:lpstr>
      <vt:lpstr>Calibri Light</vt:lpstr>
      <vt:lpstr>Chalkduster</vt:lpstr>
      <vt:lpstr>Helvetica Light</vt:lpstr>
      <vt:lpstr>Lato Light</vt:lpstr>
      <vt:lpstr>Poppins</vt:lpstr>
      <vt:lpstr>Poppins Medium</vt:lpstr>
      <vt:lpstr>System Font Regular</vt:lpstr>
      <vt:lpstr>1_Cover slides</vt:lpstr>
      <vt:lpstr>Divider slides</vt:lpstr>
      <vt:lpstr>General slides</vt:lpstr>
      <vt:lpstr>Feature content</vt:lpstr>
      <vt:lpstr>End Slides</vt:lpstr>
      <vt:lpstr>White</vt:lpstr>
      <vt:lpstr>1_White</vt:lpstr>
      <vt:lpstr>2_Cover slides</vt:lpstr>
      <vt:lpstr>Office Theme</vt:lpstr>
      <vt:lpstr>PowerPoint Presentation</vt:lpstr>
      <vt:lpstr>PowerPoint Presentation</vt:lpstr>
      <vt:lpstr>Goals for Today</vt:lpstr>
      <vt:lpstr>Welcome Dr. Corso!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Voice in Action</vt:lpstr>
      <vt:lpstr>PowerPoint Presentation</vt:lpstr>
      <vt:lpstr> CHECK IN    In your breakout group, check in with colleagues &amp; discuss what you learned about yourself in regard to the Voice Self-Assessment (8 minutes)  </vt:lpstr>
      <vt:lpstr> Quick Break!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Quick Break!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CHECK IN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Creating Harmony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Sheryl Maher</dc:creator>
  <cp:lastModifiedBy>Susan Harper</cp:lastModifiedBy>
  <cp:revision>165</cp:revision>
  <dcterms:created xsi:type="dcterms:W3CDTF">2021-11-23T05:11:54Z</dcterms:created>
  <dcterms:modified xsi:type="dcterms:W3CDTF">2023-01-13T14:53:22Z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0x0101006FCC924B5B50AE4CA2DDF6B683D1D9BC</vt:lpwstr>
  </property>
</Properties>
</file>