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slideLayouts/slideLayout3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4"/>
    <p:sldMasterId id="2147483656" r:id="rId5"/>
    <p:sldMasterId id="2147483664" r:id="rId6"/>
    <p:sldMasterId id="2147483672" r:id="rId7"/>
    <p:sldMasterId id="2147483675" r:id="rId8"/>
    <p:sldMasterId id="2147483709" r:id="rId9"/>
    <p:sldMasterId id="2147483718" r:id="rId10"/>
    <p:sldMasterId id="2147483730" r:id="rId11"/>
  </p:sldMasterIdLst>
  <p:notesMasterIdLst>
    <p:notesMasterId r:id="rId87"/>
  </p:notesMasterIdLst>
  <p:sldIdLst>
    <p:sldId id="926" r:id="rId12"/>
    <p:sldId id="1297" r:id="rId13"/>
    <p:sldId id="1298" r:id="rId14"/>
    <p:sldId id="1301" r:id="rId15"/>
    <p:sldId id="1299" r:id="rId16"/>
    <p:sldId id="1302" r:id="rId17"/>
    <p:sldId id="1303" r:id="rId18"/>
    <p:sldId id="1305" r:id="rId19"/>
    <p:sldId id="1306" r:id="rId20"/>
    <p:sldId id="1307" r:id="rId21"/>
    <p:sldId id="1308" r:id="rId22"/>
    <p:sldId id="1309" r:id="rId23"/>
    <p:sldId id="1310" r:id="rId24"/>
    <p:sldId id="1311" r:id="rId25"/>
    <p:sldId id="1312" r:id="rId26"/>
    <p:sldId id="1315" r:id="rId27"/>
    <p:sldId id="1316" r:id="rId28"/>
    <p:sldId id="1317" r:id="rId29"/>
    <p:sldId id="1320" r:id="rId30"/>
    <p:sldId id="1321" r:id="rId31"/>
    <p:sldId id="939" r:id="rId32"/>
    <p:sldId id="1342" r:id="rId33"/>
    <p:sldId id="4132" r:id="rId34"/>
    <p:sldId id="4138" r:id="rId35"/>
    <p:sldId id="1322" r:id="rId36"/>
    <p:sldId id="1323" r:id="rId37"/>
    <p:sldId id="1324" r:id="rId38"/>
    <p:sldId id="1325" r:id="rId39"/>
    <p:sldId id="1365" r:id="rId40"/>
    <p:sldId id="4139" r:id="rId41"/>
    <p:sldId id="1326" r:id="rId42"/>
    <p:sldId id="1327" r:id="rId43"/>
    <p:sldId id="1328" r:id="rId44"/>
    <p:sldId id="1329" r:id="rId45"/>
    <p:sldId id="1330" r:id="rId46"/>
    <p:sldId id="1332" r:id="rId47"/>
    <p:sldId id="1333" r:id="rId48"/>
    <p:sldId id="4154" r:id="rId49"/>
    <p:sldId id="1334" r:id="rId50"/>
    <p:sldId id="1337" r:id="rId51"/>
    <p:sldId id="1340" r:id="rId52"/>
    <p:sldId id="1338" r:id="rId53"/>
    <p:sldId id="4140" r:id="rId54"/>
    <p:sldId id="1344" r:id="rId55"/>
    <p:sldId id="1347" r:id="rId56"/>
    <p:sldId id="1348" r:id="rId57"/>
    <p:sldId id="1349" r:id="rId58"/>
    <p:sldId id="1350" r:id="rId59"/>
    <p:sldId id="1267" r:id="rId60"/>
    <p:sldId id="4129" r:id="rId61"/>
    <p:sldId id="647" r:id="rId62"/>
    <p:sldId id="4143" r:id="rId63"/>
    <p:sldId id="4145" r:id="rId64"/>
    <p:sldId id="4146" r:id="rId65"/>
    <p:sldId id="4147" r:id="rId66"/>
    <p:sldId id="4151" r:id="rId67"/>
    <p:sldId id="4152" r:id="rId68"/>
    <p:sldId id="4150" r:id="rId69"/>
    <p:sldId id="1353" r:id="rId70"/>
    <p:sldId id="1352" r:id="rId71"/>
    <p:sldId id="1356" r:id="rId72"/>
    <p:sldId id="1367" r:id="rId73"/>
    <p:sldId id="1357" r:id="rId74"/>
    <p:sldId id="1346" r:id="rId75"/>
    <p:sldId id="4137" r:id="rId76"/>
    <p:sldId id="1319" r:id="rId77"/>
    <p:sldId id="4155" r:id="rId78"/>
    <p:sldId id="4156" r:id="rId79"/>
    <p:sldId id="1358" r:id="rId80"/>
    <p:sldId id="1359" r:id="rId81"/>
    <p:sldId id="1360" r:id="rId82"/>
    <p:sldId id="1361" r:id="rId83"/>
    <p:sldId id="1362" r:id="rId84"/>
    <p:sldId id="1363" r:id="rId85"/>
    <p:sldId id="1364"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86618"/>
  </p:normalViewPr>
  <p:slideViewPr>
    <p:cSldViewPr snapToGrid="0" snapToObjects="1">
      <p:cViewPr varScale="1">
        <p:scale>
          <a:sx n="112" d="100"/>
          <a:sy n="112" d="100"/>
        </p:scale>
        <p:origin x="1320" y="200"/>
      </p:cViewPr>
      <p:guideLst/>
    </p:cSldViewPr>
  </p:slideViewPr>
  <p:outlineViewPr>
    <p:cViewPr>
      <p:scale>
        <a:sx n="33" d="100"/>
        <a:sy n="33" d="100"/>
      </p:scale>
      <p:origin x="0" y="-6336"/>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viewProps" Target="viewProps.xml"/><Relationship Id="rId16" Type="http://schemas.openxmlformats.org/officeDocument/2006/relationships/slide" Target="slides/slide5.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2.xml"/><Relationship Id="rId90" Type="http://schemas.openxmlformats.org/officeDocument/2006/relationships/theme" Target="theme/theme1.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4.xml"/><Relationship Id="rId71" Type="http://schemas.openxmlformats.org/officeDocument/2006/relationships/slide" Target="slides/slide60.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notesMaster" Target="notesMasters/notesMaster1.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E41408-0751-BA44-A52E-7F9F5E7D57E2}" type="datetimeFigureOut">
              <a:rPr lang="en-US" smtClean="0"/>
              <a:t>1/12/23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1B3313-5BA8-A042-8DFF-37F9B69C6CBC}" type="slidenum">
              <a:rPr lang="en-US" smtClean="0"/>
              <a:t>‹#›</a:t>
            </a:fld>
            <a:endParaRPr lang="en-US"/>
          </a:p>
        </p:txBody>
      </p:sp>
    </p:spTree>
    <p:extLst>
      <p:ext uri="{BB962C8B-B14F-4D97-AF65-F5344CB8AC3E}">
        <p14:creationId xmlns:p14="http://schemas.microsoft.com/office/powerpoint/2010/main" val="2612433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50305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2</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65647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3</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Sue</a:t>
            </a:r>
          </a:p>
        </p:txBody>
      </p:sp>
    </p:spTree>
    <p:extLst>
      <p:ext uri="{BB962C8B-B14F-4D97-AF65-F5344CB8AC3E}">
        <p14:creationId xmlns:p14="http://schemas.microsoft.com/office/powerpoint/2010/main" val="1822374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4</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64800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5</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Notice how we put learning first. That is the purpose of teaching… Powerful, creates learners who know how to learn. Teaching as a result of hearing the learning and understanding shared by all students. Responsive</a:t>
            </a:r>
          </a:p>
        </p:txBody>
      </p:sp>
    </p:spTree>
    <p:extLst>
      <p:ext uri="{BB962C8B-B14F-4D97-AF65-F5344CB8AC3E}">
        <p14:creationId xmlns:p14="http://schemas.microsoft.com/office/powerpoint/2010/main" val="1169433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6</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Leading. Understanding where we are now. Use the voices, and listen to what is working well, what needs improvement. Make clear expectations and how we can all contribute to the vision, respect for all voices, seek our different perspectives to have greater understanding of the needs. Consider context and who needs what support, both staff and students</a:t>
            </a:r>
          </a:p>
        </p:txBody>
      </p:sp>
    </p:spTree>
    <p:extLst>
      <p:ext uri="{BB962C8B-B14F-4D97-AF65-F5344CB8AC3E}">
        <p14:creationId xmlns:p14="http://schemas.microsoft.com/office/powerpoint/2010/main" val="3008863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7</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Authentic, contribute empowerment. When heard and included in decisions, greater sense of wellbeing thus more able to exert effort and enthusiasm for learning. </a:t>
            </a:r>
          </a:p>
        </p:txBody>
      </p:sp>
    </p:spTree>
    <p:extLst>
      <p:ext uri="{BB962C8B-B14F-4D97-AF65-F5344CB8AC3E}">
        <p14:creationId xmlns:p14="http://schemas.microsoft.com/office/powerpoint/2010/main" val="3057788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8</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Kris</a:t>
            </a:r>
          </a:p>
        </p:txBody>
      </p:sp>
    </p:spTree>
    <p:extLst>
      <p:ext uri="{BB962C8B-B14F-4D97-AF65-F5344CB8AC3E}">
        <p14:creationId xmlns:p14="http://schemas.microsoft.com/office/powerpoint/2010/main" val="3433911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9</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262668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10</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Kris</a:t>
            </a:r>
          </a:p>
        </p:txBody>
      </p:sp>
    </p:spTree>
    <p:extLst>
      <p:ext uri="{BB962C8B-B14F-4D97-AF65-F5344CB8AC3E}">
        <p14:creationId xmlns:p14="http://schemas.microsoft.com/office/powerpoint/2010/main" val="3383268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11</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r>
              <a:rPr lang="en-US" sz="1200" kern="1200" dirty="0">
                <a:solidFill>
                  <a:schemeClr val="tx1"/>
                </a:solidFill>
                <a:effectLst/>
                <a:latin typeface="+mn-lt"/>
                <a:ea typeface="+mn-ea"/>
                <a:cs typeface="+mn-cs"/>
              </a:rPr>
              <a:t>Russ</a:t>
            </a:r>
          </a:p>
        </p:txBody>
      </p:sp>
    </p:spTree>
    <p:extLst>
      <p:ext uri="{BB962C8B-B14F-4D97-AF65-F5344CB8AC3E}">
        <p14:creationId xmlns:p14="http://schemas.microsoft.com/office/powerpoint/2010/main" val="1593436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12</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98636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13</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00241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14</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816498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15</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32429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16</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64167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17</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83140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18</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43806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19</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82207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20</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01636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21</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i="1" baseline="0" dirty="0">
                <a:latin typeface="Arial" pitchFamily="-65" charset="0"/>
              </a:rPr>
              <a:t>Russ 10 min break at 10:30</a:t>
            </a:r>
          </a:p>
        </p:txBody>
      </p:sp>
    </p:spTree>
    <p:extLst>
      <p:ext uri="{BB962C8B-B14F-4D97-AF65-F5344CB8AC3E}">
        <p14:creationId xmlns:p14="http://schemas.microsoft.com/office/powerpoint/2010/main" val="1912414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22</a:t>
            </a:fld>
            <a:endParaRPr lang="en-US"/>
          </a:p>
        </p:txBody>
      </p:sp>
    </p:spTree>
    <p:extLst>
      <p:ext uri="{BB962C8B-B14F-4D97-AF65-F5344CB8AC3E}">
        <p14:creationId xmlns:p14="http://schemas.microsoft.com/office/powerpoint/2010/main" val="3363064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Sue. Action Plan intro. And lead to break out</a:t>
            </a:r>
          </a:p>
        </p:txBody>
      </p:sp>
      <p:sp>
        <p:nvSpPr>
          <p:cNvPr id="4" name="Slide Number Placeholder 3"/>
          <p:cNvSpPr>
            <a:spLocks noGrp="1"/>
          </p:cNvSpPr>
          <p:nvPr>
            <p:ph type="sldNum" sz="quarter" idx="5"/>
          </p:nvPr>
        </p:nvSpPr>
        <p:spPr/>
        <p:txBody>
          <a:bodyPr/>
          <a:lstStyle/>
          <a:p>
            <a:fld id="{801B3313-5BA8-A042-8DFF-37F9B69C6CBC}" type="slidenum">
              <a:rPr lang="en-US" smtClean="0"/>
              <a:t>23</a:t>
            </a:fld>
            <a:endParaRPr lang="en-US"/>
          </a:p>
        </p:txBody>
      </p:sp>
    </p:spTree>
    <p:extLst>
      <p:ext uri="{BB962C8B-B14F-4D97-AF65-F5344CB8AC3E}">
        <p14:creationId xmlns:p14="http://schemas.microsoft.com/office/powerpoint/2010/main" val="637198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a:t>
            </a:r>
          </a:p>
        </p:txBody>
      </p:sp>
      <p:sp>
        <p:nvSpPr>
          <p:cNvPr id="4" name="Slide Number Placeholder 3"/>
          <p:cNvSpPr>
            <a:spLocks noGrp="1"/>
          </p:cNvSpPr>
          <p:nvPr>
            <p:ph type="sldNum" sz="quarter" idx="5"/>
          </p:nvPr>
        </p:nvSpPr>
        <p:spPr/>
        <p:txBody>
          <a:bodyPr/>
          <a:lstStyle/>
          <a:p>
            <a:fld id="{801B3313-5BA8-A042-8DFF-37F9B69C6CBC}" type="slidenum">
              <a:rPr lang="en-US" smtClean="0"/>
              <a:t>24</a:t>
            </a:fld>
            <a:endParaRPr lang="en-US"/>
          </a:p>
        </p:txBody>
      </p:sp>
    </p:spTree>
    <p:extLst>
      <p:ext uri="{BB962C8B-B14F-4D97-AF65-F5344CB8AC3E}">
        <p14:creationId xmlns:p14="http://schemas.microsoft.com/office/powerpoint/2010/main" val="137054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10709" latinLnBrk="1"/>
            <a:endParaRPr lang="en-US" sz="1200" dirty="0">
              <a:solidFill>
                <a:srgbClr val="FFFFFF"/>
              </a:solidFill>
              <a:latin typeface="Chalkduster"/>
              <a:cs typeface="Chalkduster"/>
            </a:endParaRPr>
          </a:p>
          <a:p>
            <a:pPr defTabSz="410709" latinLnBrk="1"/>
            <a:endParaRPr lang="en-US" sz="1200" dirty="0">
              <a:solidFill>
                <a:srgbClr val="FFFFFF"/>
              </a:solidFill>
              <a:latin typeface="Chalkduster"/>
              <a:cs typeface="Chalkduster"/>
            </a:endParaRPr>
          </a:p>
          <a:p>
            <a:pPr defTabSz="410709" latinLnBrk="1"/>
            <a:endParaRPr lang="en-US" sz="1200" dirty="0">
              <a:solidFill>
                <a:srgbClr val="FFFFFF"/>
              </a:solidFill>
              <a:latin typeface="Chalkduster"/>
              <a:cs typeface="Chalkduster"/>
            </a:endParaRPr>
          </a:p>
          <a:p>
            <a:endParaRPr lang="en-US" sz="1200" dirty="0">
              <a:solidFill>
                <a:srgbClr val="FFFFFF"/>
              </a:solidFill>
              <a:latin typeface="Chalkduster"/>
              <a:cs typeface="Chalkduster"/>
            </a:endParaRPr>
          </a:p>
          <a:p>
            <a:r>
              <a:rPr lang="en-US" sz="1200" dirty="0">
                <a:solidFill>
                  <a:srgbClr val="FFFFFF"/>
                </a:solidFill>
                <a:latin typeface="Chalkduster"/>
                <a:cs typeface="Chalkduster"/>
              </a:rPr>
              <a:t> </a:t>
            </a:r>
          </a:p>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25</a:t>
            </a:fld>
            <a:endParaRPr lang="en-US"/>
          </a:p>
        </p:txBody>
      </p:sp>
    </p:spTree>
    <p:extLst>
      <p:ext uri="{BB962C8B-B14F-4D97-AF65-F5344CB8AC3E}">
        <p14:creationId xmlns:p14="http://schemas.microsoft.com/office/powerpoint/2010/main" val="29929169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27</a:t>
            </a:fld>
            <a:endParaRPr lang="en-US"/>
          </a:p>
        </p:txBody>
      </p:sp>
    </p:spTree>
    <p:extLst>
      <p:ext uri="{BB962C8B-B14F-4D97-AF65-F5344CB8AC3E}">
        <p14:creationId xmlns:p14="http://schemas.microsoft.com/office/powerpoint/2010/main" val="432311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28</a:t>
            </a:fld>
            <a:endParaRPr lang="en-US"/>
          </a:p>
        </p:txBody>
      </p:sp>
    </p:spTree>
    <p:extLst>
      <p:ext uri="{BB962C8B-B14F-4D97-AF65-F5344CB8AC3E}">
        <p14:creationId xmlns:p14="http://schemas.microsoft.com/office/powerpoint/2010/main" val="214984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29</a:t>
            </a:fld>
            <a:endParaRPr lang="en-US"/>
          </a:p>
        </p:txBody>
      </p:sp>
    </p:spTree>
    <p:extLst>
      <p:ext uri="{BB962C8B-B14F-4D97-AF65-F5344CB8AC3E}">
        <p14:creationId xmlns:p14="http://schemas.microsoft.com/office/powerpoint/2010/main" val="2127227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30</a:t>
            </a:fld>
            <a:endParaRPr lang="en-US"/>
          </a:p>
        </p:txBody>
      </p:sp>
    </p:spTree>
    <p:extLst>
      <p:ext uri="{BB962C8B-B14F-4D97-AF65-F5344CB8AC3E}">
        <p14:creationId xmlns:p14="http://schemas.microsoft.com/office/powerpoint/2010/main" val="4078138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31</a:t>
            </a:fld>
            <a:endParaRPr lang="en-US"/>
          </a:p>
        </p:txBody>
      </p:sp>
    </p:spTree>
    <p:extLst>
      <p:ext uri="{BB962C8B-B14F-4D97-AF65-F5344CB8AC3E}">
        <p14:creationId xmlns:p14="http://schemas.microsoft.com/office/powerpoint/2010/main" val="9155930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Sue Capabilities, beyond school, developing skills. How can we support students to be authentic and respectful, think critically and understand different </a:t>
            </a:r>
            <a:r>
              <a:rPr lang="en-US" dirty="0" err="1"/>
              <a:t>persepectivwes</a:t>
            </a:r>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36</a:t>
            </a:fld>
            <a:endParaRPr lang="en-US"/>
          </a:p>
        </p:txBody>
      </p:sp>
    </p:spTree>
    <p:extLst>
      <p:ext uri="{BB962C8B-B14F-4D97-AF65-F5344CB8AC3E}">
        <p14:creationId xmlns:p14="http://schemas.microsoft.com/office/powerpoint/2010/main" val="1938150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Sue 3 minutes</a:t>
            </a:r>
          </a:p>
        </p:txBody>
      </p:sp>
      <p:sp>
        <p:nvSpPr>
          <p:cNvPr id="4" name="Slide Number Placeholder 3"/>
          <p:cNvSpPr>
            <a:spLocks noGrp="1"/>
          </p:cNvSpPr>
          <p:nvPr>
            <p:ph type="sldNum" sz="quarter" idx="5"/>
          </p:nvPr>
        </p:nvSpPr>
        <p:spPr/>
        <p:txBody>
          <a:bodyPr/>
          <a:lstStyle/>
          <a:p>
            <a:fld id="{801B3313-5BA8-A042-8DFF-37F9B69C6CBC}" type="slidenum">
              <a:rPr lang="en-US" smtClean="0"/>
              <a:t>37</a:t>
            </a:fld>
            <a:endParaRPr lang="en-US"/>
          </a:p>
        </p:txBody>
      </p:sp>
    </p:spTree>
    <p:extLst>
      <p:ext uri="{BB962C8B-B14F-4D97-AF65-F5344CB8AC3E}">
        <p14:creationId xmlns:p14="http://schemas.microsoft.com/office/powerpoint/2010/main" val="3923383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Sue introduce</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38</a:t>
            </a:fld>
            <a:endParaRPr lang="en-US"/>
          </a:p>
        </p:txBody>
      </p:sp>
    </p:spTree>
    <p:extLst>
      <p:ext uri="{BB962C8B-B14F-4D97-AF65-F5344CB8AC3E}">
        <p14:creationId xmlns:p14="http://schemas.microsoft.com/office/powerpoint/2010/main" val="32950783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Sue. Time to look at these docs and discuss. </a:t>
            </a:r>
          </a:p>
        </p:txBody>
      </p:sp>
      <p:sp>
        <p:nvSpPr>
          <p:cNvPr id="4" name="Slide Number Placeholder 3"/>
          <p:cNvSpPr>
            <a:spLocks noGrp="1"/>
          </p:cNvSpPr>
          <p:nvPr>
            <p:ph type="sldNum" sz="quarter" idx="5"/>
          </p:nvPr>
        </p:nvSpPr>
        <p:spPr/>
        <p:txBody>
          <a:bodyPr/>
          <a:lstStyle/>
          <a:p>
            <a:fld id="{801B3313-5BA8-A042-8DFF-37F9B69C6CBC}" type="slidenum">
              <a:rPr lang="en-US" smtClean="0"/>
              <a:t>39</a:t>
            </a:fld>
            <a:endParaRPr lang="en-US"/>
          </a:p>
        </p:txBody>
      </p:sp>
    </p:spTree>
    <p:extLst>
      <p:ext uri="{BB962C8B-B14F-4D97-AF65-F5344CB8AC3E}">
        <p14:creationId xmlns:p14="http://schemas.microsoft.com/office/powerpoint/2010/main" val="2859604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Sue, 8 min break out time to examine</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40</a:t>
            </a:fld>
            <a:endParaRPr lang="en-US"/>
          </a:p>
        </p:txBody>
      </p:sp>
    </p:spTree>
    <p:extLst>
      <p:ext uri="{BB962C8B-B14F-4D97-AF65-F5344CB8AC3E}">
        <p14:creationId xmlns:p14="http://schemas.microsoft.com/office/powerpoint/2010/main" val="3924203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41</a:t>
            </a:fld>
            <a:endParaRPr lang="en-US"/>
          </a:p>
        </p:txBody>
      </p:sp>
    </p:spTree>
    <p:extLst>
      <p:ext uri="{BB962C8B-B14F-4D97-AF65-F5344CB8AC3E}">
        <p14:creationId xmlns:p14="http://schemas.microsoft.com/office/powerpoint/2010/main" val="14031339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 introduce video</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42</a:t>
            </a:fld>
            <a:endParaRPr lang="en-US"/>
          </a:p>
        </p:txBody>
      </p:sp>
    </p:spTree>
    <p:extLst>
      <p:ext uri="{BB962C8B-B14F-4D97-AF65-F5344CB8AC3E}">
        <p14:creationId xmlns:p14="http://schemas.microsoft.com/office/powerpoint/2010/main" val="68380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43</a:t>
            </a:fld>
            <a:endParaRPr lang="en-US"/>
          </a:p>
        </p:txBody>
      </p:sp>
    </p:spTree>
    <p:extLst>
      <p:ext uri="{BB962C8B-B14F-4D97-AF65-F5344CB8AC3E}">
        <p14:creationId xmlns:p14="http://schemas.microsoft.com/office/powerpoint/2010/main" val="4199348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46</a:t>
            </a:fld>
            <a:endParaRPr lang="en-US"/>
          </a:p>
        </p:txBody>
      </p:sp>
    </p:spTree>
    <p:extLst>
      <p:ext uri="{BB962C8B-B14F-4D97-AF65-F5344CB8AC3E}">
        <p14:creationId xmlns:p14="http://schemas.microsoft.com/office/powerpoint/2010/main" val="33532802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49</a:t>
            </a:fld>
            <a:endParaRPr lang="en-US"/>
          </a:p>
        </p:txBody>
      </p:sp>
    </p:spTree>
    <p:extLst>
      <p:ext uri="{BB962C8B-B14F-4D97-AF65-F5344CB8AC3E}">
        <p14:creationId xmlns:p14="http://schemas.microsoft.com/office/powerpoint/2010/main" val="24071158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50</a:t>
            </a:fld>
            <a:endParaRPr lang="en-US"/>
          </a:p>
        </p:txBody>
      </p:sp>
    </p:spTree>
    <p:extLst>
      <p:ext uri="{BB962C8B-B14F-4D97-AF65-F5344CB8AC3E}">
        <p14:creationId xmlns:p14="http://schemas.microsoft.com/office/powerpoint/2010/main" val="38400134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51</a:t>
            </a:fld>
            <a:endParaRPr lang="en-US"/>
          </a:p>
        </p:txBody>
      </p:sp>
    </p:spTree>
    <p:extLst>
      <p:ext uri="{BB962C8B-B14F-4D97-AF65-F5344CB8AC3E}">
        <p14:creationId xmlns:p14="http://schemas.microsoft.com/office/powerpoint/2010/main" val="4171373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52</a:t>
            </a:fld>
            <a:endParaRPr lang="en-US"/>
          </a:p>
        </p:txBody>
      </p:sp>
    </p:spTree>
    <p:extLst>
      <p:ext uri="{BB962C8B-B14F-4D97-AF65-F5344CB8AC3E}">
        <p14:creationId xmlns:p14="http://schemas.microsoft.com/office/powerpoint/2010/main" val="19670845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53</a:t>
            </a:fld>
            <a:endParaRPr lang="en-US"/>
          </a:p>
        </p:txBody>
      </p:sp>
    </p:spTree>
    <p:extLst>
      <p:ext uri="{BB962C8B-B14F-4D97-AF65-F5344CB8AC3E}">
        <p14:creationId xmlns:p14="http://schemas.microsoft.com/office/powerpoint/2010/main" val="10231297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54</a:t>
            </a:fld>
            <a:endParaRPr lang="en-US"/>
          </a:p>
        </p:txBody>
      </p:sp>
    </p:spTree>
    <p:extLst>
      <p:ext uri="{BB962C8B-B14F-4D97-AF65-F5344CB8AC3E}">
        <p14:creationId xmlns:p14="http://schemas.microsoft.com/office/powerpoint/2010/main" val="2416884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55</a:t>
            </a:fld>
            <a:endParaRPr lang="en-US"/>
          </a:p>
        </p:txBody>
      </p:sp>
    </p:spTree>
    <p:extLst>
      <p:ext uri="{BB962C8B-B14F-4D97-AF65-F5344CB8AC3E}">
        <p14:creationId xmlns:p14="http://schemas.microsoft.com/office/powerpoint/2010/main" val="8813543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56</a:t>
            </a:fld>
            <a:endParaRPr lang="en-US"/>
          </a:p>
        </p:txBody>
      </p:sp>
    </p:spTree>
    <p:extLst>
      <p:ext uri="{BB962C8B-B14F-4D97-AF65-F5344CB8AC3E}">
        <p14:creationId xmlns:p14="http://schemas.microsoft.com/office/powerpoint/2010/main" val="28822606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57</a:t>
            </a:fld>
            <a:endParaRPr lang="en-US"/>
          </a:p>
        </p:txBody>
      </p:sp>
    </p:spTree>
    <p:extLst>
      <p:ext uri="{BB962C8B-B14F-4D97-AF65-F5344CB8AC3E}">
        <p14:creationId xmlns:p14="http://schemas.microsoft.com/office/powerpoint/2010/main" val="5349316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58</a:t>
            </a:fld>
            <a:endParaRPr lang="en-US"/>
          </a:p>
        </p:txBody>
      </p:sp>
    </p:spTree>
    <p:extLst>
      <p:ext uri="{BB962C8B-B14F-4D97-AF65-F5344CB8AC3E}">
        <p14:creationId xmlns:p14="http://schemas.microsoft.com/office/powerpoint/2010/main" val="616233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59</a:t>
            </a:fld>
            <a:endParaRPr lang="en-US"/>
          </a:p>
        </p:txBody>
      </p:sp>
    </p:spTree>
    <p:extLst>
      <p:ext uri="{BB962C8B-B14F-4D97-AF65-F5344CB8AC3E}">
        <p14:creationId xmlns:p14="http://schemas.microsoft.com/office/powerpoint/2010/main" val="18660190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mixed break out</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60</a:t>
            </a:fld>
            <a:endParaRPr lang="en-US"/>
          </a:p>
        </p:txBody>
      </p:sp>
    </p:spTree>
    <p:extLst>
      <p:ext uri="{BB962C8B-B14F-4D97-AF65-F5344CB8AC3E}">
        <p14:creationId xmlns:p14="http://schemas.microsoft.com/office/powerpoint/2010/main" val="25866875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61</a:t>
            </a:fld>
            <a:endParaRPr lang="en-US"/>
          </a:p>
        </p:txBody>
      </p:sp>
    </p:spTree>
    <p:extLst>
      <p:ext uri="{BB962C8B-B14F-4D97-AF65-F5344CB8AC3E}">
        <p14:creationId xmlns:p14="http://schemas.microsoft.com/office/powerpoint/2010/main" val="3343185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BCE Introduced by Kris</a:t>
            </a:r>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62</a:t>
            </a:fld>
            <a:endParaRPr lang="en-US"/>
          </a:p>
        </p:txBody>
      </p:sp>
    </p:spTree>
    <p:extLst>
      <p:ext uri="{BB962C8B-B14F-4D97-AF65-F5344CB8AC3E}">
        <p14:creationId xmlns:p14="http://schemas.microsoft.com/office/powerpoint/2010/main" val="6140509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63</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i="1" baseline="0" dirty="0">
              <a:latin typeface="Arial" pitchFamily="-65" charset="0"/>
            </a:endParaRPr>
          </a:p>
        </p:txBody>
      </p:sp>
    </p:spTree>
    <p:extLst>
      <p:ext uri="{BB962C8B-B14F-4D97-AF65-F5344CB8AC3E}">
        <p14:creationId xmlns:p14="http://schemas.microsoft.com/office/powerpoint/2010/main" val="41997146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64</a:t>
            </a:fld>
            <a:endParaRPr lang="en-US"/>
          </a:p>
        </p:txBody>
      </p:sp>
    </p:spTree>
    <p:extLst>
      <p:ext uri="{BB962C8B-B14F-4D97-AF65-F5344CB8AC3E}">
        <p14:creationId xmlns:p14="http://schemas.microsoft.com/office/powerpoint/2010/main" val="35512557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1B3313-5BA8-A042-8DFF-37F9B69C6CBC}" type="slidenum">
              <a:rPr lang="en-US" smtClean="0"/>
              <a:t>65</a:t>
            </a:fld>
            <a:endParaRPr lang="en-US"/>
          </a:p>
        </p:txBody>
      </p:sp>
    </p:spTree>
    <p:extLst>
      <p:ext uri="{BB962C8B-B14F-4D97-AF65-F5344CB8AC3E}">
        <p14:creationId xmlns:p14="http://schemas.microsoft.com/office/powerpoint/2010/main" val="4479610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66</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26420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68</a:t>
            </a:fld>
            <a:endParaRPr lang="en-US"/>
          </a:p>
        </p:txBody>
      </p:sp>
    </p:spTree>
    <p:extLst>
      <p:ext uri="{BB962C8B-B14F-4D97-AF65-F5344CB8AC3E}">
        <p14:creationId xmlns:p14="http://schemas.microsoft.com/office/powerpoint/2010/main" val="38143357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69</a:t>
            </a:fld>
            <a:endParaRPr lang="en-US"/>
          </a:p>
        </p:txBody>
      </p:sp>
    </p:spTree>
    <p:extLst>
      <p:ext uri="{BB962C8B-B14F-4D97-AF65-F5344CB8AC3E}">
        <p14:creationId xmlns:p14="http://schemas.microsoft.com/office/powerpoint/2010/main" val="34019615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70</a:t>
            </a:fld>
            <a:endParaRPr lang="en-US"/>
          </a:p>
        </p:txBody>
      </p:sp>
    </p:spTree>
    <p:extLst>
      <p:ext uri="{BB962C8B-B14F-4D97-AF65-F5344CB8AC3E}">
        <p14:creationId xmlns:p14="http://schemas.microsoft.com/office/powerpoint/2010/main" val="36185348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71</a:t>
            </a:fld>
            <a:endParaRPr lang="en-US"/>
          </a:p>
        </p:txBody>
      </p:sp>
    </p:spTree>
    <p:extLst>
      <p:ext uri="{BB962C8B-B14F-4D97-AF65-F5344CB8AC3E}">
        <p14:creationId xmlns:p14="http://schemas.microsoft.com/office/powerpoint/2010/main" val="26917100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B3313-5BA8-A042-8DFF-37F9B69C6CBC}" type="slidenum">
              <a:rPr lang="en-US" smtClean="0"/>
              <a:t>72</a:t>
            </a:fld>
            <a:endParaRPr lang="en-US"/>
          </a:p>
        </p:txBody>
      </p:sp>
    </p:spTree>
    <p:extLst>
      <p:ext uri="{BB962C8B-B14F-4D97-AF65-F5344CB8AC3E}">
        <p14:creationId xmlns:p14="http://schemas.microsoft.com/office/powerpoint/2010/main" val="1147797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73</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154399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74</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652343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75</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8392240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9.png"/><Relationship Id="rId2" Type="http://schemas.openxmlformats.org/officeDocument/2006/relationships/image" Target="../media/image13.png"/><Relationship Id="rId16" Type="http://schemas.openxmlformats.org/officeDocument/2006/relationships/image" Target="../media/image24.png"/><Relationship Id="rId1" Type="http://schemas.openxmlformats.org/officeDocument/2006/relationships/slideMaster" Target="../slideMasters/slideMaster5.xml"/><Relationship Id="rId6" Type="http://schemas.openxmlformats.org/officeDocument/2006/relationships/image" Target="../media/image25.png"/><Relationship Id="rId11" Type="http://schemas.openxmlformats.org/officeDocument/2006/relationships/image" Target="../media/image27.png"/><Relationship Id="rId5" Type="http://schemas.openxmlformats.org/officeDocument/2006/relationships/image" Target="../media/image5.png"/><Relationship Id="rId15" Type="http://schemas.openxmlformats.org/officeDocument/2006/relationships/image" Target="../media/image30.png"/><Relationship Id="rId10"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Master" Target="../slideMasters/slideMaster8.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DET logo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B51542F-CC64-5942-8CB3-A4E60102D963}"/>
              </a:ext>
            </a:extLst>
          </p:cNvPr>
          <p:cNvSpPr>
            <a:spLocks noGrp="1"/>
          </p:cNvSpPr>
          <p:nvPr>
            <p:ph type="pic" sz="quarter" idx="14"/>
          </p:nvPr>
        </p:nvSpPr>
        <p:spPr>
          <a:xfrm>
            <a:off x="7544052" y="-8328"/>
            <a:ext cx="4655446" cy="6891863"/>
          </a:xfrm>
          <a:custGeom>
            <a:avLst/>
            <a:gdLst>
              <a:gd name="connsiteX0" fmla="*/ 0 w 3732213"/>
              <a:gd name="connsiteY0" fmla="*/ 0 h 6868800"/>
              <a:gd name="connsiteX1" fmla="*/ 3732213 w 3732213"/>
              <a:gd name="connsiteY1" fmla="*/ 0 h 6868800"/>
              <a:gd name="connsiteX2" fmla="*/ 3732213 w 3732213"/>
              <a:gd name="connsiteY2" fmla="*/ 6868800 h 6868800"/>
              <a:gd name="connsiteX3" fmla="*/ 0 w 3732213"/>
              <a:gd name="connsiteY3" fmla="*/ 6868800 h 6868800"/>
              <a:gd name="connsiteX4" fmla="*/ 0 w 3732213"/>
              <a:gd name="connsiteY4" fmla="*/ 0 h 6868800"/>
              <a:gd name="connsiteX0" fmla="*/ 894522 w 4626735"/>
              <a:gd name="connsiteY0" fmla="*/ 0 h 6868800"/>
              <a:gd name="connsiteX1" fmla="*/ 4626735 w 4626735"/>
              <a:gd name="connsiteY1" fmla="*/ 0 h 6868800"/>
              <a:gd name="connsiteX2" fmla="*/ 4626735 w 4626735"/>
              <a:gd name="connsiteY2" fmla="*/ 6868800 h 6868800"/>
              <a:gd name="connsiteX3" fmla="*/ 0 w 4626735"/>
              <a:gd name="connsiteY3" fmla="*/ 4344261 h 6868800"/>
              <a:gd name="connsiteX4" fmla="*/ 894522 w 4626735"/>
              <a:gd name="connsiteY4" fmla="*/ 0 h 6868800"/>
              <a:gd name="connsiteX0" fmla="*/ 921416 w 4653629"/>
              <a:gd name="connsiteY0" fmla="*/ 0 h 6868800"/>
              <a:gd name="connsiteX1" fmla="*/ 4653629 w 4653629"/>
              <a:gd name="connsiteY1" fmla="*/ 0 h 6868800"/>
              <a:gd name="connsiteX2" fmla="*/ 4653629 w 4653629"/>
              <a:gd name="connsiteY2" fmla="*/ 6868800 h 6868800"/>
              <a:gd name="connsiteX3" fmla="*/ 0 w 4653629"/>
              <a:gd name="connsiteY3" fmla="*/ 4317367 h 6868800"/>
              <a:gd name="connsiteX4" fmla="*/ 921416 w 4653629"/>
              <a:gd name="connsiteY4" fmla="*/ 0 h 6868800"/>
              <a:gd name="connsiteX0" fmla="*/ 968481 w 4700694"/>
              <a:gd name="connsiteY0" fmla="*/ 0 h 6868800"/>
              <a:gd name="connsiteX1" fmla="*/ 4700694 w 4700694"/>
              <a:gd name="connsiteY1" fmla="*/ 0 h 6868800"/>
              <a:gd name="connsiteX2" fmla="*/ 4700694 w 4700694"/>
              <a:gd name="connsiteY2" fmla="*/ 6868800 h 6868800"/>
              <a:gd name="connsiteX3" fmla="*/ 0 w 4700694"/>
              <a:gd name="connsiteY3" fmla="*/ 4377879 h 6868800"/>
              <a:gd name="connsiteX4" fmla="*/ 968481 w 4700694"/>
              <a:gd name="connsiteY4" fmla="*/ 0 h 6868800"/>
              <a:gd name="connsiteX0" fmla="*/ 907969 w 4640182"/>
              <a:gd name="connsiteY0" fmla="*/ 0 h 6868800"/>
              <a:gd name="connsiteX1" fmla="*/ 4640182 w 4640182"/>
              <a:gd name="connsiteY1" fmla="*/ 0 h 6868800"/>
              <a:gd name="connsiteX2" fmla="*/ 4640182 w 4640182"/>
              <a:gd name="connsiteY2" fmla="*/ 6868800 h 6868800"/>
              <a:gd name="connsiteX3" fmla="*/ 0 w 4640182"/>
              <a:gd name="connsiteY3" fmla="*/ 4357708 h 6868800"/>
              <a:gd name="connsiteX4" fmla="*/ 907969 w 4640182"/>
              <a:gd name="connsiteY4" fmla="*/ 0 h 6868800"/>
              <a:gd name="connsiteX0" fmla="*/ 907969 w 4640182"/>
              <a:gd name="connsiteY0" fmla="*/ 0 h 6868800"/>
              <a:gd name="connsiteX1" fmla="*/ 4640182 w 4640182"/>
              <a:gd name="connsiteY1" fmla="*/ 0 h 6868800"/>
              <a:gd name="connsiteX2" fmla="*/ 4640182 w 4640182"/>
              <a:gd name="connsiteY2" fmla="*/ 6868800 h 6868800"/>
              <a:gd name="connsiteX3" fmla="*/ 3274651 w 4640182"/>
              <a:gd name="connsiteY3" fmla="*/ 6129525 h 6868800"/>
              <a:gd name="connsiteX4" fmla="*/ 0 w 4640182"/>
              <a:gd name="connsiteY4" fmla="*/ 4357708 h 6868800"/>
              <a:gd name="connsiteX5" fmla="*/ 907969 w 4640182"/>
              <a:gd name="connsiteY5" fmla="*/ 0 h 6868800"/>
              <a:gd name="connsiteX0" fmla="*/ 907969 w 4640182"/>
              <a:gd name="connsiteY0" fmla="*/ 0 h 6869113"/>
              <a:gd name="connsiteX1" fmla="*/ 4640182 w 4640182"/>
              <a:gd name="connsiteY1" fmla="*/ 0 h 6869113"/>
              <a:gd name="connsiteX2" fmla="*/ 4640182 w 4640182"/>
              <a:gd name="connsiteY2" fmla="*/ 6868800 h 6869113"/>
              <a:gd name="connsiteX3" fmla="*/ 3220863 w 4640182"/>
              <a:gd name="connsiteY3" fmla="*/ 6869113 h 6869113"/>
              <a:gd name="connsiteX4" fmla="*/ 0 w 4640182"/>
              <a:gd name="connsiteY4" fmla="*/ 4357708 h 6869113"/>
              <a:gd name="connsiteX5" fmla="*/ 907969 w 4640182"/>
              <a:gd name="connsiteY5" fmla="*/ 0 h 6869113"/>
              <a:gd name="connsiteX0" fmla="*/ 869549 w 4601762"/>
              <a:gd name="connsiteY0" fmla="*/ 0 h 6869113"/>
              <a:gd name="connsiteX1" fmla="*/ 4601762 w 4601762"/>
              <a:gd name="connsiteY1" fmla="*/ 0 h 6869113"/>
              <a:gd name="connsiteX2" fmla="*/ 4601762 w 4601762"/>
              <a:gd name="connsiteY2" fmla="*/ 6868800 h 6869113"/>
              <a:gd name="connsiteX3" fmla="*/ 3182443 w 4601762"/>
              <a:gd name="connsiteY3" fmla="*/ 6869113 h 6869113"/>
              <a:gd name="connsiteX4" fmla="*/ 0 w 4601762"/>
              <a:gd name="connsiteY4" fmla="*/ 4365392 h 6869113"/>
              <a:gd name="connsiteX5" fmla="*/ 869549 w 4601762"/>
              <a:gd name="connsiteY5" fmla="*/ 0 h 6869113"/>
              <a:gd name="connsiteX0" fmla="*/ 931021 w 4663234"/>
              <a:gd name="connsiteY0" fmla="*/ 0 h 6869113"/>
              <a:gd name="connsiteX1" fmla="*/ 4663234 w 4663234"/>
              <a:gd name="connsiteY1" fmla="*/ 0 h 6869113"/>
              <a:gd name="connsiteX2" fmla="*/ 4663234 w 4663234"/>
              <a:gd name="connsiteY2" fmla="*/ 6868800 h 6869113"/>
              <a:gd name="connsiteX3" fmla="*/ 3243915 w 4663234"/>
              <a:gd name="connsiteY3" fmla="*/ 6869113 h 6869113"/>
              <a:gd name="connsiteX4" fmla="*/ 0 w 4663234"/>
              <a:gd name="connsiteY4" fmla="*/ 4365392 h 6869113"/>
              <a:gd name="connsiteX5" fmla="*/ 931021 w 4663234"/>
              <a:gd name="connsiteY5" fmla="*/ 0 h 6869113"/>
              <a:gd name="connsiteX0" fmla="*/ 900285 w 4632498"/>
              <a:gd name="connsiteY0" fmla="*/ 0 h 6869113"/>
              <a:gd name="connsiteX1" fmla="*/ 4632498 w 4632498"/>
              <a:gd name="connsiteY1" fmla="*/ 0 h 6869113"/>
              <a:gd name="connsiteX2" fmla="*/ 4632498 w 4632498"/>
              <a:gd name="connsiteY2" fmla="*/ 6868800 h 6869113"/>
              <a:gd name="connsiteX3" fmla="*/ 3213179 w 4632498"/>
              <a:gd name="connsiteY3" fmla="*/ 6869113 h 6869113"/>
              <a:gd name="connsiteX4" fmla="*/ 0 w 4632498"/>
              <a:gd name="connsiteY4" fmla="*/ 4350024 h 6869113"/>
              <a:gd name="connsiteX5" fmla="*/ 900285 w 4632498"/>
              <a:gd name="connsiteY5" fmla="*/ 0 h 6869113"/>
              <a:gd name="connsiteX0" fmla="*/ 900285 w 4632498"/>
              <a:gd name="connsiteY0" fmla="*/ 0 h 6889661"/>
              <a:gd name="connsiteX1" fmla="*/ 4632498 w 4632498"/>
              <a:gd name="connsiteY1" fmla="*/ 0 h 6889661"/>
              <a:gd name="connsiteX2" fmla="*/ 4632498 w 4632498"/>
              <a:gd name="connsiteY2" fmla="*/ 6868800 h 6889661"/>
              <a:gd name="connsiteX3" fmla="*/ 3223453 w 4632498"/>
              <a:gd name="connsiteY3" fmla="*/ 6889661 h 6889661"/>
              <a:gd name="connsiteX4" fmla="*/ 0 w 4632498"/>
              <a:gd name="connsiteY4" fmla="*/ 4350024 h 6889661"/>
              <a:gd name="connsiteX5" fmla="*/ 900285 w 4632498"/>
              <a:gd name="connsiteY5" fmla="*/ 0 h 6889661"/>
              <a:gd name="connsiteX0" fmla="*/ 900285 w 4649431"/>
              <a:gd name="connsiteY0" fmla="*/ 0 h 6897022"/>
              <a:gd name="connsiteX1" fmla="*/ 4632498 w 4649431"/>
              <a:gd name="connsiteY1" fmla="*/ 0 h 6897022"/>
              <a:gd name="connsiteX2" fmla="*/ 4649431 w 4649431"/>
              <a:gd name="connsiteY2" fmla="*/ 6897022 h 6897022"/>
              <a:gd name="connsiteX3" fmla="*/ 3223453 w 4649431"/>
              <a:gd name="connsiteY3" fmla="*/ 6889661 h 6897022"/>
              <a:gd name="connsiteX4" fmla="*/ 0 w 4649431"/>
              <a:gd name="connsiteY4" fmla="*/ 4350024 h 6897022"/>
              <a:gd name="connsiteX5" fmla="*/ 900285 w 4649431"/>
              <a:gd name="connsiteY5" fmla="*/ 0 h 6897022"/>
              <a:gd name="connsiteX0" fmla="*/ 900285 w 4649431"/>
              <a:gd name="connsiteY0" fmla="*/ 0 h 6889661"/>
              <a:gd name="connsiteX1" fmla="*/ 4632498 w 4649431"/>
              <a:gd name="connsiteY1" fmla="*/ 0 h 6889661"/>
              <a:gd name="connsiteX2" fmla="*/ 4649431 w 4649431"/>
              <a:gd name="connsiteY2" fmla="*/ 6885733 h 6889661"/>
              <a:gd name="connsiteX3" fmla="*/ 3223453 w 4649431"/>
              <a:gd name="connsiteY3" fmla="*/ 6889661 h 6889661"/>
              <a:gd name="connsiteX4" fmla="*/ 0 w 4649431"/>
              <a:gd name="connsiteY4" fmla="*/ 4350024 h 6889661"/>
              <a:gd name="connsiteX5" fmla="*/ 900285 w 4649431"/>
              <a:gd name="connsiteY5" fmla="*/ 0 h 6889661"/>
              <a:gd name="connsiteX0" fmla="*/ 900285 w 4649431"/>
              <a:gd name="connsiteY0" fmla="*/ 0 h 6885733"/>
              <a:gd name="connsiteX1" fmla="*/ 4632498 w 4649431"/>
              <a:gd name="connsiteY1" fmla="*/ 0 h 6885733"/>
              <a:gd name="connsiteX2" fmla="*/ 4649431 w 4649431"/>
              <a:gd name="connsiteY2" fmla="*/ 6885733 h 6885733"/>
              <a:gd name="connsiteX3" fmla="*/ 3234742 w 4649431"/>
              <a:gd name="connsiteY3" fmla="*/ 6884016 h 6885733"/>
              <a:gd name="connsiteX4" fmla="*/ 0 w 4649431"/>
              <a:gd name="connsiteY4" fmla="*/ 4350024 h 6885733"/>
              <a:gd name="connsiteX5" fmla="*/ 900285 w 4649431"/>
              <a:gd name="connsiteY5" fmla="*/ 0 h 6885733"/>
              <a:gd name="connsiteX0" fmla="*/ 900285 w 4663175"/>
              <a:gd name="connsiteY0" fmla="*/ 0 h 6885733"/>
              <a:gd name="connsiteX1" fmla="*/ 4662315 w 4663175"/>
              <a:gd name="connsiteY1" fmla="*/ 9939 h 6885733"/>
              <a:gd name="connsiteX2" fmla="*/ 4649431 w 4663175"/>
              <a:gd name="connsiteY2" fmla="*/ 6885733 h 6885733"/>
              <a:gd name="connsiteX3" fmla="*/ 3234742 w 4663175"/>
              <a:gd name="connsiteY3" fmla="*/ 6884016 h 6885733"/>
              <a:gd name="connsiteX4" fmla="*/ 0 w 4663175"/>
              <a:gd name="connsiteY4" fmla="*/ 4350024 h 6885733"/>
              <a:gd name="connsiteX5" fmla="*/ 900285 w 4663175"/>
              <a:gd name="connsiteY5" fmla="*/ 0 h 6885733"/>
              <a:gd name="connsiteX0" fmla="*/ 890346 w 4663175"/>
              <a:gd name="connsiteY0" fmla="*/ 0 h 6905612"/>
              <a:gd name="connsiteX1" fmla="*/ 4662315 w 4663175"/>
              <a:gd name="connsiteY1" fmla="*/ 29818 h 6905612"/>
              <a:gd name="connsiteX2" fmla="*/ 4649431 w 4663175"/>
              <a:gd name="connsiteY2" fmla="*/ 6905612 h 6905612"/>
              <a:gd name="connsiteX3" fmla="*/ 3234742 w 4663175"/>
              <a:gd name="connsiteY3" fmla="*/ 6903895 h 6905612"/>
              <a:gd name="connsiteX4" fmla="*/ 0 w 4663175"/>
              <a:gd name="connsiteY4" fmla="*/ 4369903 h 6905612"/>
              <a:gd name="connsiteX5" fmla="*/ 890346 w 4663175"/>
              <a:gd name="connsiteY5" fmla="*/ 0 h 6905612"/>
              <a:gd name="connsiteX0" fmla="*/ 890346 w 4653726"/>
              <a:gd name="connsiteY0" fmla="*/ 0 h 6905612"/>
              <a:gd name="connsiteX1" fmla="*/ 4652376 w 4653726"/>
              <a:gd name="connsiteY1" fmla="*/ 0 h 6905612"/>
              <a:gd name="connsiteX2" fmla="*/ 4649431 w 4653726"/>
              <a:gd name="connsiteY2" fmla="*/ 6905612 h 6905612"/>
              <a:gd name="connsiteX3" fmla="*/ 3234742 w 4653726"/>
              <a:gd name="connsiteY3" fmla="*/ 6903895 h 6905612"/>
              <a:gd name="connsiteX4" fmla="*/ 0 w 4653726"/>
              <a:gd name="connsiteY4" fmla="*/ 4369903 h 6905612"/>
              <a:gd name="connsiteX5" fmla="*/ 890346 w 4653726"/>
              <a:gd name="connsiteY5" fmla="*/ 0 h 6905612"/>
              <a:gd name="connsiteX0" fmla="*/ 890346 w 4653726"/>
              <a:gd name="connsiteY0" fmla="*/ 0 h 6903895"/>
              <a:gd name="connsiteX1" fmla="*/ 4652376 w 4653726"/>
              <a:gd name="connsiteY1" fmla="*/ 0 h 6903895"/>
              <a:gd name="connsiteX2" fmla="*/ 4649431 w 4653726"/>
              <a:gd name="connsiteY2" fmla="*/ 6893580 h 6903895"/>
              <a:gd name="connsiteX3" fmla="*/ 3234742 w 4653726"/>
              <a:gd name="connsiteY3" fmla="*/ 6903895 h 6903895"/>
              <a:gd name="connsiteX4" fmla="*/ 0 w 4653726"/>
              <a:gd name="connsiteY4" fmla="*/ 4369903 h 6903895"/>
              <a:gd name="connsiteX5" fmla="*/ 890346 w 4653726"/>
              <a:gd name="connsiteY5" fmla="*/ 0 h 6903895"/>
              <a:gd name="connsiteX0" fmla="*/ 890346 w 4653726"/>
              <a:gd name="connsiteY0" fmla="*/ 0 h 6911628"/>
              <a:gd name="connsiteX1" fmla="*/ 4652376 w 4653726"/>
              <a:gd name="connsiteY1" fmla="*/ 0 h 6911628"/>
              <a:gd name="connsiteX2" fmla="*/ 4649431 w 4653726"/>
              <a:gd name="connsiteY2" fmla="*/ 6911628 h 6911628"/>
              <a:gd name="connsiteX3" fmla="*/ 3234742 w 4653726"/>
              <a:gd name="connsiteY3" fmla="*/ 6903895 h 6911628"/>
              <a:gd name="connsiteX4" fmla="*/ 0 w 4653726"/>
              <a:gd name="connsiteY4" fmla="*/ 4369903 h 6911628"/>
              <a:gd name="connsiteX5" fmla="*/ 890346 w 4653726"/>
              <a:gd name="connsiteY5" fmla="*/ 0 h 6911628"/>
              <a:gd name="connsiteX0" fmla="*/ 890346 w 4653726"/>
              <a:gd name="connsiteY0" fmla="*/ 0 h 6903895"/>
              <a:gd name="connsiteX1" fmla="*/ 4652376 w 4653726"/>
              <a:gd name="connsiteY1" fmla="*/ 0 h 6903895"/>
              <a:gd name="connsiteX2" fmla="*/ 4649431 w 4653726"/>
              <a:gd name="connsiteY2" fmla="*/ 6893581 h 6903895"/>
              <a:gd name="connsiteX3" fmla="*/ 3234742 w 4653726"/>
              <a:gd name="connsiteY3" fmla="*/ 6903895 h 6903895"/>
              <a:gd name="connsiteX4" fmla="*/ 0 w 4653726"/>
              <a:gd name="connsiteY4" fmla="*/ 4369903 h 6903895"/>
              <a:gd name="connsiteX5" fmla="*/ 890346 w 4653726"/>
              <a:gd name="connsiteY5" fmla="*/ 0 h 6903895"/>
              <a:gd name="connsiteX0" fmla="*/ 890346 w 4653726"/>
              <a:gd name="connsiteY0" fmla="*/ 0 h 6893581"/>
              <a:gd name="connsiteX1" fmla="*/ 4652376 w 4653726"/>
              <a:gd name="connsiteY1" fmla="*/ 0 h 6893581"/>
              <a:gd name="connsiteX2" fmla="*/ 4649431 w 4653726"/>
              <a:gd name="connsiteY2" fmla="*/ 6893581 h 6893581"/>
              <a:gd name="connsiteX3" fmla="*/ 3240758 w 4653726"/>
              <a:gd name="connsiteY3" fmla="*/ 6885848 h 6893581"/>
              <a:gd name="connsiteX4" fmla="*/ 0 w 4653726"/>
              <a:gd name="connsiteY4" fmla="*/ 4369903 h 6893581"/>
              <a:gd name="connsiteX5" fmla="*/ 890346 w 4653726"/>
              <a:gd name="connsiteY5" fmla="*/ 0 h 6893581"/>
              <a:gd name="connsiteX0" fmla="*/ 890346 w 4653726"/>
              <a:gd name="connsiteY0" fmla="*/ 0 h 6903895"/>
              <a:gd name="connsiteX1" fmla="*/ 4652376 w 4653726"/>
              <a:gd name="connsiteY1" fmla="*/ 0 h 6903895"/>
              <a:gd name="connsiteX2" fmla="*/ 4649431 w 4653726"/>
              <a:gd name="connsiteY2" fmla="*/ 6893581 h 6903895"/>
              <a:gd name="connsiteX3" fmla="*/ 3234742 w 4653726"/>
              <a:gd name="connsiteY3" fmla="*/ 6903895 h 6903895"/>
              <a:gd name="connsiteX4" fmla="*/ 0 w 4653726"/>
              <a:gd name="connsiteY4" fmla="*/ 4369903 h 6903895"/>
              <a:gd name="connsiteX5" fmla="*/ 890346 w 4653726"/>
              <a:gd name="connsiteY5" fmla="*/ 0 h 6903895"/>
              <a:gd name="connsiteX0" fmla="*/ 890346 w 4653726"/>
              <a:gd name="connsiteY0" fmla="*/ 0 h 6911628"/>
              <a:gd name="connsiteX1" fmla="*/ 4652376 w 4653726"/>
              <a:gd name="connsiteY1" fmla="*/ 0 h 6911628"/>
              <a:gd name="connsiteX2" fmla="*/ 4649431 w 4653726"/>
              <a:gd name="connsiteY2" fmla="*/ 6911628 h 6911628"/>
              <a:gd name="connsiteX3" fmla="*/ 3234742 w 4653726"/>
              <a:gd name="connsiteY3" fmla="*/ 6903895 h 6911628"/>
              <a:gd name="connsiteX4" fmla="*/ 0 w 4653726"/>
              <a:gd name="connsiteY4" fmla="*/ 4369903 h 6911628"/>
              <a:gd name="connsiteX5" fmla="*/ 890346 w 4653726"/>
              <a:gd name="connsiteY5" fmla="*/ 0 h 6911628"/>
              <a:gd name="connsiteX0" fmla="*/ 890346 w 4655446"/>
              <a:gd name="connsiteY0" fmla="*/ 0 h 6903895"/>
              <a:gd name="connsiteX1" fmla="*/ 4652376 w 4655446"/>
              <a:gd name="connsiteY1" fmla="*/ 0 h 6903895"/>
              <a:gd name="connsiteX2" fmla="*/ 4655446 w 4655446"/>
              <a:gd name="connsiteY2" fmla="*/ 6899596 h 6903895"/>
              <a:gd name="connsiteX3" fmla="*/ 3234742 w 4655446"/>
              <a:gd name="connsiteY3" fmla="*/ 6903895 h 6903895"/>
              <a:gd name="connsiteX4" fmla="*/ 0 w 4655446"/>
              <a:gd name="connsiteY4" fmla="*/ 4369903 h 6903895"/>
              <a:gd name="connsiteX5" fmla="*/ 890346 w 4655446"/>
              <a:gd name="connsiteY5" fmla="*/ 0 h 6903895"/>
              <a:gd name="connsiteX0" fmla="*/ 908393 w 4655446"/>
              <a:gd name="connsiteY0" fmla="*/ 12032 h 6903895"/>
              <a:gd name="connsiteX1" fmla="*/ 4652376 w 4655446"/>
              <a:gd name="connsiteY1" fmla="*/ 0 h 6903895"/>
              <a:gd name="connsiteX2" fmla="*/ 4655446 w 4655446"/>
              <a:gd name="connsiteY2" fmla="*/ 6899596 h 6903895"/>
              <a:gd name="connsiteX3" fmla="*/ 3234742 w 4655446"/>
              <a:gd name="connsiteY3" fmla="*/ 6903895 h 6903895"/>
              <a:gd name="connsiteX4" fmla="*/ 0 w 4655446"/>
              <a:gd name="connsiteY4" fmla="*/ 4369903 h 6903895"/>
              <a:gd name="connsiteX5" fmla="*/ 908393 w 4655446"/>
              <a:gd name="connsiteY5" fmla="*/ 12032 h 6903895"/>
              <a:gd name="connsiteX0" fmla="*/ 908393 w 4655446"/>
              <a:gd name="connsiteY0" fmla="*/ 0 h 6891863"/>
              <a:gd name="connsiteX1" fmla="*/ 4640344 w 4655446"/>
              <a:gd name="connsiteY1" fmla="*/ 0 h 6891863"/>
              <a:gd name="connsiteX2" fmla="*/ 4655446 w 4655446"/>
              <a:gd name="connsiteY2" fmla="*/ 6887564 h 6891863"/>
              <a:gd name="connsiteX3" fmla="*/ 3234742 w 4655446"/>
              <a:gd name="connsiteY3" fmla="*/ 6891863 h 6891863"/>
              <a:gd name="connsiteX4" fmla="*/ 0 w 4655446"/>
              <a:gd name="connsiteY4" fmla="*/ 4357871 h 6891863"/>
              <a:gd name="connsiteX5" fmla="*/ 908393 w 4655446"/>
              <a:gd name="connsiteY5" fmla="*/ 0 h 689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5446" h="6891863">
                <a:moveTo>
                  <a:pt x="908393" y="0"/>
                </a:moveTo>
                <a:lnTo>
                  <a:pt x="4640344" y="0"/>
                </a:lnTo>
                <a:cubicBezTo>
                  <a:pt x="4645988" y="2299007"/>
                  <a:pt x="4649802" y="4588557"/>
                  <a:pt x="4655446" y="6887564"/>
                </a:cubicBezTo>
                <a:lnTo>
                  <a:pt x="3234742" y="6891863"/>
                </a:lnTo>
                <a:lnTo>
                  <a:pt x="0" y="4357871"/>
                </a:lnTo>
                <a:lnTo>
                  <a:pt x="908393" y="0"/>
                </a:lnTo>
                <a:close/>
              </a:path>
            </a:pathLst>
          </a:custGeom>
        </p:spPr>
        <p:txBody>
          <a:bodyPr/>
          <a:lstStyle/>
          <a:p>
            <a:r>
              <a:rPr lang="en-US"/>
              <a:t>Click icon to add picture</a:t>
            </a:r>
            <a:endParaRPr lang="en-US" dirty="0"/>
          </a:p>
        </p:txBody>
      </p:sp>
      <p:sp>
        <p:nvSpPr>
          <p:cNvPr id="15" name="object 4">
            <a:extLst>
              <a:ext uri="{FF2B5EF4-FFF2-40B4-BE49-F238E27FC236}">
                <a16:creationId xmlns:a16="http://schemas.microsoft.com/office/drawing/2014/main" id="{62FC065E-A9A1-FC45-8144-9B6719160CF0}"/>
              </a:ext>
            </a:extLst>
          </p:cNvPr>
          <p:cNvSpPr/>
          <p:nvPr/>
        </p:nvSpPr>
        <p:spPr>
          <a:xfrm>
            <a:off x="0" y="-4505"/>
            <a:ext cx="8189711" cy="6862587"/>
          </a:xfrm>
          <a:custGeom>
            <a:avLst/>
            <a:gdLst/>
            <a:ahLst/>
            <a:cxnLst/>
            <a:rect l="l" t="t" r="r" b="b"/>
            <a:pathLst>
              <a:path w="13495655" h="11308715">
                <a:moveTo>
                  <a:pt x="13495348" y="0"/>
                </a:moveTo>
                <a:lnTo>
                  <a:pt x="0" y="0"/>
                </a:lnTo>
                <a:lnTo>
                  <a:pt x="0" y="11308556"/>
                </a:lnTo>
                <a:lnTo>
                  <a:pt x="11151985" y="11308556"/>
                </a:lnTo>
                <a:lnTo>
                  <a:pt x="13495348" y="0"/>
                </a:lnTo>
                <a:close/>
              </a:path>
            </a:pathLst>
          </a:custGeom>
          <a:solidFill>
            <a:schemeClr val="tx1"/>
          </a:solidFill>
        </p:spPr>
        <p:txBody>
          <a:bodyPr wrap="square" lIns="0" tIns="0" rIns="0" bIns="0" rtlCol="0"/>
          <a:lstStyle/>
          <a:p>
            <a:endParaRPr sz="662" dirty="0"/>
          </a:p>
        </p:txBody>
      </p:sp>
      <p:sp>
        <p:nvSpPr>
          <p:cNvPr id="3" name="Subtitle 2">
            <a:extLst>
              <a:ext uri="{FF2B5EF4-FFF2-40B4-BE49-F238E27FC236}">
                <a16:creationId xmlns:a16="http://schemas.microsoft.com/office/drawing/2014/main" id="{1C00A617-E0C0-9E44-94F6-0070F4E7C1CC}"/>
              </a:ext>
            </a:extLst>
          </p:cNvPr>
          <p:cNvSpPr>
            <a:spLocks noGrp="1"/>
          </p:cNvSpPr>
          <p:nvPr userDrawn="1">
            <p:ph type="subTitle" idx="1" hasCustomPrompt="1"/>
          </p:nvPr>
        </p:nvSpPr>
        <p:spPr>
          <a:xfrm>
            <a:off x="808906" y="3633616"/>
            <a:ext cx="4648566" cy="1212706"/>
          </a:xfrm>
        </p:spPr>
        <p:txBody>
          <a:bodyPr>
            <a:noAutofit/>
          </a:bodyPr>
          <a:lstStyle>
            <a:lvl1pPr marL="0" indent="0" algn="l">
              <a:spcBef>
                <a:spcPts val="0"/>
              </a:spcBef>
              <a:buNone/>
              <a:defRPr sz="425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a:t>
            </a:r>
            <a:endParaRPr lang="en-US" dirty="0"/>
          </a:p>
        </p:txBody>
      </p:sp>
      <p:grpSp>
        <p:nvGrpSpPr>
          <p:cNvPr id="51" name="Group 50">
            <a:extLst>
              <a:ext uri="{FF2B5EF4-FFF2-40B4-BE49-F238E27FC236}">
                <a16:creationId xmlns:a16="http://schemas.microsoft.com/office/drawing/2014/main" id="{405D91F0-E233-274E-B7B0-062834D508DF}"/>
              </a:ext>
            </a:extLst>
          </p:cNvPr>
          <p:cNvGrpSpPr/>
          <p:nvPr userDrawn="1"/>
        </p:nvGrpSpPr>
        <p:grpSpPr>
          <a:xfrm>
            <a:off x="772686" y="845565"/>
            <a:ext cx="3888964" cy="566430"/>
            <a:chOff x="772686" y="845565"/>
            <a:chExt cx="3888964" cy="566430"/>
          </a:xfrm>
        </p:grpSpPr>
        <p:sp>
          <p:nvSpPr>
            <p:cNvPr id="17" name="object 7">
              <a:extLst>
                <a:ext uri="{FF2B5EF4-FFF2-40B4-BE49-F238E27FC236}">
                  <a16:creationId xmlns:a16="http://schemas.microsoft.com/office/drawing/2014/main" id="{CFAFE1AC-2625-1042-AC18-E518437F19E7}"/>
                </a:ext>
              </a:extLst>
            </p:cNvPr>
            <p:cNvSpPr/>
            <p:nvPr/>
          </p:nvSpPr>
          <p:spPr>
            <a:xfrm>
              <a:off x="772686" y="845565"/>
              <a:ext cx="973058" cy="566430"/>
            </a:xfrm>
            <a:custGeom>
              <a:avLst/>
              <a:gdLst/>
              <a:ahLst/>
              <a:cxnLst/>
              <a:rect l="l" t="t" r="r" b="b"/>
              <a:pathLst>
                <a:path w="1604645" h="934085">
                  <a:moveTo>
                    <a:pt x="1025811" y="0"/>
                  </a:moveTo>
                  <a:lnTo>
                    <a:pt x="578474" y="722260"/>
                  </a:lnTo>
                  <a:lnTo>
                    <a:pt x="199941" y="111326"/>
                  </a:lnTo>
                  <a:lnTo>
                    <a:pt x="332094" y="111326"/>
                  </a:lnTo>
                  <a:lnTo>
                    <a:pt x="578485" y="509000"/>
                  </a:lnTo>
                  <a:lnTo>
                    <a:pt x="893731" y="0"/>
                  </a:lnTo>
                  <a:lnTo>
                    <a:pt x="762783" y="0"/>
                  </a:lnTo>
                  <a:lnTo>
                    <a:pt x="578474" y="297603"/>
                  </a:lnTo>
                  <a:lnTo>
                    <a:pt x="394082" y="0"/>
                  </a:lnTo>
                  <a:lnTo>
                    <a:pt x="0" y="0"/>
                  </a:lnTo>
                  <a:lnTo>
                    <a:pt x="578485" y="933657"/>
                  </a:lnTo>
                  <a:lnTo>
                    <a:pt x="1025832" y="211396"/>
                  </a:lnTo>
                  <a:lnTo>
                    <a:pt x="1404344" y="822341"/>
                  </a:lnTo>
                  <a:lnTo>
                    <a:pt x="1272191" y="822341"/>
                  </a:lnTo>
                  <a:lnTo>
                    <a:pt x="1025811" y="424667"/>
                  </a:lnTo>
                  <a:lnTo>
                    <a:pt x="710543" y="933657"/>
                  </a:lnTo>
                  <a:lnTo>
                    <a:pt x="841503" y="933657"/>
                  </a:lnTo>
                  <a:lnTo>
                    <a:pt x="1025832" y="636085"/>
                  </a:lnTo>
                  <a:lnTo>
                    <a:pt x="1210203" y="933657"/>
                  </a:lnTo>
                  <a:lnTo>
                    <a:pt x="1604275" y="933657"/>
                  </a:lnTo>
                  <a:lnTo>
                    <a:pt x="1025811" y="0"/>
                  </a:lnTo>
                  <a:close/>
                </a:path>
              </a:pathLst>
            </a:custGeom>
            <a:solidFill>
              <a:srgbClr val="D19000"/>
            </a:solidFill>
          </p:spPr>
          <p:txBody>
            <a:bodyPr wrap="square" lIns="0" tIns="0" rIns="0" bIns="0" rtlCol="0"/>
            <a:lstStyle/>
            <a:p>
              <a:endParaRPr sz="662"/>
            </a:p>
          </p:txBody>
        </p:sp>
        <p:sp>
          <p:nvSpPr>
            <p:cNvPr id="18" name="object 8">
              <a:extLst>
                <a:ext uri="{FF2B5EF4-FFF2-40B4-BE49-F238E27FC236}">
                  <a16:creationId xmlns:a16="http://schemas.microsoft.com/office/drawing/2014/main" id="{3E16BD76-8A40-BC4D-811D-531C78195C39}"/>
                </a:ext>
              </a:extLst>
            </p:cNvPr>
            <p:cNvSpPr/>
            <p:nvPr/>
          </p:nvSpPr>
          <p:spPr>
            <a:xfrm>
              <a:off x="2326119" y="953216"/>
              <a:ext cx="590304" cy="176360"/>
            </a:xfrm>
            <a:custGeom>
              <a:avLst/>
              <a:gdLst/>
              <a:ahLst/>
              <a:cxnLst/>
              <a:rect l="l" t="t" r="r" b="b"/>
              <a:pathLst>
                <a:path w="973454" h="290830">
                  <a:moveTo>
                    <a:pt x="297332" y="145643"/>
                  </a:moveTo>
                  <a:lnTo>
                    <a:pt x="289661" y="97536"/>
                  </a:lnTo>
                  <a:lnTo>
                    <a:pt x="271627" y="63715"/>
                  </a:lnTo>
                  <a:lnTo>
                    <a:pt x="236194" y="27482"/>
                  </a:lnTo>
                  <a:lnTo>
                    <a:pt x="226987" y="23139"/>
                  </a:lnTo>
                  <a:lnTo>
                    <a:pt x="226987" y="145643"/>
                  </a:lnTo>
                  <a:lnTo>
                    <a:pt x="220218" y="179997"/>
                  </a:lnTo>
                  <a:lnTo>
                    <a:pt x="202476" y="205752"/>
                  </a:lnTo>
                  <a:lnTo>
                    <a:pt x="177609" y="221932"/>
                  </a:lnTo>
                  <a:lnTo>
                    <a:pt x="149491" y="227545"/>
                  </a:lnTo>
                  <a:lnTo>
                    <a:pt x="120446" y="221932"/>
                  </a:lnTo>
                  <a:lnTo>
                    <a:pt x="95097" y="205752"/>
                  </a:lnTo>
                  <a:lnTo>
                    <a:pt x="77165" y="179997"/>
                  </a:lnTo>
                  <a:lnTo>
                    <a:pt x="70370" y="145643"/>
                  </a:lnTo>
                  <a:lnTo>
                    <a:pt x="77165" y="111277"/>
                  </a:lnTo>
                  <a:lnTo>
                    <a:pt x="95097" y="85509"/>
                  </a:lnTo>
                  <a:lnTo>
                    <a:pt x="120446" y="69329"/>
                  </a:lnTo>
                  <a:lnTo>
                    <a:pt x="149491" y="63715"/>
                  </a:lnTo>
                  <a:lnTo>
                    <a:pt x="177609" y="69329"/>
                  </a:lnTo>
                  <a:lnTo>
                    <a:pt x="202476" y="85509"/>
                  </a:lnTo>
                  <a:lnTo>
                    <a:pt x="220218" y="111277"/>
                  </a:lnTo>
                  <a:lnTo>
                    <a:pt x="226987" y="145643"/>
                  </a:lnTo>
                  <a:lnTo>
                    <a:pt x="226987" y="23139"/>
                  </a:lnTo>
                  <a:lnTo>
                    <a:pt x="195681" y="8343"/>
                  </a:lnTo>
                  <a:lnTo>
                    <a:pt x="149491" y="1651"/>
                  </a:lnTo>
                  <a:lnTo>
                    <a:pt x="102514" y="8343"/>
                  </a:lnTo>
                  <a:lnTo>
                    <a:pt x="61506" y="27482"/>
                  </a:lnTo>
                  <a:lnTo>
                    <a:pt x="29044" y="57683"/>
                  </a:lnTo>
                  <a:lnTo>
                    <a:pt x="7696" y="97536"/>
                  </a:lnTo>
                  <a:lnTo>
                    <a:pt x="0" y="145643"/>
                  </a:lnTo>
                  <a:lnTo>
                    <a:pt x="7696" y="193738"/>
                  </a:lnTo>
                  <a:lnTo>
                    <a:pt x="29044" y="233591"/>
                  </a:lnTo>
                  <a:lnTo>
                    <a:pt x="61506" y="263791"/>
                  </a:lnTo>
                  <a:lnTo>
                    <a:pt x="102514" y="282930"/>
                  </a:lnTo>
                  <a:lnTo>
                    <a:pt x="149491" y="289623"/>
                  </a:lnTo>
                  <a:lnTo>
                    <a:pt x="195681" y="282930"/>
                  </a:lnTo>
                  <a:lnTo>
                    <a:pt x="236194" y="263791"/>
                  </a:lnTo>
                  <a:lnTo>
                    <a:pt x="268401" y="233591"/>
                  </a:lnTo>
                  <a:lnTo>
                    <a:pt x="271627" y="227545"/>
                  </a:lnTo>
                  <a:lnTo>
                    <a:pt x="289661" y="193738"/>
                  </a:lnTo>
                  <a:lnTo>
                    <a:pt x="297332" y="145643"/>
                  </a:lnTo>
                  <a:close/>
                </a:path>
                <a:path w="973454" h="290830">
                  <a:moveTo>
                    <a:pt x="973429" y="8229"/>
                  </a:moveTo>
                  <a:lnTo>
                    <a:pt x="900861" y="8229"/>
                  </a:lnTo>
                  <a:lnTo>
                    <a:pt x="900861" y="30187"/>
                  </a:lnTo>
                  <a:lnTo>
                    <a:pt x="900861" y="145618"/>
                  </a:lnTo>
                  <a:lnTo>
                    <a:pt x="894156" y="179768"/>
                  </a:lnTo>
                  <a:lnTo>
                    <a:pt x="876477" y="205562"/>
                  </a:lnTo>
                  <a:lnTo>
                    <a:pt x="851496" y="221869"/>
                  </a:lnTo>
                  <a:lnTo>
                    <a:pt x="822871" y="227545"/>
                  </a:lnTo>
                  <a:lnTo>
                    <a:pt x="792251" y="221869"/>
                  </a:lnTo>
                  <a:lnTo>
                    <a:pt x="767842" y="205562"/>
                  </a:lnTo>
                  <a:lnTo>
                    <a:pt x="751700" y="179768"/>
                  </a:lnTo>
                  <a:lnTo>
                    <a:pt x="745858" y="145618"/>
                  </a:lnTo>
                  <a:lnTo>
                    <a:pt x="751700" y="111391"/>
                  </a:lnTo>
                  <a:lnTo>
                    <a:pt x="767842" y="85420"/>
                  </a:lnTo>
                  <a:lnTo>
                    <a:pt x="792251" y="68922"/>
                  </a:lnTo>
                  <a:lnTo>
                    <a:pt x="822871" y="63157"/>
                  </a:lnTo>
                  <a:lnTo>
                    <a:pt x="851496" y="68922"/>
                  </a:lnTo>
                  <a:lnTo>
                    <a:pt x="876477" y="85420"/>
                  </a:lnTo>
                  <a:lnTo>
                    <a:pt x="894156" y="111391"/>
                  </a:lnTo>
                  <a:lnTo>
                    <a:pt x="900861" y="145618"/>
                  </a:lnTo>
                  <a:lnTo>
                    <a:pt x="900861" y="30187"/>
                  </a:lnTo>
                  <a:lnTo>
                    <a:pt x="882230" y="17360"/>
                  </a:lnTo>
                  <a:lnTo>
                    <a:pt x="860907" y="7886"/>
                  </a:lnTo>
                  <a:lnTo>
                    <a:pt x="836879" y="2019"/>
                  </a:lnTo>
                  <a:lnTo>
                    <a:pt x="810183" y="0"/>
                  </a:lnTo>
                  <a:lnTo>
                    <a:pt x="769366" y="6870"/>
                  </a:lnTo>
                  <a:lnTo>
                    <a:pt x="732612" y="26416"/>
                  </a:lnTo>
                  <a:lnTo>
                    <a:pt x="702805" y="57099"/>
                  </a:lnTo>
                  <a:lnTo>
                    <a:pt x="682802" y="97358"/>
                  </a:lnTo>
                  <a:lnTo>
                    <a:pt x="675500" y="145618"/>
                  </a:lnTo>
                  <a:lnTo>
                    <a:pt x="682802" y="193852"/>
                  </a:lnTo>
                  <a:lnTo>
                    <a:pt x="702805" y="233984"/>
                  </a:lnTo>
                  <a:lnTo>
                    <a:pt x="732612" y="264515"/>
                  </a:lnTo>
                  <a:lnTo>
                    <a:pt x="769366" y="283946"/>
                  </a:lnTo>
                  <a:lnTo>
                    <a:pt x="810183" y="290766"/>
                  </a:lnTo>
                  <a:lnTo>
                    <a:pt x="836879" y="288747"/>
                  </a:lnTo>
                  <a:lnTo>
                    <a:pt x="860907" y="282905"/>
                  </a:lnTo>
                  <a:lnTo>
                    <a:pt x="882230" y="273570"/>
                  </a:lnTo>
                  <a:lnTo>
                    <a:pt x="900861" y="261061"/>
                  </a:lnTo>
                  <a:lnTo>
                    <a:pt x="900861" y="282473"/>
                  </a:lnTo>
                  <a:lnTo>
                    <a:pt x="973429" y="282473"/>
                  </a:lnTo>
                  <a:lnTo>
                    <a:pt x="973429" y="261061"/>
                  </a:lnTo>
                  <a:lnTo>
                    <a:pt x="973429" y="227545"/>
                  </a:lnTo>
                  <a:lnTo>
                    <a:pt x="973429" y="63157"/>
                  </a:lnTo>
                  <a:lnTo>
                    <a:pt x="973429" y="30187"/>
                  </a:lnTo>
                  <a:lnTo>
                    <a:pt x="973429" y="8229"/>
                  </a:lnTo>
                  <a:close/>
                </a:path>
              </a:pathLst>
            </a:custGeom>
            <a:solidFill>
              <a:srgbClr val="FFFFFF"/>
            </a:solidFill>
          </p:spPr>
          <p:txBody>
            <a:bodyPr wrap="square" lIns="0" tIns="0" rIns="0" bIns="0" rtlCol="0"/>
            <a:lstStyle/>
            <a:p>
              <a:endParaRPr sz="662"/>
            </a:p>
          </p:txBody>
        </p:sp>
        <p:pic>
          <p:nvPicPr>
            <p:cNvPr id="19" name="object 9">
              <a:extLst>
                <a:ext uri="{FF2B5EF4-FFF2-40B4-BE49-F238E27FC236}">
                  <a16:creationId xmlns:a16="http://schemas.microsoft.com/office/drawing/2014/main" id="{D7EE1EED-CA7E-7F47-B150-C72786DBBEB1}"/>
                </a:ext>
              </a:extLst>
            </p:cNvPr>
            <p:cNvPicPr/>
            <p:nvPr/>
          </p:nvPicPr>
          <p:blipFill>
            <a:blip r:embed="rId2" cstate="screen">
              <a:extLst>
                <a:ext uri="{28A0092B-C50C-407E-A947-70E740481C1C}">
                  <a14:useLocalDpi xmlns:a14="http://schemas.microsoft.com/office/drawing/2010/main"/>
                </a:ext>
              </a:extLst>
            </a:blip>
            <a:stretch>
              <a:fillRect/>
            </a:stretch>
          </p:blipFill>
          <p:spPr>
            <a:xfrm>
              <a:off x="2662260" y="882207"/>
              <a:ext cx="53342" cy="52009"/>
            </a:xfrm>
            <a:prstGeom prst="rect">
              <a:avLst/>
            </a:prstGeom>
          </p:spPr>
        </p:pic>
        <p:sp>
          <p:nvSpPr>
            <p:cNvPr id="20" name="object 10">
              <a:extLst>
                <a:ext uri="{FF2B5EF4-FFF2-40B4-BE49-F238E27FC236}">
                  <a16:creationId xmlns:a16="http://schemas.microsoft.com/office/drawing/2014/main" id="{6896AAB8-7A24-1E47-8883-C5CE4D8BBACE}"/>
                </a:ext>
              </a:extLst>
            </p:cNvPr>
            <p:cNvSpPr/>
            <p:nvPr/>
          </p:nvSpPr>
          <p:spPr>
            <a:xfrm>
              <a:off x="1680181" y="884551"/>
              <a:ext cx="2301531" cy="245286"/>
            </a:xfrm>
            <a:custGeom>
              <a:avLst/>
              <a:gdLst/>
              <a:ahLst/>
              <a:cxnLst/>
              <a:rect l="l" t="t" r="r" b="b"/>
              <a:pathLst>
                <a:path w="3795395" h="404494">
                  <a:moveTo>
                    <a:pt x="389724" y="27470"/>
                  </a:moveTo>
                  <a:lnTo>
                    <a:pt x="307225" y="27470"/>
                  </a:lnTo>
                  <a:lnTo>
                    <a:pt x="194564" y="295694"/>
                  </a:lnTo>
                  <a:lnTo>
                    <a:pt x="82461" y="27470"/>
                  </a:lnTo>
                  <a:lnTo>
                    <a:pt x="0" y="27470"/>
                  </a:lnTo>
                  <a:lnTo>
                    <a:pt x="158826" y="395719"/>
                  </a:lnTo>
                  <a:lnTo>
                    <a:pt x="230822" y="395719"/>
                  </a:lnTo>
                  <a:lnTo>
                    <a:pt x="389724" y="27470"/>
                  </a:lnTo>
                  <a:close/>
                </a:path>
                <a:path w="3795395" h="404494">
                  <a:moveTo>
                    <a:pt x="497636" y="121437"/>
                  </a:moveTo>
                  <a:lnTo>
                    <a:pt x="425069" y="121437"/>
                  </a:lnTo>
                  <a:lnTo>
                    <a:pt x="425069" y="395719"/>
                  </a:lnTo>
                  <a:lnTo>
                    <a:pt x="497636" y="395719"/>
                  </a:lnTo>
                  <a:lnTo>
                    <a:pt x="497636" y="121437"/>
                  </a:lnTo>
                  <a:close/>
                </a:path>
                <a:path w="3795395" h="404494">
                  <a:moveTo>
                    <a:pt x="816190" y="321513"/>
                  </a:moveTo>
                  <a:lnTo>
                    <a:pt x="750252" y="297891"/>
                  </a:lnTo>
                  <a:lnTo>
                    <a:pt x="737958" y="315899"/>
                  </a:lnTo>
                  <a:lnTo>
                    <a:pt x="722769" y="328180"/>
                  </a:lnTo>
                  <a:lnTo>
                    <a:pt x="705116" y="335203"/>
                  </a:lnTo>
                  <a:lnTo>
                    <a:pt x="685393" y="337439"/>
                  </a:lnTo>
                  <a:lnTo>
                    <a:pt x="654189" y="331800"/>
                  </a:lnTo>
                  <a:lnTo>
                    <a:pt x="630072" y="315861"/>
                  </a:lnTo>
                  <a:lnTo>
                    <a:pt x="614502" y="291071"/>
                  </a:lnTo>
                  <a:lnTo>
                    <a:pt x="608990" y="258876"/>
                  </a:lnTo>
                  <a:lnTo>
                    <a:pt x="614502" y="226796"/>
                  </a:lnTo>
                  <a:lnTo>
                    <a:pt x="630072" y="201777"/>
                  </a:lnTo>
                  <a:lnTo>
                    <a:pt x="654189" y="185534"/>
                  </a:lnTo>
                  <a:lnTo>
                    <a:pt x="685393" y="179743"/>
                  </a:lnTo>
                  <a:lnTo>
                    <a:pt x="704748" y="181952"/>
                  </a:lnTo>
                  <a:lnTo>
                    <a:pt x="722007" y="188861"/>
                  </a:lnTo>
                  <a:lnTo>
                    <a:pt x="736473" y="200812"/>
                  </a:lnTo>
                  <a:lnTo>
                    <a:pt x="747483" y="218198"/>
                  </a:lnTo>
                  <a:lnTo>
                    <a:pt x="814539" y="192366"/>
                  </a:lnTo>
                  <a:lnTo>
                    <a:pt x="792276" y="159359"/>
                  </a:lnTo>
                  <a:lnTo>
                    <a:pt x="762139" y="134442"/>
                  </a:lnTo>
                  <a:lnTo>
                    <a:pt x="725906" y="118719"/>
                  </a:lnTo>
                  <a:lnTo>
                    <a:pt x="685393" y="113233"/>
                  </a:lnTo>
                  <a:lnTo>
                    <a:pt x="639305" y="120091"/>
                  </a:lnTo>
                  <a:lnTo>
                    <a:pt x="599059" y="139649"/>
                  </a:lnTo>
                  <a:lnTo>
                    <a:pt x="567169" y="170332"/>
                  </a:lnTo>
                  <a:lnTo>
                    <a:pt x="546188" y="210591"/>
                  </a:lnTo>
                  <a:lnTo>
                    <a:pt x="538632" y="258876"/>
                  </a:lnTo>
                  <a:lnTo>
                    <a:pt x="546188" y="307086"/>
                  </a:lnTo>
                  <a:lnTo>
                    <a:pt x="567169" y="347218"/>
                  </a:lnTo>
                  <a:lnTo>
                    <a:pt x="599059" y="377761"/>
                  </a:lnTo>
                  <a:lnTo>
                    <a:pt x="639305" y="397192"/>
                  </a:lnTo>
                  <a:lnTo>
                    <a:pt x="685393" y="404012"/>
                  </a:lnTo>
                  <a:lnTo>
                    <a:pt x="727392" y="398297"/>
                  </a:lnTo>
                  <a:lnTo>
                    <a:pt x="764603" y="381927"/>
                  </a:lnTo>
                  <a:lnTo>
                    <a:pt x="794905" y="355955"/>
                  </a:lnTo>
                  <a:lnTo>
                    <a:pt x="816190" y="321513"/>
                  </a:lnTo>
                  <a:close/>
                </a:path>
                <a:path w="3795395" h="404494">
                  <a:moveTo>
                    <a:pt x="1064564" y="383641"/>
                  </a:moveTo>
                  <a:lnTo>
                    <a:pt x="1043736" y="323151"/>
                  </a:lnTo>
                  <a:lnTo>
                    <a:pt x="1032332" y="328460"/>
                  </a:lnTo>
                  <a:lnTo>
                    <a:pt x="1020279" y="332638"/>
                  </a:lnTo>
                  <a:lnTo>
                    <a:pt x="1008545" y="335368"/>
                  </a:lnTo>
                  <a:lnTo>
                    <a:pt x="998067" y="336346"/>
                  </a:lnTo>
                  <a:lnTo>
                    <a:pt x="981595" y="333603"/>
                  </a:lnTo>
                  <a:lnTo>
                    <a:pt x="968946" y="325094"/>
                  </a:lnTo>
                  <a:lnTo>
                    <a:pt x="960831" y="310400"/>
                  </a:lnTo>
                  <a:lnTo>
                    <a:pt x="957973" y="289115"/>
                  </a:lnTo>
                  <a:lnTo>
                    <a:pt x="957973" y="180809"/>
                  </a:lnTo>
                  <a:lnTo>
                    <a:pt x="1047572" y="180809"/>
                  </a:lnTo>
                  <a:lnTo>
                    <a:pt x="1047572" y="121450"/>
                  </a:lnTo>
                  <a:lnTo>
                    <a:pt x="957973" y="121450"/>
                  </a:lnTo>
                  <a:lnTo>
                    <a:pt x="957973" y="38468"/>
                  </a:lnTo>
                  <a:lnTo>
                    <a:pt x="885405" y="38468"/>
                  </a:lnTo>
                  <a:lnTo>
                    <a:pt x="885405" y="121450"/>
                  </a:lnTo>
                  <a:lnTo>
                    <a:pt x="826604" y="121450"/>
                  </a:lnTo>
                  <a:lnTo>
                    <a:pt x="826604" y="180809"/>
                  </a:lnTo>
                  <a:lnTo>
                    <a:pt x="885405" y="180809"/>
                  </a:lnTo>
                  <a:lnTo>
                    <a:pt x="885405" y="294614"/>
                  </a:lnTo>
                  <a:lnTo>
                    <a:pt x="893114" y="343458"/>
                  </a:lnTo>
                  <a:lnTo>
                    <a:pt x="914958" y="377532"/>
                  </a:lnTo>
                  <a:lnTo>
                    <a:pt x="948956" y="397484"/>
                  </a:lnTo>
                  <a:lnTo>
                    <a:pt x="993152" y="403987"/>
                  </a:lnTo>
                  <a:lnTo>
                    <a:pt x="1010043" y="402971"/>
                  </a:lnTo>
                  <a:lnTo>
                    <a:pt x="1026820" y="399580"/>
                  </a:lnTo>
                  <a:lnTo>
                    <a:pt x="1044613" y="393306"/>
                  </a:lnTo>
                  <a:lnTo>
                    <a:pt x="1064564" y="383641"/>
                  </a:lnTo>
                  <a:close/>
                </a:path>
                <a:path w="3795395" h="404494">
                  <a:moveTo>
                    <a:pt x="1699768" y="121437"/>
                  </a:moveTo>
                  <a:lnTo>
                    <a:pt x="1627200" y="121437"/>
                  </a:lnTo>
                  <a:lnTo>
                    <a:pt x="1627200" y="395719"/>
                  </a:lnTo>
                  <a:lnTo>
                    <a:pt x="1699768" y="395719"/>
                  </a:lnTo>
                  <a:lnTo>
                    <a:pt x="1699768" y="121437"/>
                  </a:lnTo>
                  <a:close/>
                </a:path>
                <a:path w="3795395" h="404494">
                  <a:moveTo>
                    <a:pt x="3142373" y="321513"/>
                  </a:moveTo>
                  <a:lnTo>
                    <a:pt x="3076448" y="297891"/>
                  </a:lnTo>
                  <a:lnTo>
                    <a:pt x="3064154" y="315899"/>
                  </a:lnTo>
                  <a:lnTo>
                    <a:pt x="3048965" y="328180"/>
                  </a:lnTo>
                  <a:lnTo>
                    <a:pt x="3031299" y="335203"/>
                  </a:lnTo>
                  <a:lnTo>
                    <a:pt x="3011576" y="337439"/>
                  </a:lnTo>
                  <a:lnTo>
                    <a:pt x="2980385" y="331812"/>
                  </a:lnTo>
                  <a:lnTo>
                    <a:pt x="2956255" y="315874"/>
                  </a:lnTo>
                  <a:lnTo>
                    <a:pt x="2940697" y="291071"/>
                  </a:lnTo>
                  <a:lnTo>
                    <a:pt x="2935173" y="258864"/>
                  </a:lnTo>
                  <a:lnTo>
                    <a:pt x="2940697" y="226783"/>
                  </a:lnTo>
                  <a:lnTo>
                    <a:pt x="2956255" y="201777"/>
                  </a:lnTo>
                  <a:lnTo>
                    <a:pt x="2980385" y="185521"/>
                  </a:lnTo>
                  <a:lnTo>
                    <a:pt x="3011576" y="179730"/>
                  </a:lnTo>
                  <a:lnTo>
                    <a:pt x="3030944" y="181952"/>
                  </a:lnTo>
                  <a:lnTo>
                    <a:pt x="3048190" y="188849"/>
                  </a:lnTo>
                  <a:lnTo>
                    <a:pt x="3062655" y="200799"/>
                  </a:lnTo>
                  <a:lnTo>
                    <a:pt x="3073666" y="218186"/>
                  </a:lnTo>
                  <a:lnTo>
                    <a:pt x="3140735" y="192366"/>
                  </a:lnTo>
                  <a:lnTo>
                    <a:pt x="3118472" y="159359"/>
                  </a:lnTo>
                  <a:lnTo>
                    <a:pt x="3088335" y="134454"/>
                  </a:lnTo>
                  <a:lnTo>
                    <a:pt x="3052102" y="118719"/>
                  </a:lnTo>
                  <a:lnTo>
                    <a:pt x="3011576" y="113245"/>
                  </a:lnTo>
                  <a:lnTo>
                    <a:pt x="2965488" y="120103"/>
                  </a:lnTo>
                  <a:lnTo>
                    <a:pt x="2925241" y="139661"/>
                  </a:lnTo>
                  <a:lnTo>
                    <a:pt x="2893352" y="170345"/>
                  </a:lnTo>
                  <a:lnTo>
                    <a:pt x="2872371" y="210591"/>
                  </a:lnTo>
                  <a:lnTo>
                    <a:pt x="2864815" y="258864"/>
                  </a:lnTo>
                  <a:lnTo>
                    <a:pt x="2872371" y="307086"/>
                  </a:lnTo>
                  <a:lnTo>
                    <a:pt x="2893352" y="347218"/>
                  </a:lnTo>
                  <a:lnTo>
                    <a:pt x="2925241" y="377761"/>
                  </a:lnTo>
                  <a:lnTo>
                    <a:pt x="2965488" y="397192"/>
                  </a:lnTo>
                  <a:lnTo>
                    <a:pt x="3011576" y="403999"/>
                  </a:lnTo>
                  <a:lnTo>
                    <a:pt x="3053575" y="398297"/>
                  </a:lnTo>
                  <a:lnTo>
                    <a:pt x="3090786" y="381914"/>
                  </a:lnTo>
                  <a:lnTo>
                    <a:pt x="3121088" y="355955"/>
                  </a:lnTo>
                  <a:lnTo>
                    <a:pt x="3142373" y="321513"/>
                  </a:lnTo>
                  <a:close/>
                </a:path>
                <a:path w="3795395" h="404494">
                  <a:moveTo>
                    <a:pt x="3795204" y="0"/>
                  </a:moveTo>
                  <a:lnTo>
                    <a:pt x="3722636" y="0"/>
                  </a:lnTo>
                  <a:lnTo>
                    <a:pt x="3722636" y="143421"/>
                  </a:lnTo>
                  <a:lnTo>
                    <a:pt x="3722636" y="258851"/>
                  </a:lnTo>
                  <a:lnTo>
                    <a:pt x="3715931" y="293001"/>
                  </a:lnTo>
                  <a:lnTo>
                    <a:pt x="3698252" y="318795"/>
                  </a:lnTo>
                  <a:lnTo>
                    <a:pt x="3673259" y="335102"/>
                  </a:lnTo>
                  <a:lnTo>
                    <a:pt x="3644646" y="340779"/>
                  </a:lnTo>
                  <a:lnTo>
                    <a:pt x="3614039" y="335102"/>
                  </a:lnTo>
                  <a:lnTo>
                    <a:pt x="3589642" y="318795"/>
                  </a:lnTo>
                  <a:lnTo>
                    <a:pt x="3573488" y="293001"/>
                  </a:lnTo>
                  <a:lnTo>
                    <a:pt x="3567646" y="258851"/>
                  </a:lnTo>
                  <a:lnTo>
                    <a:pt x="3573488" y="224624"/>
                  </a:lnTo>
                  <a:lnTo>
                    <a:pt x="3589642" y="198653"/>
                  </a:lnTo>
                  <a:lnTo>
                    <a:pt x="3614039" y="182156"/>
                  </a:lnTo>
                  <a:lnTo>
                    <a:pt x="3644646" y="176390"/>
                  </a:lnTo>
                  <a:lnTo>
                    <a:pt x="3673259" y="182156"/>
                  </a:lnTo>
                  <a:lnTo>
                    <a:pt x="3698252" y="198653"/>
                  </a:lnTo>
                  <a:lnTo>
                    <a:pt x="3715931" y="224624"/>
                  </a:lnTo>
                  <a:lnTo>
                    <a:pt x="3722636" y="258851"/>
                  </a:lnTo>
                  <a:lnTo>
                    <a:pt x="3722636" y="143421"/>
                  </a:lnTo>
                  <a:lnTo>
                    <a:pt x="3704005" y="130594"/>
                  </a:lnTo>
                  <a:lnTo>
                    <a:pt x="3682669" y="121119"/>
                  </a:lnTo>
                  <a:lnTo>
                    <a:pt x="3658654" y="115252"/>
                  </a:lnTo>
                  <a:lnTo>
                    <a:pt x="3631946" y="113233"/>
                  </a:lnTo>
                  <a:lnTo>
                    <a:pt x="3591141" y="120103"/>
                  </a:lnTo>
                  <a:lnTo>
                    <a:pt x="3554399" y="139649"/>
                  </a:lnTo>
                  <a:lnTo>
                    <a:pt x="3524580" y="170332"/>
                  </a:lnTo>
                  <a:lnTo>
                    <a:pt x="3504590" y="210591"/>
                  </a:lnTo>
                  <a:lnTo>
                    <a:pt x="3497288" y="258851"/>
                  </a:lnTo>
                  <a:lnTo>
                    <a:pt x="3504590" y="307086"/>
                  </a:lnTo>
                  <a:lnTo>
                    <a:pt x="3524580" y="347218"/>
                  </a:lnTo>
                  <a:lnTo>
                    <a:pt x="3554399" y="377748"/>
                  </a:lnTo>
                  <a:lnTo>
                    <a:pt x="3591141" y="397179"/>
                  </a:lnTo>
                  <a:lnTo>
                    <a:pt x="3631946" y="403999"/>
                  </a:lnTo>
                  <a:lnTo>
                    <a:pt x="3658654" y="401980"/>
                  </a:lnTo>
                  <a:lnTo>
                    <a:pt x="3682669" y="396138"/>
                  </a:lnTo>
                  <a:lnTo>
                    <a:pt x="3704005" y="386803"/>
                  </a:lnTo>
                  <a:lnTo>
                    <a:pt x="3722636" y="374294"/>
                  </a:lnTo>
                  <a:lnTo>
                    <a:pt x="3722636" y="395706"/>
                  </a:lnTo>
                  <a:lnTo>
                    <a:pt x="3795204" y="395706"/>
                  </a:lnTo>
                  <a:lnTo>
                    <a:pt x="3795204" y="374294"/>
                  </a:lnTo>
                  <a:lnTo>
                    <a:pt x="3795204" y="340779"/>
                  </a:lnTo>
                  <a:lnTo>
                    <a:pt x="3795204" y="176390"/>
                  </a:lnTo>
                  <a:lnTo>
                    <a:pt x="3795204" y="143421"/>
                  </a:lnTo>
                  <a:lnTo>
                    <a:pt x="3795204" y="0"/>
                  </a:lnTo>
                  <a:close/>
                </a:path>
              </a:pathLst>
            </a:custGeom>
            <a:solidFill>
              <a:srgbClr val="FFFFFF"/>
            </a:solidFill>
          </p:spPr>
          <p:txBody>
            <a:bodyPr wrap="square" lIns="0" tIns="0" rIns="0" bIns="0" rtlCol="0"/>
            <a:lstStyle/>
            <a:p>
              <a:endParaRPr sz="662"/>
            </a:p>
          </p:txBody>
        </p:sp>
        <p:pic>
          <p:nvPicPr>
            <p:cNvPr id="21" name="object 11">
              <a:extLst>
                <a:ext uri="{FF2B5EF4-FFF2-40B4-BE49-F238E27FC236}">
                  <a16:creationId xmlns:a16="http://schemas.microsoft.com/office/drawing/2014/main" id="{2F7EB7CA-BD56-4840-A965-AFA32DB678BE}"/>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33283" y="882207"/>
              <a:ext cx="53342" cy="52009"/>
            </a:xfrm>
            <a:prstGeom prst="rect">
              <a:avLst/>
            </a:prstGeom>
          </p:spPr>
        </p:pic>
        <p:sp>
          <p:nvSpPr>
            <p:cNvPr id="22" name="object 12">
              <a:extLst>
                <a:ext uri="{FF2B5EF4-FFF2-40B4-BE49-F238E27FC236}">
                  <a16:creationId xmlns:a16="http://schemas.microsoft.com/office/drawing/2014/main" id="{05B5F009-1F69-1C4F-BE30-7C4BDC111DD8}"/>
                </a:ext>
              </a:extLst>
            </p:cNvPr>
            <p:cNvSpPr/>
            <p:nvPr/>
          </p:nvSpPr>
          <p:spPr>
            <a:xfrm>
              <a:off x="2530703" y="901209"/>
              <a:ext cx="2130947" cy="280327"/>
            </a:xfrm>
            <a:custGeom>
              <a:avLst/>
              <a:gdLst/>
              <a:ahLst/>
              <a:cxnLst/>
              <a:rect l="l" t="t" r="r" b="b"/>
              <a:pathLst>
                <a:path w="3514090" h="462280">
                  <a:moveTo>
                    <a:pt x="190157" y="92316"/>
                  </a:moveTo>
                  <a:lnTo>
                    <a:pt x="183591" y="90131"/>
                  </a:lnTo>
                  <a:lnTo>
                    <a:pt x="170967" y="90131"/>
                  </a:lnTo>
                  <a:lnTo>
                    <a:pt x="139890" y="94068"/>
                  </a:lnTo>
                  <a:lnTo>
                    <a:pt x="113296" y="105105"/>
                  </a:lnTo>
                  <a:lnTo>
                    <a:pt x="90944" y="122123"/>
                  </a:lnTo>
                  <a:lnTo>
                    <a:pt x="72555" y="143992"/>
                  </a:lnTo>
                  <a:lnTo>
                    <a:pt x="72555" y="93980"/>
                  </a:lnTo>
                  <a:lnTo>
                    <a:pt x="0" y="93980"/>
                  </a:lnTo>
                  <a:lnTo>
                    <a:pt x="0" y="368261"/>
                  </a:lnTo>
                  <a:lnTo>
                    <a:pt x="72555" y="368261"/>
                  </a:lnTo>
                  <a:lnTo>
                    <a:pt x="72555" y="279755"/>
                  </a:lnTo>
                  <a:lnTo>
                    <a:pt x="78409" y="229146"/>
                  </a:lnTo>
                  <a:lnTo>
                    <a:pt x="96329" y="192290"/>
                  </a:lnTo>
                  <a:lnTo>
                    <a:pt x="126809" y="169760"/>
                  </a:lnTo>
                  <a:lnTo>
                    <a:pt x="170383" y="162115"/>
                  </a:lnTo>
                  <a:lnTo>
                    <a:pt x="186372" y="162115"/>
                  </a:lnTo>
                  <a:lnTo>
                    <a:pt x="190157" y="92316"/>
                  </a:lnTo>
                  <a:close/>
                </a:path>
                <a:path w="3514090" h="462280">
                  <a:moveTo>
                    <a:pt x="965949" y="201155"/>
                  </a:moveTo>
                  <a:lnTo>
                    <a:pt x="958049" y="154368"/>
                  </a:lnTo>
                  <a:lnTo>
                    <a:pt x="935723" y="117906"/>
                  </a:lnTo>
                  <a:lnTo>
                    <a:pt x="901014" y="94208"/>
                  </a:lnTo>
                  <a:lnTo>
                    <a:pt x="856005" y="85763"/>
                  </a:lnTo>
                  <a:lnTo>
                    <a:pt x="830237" y="87896"/>
                  </a:lnTo>
                  <a:lnTo>
                    <a:pt x="807288" y="94195"/>
                  </a:lnTo>
                  <a:lnTo>
                    <a:pt x="787133" y="104508"/>
                  </a:lnTo>
                  <a:lnTo>
                    <a:pt x="769721" y="118719"/>
                  </a:lnTo>
                  <a:lnTo>
                    <a:pt x="769721" y="93980"/>
                  </a:lnTo>
                  <a:lnTo>
                    <a:pt x="697166" y="93980"/>
                  </a:lnTo>
                  <a:lnTo>
                    <a:pt x="697166" y="368249"/>
                  </a:lnTo>
                  <a:lnTo>
                    <a:pt x="769721" y="368249"/>
                  </a:lnTo>
                  <a:lnTo>
                    <a:pt x="769721" y="246811"/>
                  </a:lnTo>
                  <a:lnTo>
                    <a:pt x="774573" y="203746"/>
                  </a:lnTo>
                  <a:lnTo>
                    <a:pt x="788339" y="174383"/>
                  </a:lnTo>
                  <a:lnTo>
                    <a:pt x="809828" y="157607"/>
                  </a:lnTo>
                  <a:lnTo>
                    <a:pt x="837869" y="152260"/>
                  </a:lnTo>
                  <a:lnTo>
                    <a:pt x="860704" y="156895"/>
                  </a:lnTo>
                  <a:lnTo>
                    <a:pt x="878205" y="169989"/>
                  </a:lnTo>
                  <a:lnTo>
                    <a:pt x="889431" y="190284"/>
                  </a:lnTo>
                  <a:lnTo>
                    <a:pt x="893394" y="216560"/>
                  </a:lnTo>
                  <a:lnTo>
                    <a:pt x="893394" y="368249"/>
                  </a:lnTo>
                  <a:lnTo>
                    <a:pt x="965949" y="368249"/>
                  </a:lnTo>
                  <a:lnTo>
                    <a:pt x="965949" y="201155"/>
                  </a:lnTo>
                  <a:close/>
                </a:path>
                <a:path w="3514090" h="462280">
                  <a:moveTo>
                    <a:pt x="1464551" y="368249"/>
                  </a:moveTo>
                  <a:lnTo>
                    <a:pt x="1432521" y="289623"/>
                  </a:lnTo>
                  <a:lnTo>
                    <a:pt x="1404988" y="222046"/>
                  </a:lnTo>
                  <a:lnTo>
                    <a:pt x="1351457" y="90690"/>
                  </a:lnTo>
                  <a:lnTo>
                    <a:pt x="1328254" y="33743"/>
                  </a:lnTo>
                  <a:lnTo>
                    <a:pt x="1328254" y="222046"/>
                  </a:lnTo>
                  <a:lnTo>
                    <a:pt x="1228725" y="222046"/>
                  </a:lnTo>
                  <a:lnTo>
                    <a:pt x="1278750" y="90690"/>
                  </a:lnTo>
                  <a:lnTo>
                    <a:pt x="1328254" y="222046"/>
                  </a:lnTo>
                  <a:lnTo>
                    <a:pt x="1328254" y="33743"/>
                  </a:lnTo>
                  <a:lnTo>
                    <a:pt x="1314513" y="0"/>
                  </a:lnTo>
                  <a:lnTo>
                    <a:pt x="1242491" y="0"/>
                  </a:lnTo>
                  <a:lnTo>
                    <a:pt x="1092428" y="368249"/>
                  </a:lnTo>
                  <a:lnTo>
                    <a:pt x="1173213" y="368249"/>
                  </a:lnTo>
                  <a:lnTo>
                    <a:pt x="1202905" y="289623"/>
                  </a:lnTo>
                  <a:lnTo>
                    <a:pt x="1354086" y="289623"/>
                  </a:lnTo>
                  <a:lnTo>
                    <a:pt x="1383766" y="368249"/>
                  </a:lnTo>
                  <a:lnTo>
                    <a:pt x="1464551" y="368249"/>
                  </a:lnTo>
                  <a:close/>
                </a:path>
                <a:path w="3514090" h="462280">
                  <a:moveTo>
                    <a:pt x="2053856" y="93992"/>
                  </a:moveTo>
                  <a:lnTo>
                    <a:pt x="1981301" y="93992"/>
                  </a:lnTo>
                  <a:lnTo>
                    <a:pt x="1981301" y="115963"/>
                  </a:lnTo>
                  <a:lnTo>
                    <a:pt x="1981301" y="231406"/>
                  </a:lnTo>
                  <a:lnTo>
                    <a:pt x="1974596" y="265544"/>
                  </a:lnTo>
                  <a:lnTo>
                    <a:pt x="1956904" y="291325"/>
                  </a:lnTo>
                  <a:lnTo>
                    <a:pt x="1931924" y="307619"/>
                  </a:lnTo>
                  <a:lnTo>
                    <a:pt x="1903298" y="313309"/>
                  </a:lnTo>
                  <a:lnTo>
                    <a:pt x="1872703" y="307619"/>
                  </a:lnTo>
                  <a:lnTo>
                    <a:pt x="1848307" y="291325"/>
                  </a:lnTo>
                  <a:lnTo>
                    <a:pt x="1832165" y="265544"/>
                  </a:lnTo>
                  <a:lnTo>
                    <a:pt x="1826323" y="231406"/>
                  </a:lnTo>
                  <a:lnTo>
                    <a:pt x="1832165" y="197167"/>
                  </a:lnTo>
                  <a:lnTo>
                    <a:pt x="1848307" y="171183"/>
                  </a:lnTo>
                  <a:lnTo>
                    <a:pt x="1872703" y="154686"/>
                  </a:lnTo>
                  <a:lnTo>
                    <a:pt x="1903298" y="148920"/>
                  </a:lnTo>
                  <a:lnTo>
                    <a:pt x="1931924" y="154686"/>
                  </a:lnTo>
                  <a:lnTo>
                    <a:pt x="1956904" y="171183"/>
                  </a:lnTo>
                  <a:lnTo>
                    <a:pt x="1974596" y="197167"/>
                  </a:lnTo>
                  <a:lnTo>
                    <a:pt x="1981301" y="231406"/>
                  </a:lnTo>
                  <a:lnTo>
                    <a:pt x="1981301" y="115963"/>
                  </a:lnTo>
                  <a:lnTo>
                    <a:pt x="1962658" y="103149"/>
                  </a:lnTo>
                  <a:lnTo>
                    <a:pt x="1941334" y="93662"/>
                  </a:lnTo>
                  <a:lnTo>
                    <a:pt x="1917319" y="87782"/>
                  </a:lnTo>
                  <a:lnTo>
                    <a:pt x="1890610" y="85763"/>
                  </a:lnTo>
                  <a:lnTo>
                    <a:pt x="1849818" y="92633"/>
                  </a:lnTo>
                  <a:lnTo>
                    <a:pt x="1813077" y="112179"/>
                  </a:lnTo>
                  <a:lnTo>
                    <a:pt x="1783270" y="142862"/>
                  </a:lnTo>
                  <a:lnTo>
                    <a:pt x="1763268" y="183134"/>
                  </a:lnTo>
                  <a:lnTo>
                    <a:pt x="1755965" y="231406"/>
                  </a:lnTo>
                  <a:lnTo>
                    <a:pt x="1763268" y="279615"/>
                  </a:lnTo>
                  <a:lnTo>
                    <a:pt x="1783270" y="319747"/>
                  </a:lnTo>
                  <a:lnTo>
                    <a:pt x="1813077" y="350278"/>
                  </a:lnTo>
                  <a:lnTo>
                    <a:pt x="1849818" y="369709"/>
                  </a:lnTo>
                  <a:lnTo>
                    <a:pt x="1890610" y="376516"/>
                  </a:lnTo>
                  <a:lnTo>
                    <a:pt x="1917319" y="374510"/>
                  </a:lnTo>
                  <a:lnTo>
                    <a:pt x="1941334" y="368668"/>
                  </a:lnTo>
                  <a:lnTo>
                    <a:pt x="1962658" y="359346"/>
                  </a:lnTo>
                  <a:lnTo>
                    <a:pt x="1981301" y="346849"/>
                  </a:lnTo>
                  <a:lnTo>
                    <a:pt x="1981301" y="368261"/>
                  </a:lnTo>
                  <a:lnTo>
                    <a:pt x="2053856" y="368261"/>
                  </a:lnTo>
                  <a:lnTo>
                    <a:pt x="2053856" y="346849"/>
                  </a:lnTo>
                  <a:lnTo>
                    <a:pt x="2053856" y="313309"/>
                  </a:lnTo>
                  <a:lnTo>
                    <a:pt x="2053856" y="148920"/>
                  </a:lnTo>
                  <a:lnTo>
                    <a:pt x="2053856" y="115963"/>
                  </a:lnTo>
                  <a:lnTo>
                    <a:pt x="2053856" y="93992"/>
                  </a:lnTo>
                  <a:close/>
                </a:path>
                <a:path w="3514090" h="462280">
                  <a:moveTo>
                    <a:pt x="2714396" y="225907"/>
                  </a:moveTo>
                  <a:lnTo>
                    <a:pt x="2709595" y="199504"/>
                  </a:lnTo>
                  <a:lnTo>
                    <a:pt x="2705912" y="179247"/>
                  </a:lnTo>
                  <a:lnTo>
                    <a:pt x="2689822" y="148920"/>
                  </a:lnTo>
                  <a:lnTo>
                    <a:pt x="2685338" y="140487"/>
                  </a:lnTo>
                  <a:lnTo>
                    <a:pt x="2655112" y="111036"/>
                  </a:lnTo>
                  <a:lnTo>
                    <a:pt x="2640190" y="103581"/>
                  </a:lnTo>
                  <a:lnTo>
                    <a:pt x="2640190" y="199504"/>
                  </a:lnTo>
                  <a:lnTo>
                    <a:pt x="2507754" y="199504"/>
                  </a:lnTo>
                  <a:lnTo>
                    <a:pt x="2518156" y="177241"/>
                  </a:lnTo>
                  <a:lnTo>
                    <a:pt x="2534539" y="161442"/>
                  </a:lnTo>
                  <a:lnTo>
                    <a:pt x="2554440" y="152031"/>
                  </a:lnTo>
                  <a:lnTo>
                    <a:pt x="2575395" y="148920"/>
                  </a:lnTo>
                  <a:lnTo>
                    <a:pt x="2596413" y="151879"/>
                  </a:lnTo>
                  <a:lnTo>
                    <a:pt x="2615019" y="161023"/>
                  </a:lnTo>
                  <a:lnTo>
                    <a:pt x="2630005" y="176758"/>
                  </a:lnTo>
                  <a:lnTo>
                    <a:pt x="2640190" y="199504"/>
                  </a:lnTo>
                  <a:lnTo>
                    <a:pt x="2640190" y="103581"/>
                  </a:lnTo>
                  <a:lnTo>
                    <a:pt x="2617647" y="92316"/>
                  </a:lnTo>
                  <a:lnTo>
                    <a:pt x="2575395" y="85763"/>
                  </a:lnTo>
                  <a:lnTo>
                    <a:pt x="2530449" y="92633"/>
                  </a:lnTo>
                  <a:lnTo>
                    <a:pt x="2491498" y="112179"/>
                  </a:lnTo>
                  <a:lnTo>
                    <a:pt x="2460841" y="142862"/>
                  </a:lnTo>
                  <a:lnTo>
                    <a:pt x="2440762" y="183121"/>
                  </a:lnTo>
                  <a:lnTo>
                    <a:pt x="2433561" y="231381"/>
                  </a:lnTo>
                  <a:lnTo>
                    <a:pt x="2440775" y="279615"/>
                  </a:lnTo>
                  <a:lnTo>
                    <a:pt x="2460942" y="319747"/>
                  </a:lnTo>
                  <a:lnTo>
                    <a:pt x="2491854" y="350278"/>
                  </a:lnTo>
                  <a:lnTo>
                    <a:pt x="2531300" y="369709"/>
                  </a:lnTo>
                  <a:lnTo>
                    <a:pt x="2577046" y="376529"/>
                  </a:lnTo>
                  <a:lnTo>
                    <a:pt x="2615285" y="372783"/>
                  </a:lnTo>
                  <a:lnTo>
                    <a:pt x="2648877" y="361454"/>
                  </a:lnTo>
                  <a:lnTo>
                    <a:pt x="2677325" y="342392"/>
                  </a:lnTo>
                  <a:lnTo>
                    <a:pt x="2700121" y="315442"/>
                  </a:lnTo>
                  <a:lnTo>
                    <a:pt x="2697962" y="314375"/>
                  </a:lnTo>
                  <a:lnTo>
                    <a:pt x="2642400" y="286905"/>
                  </a:lnTo>
                  <a:lnTo>
                    <a:pt x="2627172" y="301167"/>
                  </a:lnTo>
                  <a:lnTo>
                    <a:pt x="2610751" y="309499"/>
                  </a:lnTo>
                  <a:lnTo>
                    <a:pt x="2593822" y="313410"/>
                  </a:lnTo>
                  <a:lnTo>
                    <a:pt x="2577046" y="314375"/>
                  </a:lnTo>
                  <a:lnTo>
                    <a:pt x="2551798" y="309981"/>
                  </a:lnTo>
                  <a:lnTo>
                    <a:pt x="2530564" y="297345"/>
                  </a:lnTo>
                  <a:lnTo>
                    <a:pt x="2514701" y="277291"/>
                  </a:lnTo>
                  <a:lnTo>
                    <a:pt x="2505545" y="250659"/>
                  </a:lnTo>
                  <a:lnTo>
                    <a:pt x="2714396" y="250659"/>
                  </a:lnTo>
                  <a:lnTo>
                    <a:pt x="2714396" y="225907"/>
                  </a:lnTo>
                  <a:close/>
                </a:path>
                <a:path w="3514090" h="462280">
                  <a:moveTo>
                    <a:pt x="3205353" y="196786"/>
                  </a:moveTo>
                  <a:lnTo>
                    <a:pt x="3196729" y="151155"/>
                  </a:lnTo>
                  <a:lnTo>
                    <a:pt x="3173488" y="116128"/>
                  </a:lnTo>
                  <a:lnTo>
                    <a:pt x="3139516" y="93687"/>
                  </a:lnTo>
                  <a:lnTo>
                    <a:pt x="3098749" y="85775"/>
                  </a:lnTo>
                  <a:lnTo>
                    <a:pt x="3067748" y="88861"/>
                  </a:lnTo>
                  <a:lnTo>
                    <a:pt x="3040697" y="97764"/>
                  </a:lnTo>
                  <a:lnTo>
                    <a:pt x="3017672" y="111937"/>
                  </a:lnTo>
                  <a:lnTo>
                    <a:pt x="2998711" y="130797"/>
                  </a:lnTo>
                  <a:lnTo>
                    <a:pt x="2981477" y="111480"/>
                  </a:lnTo>
                  <a:lnTo>
                    <a:pt x="2960052" y="97370"/>
                  </a:lnTo>
                  <a:lnTo>
                    <a:pt x="2935427" y="88709"/>
                  </a:lnTo>
                  <a:lnTo>
                    <a:pt x="2908592" y="85775"/>
                  </a:lnTo>
                  <a:lnTo>
                    <a:pt x="2883420" y="87871"/>
                  </a:lnTo>
                  <a:lnTo>
                    <a:pt x="2861462" y="93929"/>
                  </a:lnTo>
                  <a:lnTo>
                    <a:pt x="2842577" y="103593"/>
                  </a:lnTo>
                  <a:lnTo>
                    <a:pt x="2826689" y="116509"/>
                  </a:lnTo>
                  <a:lnTo>
                    <a:pt x="2826689" y="93967"/>
                  </a:lnTo>
                  <a:lnTo>
                    <a:pt x="2754122" y="93967"/>
                  </a:lnTo>
                  <a:lnTo>
                    <a:pt x="2754122" y="368261"/>
                  </a:lnTo>
                  <a:lnTo>
                    <a:pt x="2826689" y="368261"/>
                  </a:lnTo>
                  <a:lnTo>
                    <a:pt x="2826689" y="236334"/>
                  </a:lnTo>
                  <a:lnTo>
                    <a:pt x="2831071" y="198843"/>
                  </a:lnTo>
                  <a:lnTo>
                    <a:pt x="2843593" y="172656"/>
                  </a:lnTo>
                  <a:lnTo>
                    <a:pt x="2863316" y="157289"/>
                  </a:lnTo>
                  <a:lnTo>
                    <a:pt x="2889339" y="152273"/>
                  </a:lnTo>
                  <a:lnTo>
                    <a:pt x="2910509" y="156362"/>
                  </a:lnTo>
                  <a:lnTo>
                    <a:pt x="2927604" y="168122"/>
                  </a:lnTo>
                  <a:lnTo>
                    <a:pt x="2939034" y="186804"/>
                  </a:lnTo>
                  <a:lnTo>
                    <a:pt x="2943199" y="211632"/>
                  </a:lnTo>
                  <a:lnTo>
                    <a:pt x="2943199" y="368261"/>
                  </a:lnTo>
                  <a:lnTo>
                    <a:pt x="3015754" y="368261"/>
                  </a:lnTo>
                  <a:lnTo>
                    <a:pt x="3015754" y="236334"/>
                  </a:lnTo>
                  <a:lnTo>
                    <a:pt x="3020314" y="198843"/>
                  </a:lnTo>
                  <a:lnTo>
                    <a:pt x="3033204" y="172656"/>
                  </a:lnTo>
                  <a:lnTo>
                    <a:pt x="3053308" y="157289"/>
                  </a:lnTo>
                  <a:lnTo>
                    <a:pt x="3079496" y="152273"/>
                  </a:lnTo>
                  <a:lnTo>
                    <a:pt x="3100679" y="156362"/>
                  </a:lnTo>
                  <a:lnTo>
                    <a:pt x="3117773" y="168122"/>
                  </a:lnTo>
                  <a:lnTo>
                    <a:pt x="3129191" y="186804"/>
                  </a:lnTo>
                  <a:lnTo>
                    <a:pt x="3133356" y="211632"/>
                  </a:lnTo>
                  <a:lnTo>
                    <a:pt x="3133356" y="368261"/>
                  </a:lnTo>
                  <a:lnTo>
                    <a:pt x="3205353" y="368261"/>
                  </a:lnTo>
                  <a:lnTo>
                    <a:pt x="3205353" y="196786"/>
                  </a:lnTo>
                  <a:close/>
                </a:path>
                <a:path w="3514090" h="462280">
                  <a:moveTo>
                    <a:pt x="3513798" y="93408"/>
                  </a:moveTo>
                  <a:lnTo>
                    <a:pt x="3432962" y="93408"/>
                  </a:lnTo>
                  <a:lnTo>
                    <a:pt x="3359327" y="242951"/>
                  </a:lnTo>
                  <a:lnTo>
                    <a:pt x="3284550" y="93408"/>
                  </a:lnTo>
                  <a:lnTo>
                    <a:pt x="3203778" y="93408"/>
                  </a:lnTo>
                  <a:lnTo>
                    <a:pt x="3317570" y="327583"/>
                  </a:lnTo>
                  <a:lnTo>
                    <a:pt x="3251581" y="461759"/>
                  </a:lnTo>
                  <a:lnTo>
                    <a:pt x="3332416" y="461759"/>
                  </a:lnTo>
                  <a:lnTo>
                    <a:pt x="3513798" y="93408"/>
                  </a:lnTo>
                  <a:close/>
                </a:path>
              </a:pathLst>
            </a:custGeom>
            <a:solidFill>
              <a:srgbClr val="FFFFFF"/>
            </a:solidFill>
          </p:spPr>
          <p:txBody>
            <a:bodyPr wrap="square" lIns="0" tIns="0" rIns="0" bIns="0" rtlCol="0"/>
            <a:lstStyle/>
            <a:p>
              <a:endParaRPr sz="662"/>
            </a:p>
          </p:txBody>
        </p:sp>
        <p:pic>
          <p:nvPicPr>
            <p:cNvPr id="23" name="object 13">
              <a:extLst>
                <a:ext uri="{FF2B5EF4-FFF2-40B4-BE49-F238E27FC236}">
                  <a16:creationId xmlns:a16="http://schemas.microsoft.com/office/drawing/2014/main" id="{198E5A5B-D449-F34E-AE64-FDE99638ADE6}"/>
                </a:ext>
              </a:extLst>
            </p:cNvPr>
            <p:cNvPicPr/>
            <p:nvPr/>
          </p:nvPicPr>
          <p:blipFill>
            <a:blip r:embed="rId4" cstate="screen">
              <a:extLst>
                <a:ext uri="{28A0092B-C50C-407E-A947-70E740481C1C}">
                  <a14:useLocalDpi xmlns:a14="http://schemas.microsoft.com/office/drawing/2010/main"/>
                </a:ext>
              </a:extLst>
            </a:blip>
            <a:stretch>
              <a:fillRect/>
            </a:stretch>
          </p:blipFill>
          <p:spPr>
            <a:xfrm>
              <a:off x="3909960" y="1226934"/>
              <a:ext cx="99713" cy="103942"/>
            </a:xfrm>
            <a:prstGeom prst="rect">
              <a:avLst/>
            </a:prstGeom>
          </p:spPr>
        </p:pic>
        <p:pic>
          <p:nvPicPr>
            <p:cNvPr id="24" name="object 14">
              <a:extLst>
                <a:ext uri="{FF2B5EF4-FFF2-40B4-BE49-F238E27FC236}">
                  <a16:creationId xmlns:a16="http://schemas.microsoft.com/office/drawing/2014/main" id="{E605239A-B04B-1747-982D-501D439F9A4D}"/>
                </a:ext>
              </a:extLst>
            </p:cNvPr>
            <p:cNvPicPr/>
            <p:nvPr/>
          </p:nvPicPr>
          <p:blipFill>
            <a:blip r:embed="rId5" cstate="screen">
              <a:extLst>
                <a:ext uri="{28A0092B-C50C-407E-A947-70E740481C1C}">
                  <a14:useLocalDpi xmlns:a14="http://schemas.microsoft.com/office/drawing/2010/main"/>
                </a:ext>
              </a:extLst>
            </a:blip>
            <a:stretch>
              <a:fillRect/>
            </a:stretch>
          </p:blipFill>
          <p:spPr>
            <a:xfrm>
              <a:off x="3780730" y="1183788"/>
              <a:ext cx="103942" cy="147093"/>
            </a:xfrm>
            <a:prstGeom prst="rect">
              <a:avLst/>
            </a:prstGeom>
          </p:spPr>
        </p:pic>
        <p:sp>
          <p:nvSpPr>
            <p:cNvPr id="25" name="object 15">
              <a:extLst>
                <a:ext uri="{FF2B5EF4-FFF2-40B4-BE49-F238E27FC236}">
                  <a16:creationId xmlns:a16="http://schemas.microsoft.com/office/drawing/2014/main" id="{1FD77B35-B3DC-7745-A45E-B0BEA6F9A8AA}"/>
                </a:ext>
              </a:extLst>
            </p:cNvPr>
            <p:cNvSpPr/>
            <p:nvPr/>
          </p:nvSpPr>
          <p:spPr>
            <a:xfrm>
              <a:off x="1832959" y="1180381"/>
              <a:ext cx="2519862" cy="150560"/>
            </a:xfrm>
            <a:custGeom>
              <a:avLst/>
              <a:gdLst/>
              <a:ahLst/>
              <a:cxnLst/>
              <a:rect l="l" t="t" r="r" b="b"/>
              <a:pathLst>
                <a:path w="4155440" h="248285">
                  <a:moveTo>
                    <a:pt x="173101" y="162153"/>
                  </a:moveTo>
                  <a:lnTo>
                    <a:pt x="166357" y="127774"/>
                  </a:lnTo>
                  <a:lnTo>
                    <a:pt x="148272" y="101409"/>
                  </a:lnTo>
                  <a:lnTo>
                    <a:pt x="148272" y="162153"/>
                  </a:lnTo>
                  <a:lnTo>
                    <a:pt x="143344" y="187972"/>
                  </a:lnTo>
                  <a:lnTo>
                    <a:pt x="130022" y="208051"/>
                  </a:lnTo>
                  <a:lnTo>
                    <a:pt x="110426" y="221056"/>
                  </a:lnTo>
                  <a:lnTo>
                    <a:pt x="86715" y="225691"/>
                  </a:lnTo>
                  <a:lnTo>
                    <a:pt x="62763" y="221056"/>
                  </a:lnTo>
                  <a:lnTo>
                    <a:pt x="42964" y="208051"/>
                  </a:lnTo>
                  <a:lnTo>
                    <a:pt x="29476" y="187972"/>
                  </a:lnTo>
                  <a:lnTo>
                    <a:pt x="24498" y="162153"/>
                  </a:lnTo>
                  <a:lnTo>
                    <a:pt x="29476" y="136537"/>
                  </a:lnTo>
                  <a:lnTo>
                    <a:pt x="42964" y="116674"/>
                  </a:lnTo>
                  <a:lnTo>
                    <a:pt x="62763" y="103847"/>
                  </a:lnTo>
                  <a:lnTo>
                    <a:pt x="86715" y="99288"/>
                  </a:lnTo>
                  <a:lnTo>
                    <a:pt x="110426" y="103847"/>
                  </a:lnTo>
                  <a:lnTo>
                    <a:pt x="130022" y="116674"/>
                  </a:lnTo>
                  <a:lnTo>
                    <a:pt x="143344" y="136537"/>
                  </a:lnTo>
                  <a:lnTo>
                    <a:pt x="148272" y="162153"/>
                  </a:lnTo>
                  <a:lnTo>
                    <a:pt x="148272" y="101409"/>
                  </a:lnTo>
                  <a:lnTo>
                    <a:pt x="147904" y="100863"/>
                  </a:lnTo>
                  <a:lnTo>
                    <a:pt x="145427" y="99288"/>
                  </a:lnTo>
                  <a:lnTo>
                    <a:pt x="120459" y="83337"/>
                  </a:lnTo>
                  <a:lnTo>
                    <a:pt x="86715" y="77076"/>
                  </a:lnTo>
                  <a:lnTo>
                    <a:pt x="52628" y="83337"/>
                  </a:lnTo>
                  <a:lnTo>
                    <a:pt x="25107" y="100863"/>
                  </a:lnTo>
                  <a:lnTo>
                    <a:pt x="6705" y="127774"/>
                  </a:lnTo>
                  <a:lnTo>
                    <a:pt x="0" y="162153"/>
                  </a:lnTo>
                  <a:lnTo>
                    <a:pt x="6705" y="196596"/>
                  </a:lnTo>
                  <a:lnTo>
                    <a:pt x="25107" y="223710"/>
                  </a:lnTo>
                  <a:lnTo>
                    <a:pt x="52628" y="241452"/>
                  </a:lnTo>
                  <a:lnTo>
                    <a:pt x="86715" y="247827"/>
                  </a:lnTo>
                  <a:lnTo>
                    <a:pt x="120459" y="241452"/>
                  </a:lnTo>
                  <a:lnTo>
                    <a:pt x="144843" y="225691"/>
                  </a:lnTo>
                  <a:lnTo>
                    <a:pt x="147904" y="223710"/>
                  </a:lnTo>
                  <a:lnTo>
                    <a:pt x="166357" y="196596"/>
                  </a:lnTo>
                  <a:lnTo>
                    <a:pt x="173101" y="162153"/>
                  </a:lnTo>
                  <a:close/>
                </a:path>
                <a:path w="4155440" h="248285">
                  <a:moveTo>
                    <a:pt x="294970" y="5918"/>
                  </a:moveTo>
                  <a:lnTo>
                    <a:pt x="288836" y="3327"/>
                  </a:lnTo>
                  <a:lnTo>
                    <a:pt x="282359" y="1473"/>
                  </a:lnTo>
                  <a:lnTo>
                    <a:pt x="275577" y="368"/>
                  </a:lnTo>
                  <a:lnTo>
                    <a:pt x="268503" y="0"/>
                  </a:lnTo>
                  <a:lnTo>
                    <a:pt x="245389" y="4000"/>
                  </a:lnTo>
                  <a:lnTo>
                    <a:pt x="227761" y="15379"/>
                  </a:lnTo>
                  <a:lnTo>
                    <a:pt x="216522" y="33223"/>
                  </a:lnTo>
                  <a:lnTo>
                    <a:pt x="212572" y="56553"/>
                  </a:lnTo>
                  <a:lnTo>
                    <a:pt x="212572" y="80721"/>
                  </a:lnTo>
                  <a:lnTo>
                    <a:pt x="178511" y="80721"/>
                  </a:lnTo>
                  <a:lnTo>
                    <a:pt x="178511" y="101904"/>
                  </a:lnTo>
                  <a:lnTo>
                    <a:pt x="212572" y="101904"/>
                  </a:lnTo>
                  <a:lnTo>
                    <a:pt x="212572" y="243865"/>
                  </a:lnTo>
                  <a:lnTo>
                    <a:pt x="237718" y="243865"/>
                  </a:lnTo>
                  <a:lnTo>
                    <a:pt x="237718" y="101904"/>
                  </a:lnTo>
                  <a:lnTo>
                    <a:pt x="291299" y="101904"/>
                  </a:lnTo>
                  <a:lnTo>
                    <a:pt x="291299" y="80721"/>
                  </a:lnTo>
                  <a:lnTo>
                    <a:pt x="237718" y="80721"/>
                  </a:lnTo>
                  <a:lnTo>
                    <a:pt x="237718" y="56553"/>
                  </a:lnTo>
                  <a:lnTo>
                    <a:pt x="239991" y="42506"/>
                  </a:lnTo>
                  <a:lnTo>
                    <a:pt x="246468" y="31889"/>
                  </a:lnTo>
                  <a:lnTo>
                    <a:pt x="256667" y="25184"/>
                  </a:lnTo>
                  <a:lnTo>
                    <a:pt x="270116" y="22847"/>
                  </a:lnTo>
                  <a:lnTo>
                    <a:pt x="276110" y="22847"/>
                  </a:lnTo>
                  <a:lnTo>
                    <a:pt x="282714" y="24168"/>
                  </a:lnTo>
                  <a:lnTo>
                    <a:pt x="288645" y="26428"/>
                  </a:lnTo>
                  <a:lnTo>
                    <a:pt x="294970" y="5918"/>
                  </a:lnTo>
                  <a:close/>
                </a:path>
                <a:path w="4155440" h="248285">
                  <a:moveTo>
                    <a:pt x="3733368" y="80365"/>
                  </a:moveTo>
                  <a:lnTo>
                    <a:pt x="3728758" y="79057"/>
                  </a:lnTo>
                  <a:lnTo>
                    <a:pt x="3721811" y="79057"/>
                  </a:lnTo>
                  <a:lnTo>
                    <a:pt x="3700602" y="82232"/>
                  </a:lnTo>
                  <a:lnTo>
                    <a:pt x="3682606" y="91020"/>
                  </a:lnTo>
                  <a:lnTo>
                    <a:pt x="3667836" y="104343"/>
                  </a:lnTo>
                  <a:lnTo>
                    <a:pt x="3656279" y="121119"/>
                  </a:lnTo>
                  <a:lnTo>
                    <a:pt x="3656279" y="80733"/>
                  </a:lnTo>
                  <a:lnTo>
                    <a:pt x="3630777" y="80733"/>
                  </a:lnTo>
                  <a:lnTo>
                    <a:pt x="3630777" y="243865"/>
                  </a:lnTo>
                  <a:lnTo>
                    <a:pt x="3656279" y="243865"/>
                  </a:lnTo>
                  <a:lnTo>
                    <a:pt x="3656279" y="180987"/>
                  </a:lnTo>
                  <a:lnTo>
                    <a:pt x="3660419" y="150406"/>
                  </a:lnTo>
                  <a:lnTo>
                    <a:pt x="3672789" y="126072"/>
                  </a:lnTo>
                  <a:lnTo>
                    <a:pt x="3693287" y="109994"/>
                  </a:lnTo>
                  <a:lnTo>
                    <a:pt x="3721811" y="104190"/>
                  </a:lnTo>
                  <a:lnTo>
                    <a:pt x="3728389" y="104190"/>
                  </a:lnTo>
                  <a:lnTo>
                    <a:pt x="3731399" y="104559"/>
                  </a:lnTo>
                  <a:lnTo>
                    <a:pt x="3733368" y="80365"/>
                  </a:lnTo>
                  <a:close/>
                </a:path>
                <a:path w="4155440" h="248285">
                  <a:moveTo>
                    <a:pt x="4150398" y="80746"/>
                  </a:moveTo>
                  <a:lnTo>
                    <a:pt x="4124896" y="80746"/>
                  </a:lnTo>
                  <a:lnTo>
                    <a:pt x="4124896" y="243878"/>
                  </a:lnTo>
                  <a:lnTo>
                    <a:pt x="4150398" y="243878"/>
                  </a:lnTo>
                  <a:lnTo>
                    <a:pt x="4150398" y="80746"/>
                  </a:lnTo>
                  <a:close/>
                </a:path>
                <a:path w="4155440" h="248285">
                  <a:moveTo>
                    <a:pt x="4155008" y="22491"/>
                  </a:moveTo>
                  <a:lnTo>
                    <a:pt x="4147477" y="14566"/>
                  </a:lnTo>
                  <a:lnTo>
                    <a:pt x="4137507" y="14566"/>
                  </a:lnTo>
                  <a:lnTo>
                    <a:pt x="4127614" y="14566"/>
                  </a:lnTo>
                  <a:lnTo>
                    <a:pt x="4120286" y="22491"/>
                  </a:lnTo>
                  <a:lnTo>
                    <a:pt x="4120286" y="41033"/>
                  </a:lnTo>
                  <a:lnTo>
                    <a:pt x="4127614" y="48285"/>
                  </a:lnTo>
                  <a:lnTo>
                    <a:pt x="4147477" y="48285"/>
                  </a:lnTo>
                  <a:lnTo>
                    <a:pt x="4155008" y="41033"/>
                  </a:lnTo>
                  <a:lnTo>
                    <a:pt x="4155008" y="22491"/>
                  </a:lnTo>
                  <a:close/>
                </a:path>
              </a:pathLst>
            </a:custGeom>
            <a:solidFill>
              <a:srgbClr val="FFFFFF"/>
            </a:solidFill>
          </p:spPr>
          <p:txBody>
            <a:bodyPr wrap="square" lIns="0" tIns="0" rIns="0" bIns="0" rtlCol="0"/>
            <a:lstStyle/>
            <a:p>
              <a:endParaRPr sz="662"/>
            </a:p>
          </p:txBody>
        </p:sp>
        <p:pic>
          <p:nvPicPr>
            <p:cNvPr id="26" name="object 16">
              <a:extLst>
                <a:ext uri="{FF2B5EF4-FFF2-40B4-BE49-F238E27FC236}">
                  <a16:creationId xmlns:a16="http://schemas.microsoft.com/office/drawing/2014/main" id="{F3388E6E-4A20-754C-8D49-4350BB12E221}"/>
                </a:ext>
              </a:extLst>
            </p:cNvPr>
            <p:cNvPicPr/>
            <p:nvPr/>
          </p:nvPicPr>
          <p:blipFill>
            <a:blip r:embed="rId6" cstate="screen">
              <a:extLst>
                <a:ext uri="{28A0092B-C50C-407E-A947-70E740481C1C}">
                  <a14:useLocalDpi xmlns:a14="http://schemas.microsoft.com/office/drawing/2010/main"/>
                </a:ext>
              </a:extLst>
            </a:blip>
            <a:stretch>
              <a:fillRect/>
            </a:stretch>
          </p:blipFill>
          <p:spPr>
            <a:xfrm>
              <a:off x="4210289" y="1183785"/>
              <a:ext cx="92335" cy="144477"/>
            </a:xfrm>
            <a:prstGeom prst="rect">
              <a:avLst/>
            </a:prstGeom>
          </p:spPr>
        </p:pic>
        <p:pic>
          <p:nvPicPr>
            <p:cNvPr id="27" name="object 17">
              <a:extLst>
                <a:ext uri="{FF2B5EF4-FFF2-40B4-BE49-F238E27FC236}">
                  <a16:creationId xmlns:a16="http://schemas.microsoft.com/office/drawing/2014/main" id="{1724B6FF-D7D9-644C-91BF-95A3A8BACFDC}"/>
                </a:ext>
              </a:extLst>
            </p:cNvPr>
            <p:cNvPicPr/>
            <p:nvPr/>
          </p:nvPicPr>
          <p:blipFill>
            <a:blip r:embed="rId7" cstate="screen">
              <a:extLst>
                <a:ext uri="{28A0092B-C50C-407E-A947-70E740481C1C}">
                  <a14:useLocalDpi xmlns:a14="http://schemas.microsoft.com/office/drawing/2010/main"/>
                </a:ext>
              </a:extLst>
            </a:blip>
            <a:stretch>
              <a:fillRect/>
            </a:stretch>
          </p:blipFill>
          <p:spPr>
            <a:xfrm>
              <a:off x="4383307" y="1226938"/>
              <a:ext cx="103942" cy="135448"/>
            </a:xfrm>
            <a:prstGeom prst="rect">
              <a:avLst/>
            </a:prstGeom>
          </p:spPr>
        </p:pic>
        <p:sp>
          <p:nvSpPr>
            <p:cNvPr id="28" name="object 18">
              <a:extLst>
                <a:ext uri="{FF2B5EF4-FFF2-40B4-BE49-F238E27FC236}">
                  <a16:creationId xmlns:a16="http://schemas.microsoft.com/office/drawing/2014/main" id="{64228306-9E18-C349-9450-C6E91C367769}"/>
                </a:ext>
              </a:extLst>
            </p:cNvPr>
            <p:cNvSpPr/>
            <p:nvPr/>
          </p:nvSpPr>
          <p:spPr>
            <a:xfrm>
              <a:off x="4103430" y="1226941"/>
              <a:ext cx="82019" cy="103967"/>
            </a:xfrm>
            <a:custGeom>
              <a:avLst/>
              <a:gdLst/>
              <a:ahLst/>
              <a:cxnLst/>
              <a:rect l="l" t="t" r="r" b="b"/>
              <a:pathLst>
                <a:path w="135254" h="171450">
                  <a:moveTo>
                    <a:pt x="67139" y="0"/>
                  </a:moveTo>
                  <a:lnTo>
                    <a:pt x="41709" y="3561"/>
                  </a:lnTo>
                  <a:lnTo>
                    <a:pt x="22199" y="13599"/>
                  </a:lnTo>
                  <a:lnTo>
                    <a:pt x="9696" y="29146"/>
                  </a:lnTo>
                  <a:lnTo>
                    <a:pt x="5287" y="49234"/>
                  </a:lnTo>
                  <a:lnTo>
                    <a:pt x="8092" y="64436"/>
                  </a:lnTo>
                  <a:lnTo>
                    <a:pt x="16295" y="76326"/>
                  </a:lnTo>
                  <a:lnTo>
                    <a:pt x="29583" y="85096"/>
                  </a:lnTo>
                  <a:lnTo>
                    <a:pt x="47642" y="90939"/>
                  </a:lnTo>
                  <a:lnTo>
                    <a:pt x="83400" y="99222"/>
                  </a:lnTo>
                  <a:lnTo>
                    <a:pt x="94574" y="102537"/>
                  </a:lnTo>
                  <a:lnTo>
                    <a:pt x="103016" y="107275"/>
                  </a:lnTo>
                  <a:lnTo>
                    <a:pt x="108354" y="113868"/>
                  </a:lnTo>
                  <a:lnTo>
                    <a:pt x="110216" y="122750"/>
                  </a:lnTo>
                  <a:lnTo>
                    <a:pt x="107412" y="134196"/>
                  </a:lnTo>
                  <a:lnTo>
                    <a:pt x="99483" y="142952"/>
                  </a:lnTo>
                  <a:lnTo>
                    <a:pt x="87157" y="148549"/>
                  </a:lnTo>
                  <a:lnTo>
                    <a:pt x="71160" y="150518"/>
                  </a:lnTo>
                  <a:lnTo>
                    <a:pt x="54590" y="148739"/>
                  </a:lnTo>
                  <a:lnTo>
                    <a:pt x="40693" y="143483"/>
                  </a:lnTo>
                  <a:lnTo>
                    <a:pt x="30274" y="134876"/>
                  </a:lnTo>
                  <a:lnTo>
                    <a:pt x="24135" y="123043"/>
                  </a:lnTo>
                  <a:lnTo>
                    <a:pt x="0" y="132645"/>
                  </a:lnTo>
                  <a:lnTo>
                    <a:pt x="9562" y="149453"/>
                  </a:lnTo>
                  <a:lnTo>
                    <a:pt x="25037" y="161584"/>
                  </a:lnTo>
                  <a:lnTo>
                    <a:pt x="45288" y="168935"/>
                  </a:lnTo>
                  <a:lnTo>
                    <a:pt x="69181" y="171408"/>
                  </a:lnTo>
                  <a:lnTo>
                    <a:pt x="95914" y="168055"/>
                  </a:lnTo>
                  <a:lnTo>
                    <a:pt x="116708" y="158270"/>
                  </a:lnTo>
                  <a:lnTo>
                    <a:pt x="130191" y="142465"/>
                  </a:lnTo>
                  <a:lnTo>
                    <a:pt x="134990" y="121053"/>
                  </a:lnTo>
                  <a:lnTo>
                    <a:pt x="131779" y="104730"/>
                  </a:lnTo>
                  <a:lnTo>
                    <a:pt x="122929" y="92552"/>
                  </a:lnTo>
                  <a:lnTo>
                    <a:pt x="109612" y="83962"/>
                  </a:lnTo>
                  <a:lnTo>
                    <a:pt x="93002" y="78405"/>
                  </a:lnTo>
                  <a:lnTo>
                    <a:pt x="55265" y="69757"/>
                  </a:lnTo>
                  <a:lnTo>
                    <a:pt x="44675" y="66540"/>
                  </a:lnTo>
                  <a:lnTo>
                    <a:pt x="36875" y="61999"/>
                  </a:lnTo>
                  <a:lnTo>
                    <a:pt x="32056" y="55717"/>
                  </a:lnTo>
                  <a:lnTo>
                    <a:pt x="30407" y="47276"/>
                  </a:lnTo>
                  <a:lnTo>
                    <a:pt x="32788" y="36536"/>
                  </a:lnTo>
                  <a:lnTo>
                    <a:pt x="39761" y="28068"/>
                  </a:lnTo>
                  <a:lnTo>
                    <a:pt x="51076" y="22516"/>
                  </a:lnTo>
                  <a:lnTo>
                    <a:pt x="66479" y="20522"/>
                  </a:lnTo>
                  <a:lnTo>
                    <a:pt x="80708" y="22134"/>
                  </a:lnTo>
                  <a:lnTo>
                    <a:pt x="92426" y="26720"/>
                  </a:lnTo>
                  <a:lnTo>
                    <a:pt x="101356" y="33903"/>
                  </a:lnTo>
                  <a:lnTo>
                    <a:pt x="107221" y="43307"/>
                  </a:lnTo>
                  <a:lnTo>
                    <a:pt x="130676" y="36040"/>
                  </a:lnTo>
                  <a:lnTo>
                    <a:pt x="121569" y="21327"/>
                  </a:lnTo>
                  <a:lnTo>
                    <a:pt x="107754" y="9947"/>
                  </a:lnTo>
                  <a:lnTo>
                    <a:pt x="89516" y="2603"/>
                  </a:lnTo>
                  <a:lnTo>
                    <a:pt x="67139" y="0"/>
                  </a:lnTo>
                  <a:close/>
                </a:path>
              </a:pathLst>
            </a:custGeom>
            <a:solidFill>
              <a:srgbClr val="FFFFFF"/>
            </a:solidFill>
          </p:spPr>
          <p:txBody>
            <a:bodyPr wrap="square" lIns="0" tIns="0" rIns="0" bIns="0" rtlCol="0"/>
            <a:lstStyle/>
            <a:p>
              <a:endParaRPr sz="662"/>
            </a:p>
          </p:txBody>
        </p:sp>
        <p:pic>
          <p:nvPicPr>
            <p:cNvPr id="29" name="object 19">
              <a:extLst>
                <a:ext uri="{FF2B5EF4-FFF2-40B4-BE49-F238E27FC236}">
                  <a16:creationId xmlns:a16="http://schemas.microsoft.com/office/drawing/2014/main" id="{16B6349C-2539-EF4F-A36D-8F22B40140A4}"/>
                </a:ext>
              </a:extLst>
            </p:cNvPr>
            <p:cNvPicPr/>
            <p:nvPr/>
          </p:nvPicPr>
          <p:blipFill>
            <a:blip r:embed="rId8" cstate="screen">
              <a:extLst>
                <a:ext uri="{28A0092B-C50C-407E-A947-70E740481C1C}">
                  <a14:useLocalDpi xmlns:a14="http://schemas.microsoft.com/office/drawing/2010/main"/>
                </a:ext>
              </a:extLst>
            </a:blip>
            <a:stretch>
              <a:fillRect/>
            </a:stretch>
          </p:blipFill>
          <p:spPr>
            <a:xfrm>
              <a:off x="3651543" y="1226939"/>
              <a:ext cx="103942" cy="103942"/>
            </a:xfrm>
            <a:prstGeom prst="rect">
              <a:avLst/>
            </a:prstGeom>
          </p:spPr>
        </p:pic>
        <p:pic>
          <p:nvPicPr>
            <p:cNvPr id="30" name="object 20">
              <a:extLst>
                <a:ext uri="{FF2B5EF4-FFF2-40B4-BE49-F238E27FC236}">
                  <a16:creationId xmlns:a16="http://schemas.microsoft.com/office/drawing/2014/main" id="{9A46EFC4-5BD3-B842-BD35-52772D492299}"/>
                </a:ext>
              </a:extLst>
            </p:cNvPr>
            <p:cNvPicPr/>
            <p:nvPr/>
          </p:nvPicPr>
          <p:blipFill>
            <a:blip r:embed="rId9" cstate="screen">
              <a:extLst>
                <a:ext uri="{28A0092B-C50C-407E-A947-70E740481C1C}">
                  <a14:useLocalDpi xmlns:a14="http://schemas.microsoft.com/office/drawing/2010/main"/>
                </a:ext>
              </a:extLst>
            </a:blip>
            <a:stretch>
              <a:fillRect/>
            </a:stretch>
          </p:blipFill>
          <p:spPr>
            <a:xfrm>
              <a:off x="3246547" y="1183788"/>
              <a:ext cx="103942" cy="147093"/>
            </a:xfrm>
            <a:prstGeom prst="rect">
              <a:avLst/>
            </a:prstGeom>
          </p:spPr>
        </p:pic>
        <p:pic>
          <p:nvPicPr>
            <p:cNvPr id="31" name="object 21">
              <a:extLst>
                <a:ext uri="{FF2B5EF4-FFF2-40B4-BE49-F238E27FC236}">
                  <a16:creationId xmlns:a16="http://schemas.microsoft.com/office/drawing/2014/main" id="{541BC0BC-087A-E543-A35D-8F0FF61596A9}"/>
                </a:ext>
              </a:extLst>
            </p:cNvPr>
            <p:cNvPicPr/>
            <p:nvPr/>
          </p:nvPicPr>
          <p:blipFill>
            <a:blip r:embed="rId10" cstate="screen">
              <a:extLst>
                <a:ext uri="{28A0092B-C50C-407E-A947-70E740481C1C}">
                  <a14:useLocalDpi xmlns:a14="http://schemas.microsoft.com/office/drawing/2010/main"/>
                </a:ext>
              </a:extLst>
            </a:blip>
            <a:stretch>
              <a:fillRect/>
            </a:stretch>
          </p:blipFill>
          <p:spPr>
            <a:xfrm>
              <a:off x="2527530" y="1183785"/>
              <a:ext cx="92335" cy="144477"/>
            </a:xfrm>
            <a:prstGeom prst="rect">
              <a:avLst/>
            </a:prstGeom>
          </p:spPr>
        </p:pic>
        <p:sp>
          <p:nvSpPr>
            <p:cNvPr id="32" name="object 22">
              <a:extLst>
                <a:ext uri="{FF2B5EF4-FFF2-40B4-BE49-F238E27FC236}">
                  <a16:creationId xmlns:a16="http://schemas.microsoft.com/office/drawing/2014/main" id="{FD7A3EF1-ADA6-4943-A400-87B930D16664}"/>
                </a:ext>
              </a:extLst>
            </p:cNvPr>
            <p:cNvSpPr/>
            <p:nvPr/>
          </p:nvSpPr>
          <p:spPr>
            <a:xfrm>
              <a:off x="2651551" y="1229344"/>
              <a:ext cx="15787" cy="98962"/>
            </a:xfrm>
            <a:custGeom>
              <a:avLst/>
              <a:gdLst/>
              <a:ahLst/>
              <a:cxnLst/>
              <a:rect l="l" t="t" r="r" b="b"/>
              <a:pathLst>
                <a:path w="26035" h="163194">
                  <a:moveTo>
                    <a:pt x="25496" y="0"/>
                  </a:moveTo>
                  <a:lnTo>
                    <a:pt x="0" y="0"/>
                  </a:lnTo>
                  <a:lnTo>
                    <a:pt x="0" y="163125"/>
                  </a:lnTo>
                  <a:lnTo>
                    <a:pt x="25496" y="163125"/>
                  </a:lnTo>
                  <a:lnTo>
                    <a:pt x="25496" y="0"/>
                  </a:lnTo>
                  <a:close/>
                </a:path>
              </a:pathLst>
            </a:custGeom>
            <a:solidFill>
              <a:srgbClr val="FFFFFF"/>
            </a:solidFill>
          </p:spPr>
          <p:txBody>
            <a:bodyPr wrap="square" lIns="0" tIns="0" rIns="0" bIns="0" rtlCol="0"/>
            <a:lstStyle/>
            <a:p>
              <a:endParaRPr sz="662"/>
            </a:p>
          </p:txBody>
        </p:sp>
        <p:pic>
          <p:nvPicPr>
            <p:cNvPr id="33" name="object 23">
              <a:extLst>
                <a:ext uri="{FF2B5EF4-FFF2-40B4-BE49-F238E27FC236}">
                  <a16:creationId xmlns:a16="http://schemas.microsoft.com/office/drawing/2014/main" id="{B8C6B8F5-12E5-7F4F-96A8-7C36E2EF6C58}"/>
                </a:ext>
              </a:extLst>
            </p:cNvPr>
            <p:cNvPicPr/>
            <p:nvPr/>
          </p:nvPicPr>
          <p:blipFill>
            <a:blip r:embed="rId11" cstate="screen">
              <a:extLst>
                <a:ext uri="{28A0092B-C50C-407E-A947-70E740481C1C}">
                  <a14:useLocalDpi xmlns:a14="http://schemas.microsoft.com/office/drawing/2010/main"/>
                </a:ext>
              </a:extLst>
            </a:blip>
            <a:stretch>
              <a:fillRect/>
            </a:stretch>
          </p:blipFill>
          <p:spPr>
            <a:xfrm>
              <a:off x="3130881" y="1226937"/>
              <a:ext cx="92348" cy="101326"/>
            </a:xfrm>
            <a:prstGeom prst="rect">
              <a:avLst/>
            </a:prstGeom>
          </p:spPr>
        </p:pic>
        <p:sp>
          <p:nvSpPr>
            <p:cNvPr id="34" name="object 24">
              <a:extLst>
                <a:ext uri="{FF2B5EF4-FFF2-40B4-BE49-F238E27FC236}">
                  <a16:creationId xmlns:a16="http://schemas.microsoft.com/office/drawing/2014/main" id="{0E3F0B81-7CC4-1241-8A99-9BCEBCF69509}"/>
                </a:ext>
              </a:extLst>
            </p:cNvPr>
            <p:cNvSpPr/>
            <p:nvPr/>
          </p:nvSpPr>
          <p:spPr>
            <a:xfrm>
              <a:off x="2648752" y="1189209"/>
              <a:ext cx="21179" cy="20793"/>
            </a:xfrm>
            <a:custGeom>
              <a:avLst/>
              <a:gdLst/>
              <a:ahLst/>
              <a:cxnLst/>
              <a:rect l="l" t="t" r="r" b="b"/>
              <a:pathLst>
                <a:path w="34925" h="34289">
                  <a:moveTo>
                    <a:pt x="27182" y="0"/>
                  </a:moveTo>
                  <a:lnTo>
                    <a:pt x="17214" y="0"/>
                  </a:lnTo>
                  <a:lnTo>
                    <a:pt x="7308" y="0"/>
                  </a:lnTo>
                  <a:lnTo>
                    <a:pt x="0" y="7926"/>
                  </a:lnTo>
                  <a:lnTo>
                    <a:pt x="0" y="26470"/>
                  </a:lnTo>
                  <a:lnTo>
                    <a:pt x="7308" y="33716"/>
                  </a:lnTo>
                  <a:lnTo>
                    <a:pt x="27182" y="33716"/>
                  </a:lnTo>
                  <a:lnTo>
                    <a:pt x="34721" y="26470"/>
                  </a:lnTo>
                  <a:lnTo>
                    <a:pt x="34721" y="7926"/>
                  </a:lnTo>
                  <a:lnTo>
                    <a:pt x="27182" y="0"/>
                  </a:lnTo>
                  <a:close/>
                </a:path>
              </a:pathLst>
            </a:custGeom>
            <a:solidFill>
              <a:srgbClr val="FFFFFF"/>
            </a:solidFill>
          </p:spPr>
          <p:txBody>
            <a:bodyPr wrap="square" lIns="0" tIns="0" rIns="0" bIns="0" rtlCol="0"/>
            <a:lstStyle/>
            <a:p>
              <a:endParaRPr sz="662"/>
            </a:p>
          </p:txBody>
        </p:sp>
        <p:pic>
          <p:nvPicPr>
            <p:cNvPr id="35" name="object 25">
              <a:extLst>
                <a:ext uri="{FF2B5EF4-FFF2-40B4-BE49-F238E27FC236}">
                  <a16:creationId xmlns:a16="http://schemas.microsoft.com/office/drawing/2014/main" id="{A285407F-4AC0-4B41-9363-E4BBC238A351}"/>
                </a:ext>
              </a:extLst>
            </p:cNvPr>
            <p:cNvPicPr/>
            <p:nvPr/>
          </p:nvPicPr>
          <p:blipFill>
            <a:blip r:embed="rId12" cstate="screen">
              <a:extLst>
                <a:ext uri="{28A0092B-C50C-407E-A947-70E740481C1C}">
                  <a14:useLocalDpi xmlns:a14="http://schemas.microsoft.com/office/drawing/2010/main"/>
                </a:ext>
              </a:extLst>
            </a:blip>
            <a:stretch>
              <a:fillRect/>
            </a:stretch>
          </p:blipFill>
          <p:spPr>
            <a:xfrm>
              <a:off x="2815474" y="1226933"/>
              <a:ext cx="100945" cy="139455"/>
            </a:xfrm>
            <a:prstGeom prst="rect">
              <a:avLst/>
            </a:prstGeom>
          </p:spPr>
        </p:pic>
        <p:pic>
          <p:nvPicPr>
            <p:cNvPr id="36" name="object 26">
              <a:extLst>
                <a:ext uri="{FF2B5EF4-FFF2-40B4-BE49-F238E27FC236}">
                  <a16:creationId xmlns:a16="http://schemas.microsoft.com/office/drawing/2014/main" id="{1E0C99B8-A5D1-DC4A-8DF0-BD0E35ABD6A5}"/>
                </a:ext>
              </a:extLst>
            </p:cNvPr>
            <p:cNvPicPr/>
            <p:nvPr/>
          </p:nvPicPr>
          <p:blipFill>
            <a:blip r:embed="rId11" cstate="screen">
              <a:extLst>
                <a:ext uri="{28A0092B-C50C-407E-A947-70E740481C1C}">
                  <a14:useLocalDpi xmlns:a14="http://schemas.microsoft.com/office/drawing/2010/main"/>
                </a:ext>
              </a:extLst>
            </a:blip>
            <a:stretch>
              <a:fillRect/>
            </a:stretch>
          </p:blipFill>
          <p:spPr>
            <a:xfrm>
              <a:off x="2700512" y="1226937"/>
              <a:ext cx="92348" cy="101326"/>
            </a:xfrm>
            <a:prstGeom prst="rect">
              <a:avLst/>
            </a:prstGeom>
          </p:spPr>
        </p:pic>
        <p:pic>
          <p:nvPicPr>
            <p:cNvPr id="37" name="object 27">
              <a:extLst>
                <a:ext uri="{FF2B5EF4-FFF2-40B4-BE49-F238E27FC236}">
                  <a16:creationId xmlns:a16="http://schemas.microsoft.com/office/drawing/2014/main" id="{E6BC4398-BEFC-A44D-918E-D3925686B01F}"/>
                </a:ext>
              </a:extLst>
            </p:cNvPr>
            <p:cNvPicPr/>
            <p:nvPr/>
          </p:nvPicPr>
          <p:blipFill>
            <a:blip r:embed="rId13" cstate="screen">
              <a:extLst>
                <a:ext uri="{28A0092B-C50C-407E-A947-70E740481C1C}">
                  <a14:useLocalDpi xmlns:a14="http://schemas.microsoft.com/office/drawing/2010/main"/>
                </a:ext>
              </a:extLst>
            </a:blip>
            <a:stretch>
              <a:fillRect/>
            </a:stretch>
          </p:blipFill>
          <p:spPr>
            <a:xfrm>
              <a:off x="2407321" y="1226929"/>
              <a:ext cx="96341" cy="103948"/>
            </a:xfrm>
            <a:prstGeom prst="rect">
              <a:avLst/>
            </a:prstGeom>
          </p:spPr>
        </p:pic>
        <p:sp>
          <p:nvSpPr>
            <p:cNvPr id="38" name="object 28">
              <a:extLst>
                <a:ext uri="{FF2B5EF4-FFF2-40B4-BE49-F238E27FC236}">
                  <a16:creationId xmlns:a16="http://schemas.microsoft.com/office/drawing/2014/main" id="{2FE6538C-8761-C74D-9073-3750DC4BCC2B}"/>
                </a:ext>
              </a:extLst>
            </p:cNvPr>
            <p:cNvSpPr/>
            <p:nvPr/>
          </p:nvSpPr>
          <p:spPr>
            <a:xfrm>
              <a:off x="3534903" y="1226934"/>
              <a:ext cx="99732" cy="103967"/>
            </a:xfrm>
            <a:custGeom>
              <a:avLst/>
              <a:gdLst/>
              <a:ahLst/>
              <a:cxnLst/>
              <a:rect l="l" t="t" r="r" b="b"/>
              <a:pathLst>
                <a:path w="164464" h="171450">
                  <a:moveTo>
                    <a:pt x="84416" y="0"/>
                  </a:moveTo>
                  <a:lnTo>
                    <a:pt x="25339" y="23398"/>
                  </a:lnTo>
                  <a:lnTo>
                    <a:pt x="0" y="86039"/>
                  </a:lnTo>
                  <a:lnTo>
                    <a:pt x="6948" y="121292"/>
                  </a:lnTo>
                  <a:lnTo>
                    <a:pt x="25531" y="148203"/>
                  </a:lnTo>
                  <a:lnTo>
                    <a:pt x="52359" y="165374"/>
                  </a:lnTo>
                  <a:lnTo>
                    <a:pt x="84039" y="171408"/>
                  </a:lnTo>
                  <a:lnTo>
                    <a:pt x="106695" y="169057"/>
                  </a:lnTo>
                  <a:lnTo>
                    <a:pt x="126637" y="162050"/>
                  </a:lnTo>
                  <a:lnTo>
                    <a:pt x="143403" y="150452"/>
                  </a:lnTo>
                  <a:lnTo>
                    <a:pt x="144406" y="149220"/>
                  </a:lnTo>
                  <a:lnTo>
                    <a:pt x="84039" y="149220"/>
                  </a:lnTo>
                  <a:lnTo>
                    <a:pt x="62790" y="145233"/>
                  </a:lnTo>
                  <a:lnTo>
                    <a:pt x="44229" y="133707"/>
                  </a:lnTo>
                  <a:lnTo>
                    <a:pt x="30685" y="115294"/>
                  </a:lnTo>
                  <a:lnTo>
                    <a:pt x="24491" y="90646"/>
                  </a:lnTo>
                  <a:lnTo>
                    <a:pt x="164455" y="90646"/>
                  </a:lnTo>
                  <a:lnTo>
                    <a:pt x="164455" y="81358"/>
                  </a:lnTo>
                  <a:lnTo>
                    <a:pt x="162434" y="71819"/>
                  </a:lnTo>
                  <a:lnTo>
                    <a:pt x="25496" y="71819"/>
                  </a:lnTo>
                  <a:lnTo>
                    <a:pt x="33071" y="50639"/>
                  </a:lnTo>
                  <a:lnTo>
                    <a:pt x="46875" y="35059"/>
                  </a:lnTo>
                  <a:lnTo>
                    <a:pt x="64720" y="25442"/>
                  </a:lnTo>
                  <a:lnTo>
                    <a:pt x="84416" y="22156"/>
                  </a:lnTo>
                  <a:lnTo>
                    <a:pt x="139694" y="22156"/>
                  </a:lnTo>
                  <a:lnTo>
                    <a:pt x="115241" y="5919"/>
                  </a:lnTo>
                  <a:lnTo>
                    <a:pt x="84416" y="0"/>
                  </a:lnTo>
                  <a:close/>
                </a:path>
                <a:path w="164464" h="171450">
                  <a:moveTo>
                    <a:pt x="136372" y="124069"/>
                  </a:moveTo>
                  <a:lnTo>
                    <a:pt x="125763" y="135672"/>
                  </a:lnTo>
                  <a:lnTo>
                    <a:pt x="113174" y="143465"/>
                  </a:lnTo>
                  <a:lnTo>
                    <a:pt x="99101" y="147848"/>
                  </a:lnTo>
                  <a:lnTo>
                    <a:pt x="84039" y="149220"/>
                  </a:lnTo>
                  <a:lnTo>
                    <a:pt x="144406" y="149220"/>
                  </a:lnTo>
                  <a:lnTo>
                    <a:pt x="156529" y="134330"/>
                  </a:lnTo>
                  <a:lnTo>
                    <a:pt x="136372" y="124069"/>
                  </a:lnTo>
                  <a:close/>
                </a:path>
                <a:path w="164464" h="171450">
                  <a:moveTo>
                    <a:pt x="139694" y="22156"/>
                  </a:moveTo>
                  <a:lnTo>
                    <a:pt x="84416" y="22156"/>
                  </a:lnTo>
                  <a:lnTo>
                    <a:pt x="103862" y="25394"/>
                  </a:lnTo>
                  <a:lnTo>
                    <a:pt x="120263" y="34929"/>
                  </a:lnTo>
                  <a:lnTo>
                    <a:pt x="132392" y="50494"/>
                  </a:lnTo>
                  <a:lnTo>
                    <a:pt x="139021" y="71819"/>
                  </a:lnTo>
                  <a:lnTo>
                    <a:pt x="162434" y="71819"/>
                  </a:lnTo>
                  <a:lnTo>
                    <a:pt x="157443" y="48268"/>
                  </a:lnTo>
                  <a:lnTo>
                    <a:pt x="140311" y="22566"/>
                  </a:lnTo>
                  <a:lnTo>
                    <a:pt x="139694" y="22156"/>
                  </a:lnTo>
                  <a:close/>
                </a:path>
              </a:pathLst>
            </a:custGeom>
            <a:solidFill>
              <a:srgbClr val="FFFFFF"/>
            </a:solidFill>
          </p:spPr>
          <p:txBody>
            <a:bodyPr wrap="square" lIns="0" tIns="0" rIns="0" bIns="0" rtlCol="0"/>
            <a:lstStyle/>
            <a:p>
              <a:endParaRPr sz="662"/>
            </a:p>
          </p:txBody>
        </p:sp>
        <p:pic>
          <p:nvPicPr>
            <p:cNvPr id="39" name="object 29">
              <a:extLst>
                <a:ext uri="{FF2B5EF4-FFF2-40B4-BE49-F238E27FC236}">
                  <a16:creationId xmlns:a16="http://schemas.microsoft.com/office/drawing/2014/main" id="{D3562637-1917-384B-B828-A0C0FD02B4DA}"/>
                </a:ext>
              </a:extLst>
            </p:cNvPr>
            <p:cNvPicPr/>
            <p:nvPr/>
          </p:nvPicPr>
          <p:blipFill>
            <a:blip r:embed="rId14" cstate="screen">
              <a:extLst>
                <a:ext uri="{28A0092B-C50C-407E-A947-70E740481C1C}">
                  <a14:useLocalDpi xmlns:a14="http://schemas.microsoft.com/office/drawing/2010/main"/>
                </a:ext>
              </a:extLst>
            </a:blip>
            <a:stretch>
              <a:fillRect/>
            </a:stretch>
          </p:blipFill>
          <p:spPr>
            <a:xfrm>
              <a:off x="2994427" y="1226939"/>
              <a:ext cx="103942" cy="103942"/>
            </a:xfrm>
            <a:prstGeom prst="rect">
              <a:avLst/>
            </a:prstGeom>
          </p:spPr>
        </p:pic>
        <p:pic>
          <p:nvPicPr>
            <p:cNvPr id="40" name="object 30">
              <a:extLst>
                <a:ext uri="{FF2B5EF4-FFF2-40B4-BE49-F238E27FC236}">
                  <a16:creationId xmlns:a16="http://schemas.microsoft.com/office/drawing/2014/main" id="{720907BA-D8BB-9B41-8875-31AAC5EB9B93}"/>
                </a:ext>
              </a:extLst>
            </p:cNvPr>
            <p:cNvPicPr/>
            <p:nvPr/>
          </p:nvPicPr>
          <p:blipFill>
            <a:blip r:embed="rId4" cstate="screen">
              <a:extLst>
                <a:ext uri="{28A0092B-C50C-407E-A947-70E740481C1C}">
                  <a14:useLocalDpi xmlns:a14="http://schemas.microsoft.com/office/drawing/2010/main"/>
                </a:ext>
              </a:extLst>
            </a:blip>
            <a:stretch>
              <a:fillRect/>
            </a:stretch>
          </p:blipFill>
          <p:spPr>
            <a:xfrm>
              <a:off x="2164443" y="1226934"/>
              <a:ext cx="99713" cy="103942"/>
            </a:xfrm>
            <a:prstGeom prst="rect">
              <a:avLst/>
            </a:prstGeom>
          </p:spPr>
        </p:pic>
        <p:sp>
          <p:nvSpPr>
            <p:cNvPr id="41" name="object 31">
              <a:extLst>
                <a:ext uri="{FF2B5EF4-FFF2-40B4-BE49-F238E27FC236}">
                  <a16:creationId xmlns:a16="http://schemas.microsoft.com/office/drawing/2014/main" id="{ACE463D8-D6D4-6542-9544-60590CC66764}"/>
                </a:ext>
              </a:extLst>
            </p:cNvPr>
            <p:cNvSpPr/>
            <p:nvPr/>
          </p:nvSpPr>
          <p:spPr>
            <a:xfrm>
              <a:off x="2070035" y="1193835"/>
              <a:ext cx="1461705" cy="134773"/>
            </a:xfrm>
            <a:custGeom>
              <a:avLst/>
              <a:gdLst/>
              <a:ahLst/>
              <a:cxnLst/>
              <a:rect l="l" t="t" r="r" b="b"/>
              <a:pathLst>
                <a:path w="2410460" h="222250">
                  <a:moveTo>
                    <a:pt x="190893" y="0"/>
                  </a:moveTo>
                  <a:lnTo>
                    <a:pt x="0" y="0"/>
                  </a:lnTo>
                  <a:lnTo>
                    <a:pt x="0" y="22860"/>
                  </a:lnTo>
                  <a:lnTo>
                    <a:pt x="82359" y="22860"/>
                  </a:lnTo>
                  <a:lnTo>
                    <a:pt x="82359" y="222250"/>
                  </a:lnTo>
                  <a:lnTo>
                    <a:pt x="108902" y="222250"/>
                  </a:lnTo>
                  <a:lnTo>
                    <a:pt x="108902" y="22860"/>
                  </a:lnTo>
                  <a:lnTo>
                    <a:pt x="190893" y="22860"/>
                  </a:lnTo>
                  <a:lnTo>
                    <a:pt x="190893" y="0"/>
                  </a:lnTo>
                  <a:close/>
                </a:path>
                <a:path w="2410460" h="222250">
                  <a:moveTo>
                    <a:pt x="2410269" y="198120"/>
                  </a:moveTo>
                  <a:lnTo>
                    <a:pt x="2283193" y="198120"/>
                  </a:lnTo>
                  <a:lnTo>
                    <a:pt x="2283193" y="0"/>
                  </a:lnTo>
                  <a:lnTo>
                    <a:pt x="2257044" y="0"/>
                  </a:lnTo>
                  <a:lnTo>
                    <a:pt x="2257044" y="198120"/>
                  </a:lnTo>
                  <a:lnTo>
                    <a:pt x="2257044" y="222250"/>
                  </a:lnTo>
                  <a:lnTo>
                    <a:pt x="2410269" y="222250"/>
                  </a:lnTo>
                  <a:lnTo>
                    <a:pt x="2410269" y="198120"/>
                  </a:lnTo>
                  <a:close/>
                </a:path>
              </a:pathLst>
            </a:custGeom>
            <a:solidFill>
              <a:srgbClr val="FFFFFF"/>
            </a:solidFill>
          </p:spPr>
          <p:txBody>
            <a:bodyPr wrap="square" lIns="0" tIns="0" rIns="0" bIns="0" rtlCol="0"/>
            <a:lstStyle/>
            <a:p>
              <a:endParaRPr sz="662"/>
            </a:p>
          </p:txBody>
        </p:sp>
        <p:pic>
          <p:nvPicPr>
            <p:cNvPr id="42" name="object 32">
              <a:extLst>
                <a:ext uri="{FF2B5EF4-FFF2-40B4-BE49-F238E27FC236}">
                  <a16:creationId xmlns:a16="http://schemas.microsoft.com/office/drawing/2014/main" id="{4D148586-8016-044E-A623-1B8140884FA9}"/>
                </a:ext>
              </a:extLst>
            </p:cNvPr>
            <p:cNvPicPr/>
            <p:nvPr/>
          </p:nvPicPr>
          <p:blipFill>
            <a:blip r:embed="rId14" cstate="screen">
              <a:extLst>
                <a:ext uri="{28A0092B-C50C-407E-A947-70E740481C1C}">
                  <a14:useLocalDpi xmlns:a14="http://schemas.microsoft.com/office/drawing/2010/main"/>
                </a:ext>
              </a:extLst>
            </a:blip>
            <a:stretch>
              <a:fillRect/>
            </a:stretch>
          </p:blipFill>
          <p:spPr>
            <a:xfrm>
              <a:off x="2281084" y="1226939"/>
              <a:ext cx="103942" cy="103942"/>
            </a:xfrm>
            <a:prstGeom prst="rect">
              <a:avLst/>
            </a:prstGeom>
          </p:spPr>
        </p:pic>
      </p:grpSp>
      <p:grpSp>
        <p:nvGrpSpPr>
          <p:cNvPr id="2" name="Group 1">
            <a:extLst>
              <a:ext uri="{FF2B5EF4-FFF2-40B4-BE49-F238E27FC236}">
                <a16:creationId xmlns:a16="http://schemas.microsoft.com/office/drawing/2014/main" id="{92E35CA6-2062-ED40-AC4E-0872D31EBF98}"/>
              </a:ext>
            </a:extLst>
          </p:cNvPr>
          <p:cNvGrpSpPr/>
          <p:nvPr userDrawn="1"/>
        </p:nvGrpSpPr>
        <p:grpSpPr>
          <a:xfrm>
            <a:off x="953648" y="5905070"/>
            <a:ext cx="1269437" cy="371202"/>
            <a:chOff x="953648" y="5905070"/>
            <a:chExt cx="1269437" cy="371202"/>
          </a:xfrm>
        </p:grpSpPr>
        <p:sp>
          <p:nvSpPr>
            <p:cNvPr id="45" name="object 35">
              <a:extLst>
                <a:ext uri="{FF2B5EF4-FFF2-40B4-BE49-F238E27FC236}">
                  <a16:creationId xmlns:a16="http://schemas.microsoft.com/office/drawing/2014/main" id="{B34B68AF-14D7-C644-A482-064B31E0B626}"/>
                </a:ext>
              </a:extLst>
            </p:cNvPr>
            <p:cNvSpPr/>
            <p:nvPr/>
          </p:nvSpPr>
          <p:spPr>
            <a:xfrm>
              <a:off x="1253095" y="6105520"/>
              <a:ext cx="23104" cy="0"/>
            </a:xfrm>
            <a:custGeom>
              <a:avLst/>
              <a:gdLst/>
              <a:ahLst/>
              <a:cxnLst/>
              <a:rect l="l" t="t" r="r" b="b"/>
              <a:pathLst>
                <a:path w="38100">
                  <a:moveTo>
                    <a:pt x="37925" y="0"/>
                  </a:moveTo>
                  <a:lnTo>
                    <a:pt x="0" y="0"/>
                  </a:lnTo>
                </a:path>
              </a:pathLst>
            </a:custGeom>
            <a:solidFill>
              <a:srgbClr val="FFFFFF"/>
            </a:solidFill>
          </p:spPr>
          <p:txBody>
            <a:bodyPr wrap="square" lIns="0" tIns="0" rIns="0" bIns="0" rtlCol="0"/>
            <a:lstStyle/>
            <a:p>
              <a:endParaRPr sz="662"/>
            </a:p>
          </p:txBody>
        </p:sp>
        <p:pic>
          <p:nvPicPr>
            <p:cNvPr id="46" name="object 36">
              <a:extLst>
                <a:ext uri="{FF2B5EF4-FFF2-40B4-BE49-F238E27FC236}">
                  <a16:creationId xmlns:a16="http://schemas.microsoft.com/office/drawing/2014/main" id="{50CAA1A4-6451-C841-B0DE-A1C529022E7C}"/>
                </a:ext>
              </a:extLst>
            </p:cNvPr>
            <p:cNvPicPr/>
            <p:nvPr/>
          </p:nvPicPr>
          <p:blipFill>
            <a:blip r:embed="rId15" cstate="screen">
              <a:extLst>
                <a:ext uri="{28A0092B-C50C-407E-A947-70E740481C1C}">
                  <a14:useLocalDpi xmlns:a14="http://schemas.microsoft.com/office/drawing/2010/main"/>
                </a:ext>
              </a:extLst>
            </a:blip>
            <a:stretch>
              <a:fillRect/>
            </a:stretch>
          </p:blipFill>
          <p:spPr>
            <a:xfrm>
              <a:off x="1304179" y="6019897"/>
              <a:ext cx="172380" cy="87516"/>
            </a:xfrm>
            <a:prstGeom prst="rect">
              <a:avLst/>
            </a:prstGeom>
          </p:spPr>
        </p:pic>
        <p:sp>
          <p:nvSpPr>
            <p:cNvPr id="47" name="object 37">
              <a:extLst>
                <a:ext uri="{FF2B5EF4-FFF2-40B4-BE49-F238E27FC236}">
                  <a16:creationId xmlns:a16="http://schemas.microsoft.com/office/drawing/2014/main" id="{31D1D5A3-E9E1-3E4D-9041-90BE8A88F03D}"/>
                </a:ext>
              </a:extLst>
            </p:cNvPr>
            <p:cNvSpPr/>
            <p:nvPr/>
          </p:nvSpPr>
          <p:spPr>
            <a:xfrm>
              <a:off x="953648" y="5905070"/>
              <a:ext cx="744715" cy="371202"/>
            </a:xfrm>
            <a:custGeom>
              <a:avLst/>
              <a:gdLst/>
              <a:ahLst/>
              <a:cxnLst/>
              <a:rect l="l" t="t" r="r" b="b"/>
              <a:pathLst>
                <a:path w="1228089" h="612140">
                  <a:moveTo>
                    <a:pt x="544487" y="434708"/>
                  </a:moveTo>
                  <a:lnTo>
                    <a:pt x="510298" y="413372"/>
                  </a:lnTo>
                  <a:lnTo>
                    <a:pt x="504342" y="411822"/>
                  </a:lnTo>
                  <a:lnTo>
                    <a:pt x="504342" y="401523"/>
                  </a:lnTo>
                  <a:lnTo>
                    <a:pt x="509816" y="398462"/>
                  </a:lnTo>
                  <a:lnTo>
                    <a:pt x="525106" y="398462"/>
                  </a:lnTo>
                  <a:lnTo>
                    <a:pt x="531723" y="400964"/>
                  </a:lnTo>
                  <a:lnTo>
                    <a:pt x="537146" y="404329"/>
                  </a:lnTo>
                  <a:lnTo>
                    <a:pt x="543648" y="393090"/>
                  </a:lnTo>
                  <a:lnTo>
                    <a:pt x="537222" y="389750"/>
                  </a:lnTo>
                  <a:lnTo>
                    <a:pt x="530834" y="387464"/>
                  </a:lnTo>
                  <a:lnTo>
                    <a:pt x="524243" y="386156"/>
                  </a:lnTo>
                  <a:lnTo>
                    <a:pt x="517258" y="385737"/>
                  </a:lnTo>
                  <a:lnTo>
                    <a:pt x="506755" y="387134"/>
                  </a:lnTo>
                  <a:lnTo>
                    <a:pt x="497979" y="391274"/>
                  </a:lnTo>
                  <a:lnTo>
                    <a:pt x="491972" y="398132"/>
                  </a:lnTo>
                  <a:lnTo>
                    <a:pt x="489737" y="407644"/>
                  </a:lnTo>
                  <a:lnTo>
                    <a:pt x="491312" y="415721"/>
                  </a:lnTo>
                  <a:lnTo>
                    <a:pt x="495706" y="421487"/>
                  </a:lnTo>
                  <a:lnTo>
                    <a:pt x="502373" y="425259"/>
                  </a:lnTo>
                  <a:lnTo>
                    <a:pt x="510806" y="427418"/>
                  </a:lnTo>
                  <a:lnTo>
                    <a:pt x="524789" y="429628"/>
                  </a:lnTo>
                  <a:lnTo>
                    <a:pt x="529844" y="431431"/>
                  </a:lnTo>
                  <a:lnTo>
                    <a:pt x="529844" y="441528"/>
                  </a:lnTo>
                  <a:lnTo>
                    <a:pt x="523925" y="444525"/>
                  </a:lnTo>
                  <a:lnTo>
                    <a:pt x="507403" y="444525"/>
                  </a:lnTo>
                  <a:lnTo>
                    <a:pt x="499249" y="441071"/>
                  </a:lnTo>
                  <a:lnTo>
                    <a:pt x="494284" y="437095"/>
                  </a:lnTo>
                  <a:lnTo>
                    <a:pt x="487133" y="448170"/>
                  </a:lnTo>
                  <a:lnTo>
                    <a:pt x="493331" y="452107"/>
                  </a:lnTo>
                  <a:lnTo>
                    <a:pt x="500532" y="454926"/>
                  </a:lnTo>
                  <a:lnTo>
                    <a:pt x="508317" y="456641"/>
                  </a:lnTo>
                  <a:lnTo>
                    <a:pt x="516216" y="457212"/>
                  </a:lnTo>
                  <a:lnTo>
                    <a:pt x="526910" y="455841"/>
                  </a:lnTo>
                  <a:lnTo>
                    <a:pt x="535927" y="451688"/>
                  </a:lnTo>
                  <a:lnTo>
                    <a:pt x="542163" y="444665"/>
                  </a:lnTo>
                  <a:lnTo>
                    <a:pt x="544487" y="434708"/>
                  </a:lnTo>
                  <a:close/>
                </a:path>
                <a:path w="1228089" h="612140">
                  <a:moveTo>
                    <a:pt x="556818" y="510311"/>
                  </a:moveTo>
                  <a:lnTo>
                    <a:pt x="556641" y="506425"/>
                  </a:lnTo>
                  <a:lnTo>
                    <a:pt x="524852" y="506425"/>
                  </a:lnTo>
                  <a:lnTo>
                    <a:pt x="524852" y="517918"/>
                  </a:lnTo>
                  <a:lnTo>
                    <a:pt x="542417" y="517918"/>
                  </a:lnTo>
                  <a:lnTo>
                    <a:pt x="540588" y="527735"/>
                  </a:lnTo>
                  <a:lnTo>
                    <a:pt x="534035" y="533158"/>
                  </a:lnTo>
                  <a:lnTo>
                    <a:pt x="522770" y="533158"/>
                  </a:lnTo>
                  <a:lnTo>
                    <a:pt x="514375" y="531558"/>
                  </a:lnTo>
                  <a:lnTo>
                    <a:pt x="507530" y="526973"/>
                  </a:lnTo>
                  <a:lnTo>
                    <a:pt x="502920" y="519760"/>
                  </a:lnTo>
                  <a:lnTo>
                    <a:pt x="501230" y="510235"/>
                  </a:lnTo>
                  <a:lnTo>
                    <a:pt x="502869" y="501002"/>
                  </a:lnTo>
                  <a:lnTo>
                    <a:pt x="507403" y="493814"/>
                  </a:lnTo>
                  <a:lnTo>
                    <a:pt x="514299" y="489153"/>
                  </a:lnTo>
                  <a:lnTo>
                    <a:pt x="523024" y="487489"/>
                  </a:lnTo>
                  <a:lnTo>
                    <a:pt x="530098" y="487489"/>
                  </a:lnTo>
                  <a:lnTo>
                    <a:pt x="535825" y="490232"/>
                  </a:lnTo>
                  <a:lnTo>
                    <a:pt x="539699" y="494728"/>
                  </a:lnTo>
                  <a:lnTo>
                    <a:pt x="549617" y="485013"/>
                  </a:lnTo>
                  <a:lnTo>
                    <a:pt x="544487" y="480555"/>
                  </a:lnTo>
                  <a:lnTo>
                    <a:pt x="538340" y="477227"/>
                  </a:lnTo>
                  <a:lnTo>
                    <a:pt x="531279" y="475132"/>
                  </a:lnTo>
                  <a:lnTo>
                    <a:pt x="523417" y="474408"/>
                  </a:lnTo>
                  <a:lnTo>
                    <a:pt x="508787" y="477075"/>
                  </a:lnTo>
                  <a:lnTo>
                    <a:pt x="497255" y="484492"/>
                  </a:lnTo>
                  <a:lnTo>
                    <a:pt x="489699" y="495833"/>
                  </a:lnTo>
                  <a:lnTo>
                    <a:pt x="486981" y="510235"/>
                  </a:lnTo>
                  <a:lnTo>
                    <a:pt x="489940" y="525208"/>
                  </a:lnTo>
                  <a:lnTo>
                    <a:pt x="497865" y="536448"/>
                  </a:lnTo>
                  <a:lnTo>
                    <a:pt x="509371" y="543521"/>
                  </a:lnTo>
                  <a:lnTo>
                    <a:pt x="523087" y="545973"/>
                  </a:lnTo>
                  <a:lnTo>
                    <a:pt x="536613" y="543344"/>
                  </a:lnTo>
                  <a:lnTo>
                    <a:pt x="547293" y="535990"/>
                  </a:lnTo>
                  <a:lnTo>
                    <a:pt x="554304" y="524713"/>
                  </a:lnTo>
                  <a:lnTo>
                    <a:pt x="556818" y="510311"/>
                  </a:lnTo>
                  <a:close/>
                </a:path>
                <a:path w="1228089" h="612140">
                  <a:moveTo>
                    <a:pt x="569836" y="192493"/>
                  </a:moveTo>
                  <a:lnTo>
                    <a:pt x="478028" y="192493"/>
                  </a:lnTo>
                  <a:lnTo>
                    <a:pt x="478929" y="190550"/>
                  </a:lnTo>
                  <a:lnTo>
                    <a:pt x="567207" y="0"/>
                  </a:lnTo>
                  <a:lnTo>
                    <a:pt x="292366" y="0"/>
                  </a:lnTo>
                  <a:lnTo>
                    <a:pt x="292366" y="193738"/>
                  </a:lnTo>
                  <a:lnTo>
                    <a:pt x="292366" y="329336"/>
                  </a:lnTo>
                  <a:lnTo>
                    <a:pt x="253644" y="329336"/>
                  </a:lnTo>
                  <a:lnTo>
                    <a:pt x="253644" y="193738"/>
                  </a:lnTo>
                  <a:lnTo>
                    <a:pt x="292366" y="193738"/>
                  </a:lnTo>
                  <a:lnTo>
                    <a:pt x="292366" y="0"/>
                  </a:lnTo>
                  <a:lnTo>
                    <a:pt x="0" y="0"/>
                  </a:lnTo>
                  <a:lnTo>
                    <a:pt x="89763" y="193738"/>
                  </a:lnTo>
                  <a:lnTo>
                    <a:pt x="131610" y="193738"/>
                  </a:lnTo>
                  <a:lnTo>
                    <a:pt x="165976" y="267855"/>
                  </a:lnTo>
                  <a:lnTo>
                    <a:pt x="200317" y="193738"/>
                  </a:lnTo>
                  <a:lnTo>
                    <a:pt x="242252" y="193738"/>
                  </a:lnTo>
                  <a:lnTo>
                    <a:pt x="179412" y="329336"/>
                  </a:lnTo>
                  <a:lnTo>
                    <a:pt x="152603" y="329336"/>
                  </a:lnTo>
                  <a:lnTo>
                    <a:pt x="283616" y="612051"/>
                  </a:lnTo>
                  <a:lnTo>
                    <a:pt x="413270" y="332282"/>
                  </a:lnTo>
                  <a:lnTo>
                    <a:pt x="417652" y="322834"/>
                  </a:lnTo>
                  <a:lnTo>
                    <a:pt x="409549" y="326847"/>
                  </a:lnTo>
                  <a:lnTo>
                    <a:pt x="400900" y="329806"/>
                  </a:lnTo>
                  <a:lnTo>
                    <a:pt x="391795" y="331647"/>
                  </a:lnTo>
                  <a:lnTo>
                    <a:pt x="382295" y="332282"/>
                  </a:lnTo>
                  <a:lnTo>
                    <a:pt x="353860" y="326885"/>
                  </a:lnTo>
                  <a:lnTo>
                    <a:pt x="330771" y="311975"/>
                  </a:lnTo>
                  <a:lnTo>
                    <a:pt x="315277" y="289496"/>
                  </a:lnTo>
                  <a:lnTo>
                    <a:pt x="309613" y="261404"/>
                  </a:lnTo>
                  <a:lnTo>
                    <a:pt x="315277" y="233324"/>
                  </a:lnTo>
                  <a:lnTo>
                    <a:pt x="330771" y="210858"/>
                  </a:lnTo>
                  <a:lnTo>
                    <a:pt x="353860" y="195948"/>
                  </a:lnTo>
                  <a:lnTo>
                    <a:pt x="382295" y="190550"/>
                  </a:lnTo>
                  <a:lnTo>
                    <a:pt x="400977" y="193052"/>
                  </a:lnTo>
                  <a:lnTo>
                    <a:pt x="417766" y="200088"/>
                  </a:lnTo>
                  <a:lnTo>
                    <a:pt x="432015" y="210985"/>
                  </a:lnTo>
                  <a:lnTo>
                    <a:pt x="443064" y="225082"/>
                  </a:lnTo>
                  <a:lnTo>
                    <a:pt x="411416" y="244068"/>
                  </a:lnTo>
                  <a:lnTo>
                    <a:pt x="406069" y="237350"/>
                  </a:lnTo>
                  <a:lnTo>
                    <a:pt x="399224" y="232079"/>
                  </a:lnTo>
                  <a:lnTo>
                    <a:pt x="391198" y="228638"/>
                  </a:lnTo>
                  <a:lnTo>
                    <a:pt x="382295" y="227406"/>
                  </a:lnTo>
                  <a:lnTo>
                    <a:pt x="369049" y="230111"/>
                  </a:lnTo>
                  <a:lnTo>
                    <a:pt x="358254" y="237439"/>
                  </a:lnTo>
                  <a:lnTo>
                    <a:pt x="350964" y="248246"/>
                  </a:lnTo>
                  <a:lnTo>
                    <a:pt x="348297" y="261404"/>
                  </a:lnTo>
                  <a:lnTo>
                    <a:pt x="350964" y="274574"/>
                  </a:lnTo>
                  <a:lnTo>
                    <a:pt x="358254" y="285381"/>
                  </a:lnTo>
                  <a:lnTo>
                    <a:pt x="369049" y="292709"/>
                  </a:lnTo>
                  <a:lnTo>
                    <a:pt x="382295" y="295402"/>
                  </a:lnTo>
                  <a:lnTo>
                    <a:pt x="391198" y="294195"/>
                  </a:lnTo>
                  <a:lnTo>
                    <a:pt x="399224" y="290817"/>
                  </a:lnTo>
                  <a:lnTo>
                    <a:pt x="406069" y="285572"/>
                  </a:lnTo>
                  <a:lnTo>
                    <a:pt x="411416" y="278765"/>
                  </a:lnTo>
                  <a:lnTo>
                    <a:pt x="432257" y="291287"/>
                  </a:lnTo>
                  <a:lnTo>
                    <a:pt x="438048" y="278765"/>
                  </a:lnTo>
                  <a:lnTo>
                    <a:pt x="454126" y="244068"/>
                  </a:lnTo>
                  <a:lnTo>
                    <a:pt x="462330" y="226377"/>
                  </a:lnTo>
                  <a:lnTo>
                    <a:pt x="493801" y="226377"/>
                  </a:lnTo>
                  <a:lnTo>
                    <a:pt x="493801" y="330542"/>
                  </a:lnTo>
                  <a:lnTo>
                    <a:pt x="531710" y="330542"/>
                  </a:lnTo>
                  <a:lnTo>
                    <a:pt x="531710" y="226377"/>
                  </a:lnTo>
                  <a:lnTo>
                    <a:pt x="569836" y="226377"/>
                  </a:lnTo>
                  <a:lnTo>
                    <a:pt x="569836" y="192493"/>
                  </a:lnTo>
                  <a:close/>
                </a:path>
                <a:path w="1228089" h="612140">
                  <a:moveTo>
                    <a:pt x="591248" y="452183"/>
                  </a:moveTo>
                  <a:lnTo>
                    <a:pt x="586498" y="442112"/>
                  </a:lnTo>
                  <a:lnTo>
                    <a:pt x="583895" y="443687"/>
                  </a:lnTo>
                  <a:lnTo>
                    <a:pt x="580593" y="445236"/>
                  </a:lnTo>
                  <a:lnTo>
                    <a:pt x="573519" y="445236"/>
                  </a:lnTo>
                  <a:lnTo>
                    <a:pt x="570382" y="443052"/>
                  </a:lnTo>
                  <a:lnTo>
                    <a:pt x="570382" y="419620"/>
                  </a:lnTo>
                  <a:lnTo>
                    <a:pt x="587692" y="419620"/>
                  </a:lnTo>
                  <a:lnTo>
                    <a:pt x="587692" y="408178"/>
                  </a:lnTo>
                  <a:lnTo>
                    <a:pt x="570382" y="408178"/>
                  </a:lnTo>
                  <a:lnTo>
                    <a:pt x="570382" y="393992"/>
                  </a:lnTo>
                  <a:lnTo>
                    <a:pt x="557504" y="393992"/>
                  </a:lnTo>
                  <a:lnTo>
                    <a:pt x="557504" y="408178"/>
                  </a:lnTo>
                  <a:lnTo>
                    <a:pt x="548271" y="408178"/>
                  </a:lnTo>
                  <a:lnTo>
                    <a:pt x="548271" y="419620"/>
                  </a:lnTo>
                  <a:lnTo>
                    <a:pt x="557504" y="419620"/>
                  </a:lnTo>
                  <a:lnTo>
                    <a:pt x="557504" y="438099"/>
                  </a:lnTo>
                  <a:lnTo>
                    <a:pt x="558634" y="446316"/>
                  </a:lnTo>
                  <a:lnTo>
                    <a:pt x="562013" y="452310"/>
                  </a:lnTo>
                  <a:lnTo>
                    <a:pt x="567613" y="455968"/>
                  </a:lnTo>
                  <a:lnTo>
                    <a:pt x="575398" y="457212"/>
                  </a:lnTo>
                  <a:lnTo>
                    <a:pt x="582218" y="457212"/>
                  </a:lnTo>
                  <a:lnTo>
                    <a:pt x="587032" y="455041"/>
                  </a:lnTo>
                  <a:lnTo>
                    <a:pt x="591248" y="452183"/>
                  </a:lnTo>
                  <a:close/>
                </a:path>
                <a:path w="1228089" h="612140">
                  <a:moveTo>
                    <a:pt x="615010" y="520827"/>
                  </a:moveTo>
                  <a:lnTo>
                    <a:pt x="613054" y="510819"/>
                  </a:lnTo>
                  <a:lnTo>
                    <a:pt x="610920" y="507669"/>
                  </a:lnTo>
                  <a:lnTo>
                    <a:pt x="607644" y="502843"/>
                  </a:lnTo>
                  <a:lnTo>
                    <a:pt x="601853" y="499122"/>
                  </a:lnTo>
                  <a:lnTo>
                    <a:pt x="601853" y="513092"/>
                  </a:lnTo>
                  <a:lnTo>
                    <a:pt x="601853" y="528561"/>
                  </a:lnTo>
                  <a:lnTo>
                    <a:pt x="596366" y="533971"/>
                  </a:lnTo>
                  <a:lnTo>
                    <a:pt x="581863" y="533971"/>
                  </a:lnTo>
                  <a:lnTo>
                    <a:pt x="576440" y="528561"/>
                  </a:lnTo>
                  <a:lnTo>
                    <a:pt x="576440" y="513092"/>
                  </a:lnTo>
                  <a:lnTo>
                    <a:pt x="581863" y="507669"/>
                  </a:lnTo>
                  <a:lnTo>
                    <a:pt x="596366" y="507669"/>
                  </a:lnTo>
                  <a:lnTo>
                    <a:pt x="601853" y="513092"/>
                  </a:lnTo>
                  <a:lnTo>
                    <a:pt x="601853" y="499122"/>
                  </a:lnTo>
                  <a:lnTo>
                    <a:pt x="599452" y="497573"/>
                  </a:lnTo>
                  <a:lnTo>
                    <a:pt x="589114" y="495668"/>
                  </a:lnTo>
                  <a:lnTo>
                    <a:pt x="578815" y="497573"/>
                  </a:lnTo>
                  <a:lnTo>
                    <a:pt x="570649" y="502843"/>
                  </a:lnTo>
                  <a:lnTo>
                    <a:pt x="565251" y="510819"/>
                  </a:lnTo>
                  <a:lnTo>
                    <a:pt x="563321" y="520827"/>
                  </a:lnTo>
                  <a:lnTo>
                    <a:pt x="565251" y="530834"/>
                  </a:lnTo>
                  <a:lnTo>
                    <a:pt x="570649" y="538810"/>
                  </a:lnTo>
                  <a:lnTo>
                    <a:pt x="578815" y="544080"/>
                  </a:lnTo>
                  <a:lnTo>
                    <a:pt x="589114" y="545985"/>
                  </a:lnTo>
                  <a:lnTo>
                    <a:pt x="599452" y="544080"/>
                  </a:lnTo>
                  <a:lnTo>
                    <a:pt x="607644" y="538810"/>
                  </a:lnTo>
                  <a:lnTo>
                    <a:pt x="610933" y="533971"/>
                  </a:lnTo>
                  <a:lnTo>
                    <a:pt x="613054" y="530834"/>
                  </a:lnTo>
                  <a:lnTo>
                    <a:pt x="615010" y="520827"/>
                  </a:lnTo>
                  <a:close/>
                </a:path>
                <a:path w="1228089" h="612140">
                  <a:moveTo>
                    <a:pt x="643521" y="408178"/>
                  </a:moveTo>
                  <a:lnTo>
                    <a:pt x="631342" y="408178"/>
                  </a:lnTo>
                  <a:lnTo>
                    <a:pt x="631342" y="424497"/>
                  </a:lnTo>
                  <a:lnTo>
                    <a:pt x="631342" y="439597"/>
                  </a:lnTo>
                  <a:lnTo>
                    <a:pt x="626351" y="445236"/>
                  </a:lnTo>
                  <a:lnTo>
                    <a:pt x="611454" y="445236"/>
                  </a:lnTo>
                  <a:lnTo>
                    <a:pt x="606653" y="439343"/>
                  </a:lnTo>
                  <a:lnTo>
                    <a:pt x="606653" y="424751"/>
                  </a:lnTo>
                  <a:lnTo>
                    <a:pt x="611454" y="418896"/>
                  </a:lnTo>
                  <a:lnTo>
                    <a:pt x="626351" y="418896"/>
                  </a:lnTo>
                  <a:lnTo>
                    <a:pt x="631342" y="424497"/>
                  </a:lnTo>
                  <a:lnTo>
                    <a:pt x="631342" y="408178"/>
                  </a:lnTo>
                  <a:lnTo>
                    <a:pt x="630948" y="408178"/>
                  </a:lnTo>
                  <a:lnTo>
                    <a:pt x="630948" y="413461"/>
                  </a:lnTo>
                  <a:lnTo>
                    <a:pt x="627773" y="409549"/>
                  </a:lnTo>
                  <a:lnTo>
                    <a:pt x="623214" y="406895"/>
                  </a:lnTo>
                  <a:lnTo>
                    <a:pt x="616648" y="406895"/>
                  </a:lnTo>
                  <a:lnTo>
                    <a:pt x="607466" y="408800"/>
                  </a:lnTo>
                  <a:lnTo>
                    <a:pt x="600138" y="414083"/>
                  </a:lnTo>
                  <a:lnTo>
                    <a:pt x="595274" y="422059"/>
                  </a:lnTo>
                  <a:lnTo>
                    <a:pt x="593509" y="432054"/>
                  </a:lnTo>
                  <a:lnTo>
                    <a:pt x="595274" y="442048"/>
                  </a:lnTo>
                  <a:lnTo>
                    <a:pt x="600138" y="450024"/>
                  </a:lnTo>
                  <a:lnTo>
                    <a:pt x="607466" y="455307"/>
                  </a:lnTo>
                  <a:lnTo>
                    <a:pt x="616648" y="457212"/>
                  </a:lnTo>
                  <a:lnTo>
                    <a:pt x="623214" y="457212"/>
                  </a:lnTo>
                  <a:lnTo>
                    <a:pt x="627837" y="454545"/>
                  </a:lnTo>
                  <a:lnTo>
                    <a:pt x="630948" y="450697"/>
                  </a:lnTo>
                  <a:lnTo>
                    <a:pt x="630948" y="455980"/>
                  </a:lnTo>
                  <a:lnTo>
                    <a:pt x="643521" y="455980"/>
                  </a:lnTo>
                  <a:lnTo>
                    <a:pt x="643521" y="450697"/>
                  </a:lnTo>
                  <a:lnTo>
                    <a:pt x="643521" y="445236"/>
                  </a:lnTo>
                  <a:lnTo>
                    <a:pt x="643521" y="418896"/>
                  </a:lnTo>
                  <a:lnTo>
                    <a:pt x="643521" y="413461"/>
                  </a:lnTo>
                  <a:lnTo>
                    <a:pt x="643521" y="408178"/>
                  </a:lnTo>
                  <a:close/>
                </a:path>
                <a:path w="1228089" h="612140">
                  <a:moveTo>
                    <a:pt x="668731" y="496951"/>
                  </a:moveTo>
                  <a:lnTo>
                    <a:pt x="655154" y="496951"/>
                  </a:lnTo>
                  <a:lnTo>
                    <a:pt x="642670" y="531164"/>
                  </a:lnTo>
                  <a:lnTo>
                    <a:pt x="630301" y="496951"/>
                  </a:lnTo>
                  <a:lnTo>
                    <a:pt x="616267" y="496951"/>
                  </a:lnTo>
                  <a:lnTo>
                    <a:pt x="635177" y="544753"/>
                  </a:lnTo>
                  <a:lnTo>
                    <a:pt x="650024" y="544753"/>
                  </a:lnTo>
                  <a:lnTo>
                    <a:pt x="668731" y="496951"/>
                  </a:lnTo>
                  <a:close/>
                </a:path>
                <a:path w="1228089" h="612140">
                  <a:moveTo>
                    <a:pt x="693280" y="452183"/>
                  </a:moveTo>
                  <a:lnTo>
                    <a:pt x="688543" y="442112"/>
                  </a:lnTo>
                  <a:lnTo>
                    <a:pt x="685939" y="443687"/>
                  </a:lnTo>
                  <a:lnTo>
                    <a:pt x="682625" y="445236"/>
                  </a:lnTo>
                  <a:lnTo>
                    <a:pt x="675551" y="445236"/>
                  </a:lnTo>
                  <a:lnTo>
                    <a:pt x="672414" y="443052"/>
                  </a:lnTo>
                  <a:lnTo>
                    <a:pt x="672414" y="419620"/>
                  </a:lnTo>
                  <a:lnTo>
                    <a:pt x="689724" y="419620"/>
                  </a:lnTo>
                  <a:lnTo>
                    <a:pt x="689724" y="408178"/>
                  </a:lnTo>
                  <a:lnTo>
                    <a:pt x="672414" y="408178"/>
                  </a:lnTo>
                  <a:lnTo>
                    <a:pt x="672414" y="393992"/>
                  </a:lnTo>
                  <a:lnTo>
                    <a:pt x="659549" y="393992"/>
                  </a:lnTo>
                  <a:lnTo>
                    <a:pt x="659549" y="408178"/>
                  </a:lnTo>
                  <a:lnTo>
                    <a:pt x="650316" y="408178"/>
                  </a:lnTo>
                  <a:lnTo>
                    <a:pt x="650316" y="419620"/>
                  </a:lnTo>
                  <a:lnTo>
                    <a:pt x="659549" y="419620"/>
                  </a:lnTo>
                  <a:lnTo>
                    <a:pt x="659549" y="438099"/>
                  </a:lnTo>
                  <a:lnTo>
                    <a:pt x="660679" y="446316"/>
                  </a:lnTo>
                  <a:lnTo>
                    <a:pt x="664057" y="452310"/>
                  </a:lnTo>
                  <a:lnTo>
                    <a:pt x="669645" y="455968"/>
                  </a:lnTo>
                  <a:lnTo>
                    <a:pt x="677443" y="457212"/>
                  </a:lnTo>
                  <a:lnTo>
                    <a:pt x="684263" y="457212"/>
                  </a:lnTo>
                  <a:lnTo>
                    <a:pt x="689076" y="455041"/>
                  </a:lnTo>
                  <a:lnTo>
                    <a:pt x="693280" y="452183"/>
                  </a:lnTo>
                  <a:close/>
                </a:path>
                <a:path w="1228089" h="612140">
                  <a:moveTo>
                    <a:pt x="717435" y="520776"/>
                  </a:moveTo>
                  <a:lnTo>
                    <a:pt x="704507" y="498106"/>
                  </a:lnTo>
                  <a:lnTo>
                    <a:pt x="704507" y="516343"/>
                  </a:lnTo>
                  <a:lnTo>
                    <a:pt x="683361" y="516343"/>
                  </a:lnTo>
                  <a:lnTo>
                    <a:pt x="684479" y="510425"/>
                  </a:lnTo>
                  <a:lnTo>
                    <a:pt x="688047" y="506768"/>
                  </a:lnTo>
                  <a:lnTo>
                    <a:pt x="699630" y="506768"/>
                  </a:lnTo>
                  <a:lnTo>
                    <a:pt x="703338" y="510235"/>
                  </a:lnTo>
                  <a:lnTo>
                    <a:pt x="704507" y="516343"/>
                  </a:lnTo>
                  <a:lnTo>
                    <a:pt x="704507" y="498106"/>
                  </a:lnTo>
                  <a:lnTo>
                    <a:pt x="703643" y="497497"/>
                  </a:lnTo>
                  <a:lnTo>
                    <a:pt x="694220" y="495668"/>
                  </a:lnTo>
                  <a:lnTo>
                    <a:pt x="684403" y="497509"/>
                  </a:lnTo>
                  <a:lnTo>
                    <a:pt x="676757" y="502678"/>
                  </a:lnTo>
                  <a:lnTo>
                    <a:pt x="671804" y="510679"/>
                  </a:lnTo>
                  <a:lnTo>
                    <a:pt x="670039" y="520966"/>
                  </a:lnTo>
                  <a:lnTo>
                    <a:pt x="671855" y="531228"/>
                  </a:lnTo>
                  <a:lnTo>
                    <a:pt x="676948" y="539115"/>
                  </a:lnTo>
                  <a:lnTo>
                    <a:pt x="684796" y="544195"/>
                  </a:lnTo>
                  <a:lnTo>
                    <a:pt x="694867" y="545985"/>
                  </a:lnTo>
                  <a:lnTo>
                    <a:pt x="702881" y="545985"/>
                  </a:lnTo>
                  <a:lnTo>
                    <a:pt x="709803" y="543712"/>
                  </a:lnTo>
                  <a:lnTo>
                    <a:pt x="715225" y="538721"/>
                  </a:lnTo>
                  <a:lnTo>
                    <a:pt x="711847" y="535025"/>
                  </a:lnTo>
                  <a:lnTo>
                    <a:pt x="707682" y="530453"/>
                  </a:lnTo>
                  <a:lnTo>
                    <a:pt x="704227" y="533336"/>
                  </a:lnTo>
                  <a:lnTo>
                    <a:pt x="699744" y="535025"/>
                  </a:lnTo>
                  <a:lnTo>
                    <a:pt x="689533" y="535025"/>
                  </a:lnTo>
                  <a:lnTo>
                    <a:pt x="684682" y="532015"/>
                  </a:lnTo>
                  <a:lnTo>
                    <a:pt x="683310" y="525119"/>
                  </a:lnTo>
                  <a:lnTo>
                    <a:pt x="717194" y="525119"/>
                  </a:lnTo>
                  <a:lnTo>
                    <a:pt x="717321" y="524027"/>
                  </a:lnTo>
                  <a:lnTo>
                    <a:pt x="717435" y="520776"/>
                  </a:lnTo>
                  <a:close/>
                </a:path>
                <a:path w="1228089" h="612140">
                  <a:moveTo>
                    <a:pt x="742937" y="432003"/>
                  </a:moveTo>
                  <a:lnTo>
                    <a:pt x="742188" y="427570"/>
                  </a:lnTo>
                  <a:lnTo>
                    <a:pt x="741235" y="421906"/>
                  </a:lnTo>
                  <a:lnTo>
                    <a:pt x="741133" y="421665"/>
                  </a:lnTo>
                  <a:lnTo>
                    <a:pt x="738949" y="418007"/>
                  </a:lnTo>
                  <a:lnTo>
                    <a:pt x="736460" y="413867"/>
                  </a:lnTo>
                  <a:lnTo>
                    <a:pt x="730008" y="409346"/>
                  </a:lnTo>
                  <a:lnTo>
                    <a:pt x="730008" y="427570"/>
                  </a:lnTo>
                  <a:lnTo>
                    <a:pt x="708850" y="427570"/>
                  </a:lnTo>
                  <a:lnTo>
                    <a:pt x="709980" y="421665"/>
                  </a:lnTo>
                  <a:lnTo>
                    <a:pt x="713549" y="418007"/>
                  </a:lnTo>
                  <a:lnTo>
                    <a:pt x="725131" y="418007"/>
                  </a:lnTo>
                  <a:lnTo>
                    <a:pt x="728827" y="421462"/>
                  </a:lnTo>
                  <a:lnTo>
                    <a:pt x="730008" y="427570"/>
                  </a:lnTo>
                  <a:lnTo>
                    <a:pt x="730008" y="409346"/>
                  </a:lnTo>
                  <a:lnTo>
                    <a:pt x="729132" y="408724"/>
                  </a:lnTo>
                  <a:lnTo>
                    <a:pt x="719709" y="406895"/>
                  </a:lnTo>
                  <a:lnTo>
                    <a:pt x="709904" y="408736"/>
                  </a:lnTo>
                  <a:lnTo>
                    <a:pt x="702259" y="413905"/>
                  </a:lnTo>
                  <a:lnTo>
                    <a:pt x="697306" y="421906"/>
                  </a:lnTo>
                  <a:lnTo>
                    <a:pt x="695540" y="432206"/>
                  </a:lnTo>
                  <a:lnTo>
                    <a:pt x="697357" y="442455"/>
                  </a:lnTo>
                  <a:lnTo>
                    <a:pt x="702449" y="450354"/>
                  </a:lnTo>
                  <a:lnTo>
                    <a:pt x="710285" y="455422"/>
                  </a:lnTo>
                  <a:lnTo>
                    <a:pt x="720356" y="457212"/>
                  </a:lnTo>
                  <a:lnTo>
                    <a:pt x="728383" y="457212"/>
                  </a:lnTo>
                  <a:lnTo>
                    <a:pt x="735304" y="454952"/>
                  </a:lnTo>
                  <a:lnTo>
                    <a:pt x="740714" y="449948"/>
                  </a:lnTo>
                  <a:lnTo>
                    <a:pt x="737349" y="446252"/>
                  </a:lnTo>
                  <a:lnTo>
                    <a:pt x="733183" y="441680"/>
                  </a:lnTo>
                  <a:lnTo>
                    <a:pt x="729729" y="444563"/>
                  </a:lnTo>
                  <a:lnTo>
                    <a:pt x="725246" y="446252"/>
                  </a:lnTo>
                  <a:lnTo>
                    <a:pt x="715035" y="446252"/>
                  </a:lnTo>
                  <a:lnTo>
                    <a:pt x="710171" y="443255"/>
                  </a:lnTo>
                  <a:lnTo>
                    <a:pt x="708799" y="436346"/>
                  </a:lnTo>
                  <a:lnTo>
                    <a:pt x="742683" y="436346"/>
                  </a:lnTo>
                  <a:lnTo>
                    <a:pt x="742848" y="435267"/>
                  </a:lnTo>
                  <a:lnTo>
                    <a:pt x="742937" y="432003"/>
                  </a:lnTo>
                  <a:close/>
                </a:path>
                <a:path w="1228089" h="612140">
                  <a:moveTo>
                    <a:pt x="758621" y="496709"/>
                  </a:moveTo>
                  <a:lnTo>
                    <a:pt x="756843" y="496062"/>
                  </a:lnTo>
                  <a:lnTo>
                    <a:pt x="754659" y="495668"/>
                  </a:lnTo>
                  <a:lnTo>
                    <a:pt x="746048" y="495668"/>
                  </a:lnTo>
                  <a:lnTo>
                    <a:pt x="741451" y="497700"/>
                  </a:lnTo>
                  <a:lnTo>
                    <a:pt x="738454" y="502170"/>
                  </a:lnTo>
                  <a:lnTo>
                    <a:pt x="738454" y="496963"/>
                  </a:lnTo>
                  <a:lnTo>
                    <a:pt x="725970" y="496963"/>
                  </a:lnTo>
                  <a:lnTo>
                    <a:pt x="725970" y="544766"/>
                  </a:lnTo>
                  <a:lnTo>
                    <a:pt x="738835" y="544766"/>
                  </a:lnTo>
                  <a:lnTo>
                    <a:pt x="738835" y="511594"/>
                  </a:lnTo>
                  <a:lnTo>
                    <a:pt x="742937" y="507961"/>
                  </a:lnTo>
                  <a:lnTo>
                    <a:pt x="751522" y="507961"/>
                  </a:lnTo>
                  <a:lnTo>
                    <a:pt x="754570" y="508546"/>
                  </a:lnTo>
                  <a:lnTo>
                    <a:pt x="756678" y="509473"/>
                  </a:lnTo>
                  <a:lnTo>
                    <a:pt x="758621" y="496709"/>
                  </a:lnTo>
                  <a:close/>
                </a:path>
                <a:path w="1228089" h="612140">
                  <a:moveTo>
                    <a:pt x="810602" y="514311"/>
                  </a:moveTo>
                  <a:lnTo>
                    <a:pt x="809218" y="506717"/>
                  </a:lnTo>
                  <a:lnTo>
                    <a:pt x="805370" y="500824"/>
                  </a:lnTo>
                  <a:lnTo>
                    <a:pt x="799490" y="497014"/>
                  </a:lnTo>
                  <a:lnTo>
                    <a:pt x="792010" y="495668"/>
                  </a:lnTo>
                  <a:lnTo>
                    <a:pt x="786587" y="495668"/>
                  </a:lnTo>
                  <a:lnTo>
                    <a:pt x="781342" y="497484"/>
                  </a:lnTo>
                  <a:lnTo>
                    <a:pt x="777951" y="502564"/>
                  </a:lnTo>
                  <a:lnTo>
                    <a:pt x="777951" y="496951"/>
                  </a:lnTo>
                  <a:lnTo>
                    <a:pt x="765416" y="496951"/>
                  </a:lnTo>
                  <a:lnTo>
                    <a:pt x="765416" y="544753"/>
                  </a:lnTo>
                  <a:lnTo>
                    <a:pt x="778294" y="544753"/>
                  </a:lnTo>
                  <a:lnTo>
                    <a:pt x="778294" y="511340"/>
                  </a:lnTo>
                  <a:lnTo>
                    <a:pt x="782891" y="507746"/>
                  </a:lnTo>
                  <a:lnTo>
                    <a:pt x="794283" y="507746"/>
                  </a:lnTo>
                  <a:lnTo>
                    <a:pt x="797725" y="511543"/>
                  </a:lnTo>
                  <a:lnTo>
                    <a:pt x="797725" y="544753"/>
                  </a:lnTo>
                  <a:lnTo>
                    <a:pt x="810602" y="544753"/>
                  </a:lnTo>
                  <a:lnTo>
                    <a:pt x="810602" y="514311"/>
                  </a:lnTo>
                  <a:close/>
                </a:path>
                <a:path w="1228089" h="612140">
                  <a:moveTo>
                    <a:pt x="899172" y="514311"/>
                  </a:moveTo>
                  <a:lnTo>
                    <a:pt x="897813" y="506717"/>
                  </a:lnTo>
                  <a:lnTo>
                    <a:pt x="893965" y="500824"/>
                  </a:lnTo>
                  <a:lnTo>
                    <a:pt x="888022" y="497014"/>
                  </a:lnTo>
                  <a:lnTo>
                    <a:pt x="880325" y="495668"/>
                  </a:lnTo>
                  <a:lnTo>
                    <a:pt x="874064" y="495668"/>
                  </a:lnTo>
                  <a:lnTo>
                    <a:pt x="867816" y="497789"/>
                  </a:lnTo>
                  <a:lnTo>
                    <a:pt x="864108" y="503859"/>
                  </a:lnTo>
                  <a:lnTo>
                    <a:pt x="860882" y="498779"/>
                  </a:lnTo>
                  <a:lnTo>
                    <a:pt x="855218" y="495668"/>
                  </a:lnTo>
                  <a:lnTo>
                    <a:pt x="842911" y="495668"/>
                  </a:lnTo>
                  <a:lnTo>
                    <a:pt x="837653" y="497484"/>
                  </a:lnTo>
                  <a:lnTo>
                    <a:pt x="834263" y="502564"/>
                  </a:lnTo>
                  <a:lnTo>
                    <a:pt x="834263" y="496951"/>
                  </a:lnTo>
                  <a:lnTo>
                    <a:pt x="821728" y="496951"/>
                  </a:lnTo>
                  <a:lnTo>
                    <a:pt x="821728" y="544753"/>
                  </a:lnTo>
                  <a:lnTo>
                    <a:pt x="834605" y="544753"/>
                  </a:lnTo>
                  <a:lnTo>
                    <a:pt x="834605" y="511340"/>
                  </a:lnTo>
                  <a:lnTo>
                    <a:pt x="839203" y="507746"/>
                  </a:lnTo>
                  <a:lnTo>
                    <a:pt x="850595" y="507746"/>
                  </a:lnTo>
                  <a:lnTo>
                    <a:pt x="854049" y="511543"/>
                  </a:lnTo>
                  <a:lnTo>
                    <a:pt x="854049" y="544753"/>
                  </a:lnTo>
                  <a:lnTo>
                    <a:pt x="866914" y="544753"/>
                  </a:lnTo>
                  <a:lnTo>
                    <a:pt x="866914" y="511340"/>
                  </a:lnTo>
                  <a:lnTo>
                    <a:pt x="871524" y="507746"/>
                  </a:lnTo>
                  <a:lnTo>
                    <a:pt x="882853" y="507746"/>
                  </a:lnTo>
                  <a:lnTo>
                    <a:pt x="886358" y="511543"/>
                  </a:lnTo>
                  <a:lnTo>
                    <a:pt x="886358" y="544753"/>
                  </a:lnTo>
                  <a:lnTo>
                    <a:pt x="899172" y="544753"/>
                  </a:lnTo>
                  <a:lnTo>
                    <a:pt x="899172" y="514311"/>
                  </a:lnTo>
                  <a:close/>
                </a:path>
                <a:path w="1228089" h="612140">
                  <a:moveTo>
                    <a:pt x="923277" y="192493"/>
                  </a:moveTo>
                  <a:lnTo>
                    <a:pt x="885355" y="192493"/>
                  </a:lnTo>
                  <a:lnTo>
                    <a:pt x="885355" y="330542"/>
                  </a:lnTo>
                  <a:lnTo>
                    <a:pt x="923277" y="330542"/>
                  </a:lnTo>
                  <a:lnTo>
                    <a:pt x="923277" y="192493"/>
                  </a:lnTo>
                  <a:close/>
                </a:path>
                <a:path w="1228089" h="612140">
                  <a:moveTo>
                    <a:pt x="954760" y="520776"/>
                  </a:moveTo>
                  <a:lnTo>
                    <a:pt x="954011" y="516343"/>
                  </a:lnTo>
                  <a:lnTo>
                    <a:pt x="953058" y="510679"/>
                  </a:lnTo>
                  <a:lnTo>
                    <a:pt x="952957" y="510425"/>
                  </a:lnTo>
                  <a:lnTo>
                    <a:pt x="950760" y="506768"/>
                  </a:lnTo>
                  <a:lnTo>
                    <a:pt x="948283" y="502640"/>
                  </a:lnTo>
                  <a:lnTo>
                    <a:pt x="941819" y="498106"/>
                  </a:lnTo>
                  <a:lnTo>
                    <a:pt x="941819" y="516343"/>
                  </a:lnTo>
                  <a:lnTo>
                    <a:pt x="920673" y="516343"/>
                  </a:lnTo>
                  <a:lnTo>
                    <a:pt x="941819" y="516343"/>
                  </a:lnTo>
                  <a:lnTo>
                    <a:pt x="941819" y="498106"/>
                  </a:lnTo>
                  <a:lnTo>
                    <a:pt x="940955" y="497497"/>
                  </a:lnTo>
                  <a:lnTo>
                    <a:pt x="931532" y="495668"/>
                  </a:lnTo>
                  <a:lnTo>
                    <a:pt x="921715" y="497509"/>
                  </a:lnTo>
                  <a:lnTo>
                    <a:pt x="914082" y="502678"/>
                  </a:lnTo>
                  <a:lnTo>
                    <a:pt x="909116" y="510679"/>
                  </a:lnTo>
                  <a:lnTo>
                    <a:pt x="907351" y="520966"/>
                  </a:lnTo>
                  <a:lnTo>
                    <a:pt x="909167" y="531228"/>
                  </a:lnTo>
                  <a:lnTo>
                    <a:pt x="914260" y="539115"/>
                  </a:lnTo>
                  <a:lnTo>
                    <a:pt x="922108" y="544195"/>
                  </a:lnTo>
                  <a:lnTo>
                    <a:pt x="932180" y="545985"/>
                  </a:lnTo>
                  <a:lnTo>
                    <a:pt x="940206" y="545985"/>
                  </a:lnTo>
                  <a:lnTo>
                    <a:pt x="947115" y="543712"/>
                  </a:lnTo>
                  <a:lnTo>
                    <a:pt x="952538" y="538721"/>
                  </a:lnTo>
                  <a:lnTo>
                    <a:pt x="949159" y="535025"/>
                  </a:lnTo>
                  <a:lnTo>
                    <a:pt x="944994" y="530453"/>
                  </a:lnTo>
                  <a:lnTo>
                    <a:pt x="941539" y="533336"/>
                  </a:lnTo>
                  <a:lnTo>
                    <a:pt x="937056" y="535025"/>
                  </a:lnTo>
                  <a:lnTo>
                    <a:pt x="926846" y="535025"/>
                  </a:lnTo>
                  <a:lnTo>
                    <a:pt x="921994" y="532015"/>
                  </a:lnTo>
                  <a:lnTo>
                    <a:pt x="920623" y="525119"/>
                  </a:lnTo>
                  <a:lnTo>
                    <a:pt x="954506" y="525119"/>
                  </a:lnTo>
                  <a:lnTo>
                    <a:pt x="954633" y="524027"/>
                  </a:lnTo>
                  <a:lnTo>
                    <a:pt x="954760" y="520776"/>
                  </a:lnTo>
                  <a:close/>
                </a:path>
                <a:path w="1228089" h="612140">
                  <a:moveTo>
                    <a:pt x="1008456" y="514311"/>
                  </a:moveTo>
                  <a:lnTo>
                    <a:pt x="1007084" y="506717"/>
                  </a:lnTo>
                  <a:lnTo>
                    <a:pt x="1003236" y="500824"/>
                  </a:lnTo>
                  <a:lnTo>
                    <a:pt x="997356" y="497014"/>
                  </a:lnTo>
                  <a:lnTo>
                    <a:pt x="989863" y="495668"/>
                  </a:lnTo>
                  <a:lnTo>
                    <a:pt x="984453" y="495668"/>
                  </a:lnTo>
                  <a:lnTo>
                    <a:pt x="979208" y="497484"/>
                  </a:lnTo>
                  <a:lnTo>
                    <a:pt x="975817" y="502564"/>
                  </a:lnTo>
                  <a:lnTo>
                    <a:pt x="975817" y="496951"/>
                  </a:lnTo>
                  <a:lnTo>
                    <a:pt x="963269" y="496951"/>
                  </a:lnTo>
                  <a:lnTo>
                    <a:pt x="963269" y="544753"/>
                  </a:lnTo>
                  <a:lnTo>
                    <a:pt x="976147" y="544753"/>
                  </a:lnTo>
                  <a:lnTo>
                    <a:pt x="976147" y="511340"/>
                  </a:lnTo>
                  <a:lnTo>
                    <a:pt x="980744" y="507746"/>
                  </a:lnTo>
                  <a:lnTo>
                    <a:pt x="992136" y="507746"/>
                  </a:lnTo>
                  <a:lnTo>
                    <a:pt x="995578" y="511543"/>
                  </a:lnTo>
                  <a:lnTo>
                    <a:pt x="995578" y="544753"/>
                  </a:lnTo>
                  <a:lnTo>
                    <a:pt x="1008456" y="544753"/>
                  </a:lnTo>
                  <a:lnTo>
                    <a:pt x="1008456" y="514311"/>
                  </a:lnTo>
                  <a:close/>
                </a:path>
                <a:path w="1228089" h="612140">
                  <a:moveTo>
                    <a:pt x="1057338" y="540956"/>
                  </a:moveTo>
                  <a:lnTo>
                    <a:pt x="1052601" y="530885"/>
                  </a:lnTo>
                  <a:lnTo>
                    <a:pt x="1049985" y="532460"/>
                  </a:lnTo>
                  <a:lnTo>
                    <a:pt x="1046683" y="534009"/>
                  </a:lnTo>
                  <a:lnTo>
                    <a:pt x="1039609" y="534009"/>
                  </a:lnTo>
                  <a:lnTo>
                    <a:pt x="1036472" y="531812"/>
                  </a:lnTo>
                  <a:lnTo>
                    <a:pt x="1036472" y="508393"/>
                  </a:lnTo>
                  <a:lnTo>
                    <a:pt x="1053782" y="508393"/>
                  </a:lnTo>
                  <a:lnTo>
                    <a:pt x="1053782" y="496951"/>
                  </a:lnTo>
                  <a:lnTo>
                    <a:pt x="1036472" y="496951"/>
                  </a:lnTo>
                  <a:lnTo>
                    <a:pt x="1036472" y="482765"/>
                  </a:lnTo>
                  <a:lnTo>
                    <a:pt x="1023607" y="482765"/>
                  </a:lnTo>
                  <a:lnTo>
                    <a:pt x="1023607" y="496951"/>
                  </a:lnTo>
                  <a:lnTo>
                    <a:pt x="1014361" y="496951"/>
                  </a:lnTo>
                  <a:lnTo>
                    <a:pt x="1014361" y="508393"/>
                  </a:lnTo>
                  <a:lnTo>
                    <a:pt x="1023607" y="508393"/>
                  </a:lnTo>
                  <a:lnTo>
                    <a:pt x="1023607" y="526872"/>
                  </a:lnTo>
                  <a:lnTo>
                    <a:pt x="1024737" y="535089"/>
                  </a:lnTo>
                  <a:lnTo>
                    <a:pt x="1028103" y="541083"/>
                  </a:lnTo>
                  <a:lnTo>
                    <a:pt x="1033703" y="544741"/>
                  </a:lnTo>
                  <a:lnTo>
                    <a:pt x="1041501" y="545985"/>
                  </a:lnTo>
                  <a:lnTo>
                    <a:pt x="1048308" y="545985"/>
                  </a:lnTo>
                  <a:lnTo>
                    <a:pt x="1053134" y="543814"/>
                  </a:lnTo>
                  <a:lnTo>
                    <a:pt x="1057338" y="540956"/>
                  </a:lnTo>
                  <a:close/>
                </a:path>
                <a:path w="1228089" h="612140">
                  <a:moveTo>
                    <a:pt x="1080300" y="330542"/>
                  </a:moveTo>
                  <a:lnTo>
                    <a:pt x="1073048" y="314896"/>
                  </a:lnTo>
                  <a:lnTo>
                    <a:pt x="1057859" y="282130"/>
                  </a:lnTo>
                  <a:lnTo>
                    <a:pt x="1045413" y="255257"/>
                  </a:lnTo>
                  <a:lnTo>
                    <a:pt x="1021372" y="203390"/>
                  </a:lnTo>
                  <a:lnTo>
                    <a:pt x="1021372" y="282130"/>
                  </a:lnTo>
                  <a:lnTo>
                    <a:pt x="997051" y="282130"/>
                  </a:lnTo>
                  <a:lnTo>
                    <a:pt x="1008824" y="255257"/>
                  </a:lnTo>
                  <a:lnTo>
                    <a:pt x="1009611" y="255257"/>
                  </a:lnTo>
                  <a:lnTo>
                    <a:pt x="1021372" y="282130"/>
                  </a:lnTo>
                  <a:lnTo>
                    <a:pt x="1021372" y="203390"/>
                  </a:lnTo>
                  <a:lnTo>
                    <a:pt x="1016317" y="192481"/>
                  </a:lnTo>
                  <a:lnTo>
                    <a:pt x="1002093" y="192481"/>
                  </a:lnTo>
                  <a:lnTo>
                    <a:pt x="938136" y="330542"/>
                  </a:lnTo>
                  <a:lnTo>
                    <a:pt x="978814" y="330542"/>
                  </a:lnTo>
                  <a:lnTo>
                    <a:pt x="985469" y="314896"/>
                  </a:lnTo>
                  <a:lnTo>
                    <a:pt x="1032954" y="314896"/>
                  </a:lnTo>
                  <a:lnTo>
                    <a:pt x="1039596" y="330542"/>
                  </a:lnTo>
                  <a:lnTo>
                    <a:pt x="1080300" y="330542"/>
                  </a:lnTo>
                  <a:close/>
                </a:path>
                <a:path w="1228089" h="612140">
                  <a:moveTo>
                    <a:pt x="1227493" y="194144"/>
                  </a:moveTo>
                  <a:lnTo>
                    <a:pt x="1224559" y="194144"/>
                  </a:lnTo>
                  <a:lnTo>
                    <a:pt x="1224559" y="544537"/>
                  </a:lnTo>
                  <a:lnTo>
                    <a:pt x="1227493" y="544537"/>
                  </a:lnTo>
                  <a:lnTo>
                    <a:pt x="1227493" y="194144"/>
                  </a:lnTo>
                  <a:close/>
                </a:path>
              </a:pathLst>
            </a:custGeom>
            <a:solidFill>
              <a:srgbClr val="FFFFFF"/>
            </a:solidFill>
          </p:spPr>
          <p:txBody>
            <a:bodyPr wrap="square" lIns="0" tIns="0" rIns="0" bIns="0" rtlCol="0"/>
            <a:lstStyle/>
            <a:p>
              <a:endParaRPr sz="662"/>
            </a:p>
          </p:txBody>
        </p:sp>
        <p:pic>
          <p:nvPicPr>
            <p:cNvPr id="48" name="object 38">
              <a:extLst>
                <a:ext uri="{FF2B5EF4-FFF2-40B4-BE49-F238E27FC236}">
                  <a16:creationId xmlns:a16="http://schemas.microsoft.com/office/drawing/2014/main" id="{524EBAFA-7F8E-4A4D-A468-B9AEEEF2DB94}"/>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784255" y="6019124"/>
              <a:ext cx="438830" cy="145906"/>
            </a:xfrm>
            <a:prstGeom prst="rect">
              <a:avLst/>
            </a:prstGeom>
          </p:spPr>
        </p:pic>
      </p:grpSp>
      <p:sp>
        <p:nvSpPr>
          <p:cNvPr id="63" name="Text Placeholder 62">
            <a:extLst>
              <a:ext uri="{FF2B5EF4-FFF2-40B4-BE49-F238E27FC236}">
                <a16:creationId xmlns:a16="http://schemas.microsoft.com/office/drawing/2014/main" id="{0D53F99C-3F3B-3346-9C7A-D157E40434EF}"/>
              </a:ext>
            </a:extLst>
          </p:cNvPr>
          <p:cNvSpPr>
            <a:spLocks noGrp="1"/>
          </p:cNvSpPr>
          <p:nvPr userDrawn="1">
            <p:ph type="body" sz="quarter" idx="13" hasCustomPrompt="1"/>
          </p:nvPr>
        </p:nvSpPr>
        <p:spPr>
          <a:xfrm>
            <a:off x="808905" y="2077366"/>
            <a:ext cx="5353050" cy="1511911"/>
          </a:xfrm>
        </p:spPr>
        <p:txBody>
          <a:bodyPr>
            <a:noAutofit/>
          </a:bodyPr>
          <a:lstStyle>
            <a:lvl1pPr marL="0" indent="0">
              <a:lnSpc>
                <a:spcPts val="6000"/>
              </a:lnSpc>
              <a:spcBef>
                <a:spcPts val="0"/>
              </a:spcBef>
              <a:buNone/>
              <a:defRPr sz="6000" b="1">
                <a:solidFill>
                  <a:schemeClr val="bg1"/>
                </a:solidFill>
              </a:defRPr>
            </a:lvl1pPr>
          </a:lstStyle>
          <a:p>
            <a:pPr lvl="0"/>
            <a:r>
              <a:rPr lang="en-US" sz="6000" dirty="0"/>
              <a:t>Cover slide</a:t>
            </a:r>
            <a:endParaRPr lang="en-US" dirty="0"/>
          </a:p>
        </p:txBody>
      </p:sp>
      <p:pic>
        <p:nvPicPr>
          <p:cNvPr id="44" name="Picture 43" descr="Logo&#10;&#10;Description automatically generated">
            <a:extLst>
              <a:ext uri="{FF2B5EF4-FFF2-40B4-BE49-F238E27FC236}">
                <a16:creationId xmlns:a16="http://schemas.microsoft.com/office/drawing/2014/main" id="{FCD2C7B3-EC92-A544-9A8E-668696ADE7C2}"/>
              </a:ext>
            </a:extLst>
          </p:cNvPr>
          <p:cNvPicPr>
            <a:picLocks noChangeAspect="1"/>
          </p:cNvPicPr>
          <p:nvPr userDrawn="1"/>
        </p:nvPicPr>
        <p:blipFill rotWithShape="1">
          <a:blip r:embed="rId17" cstate="screen">
            <a:extLst>
              <a:ext uri="{28A0092B-C50C-407E-A947-70E740481C1C}">
                <a14:useLocalDpi xmlns:a14="http://schemas.microsoft.com/office/drawing/2010/main"/>
              </a:ext>
            </a:extLst>
          </a:blip>
          <a:srcRect/>
          <a:stretch/>
        </p:blipFill>
        <p:spPr>
          <a:xfrm>
            <a:off x="6780439" y="4502426"/>
            <a:ext cx="3930588" cy="2355574"/>
          </a:xfrm>
          <a:prstGeom prst="rect">
            <a:avLst/>
          </a:prstGeom>
        </p:spPr>
      </p:pic>
    </p:spTree>
    <p:extLst>
      <p:ext uri="{BB962C8B-B14F-4D97-AF65-F5344CB8AC3E}">
        <p14:creationId xmlns:p14="http://schemas.microsoft.com/office/powerpoint/2010/main" val="1458839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DA100DF7-1909-6944-A334-1C06BDDBBF6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543432" y="4363278"/>
            <a:ext cx="4648567" cy="2494722"/>
          </a:xfrm>
          <a:prstGeom prst="rect">
            <a:avLst/>
          </a:prstGeom>
        </p:spPr>
      </p:pic>
      <p:sp>
        <p:nvSpPr>
          <p:cNvPr id="62" name="object 4">
            <a:extLst>
              <a:ext uri="{FF2B5EF4-FFF2-40B4-BE49-F238E27FC236}">
                <a16:creationId xmlns:a16="http://schemas.microsoft.com/office/drawing/2014/main" id="{DC30F288-4D1F-9442-B465-D5B2B6B740D6}"/>
              </a:ext>
            </a:extLst>
          </p:cNvPr>
          <p:cNvSpPr/>
          <p:nvPr/>
        </p:nvSpPr>
        <p:spPr>
          <a:xfrm>
            <a:off x="0" y="385"/>
            <a:ext cx="9105621" cy="6857615"/>
          </a:xfrm>
          <a:custGeom>
            <a:avLst/>
            <a:gdLst/>
            <a:ahLst/>
            <a:cxnLst/>
            <a:rect l="l" t="t" r="r" b="b"/>
            <a:pathLst>
              <a:path w="15015844" h="11308715">
                <a:moveTo>
                  <a:pt x="15015249" y="0"/>
                </a:moveTo>
                <a:lnTo>
                  <a:pt x="14935409" y="0"/>
                </a:lnTo>
                <a:lnTo>
                  <a:pt x="15015249" y="34250"/>
                </a:lnTo>
                <a:lnTo>
                  <a:pt x="15015249" y="0"/>
                </a:lnTo>
                <a:close/>
              </a:path>
              <a:path w="15015844" h="11308715">
                <a:moveTo>
                  <a:pt x="12172885" y="0"/>
                </a:moveTo>
                <a:lnTo>
                  <a:pt x="0" y="0"/>
                </a:lnTo>
                <a:lnTo>
                  <a:pt x="0" y="11308556"/>
                </a:lnTo>
                <a:lnTo>
                  <a:pt x="12809515" y="11308556"/>
                </a:lnTo>
                <a:lnTo>
                  <a:pt x="12172885" y="0"/>
                </a:lnTo>
                <a:close/>
              </a:path>
            </a:pathLst>
          </a:custGeom>
          <a:solidFill>
            <a:schemeClr val="tx1"/>
          </a:solidFill>
        </p:spPr>
        <p:txBody>
          <a:bodyPr wrap="square" lIns="0" tIns="0" rIns="0" bIns="0" rtlCol="0"/>
          <a:lstStyle/>
          <a:p>
            <a:endParaRPr sz="662"/>
          </a:p>
        </p:txBody>
      </p:sp>
      <p:sp>
        <p:nvSpPr>
          <p:cNvPr id="8" name="Picture Placeholder 7">
            <a:extLst>
              <a:ext uri="{FF2B5EF4-FFF2-40B4-BE49-F238E27FC236}">
                <a16:creationId xmlns:a16="http://schemas.microsoft.com/office/drawing/2014/main" id="{819D66AD-BBC4-5848-AD8A-7105802B2D3F}"/>
              </a:ext>
            </a:extLst>
          </p:cNvPr>
          <p:cNvSpPr>
            <a:spLocks noGrp="1"/>
          </p:cNvSpPr>
          <p:nvPr>
            <p:ph type="pic" sz="quarter" idx="15"/>
          </p:nvPr>
        </p:nvSpPr>
        <p:spPr>
          <a:xfrm>
            <a:off x="7626350" y="-18689"/>
            <a:ext cx="4565650" cy="6051550"/>
          </a:xfrm>
          <a:custGeom>
            <a:avLst/>
            <a:gdLst>
              <a:gd name="connsiteX0" fmla="*/ 0 w 4565650"/>
              <a:gd name="connsiteY0" fmla="*/ 0 h 6051550"/>
              <a:gd name="connsiteX1" fmla="*/ 4565650 w 4565650"/>
              <a:gd name="connsiteY1" fmla="*/ 0 h 6051550"/>
              <a:gd name="connsiteX2" fmla="*/ 4565650 w 4565650"/>
              <a:gd name="connsiteY2" fmla="*/ 6051550 h 6051550"/>
              <a:gd name="connsiteX3" fmla="*/ 0 w 4565650"/>
              <a:gd name="connsiteY3" fmla="*/ 6051550 h 6051550"/>
              <a:gd name="connsiteX4" fmla="*/ 0 w 4565650"/>
              <a:gd name="connsiteY4" fmla="*/ 0 h 6051550"/>
              <a:gd name="connsiteX0" fmla="*/ 0 w 4565650"/>
              <a:gd name="connsiteY0" fmla="*/ 0 h 6051550"/>
              <a:gd name="connsiteX1" fmla="*/ 4565650 w 4565650"/>
              <a:gd name="connsiteY1" fmla="*/ 0 h 6051550"/>
              <a:gd name="connsiteX2" fmla="*/ 4565650 w 4565650"/>
              <a:gd name="connsiteY2" fmla="*/ 6051550 h 6051550"/>
              <a:gd name="connsiteX3" fmla="*/ 253497 w 4565650"/>
              <a:gd name="connsiteY3" fmla="*/ 4195590 h 6051550"/>
              <a:gd name="connsiteX4" fmla="*/ 0 w 4565650"/>
              <a:gd name="connsiteY4" fmla="*/ 0 h 6051550"/>
              <a:gd name="connsiteX0" fmla="*/ 0 w 4565650"/>
              <a:gd name="connsiteY0" fmla="*/ 0 h 6051550"/>
              <a:gd name="connsiteX1" fmla="*/ 4565650 w 4565650"/>
              <a:gd name="connsiteY1" fmla="*/ 0 h 6051550"/>
              <a:gd name="connsiteX2" fmla="*/ 4565650 w 4565650"/>
              <a:gd name="connsiteY2" fmla="*/ 6051550 h 6051550"/>
              <a:gd name="connsiteX3" fmla="*/ 226337 w 4565650"/>
              <a:gd name="connsiteY3" fmla="*/ 4240857 h 6051550"/>
              <a:gd name="connsiteX4" fmla="*/ 0 w 4565650"/>
              <a:gd name="connsiteY4" fmla="*/ 0 h 6051550"/>
              <a:gd name="connsiteX0" fmla="*/ 0 w 4565650"/>
              <a:gd name="connsiteY0" fmla="*/ 0 h 6051550"/>
              <a:gd name="connsiteX1" fmla="*/ 4565650 w 4565650"/>
              <a:gd name="connsiteY1" fmla="*/ 0 h 6051550"/>
              <a:gd name="connsiteX2" fmla="*/ 4565650 w 4565650"/>
              <a:gd name="connsiteY2" fmla="*/ 6051550 h 6051550"/>
              <a:gd name="connsiteX3" fmla="*/ 235390 w 4565650"/>
              <a:gd name="connsiteY3" fmla="*/ 4204643 h 6051550"/>
              <a:gd name="connsiteX4" fmla="*/ 0 w 4565650"/>
              <a:gd name="connsiteY4" fmla="*/ 0 h 605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5650" h="6051550">
                <a:moveTo>
                  <a:pt x="0" y="0"/>
                </a:moveTo>
                <a:lnTo>
                  <a:pt x="4565650" y="0"/>
                </a:lnTo>
                <a:lnTo>
                  <a:pt x="4565650" y="6051550"/>
                </a:lnTo>
                <a:lnTo>
                  <a:pt x="235390" y="4204643"/>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C79830EB-B557-6440-8ED6-E184B9791DF6}"/>
              </a:ext>
            </a:extLst>
          </p:cNvPr>
          <p:cNvSpPr>
            <a:spLocks noGrp="1"/>
          </p:cNvSpPr>
          <p:nvPr>
            <p:ph type="body" sz="quarter" idx="14" hasCustomPrompt="1"/>
          </p:nvPr>
        </p:nvSpPr>
        <p:spPr>
          <a:xfrm>
            <a:off x="820016" y="5067368"/>
            <a:ext cx="3573682" cy="953468"/>
          </a:xfrm>
        </p:spPr>
        <p:txBody>
          <a:bodyPr>
            <a:noAutofit/>
          </a:bodyPr>
          <a:lstStyle>
            <a:lvl1pPr marL="0" indent="0">
              <a:lnSpc>
                <a:spcPts val="3000"/>
              </a:lnSpc>
              <a:spcBef>
                <a:spcPts val="0"/>
              </a:spcBef>
              <a:buNone/>
              <a:defRPr sz="3000">
                <a:solidFill>
                  <a:schemeClr val="accent1"/>
                </a:solidFill>
              </a:defRPr>
            </a:lvl1pPr>
          </a:lstStyle>
          <a:p>
            <a:pPr lvl="0"/>
            <a:r>
              <a:rPr lang="en-US" dirty="0"/>
              <a:t>Name Surname Title</a:t>
            </a:r>
          </a:p>
        </p:txBody>
      </p:sp>
      <p:sp>
        <p:nvSpPr>
          <p:cNvPr id="3" name="Subtitle 2">
            <a:extLst>
              <a:ext uri="{FF2B5EF4-FFF2-40B4-BE49-F238E27FC236}">
                <a16:creationId xmlns:a16="http://schemas.microsoft.com/office/drawing/2014/main" id="{1C00A617-E0C0-9E44-94F6-0070F4E7C1CC}"/>
              </a:ext>
            </a:extLst>
          </p:cNvPr>
          <p:cNvSpPr>
            <a:spLocks noGrp="1"/>
          </p:cNvSpPr>
          <p:nvPr>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second line</a:t>
            </a:r>
            <a:endParaRPr lang="en-US" dirty="0"/>
          </a:p>
        </p:txBody>
      </p:sp>
      <p:sp>
        <p:nvSpPr>
          <p:cNvPr id="63" name="Text Placeholder 62">
            <a:extLst>
              <a:ext uri="{FF2B5EF4-FFF2-40B4-BE49-F238E27FC236}">
                <a16:creationId xmlns:a16="http://schemas.microsoft.com/office/drawing/2014/main" id="{0D53F99C-3F3B-3346-9C7A-D157E40434EF}"/>
              </a:ext>
            </a:extLst>
          </p:cNvPr>
          <p:cNvSpPr>
            <a:spLocks noGrp="1"/>
          </p:cNvSpPr>
          <p:nvPr>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bg1"/>
                </a:solidFill>
              </a:defRPr>
            </a:lvl1pPr>
          </a:lstStyle>
          <a:p>
            <a:pPr lvl="0"/>
            <a:r>
              <a:rPr lang="en-US" sz="6000" dirty="0"/>
              <a:t>Divider option 1</a:t>
            </a:r>
            <a:endParaRPr lang="en-US" dirty="0"/>
          </a:p>
        </p:txBody>
      </p:sp>
    </p:spTree>
    <p:extLst>
      <p:ext uri="{BB962C8B-B14F-4D97-AF65-F5344CB8AC3E}">
        <p14:creationId xmlns:p14="http://schemas.microsoft.com/office/powerpoint/2010/main" val="3095085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7C2C87C0-ACEE-5946-9D4E-1FC2AE0AD74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3888" y="1939318"/>
            <a:ext cx="2668112" cy="4918681"/>
          </a:xfrm>
          <a:prstGeom prst="rect">
            <a:avLst/>
          </a:prstGeom>
        </p:spPr>
      </p:pic>
      <p:grpSp>
        <p:nvGrpSpPr>
          <p:cNvPr id="12" name="object 2">
            <a:extLst>
              <a:ext uri="{FF2B5EF4-FFF2-40B4-BE49-F238E27FC236}">
                <a16:creationId xmlns:a16="http://schemas.microsoft.com/office/drawing/2014/main" id="{A640360B-E3F4-7D44-8BF4-D49923ED0747}"/>
              </a:ext>
            </a:extLst>
          </p:cNvPr>
          <p:cNvGrpSpPr/>
          <p:nvPr userDrawn="1"/>
        </p:nvGrpSpPr>
        <p:grpSpPr>
          <a:xfrm>
            <a:off x="1222" y="0"/>
            <a:ext cx="12191144" cy="6857615"/>
            <a:chOff x="0" y="0"/>
            <a:chExt cx="20104100" cy="11308715"/>
          </a:xfrm>
        </p:grpSpPr>
        <p:sp>
          <p:nvSpPr>
            <p:cNvPr id="13" name="object 3">
              <a:extLst>
                <a:ext uri="{FF2B5EF4-FFF2-40B4-BE49-F238E27FC236}">
                  <a16:creationId xmlns:a16="http://schemas.microsoft.com/office/drawing/2014/main" id="{ABCCB8F0-9B3A-D045-ADCE-BAF6149733FD}"/>
                </a:ext>
              </a:extLst>
            </p:cNvPr>
            <p:cNvSpPr/>
            <p:nvPr/>
          </p:nvSpPr>
          <p:spPr>
            <a:xfrm>
              <a:off x="0" y="0"/>
              <a:ext cx="20104100" cy="11308715"/>
            </a:xfrm>
            <a:custGeom>
              <a:avLst/>
              <a:gdLst/>
              <a:ahLst/>
              <a:cxnLst/>
              <a:rect l="l" t="t" r="r" b="b"/>
              <a:pathLst>
                <a:path w="20104100" h="11308715">
                  <a:moveTo>
                    <a:pt x="20104099" y="0"/>
                  </a:moveTo>
                  <a:lnTo>
                    <a:pt x="0" y="0"/>
                  </a:lnTo>
                  <a:lnTo>
                    <a:pt x="0" y="11308556"/>
                  </a:lnTo>
                  <a:lnTo>
                    <a:pt x="15222803" y="11308556"/>
                  </a:lnTo>
                  <a:lnTo>
                    <a:pt x="20104099" y="2777695"/>
                  </a:lnTo>
                  <a:lnTo>
                    <a:pt x="20104099" y="0"/>
                  </a:lnTo>
                  <a:close/>
                </a:path>
              </a:pathLst>
            </a:custGeom>
            <a:solidFill>
              <a:srgbClr val="003B5C"/>
            </a:solidFill>
          </p:spPr>
          <p:txBody>
            <a:bodyPr wrap="square" lIns="0" tIns="0" rIns="0" bIns="0" rtlCol="0"/>
            <a:lstStyle/>
            <a:p>
              <a:endParaRPr sz="662"/>
            </a:p>
          </p:txBody>
        </p:sp>
        <p:sp>
          <p:nvSpPr>
            <p:cNvPr id="14" name="object 4">
              <a:extLst>
                <a:ext uri="{FF2B5EF4-FFF2-40B4-BE49-F238E27FC236}">
                  <a16:creationId xmlns:a16="http://schemas.microsoft.com/office/drawing/2014/main" id="{D80D7198-852B-4B43-AB41-A4938511779F}"/>
                </a:ext>
              </a:extLst>
            </p:cNvPr>
            <p:cNvSpPr/>
            <p:nvPr/>
          </p:nvSpPr>
          <p:spPr>
            <a:xfrm>
              <a:off x="15704272" y="10185459"/>
              <a:ext cx="4399915" cy="1123315"/>
            </a:xfrm>
            <a:custGeom>
              <a:avLst/>
              <a:gdLst/>
              <a:ahLst/>
              <a:cxnLst/>
              <a:rect l="l" t="t" r="r" b="b"/>
              <a:pathLst>
                <a:path w="4399915" h="1123315">
                  <a:moveTo>
                    <a:pt x="4399824" y="0"/>
                  </a:moveTo>
                  <a:lnTo>
                    <a:pt x="566024" y="133880"/>
                  </a:lnTo>
                  <a:lnTo>
                    <a:pt x="0" y="1123096"/>
                  </a:lnTo>
                  <a:lnTo>
                    <a:pt x="4399824" y="1123096"/>
                  </a:lnTo>
                  <a:lnTo>
                    <a:pt x="4399824" y="0"/>
                  </a:lnTo>
                  <a:close/>
                </a:path>
              </a:pathLst>
            </a:custGeom>
            <a:solidFill>
              <a:schemeClr val="tx1"/>
            </a:solidFill>
          </p:spPr>
          <p:txBody>
            <a:bodyPr wrap="square" lIns="0" tIns="0" rIns="0" bIns="0" rtlCol="0"/>
            <a:lstStyle/>
            <a:p>
              <a:endParaRPr sz="662"/>
            </a:p>
          </p:txBody>
        </p:sp>
      </p:grpSp>
      <p:sp>
        <p:nvSpPr>
          <p:cNvPr id="3" name="Subtitle 2">
            <a:extLst>
              <a:ext uri="{FF2B5EF4-FFF2-40B4-BE49-F238E27FC236}">
                <a16:creationId xmlns:a16="http://schemas.microsoft.com/office/drawing/2014/main" id="{1C00A617-E0C0-9E44-94F6-0070F4E7C1CC}"/>
              </a:ext>
            </a:extLst>
          </p:cNvPr>
          <p:cNvSpPr>
            <a:spLocks noGrp="1"/>
          </p:cNvSpPr>
          <p:nvPr>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second line</a:t>
            </a:r>
            <a:endParaRPr lang="en-US" dirty="0"/>
          </a:p>
        </p:txBody>
      </p:sp>
      <p:sp>
        <p:nvSpPr>
          <p:cNvPr id="63" name="Text Placeholder 62">
            <a:extLst>
              <a:ext uri="{FF2B5EF4-FFF2-40B4-BE49-F238E27FC236}">
                <a16:creationId xmlns:a16="http://schemas.microsoft.com/office/drawing/2014/main" id="{0D53F99C-3F3B-3346-9C7A-D157E40434EF}"/>
              </a:ext>
            </a:extLst>
          </p:cNvPr>
          <p:cNvSpPr>
            <a:spLocks noGrp="1"/>
          </p:cNvSpPr>
          <p:nvPr>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bg1"/>
                </a:solidFill>
              </a:defRPr>
            </a:lvl1pPr>
          </a:lstStyle>
          <a:p>
            <a:pPr lvl="0"/>
            <a:r>
              <a:rPr lang="en-US" sz="6000" dirty="0"/>
              <a:t>Divider option 2</a:t>
            </a:r>
            <a:endParaRPr lang="en-US" dirty="0"/>
          </a:p>
        </p:txBody>
      </p:sp>
    </p:spTree>
    <p:extLst>
      <p:ext uri="{BB962C8B-B14F-4D97-AF65-F5344CB8AC3E}">
        <p14:creationId xmlns:p14="http://schemas.microsoft.com/office/powerpoint/2010/main" val="328549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F4F79BCE-8112-8843-9333-EE890E750B1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3888" y="1939318"/>
            <a:ext cx="2668112" cy="4918681"/>
          </a:xfrm>
          <a:prstGeom prst="rect">
            <a:avLst/>
          </a:prstGeom>
        </p:spPr>
      </p:pic>
      <p:sp>
        <p:nvSpPr>
          <p:cNvPr id="14" name="object 4">
            <a:extLst>
              <a:ext uri="{FF2B5EF4-FFF2-40B4-BE49-F238E27FC236}">
                <a16:creationId xmlns:a16="http://schemas.microsoft.com/office/drawing/2014/main" id="{D80D7198-852B-4B43-AB41-A4938511779F}"/>
              </a:ext>
            </a:extLst>
          </p:cNvPr>
          <p:cNvSpPr/>
          <p:nvPr/>
        </p:nvSpPr>
        <p:spPr>
          <a:xfrm>
            <a:off x="9524306" y="6176472"/>
            <a:ext cx="2668112" cy="681179"/>
          </a:xfrm>
          <a:custGeom>
            <a:avLst/>
            <a:gdLst/>
            <a:ahLst/>
            <a:cxnLst/>
            <a:rect l="l" t="t" r="r" b="b"/>
            <a:pathLst>
              <a:path w="4399915" h="1123315">
                <a:moveTo>
                  <a:pt x="4399824" y="0"/>
                </a:moveTo>
                <a:lnTo>
                  <a:pt x="566024" y="133880"/>
                </a:lnTo>
                <a:lnTo>
                  <a:pt x="0" y="1123096"/>
                </a:lnTo>
                <a:lnTo>
                  <a:pt x="4399824" y="1123096"/>
                </a:lnTo>
                <a:lnTo>
                  <a:pt x="4399824" y="0"/>
                </a:lnTo>
                <a:close/>
              </a:path>
            </a:pathLst>
          </a:custGeom>
          <a:solidFill>
            <a:schemeClr val="tx1"/>
          </a:solidFill>
        </p:spPr>
        <p:txBody>
          <a:bodyPr wrap="square" lIns="0" tIns="0" rIns="0" bIns="0" rtlCol="0"/>
          <a:lstStyle/>
          <a:p>
            <a:endParaRPr sz="662"/>
          </a:p>
        </p:txBody>
      </p:sp>
      <p:sp>
        <p:nvSpPr>
          <p:cNvPr id="3" name="Subtitle 2">
            <a:extLst>
              <a:ext uri="{FF2B5EF4-FFF2-40B4-BE49-F238E27FC236}">
                <a16:creationId xmlns:a16="http://schemas.microsoft.com/office/drawing/2014/main" id="{1C00A617-E0C0-9E44-94F6-0070F4E7C1CC}"/>
              </a:ext>
            </a:extLst>
          </p:cNvPr>
          <p:cNvSpPr>
            <a:spLocks noGrp="1"/>
          </p:cNvSpPr>
          <p:nvPr userDrawn="1">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second line</a:t>
            </a:r>
            <a:endParaRPr lang="en-US" dirty="0"/>
          </a:p>
        </p:txBody>
      </p:sp>
      <p:sp>
        <p:nvSpPr>
          <p:cNvPr id="63" name="Text Placeholder 62">
            <a:extLst>
              <a:ext uri="{FF2B5EF4-FFF2-40B4-BE49-F238E27FC236}">
                <a16:creationId xmlns:a16="http://schemas.microsoft.com/office/drawing/2014/main" id="{0D53F99C-3F3B-3346-9C7A-D157E40434EF}"/>
              </a:ext>
            </a:extLst>
          </p:cNvPr>
          <p:cNvSpPr>
            <a:spLocks noGrp="1"/>
          </p:cNvSpPr>
          <p:nvPr userDrawn="1">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accent1"/>
                </a:solidFill>
              </a:defRPr>
            </a:lvl1pPr>
          </a:lstStyle>
          <a:p>
            <a:pPr lvl="0"/>
            <a:r>
              <a:rPr lang="en-US" sz="6000" dirty="0"/>
              <a:t>Divider option 3</a:t>
            </a:r>
            <a:endParaRPr lang="en-US" dirty="0"/>
          </a:p>
        </p:txBody>
      </p:sp>
    </p:spTree>
    <p:extLst>
      <p:ext uri="{BB962C8B-B14F-4D97-AF65-F5344CB8AC3E}">
        <p14:creationId xmlns:p14="http://schemas.microsoft.com/office/powerpoint/2010/main" val="1473599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8691618F-1604-9442-9A56-E2DDE0C22D6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3888" y="1939318"/>
            <a:ext cx="2668112" cy="4918681"/>
          </a:xfrm>
          <a:prstGeom prst="rect">
            <a:avLst/>
          </a:prstGeom>
        </p:spPr>
      </p:pic>
      <p:sp>
        <p:nvSpPr>
          <p:cNvPr id="14" name="object 4">
            <a:extLst>
              <a:ext uri="{FF2B5EF4-FFF2-40B4-BE49-F238E27FC236}">
                <a16:creationId xmlns:a16="http://schemas.microsoft.com/office/drawing/2014/main" id="{D80D7198-852B-4B43-AB41-A4938511779F}"/>
              </a:ext>
            </a:extLst>
          </p:cNvPr>
          <p:cNvSpPr/>
          <p:nvPr/>
        </p:nvSpPr>
        <p:spPr>
          <a:xfrm>
            <a:off x="9524306" y="6176472"/>
            <a:ext cx="2668112" cy="681179"/>
          </a:xfrm>
          <a:custGeom>
            <a:avLst/>
            <a:gdLst/>
            <a:ahLst/>
            <a:cxnLst/>
            <a:rect l="l" t="t" r="r" b="b"/>
            <a:pathLst>
              <a:path w="4399915" h="1123315">
                <a:moveTo>
                  <a:pt x="4399824" y="0"/>
                </a:moveTo>
                <a:lnTo>
                  <a:pt x="566024" y="133880"/>
                </a:lnTo>
                <a:lnTo>
                  <a:pt x="0" y="1123096"/>
                </a:lnTo>
                <a:lnTo>
                  <a:pt x="4399824" y="1123096"/>
                </a:lnTo>
                <a:lnTo>
                  <a:pt x="4399824" y="0"/>
                </a:lnTo>
                <a:close/>
              </a:path>
            </a:pathLst>
          </a:custGeom>
          <a:solidFill>
            <a:schemeClr val="tx1"/>
          </a:solidFill>
        </p:spPr>
        <p:txBody>
          <a:bodyPr wrap="square" lIns="0" tIns="0" rIns="0" bIns="0" rtlCol="0"/>
          <a:lstStyle/>
          <a:p>
            <a:endParaRPr sz="662"/>
          </a:p>
        </p:txBody>
      </p:sp>
      <p:sp>
        <p:nvSpPr>
          <p:cNvPr id="3" name="Subtitle 2">
            <a:extLst>
              <a:ext uri="{FF2B5EF4-FFF2-40B4-BE49-F238E27FC236}">
                <a16:creationId xmlns:a16="http://schemas.microsoft.com/office/drawing/2014/main" id="{1C00A617-E0C0-9E44-94F6-0070F4E7C1CC}"/>
              </a:ext>
            </a:extLst>
          </p:cNvPr>
          <p:cNvSpPr>
            <a:spLocks noGrp="1"/>
          </p:cNvSpPr>
          <p:nvPr userDrawn="1">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second line</a:t>
            </a:r>
            <a:endParaRPr lang="en-US" dirty="0"/>
          </a:p>
        </p:txBody>
      </p:sp>
      <p:sp>
        <p:nvSpPr>
          <p:cNvPr id="63" name="Text Placeholder 62">
            <a:extLst>
              <a:ext uri="{FF2B5EF4-FFF2-40B4-BE49-F238E27FC236}">
                <a16:creationId xmlns:a16="http://schemas.microsoft.com/office/drawing/2014/main" id="{0D53F99C-3F3B-3346-9C7A-D157E40434EF}"/>
              </a:ext>
            </a:extLst>
          </p:cNvPr>
          <p:cNvSpPr>
            <a:spLocks noGrp="1"/>
          </p:cNvSpPr>
          <p:nvPr userDrawn="1">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accent2"/>
                </a:solidFill>
              </a:defRPr>
            </a:lvl1pPr>
          </a:lstStyle>
          <a:p>
            <a:pPr lvl="0"/>
            <a:r>
              <a:rPr lang="en-US" sz="6000" dirty="0"/>
              <a:t>Divider option 4</a:t>
            </a:r>
            <a:endParaRPr lang="en-US" dirty="0"/>
          </a:p>
        </p:txBody>
      </p:sp>
    </p:spTree>
    <p:extLst>
      <p:ext uri="{BB962C8B-B14F-4D97-AF65-F5344CB8AC3E}">
        <p14:creationId xmlns:p14="http://schemas.microsoft.com/office/powerpoint/2010/main" val="268804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header">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405AFB6F-0112-3A4C-A803-E7BB5592F52B}"/>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
        <p:nvSpPr>
          <p:cNvPr id="7" name="object 2">
            <a:extLst>
              <a:ext uri="{FF2B5EF4-FFF2-40B4-BE49-F238E27FC236}">
                <a16:creationId xmlns:a16="http://schemas.microsoft.com/office/drawing/2014/main" id="{4740BCA5-C194-6B4D-BA23-551CE7F0E237}"/>
              </a:ext>
            </a:extLst>
          </p:cNvPr>
          <p:cNvSpPr/>
          <p:nvPr userDrawn="1"/>
        </p:nvSpPr>
        <p:spPr>
          <a:xfrm>
            <a:off x="1222" y="1"/>
            <a:ext cx="10475682" cy="1797866"/>
          </a:xfrm>
          <a:custGeom>
            <a:avLst/>
            <a:gdLst/>
            <a:ahLst/>
            <a:cxnLst/>
            <a:rect l="l" t="t" r="r" b="b"/>
            <a:pathLst>
              <a:path w="17275175" h="2964815">
                <a:moveTo>
                  <a:pt x="17274720" y="0"/>
                </a:moveTo>
                <a:lnTo>
                  <a:pt x="0" y="0"/>
                </a:lnTo>
                <a:lnTo>
                  <a:pt x="0" y="2964705"/>
                </a:lnTo>
                <a:lnTo>
                  <a:pt x="15895945" y="2409622"/>
                </a:lnTo>
                <a:lnTo>
                  <a:pt x="17274720" y="0"/>
                </a:lnTo>
                <a:close/>
              </a:path>
            </a:pathLst>
          </a:custGeom>
          <a:solidFill>
            <a:schemeClr val="tx1"/>
          </a:solidFill>
        </p:spPr>
        <p:txBody>
          <a:bodyPr wrap="square" lIns="0" tIns="0" rIns="0" bIns="0" rtlCol="0"/>
          <a:lstStyle/>
          <a:p>
            <a:endParaRPr sz="662"/>
          </a:p>
        </p:txBody>
      </p:sp>
      <p:pic>
        <p:nvPicPr>
          <p:cNvPr id="9" name="Picture 8" descr="A picture containing text&#10;&#10;Description automatically generated">
            <a:extLst>
              <a:ext uri="{FF2B5EF4-FFF2-40B4-BE49-F238E27FC236}">
                <a16:creationId xmlns:a16="http://schemas.microsoft.com/office/drawing/2014/main" id="{4F13C58D-DFF8-DE44-BF27-596D89D522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448799" y="0"/>
            <a:ext cx="2743201" cy="1658900"/>
          </a:xfrm>
          <a:prstGeom prst="rect">
            <a:avLst/>
          </a:prstGeom>
        </p:spPr>
      </p:pic>
      <p:sp>
        <p:nvSpPr>
          <p:cNvPr id="17" name="Text Placeholder 16">
            <a:extLst>
              <a:ext uri="{FF2B5EF4-FFF2-40B4-BE49-F238E27FC236}">
                <a16:creationId xmlns:a16="http://schemas.microsoft.com/office/drawing/2014/main" id="{87771318-7B3D-E942-B93B-A3E14DFC4F63}"/>
              </a:ext>
            </a:extLst>
          </p:cNvPr>
          <p:cNvSpPr>
            <a:spLocks noGrp="1"/>
          </p:cNvSpPr>
          <p:nvPr>
            <p:ph type="body" sz="quarter" idx="13" hasCustomPrompt="1"/>
          </p:nvPr>
        </p:nvSpPr>
        <p:spPr>
          <a:xfrm>
            <a:off x="838200" y="2495632"/>
            <a:ext cx="10515600" cy="3722287"/>
          </a:xfrm>
        </p:spPr>
        <p:txBody>
          <a:bodyPr>
            <a:noAutofit/>
          </a:bodyPr>
          <a:lstStyle>
            <a:lvl1pPr marL="0">
              <a:lnSpc>
                <a:spcPct val="100000"/>
              </a:lnSpc>
              <a:spcBef>
                <a:spcPts val="0"/>
              </a:spcBef>
              <a:buNone/>
              <a:defRPr sz="2000"/>
            </a:lvl1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r>
              <a:rPr lang="en-US" dirty="0" err="1"/>
              <a:t>veliquam</a:t>
            </a:r>
            <a:r>
              <a:rPr lang="en-US" dirty="0"/>
              <a:t> et </a:t>
            </a:r>
            <a:r>
              <a:rPr lang="en-US" dirty="0" err="1"/>
              <a:t>quae</a:t>
            </a:r>
            <a:r>
              <a:rPr lang="en-US" dirty="0"/>
              <a:t> </a:t>
            </a:r>
            <a:r>
              <a:rPr lang="en-US" dirty="0" err="1"/>
              <a:t>nulparchitis</a:t>
            </a:r>
            <a:r>
              <a:rPr lang="en-US" dirty="0"/>
              <a:t> </a:t>
            </a:r>
            <a:r>
              <a:rPr lang="en-US" dirty="0" err="1"/>
              <a:t>dolorer</a:t>
            </a:r>
            <a:r>
              <a:rPr lang="en-US" dirty="0"/>
              <a:t> </a:t>
            </a:r>
            <a:r>
              <a:rPr lang="en-US" dirty="0" err="1"/>
              <a:t>cidundi</a:t>
            </a:r>
            <a:r>
              <a:rPr lang="en-US" dirty="0"/>
              <a:t> </a:t>
            </a:r>
            <a:r>
              <a:rPr lang="en-US" dirty="0" err="1"/>
              <a:t>ciatemo</a:t>
            </a:r>
            <a:r>
              <a:rPr lang="en-US" dirty="0"/>
              <a:t> </a:t>
            </a:r>
            <a:r>
              <a:rPr lang="en-US" dirty="0" err="1"/>
              <a:t>ditate</a:t>
            </a:r>
            <a:r>
              <a:rPr lang="en-US" dirty="0"/>
              <a:t> </a:t>
            </a:r>
            <a:r>
              <a:rPr lang="en-US" dirty="0" err="1"/>
              <a:t>velest</a:t>
            </a:r>
            <a:r>
              <a:rPr lang="en-US" dirty="0"/>
              <a:t> </a:t>
            </a:r>
            <a:r>
              <a:rPr lang="en-US" dirty="0" err="1"/>
              <a:t>quis</a:t>
            </a:r>
            <a:r>
              <a:rPr lang="en-US" dirty="0"/>
              <a:t> </a:t>
            </a:r>
            <a:r>
              <a:rPr lang="en-US" dirty="0" err="1"/>
              <a:t>intinum</a:t>
            </a:r>
            <a:r>
              <a:rPr lang="en-US" dirty="0"/>
              <a:t> </a:t>
            </a:r>
            <a:r>
              <a:rPr lang="en-US" dirty="0" err="1"/>
              <a:t>aliam</a:t>
            </a:r>
            <a:r>
              <a:rPr lang="en-US" dirty="0"/>
              <a:t>, sit, </a:t>
            </a:r>
            <a:r>
              <a:rPr lang="en-US" dirty="0" err="1"/>
              <a:t>odicias</a:t>
            </a:r>
            <a:r>
              <a:rPr lang="en-US" dirty="0"/>
              <a:t> </a:t>
            </a:r>
            <a:r>
              <a:rPr lang="en-US" dirty="0" err="1"/>
              <a:t>ptatiores</a:t>
            </a:r>
            <a:r>
              <a:rPr lang="en-US" dirty="0"/>
              <a:t> </a:t>
            </a:r>
            <a:r>
              <a:rPr lang="en-US" dirty="0" err="1"/>
              <a:t>aute</a:t>
            </a:r>
            <a:r>
              <a:rPr lang="en-US" dirty="0"/>
              <a:t> </a:t>
            </a:r>
            <a:r>
              <a:rPr lang="en-US" dirty="0" err="1"/>
              <a:t>eatur</a:t>
            </a:r>
            <a:r>
              <a:rPr lang="en-US" dirty="0"/>
              <a:t>.</a:t>
            </a:r>
          </a:p>
        </p:txBody>
      </p:sp>
      <p:sp>
        <p:nvSpPr>
          <p:cNvPr id="26" name="Text Placeholder 24">
            <a:extLst>
              <a:ext uri="{FF2B5EF4-FFF2-40B4-BE49-F238E27FC236}">
                <a16:creationId xmlns:a16="http://schemas.microsoft.com/office/drawing/2014/main" id="{B8B4EDB7-5633-6B42-9FC8-E625075495F5}"/>
              </a:ext>
            </a:extLst>
          </p:cNvPr>
          <p:cNvSpPr>
            <a:spLocks noGrp="1"/>
          </p:cNvSpPr>
          <p:nvPr>
            <p:ph type="body" sz="quarter" idx="16" hasCustomPrompt="1"/>
          </p:nvPr>
        </p:nvSpPr>
        <p:spPr>
          <a:xfrm>
            <a:off x="838200" y="1935499"/>
            <a:ext cx="10515600" cy="529200"/>
          </a:xfrm>
        </p:spPr>
        <p:txBody>
          <a:bodyPr>
            <a:noAutofit/>
          </a:bodyPr>
          <a:lstStyle>
            <a:lvl1pPr marL="0">
              <a:lnSpc>
                <a:spcPct val="100000"/>
              </a:lnSpc>
              <a:spcBef>
                <a:spcPts val="0"/>
              </a:spcBef>
              <a:buNone/>
              <a:defRPr sz="3000" b="1"/>
            </a:lvl1pPr>
          </a:lstStyle>
          <a:p>
            <a:pPr lvl="0"/>
            <a:r>
              <a:rPr lang="en-US" dirty="0"/>
              <a:t>Heading</a:t>
            </a:r>
          </a:p>
        </p:txBody>
      </p:sp>
      <p:sp>
        <p:nvSpPr>
          <p:cNvPr id="2" name="Title 1">
            <a:extLst>
              <a:ext uri="{FF2B5EF4-FFF2-40B4-BE49-F238E27FC236}">
                <a16:creationId xmlns:a16="http://schemas.microsoft.com/office/drawing/2014/main" id="{9646BC14-5024-A64B-958C-A5A0FCF2656A}"/>
              </a:ext>
            </a:extLst>
          </p:cNvPr>
          <p:cNvSpPr>
            <a:spLocks noGrp="1"/>
          </p:cNvSpPr>
          <p:nvPr>
            <p:ph type="title" hasCustomPrompt="1"/>
          </p:nvPr>
        </p:nvSpPr>
        <p:spPr>
          <a:xfrm>
            <a:off x="858077" y="537696"/>
            <a:ext cx="8751435" cy="495973"/>
          </a:xfrm>
        </p:spPr>
        <p:txBody>
          <a:bodyPr/>
          <a:lstStyle>
            <a:lvl1pPr>
              <a:lnSpc>
                <a:spcPts val="4000"/>
              </a:lnSpc>
              <a:defRPr sz="4000" b="1">
                <a:solidFill>
                  <a:schemeClr val="bg1"/>
                </a:solidFill>
              </a:defRPr>
            </a:lvl1pPr>
          </a:lstStyle>
          <a:p>
            <a:r>
              <a:rPr lang="en-GB" dirty="0"/>
              <a:t>Headline</a:t>
            </a:r>
            <a:endParaRPr lang="en-US" dirty="0"/>
          </a:p>
        </p:txBody>
      </p:sp>
    </p:spTree>
    <p:extLst>
      <p:ext uri="{BB962C8B-B14F-4D97-AF65-F5344CB8AC3E}">
        <p14:creationId xmlns:p14="http://schemas.microsoft.com/office/powerpoint/2010/main" val="1516729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header (2 column)">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4740BCA5-C194-6B4D-BA23-551CE7F0E237}"/>
              </a:ext>
            </a:extLst>
          </p:cNvPr>
          <p:cNvSpPr/>
          <p:nvPr userDrawn="1"/>
        </p:nvSpPr>
        <p:spPr>
          <a:xfrm>
            <a:off x="1222" y="1"/>
            <a:ext cx="10475682" cy="1797866"/>
          </a:xfrm>
          <a:custGeom>
            <a:avLst/>
            <a:gdLst/>
            <a:ahLst/>
            <a:cxnLst/>
            <a:rect l="l" t="t" r="r" b="b"/>
            <a:pathLst>
              <a:path w="17275175" h="2964815">
                <a:moveTo>
                  <a:pt x="17274720" y="0"/>
                </a:moveTo>
                <a:lnTo>
                  <a:pt x="0" y="0"/>
                </a:lnTo>
                <a:lnTo>
                  <a:pt x="0" y="2964705"/>
                </a:lnTo>
                <a:lnTo>
                  <a:pt x="15895945" y="2409622"/>
                </a:lnTo>
                <a:lnTo>
                  <a:pt x="17274720" y="0"/>
                </a:lnTo>
                <a:close/>
              </a:path>
            </a:pathLst>
          </a:custGeom>
          <a:solidFill>
            <a:schemeClr val="tx1"/>
          </a:solidFill>
        </p:spPr>
        <p:txBody>
          <a:bodyPr wrap="square" lIns="0" tIns="0" rIns="0" bIns="0" rtlCol="0"/>
          <a:lstStyle/>
          <a:p>
            <a:endParaRPr sz="662"/>
          </a:p>
        </p:txBody>
      </p:sp>
      <p:pic>
        <p:nvPicPr>
          <p:cNvPr id="13" name="Picture 12" descr="A picture containing text&#10;&#10;Description automatically generated">
            <a:extLst>
              <a:ext uri="{FF2B5EF4-FFF2-40B4-BE49-F238E27FC236}">
                <a16:creationId xmlns:a16="http://schemas.microsoft.com/office/drawing/2014/main" id="{D7F5A971-61AD-1B46-9C1A-E32C305B3AD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448799" y="0"/>
            <a:ext cx="2743201" cy="1658900"/>
          </a:xfrm>
          <a:prstGeom prst="rect">
            <a:avLst/>
          </a:prstGeom>
        </p:spPr>
      </p:pic>
      <p:sp>
        <p:nvSpPr>
          <p:cNvPr id="14" name="Slide Number Placeholder 5">
            <a:extLst>
              <a:ext uri="{FF2B5EF4-FFF2-40B4-BE49-F238E27FC236}">
                <a16:creationId xmlns:a16="http://schemas.microsoft.com/office/drawing/2014/main" id="{8DB5ABBD-8F40-7242-A141-26B3F00CC742}"/>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
        <p:nvSpPr>
          <p:cNvPr id="12" name="Text Placeholder 16">
            <a:extLst>
              <a:ext uri="{FF2B5EF4-FFF2-40B4-BE49-F238E27FC236}">
                <a16:creationId xmlns:a16="http://schemas.microsoft.com/office/drawing/2014/main" id="{4E856DA7-63B0-7D4B-8E15-9E6232F982B1}"/>
              </a:ext>
            </a:extLst>
          </p:cNvPr>
          <p:cNvSpPr>
            <a:spLocks noGrp="1"/>
          </p:cNvSpPr>
          <p:nvPr>
            <p:ph type="body" sz="quarter" idx="14" hasCustomPrompt="1"/>
          </p:nvPr>
        </p:nvSpPr>
        <p:spPr>
          <a:xfrm>
            <a:off x="6102626" y="2495633"/>
            <a:ext cx="5257800"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2"/>
            <a:r>
              <a:rPr lang="en-US" dirty="0" err="1"/>
              <a:t>Porest</a:t>
            </a:r>
            <a:r>
              <a:rPr lang="en-US" dirty="0"/>
              <a: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a:t>
            </a:r>
          </a:p>
          <a:p>
            <a:pPr lvl="3"/>
            <a:r>
              <a:rPr lang="en-US" dirty="0" err="1"/>
              <a:t>Porest</a:t>
            </a:r>
            <a:r>
              <a:rPr lang="en-US" dirty="0"/>
              <a: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a:t>
            </a:r>
          </a:p>
          <a:p>
            <a:pPr lvl="1"/>
            <a:endParaRPr lang="en-US" dirty="0"/>
          </a:p>
        </p:txBody>
      </p:sp>
      <p:sp>
        <p:nvSpPr>
          <p:cNvPr id="21" name="Text Placeholder 24">
            <a:extLst>
              <a:ext uri="{FF2B5EF4-FFF2-40B4-BE49-F238E27FC236}">
                <a16:creationId xmlns:a16="http://schemas.microsoft.com/office/drawing/2014/main" id="{76CE4BC3-5FC2-1F45-8DFA-6B56D7238228}"/>
              </a:ext>
            </a:extLst>
          </p:cNvPr>
          <p:cNvSpPr>
            <a:spLocks noGrp="1"/>
          </p:cNvSpPr>
          <p:nvPr>
            <p:ph type="body" sz="quarter" idx="18" hasCustomPrompt="1"/>
          </p:nvPr>
        </p:nvSpPr>
        <p:spPr>
          <a:xfrm>
            <a:off x="6102626" y="1935499"/>
            <a:ext cx="5251174" cy="529200"/>
          </a:xfrm>
        </p:spPr>
        <p:txBody>
          <a:bodyPr>
            <a:noAutofit/>
          </a:bodyPr>
          <a:lstStyle>
            <a:lvl1pPr marL="0">
              <a:lnSpc>
                <a:spcPct val="100000"/>
              </a:lnSpc>
              <a:spcBef>
                <a:spcPts val="0"/>
              </a:spcBef>
              <a:buNone/>
              <a:defRPr sz="3000" b="1"/>
            </a:lvl1pPr>
          </a:lstStyle>
          <a:p>
            <a:pPr lvl="0"/>
            <a:r>
              <a:rPr lang="en-US" dirty="0"/>
              <a:t>Heading</a:t>
            </a:r>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1574" y="2495633"/>
            <a:ext cx="5257800"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a:t>
            </a:r>
          </a:p>
          <a:p>
            <a:pPr lvl="1"/>
            <a:endParaRPr lang="en-US" dirty="0"/>
          </a:p>
        </p:txBody>
      </p:sp>
      <p:sp>
        <p:nvSpPr>
          <p:cNvPr id="18" name="Text Placeholder 24">
            <a:extLst>
              <a:ext uri="{FF2B5EF4-FFF2-40B4-BE49-F238E27FC236}">
                <a16:creationId xmlns:a16="http://schemas.microsoft.com/office/drawing/2014/main" id="{6AC8F234-93C3-2C45-A8D2-9CC4DA6739BF}"/>
              </a:ext>
            </a:extLst>
          </p:cNvPr>
          <p:cNvSpPr>
            <a:spLocks noGrp="1"/>
          </p:cNvSpPr>
          <p:nvPr>
            <p:ph type="body" sz="quarter" idx="17" hasCustomPrompt="1"/>
          </p:nvPr>
        </p:nvSpPr>
        <p:spPr>
          <a:xfrm>
            <a:off x="838200" y="1935499"/>
            <a:ext cx="5251174" cy="529200"/>
          </a:xfrm>
        </p:spPr>
        <p:txBody>
          <a:bodyPr>
            <a:noAutofit/>
          </a:bodyPr>
          <a:lstStyle>
            <a:lvl1pPr marL="0">
              <a:lnSpc>
                <a:spcPct val="100000"/>
              </a:lnSpc>
              <a:spcBef>
                <a:spcPts val="0"/>
              </a:spcBef>
              <a:buNone/>
              <a:defRPr sz="3000" b="1"/>
            </a:lvl1pPr>
          </a:lstStyle>
          <a:p>
            <a:pPr lvl="0"/>
            <a:r>
              <a:rPr lang="en-US" dirty="0"/>
              <a:t>Heading</a:t>
            </a:r>
          </a:p>
        </p:txBody>
      </p:sp>
      <p:sp>
        <p:nvSpPr>
          <p:cNvPr id="2" name="Title 1">
            <a:extLst>
              <a:ext uri="{FF2B5EF4-FFF2-40B4-BE49-F238E27FC236}">
                <a16:creationId xmlns:a16="http://schemas.microsoft.com/office/drawing/2014/main" id="{9646BC14-5024-A64B-958C-A5A0FCF2656A}"/>
              </a:ext>
            </a:extLst>
          </p:cNvPr>
          <p:cNvSpPr>
            <a:spLocks noGrp="1"/>
          </p:cNvSpPr>
          <p:nvPr>
            <p:ph type="title" hasCustomPrompt="1"/>
          </p:nvPr>
        </p:nvSpPr>
        <p:spPr>
          <a:xfrm>
            <a:off x="858078" y="537696"/>
            <a:ext cx="8743122" cy="495973"/>
          </a:xfrm>
        </p:spPr>
        <p:txBody>
          <a:bodyPr/>
          <a:lstStyle>
            <a:lvl1pPr>
              <a:lnSpc>
                <a:spcPts val="4000"/>
              </a:lnSpc>
              <a:defRPr sz="4000" b="1">
                <a:solidFill>
                  <a:schemeClr val="bg1"/>
                </a:solidFill>
              </a:defRPr>
            </a:lvl1pPr>
          </a:lstStyle>
          <a:p>
            <a:r>
              <a:rPr lang="en-GB" dirty="0"/>
              <a:t>Headline</a:t>
            </a:r>
            <a:endParaRPr lang="en-US" dirty="0"/>
          </a:p>
        </p:txBody>
      </p:sp>
    </p:spTree>
    <p:extLst>
      <p:ext uri="{BB962C8B-B14F-4D97-AF65-F5344CB8AC3E}">
        <p14:creationId xmlns:p14="http://schemas.microsoft.com/office/powerpoint/2010/main" val="289387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header (3 column)">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4740BCA5-C194-6B4D-BA23-551CE7F0E237}"/>
              </a:ext>
            </a:extLst>
          </p:cNvPr>
          <p:cNvSpPr/>
          <p:nvPr userDrawn="1"/>
        </p:nvSpPr>
        <p:spPr>
          <a:xfrm>
            <a:off x="1222" y="1"/>
            <a:ext cx="10475682" cy="1797866"/>
          </a:xfrm>
          <a:custGeom>
            <a:avLst/>
            <a:gdLst/>
            <a:ahLst/>
            <a:cxnLst/>
            <a:rect l="l" t="t" r="r" b="b"/>
            <a:pathLst>
              <a:path w="17275175" h="2964815">
                <a:moveTo>
                  <a:pt x="17274720" y="0"/>
                </a:moveTo>
                <a:lnTo>
                  <a:pt x="0" y="0"/>
                </a:lnTo>
                <a:lnTo>
                  <a:pt x="0" y="2964705"/>
                </a:lnTo>
                <a:lnTo>
                  <a:pt x="15895945" y="2409622"/>
                </a:lnTo>
                <a:lnTo>
                  <a:pt x="17274720" y="0"/>
                </a:lnTo>
                <a:close/>
              </a:path>
            </a:pathLst>
          </a:custGeom>
          <a:solidFill>
            <a:schemeClr val="tx1"/>
          </a:solidFill>
        </p:spPr>
        <p:txBody>
          <a:bodyPr wrap="square" lIns="0" tIns="0" rIns="0" bIns="0" rtlCol="0"/>
          <a:lstStyle/>
          <a:p>
            <a:endParaRPr sz="662"/>
          </a:p>
        </p:txBody>
      </p:sp>
      <p:pic>
        <p:nvPicPr>
          <p:cNvPr id="14" name="Picture 13" descr="A picture containing text&#10;&#10;Description automatically generated">
            <a:extLst>
              <a:ext uri="{FF2B5EF4-FFF2-40B4-BE49-F238E27FC236}">
                <a16:creationId xmlns:a16="http://schemas.microsoft.com/office/drawing/2014/main" id="{AD790581-70D0-E74A-A6E9-F1CA342CCD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448799" y="0"/>
            <a:ext cx="2743201" cy="1658900"/>
          </a:xfrm>
          <a:prstGeom prst="rect">
            <a:avLst/>
          </a:prstGeom>
        </p:spPr>
      </p:pic>
      <p:sp>
        <p:nvSpPr>
          <p:cNvPr id="16" name="Slide Number Placeholder 5">
            <a:extLst>
              <a:ext uri="{FF2B5EF4-FFF2-40B4-BE49-F238E27FC236}">
                <a16:creationId xmlns:a16="http://schemas.microsoft.com/office/drawing/2014/main" id="{7D3AEF89-8640-D64D-9A03-3B544B2B4BCE}"/>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
        <p:nvSpPr>
          <p:cNvPr id="18" name="Text Placeholder 16">
            <a:extLst>
              <a:ext uri="{FF2B5EF4-FFF2-40B4-BE49-F238E27FC236}">
                <a16:creationId xmlns:a16="http://schemas.microsoft.com/office/drawing/2014/main" id="{C4DA5ABA-D450-FA4C-BE16-9AB2A354CD88}"/>
              </a:ext>
            </a:extLst>
          </p:cNvPr>
          <p:cNvSpPr>
            <a:spLocks noGrp="1"/>
          </p:cNvSpPr>
          <p:nvPr>
            <p:ph type="body" sz="quarter" idx="20" hasCustomPrompt="1"/>
          </p:nvPr>
        </p:nvSpPr>
        <p:spPr>
          <a:xfrm>
            <a:off x="8153400" y="2495633"/>
            <a:ext cx="3207026"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sz="2000"/>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endParaRPr lang="en-US" dirty="0"/>
          </a:p>
        </p:txBody>
      </p:sp>
      <p:sp>
        <p:nvSpPr>
          <p:cNvPr id="21" name="Text Placeholder 24">
            <a:extLst>
              <a:ext uri="{FF2B5EF4-FFF2-40B4-BE49-F238E27FC236}">
                <a16:creationId xmlns:a16="http://schemas.microsoft.com/office/drawing/2014/main" id="{2F81ED45-8CAB-B14D-AE56-9489CC73179E}"/>
              </a:ext>
            </a:extLst>
          </p:cNvPr>
          <p:cNvSpPr>
            <a:spLocks noGrp="1"/>
          </p:cNvSpPr>
          <p:nvPr>
            <p:ph type="body" sz="quarter" idx="23" hasCustomPrompt="1"/>
          </p:nvPr>
        </p:nvSpPr>
        <p:spPr>
          <a:xfrm>
            <a:off x="8146772" y="1935499"/>
            <a:ext cx="3207027" cy="529200"/>
          </a:xfrm>
        </p:spPr>
        <p:txBody>
          <a:bodyPr>
            <a:noAutofit/>
          </a:bodyPr>
          <a:lstStyle>
            <a:lvl1pPr marL="0">
              <a:lnSpc>
                <a:spcPct val="100000"/>
              </a:lnSpc>
              <a:spcBef>
                <a:spcPts val="0"/>
              </a:spcBef>
              <a:buNone/>
              <a:defRPr sz="3000" b="1"/>
            </a:lvl1pPr>
          </a:lstStyle>
          <a:p>
            <a:pPr lvl="0"/>
            <a:r>
              <a:rPr lang="en-US" dirty="0"/>
              <a:t>Heading</a:t>
            </a:r>
          </a:p>
        </p:txBody>
      </p:sp>
      <p:sp>
        <p:nvSpPr>
          <p:cNvPr id="17" name="Text Placeholder 16">
            <a:extLst>
              <a:ext uri="{FF2B5EF4-FFF2-40B4-BE49-F238E27FC236}">
                <a16:creationId xmlns:a16="http://schemas.microsoft.com/office/drawing/2014/main" id="{424298C4-D79C-9B43-BC92-F226F042EA64}"/>
              </a:ext>
            </a:extLst>
          </p:cNvPr>
          <p:cNvSpPr>
            <a:spLocks noGrp="1"/>
          </p:cNvSpPr>
          <p:nvPr>
            <p:ph type="body" sz="quarter" idx="19" hasCustomPrompt="1"/>
          </p:nvPr>
        </p:nvSpPr>
        <p:spPr>
          <a:xfrm>
            <a:off x="4492487" y="2495633"/>
            <a:ext cx="3207026"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sz="2000"/>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endParaRPr lang="en-US" dirty="0"/>
          </a:p>
        </p:txBody>
      </p:sp>
      <p:sp>
        <p:nvSpPr>
          <p:cNvPr id="20" name="Text Placeholder 24">
            <a:extLst>
              <a:ext uri="{FF2B5EF4-FFF2-40B4-BE49-F238E27FC236}">
                <a16:creationId xmlns:a16="http://schemas.microsoft.com/office/drawing/2014/main" id="{6B7E6086-E543-5E40-BCF5-12B94B691764}"/>
              </a:ext>
            </a:extLst>
          </p:cNvPr>
          <p:cNvSpPr>
            <a:spLocks noGrp="1"/>
          </p:cNvSpPr>
          <p:nvPr>
            <p:ph type="body" sz="quarter" idx="22" hasCustomPrompt="1"/>
          </p:nvPr>
        </p:nvSpPr>
        <p:spPr>
          <a:xfrm>
            <a:off x="4492487" y="1935499"/>
            <a:ext cx="3207026" cy="529200"/>
          </a:xfrm>
        </p:spPr>
        <p:txBody>
          <a:bodyPr>
            <a:noAutofit/>
          </a:bodyPr>
          <a:lstStyle>
            <a:lvl1pPr marL="0">
              <a:lnSpc>
                <a:spcPct val="100000"/>
              </a:lnSpc>
              <a:spcBef>
                <a:spcPts val="0"/>
              </a:spcBef>
              <a:buNone/>
              <a:defRPr sz="3000" b="1"/>
            </a:lvl1pPr>
          </a:lstStyle>
          <a:p>
            <a:pPr lvl="0"/>
            <a:r>
              <a:rPr lang="en-US" dirty="0"/>
              <a:t>Heading</a:t>
            </a:r>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1574" y="2495633"/>
            <a:ext cx="3207026"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sz="2000"/>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endParaRPr lang="en-US" dirty="0"/>
          </a:p>
        </p:txBody>
      </p:sp>
      <p:sp>
        <p:nvSpPr>
          <p:cNvPr id="19" name="Text Placeholder 24">
            <a:extLst>
              <a:ext uri="{FF2B5EF4-FFF2-40B4-BE49-F238E27FC236}">
                <a16:creationId xmlns:a16="http://schemas.microsoft.com/office/drawing/2014/main" id="{75F24EB6-6F3B-234F-A903-D97CFCBE10F8}"/>
              </a:ext>
            </a:extLst>
          </p:cNvPr>
          <p:cNvSpPr>
            <a:spLocks noGrp="1"/>
          </p:cNvSpPr>
          <p:nvPr>
            <p:ph type="body" sz="quarter" idx="21" hasCustomPrompt="1"/>
          </p:nvPr>
        </p:nvSpPr>
        <p:spPr>
          <a:xfrm>
            <a:off x="838200" y="1935499"/>
            <a:ext cx="3207026" cy="529200"/>
          </a:xfrm>
        </p:spPr>
        <p:txBody>
          <a:bodyPr>
            <a:noAutofit/>
          </a:bodyPr>
          <a:lstStyle>
            <a:lvl1pPr marL="0">
              <a:lnSpc>
                <a:spcPct val="100000"/>
              </a:lnSpc>
              <a:spcBef>
                <a:spcPts val="0"/>
              </a:spcBef>
              <a:buNone/>
              <a:defRPr sz="3000" b="1"/>
            </a:lvl1pPr>
          </a:lstStyle>
          <a:p>
            <a:pPr lvl="0"/>
            <a:r>
              <a:rPr lang="en-US" dirty="0"/>
              <a:t>Heading</a:t>
            </a:r>
          </a:p>
        </p:txBody>
      </p:sp>
      <p:sp>
        <p:nvSpPr>
          <p:cNvPr id="2" name="Title 1">
            <a:extLst>
              <a:ext uri="{FF2B5EF4-FFF2-40B4-BE49-F238E27FC236}">
                <a16:creationId xmlns:a16="http://schemas.microsoft.com/office/drawing/2014/main" id="{9646BC14-5024-A64B-958C-A5A0FCF2656A}"/>
              </a:ext>
            </a:extLst>
          </p:cNvPr>
          <p:cNvSpPr>
            <a:spLocks noGrp="1"/>
          </p:cNvSpPr>
          <p:nvPr>
            <p:ph type="title" hasCustomPrompt="1"/>
          </p:nvPr>
        </p:nvSpPr>
        <p:spPr>
          <a:xfrm>
            <a:off x="858077" y="537696"/>
            <a:ext cx="8693247" cy="495973"/>
          </a:xfrm>
        </p:spPr>
        <p:txBody>
          <a:bodyPr/>
          <a:lstStyle>
            <a:lvl1pPr>
              <a:lnSpc>
                <a:spcPts val="4000"/>
              </a:lnSpc>
              <a:defRPr sz="4000" b="1">
                <a:solidFill>
                  <a:schemeClr val="bg1"/>
                </a:solidFill>
              </a:defRPr>
            </a:lvl1pPr>
          </a:lstStyle>
          <a:p>
            <a:r>
              <a:rPr lang="en-GB" dirty="0"/>
              <a:t>Headline</a:t>
            </a:r>
            <a:endParaRPr lang="en-US" dirty="0"/>
          </a:p>
        </p:txBody>
      </p:sp>
    </p:spTree>
    <p:extLst>
      <p:ext uri="{BB962C8B-B14F-4D97-AF65-F5344CB8AC3E}">
        <p14:creationId xmlns:p14="http://schemas.microsoft.com/office/powerpoint/2010/main" val="193740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header (tabl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4740BCA5-C194-6B4D-BA23-551CE7F0E237}"/>
              </a:ext>
            </a:extLst>
          </p:cNvPr>
          <p:cNvSpPr/>
          <p:nvPr userDrawn="1"/>
        </p:nvSpPr>
        <p:spPr>
          <a:xfrm>
            <a:off x="0" y="0"/>
            <a:ext cx="10475682" cy="1797866"/>
          </a:xfrm>
          <a:custGeom>
            <a:avLst/>
            <a:gdLst/>
            <a:ahLst/>
            <a:cxnLst/>
            <a:rect l="l" t="t" r="r" b="b"/>
            <a:pathLst>
              <a:path w="17275175" h="2964815">
                <a:moveTo>
                  <a:pt x="17274720" y="0"/>
                </a:moveTo>
                <a:lnTo>
                  <a:pt x="0" y="0"/>
                </a:lnTo>
                <a:lnTo>
                  <a:pt x="0" y="2964705"/>
                </a:lnTo>
                <a:lnTo>
                  <a:pt x="15895945" y="2409622"/>
                </a:lnTo>
                <a:lnTo>
                  <a:pt x="17274720" y="0"/>
                </a:lnTo>
                <a:close/>
              </a:path>
            </a:pathLst>
          </a:custGeom>
          <a:solidFill>
            <a:schemeClr val="tx1"/>
          </a:solidFill>
        </p:spPr>
        <p:txBody>
          <a:bodyPr wrap="square" lIns="0" tIns="0" rIns="0" bIns="0" rtlCol="0"/>
          <a:lstStyle/>
          <a:p>
            <a:endParaRPr sz="662"/>
          </a:p>
        </p:txBody>
      </p:sp>
      <p:pic>
        <p:nvPicPr>
          <p:cNvPr id="11" name="Picture 10" descr="A picture containing text&#10;&#10;Description automatically generated">
            <a:extLst>
              <a:ext uri="{FF2B5EF4-FFF2-40B4-BE49-F238E27FC236}">
                <a16:creationId xmlns:a16="http://schemas.microsoft.com/office/drawing/2014/main" id="{7988ED98-0D0C-7540-88FA-03DEF87BAF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448799" y="0"/>
            <a:ext cx="2743201" cy="1658900"/>
          </a:xfrm>
          <a:prstGeom prst="rect">
            <a:avLst/>
          </a:prstGeom>
        </p:spPr>
      </p:pic>
      <p:sp>
        <p:nvSpPr>
          <p:cNvPr id="12" name="Slide Number Placeholder 5">
            <a:extLst>
              <a:ext uri="{FF2B5EF4-FFF2-40B4-BE49-F238E27FC236}">
                <a16:creationId xmlns:a16="http://schemas.microsoft.com/office/drawing/2014/main" id="{3D26E1FB-1BB6-9745-9AFF-F339B76AE7B6}"/>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
        <p:nvSpPr>
          <p:cNvPr id="25" name="Table Placeholder 11">
            <a:extLst>
              <a:ext uri="{FF2B5EF4-FFF2-40B4-BE49-F238E27FC236}">
                <a16:creationId xmlns:a16="http://schemas.microsoft.com/office/drawing/2014/main" id="{86D18E29-9BF0-3342-BF3F-F4761E567BCB}"/>
              </a:ext>
            </a:extLst>
          </p:cNvPr>
          <p:cNvSpPr>
            <a:spLocks noGrp="1"/>
          </p:cNvSpPr>
          <p:nvPr>
            <p:ph type="tbl" sz="quarter" idx="13" hasCustomPrompt="1"/>
          </p:nvPr>
        </p:nvSpPr>
        <p:spPr>
          <a:xfrm>
            <a:off x="838200" y="2140266"/>
            <a:ext cx="10515600" cy="4077118"/>
          </a:xfrm>
        </p:spPr>
        <p:txBody>
          <a:bodyPr/>
          <a:lstStyle>
            <a:lvl1pPr marL="0" indent="0">
              <a:buNone/>
              <a:defRPr/>
            </a:lvl1pPr>
          </a:lstStyle>
          <a:p>
            <a:r>
              <a:rPr lang="en-US" dirty="0"/>
              <a:t>Click to add table</a:t>
            </a:r>
          </a:p>
        </p:txBody>
      </p:sp>
      <p:sp>
        <p:nvSpPr>
          <p:cNvPr id="2" name="Title 1">
            <a:extLst>
              <a:ext uri="{FF2B5EF4-FFF2-40B4-BE49-F238E27FC236}">
                <a16:creationId xmlns:a16="http://schemas.microsoft.com/office/drawing/2014/main" id="{9646BC14-5024-A64B-958C-A5A0FCF2656A}"/>
              </a:ext>
            </a:extLst>
          </p:cNvPr>
          <p:cNvSpPr>
            <a:spLocks noGrp="1"/>
          </p:cNvSpPr>
          <p:nvPr>
            <p:ph type="title" hasCustomPrompt="1"/>
          </p:nvPr>
        </p:nvSpPr>
        <p:spPr>
          <a:xfrm>
            <a:off x="858077" y="537696"/>
            <a:ext cx="8709871" cy="495973"/>
          </a:xfrm>
        </p:spPr>
        <p:txBody>
          <a:bodyPr/>
          <a:lstStyle>
            <a:lvl1pPr>
              <a:lnSpc>
                <a:spcPts val="4000"/>
              </a:lnSpc>
              <a:defRPr sz="4000" b="1">
                <a:solidFill>
                  <a:schemeClr val="bg1"/>
                </a:solidFill>
              </a:defRPr>
            </a:lvl1pPr>
          </a:lstStyle>
          <a:p>
            <a:r>
              <a:rPr lang="en-GB" dirty="0"/>
              <a:t>Headline</a:t>
            </a:r>
            <a:endParaRPr lang="en-US" dirty="0"/>
          </a:p>
        </p:txBody>
      </p:sp>
    </p:spTree>
    <p:extLst>
      <p:ext uri="{BB962C8B-B14F-4D97-AF65-F5344CB8AC3E}">
        <p14:creationId xmlns:p14="http://schemas.microsoft.com/office/powerpoint/2010/main" val="126855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6" name="object 3">
            <a:extLst>
              <a:ext uri="{FF2B5EF4-FFF2-40B4-BE49-F238E27FC236}">
                <a16:creationId xmlns:a16="http://schemas.microsoft.com/office/drawing/2014/main" id="{DFB7E3D8-4A2C-2C4F-A3BF-F04033C9EFF1}"/>
              </a:ext>
            </a:extLst>
          </p:cNvPr>
          <p:cNvPicPr/>
          <p:nvPr userDrawn="1"/>
        </p:nvPicPr>
        <p:blipFill>
          <a:blip r:embed="rId2" cstate="print"/>
          <a:stretch>
            <a:fillRect/>
          </a:stretch>
        </p:blipFill>
        <p:spPr>
          <a:xfrm>
            <a:off x="9171568" y="6129324"/>
            <a:ext cx="2683266" cy="390662"/>
          </a:xfrm>
          <a:prstGeom prst="rect">
            <a:avLst/>
          </a:prstGeom>
        </p:spPr>
      </p:pic>
      <p:sp>
        <p:nvSpPr>
          <p:cNvPr id="8" name="Slide Number Placeholder 5">
            <a:extLst>
              <a:ext uri="{FF2B5EF4-FFF2-40B4-BE49-F238E27FC236}">
                <a16:creationId xmlns:a16="http://schemas.microsoft.com/office/drawing/2014/main" id="{DBFD1823-AB4C-374E-AD7D-5D082385127C}"/>
              </a:ext>
            </a:extLst>
          </p:cNvPr>
          <p:cNvSpPr>
            <a:spLocks noGrp="1"/>
          </p:cNvSpPr>
          <p:nvPr>
            <p:ph type="sldNum" sz="quarter" idx="12"/>
          </p:nvPr>
        </p:nvSpPr>
        <p:spPr>
          <a:xfrm>
            <a:off x="838200" y="6356350"/>
            <a:ext cx="2743200" cy="365125"/>
          </a:xfrm>
        </p:spPr>
        <p:txBody>
          <a:bodyPr/>
          <a:lstStyle>
            <a:lvl1pPr algn="l">
              <a:defRPr/>
            </a:lvl1pPr>
          </a:lstStyle>
          <a:p>
            <a:pPr algn="l"/>
            <a:fld id="{BD40F6EB-23C3-3041-9FAD-F604CA3CDAD8}" type="slidenum">
              <a:rPr lang="en-US" smtClean="0"/>
              <a:pPr/>
              <a:t>‹#›</a:t>
            </a:fld>
            <a:endParaRPr lang="en-US"/>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8200" y="1931286"/>
            <a:ext cx="10522226" cy="4050000"/>
          </a:xfrm>
        </p:spPr>
        <p:txBody>
          <a:bodyPr>
            <a:noAutofit/>
          </a:bodyPr>
          <a:lstStyle>
            <a:lvl1pPr marL="7701" marR="107818" indent="-228600" algn="l" defTabSz="914400" rtl="0" eaLnBrk="1" fontAlgn="auto" latinLnBrk="0" hangingPunct="1">
              <a:lnSpc>
                <a:spcPts val="2250"/>
              </a:lnSpc>
              <a:spcBef>
                <a:spcPts val="261"/>
              </a:spcBef>
              <a:spcAft>
                <a:spcPts val="0"/>
              </a:spcAft>
              <a:buClrTx/>
              <a:buSzTx/>
              <a:buFont typeface="Arial" panose="020B0604020202020204" pitchFamily="34" charset="0"/>
              <a:buNone/>
              <a:tabLst/>
              <a:defRPr sz="2002"/>
            </a:lvl1pPr>
            <a:lvl2pPr marL="252000">
              <a:lnSpc>
                <a:spcPct val="100000"/>
              </a:lnSpc>
              <a:spcBef>
                <a:spcPts val="500"/>
              </a:spcBef>
              <a:spcAft>
                <a:spcPts val="500"/>
              </a:spcAft>
              <a:buClr>
                <a:schemeClr val="accent1"/>
              </a:buClr>
              <a:buFont typeface="System Font Regular"/>
              <a:buChar char="&gt;"/>
              <a:defRPr sz="2004"/>
            </a:lvl2pPr>
            <a:lvl3pPr marL="432000">
              <a:spcBef>
                <a:spcPts val="750"/>
              </a:spcBef>
              <a:buClr>
                <a:schemeClr val="accent1"/>
              </a:buClr>
              <a:buFont typeface="+mj-lt"/>
              <a:buAutoNum type="arabicPeriod"/>
              <a:defRPr sz="2000"/>
            </a:lvl3pPr>
            <a:lvl4pPr marL="720000">
              <a:spcBef>
                <a:spcPts val="750"/>
              </a:spcBef>
              <a:buClr>
                <a:schemeClr val="accent1"/>
              </a:buClr>
              <a:buFont typeface="+mj-lt"/>
              <a:buAutoNum type="alphaLcPeriod"/>
              <a:defRPr sz="2000"/>
            </a:lvl4pPr>
          </a:lstStyle>
          <a:p>
            <a:pPr marL="7701" marR="107818">
              <a:lnSpc>
                <a:spcPts val="2250"/>
              </a:lnSpc>
              <a:spcBef>
                <a:spcPts val="261"/>
              </a:spcBef>
            </a:pPr>
            <a:r>
              <a:rPr lang="en-AU" sz="2001" spc="-3" dirty="0">
                <a:solidFill>
                  <a:srgbClr val="4B4F54"/>
                </a:solidFill>
                <a:latin typeface="+mn-lt"/>
                <a:cs typeface="Arial"/>
              </a:rPr>
              <a:t>Body</a:t>
            </a:r>
            <a:r>
              <a:rPr lang="en-AU" sz="2001" spc="3" dirty="0">
                <a:solidFill>
                  <a:srgbClr val="4B4F54"/>
                </a:solidFill>
                <a:latin typeface="+mn-lt"/>
                <a:cs typeface="Arial"/>
              </a:rPr>
              <a:t> </a:t>
            </a:r>
            <a:r>
              <a:rPr lang="en-AU" sz="2001" spc="-3" dirty="0">
                <a:solidFill>
                  <a:srgbClr val="4B4F54"/>
                </a:solidFill>
                <a:latin typeface="+mn-lt"/>
                <a:cs typeface="Arial"/>
              </a:rPr>
              <a:t>text.</a:t>
            </a:r>
            <a:r>
              <a:rPr lang="en-AU" sz="2001" spc="6" dirty="0">
                <a:solidFill>
                  <a:srgbClr val="4B4F54"/>
                </a:solidFill>
                <a:latin typeface="+mn-lt"/>
                <a:cs typeface="Arial"/>
              </a:rPr>
              <a:t> </a:t>
            </a:r>
            <a:r>
              <a:rPr lang="en-AU" sz="2001" spc="-6" dirty="0">
                <a:solidFill>
                  <a:srgbClr val="4B4F54"/>
                </a:solidFill>
                <a:latin typeface="+mn-lt"/>
                <a:cs typeface="Arial"/>
              </a:rPr>
              <a:t>Lorem</a:t>
            </a:r>
            <a:r>
              <a:rPr lang="en-AU" sz="2001" dirty="0">
                <a:solidFill>
                  <a:srgbClr val="4B4F54"/>
                </a:solidFill>
                <a:latin typeface="+mn-lt"/>
                <a:cs typeface="Arial"/>
              </a:rPr>
              <a:t> </a:t>
            </a:r>
            <a:r>
              <a:rPr lang="en-AU" sz="2001" spc="-6" dirty="0">
                <a:solidFill>
                  <a:srgbClr val="4B4F54"/>
                </a:solidFill>
                <a:latin typeface="+mn-lt"/>
                <a:cs typeface="Arial"/>
              </a:rPr>
              <a:t>ipsum</a:t>
            </a:r>
            <a:r>
              <a:rPr lang="en-AU" sz="2001" spc="3" dirty="0">
                <a:solidFill>
                  <a:srgbClr val="4B4F54"/>
                </a:solidFill>
                <a:latin typeface="+mn-lt"/>
                <a:cs typeface="Arial"/>
              </a:rPr>
              <a:t> </a:t>
            </a:r>
            <a:r>
              <a:rPr lang="en-AU" sz="2001" spc="-3" dirty="0">
                <a:solidFill>
                  <a:srgbClr val="4B4F54"/>
                </a:solidFill>
                <a:latin typeface="+mn-lt"/>
                <a:cs typeface="Arial"/>
              </a:rPr>
              <a:t>dele</a:t>
            </a:r>
            <a:r>
              <a:rPr lang="en-AU" sz="2001" dirty="0">
                <a:solidFill>
                  <a:srgbClr val="4B4F54"/>
                </a:solidFill>
                <a:latin typeface="+mn-lt"/>
                <a:cs typeface="Arial"/>
              </a:rPr>
              <a:t> </a:t>
            </a:r>
            <a:r>
              <a:rPr lang="en-AU" sz="2001" spc="-3" dirty="0">
                <a:solidFill>
                  <a:srgbClr val="4B4F54"/>
                </a:solidFill>
                <a:latin typeface="+mn-lt"/>
                <a:cs typeface="Arial"/>
              </a:rPr>
              <a:t>cep</a:t>
            </a:r>
            <a:r>
              <a:rPr lang="en-AU" sz="2001" spc="6" dirty="0">
                <a:solidFill>
                  <a:srgbClr val="4B4F54"/>
                </a:solidFill>
                <a:latin typeface="+mn-lt"/>
                <a:cs typeface="Arial"/>
              </a:rPr>
              <a:t> </a:t>
            </a:r>
            <a:r>
              <a:rPr lang="en-AU" sz="2001" spc="-6" dirty="0" err="1">
                <a:solidFill>
                  <a:srgbClr val="4B4F54"/>
                </a:solidFill>
                <a:latin typeface="+mn-lt"/>
                <a:cs typeface="Arial"/>
              </a:rPr>
              <a:t>erspist</a:t>
            </a:r>
            <a:r>
              <a:rPr lang="en-AU" sz="2001" dirty="0">
                <a:solidFill>
                  <a:srgbClr val="4B4F54"/>
                </a:solidFill>
                <a:latin typeface="+mn-lt"/>
                <a:cs typeface="Arial"/>
              </a:rPr>
              <a:t> </a:t>
            </a:r>
            <a:r>
              <a:rPr lang="en-AU" sz="2001" spc="-3" dirty="0">
                <a:solidFill>
                  <a:srgbClr val="4B4F54"/>
                </a:solidFill>
                <a:latin typeface="+mn-lt"/>
                <a:cs typeface="Arial"/>
              </a:rPr>
              <a:t>quo</a:t>
            </a:r>
            <a:r>
              <a:rPr lang="en-AU" sz="2001" spc="3" dirty="0">
                <a:solidFill>
                  <a:srgbClr val="4B4F54"/>
                </a:solidFill>
                <a:latin typeface="+mn-lt"/>
                <a:cs typeface="Arial"/>
              </a:rPr>
              <a:t> </a:t>
            </a:r>
            <a:r>
              <a:rPr lang="en-AU" sz="2001" spc="-3" dirty="0" err="1">
                <a:solidFill>
                  <a:srgbClr val="4B4F54"/>
                </a:solidFill>
                <a:latin typeface="+mn-lt"/>
                <a:cs typeface="Arial"/>
              </a:rPr>
              <a:t>esti</a:t>
            </a:r>
            <a:r>
              <a:rPr lang="en-AU" sz="2001" dirty="0">
                <a:solidFill>
                  <a:srgbClr val="4B4F54"/>
                </a:solidFill>
                <a:latin typeface="+mn-lt"/>
                <a:cs typeface="Arial"/>
              </a:rPr>
              <a:t> </a:t>
            </a:r>
            <a:r>
              <a:rPr lang="en-AU" sz="2001" spc="-3" dirty="0" err="1">
                <a:solidFill>
                  <a:srgbClr val="4B4F54"/>
                </a:solidFill>
                <a:latin typeface="+mn-lt"/>
                <a:cs typeface="Arial"/>
              </a:rPr>
              <a:t>debis</a:t>
            </a:r>
            <a:r>
              <a:rPr lang="en-AU" sz="2001" spc="3" dirty="0">
                <a:solidFill>
                  <a:srgbClr val="4B4F54"/>
                </a:solidFill>
                <a:latin typeface="+mn-lt"/>
                <a:cs typeface="Arial"/>
              </a:rPr>
              <a:t> </a:t>
            </a:r>
            <a:r>
              <a:rPr lang="en-AU" sz="2001" spc="-6" dirty="0" err="1">
                <a:solidFill>
                  <a:srgbClr val="4B4F54"/>
                </a:solidFill>
                <a:latin typeface="+mn-lt"/>
                <a:cs typeface="Arial"/>
              </a:rPr>
              <a:t>dusda</a:t>
            </a:r>
            <a:r>
              <a:rPr lang="en-AU" sz="2001" dirty="0">
                <a:solidFill>
                  <a:srgbClr val="4B4F54"/>
                </a:solidFill>
                <a:latin typeface="+mn-lt"/>
                <a:cs typeface="Arial"/>
              </a:rPr>
              <a:t> </a:t>
            </a:r>
            <a:r>
              <a:rPr lang="en-AU" sz="2001" spc="-6" dirty="0" err="1">
                <a:solidFill>
                  <a:srgbClr val="4B4F54"/>
                </a:solidFill>
                <a:latin typeface="+mn-lt"/>
                <a:cs typeface="Arial"/>
              </a:rPr>
              <a:t>esectet</a:t>
            </a:r>
            <a:r>
              <a:rPr lang="en-AU" sz="2001" spc="3" dirty="0">
                <a:solidFill>
                  <a:srgbClr val="4B4F54"/>
                </a:solidFill>
                <a:latin typeface="+mn-lt"/>
                <a:cs typeface="Arial"/>
              </a:rPr>
              <a:t> </a:t>
            </a:r>
            <a:r>
              <a:rPr lang="en-AU" sz="2001" spc="-3" dirty="0" err="1">
                <a:solidFill>
                  <a:srgbClr val="4B4F54"/>
                </a:solidFill>
                <a:latin typeface="+mn-lt"/>
                <a:cs typeface="Arial"/>
              </a:rPr>
              <a:t>unt</a:t>
            </a:r>
            <a:r>
              <a:rPr lang="en-AU" sz="2001" dirty="0">
                <a:solidFill>
                  <a:srgbClr val="4B4F54"/>
                </a:solidFill>
                <a:latin typeface="+mn-lt"/>
                <a:cs typeface="Arial"/>
              </a:rPr>
              <a:t> </a:t>
            </a:r>
            <a:r>
              <a:rPr lang="en-AU" sz="2001" spc="-6" dirty="0" err="1">
                <a:solidFill>
                  <a:srgbClr val="4B4F54"/>
                </a:solidFill>
                <a:latin typeface="+mn-lt"/>
                <a:cs typeface="Arial"/>
              </a:rPr>
              <a:t>quund</a:t>
            </a:r>
            <a:r>
              <a:rPr lang="en-AU" sz="2001" spc="3" dirty="0">
                <a:solidFill>
                  <a:srgbClr val="4B4F54"/>
                </a:solidFill>
                <a:latin typeface="+mn-lt"/>
                <a:cs typeface="Arial"/>
              </a:rPr>
              <a:t> </a:t>
            </a:r>
            <a:r>
              <a:rPr lang="en-AU" sz="2001" spc="-6" dirty="0">
                <a:solidFill>
                  <a:srgbClr val="4B4F54"/>
                </a:solidFill>
                <a:latin typeface="+mn-lt"/>
                <a:cs typeface="Arial"/>
              </a:rPr>
              <a:t>minis </a:t>
            </a:r>
            <a:r>
              <a:rPr lang="en-AU" sz="2001" spc="-3" dirty="0">
                <a:solidFill>
                  <a:srgbClr val="4B4F54"/>
                </a:solidFill>
                <a:latin typeface="+mn-lt"/>
                <a:cs typeface="Arial"/>
              </a:rPr>
              <a:t> </a:t>
            </a:r>
            <a:r>
              <a:rPr lang="en-AU" sz="2001" spc="-6" dirty="0" err="1">
                <a:solidFill>
                  <a:srgbClr val="4B4F54"/>
                </a:solidFill>
                <a:latin typeface="+mn-lt"/>
                <a:cs typeface="Arial"/>
              </a:rPr>
              <a:t>rehentem</a:t>
            </a:r>
            <a:r>
              <a:rPr lang="en-AU" sz="2001" spc="6" dirty="0">
                <a:solidFill>
                  <a:srgbClr val="4B4F54"/>
                </a:solidFill>
                <a:latin typeface="+mn-lt"/>
                <a:cs typeface="Arial"/>
              </a:rPr>
              <a:t> </a:t>
            </a:r>
            <a:r>
              <a:rPr lang="en-AU" sz="2001" spc="-3" dirty="0" err="1">
                <a:solidFill>
                  <a:srgbClr val="4B4F54"/>
                </a:solidFill>
                <a:latin typeface="+mn-lt"/>
                <a:cs typeface="Arial"/>
              </a:rPr>
              <a:t>fugia</a:t>
            </a:r>
            <a:r>
              <a:rPr lang="en-AU" sz="2001" spc="-3" dirty="0">
                <a:solidFill>
                  <a:srgbClr val="4B4F54"/>
                </a:solidFill>
                <a:latin typeface="+mn-lt"/>
                <a:cs typeface="Arial"/>
              </a:rPr>
              <a:t>,</a:t>
            </a:r>
            <a:r>
              <a:rPr lang="en-AU" sz="2001" spc="9" dirty="0">
                <a:solidFill>
                  <a:srgbClr val="4B4F54"/>
                </a:solidFill>
                <a:latin typeface="+mn-lt"/>
                <a:cs typeface="Arial"/>
              </a:rPr>
              <a:t> </a:t>
            </a:r>
            <a:r>
              <a:rPr lang="en-AU" sz="2001" spc="-3" dirty="0" err="1">
                <a:solidFill>
                  <a:srgbClr val="4B4F54"/>
                </a:solidFill>
                <a:latin typeface="+mn-lt"/>
                <a:cs typeface="Arial"/>
              </a:rPr>
              <a:t>sitiam</a:t>
            </a:r>
            <a:r>
              <a:rPr lang="en-AU" sz="2001" spc="9" dirty="0">
                <a:solidFill>
                  <a:srgbClr val="4B4F54"/>
                </a:solidFill>
                <a:latin typeface="+mn-lt"/>
                <a:cs typeface="Arial"/>
              </a:rPr>
              <a:t> </a:t>
            </a:r>
            <a:r>
              <a:rPr lang="en-AU" sz="2001" spc="-3" dirty="0" err="1">
                <a:solidFill>
                  <a:srgbClr val="4B4F54"/>
                </a:solidFill>
                <a:latin typeface="+mn-lt"/>
                <a:cs typeface="Arial"/>
              </a:rPr>
              <a:t>nos</a:t>
            </a:r>
            <a:r>
              <a:rPr lang="en-AU" sz="2001" spc="6" dirty="0">
                <a:solidFill>
                  <a:srgbClr val="4B4F54"/>
                </a:solidFill>
                <a:latin typeface="+mn-lt"/>
                <a:cs typeface="Arial"/>
              </a:rPr>
              <a:t> </a:t>
            </a:r>
            <a:r>
              <a:rPr lang="en-AU" sz="2001" spc="-6" dirty="0">
                <a:solidFill>
                  <a:srgbClr val="4B4F54"/>
                </a:solidFill>
                <a:latin typeface="+mn-lt"/>
                <a:cs typeface="Arial"/>
              </a:rPr>
              <a:t>arum,</a:t>
            </a:r>
            <a:r>
              <a:rPr lang="en-AU" sz="2001" spc="6" dirty="0">
                <a:solidFill>
                  <a:srgbClr val="4B4F54"/>
                </a:solidFill>
                <a:latin typeface="+mn-lt"/>
                <a:cs typeface="Arial"/>
              </a:rPr>
              <a:t> </a:t>
            </a:r>
            <a:r>
              <a:rPr lang="en-AU" sz="2001" spc="-3" dirty="0" err="1">
                <a:solidFill>
                  <a:srgbClr val="4B4F54"/>
                </a:solidFill>
                <a:latin typeface="+mn-lt"/>
                <a:cs typeface="Arial"/>
              </a:rPr>
              <a:t>coriata</a:t>
            </a:r>
            <a:r>
              <a:rPr lang="en-AU" sz="2001" spc="9" dirty="0">
                <a:solidFill>
                  <a:srgbClr val="4B4F54"/>
                </a:solidFill>
                <a:latin typeface="+mn-lt"/>
                <a:cs typeface="Arial"/>
              </a:rPr>
              <a:t> </a:t>
            </a:r>
            <a:r>
              <a:rPr lang="en-AU" sz="2001" spc="-3" dirty="0" err="1">
                <a:solidFill>
                  <a:srgbClr val="4B4F54"/>
                </a:solidFill>
                <a:latin typeface="+mn-lt"/>
                <a:cs typeface="Arial"/>
              </a:rPr>
              <a:t>eque</a:t>
            </a:r>
            <a:r>
              <a:rPr lang="en-AU" sz="2001" spc="-3" dirty="0">
                <a:solidFill>
                  <a:srgbClr val="4B4F54"/>
                </a:solidFill>
                <a:latin typeface="+mn-lt"/>
                <a:cs typeface="Arial"/>
              </a:rPr>
              <a:t>.</a:t>
            </a:r>
            <a:r>
              <a:rPr lang="en-AU" sz="2001" spc="6" dirty="0">
                <a:solidFill>
                  <a:srgbClr val="4B4F54"/>
                </a:solidFill>
                <a:latin typeface="+mn-lt"/>
                <a:cs typeface="Arial"/>
              </a:rPr>
              <a:t> </a:t>
            </a:r>
            <a:r>
              <a:rPr lang="en-AU" sz="2001" spc="-6" dirty="0" err="1">
                <a:solidFill>
                  <a:srgbClr val="4B4F54"/>
                </a:solidFill>
                <a:latin typeface="+mn-lt"/>
                <a:cs typeface="Arial"/>
              </a:rPr>
              <a:t>Modiae</a:t>
            </a:r>
            <a:r>
              <a:rPr lang="en-AU" sz="2001" spc="9" dirty="0">
                <a:solidFill>
                  <a:srgbClr val="4B4F54"/>
                </a:solidFill>
                <a:latin typeface="+mn-lt"/>
                <a:cs typeface="Arial"/>
              </a:rPr>
              <a:t> </a:t>
            </a:r>
            <a:r>
              <a:rPr lang="en-AU" sz="2001" spc="-6" dirty="0" err="1">
                <a:solidFill>
                  <a:srgbClr val="4B4F54"/>
                </a:solidFill>
                <a:latin typeface="+mn-lt"/>
                <a:cs typeface="Arial"/>
              </a:rPr>
              <a:t>rernam</a:t>
            </a:r>
            <a:r>
              <a:rPr lang="en-AU" sz="2001" spc="9" dirty="0">
                <a:solidFill>
                  <a:srgbClr val="4B4F54"/>
                </a:solidFill>
                <a:latin typeface="+mn-lt"/>
                <a:cs typeface="Arial"/>
              </a:rPr>
              <a:t> </a:t>
            </a:r>
            <a:r>
              <a:rPr lang="en-AU" sz="2001" spc="-6" dirty="0" err="1">
                <a:solidFill>
                  <a:srgbClr val="4B4F54"/>
                </a:solidFill>
                <a:latin typeface="+mn-lt"/>
                <a:cs typeface="Arial"/>
              </a:rPr>
              <a:t>quasitio</a:t>
            </a:r>
            <a:r>
              <a:rPr lang="en-AU" sz="2001" spc="6" dirty="0">
                <a:solidFill>
                  <a:srgbClr val="4B4F54"/>
                </a:solidFill>
                <a:latin typeface="+mn-lt"/>
                <a:cs typeface="Arial"/>
              </a:rPr>
              <a:t> </a:t>
            </a:r>
            <a:r>
              <a:rPr lang="en-AU" sz="2001" spc="-3" dirty="0">
                <a:solidFill>
                  <a:srgbClr val="4B4F54"/>
                </a:solidFill>
                <a:latin typeface="+mn-lt"/>
                <a:cs typeface="Arial"/>
              </a:rPr>
              <a:t>re</a:t>
            </a:r>
            <a:r>
              <a:rPr lang="en-AU" sz="2001" spc="9" dirty="0">
                <a:solidFill>
                  <a:srgbClr val="4B4F54"/>
                </a:solidFill>
                <a:latin typeface="+mn-lt"/>
                <a:cs typeface="Arial"/>
              </a:rPr>
              <a:t> </a:t>
            </a:r>
            <a:r>
              <a:rPr lang="en-AU" sz="2001" spc="-3" dirty="0" err="1">
                <a:solidFill>
                  <a:srgbClr val="4B4F54"/>
                </a:solidFill>
                <a:latin typeface="+mn-lt"/>
                <a:cs typeface="Arial"/>
              </a:rPr>
              <a:t>quia</a:t>
            </a:r>
            <a:r>
              <a:rPr lang="en-AU" sz="2001" spc="6" dirty="0">
                <a:solidFill>
                  <a:srgbClr val="4B4F54"/>
                </a:solidFill>
                <a:latin typeface="+mn-lt"/>
                <a:cs typeface="Arial"/>
              </a:rPr>
              <a:t> </a:t>
            </a:r>
            <a:r>
              <a:rPr lang="en-AU" sz="2001" spc="-6" dirty="0" err="1">
                <a:solidFill>
                  <a:srgbClr val="4B4F54"/>
                </a:solidFill>
                <a:latin typeface="+mn-lt"/>
                <a:cs typeface="Arial"/>
              </a:rPr>
              <a:t>quiatiatus</a:t>
            </a:r>
            <a:r>
              <a:rPr lang="en-AU" sz="2001" spc="-6" dirty="0">
                <a:solidFill>
                  <a:srgbClr val="4B4F54"/>
                </a:solidFill>
                <a:latin typeface="+mn-lt"/>
                <a:cs typeface="Arial"/>
              </a:rPr>
              <a:t> </a:t>
            </a:r>
            <a:r>
              <a:rPr lang="en-AU" sz="2001" spc="-549" dirty="0">
                <a:solidFill>
                  <a:srgbClr val="4B4F54"/>
                </a:solidFill>
                <a:latin typeface="+mn-lt"/>
                <a:cs typeface="Arial"/>
              </a:rPr>
              <a:t> </a:t>
            </a:r>
            <a:r>
              <a:rPr lang="en-AU" sz="2001" spc="-6" dirty="0" err="1">
                <a:solidFill>
                  <a:srgbClr val="4B4F54"/>
                </a:solidFill>
                <a:latin typeface="+mn-lt"/>
                <a:cs typeface="Arial"/>
              </a:rPr>
              <a:t>parum</a:t>
            </a:r>
            <a:r>
              <a:rPr lang="en-AU" sz="2001" spc="-6" dirty="0">
                <a:solidFill>
                  <a:srgbClr val="4B4F54"/>
                </a:solidFill>
                <a:latin typeface="+mn-lt"/>
                <a:cs typeface="Arial"/>
              </a:rPr>
              <a:t> </a:t>
            </a:r>
            <a:r>
              <a:rPr lang="en-AU" sz="2001" spc="-6" dirty="0" err="1">
                <a:solidFill>
                  <a:srgbClr val="4B4F54"/>
                </a:solidFill>
                <a:latin typeface="+mn-lt"/>
                <a:cs typeface="Arial"/>
              </a:rPr>
              <a:t>harum</a:t>
            </a:r>
            <a:r>
              <a:rPr lang="en-AU" sz="2001" spc="-6" dirty="0">
                <a:solidFill>
                  <a:srgbClr val="4B4F54"/>
                </a:solidFill>
                <a:latin typeface="+mn-lt"/>
                <a:cs typeface="Arial"/>
              </a:rPr>
              <a:t>.</a:t>
            </a:r>
            <a:endParaRPr lang="en-AU" sz="2001" dirty="0">
              <a:latin typeface="+mn-lt"/>
              <a:cs typeface="Arial"/>
            </a:endParaRP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 </a:t>
            </a:r>
            <a:r>
              <a:rPr lang="en-US" sz="2000" dirty="0" err="1"/>
              <a:t>conest</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a:t>
            </a:r>
            <a:r>
              <a:rPr lang="en-US" dirty="0" err="1"/>
              <a:t>modiae</a:t>
            </a:r>
            <a:r>
              <a:rPr lang="en-US" dirty="0"/>
              <a:t> </a:t>
            </a:r>
            <a:r>
              <a:rPr lang="en-US" dirty="0" err="1"/>
              <a:t>rernam</a:t>
            </a:r>
            <a:r>
              <a:rPr lang="en-US" dirty="0"/>
              <a:t> </a:t>
            </a:r>
            <a:r>
              <a:rPr lang="en-US" dirty="0" err="1"/>
              <a:t>quasitio</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200" y="875625"/>
            <a:ext cx="10522226"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262984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1 (column)">
    <p:spTree>
      <p:nvGrpSpPr>
        <p:cNvPr id="1" name=""/>
        <p:cNvGrpSpPr/>
        <p:nvPr/>
      </p:nvGrpSpPr>
      <p:grpSpPr>
        <a:xfrm>
          <a:off x="0" y="0"/>
          <a:ext cx="0" cy="0"/>
          <a:chOff x="0" y="0"/>
          <a:chExt cx="0" cy="0"/>
        </a:xfrm>
      </p:grpSpPr>
      <p:pic>
        <p:nvPicPr>
          <p:cNvPr id="13" name="object 3">
            <a:extLst>
              <a:ext uri="{FF2B5EF4-FFF2-40B4-BE49-F238E27FC236}">
                <a16:creationId xmlns:a16="http://schemas.microsoft.com/office/drawing/2014/main" id="{135249AC-1A22-B748-BA44-5ADE0268B1C3}"/>
              </a:ext>
            </a:extLst>
          </p:cNvPr>
          <p:cNvPicPr/>
          <p:nvPr userDrawn="1"/>
        </p:nvPicPr>
        <p:blipFill>
          <a:blip r:embed="rId2" cstate="print"/>
          <a:stretch>
            <a:fillRect/>
          </a:stretch>
        </p:blipFill>
        <p:spPr>
          <a:xfrm>
            <a:off x="9171568" y="6129324"/>
            <a:ext cx="2683266" cy="390662"/>
          </a:xfrm>
          <a:prstGeom prst="rect">
            <a:avLst/>
          </a:prstGeom>
        </p:spPr>
      </p:pic>
      <p:sp>
        <p:nvSpPr>
          <p:cNvPr id="12" name="Slide Number Placeholder 5">
            <a:extLst>
              <a:ext uri="{FF2B5EF4-FFF2-40B4-BE49-F238E27FC236}">
                <a16:creationId xmlns:a16="http://schemas.microsoft.com/office/drawing/2014/main" id="{34BF37F0-CC9D-F740-AD56-F49DDCC64D98}"/>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
        <p:nvSpPr>
          <p:cNvPr id="8" name="Text Placeholder 16">
            <a:extLst>
              <a:ext uri="{FF2B5EF4-FFF2-40B4-BE49-F238E27FC236}">
                <a16:creationId xmlns:a16="http://schemas.microsoft.com/office/drawing/2014/main" id="{66AB84A3-7B1F-B643-83E4-579A44530176}"/>
              </a:ext>
            </a:extLst>
          </p:cNvPr>
          <p:cNvSpPr>
            <a:spLocks noGrp="1"/>
          </p:cNvSpPr>
          <p:nvPr>
            <p:ph type="body" sz="quarter" idx="14" hasCustomPrompt="1"/>
          </p:nvPr>
        </p:nvSpPr>
        <p:spPr>
          <a:xfrm>
            <a:off x="6102626" y="2160662"/>
            <a:ext cx="5257800"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a:t>
            </a:r>
          </a:p>
          <a:p>
            <a:pPr lvl="1"/>
            <a:endParaRPr lang="en-US" dirty="0"/>
          </a:p>
        </p:txBody>
      </p:sp>
      <p:sp>
        <p:nvSpPr>
          <p:cNvPr id="11" name="Text Placeholder 24">
            <a:extLst>
              <a:ext uri="{FF2B5EF4-FFF2-40B4-BE49-F238E27FC236}">
                <a16:creationId xmlns:a16="http://schemas.microsoft.com/office/drawing/2014/main" id="{F416F035-7451-D246-97DF-8E04C01EFDFF}"/>
              </a:ext>
            </a:extLst>
          </p:cNvPr>
          <p:cNvSpPr>
            <a:spLocks noGrp="1"/>
          </p:cNvSpPr>
          <p:nvPr>
            <p:ph type="body" sz="quarter" idx="18" hasCustomPrompt="1"/>
          </p:nvPr>
        </p:nvSpPr>
        <p:spPr>
          <a:xfrm>
            <a:off x="6102626" y="1600528"/>
            <a:ext cx="5251174" cy="529200"/>
          </a:xfrm>
        </p:spPr>
        <p:txBody>
          <a:bodyPr>
            <a:noAutofit/>
          </a:bodyPr>
          <a:lstStyle>
            <a:lvl1pPr marL="0">
              <a:lnSpc>
                <a:spcPct val="100000"/>
              </a:lnSpc>
              <a:spcBef>
                <a:spcPts val="0"/>
              </a:spcBef>
              <a:buNone/>
              <a:defRPr sz="3000" b="1"/>
            </a:lvl1pPr>
          </a:lstStyle>
          <a:p>
            <a:pPr lvl="0"/>
            <a:r>
              <a:rPr lang="en-US" dirty="0"/>
              <a:t>Heading</a:t>
            </a:r>
          </a:p>
        </p:txBody>
      </p:sp>
      <p:sp>
        <p:nvSpPr>
          <p:cNvPr id="9" name="Text Placeholder 16">
            <a:extLst>
              <a:ext uri="{FF2B5EF4-FFF2-40B4-BE49-F238E27FC236}">
                <a16:creationId xmlns:a16="http://schemas.microsoft.com/office/drawing/2014/main" id="{D335C5E9-E462-0142-B5B3-B54B1203398C}"/>
              </a:ext>
            </a:extLst>
          </p:cNvPr>
          <p:cNvSpPr>
            <a:spLocks noGrp="1"/>
          </p:cNvSpPr>
          <p:nvPr>
            <p:ph type="body" sz="quarter" idx="16" hasCustomPrompt="1"/>
          </p:nvPr>
        </p:nvSpPr>
        <p:spPr>
          <a:xfrm>
            <a:off x="831574" y="2160662"/>
            <a:ext cx="5257800" cy="3682800"/>
          </a:xfrm>
        </p:spPr>
        <p:txBody>
          <a:bodyPr>
            <a:noAutofit/>
          </a:bodyPr>
          <a:lstStyle>
            <a:lvl1pPr marL="0">
              <a:lnSpc>
                <a:spcPct val="100000"/>
              </a:lnSpc>
              <a:spcBef>
                <a:spcPts val="0"/>
              </a:spcBef>
              <a:buFont typeface="Arial" panose="020B0604020202020204" pitchFamily="34" charset="0"/>
              <a:buNone/>
              <a:defRPr sz="2000"/>
            </a:lvl1pPr>
            <a:lvl2pPr marL="252000">
              <a:spcBef>
                <a:spcPts val="500"/>
              </a:spcBef>
              <a:spcAft>
                <a:spcPts val="500"/>
              </a:spcAft>
              <a:buClr>
                <a:schemeClr val="accent1"/>
              </a:buClr>
              <a:buFont typeface="System Font Regular"/>
              <a:buChar char="&gt;"/>
              <a:defRPr sz="2000"/>
            </a:lvl2pPr>
            <a:lvl3pPr marL="432000">
              <a:spcBef>
                <a:spcPts val="750"/>
              </a:spcBef>
              <a:buClr>
                <a:schemeClr val="accent1"/>
              </a:buClr>
              <a:buFont typeface="+mj-lt"/>
              <a:buAutoNum type="arabicPeriod"/>
              <a:defRPr/>
            </a:lvl3pPr>
            <a:lvl4pPr marL="720000">
              <a:spcBef>
                <a:spcPts val="750"/>
              </a:spcBef>
              <a:buClr>
                <a:schemeClr val="accent1"/>
              </a:buClr>
              <a:buFont typeface="+mj-lt"/>
              <a:buAutoNum type="alphaLcPeriod"/>
              <a:defRPr sz="2000"/>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a:t>
            </a:r>
          </a:p>
          <a:p>
            <a:pPr lvl="1"/>
            <a:endParaRPr lang="en-US" dirty="0"/>
          </a:p>
        </p:txBody>
      </p:sp>
      <p:sp>
        <p:nvSpPr>
          <p:cNvPr id="10" name="Text Placeholder 24">
            <a:extLst>
              <a:ext uri="{FF2B5EF4-FFF2-40B4-BE49-F238E27FC236}">
                <a16:creationId xmlns:a16="http://schemas.microsoft.com/office/drawing/2014/main" id="{C442A191-2B2B-B947-95E6-15660C3DD9FB}"/>
              </a:ext>
            </a:extLst>
          </p:cNvPr>
          <p:cNvSpPr>
            <a:spLocks noGrp="1"/>
          </p:cNvSpPr>
          <p:nvPr>
            <p:ph type="body" sz="quarter" idx="17" hasCustomPrompt="1"/>
          </p:nvPr>
        </p:nvSpPr>
        <p:spPr>
          <a:xfrm>
            <a:off x="838200" y="1600528"/>
            <a:ext cx="5251174" cy="529200"/>
          </a:xfrm>
        </p:spPr>
        <p:txBody>
          <a:bodyPr>
            <a:noAutofit/>
          </a:bodyPr>
          <a:lstStyle>
            <a:lvl1pPr marL="0">
              <a:lnSpc>
                <a:spcPct val="100000"/>
              </a:lnSpc>
              <a:spcBef>
                <a:spcPts val="0"/>
              </a:spcBef>
              <a:buNone/>
              <a:defRPr sz="3000" b="1"/>
            </a:lvl1pPr>
          </a:lstStyle>
          <a:p>
            <a:pPr lvl="0"/>
            <a:r>
              <a:rPr lang="en-US" dirty="0"/>
              <a:t>Heading</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200" y="540654"/>
            <a:ext cx="10515600"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1976921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tx1"/>
        </a:solidFill>
        <a:effectLst/>
      </p:bgPr>
    </p:bg>
    <p:spTree>
      <p:nvGrpSpPr>
        <p:cNvPr id="1" name=""/>
        <p:cNvGrpSpPr/>
        <p:nvPr/>
      </p:nvGrpSpPr>
      <p:grpSpPr>
        <a:xfrm>
          <a:off x="0" y="0"/>
          <a:ext cx="0" cy="0"/>
          <a:chOff x="0" y="0"/>
          <a:chExt cx="0" cy="0"/>
        </a:xfrm>
      </p:grpSpPr>
      <p:pic>
        <p:nvPicPr>
          <p:cNvPr id="9" name="object 5">
            <a:extLst>
              <a:ext uri="{FF2B5EF4-FFF2-40B4-BE49-F238E27FC236}">
                <a16:creationId xmlns:a16="http://schemas.microsoft.com/office/drawing/2014/main" id="{6B55C7CD-50EC-E74D-A05D-0E8D670529A9}"/>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9174937" y="6132789"/>
            <a:ext cx="2683266" cy="390662"/>
          </a:xfrm>
          <a:prstGeom prst="rect">
            <a:avLst/>
          </a:prstGeom>
        </p:spPr>
      </p:pic>
      <p:sp>
        <p:nvSpPr>
          <p:cNvPr id="8" name="Slide Number Placeholder 5">
            <a:extLst>
              <a:ext uri="{FF2B5EF4-FFF2-40B4-BE49-F238E27FC236}">
                <a16:creationId xmlns:a16="http://schemas.microsoft.com/office/drawing/2014/main" id="{F53E6A7B-A6D7-0341-8EB7-AD37B631E18D}"/>
              </a:ext>
            </a:extLst>
          </p:cNvPr>
          <p:cNvSpPr>
            <a:spLocks noGrp="1"/>
          </p:cNvSpPr>
          <p:nvPr>
            <p:ph type="sldNum" sz="quarter" idx="12"/>
          </p:nvPr>
        </p:nvSpPr>
        <p:spPr>
          <a:xfrm>
            <a:off x="838200" y="6356350"/>
            <a:ext cx="2743200" cy="365125"/>
          </a:xfrm>
        </p:spPr>
        <p:txBody>
          <a:bodyPr/>
          <a:lstStyle>
            <a:lvl1pPr algn="l">
              <a:defRPr>
                <a:solidFill>
                  <a:schemeClr val="bg1"/>
                </a:solidFill>
              </a:defRPr>
            </a:lvl1pPr>
          </a:lstStyle>
          <a:p>
            <a:fld id="{BD40F6EB-23C3-3041-9FAD-F604CA3CDAD8}" type="slidenum">
              <a:rPr lang="en-US" smtClean="0"/>
              <a:pPr/>
              <a:t>‹#›</a:t>
            </a:fld>
            <a:endParaRPr lang="en-US" dirty="0"/>
          </a:p>
        </p:txBody>
      </p:sp>
      <p:sp>
        <p:nvSpPr>
          <p:cNvPr id="10" name="Text Placeholder 16">
            <a:extLst>
              <a:ext uri="{FF2B5EF4-FFF2-40B4-BE49-F238E27FC236}">
                <a16:creationId xmlns:a16="http://schemas.microsoft.com/office/drawing/2014/main" id="{EF1C06F2-4B6D-F64A-B5C3-D6800CB4AAB8}"/>
              </a:ext>
            </a:extLst>
          </p:cNvPr>
          <p:cNvSpPr>
            <a:spLocks noGrp="1"/>
          </p:cNvSpPr>
          <p:nvPr>
            <p:ph type="body" sz="quarter" idx="16" hasCustomPrompt="1"/>
          </p:nvPr>
        </p:nvSpPr>
        <p:spPr>
          <a:xfrm>
            <a:off x="838200" y="1931286"/>
            <a:ext cx="10515600" cy="4050000"/>
          </a:xfrm>
        </p:spPr>
        <p:txBody>
          <a:bodyPr>
            <a:noAutofit/>
          </a:bodyPr>
          <a:lstStyle>
            <a:lvl1pPr marL="7701" marR="107818" indent="-228600" algn="l" defTabSz="914400" rtl="0" eaLnBrk="1" fontAlgn="auto" latinLnBrk="0" hangingPunct="1">
              <a:lnSpc>
                <a:spcPts val="2250"/>
              </a:lnSpc>
              <a:spcBef>
                <a:spcPts val="261"/>
              </a:spcBef>
              <a:spcAft>
                <a:spcPts val="0"/>
              </a:spcAft>
              <a:buClrTx/>
              <a:buSzTx/>
              <a:buFont typeface="Arial" panose="020B0604020202020204" pitchFamily="34" charset="0"/>
              <a:buNone/>
              <a:tabLst/>
              <a:defRPr sz="2002">
                <a:solidFill>
                  <a:schemeClr val="bg2"/>
                </a:solidFill>
              </a:defRPr>
            </a:lvl1pPr>
            <a:lvl2pPr marL="252000" algn="l">
              <a:lnSpc>
                <a:spcPct val="100000"/>
              </a:lnSpc>
              <a:spcBef>
                <a:spcPts val="500"/>
              </a:spcBef>
              <a:spcAft>
                <a:spcPts val="500"/>
              </a:spcAft>
              <a:buClr>
                <a:schemeClr val="accent1"/>
              </a:buClr>
              <a:buFont typeface="System Font Regular"/>
              <a:buChar char="&gt;"/>
              <a:defRPr sz="2004">
                <a:solidFill>
                  <a:schemeClr val="bg1"/>
                </a:solidFill>
              </a:defRPr>
            </a:lvl2pPr>
            <a:lvl3pPr marL="432000" algn="l">
              <a:spcBef>
                <a:spcPts val="750"/>
              </a:spcBef>
              <a:buClr>
                <a:schemeClr val="accent1"/>
              </a:buClr>
              <a:buFont typeface="+mj-lt"/>
              <a:buAutoNum type="arabicPeriod"/>
              <a:defRPr sz="2000">
                <a:solidFill>
                  <a:schemeClr val="bg1"/>
                </a:solidFill>
              </a:defRPr>
            </a:lvl3pPr>
            <a:lvl4pPr marL="720000" algn="l">
              <a:spcBef>
                <a:spcPts val="750"/>
              </a:spcBef>
              <a:buClr>
                <a:schemeClr val="accent1"/>
              </a:buClr>
              <a:buFont typeface="+mj-lt"/>
              <a:buAutoNum type="alphaLcPeriod"/>
              <a:defRPr sz="2000">
                <a:solidFill>
                  <a:schemeClr val="bg1"/>
                </a:solidFill>
              </a:defRPr>
            </a:lvl4pPr>
          </a:lstStyle>
          <a:p>
            <a:pPr marL="7701" marR="107818">
              <a:lnSpc>
                <a:spcPts val="2250"/>
              </a:lnSpc>
              <a:spcBef>
                <a:spcPts val="261"/>
              </a:spcBef>
            </a:pPr>
            <a:r>
              <a:rPr lang="en-AU" sz="2001" dirty="0">
                <a:latin typeface="+mn-lt"/>
                <a:cs typeface="Arial"/>
              </a:rPr>
              <a:t>Body text. Lorem ipsum dele cep </a:t>
            </a:r>
            <a:r>
              <a:rPr lang="en-AU" sz="2001" dirty="0" err="1">
                <a:latin typeface="+mn-lt"/>
                <a:cs typeface="Arial"/>
              </a:rPr>
              <a:t>erspist</a:t>
            </a:r>
            <a:r>
              <a:rPr lang="en-AU" sz="2001" dirty="0">
                <a:latin typeface="+mn-lt"/>
                <a:cs typeface="Arial"/>
              </a:rPr>
              <a:t> quo </a:t>
            </a:r>
            <a:r>
              <a:rPr lang="en-AU" sz="2001" dirty="0" err="1">
                <a:latin typeface="+mn-lt"/>
                <a:cs typeface="Arial"/>
              </a:rPr>
              <a:t>esti</a:t>
            </a:r>
            <a:r>
              <a:rPr lang="en-AU" sz="2001" dirty="0">
                <a:latin typeface="+mn-lt"/>
                <a:cs typeface="Arial"/>
              </a:rPr>
              <a:t> </a:t>
            </a:r>
            <a:r>
              <a:rPr lang="en-AU" sz="2001" dirty="0" err="1">
                <a:latin typeface="+mn-lt"/>
                <a:cs typeface="Arial"/>
              </a:rPr>
              <a:t>debis</a:t>
            </a:r>
            <a:r>
              <a:rPr lang="en-AU" sz="2001" dirty="0">
                <a:latin typeface="+mn-lt"/>
                <a:cs typeface="Arial"/>
              </a:rPr>
              <a:t> </a:t>
            </a:r>
            <a:r>
              <a:rPr lang="en-AU" sz="2001" dirty="0" err="1">
                <a:latin typeface="+mn-lt"/>
                <a:cs typeface="Arial"/>
              </a:rPr>
              <a:t>dusda</a:t>
            </a:r>
            <a:r>
              <a:rPr lang="en-AU" sz="2001" dirty="0">
                <a:latin typeface="+mn-lt"/>
                <a:cs typeface="Arial"/>
              </a:rPr>
              <a:t> </a:t>
            </a:r>
            <a:r>
              <a:rPr lang="en-AU" sz="2001" dirty="0" err="1">
                <a:latin typeface="+mn-lt"/>
                <a:cs typeface="Arial"/>
              </a:rPr>
              <a:t>esectet</a:t>
            </a:r>
            <a:r>
              <a:rPr lang="en-AU" sz="2001" dirty="0">
                <a:latin typeface="+mn-lt"/>
                <a:cs typeface="Arial"/>
              </a:rPr>
              <a:t> </a:t>
            </a:r>
            <a:r>
              <a:rPr lang="en-AU" sz="2001" dirty="0" err="1">
                <a:latin typeface="+mn-lt"/>
                <a:cs typeface="Arial"/>
              </a:rPr>
              <a:t>unt</a:t>
            </a:r>
            <a:r>
              <a:rPr lang="en-AU" sz="2001" dirty="0">
                <a:latin typeface="+mn-lt"/>
                <a:cs typeface="Arial"/>
              </a:rPr>
              <a:t> </a:t>
            </a:r>
            <a:r>
              <a:rPr lang="en-AU" sz="2001" dirty="0" err="1">
                <a:latin typeface="+mn-lt"/>
                <a:cs typeface="Arial"/>
              </a:rPr>
              <a:t>quund</a:t>
            </a:r>
            <a:r>
              <a:rPr lang="en-AU" sz="2001" dirty="0">
                <a:latin typeface="+mn-lt"/>
                <a:cs typeface="Arial"/>
              </a:rPr>
              <a:t> </a:t>
            </a:r>
            <a:r>
              <a:rPr lang="en-AU" sz="2001" dirty="0" err="1">
                <a:latin typeface="+mn-lt"/>
                <a:cs typeface="Arial"/>
              </a:rPr>
              <a:t>inis</a:t>
            </a:r>
            <a:r>
              <a:rPr lang="en-AU" sz="2001" dirty="0">
                <a:latin typeface="+mn-lt"/>
                <a:cs typeface="Arial"/>
              </a:rPr>
              <a:t> </a:t>
            </a:r>
            <a:r>
              <a:rPr lang="en-AU" sz="2001" dirty="0" err="1">
                <a:latin typeface="+mn-lt"/>
                <a:cs typeface="Arial"/>
              </a:rPr>
              <a:t>rehentem</a:t>
            </a:r>
            <a:r>
              <a:rPr lang="en-AU" sz="2001" dirty="0">
                <a:latin typeface="+mn-lt"/>
                <a:cs typeface="Arial"/>
              </a:rPr>
              <a:t> </a:t>
            </a:r>
            <a:r>
              <a:rPr lang="en-AU" sz="2001" dirty="0" err="1">
                <a:latin typeface="+mn-lt"/>
                <a:cs typeface="Arial"/>
              </a:rPr>
              <a:t>fugia</a:t>
            </a:r>
            <a:r>
              <a:rPr lang="en-AU" sz="2001" dirty="0">
                <a:latin typeface="+mn-lt"/>
                <a:cs typeface="Arial"/>
              </a:rPr>
              <a:t>, </a:t>
            </a:r>
            <a:r>
              <a:rPr lang="en-AU" sz="2001" dirty="0" err="1">
                <a:latin typeface="+mn-lt"/>
                <a:cs typeface="Arial"/>
              </a:rPr>
              <a:t>sitiam</a:t>
            </a:r>
            <a:r>
              <a:rPr lang="en-AU" sz="2001" dirty="0">
                <a:latin typeface="+mn-lt"/>
                <a:cs typeface="Arial"/>
              </a:rPr>
              <a:t> </a:t>
            </a:r>
            <a:r>
              <a:rPr lang="en-AU" sz="2001" dirty="0" err="1">
                <a:latin typeface="+mn-lt"/>
                <a:cs typeface="Arial"/>
              </a:rPr>
              <a:t>nos</a:t>
            </a:r>
            <a:r>
              <a:rPr lang="en-AU" sz="2001" dirty="0">
                <a:latin typeface="+mn-lt"/>
                <a:cs typeface="Arial"/>
              </a:rPr>
              <a:t> arum, </a:t>
            </a:r>
            <a:r>
              <a:rPr lang="en-AU" sz="2001" dirty="0" err="1">
                <a:latin typeface="+mn-lt"/>
                <a:cs typeface="Arial"/>
              </a:rPr>
              <a:t>coriata</a:t>
            </a:r>
            <a:r>
              <a:rPr lang="en-AU" sz="2001" dirty="0">
                <a:latin typeface="+mn-lt"/>
                <a:cs typeface="Arial"/>
              </a:rPr>
              <a:t> </a:t>
            </a:r>
            <a:r>
              <a:rPr lang="en-AU" sz="2001" dirty="0" err="1">
                <a:latin typeface="+mn-lt"/>
                <a:cs typeface="Arial"/>
              </a:rPr>
              <a:t>eque</a:t>
            </a:r>
            <a:r>
              <a:rPr lang="en-AU" sz="2001" dirty="0">
                <a:latin typeface="+mn-lt"/>
                <a:cs typeface="Arial"/>
              </a:rPr>
              <a:t>. </a:t>
            </a:r>
            <a:r>
              <a:rPr lang="en-AU" sz="2001" dirty="0" err="1">
                <a:latin typeface="+mn-lt"/>
                <a:cs typeface="Arial"/>
              </a:rPr>
              <a:t>Modiae</a:t>
            </a:r>
            <a:r>
              <a:rPr lang="en-AU" sz="2001" dirty="0">
                <a:latin typeface="+mn-lt"/>
                <a:cs typeface="Arial"/>
              </a:rPr>
              <a:t> </a:t>
            </a:r>
            <a:r>
              <a:rPr lang="en-AU" sz="2001" dirty="0" err="1">
                <a:latin typeface="+mn-lt"/>
                <a:cs typeface="Arial"/>
              </a:rPr>
              <a:t>rernam</a:t>
            </a:r>
            <a:r>
              <a:rPr lang="en-AU" sz="2001" dirty="0">
                <a:latin typeface="+mn-lt"/>
                <a:cs typeface="Arial"/>
              </a:rPr>
              <a:t> </a:t>
            </a:r>
            <a:r>
              <a:rPr lang="en-AU" sz="2001" dirty="0" err="1">
                <a:latin typeface="+mn-lt"/>
                <a:cs typeface="Arial"/>
              </a:rPr>
              <a:t>quasitio</a:t>
            </a:r>
            <a:r>
              <a:rPr lang="en-AU" sz="2001" dirty="0">
                <a:latin typeface="+mn-lt"/>
                <a:cs typeface="Arial"/>
              </a:rPr>
              <a:t> re </a:t>
            </a:r>
            <a:r>
              <a:rPr lang="en-AU" sz="2001" dirty="0" err="1">
                <a:latin typeface="+mn-lt"/>
                <a:cs typeface="Arial"/>
              </a:rPr>
              <a:t>quia</a:t>
            </a:r>
            <a:r>
              <a:rPr lang="en-AU" sz="2001" dirty="0">
                <a:latin typeface="+mn-lt"/>
                <a:cs typeface="Arial"/>
              </a:rPr>
              <a:t> </a:t>
            </a:r>
            <a:r>
              <a:rPr lang="en-AU" sz="2001" dirty="0" err="1">
                <a:latin typeface="+mn-lt"/>
                <a:cs typeface="Arial"/>
              </a:rPr>
              <a:t>quiatiatus</a:t>
            </a:r>
            <a:r>
              <a:rPr lang="en-AU" sz="2001" dirty="0">
                <a:latin typeface="+mn-lt"/>
                <a:cs typeface="Arial"/>
              </a:rPr>
              <a:t> </a:t>
            </a:r>
            <a:r>
              <a:rPr lang="en-AU" sz="2001" dirty="0" err="1">
                <a:latin typeface="+mn-lt"/>
                <a:cs typeface="Arial"/>
              </a:rPr>
              <a:t>parum</a:t>
            </a:r>
            <a:r>
              <a:rPr lang="en-AU" sz="2001" dirty="0">
                <a:latin typeface="+mn-lt"/>
                <a:cs typeface="Arial"/>
              </a:rPr>
              <a:t> </a:t>
            </a:r>
            <a:r>
              <a:rPr lang="en-AU" sz="2001" dirty="0" err="1">
                <a:latin typeface="+mn-lt"/>
                <a:cs typeface="Arial"/>
              </a:rPr>
              <a:t>harum</a:t>
            </a:r>
            <a:r>
              <a:rPr lang="en-AU" sz="2001" dirty="0">
                <a:latin typeface="+mn-lt"/>
                <a:cs typeface="Arial"/>
              </a:rPr>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 </a:t>
            </a:r>
            <a:r>
              <a:rPr lang="en-US" sz="2000" dirty="0" err="1"/>
              <a:t>conest</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a:t>
            </a:r>
            <a:r>
              <a:rPr lang="en-US" dirty="0" err="1"/>
              <a:t>modiae</a:t>
            </a:r>
            <a:r>
              <a:rPr lang="en-US" dirty="0"/>
              <a:t> </a:t>
            </a:r>
            <a:r>
              <a:rPr lang="en-US" dirty="0" err="1"/>
              <a:t>rernam</a:t>
            </a:r>
            <a:r>
              <a:rPr lang="en-US" dirty="0"/>
              <a:t> </a:t>
            </a:r>
            <a:r>
              <a:rPr lang="en-US" dirty="0" err="1"/>
              <a:t>quasitio</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200" y="875625"/>
            <a:ext cx="10515600"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3966149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tx1"/>
        </a:solidFill>
        <a:effectLst/>
      </p:bgPr>
    </p:bg>
    <p:spTree>
      <p:nvGrpSpPr>
        <p:cNvPr id="1" name=""/>
        <p:cNvGrpSpPr/>
        <p:nvPr/>
      </p:nvGrpSpPr>
      <p:grpSpPr>
        <a:xfrm>
          <a:off x="0" y="0"/>
          <a:ext cx="0" cy="0"/>
          <a:chOff x="0" y="0"/>
          <a:chExt cx="0" cy="0"/>
        </a:xfrm>
      </p:grpSpPr>
      <p:pic>
        <p:nvPicPr>
          <p:cNvPr id="9" name="object 5">
            <a:extLst>
              <a:ext uri="{FF2B5EF4-FFF2-40B4-BE49-F238E27FC236}">
                <a16:creationId xmlns:a16="http://schemas.microsoft.com/office/drawing/2014/main" id="{6B55C7CD-50EC-E74D-A05D-0E8D670529A9}"/>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9174937" y="6132789"/>
            <a:ext cx="2683266" cy="390662"/>
          </a:xfrm>
          <a:prstGeom prst="rect">
            <a:avLst/>
          </a:prstGeom>
        </p:spPr>
      </p:pic>
      <p:sp>
        <p:nvSpPr>
          <p:cNvPr id="14" name="Slide Number Placeholder 5">
            <a:extLst>
              <a:ext uri="{FF2B5EF4-FFF2-40B4-BE49-F238E27FC236}">
                <a16:creationId xmlns:a16="http://schemas.microsoft.com/office/drawing/2014/main" id="{DEA4FD02-7D16-4943-9731-122475F827AE}"/>
              </a:ext>
            </a:extLst>
          </p:cNvPr>
          <p:cNvSpPr>
            <a:spLocks noGrp="1"/>
          </p:cNvSpPr>
          <p:nvPr>
            <p:ph type="sldNum" sz="quarter" idx="12"/>
          </p:nvPr>
        </p:nvSpPr>
        <p:spPr>
          <a:xfrm>
            <a:off x="838200" y="6356350"/>
            <a:ext cx="2743200" cy="365125"/>
          </a:xfrm>
        </p:spPr>
        <p:txBody>
          <a:bodyPr/>
          <a:lstStyle>
            <a:lvl1pPr algn="l">
              <a:defRPr>
                <a:solidFill>
                  <a:schemeClr val="bg1"/>
                </a:solidFill>
              </a:defRPr>
            </a:lvl1pPr>
          </a:lstStyle>
          <a:p>
            <a:fld id="{BD40F6EB-23C3-3041-9FAD-F604CA3CDAD8}" type="slidenum">
              <a:rPr lang="en-US" smtClean="0"/>
              <a:pPr/>
              <a:t>‹#›</a:t>
            </a:fld>
            <a:endParaRPr lang="en-US" dirty="0"/>
          </a:p>
        </p:txBody>
      </p:sp>
      <p:sp>
        <p:nvSpPr>
          <p:cNvPr id="8" name="Text Placeholder 16">
            <a:extLst>
              <a:ext uri="{FF2B5EF4-FFF2-40B4-BE49-F238E27FC236}">
                <a16:creationId xmlns:a16="http://schemas.microsoft.com/office/drawing/2014/main" id="{6320054B-94A1-F04D-8F51-841694713E25}"/>
              </a:ext>
            </a:extLst>
          </p:cNvPr>
          <p:cNvSpPr>
            <a:spLocks noGrp="1"/>
          </p:cNvSpPr>
          <p:nvPr>
            <p:ph type="body" sz="quarter" idx="14" hasCustomPrompt="1"/>
          </p:nvPr>
        </p:nvSpPr>
        <p:spPr>
          <a:xfrm>
            <a:off x="6102626" y="2169715"/>
            <a:ext cx="5257800" cy="3682800"/>
          </a:xfrm>
        </p:spPr>
        <p:txBody>
          <a:bodyPr>
            <a:noAutofit/>
          </a:bodyPr>
          <a:lstStyle>
            <a:lvl1pPr marL="0">
              <a:lnSpc>
                <a:spcPct val="100000"/>
              </a:lnSpc>
              <a:spcBef>
                <a:spcPts val="0"/>
              </a:spcBef>
              <a:buFont typeface="Arial" panose="020B0604020202020204" pitchFamily="34" charset="0"/>
              <a:buNone/>
              <a:defRPr sz="2000">
                <a:solidFill>
                  <a:schemeClr val="bg1"/>
                </a:solidFill>
              </a:defRPr>
            </a:lvl1pPr>
            <a:lvl2pPr marL="252000">
              <a:spcBef>
                <a:spcPts val="500"/>
              </a:spcBef>
              <a:spcAft>
                <a:spcPts val="500"/>
              </a:spcAft>
              <a:buClr>
                <a:schemeClr val="accent1"/>
              </a:buClr>
              <a:buFont typeface="System Font Regular"/>
              <a:buChar char="&gt;"/>
              <a:defRPr sz="2000">
                <a:solidFill>
                  <a:schemeClr val="bg1"/>
                </a:solidFill>
              </a:defRPr>
            </a:lvl2pPr>
            <a:lvl3pPr marL="432000">
              <a:spcBef>
                <a:spcPts val="750"/>
              </a:spcBef>
              <a:buClr>
                <a:schemeClr val="accent1"/>
              </a:buClr>
              <a:buFont typeface="+mj-lt"/>
              <a:buAutoNum type="arabicPeriod"/>
              <a:defRPr>
                <a:solidFill>
                  <a:schemeClr val="bg1"/>
                </a:solidFill>
              </a:defRPr>
            </a:lvl3pPr>
            <a:lvl4pPr marL="720000">
              <a:spcBef>
                <a:spcPts val="750"/>
              </a:spcBef>
              <a:buClr>
                <a:schemeClr val="accent1"/>
              </a:buClr>
              <a:buFont typeface="+mj-lt"/>
              <a:buAutoNum type="alphaLcPeriod"/>
              <a:defRPr sz="2000">
                <a:solidFill>
                  <a:schemeClr val="bg1"/>
                </a:solidFill>
              </a:defRPr>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a:t>
            </a:r>
          </a:p>
          <a:p>
            <a:pPr lvl="1"/>
            <a:endParaRPr lang="en-US" dirty="0"/>
          </a:p>
        </p:txBody>
      </p:sp>
      <p:sp>
        <p:nvSpPr>
          <p:cNvPr id="13" name="Text Placeholder 24">
            <a:extLst>
              <a:ext uri="{FF2B5EF4-FFF2-40B4-BE49-F238E27FC236}">
                <a16:creationId xmlns:a16="http://schemas.microsoft.com/office/drawing/2014/main" id="{7C2A92F5-9086-EA41-B92D-2322F751E6A9}"/>
              </a:ext>
            </a:extLst>
          </p:cNvPr>
          <p:cNvSpPr>
            <a:spLocks noGrp="1"/>
          </p:cNvSpPr>
          <p:nvPr>
            <p:ph type="body" sz="quarter" idx="18" hasCustomPrompt="1"/>
          </p:nvPr>
        </p:nvSpPr>
        <p:spPr>
          <a:xfrm>
            <a:off x="6102626" y="1609581"/>
            <a:ext cx="5251174" cy="529200"/>
          </a:xfrm>
        </p:spPr>
        <p:txBody>
          <a:bodyPr>
            <a:noAutofit/>
          </a:bodyPr>
          <a:lstStyle>
            <a:lvl1pPr marL="0">
              <a:lnSpc>
                <a:spcPct val="100000"/>
              </a:lnSpc>
              <a:spcBef>
                <a:spcPts val="0"/>
              </a:spcBef>
              <a:buNone/>
              <a:defRPr sz="3000" b="1">
                <a:solidFill>
                  <a:schemeClr val="bg1"/>
                </a:solidFill>
              </a:defRPr>
            </a:lvl1pPr>
          </a:lstStyle>
          <a:p>
            <a:pPr lvl="0"/>
            <a:r>
              <a:rPr lang="en-US" dirty="0"/>
              <a:t>Heading</a:t>
            </a:r>
          </a:p>
        </p:txBody>
      </p:sp>
      <p:sp>
        <p:nvSpPr>
          <p:cNvPr id="11" name="Text Placeholder 16">
            <a:extLst>
              <a:ext uri="{FF2B5EF4-FFF2-40B4-BE49-F238E27FC236}">
                <a16:creationId xmlns:a16="http://schemas.microsoft.com/office/drawing/2014/main" id="{1B78FFC1-5EA8-1E42-B44B-84034630BC9A}"/>
              </a:ext>
            </a:extLst>
          </p:cNvPr>
          <p:cNvSpPr>
            <a:spLocks noGrp="1"/>
          </p:cNvSpPr>
          <p:nvPr>
            <p:ph type="body" sz="quarter" idx="16" hasCustomPrompt="1"/>
          </p:nvPr>
        </p:nvSpPr>
        <p:spPr>
          <a:xfrm>
            <a:off x="831574" y="2169715"/>
            <a:ext cx="5257800" cy="3682800"/>
          </a:xfrm>
        </p:spPr>
        <p:txBody>
          <a:bodyPr>
            <a:noAutofit/>
          </a:bodyPr>
          <a:lstStyle>
            <a:lvl1pPr marL="0">
              <a:lnSpc>
                <a:spcPct val="100000"/>
              </a:lnSpc>
              <a:spcBef>
                <a:spcPts val="0"/>
              </a:spcBef>
              <a:buFont typeface="Arial" panose="020B0604020202020204" pitchFamily="34" charset="0"/>
              <a:buNone/>
              <a:defRPr sz="2000">
                <a:solidFill>
                  <a:schemeClr val="bg1"/>
                </a:solidFill>
              </a:defRPr>
            </a:lvl1pPr>
            <a:lvl2pPr marL="252000">
              <a:spcBef>
                <a:spcPts val="500"/>
              </a:spcBef>
              <a:spcAft>
                <a:spcPts val="500"/>
              </a:spcAft>
              <a:buClr>
                <a:schemeClr val="accent1"/>
              </a:buClr>
              <a:buFont typeface="System Font Regular"/>
              <a:buChar char="&gt;"/>
              <a:defRPr sz="2000">
                <a:solidFill>
                  <a:schemeClr val="bg1"/>
                </a:solidFill>
              </a:defRPr>
            </a:lvl2pPr>
            <a:lvl3pPr marL="432000">
              <a:spcBef>
                <a:spcPts val="750"/>
              </a:spcBef>
              <a:buClr>
                <a:schemeClr val="accent1"/>
              </a:buClr>
              <a:buFont typeface="+mj-lt"/>
              <a:buAutoNum type="arabicPeriod"/>
              <a:defRPr>
                <a:solidFill>
                  <a:schemeClr val="bg1"/>
                </a:solidFill>
              </a:defRPr>
            </a:lvl3pPr>
            <a:lvl4pPr marL="720000">
              <a:spcBef>
                <a:spcPts val="750"/>
              </a:spcBef>
              <a:buClr>
                <a:schemeClr val="accent1"/>
              </a:buClr>
              <a:buFont typeface="+mj-lt"/>
              <a:buAutoNum type="alphaLcPeriod"/>
              <a:defRPr sz="2000">
                <a:solidFill>
                  <a:schemeClr val="bg1"/>
                </a:solidFill>
              </a:defRPr>
            </a:lvl4pPr>
          </a:lstStyle>
          <a:p>
            <a:pPr lvl="0"/>
            <a:r>
              <a:rPr lang="en-US" dirty="0"/>
              <a:t>Body text. Lorem ipsum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id </a:t>
            </a:r>
            <a:r>
              <a:rPr lang="en-US" dirty="0" err="1"/>
              <a:t>quiatiatus</a:t>
            </a:r>
            <a:r>
              <a:rPr lang="en-US" dirty="0"/>
              <a:t> </a:t>
            </a:r>
            <a:r>
              <a:rPr lang="en-US" dirty="0" err="1"/>
              <a:t>parum</a:t>
            </a:r>
            <a:r>
              <a:rPr lang="en-US" dirty="0"/>
              <a:t> </a:t>
            </a:r>
            <a:r>
              <a:rPr lang="en-US" dirty="0" err="1"/>
              <a:t>harum</a:t>
            </a:r>
            <a:r>
              <a:rPr lang="en-US" dirty="0"/>
              <a:t> qui </a:t>
            </a:r>
            <a:r>
              <a:rPr lang="en-US" dirty="0" err="1"/>
              <a:t>aliquossin</a:t>
            </a:r>
            <a:r>
              <a:rPr lang="en-US" dirty="0"/>
              <a:t> </a:t>
            </a:r>
            <a:r>
              <a:rPr lang="en-US" dirty="0" err="1"/>
              <a:t>conest</a:t>
            </a:r>
            <a:r>
              <a:rPr lang="en-US" dirty="0"/>
              <a:t>. </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a:t>
            </a:r>
          </a:p>
          <a:p>
            <a:pPr lvl="1"/>
            <a:endParaRPr lang="en-US" dirty="0"/>
          </a:p>
        </p:txBody>
      </p:sp>
      <p:sp>
        <p:nvSpPr>
          <p:cNvPr id="12" name="Text Placeholder 24">
            <a:extLst>
              <a:ext uri="{FF2B5EF4-FFF2-40B4-BE49-F238E27FC236}">
                <a16:creationId xmlns:a16="http://schemas.microsoft.com/office/drawing/2014/main" id="{E1665033-AD49-BC45-B9B8-E5F1C68B2AAA}"/>
              </a:ext>
            </a:extLst>
          </p:cNvPr>
          <p:cNvSpPr>
            <a:spLocks noGrp="1"/>
          </p:cNvSpPr>
          <p:nvPr>
            <p:ph type="body" sz="quarter" idx="17" hasCustomPrompt="1"/>
          </p:nvPr>
        </p:nvSpPr>
        <p:spPr>
          <a:xfrm>
            <a:off x="838200" y="1609581"/>
            <a:ext cx="5251174" cy="529200"/>
          </a:xfrm>
        </p:spPr>
        <p:txBody>
          <a:bodyPr>
            <a:noAutofit/>
          </a:bodyPr>
          <a:lstStyle>
            <a:lvl1pPr marL="0">
              <a:lnSpc>
                <a:spcPct val="100000"/>
              </a:lnSpc>
              <a:spcBef>
                <a:spcPts val="0"/>
              </a:spcBef>
              <a:buNone/>
              <a:defRPr sz="3000" b="1">
                <a:solidFill>
                  <a:schemeClr val="bg1"/>
                </a:solidFill>
              </a:defRPr>
            </a:lvl1pPr>
          </a:lstStyle>
          <a:p>
            <a:pPr lvl="0"/>
            <a:r>
              <a:rPr lang="en-US" dirty="0"/>
              <a:t>Heading</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200" y="549707"/>
            <a:ext cx="10515600"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480897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7" name="Picture 6" descr="A picture containing logo&#10;&#10;Description automatically generated">
            <a:extLst>
              <a:ext uri="{FF2B5EF4-FFF2-40B4-BE49-F238E27FC236}">
                <a16:creationId xmlns:a16="http://schemas.microsoft.com/office/drawing/2014/main" id="{580A8F54-F5BA-F74B-9737-836887EAD2B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931274" y="4313582"/>
            <a:ext cx="3260726" cy="2544417"/>
          </a:xfrm>
          <a:prstGeom prst="rect">
            <a:avLst/>
          </a:prstGeom>
        </p:spPr>
      </p:pic>
      <p:sp>
        <p:nvSpPr>
          <p:cNvPr id="11" name="Slide Number Placeholder 5">
            <a:extLst>
              <a:ext uri="{FF2B5EF4-FFF2-40B4-BE49-F238E27FC236}">
                <a16:creationId xmlns:a16="http://schemas.microsoft.com/office/drawing/2014/main" id="{3F147A8B-DA04-DA4C-964C-25EFCBD4DF6F}"/>
              </a:ext>
            </a:extLst>
          </p:cNvPr>
          <p:cNvSpPr>
            <a:spLocks noGrp="1"/>
          </p:cNvSpPr>
          <p:nvPr>
            <p:ph type="sldNum" sz="quarter" idx="12"/>
          </p:nvPr>
        </p:nvSpPr>
        <p:spPr>
          <a:xfrm>
            <a:off x="838200" y="6356350"/>
            <a:ext cx="2743200" cy="365125"/>
          </a:xfrm>
        </p:spPr>
        <p:txBody>
          <a:bodyPr/>
          <a:lstStyle>
            <a:lvl1pPr algn="l">
              <a:defRPr/>
            </a:lvl1pPr>
          </a:lstStyle>
          <a:p>
            <a:pPr algn="l"/>
            <a:fld id="{BD40F6EB-23C3-3041-9FAD-F604CA3CDAD8}" type="slidenum">
              <a:rPr lang="en-US" smtClean="0"/>
              <a:pPr/>
              <a:t>‹#›</a:t>
            </a:fld>
            <a:endParaRPr lang="en-US"/>
          </a:p>
        </p:txBody>
      </p:sp>
      <p:sp>
        <p:nvSpPr>
          <p:cNvPr id="3" name="Picture Placeholder 2">
            <a:extLst>
              <a:ext uri="{FF2B5EF4-FFF2-40B4-BE49-F238E27FC236}">
                <a16:creationId xmlns:a16="http://schemas.microsoft.com/office/drawing/2014/main" id="{54F130F4-57DC-3E44-B6DF-C3FAF1BE6F9F}"/>
              </a:ext>
            </a:extLst>
          </p:cNvPr>
          <p:cNvSpPr>
            <a:spLocks noGrp="1"/>
          </p:cNvSpPr>
          <p:nvPr>
            <p:ph type="pic" sz="quarter" idx="17"/>
          </p:nvPr>
        </p:nvSpPr>
        <p:spPr>
          <a:xfrm>
            <a:off x="8931275" y="-11113"/>
            <a:ext cx="3260725" cy="5484813"/>
          </a:xfrm>
          <a:custGeom>
            <a:avLst/>
            <a:gdLst>
              <a:gd name="connsiteX0" fmla="*/ 0 w 3260725"/>
              <a:gd name="connsiteY0" fmla="*/ 0 h 5484813"/>
              <a:gd name="connsiteX1" fmla="*/ 3260725 w 3260725"/>
              <a:gd name="connsiteY1" fmla="*/ 0 h 5484813"/>
              <a:gd name="connsiteX2" fmla="*/ 3260725 w 3260725"/>
              <a:gd name="connsiteY2" fmla="*/ 5484813 h 5484813"/>
              <a:gd name="connsiteX3" fmla="*/ 0 w 3260725"/>
              <a:gd name="connsiteY3" fmla="*/ 5484813 h 5484813"/>
              <a:gd name="connsiteX4" fmla="*/ 0 w 3260725"/>
              <a:gd name="connsiteY4" fmla="*/ 0 h 5484813"/>
              <a:gd name="connsiteX0" fmla="*/ 0 w 3260725"/>
              <a:gd name="connsiteY0" fmla="*/ 0 h 5484813"/>
              <a:gd name="connsiteX1" fmla="*/ 3260725 w 3260725"/>
              <a:gd name="connsiteY1" fmla="*/ 0 h 5484813"/>
              <a:gd name="connsiteX2" fmla="*/ 3260725 w 3260725"/>
              <a:gd name="connsiteY2" fmla="*/ 5484813 h 5484813"/>
              <a:gd name="connsiteX3" fmla="*/ 244444 w 3260725"/>
              <a:gd name="connsiteY3" fmla="*/ 4199221 h 5484813"/>
              <a:gd name="connsiteX4" fmla="*/ 0 w 3260725"/>
              <a:gd name="connsiteY4" fmla="*/ 0 h 5484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0725" h="5484813">
                <a:moveTo>
                  <a:pt x="0" y="0"/>
                </a:moveTo>
                <a:lnTo>
                  <a:pt x="3260725" y="0"/>
                </a:lnTo>
                <a:lnTo>
                  <a:pt x="3260725" y="5484813"/>
                </a:lnTo>
                <a:lnTo>
                  <a:pt x="244444" y="4199221"/>
                </a:lnTo>
                <a:lnTo>
                  <a:pt x="0" y="0"/>
                </a:lnTo>
                <a:close/>
              </a:path>
            </a:pathLst>
          </a:custGeom>
        </p:spPr>
        <p:txBody>
          <a:bodyPr/>
          <a:lstStyle/>
          <a:p>
            <a:endParaRPr lang="en-US"/>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8200" y="1931286"/>
            <a:ext cx="7772400" cy="4050000"/>
          </a:xfrm>
        </p:spPr>
        <p:txBody>
          <a:bodyPr>
            <a:noAutofit/>
          </a:bodyPr>
          <a:lstStyle>
            <a:lvl1pPr marL="7701" marR="107818" indent="-228600" algn="l" defTabSz="914400" rtl="0" eaLnBrk="1" fontAlgn="auto" latinLnBrk="0" hangingPunct="1">
              <a:lnSpc>
                <a:spcPts val="2250"/>
              </a:lnSpc>
              <a:spcBef>
                <a:spcPts val="261"/>
              </a:spcBef>
              <a:spcAft>
                <a:spcPts val="0"/>
              </a:spcAft>
              <a:buClrTx/>
              <a:buSzTx/>
              <a:buFont typeface="Arial" panose="020B0604020202020204" pitchFamily="34" charset="0"/>
              <a:buNone/>
              <a:tabLst/>
              <a:defRPr sz="2002"/>
            </a:lvl1pPr>
            <a:lvl2pPr marL="252000" algn="l">
              <a:lnSpc>
                <a:spcPct val="100000"/>
              </a:lnSpc>
              <a:spcBef>
                <a:spcPts val="500"/>
              </a:spcBef>
              <a:spcAft>
                <a:spcPts val="500"/>
              </a:spcAft>
              <a:buClr>
                <a:schemeClr val="accent1"/>
              </a:buClr>
              <a:buFont typeface="System Font Regular"/>
              <a:buChar char="&gt;"/>
              <a:defRPr sz="2004"/>
            </a:lvl2pPr>
            <a:lvl3pPr marL="432000" algn="l">
              <a:spcBef>
                <a:spcPts val="750"/>
              </a:spcBef>
              <a:buClr>
                <a:schemeClr val="accent1"/>
              </a:buClr>
              <a:buFont typeface="+mj-lt"/>
              <a:buAutoNum type="arabicPeriod"/>
              <a:defRPr sz="2000"/>
            </a:lvl3pPr>
            <a:lvl4pPr marL="720000" algn="l">
              <a:spcBef>
                <a:spcPts val="750"/>
              </a:spcBef>
              <a:buClr>
                <a:schemeClr val="accent1"/>
              </a:buClr>
              <a:buFont typeface="+mj-lt"/>
              <a:buAutoNum type="alphaLcPeriod"/>
              <a:defRPr sz="2000"/>
            </a:lvl4pPr>
          </a:lstStyle>
          <a:p>
            <a:pPr marL="7701" marR="107818">
              <a:lnSpc>
                <a:spcPts val="2250"/>
              </a:lnSpc>
              <a:spcBef>
                <a:spcPts val="261"/>
              </a:spcBef>
            </a:pPr>
            <a:r>
              <a:rPr lang="en-AU" sz="2001" spc="-3" dirty="0">
                <a:solidFill>
                  <a:srgbClr val="4B4F54"/>
                </a:solidFill>
                <a:latin typeface="+mn-lt"/>
                <a:cs typeface="Arial"/>
              </a:rPr>
              <a:t>Body</a:t>
            </a:r>
            <a:r>
              <a:rPr lang="en-AU" sz="2001" spc="3" dirty="0">
                <a:solidFill>
                  <a:srgbClr val="4B4F54"/>
                </a:solidFill>
                <a:latin typeface="+mn-lt"/>
                <a:cs typeface="Arial"/>
              </a:rPr>
              <a:t> </a:t>
            </a:r>
            <a:r>
              <a:rPr lang="en-AU" sz="2001" spc="-3" dirty="0">
                <a:solidFill>
                  <a:srgbClr val="4B4F54"/>
                </a:solidFill>
                <a:latin typeface="+mn-lt"/>
                <a:cs typeface="Arial"/>
              </a:rPr>
              <a:t>text.</a:t>
            </a:r>
            <a:r>
              <a:rPr lang="en-AU" sz="2001" spc="6" dirty="0">
                <a:solidFill>
                  <a:srgbClr val="4B4F54"/>
                </a:solidFill>
                <a:latin typeface="+mn-lt"/>
                <a:cs typeface="Arial"/>
              </a:rPr>
              <a:t> </a:t>
            </a:r>
            <a:r>
              <a:rPr lang="en-AU" sz="2001" spc="-6" dirty="0">
                <a:solidFill>
                  <a:srgbClr val="4B4F54"/>
                </a:solidFill>
                <a:latin typeface="+mn-lt"/>
                <a:cs typeface="Arial"/>
              </a:rPr>
              <a:t>Lorem</a:t>
            </a:r>
            <a:r>
              <a:rPr lang="en-AU" sz="2001" dirty="0">
                <a:solidFill>
                  <a:srgbClr val="4B4F54"/>
                </a:solidFill>
                <a:latin typeface="+mn-lt"/>
                <a:cs typeface="Arial"/>
              </a:rPr>
              <a:t> </a:t>
            </a:r>
            <a:r>
              <a:rPr lang="en-AU" sz="2001" spc="-6" dirty="0">
                <a:solidFill>
                  <a:srgbClr val="4B4F54"/>
                </a:solidFill>
                <a:latin typeface="+mn-lt"/>
                <a:cs typeface="Arial"/>
              </a:rPr>
              <a:t>ipsum</a:t>
            </a:r>
            <a:r>
              <a:rPr lang="en-AU" sz="2001" spc="3" dirty="0">
                <a:solidFill>
                  <a:srgbClr val="4B4F54"/>
                </a:solidFill>
                <a:latin typeface="+mn-lt"/>
                <a:cs typeface="Arial"/>
              </a:rPr>
              <a:t> </a:t>
            </a:r>
            <a:r>
              <a:rPr lang="en-AU" sz="2001" spc="-3" dirty="0">
                <a:solidFill>
                  <a:srgbClr val="4B4F54"/>
                </a:solidFill>
                <a:latin typeface="+mn-lt"/>
                <a:cs typeface="Arial"/>
              </a:rPr>
              <a:t>dele</a:t>
            </a:r>
            <a:r>
              <a:rPr lang="en-AU" sz="2001" dirty="0">
                <a:solidFill>
                  <a:srgbClr val="4B4F54"/>
                </a:solidFill>
                <a:latin typeface="+mn-lt"/>
                <a:cs typeface="Arial"/>
              </a:rPr>
              <a:t> </a:t>
            </a:r>
            <a:r>
              <a:rPr lang="en-AU" sz="2001" spc="-3" dirty="0">
                <a:solidFill>
                  <a:srgbClr val="4B4F54"/>
                </a:solidFill>
                <a:latin typeface="+mn-lt"/>
                <a:cs typeface="Arial"/>
              </a:rPr>
              <a:t>cep</a:t>
            </a:r>
            <a:r>
              <a:rPr lang="en-AU" sz="2001" spc="6" dirty="0">
                <a:solidFill>
                  <a:srgbClr val="4B4F54"/>
                </a:solidFill>
                <a:latin typeface="+mn-lt"/>
                <a:cs typeface="Arial"/>
              </a:rPr>
              <a:t> </a:t>
            </a:r>
            <a:r>
              <a:rPr lang="en-AU" sz="2001" spc="-6" dirty="0" err="1">
                <a:solidFill>
                  <a:srgbClr val="4B4F54"/>
                </a:solidFill>
                <a:latin typeface="+mn-lt"/>
                <a:cs typeface="Arial"/>
              </a:rPr>
              <a:t>erspist</a:t>
            </a:r>
            <a:r>
              <a:rPr lang="en-AU" sz="2001" dirty="0">
                <a:solidFill>
                  <a:srgbClr val="4B4F54"/>
                </a:solidFill>
                <a:latin typeface="+mn-lt"/>
                <a:cs typeface="Arial"/>
              </a:rPr>
              <a:t> </a:t>
            </a:r>
            <a:r>
              <a:rPr lang="en-AU" sz="2001" spc="-3" dirty="0">
                <a:solidFill>
                  <a:srgbClr val="4B4F54"/>
                </a:solidFill>
                <a:latin typeface="+mn-lt"/>
                <a:cs typeface="Arial"/>
              </a:rPr>
              <a:t>quo</a:t>
            </a:r>
            <a:r>
              <a:rPr lang="en-AU" sz="2001" spc="3" dirty="0">
                <a:solidFill>
                  <a:srgbClr val="4B4F54"/>
                </a:solidFill>
                <a:latin typeface="+mn-lt"/>
                <a:cs typeface="Arial"/>
              </a:rPr>
              <a:t> </a:t>
            </a:r>
            <a:r>
              <a:rPr lang="en-AU" sz="2001" spc="-3" dirty="0" err="1">
                <a:solidFill>
                  <a:srgbClr val="4B4F54"/>
                </a:solidFill>
                <a:latin typeface="+mn-lt"/>
                <a:cs typeface="Arial"/>
              </a:rPr>
              <a:t>esti</a:t>
            </a:r>
            <a:r>
              <a:rPr lang="en-AU" sz="2001" dirty="0">
                <a:solidFill>
                  <a:srgbClr val="4B4F54"/>
                </a:solidFill>
                <a:latin typeface="+mn-lt"/>
                <a:cs typeface="Arial"/>
              </a:rPr>
              <a:t> </a:t>
            </a:r>
            <a:r>
              <a:rPr lang="en-AU" sz="2001" spc="-3" dirty="0" err="1">
                <a:solidFill>
                  <a:srgbClr val="4B4F54"/>
                </a:solidFill>
                <a:latin typeface="+mn-lt"/>
                <a:cs typeface="Arial"/>
              </a:rPr>
              <a:t>debis</a:t>
            </a:r>
            <a:r>
              <a:rPr lang="en-AU" sz="2001" spc="3" dirty="0">
                <a:solidFill>
                  <a:srgbClr val="4B4F54"/>
                </a:solidFill>
                <a:latin typeface="+mn-lt"/>
                <a:cs typeface="Arial"/>
              </a:rPr>
              <a:t> </a:t>
            </a:r>
            <a:r>
              <a:rPr lang="en-AU" sz="2001" spc="-6" dirty="0" err="1">
                <a:solidFill>
                  <a:srgbClr val="4B4F54"/>
                </a:solidFill>
                <a:latin typeface="+mn-lt"/>
                <a:cs typeface="Arial"/>
              </a:rPr>
              <a:t>dusda</a:t>
            </a:r>
            <a:r>
              <a:rPr lang="en-AU" sz="2001" dirty="0">
                <a:solidFill>
                  <a:srgbClr val="4B4F54"/>
                </a:solidFill>
                <a:latin typeface="+mn-lt"/>
                <a:cs typeface="Arial"/>
              </a:rPr>
              <a:t> </a:t>
            </a:r>
            <a:r>
              <a:rPr lang="en-AU" sz="2001" spc="-6" dirty="0" err="1">
                <a:solidFill>
                  <a:srgbClr val="4B4F54"/>
                </a:solidFill>
                <a:latin typeface="+mn-lt"/>
                <a:cs typeface="Arial"/>
              </a:rPr>
              <a:t>esectet</a:t>
            </a:r>
            <a:r>
              <a:rPr lang="en-AU" sz="2001" spc="3" dirty="0">
                <a:solidFill>
                  <a:srgbClr val="4B4F54"/>
                </a:solidFill>
                <a:latin typeface="+mn-lt"/>
                <a:cs typeface="Arial"/>
              </a:rPr>
              <a:t> </a:t>
            </a:r>
            <a:r>
              <a:rPr lang="en-AU" sz="2001" spc="-3" dirty="0" err="1">
                <a:solidFill>
                  <a:srgbClr val="4B4F54"/>
                </a:solidFill>
                <a:latin typeface="+mn-lt"/>
                <a:cs typeface="Arial"/>
              </a:rPr>
              <a:t>unt</a:t>
            </a:r>
            <a:r>
              <a:rPr lang="en-AU" sz="2001" dirty="0">
                <a:solidFill>
                  <a:srgbClr val="4B4F54"/>
                </a:solidFill>
                <a:latin typeface="+mn-lt"/>
                <a:cs typeface="Arial"/>
              </a:rPr>
              <a:t> </a:t>
            </a:r>
            <a:r>
              <a:rPr lang="en-AU" sz="2001" spc="-6" dirty="0" err="1">
                <a:solidFill>
                  <a:srgbClr val="4B4F54"/>
                </a:solidFill>
                <a:latin typeface="+mn-lt"/>
                <a:cs typeface="Arial"/>
              </a:rPr>
              <a:t>quund</a:t>
            </a:r>
            <a:r>
              <a:rPr lang="en-AU" sz="2001" spc="3" dirty="0">
                <a:solidFill>
                  <a:srgbClr val="4B4F54"/>
                </a:solidFill>
                <a:latin typeface="+mn-lt"/>
                <a:cs typeface="Arial"/>
              </a:rPr>
              <a:t> </a:t>
            </a:r>
            <a:r>
              <a:rPr lang="en-AU" sz="2001" spc="-6" dirty="0">
                <a:solidFill>
                  <a:srgbClr val="4B4F54"/>
                </a:solidFill>
                <a:latin typeface="+mn-lt"/>
                <a:cs typeface="Arial"/>
              </a:rPr>
              <a:t>minis </a:t>
            </a:r>
            <a:r>
              <a:rPr lang="en-AU" sz="2001" spc="-3" dirty="0">
                <a:solidFill>
                  <a:srgbClr val="4B4F54"/>
                </a:solidFill>
                <a:latin typeface="+mn-lt"/>
                <a:cs typeface="Arial"/>
              </a:rPr>
              <a:t> </a:t>
            </a:r>
            <a:r>
              <a:rPr lang="en-AU" sz="2001" spc="-6" dirty="0" err="1">
                <a:solidFill>
                  <a:srgbClr val="4B4F54"/>
                </a:solidFill>
                <a:latin typeface="+mn-lt"/>
                <a:cs typeface="Arial"/>
              </a:rPr>
              <a:t>rehentem</a:t>
            </a:r>
            <a:r>
              <a:rPr lang="en-AU" sz="2001" spc="6" dirty="0">
                <a:solidFill>
                  <a:srgbClr val="4B4F54"/>
                </a:solidFill>
                <a:latin typeface="+mn-lt"/>
                <a:cs typeface="Arial"/>
              </a:rPr>
              <a:t> </a:t>
            </a:r>
            <a:r>
              <a:rPr lang="en-AU" sz="2001" spc="-3" dirty="0" err="1">
                <a:solidFill>
                  <a:srgbClr val="4B4F54"/>
                </a:solidFill>
                <a:latin typeface="+mn-lt"/>
                <a:cs typeface="Arial"/>
              </a:rPr>
              <a:t>fugia</a:t>
            </a:r>
            <a:r>
              <a:rPr lang="en-AU" sz="2001" spc="-3" dirty="0">
                <a:solidFill>
                  <a:srgbClr val="4B4F54"/>
                </a:solidFill>
                <a:latin typeface="+mn-lt"/>
                <a:cs typeface="Arial"/>
              </a:rPr>
              <a:t>,</a:t>
            </a:r>
            <a:r>
              <a:rPr lang="en-AU" sz="2001" spc="9" dirty="0">
                <a:solidFill>
                  <a:srgbClr val="4B4F54"/>
                </a:solidFill>
                <a:latin typeface="+mn-lt"/>
                <a:cs typeface="Arial"/>
              </a:rPr>
              <a:t> </a:t>
            </a:r>
            <a:r>
              <a:rPr lang="en-AU" sz="2001" spc="-3" dirty="0" err="1">
                <a:solidFill>
                  <a:srgbClr val="4B4F54"/>
                </a:solidFill>
                <a:latin typeface="+mn-lt"/>
                <a:cs typeface="Arial"/>
              </a:rPr>
              <a:t>sitiam</a:t>
            </a:r>
            <a:r>
              <a:rPr lang="en-AU" sz="2001" spc="9" dirty="0">
                <a:solidFill>
                  <a:srgbClr val="4B4F54"/>
                </a:solidFill>
                <a:latin typeface="+mn-lt"/>
                <a:cs typeface="Arial"/>
              </a:rPr>
              <a:t> </a:t>
            </a:r>
            <a:r>
              <a:rPr lang="en-AU" sz="2001" spc="-3" dirty="0" err="1">
                <a:solidFill>
                  <a:srgbClr val="4B4F54"/>
                </a:solidFill>
                <a:latin typeface="+mn-lt"/>
                <a:cs typeface="Arial"/>
              </a:rPr>
              <a:t>nos</a:t>
            </a:r>
            <a:r>
              <a:rPr lang="en-AU" sz="2001" spc="6" dirty="0">
                <a:solidFill>
                  <a:srgbClr val="4B4F54"/>
                </a:solidFill>
                <a:latin typeface="+mn-lt"/>
                <a:cs typeface="Arial"/>
              </a:rPr>
              <a:t> </a:t>
            </a:r>
            <a:r>
              <a:rPr lang="en-AU" sz="2001" spc="-6" dirty="0">
                <a:solidFill>
                  <a:srgbClr val="4B4F54"/>
                </a:solidFill>
                <a:latin typeface="+mn-lt"/>
                <a:cs typeface="Arial"/>
              </a:rPr>
              <a:t>arum,</a:t>
            </a:r>
            <a:r>
              <a:rPr lang="en-AU" sz="2001" spc="6" dirty="0">
                <a:solidFill>
                  <a:srgbClr val="4B4F54"/>
                </a:solidFill>
                <a:latin typeface="+mn-lt"/>
                <a:cs typeface="Arial"/>
              </a:rPr>
              <a:t> </a:t>
            </a:r>
            <a:r>
              <a:rPr lang="en-AU" sz="2001" spc="-3" dirty="0" err="1">
                <a:solidFill>
                  <a:srgbClr val="4B4F54"/>
                </a:solidFill>
                <a:latin typeface="+mn-lt"/>
                <a:cs typeface="Arial"/>
              </a:rPr>
              <a:t>coriata</a:t>
            </a:r>
            <a:r>
              <a:rPr lang="en-AU" sz="2001" spc="9" dirty="0">
                <a:solidFill>
                  <a:srgbClr val="4B4F54"/>
                </a:solidFill>
                <a:latin typeface="+mn-lt"/>
                <a:cs typeface="Arial"/>
              </a:rPr>
              <a:t> </a:t>
            </a:r>
            <a:r>
              <a:rPr lang="en-AU" sz="2001" spc="-3" dirty="0" err="1">
                <a:solidFill>
                  <a:srgbClr val="4B4F54"/>
                </a:solidFill>
                <a:latin typeface="+mn-lt"/>
                <a:cs typeface="Arial"/>
              </a:rPr>
              <a:t>eque</a:t>
            </a:r>
            <a:r>
              <a:rPr lang="en-AU" sz="2001" spc="-3" dirty="0">
                <a:solidFill>
                  <a:srgbClr val="4B4F54"/>
                </a:solidFill>
                <a:latin typeface="+mn-lt"/>
                <a:cs typeface="Arial"/>
              </a:rPr>
              <a:t>.</a:t>
            </a:r>
            <a:r>
              <a:rPr lang="en-AU" sz="2001" spc="6" dirty="0">
                <a:solidFill>
                  <a:srgbClr val="4B4F54"/>
                </a:solidFill>
                <a:latin typeface="+mn-lt"/>
                <a:cs typeface="Arial"/>
              </a:rPr>
              <a:t> </a:t>
            </a:r>
            <a:r>
              <a:rPr lang="en-AU" sz="2001" spc="-6" dirty="0" err="1">
                <a:solidFill>
                  <a:srgbClr val="4B4F54"/>
                </a:solidFill>
                <a:latin typeface="+mn-lt"/>
                <a:cs typeface="Arial"/>
              </a:rPr>
              <a:t>Modiae</a:t>
            </a:r>
            <a:r>
              <a:rPr lang="en-AU" sz="2001" spc="9" dirty="0">
                <a:solidFill>
                  <a:srgbClr val="4B4F54"/>
                </a:solidFill>
                <a:latin typeface="+mn-lt"/>
                <a:cs typeface="Arial"/>
              </a:rPr>
              <a:t> </a:t>
            </a:r>
            <a:r>
              <a:rPr lang="en-AU" sz="2001" spc="-6" dirty="0" err="1">
                <a:solidFill>
                  <a:srgbClr val="4B4F54"/>
                </a:solidFill>
                <a:latin typeface="+mn-lt"/>
                <a:cs typeface="Arial"/>
              </a:rPr>
              <a:t>rernam</a:t>
            </a:r>
            <a:r>
              <a:rPr lang="en-AU" sz="2001" spc="9" dirty="0">
                <a:solidFill>
                  <a:srgbClr val="4B4F54"/>
                </a:solidFill>
                <a:latin typeface="+mn-lt"/>
                <a:cs typeface="Arial"/>
              </a:rPr>
              <a:t> </a:t>
            </a:r>
            <a:r>
              <a:rPr lang="en-AU" sz="2001" spc="-6" dirty="0" err="1">
                <a:solidFill>
                  <a:srgbClr val="4B4F54"/>
                </a:solidFill>
                <a:latin typeface="+mn-lt"/>
                <a:cs typeface="Arial"/>
              </a:rPr>
              <a:t>quasitio</a:t>
            </a:r>
            <a:r>
              <a:rPr lang="en-AU" sz="2001" spc="6" dirty="0">
                <a:solidFill>
                  <a:srgbClr val="4B4F54"/>
                </a:solidFill>
                <a:latin typeface="+mn-lt"/>
                <a:cs typeface="Arial"/>
              </a:rPr>
              <a:t> </a:t>
            </a:r>
            <a:r>
              <a:rPr lang="en-AU" sz="2001" spc="-3" dirty="0">
                <a:solidFill>
                  <a:srgbClr val="4B4F54"/>
                </a:solidFill>
                <a:latin typeface="+mn-lt"/>
                <a:cs typeface="Arial"/>
              </a:rPr>
              <a:t>re</a:t>
            </a:r>
            <a:r>
              <a:rPr lang="en-AU" sz="2001" spc="9" dirty="0">
                <a:solidFill>
                  <a:srgbClr val="4B4F54"/>
                </a:solidFill>
                <a:latin typeface="+mn-lt"/>
                <a:cs typeface="Arial"/>
              </a:rPr>
              <a:t> </a:t>
            </a:r>
            <a:r>
              <a:rPr lang="en-AU" sz="2001" spc="-3" dirty="0" err="1">
                <a:solidFill>
                  <a:srgbClr val="4B4F54"/>
                </a:solidFill>
                <a:latin typeface="+mn-lt"/>
                <a:cs typeface="Arial"/>
              </a:rPr>
              <a:t>quia</a:t>
            </a:r>
            <a:r>
              <a:rPr lang="en-AU" sz="2001" spc="6" dirty="0">
                <a:solidFill>
                  <a:srgbClr val="4B4F54"/>
                </a:solidFill>
                <a:latin typeface="+mn-lt"/>
                <a:cs typeface="Arial"/>
              </a:rPr>
              <a:t> </a:t>
            </a:r>
            <a:r>
              <a:rPr lang="en-AU" sz="2001" spc="-6" dirty="0" err="1">
                <a:solidFill>
                  <a:srgbClr val="4B4F54"/>
                </a:solidFill>
                <a:latin typeface="+mn-lt"/>
                <a:cs typeface="Arial"/>
              </a:rPr>
              <a:t>quiatiatus</a:t>
            </a:r>
            <a:r>
              <a:rPr lang="en-AU" sz="2001" spc="-6" dirty="0">
                <a:solidFill>
                  <a:srgbClr val="4B4F54"/>
                </a:solidFill>
                <a:latin typeface="+mn-lt"/>
                <a:cs typeface="Arial"/>
              </a:rPr>
              <a:t> </a:t>
            </a:r>
            <a:r>
              <a:rPr lang="en-AU" sz="2001" spc="-549" dirty="0">
                <a:solidFill>
                  <a:srgbClr val="4B4F54"/>
                </a:solidFill>
                <a:latin typeface="+mn-lt"/>
                <a:cs typeface="Arial"/>
              </a:rPr>
              <a:t> </a:t>
            </a:r>
            <a:r>
              <a:rPr lang="en-AU" sz="2001" spc="-6" dirty="0" err="1">
                <a:solidFill>
                  <a:srgbClr val="4B4F54"/>
                </a:solidFill>
                <a:latin typeface="+mn-lt"/>
                <a:cs typeface="Arial"/>
              </a:rPr>
              <a:t>parum</a:t>
            </a:r>
            <a:r>
              <a:rPr lang="en-AU" sz="2001" spc="-6" dirty="0">
                <a:solidFill>
                  <a:srgbClr val="4B4F54"/>
                </a:solidFill>
                <a:latin typeface="+mn-lt"/>
                <a:cs typeface="Arial"/>
              </a:rPr>
              <a:t> </a:t>
            </a:r>
            <a:r>
              <a:rPr lang="en-AU" sz="2001" spc="-6" dirty="0" err="1">
                <a:solidFill>
                  <a:srgbClr val="4B4F54"/>
                </a:solidFill>
                <a:latin typeface="+mn-lt"/>
                <a:cs typeface="Arial"/>
              </a:rPr>
              <a:t>harum</a:t>
            </a:r>
            <a:r>
              <a:rPr lang="en-AU" sz="2001" spc="-6" dirty="0">
                <a:solidFill>
                  <a:srgbClr val="4B4F54"/>
                </a:solidFill>
                <a:latin typeface="+mn-lt"/>
                <a:cs typeface="Arial"/>
              </a:rPr>
              <a:t>.</a:t>
            </a:r>
            <a:endParaRPr lang="en-AU" sz="2001" dirty="0">
              <a:latin typeface="+mn-lt"/>
              <a:cs typeface="Arial"/>
            </a:endParaRP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 </a:t>
            </a:r>
            <a:r>
              <a:rPr lang="en-US" sz="2000" dirty="0" err="1"/>
              <a:t>conest</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a:t>
            </a:r>
            <a:r>
              <a:rPr lang="en-US" dirty="0" err="1"/>
              <a:t>modiae</a:t>
            </a:r>
            <a:r>
              <a:rPr lang="en-US" dirty="0"/>
              <a:t> </a:t>
            </a:r>
            <a:r>
              <a:rPr lang="en-US" dirty="0" err="1"/>
              <a:t>rernam</a:t>
            </a:r>
            <a:r>
              <a:rPr lang="en-US" dirty="0"/>
              <a:t> </a:t>
            </a:r>
            <a:r>
              <a:rPr lang="en-US" dirty="0" err="1"/>
              <a:t>quasitio</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199" y="875625"/>
            <a:ext cx="7772399"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2373769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BFA3A073-04F2-5A4E-BF57-AF26639AF6AB}"/>
              </a:ext>
            </a:extLst>
          </p:cNvPr>
          <p:cNvSpPr/>
          <p:nvPr/>
        </p:nvSpPr>
        <p:spPr>
          <a:xfrm>
            <a:off x="9821717" y="5574327"/>
            <a:ext cx="2370843" cy="1295357"/>
          </a:xfrm>
          <a:custGeom>
            <a:avLst/>
            <a:gdLst/>
            <a:ahLst/>
            <a:cxnLst/>
            <a:rect l="l" t="t" r="r" b="b"/>
            <a:pathLst>
              <a:path w="3909694" h="2136140">
                <a:moveTo>
                  <a:pt x="3909367" y="0"/>
                </a:moveTo>
                <a:lnTo>
                  <a:pt x="745003" y="444719"/>
                </a:lnTo>
                <a:lnTo>
                  <a:pt x="0" y="2135662"/>
                </a:lnTo>
                <a:lnTo>
                  <a:pt x="3909367" y="2135662"/>
                </a:lnTo>
                <a:lnTo>
                  <a:pt x="3909367" y="0"/>
                </a:lnTo>
                <a:close/>
              </a:path>
            </a:pathLst>
          </a:custGeom>
          <a:solidFill>
            <a:srgbClr val="003B5C"/>
          </a:solidFill>
        </p:spPr>
        <p:txBody>
          <a:bodyPr wrap="square" lIns="0" tIns="0" rIns="0" bIns="0" rtlCol="0"/>
          <a:lstStyle/>
          <a:p>
            <a:endParaRPr sz="662"/>
          </a:p>
        </p:txBody>
      </p:sp>
      <p:pic>
        <p:nvPicPr>
          <p:cNvPr id="3" name="Picture 2" descr="A picture containing text&#10;&#10;Description automatically generated">
            <a:extLst>
              <a:ext uri="{FF2B5EF4-FFF2-40B4-BE49-F238E27FC236}">
                <a16:creationId xmlns:a16="http://schemas.microsoft.com/office/drawing/2014/main" id="{BFC6C17F-E498-A44B-BC79-400B17EE7D8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21156" y="1381538"/>
            <a:ext cx="2370843" cy="4192789"/>
          </a:xfrm>
          <a:prstGeom prst="rect">
            <a:avLst/>
          </a:prstGeom>
        </p:spPr>
      </p:pic>
      <p:sp>
        <p:nvSpPr>
          <p:cNvPr id="14" name="Slide Number Placeholder 5">
            <a:extLst>
              <a:ext uri="{FF2B5EF4-FFF2-40B4-BE49-F238E27FC236}">
                <a16:creationId xmlns:a16="http://schemas.microsoft.com/office/drawing/2014/main" id="{CF75F448-4B84-5841-A759-976187844EA1}"/>
              </a:ext>
            </a:extLst>
          </p:cNvPr>
          <p:cNvSpPr>
            <a:spLocks noGrp="1"/>
          </p:cNvSpPr>
          <p:nvPr>
            <p:ph type="sldNum" sz="quarter" idx="12"/>
          </p:nvPr>
        </p:nvSpPr>
        <p:spPr>
          <a:xfrm>
            <a:off x="838200" y="6356350"/>
            <a:ext cx="2743200" cy="365125"/>
          </a:xfrm>
        </p:spPr>
        <p:txBody>
          <a:bodyPr/>
          <a:lstStyle>
            <a:lvl1pPr algn="l">
              <a:defRPr>
                <a:solidFill>
                  <a:schemeClr val="tx1"/>
                </a:solidFill>
              </a:defRPr>
            </a:lvl1pPr>
          </a:lstStyle>
          <a:p>
            <a:fld id="{BD40F6EB-23C3-3041-9FAD-F604CA3CDAD8}" type="slidenum">
              <a:rPr lang="en-US" smtClean="0"/>
              <a:pPr/>
              <a:t>‹#›</a:t>
            </a:fld>
            <a:endParaRPr lang="en-US"/>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8200" y="1931286"/>
            <a:ext cx="7772400" cy="4050000"/>
          </a:xfrm>
        </p:spPr>
        <p:txBody>
          <a:bodyPr>
            <a:noAutofit/>
          </a:bodyPr>
          <a:lstStyle>
            <a:lvl1pPr marL="7701" marR="107818" indent="-228600" algn="l" defTabSz="914400" rtl="0" eaLnBrk="1" fontAlgn="auto" latinLnBrk="0" hangingPunct="1">
              <a:lnSpc>
                <a:spcPts val="2250"/>
              </a:lnSpc>
              <a:spcBef>
                <a:spcPts val="261"/>
              </a:spcBef>
              <a:spcAft>
                <a:spcPts val="0"/>
              </a:spcAft>
              <a:buClrTx/>
              <a:buSzTx/>
              <a:buFont typeface="Arial" panose="020B0604020202020204" pitchFamily="34" charset="0"/>
              <a:buNone/>
              <a:tabLst/>
              <a:defRPr sz="2002"/>
            </a:lvl1pPr>
            <a:lvl2pPr marL="252000" algn="l">
              <a:lnSpc>
                <a:spcPct val="100000"/>
              </a:lnSpc>
              <a:spcBef>
                <a:spcPts val="500"/>
              </a:spcBef>
              <a:spcAft>
                <a:spcPts val="500"/>
              </a:spcAft>
              <a:buClr>
                <a:schemeClr val="accent1"/>
              </a:buClr>
              <a:buFont typeface="System Font Regular"/>
              <a:buChar char="&gt;"/>
              <a:defRPr sz="2004"/>
            </a:lvl2pPr>
            <a:lvl3pPr marL="432000" algn="l">
              <a:spcBef>
                <a:spcPts val="750"/>
              </a:spcBef>
              <a:buClr>
                <a:schemeClr val="accent1"/>
              </a:buClr>
              <a:buFont typeface="+mj-lt"/>
              <a:buAutoNum type="arabicPeriod"/>
              <a:defRPr sz="2000"/>
            </a:lvl3pPr>
            <a:lvl4pPr marL="720000" algn="l">
              <a:spcBef>
                <a:spcPts val="750"/>
              </a:spcBef>
              <a:buClr>
                <a:schemeClr val="accent1"/>
              </a:buClr>
              <a:buFont typeface="+mj-lt"/>
              <a:buAutoNum type="alphaLcPeriod"/>
              <a:defRPr sz="2000"/>
            </a:lvl4pPr>
          </a:lstStyle>
          <a:p>
            <a:pPr marL="7701" marR="107818">
              <a:lnSpc>
                <a:spcPts val="2250"/>
              </a:lnSpc>
              <a:spcBef>
                <a:spcPts val="261"/>
              </a:spcBef>
            </a:pPr>
            <a:r>
              <a:rPr lang="en-AU" sz="2001" spc="-3" dirty="0">
                <a:solidFill>
                  <a:srgbClr val="4B4F54"/>
                </a:solidFill>
                <a:latin typeface="+mn-lt"/>
                <a:cs typeface="Arial"/>
              </a:rPr>
              <a:t>Body</a:t>
            </a:r>
            <a:r>
              <a:rPr lang="en-AU" sz="2001" spc="3" dirty="0">
                <a:solidFill>
                  <a:srgbClr val="4B4F54"/>
                </a:solidFill>
                <a:latin typeface="+mn-lt"/>
                <a:cs typeface="Arial"/>
              </a:rPr>
              <a:t> </a:t>
            </a:r>
            <a:r>
              <a:rPr lang="en-AU" sz="2001" spc="-3" dirty="0">
                <a:solidFill>
                  <a:srgbClr val="4B4F54"/>
                </a:solidFill>
                <a:latin typeface="+mn-lt"/>
                <a:cs typeface="Arial"/>
              </a:rPr>
              <a:t>text.</a:t>
            </a:r>
            <a:r>
              <a:rPr lang="en-AU" sz="2001" spc="6" dirty="0">
                <a:solidFill>
                  <a:srgbClr val="4B4F54"/>
                </a:solidFill>
                <a:latin typeface="+mn-lt"/>
                <a:cs typeface="Arial"/>
              </a:rPr>
              <a:t> </a:t>
            </a:r>
            <a:r>
              <a:rPr lang="en-AU" sz="2001" spc="-6" dirty="0">
                <a:solidFill>
                  <a:srgbClr val="4B4F54"/>
                </a:solidFill>
                <a:latin typeface="+mn-lt"/>
                <a:cs typeface="Arial"/>
              </a:rPr>
              <a:t>Lorem</a:t>
            </a:r>
            <a:r>
              <a:rPr lang="en-AU" sz="2001" dirty="0">
                <a:solidFill>
                  <a:srgbClr val="4B4F54"/>
                </a:solidFill>
                <a:latin typeface="+mn-lt"/>
                <a:cs typeface="Arial"/>
              </a:rPr>
              <a:t> </a:t>
            </a:r>
            <a:r>
              <a:rPr lang="en-AU" sz="2001" spc="-6" dirty="0">
                <a:solidFill>
                  <a:srgbClr val="4B4F54"/>
                </a:solidFill>
                <a:latin typeface="+mn-lt"/>
                <a:cs typeface="Arial"/>
              </a:rPr>
              <a:t>ipsum</a:t>
            </a:r>
            <a:r>
              <a:rPr lang="en-AU" sz="2001" spc="3" dirty="0">
                <a:solidFill>
                  <a:srgbClr val="4B4F54"/>
                </a:solidFill>
                <a:latin typeface="+mn-lt"/>
                <a:cs typeface="Arial"/>
              </a:rPr>
              <a:t> </a:t>
            </a:r>
            <a:r>
              <a:rPr lang="en-AU" sz="2001" spc="-3" dirty="0">
                <a:solidFill>
                  <a:srgbClr val="4B4F54"/>
                </a:solidFill>
                <a:latin typeface="+mn-lt"/>
                <a:cs typeface="Arial"/>
              </a:rPr>
              <a:t>dele</a:t>
            </a:r>
            <a:r>
              <a:rPr lang="en-AU" sz="2001" dirty="0">
                <a:solidFill>
                  <a:srgbClr val="4B4F54"/>
                </a:solidFill>
                <a:latin typeface="+mn-lt"/>
                <a:cs typeface="Arial"/>
              </a:rPr>
              <a:t> </a:t>
            </a:r>
            <a:r>
              <a:rPr lang="en-AU" sz="2001" spc="-3" dirty="0">
                <a:solidFill>
                  <a:srgbClr val="4B4F54"/>
                </a:solidFill>
                <a:latin typeface="+mn-lt"/>
                <a:cs typeface="Arial"/>
              </a:rPr>
              <a:t>cep</a:t>
            </a:r>
            <a:r>
              <a:rPr lang="en-AU" sz="2001" spc="6" dirty="0">
                <a:solidFill>
                  <a:srgbClr val="4B4F54"/>
                </a:solidFill>
                <a:latin typeface="+mn-lt"/>
                <a:cs typeface="Arial"/>
              </a:rPr>
              <a:t> </a:t>
            </a:r>
            <a:r>
              <a:rPr lang="en-AU" sz="2001" spc="-6" dirty="0" err="1">
                <a:solidFill>
                  <a:srgbClr val="4B4F54"/>
                </a:solidFill>
                <a:latin typeface="+mn-lt"/>
                <a:cs typeface="Arial"/>
              </a:rPr>
              <a:t>erspist</a:t>
            </a:r>
            <a:r>
              <a:rPr lang="en-AU" sz="2001" dirty="0">
                <a:solidFill>
                  <a:srgbClr val="4B4F54"/>
                </a:solidFill>
                <a:latin typeface="+mn-lt"/>
                <a:cs typeface="Arial"/>
              </a:rPr>
              <a:t> </a:t>
            </a:r>
            <a:r>
              <a:rPr lang="en-AU" sz="2001" spc="-3" dirty="0">
                <a:solidFill>
                  <a:srgbClr val="4B4F54"/>
                </a:solidFill>
                <a:latin typeface="+mn-lt"/>
                <a:cs typeface="Arial"/>
              </a:rPr>
              <a:t>quo</a:t>
            </a:r>
            <a:r>
              <a:rPr lang="en-AU" sz="2001" spc="3" dirty="0">
                <a:solidFill>
                  <a:srgbClr val="4B4F54"/>
                </a:solidFill>
                <a:latin typeface="+mn-lt"/>
                <a:cs typeface="Arial"/>
              </a:rPr>
              <a:t> </a:t>
            </a:r>
            <a:r>
              <a:rPr lang="en-AU" sz="2001" spc="-3" dirty="0" err="1">
                <a:solidFill>
                  <a:srgbClr val="4B4F54"/>
                </a:solidFill>
                <a:latin typeface="+mn-lt"/>
                <a:cs typeface="Arial"/>
              </a:rPr>
              <a:t>esti</a:t>
            </a:r>
            <a:r>
              <a:rPr lang="en-AU" sz="2001" dirty="0">
                <a:solidFill>
                  <a:srgbClr val="4B4F54"/>
                </a:solidFill>
                <a:latin typeface="+mn-lt"/>
                <a:cs typeface="Arial"/>
              </a:rPr>
              <a:t> </a:t>
            </a:r>
            <a:r>
              <a:rPr lang="en-AU" sz="2001" spc="-3" dirty="0" err="1">
                <a:solidFill>
                  <a:srgbClr val="4B4F54"/>
                </a:solidFill>
                <a:latin typeface="+mn-lt"/>
                <a:cs typeface="Arial"/>
              </a:rPr>
              <a:t>debis</a:t>
            </a:r>
            <a:r>
              <a:rPr lang="en-AU" sz="2001" spc="3" dirty="0">
                <a:solidFill>
                  <a:srgbClr val="4B4F54"/>
                </a:solidFill>
                <a:latin typeface="+mn-lt"/>
                <a:cs typeface="Arial"/>
              </a:rPr>
              <a:t> </a:t>
            </a:r>
            <a:r>
              <a:rPr lang="en-AU" sz="2001" spc="-6" dirty="0" err="1">
                <a:solidFill>
                  <a:srgbClr val="4B4F54"/>
                </a:solidFill>
                <a:latin typeface="+mn-lt"/>
                <a:cs typeface="Arial"/>
              </a:rPr>
              <a:t>dusda</a:t>
            </a:r>
            <a:r>
              <a:rPr lang="en-AU" sz="2001" dirty="0">
                <a:solidFill>
                  <a:srgbClr val="4B4F54"/>
                </a:solidFill>
                <a:latin typeface="+mn-lt"/>
                <a:cs typeface="Arial"/>
              </a:rPr>
              <a:t> </a:t>
            </a:r>
            <a:r>
              <a:rPr lang="en-AU" sz="2001" spc="-6" dirty="0" err="1">
                <a:solidFill>
                  <a:srgbClr val="4B4F54"/>
                </a:solidFill>
                <a:latin typeface="+mn-lt"/>
                <a:cs typeface="Arial"/>
              </a:rPr>
              <a:t>esectet</a:t>
            </a:r>
            <a:r>
              <a:rPr lang="en-AU" sz="2001" spc="3" dirty="0">
                <a:solidFill>
                  <a:srgbClr val="4B4F54"/>
                </a:solidFill>
                <a:latin typeface="+mn-lt"/>
                <a:cs typeface="Arial"/>
              </a:rPr>
              <a:t> </a:t>
            </a:r>
            <a:r>
              <a:rPr lang="en-AU" sz="2001" spc="-3" dirty="0" err="1">
                <a:solidFill>
                  <a:srgbClr val="4B4F54"/>
                </a:solidFill>
                <a:latin typeface="+mn-lt"/>
                <a:cs typeface="Arial"/>
              </a:rPr>
              <a:t>unt</a:t>
            </a:r>
            <a:r>
              <a:rPr lang="en-AU" sz="2001" dirty="0">
                <a:solidFill>
                  <a:srgbClr val="4B4F54"/>
                </a:solidFill>
                <a:latin typeface="+mn-lt"/>
                <a:cs typeface="Arial"/>
              </a:rPr>
              <a:t> </a:t>
            </a:r>
            <a:r>
              <a:rPr lang="en-AU" sz="2001" spc="-6" dirty="0" err="1">
                <a:solidFill>
                  <a:srgbClr val="4B4F54"/>
                </a:solidFill>
                <a:latin typeface="+mn-lt"/>
                <a:cs typeface="Arial"/>
              </a:rPr>
              <a:t>quund</a:t>
            </a:r>
            <a:r>
              <a:rPr lang="en-AU" sz="2001" spc="3" dirty="0">
                <a:solidFill>
                  <a:srgbClr val="4B4F54"/>
                </a:solidFill>
                <a:latin typeface="+mn-lt"/>
                <a:cs typeface="Arial"/>
              </a:rPr>
              <a:t> </a:t>
            </a:r>
            <a:r>
              <a:rPr lang="en-AU" sz="2001" spc="-6" dirty="0">
                <a:solidFill>
                  <a:srgbClr val="4B4F54"/>
                </a:solidFill>
                <a:latin typeface="+mn-lt"/>
                <a:cs typeface="Arial"/>
              </a:rPr>
              <a:t>minis </a:t>
            </a:r>
            <a:r>
              <a:rPr lang="en-AU" sz="2001" spc="-3" dirty="0">
                <a:solidFill>
                  <a:srgbClr val="4B4F54"/>
                </a:solidFill>
                <a:latin typeface="+mn-lt"/>
                <a:cs typeface="Arial"/>
              </a:rPr>
              <a:t> </a:t>
            </a:r>
            <a:r>
              <a:rPr lang="en-AU" sz="2001" spc="-6" dirty="0" err="1">
                <a:solidFill>
                  <a:srgbClr val="4B4F54"/>
                </a:solidFill>
                <a:latin typeface="+mn-lt"/>
                <a:cs typeface="Arial"/>
              </a:rPr>
              <a:t>rehentem</a:t>
            </a:r>
            <a:r>
              <a:rPr lang="en-AU" sz="2001" spc="6" dirty="0">
                <a:solidFill>
                  <a:srgbClr val="4B4F54"/>
                </a:solidFill>
                <a:latin typeface="+mn-lt"/>
                <a:cs typeface="Arial"/>
              </a:rPr>
              <a:t> </a:t>
            </a:r>
            <a:r>
              <a:rPr lang="en-AU" sz="2001" spc="-3" dirty="0" err="1">
                <a:solidFill>
                  <a:srgbClr val="4B4F54"/>
                </a:solidFill>
                <a:latin typeface="+mn-lt"/>
                <a:cs typeface="Arial"/>
              </a:rPr>
              <a:t>fugia</a:t>
            </a:r>
            <a:r>
              <a:rPr lang="en-AU" sz="2001" spc="-3" dirty="0">
                <a:solidFill>
                  <a:srgbClr val="4B4F54"/>
                </a:solidFill>
                <a:latin typeface="+mn-lt"/>
                <a:cs typeface="Arial"/>
              </a:rPr>
              <a:t>,</a:t>
            </a:r>
            <a:r>
              <a:rPr lang="en-AU" sz="2001" spc="9" dirty="0">
                <a:solidFill>
                  <a:srgbClr val="4B4F54"/>
                </a:solidFill>
                <a:latin typeface="+mn-lt"/>
                <a:cs typeface="Arial"/>
              </a:rPr>
              <a:t> </a:t>
            </a:r>
            <a:r>
              <a:rPr lang="en-AU" sz="2001" spc="-3" dirty="0" err="1">
                <a:solidFill>
                  <a:srgbClr val="4B4F54"/>
                </a:solidFill>
                <a:latin typeface="+mn-lt"/>
                <a:cs typeface="Arial"/>
              </a:rPr>
              <a:t>sitiam</a:t>
            </a:r>
            <a:r>
              <a:rPr lang="en-AU" sz="2001" spc="9" dirty="0">
                <a:solidFill>
                  <a:srgbClr val="4B4F54"/>
                </a:solidFill>
                <a:latin typeface="+mn-lt"/>
                <a:cs typeface="Arial"/>
              </a:rPr>
              <a:t> </a:t>
            </a:r>
            <a:r>
              <a:rPr lang="en-AU" sz="2001" spc="-3" dirty="0" err="1">
                <a:solidFill>
                  <a:srgbClr val="4B4F54"/>
                </a:solidFill>
                <a:latin typeface="+mn-lt"/>
                <a:cs typeface="Arial"/>
              </a:rPr>
              <a:t>nos</a:t>
            </a:r>
            <a:r>
              <a:rPr lang="en-AU" sz="2001" spc="6" dirty="0">
                <a:solidFill>
                  <a:srgbClr val="4B4F54"/>
                </a:solidFill>
                <a:latin typeface="+mn-lt"/>
                <a:cs typeface="Arial"/>
              </a:rPr>
              <a:t> </a:t>
            </a:r>
            <a:r>
              <a:rPr lang="en-AU" sz="2001" spc="-6" dirty="0">
                <a:solidFill>
                  <a:srgbClr val="4B4F54"/>
                </a:solidFill>
                <a:latin typeface="+mn-lt"/>
                <a:cs typeface="Arial"/>
              </a:rPr>
              <a:t>arum,</a:t>
            </a:r>
            <a:r>
              <a:rPr lang="en-AU" sz="2001" spc="6" dirty="0">
                <a:solidFill>
                  <a:srgbClr val="4B4F54"/>
                </a:solidFill>
                <a:latin typeface="+mn-lt"/>
                <a:cs typeface="Arial"/>
              </a:rPr>
              <a:t> </a:t>
            </a:r>
            <a:r>
              <a:rPr lang="en-AU" sz="2001" spc="-3" dirty="0" err="1">
                <a:solidFill>
                  <a:srgbClr val="4B4F54"/>
                </a:solidFill>
                <a:latin typeface="+mn-lt"/>
                <a:cs typeface="Arial"/>
              </a:rPr>
              <a:t>coriata</a:t>
            </a:r>
            <a:r>
              <a:rPr lang="en-AU" sz="2001" spc="9" dirty="0">
                <a:solidFill>
                  <a:srgbClr val="4B4F54"/>
                </a:solidFill>
                <a:latin typeface="+mn-lt"/>
                <a:cs typeface="Arial"/>
              </a:rPr>
              <a:t> </a:t>
            </a:r>
            <a:r>
              <a:rPr lang="en-AU" sz="2001" spc="-3" dirty="0" err="1">
                <a:solidFill>
                  <a:srgbClr val="4B4F54"/>
                </a:solidFill>
                <a:latin typeface="+mn-lt"/>
                <a:cs typeface="Arial"/>
              </a:rPr>
              <a:t>eque</a:t>
            </a:r>
            <a:r>
              <a:rPr lang="en-AU" sz="2001" spc="-3" dirty="0">
                <a:solidFill>
                  <a:srgbClr val="4B4F54"/>
                </a:solidFill>
                <a:latin typeface="+mn-lt"/>
                <a:cs typeface="Arial"/>
              </a:rPr>
              <a:t>.</a:t>
            </a:r>
            <a:r>
              <a:rPr lang="en-AU" sz="2001" spc="6" dirty="0">
                <a:solidFill>
                  <a:srgbClr val="4B4F54"/>
                </a:solidFill>
                <a:latin typeface="+mn-lt"/>
                <a:cs typeface="Arial"/>
              </a:rPr>
              <a:t> </a:t>
            </a:r>
            <a:r>
              <a:rPr lang="en-AU" sz="2001" spc="-6" dirty="0" err="1">
                <a:solidFill>
                  <a:srgbClr val="4B4F54"/>
                </a:solidFill>
                <a:latin typeface="+mn-lt"/>
                <a:cs typeface="Arial"/>
              </a:rPr>
              <a:t>Modiae</a:t>
            </a:r>
            <a:r>
              <a:rPr lang="en-AU" sz="2001" spc="9" dirty="0">
                <a:solidFill>
                  <a:srgbClr val="4B4F54"/>
                </a:solidFill>
                <a:latin typeface="+mn-lt"/>
                <a:cs typeface="Arial"/>
              </a:rPr>
              <a:t> </a:t>
            </a:r>
            <a:r>
              <a:rPr lang="en-AU" sz="2001" spc="-6" dirty="0" err="1">
                <a:solidFill>
                  <a:srgbClr val="4B4F54"/>
                </a:solidFill>
                <a:latin typeface="+mn-lt"/>
                <a:cs typeface="Arial"/>
              </a:rPr>
              <a:t>rernam</a:t>
            </a:r>
            <a:r>
              <a:rPr lang="en-AU" sz="2001" spc="9" dirty="0">
                <a:solidFill>
                  <a:srgbClr val="4B4F54"/>
                </a:solidFill>
                <a:latin typeface="+mn-lt"/>
                <a:cs typeface="Arial"/>
              </a:rPr>
              <a:t> </a:t>
            </a:r>
            <a:r>
              <a:rPr lang="en-AU" sz="2001" spc="-6" dirty="0" err="1">
                <a:solidFill>
                  <a:srgbClr val="4B4F54"/>
                </a:solidFill>
                <a:latin typeface="+mn-lt"/>
                <a:cs typeface="Arial"/>
              </a:rPr>
              <a:t>quasitio</a:t>
            </a:r>
            <a:r>
              <a:rPr lang="en-AU" sz="2001" spc="6" dirty="0">
                <a:solidFill>
                  <a:srgbClr val="4B4F54"/>
                </a:solidFill>
                <a:latin typeface="+mn-lt"/>
                <a:cs typeface="Arial"/>
              </a:rPr>
              <a:t> </a:t>
            </a:r>
            <a:r>
              <a:rPr lang="en-AU" sz="2001" spc="-3" dirty="0">
                <a:solidFill>
                  <a:srgbClr val="4B4F54"/>
                </a:solidFill>
                <a:latin typeface="+mn-lt"/>
                <a:cs typeface="Arial"/>
              </a:rPr>
              <a:t>re</a:t>
            </a:r>
            <a:r>
              <a:rPr lang="en-AU" sz="2001" spc="9" dirty="0">
                <a:solidFill>
                  <a:srgbClr val="4B4F54"/>
                </a:solidFill>
                <a:latin typeface="+mn-lt"/>
                <a:cs typeface="Arial"/>
              </a:rPr>
              <a:t> </a:t>
            </a:r>
            <a:r>
              <a:rPr lang="en-AU" sz="2001" spc="-3" dirty="0" err="1">
                <a:solidFill>
                  <a:srgbClr val="4B4F54"/>
                </a:solidFill>
                <a:latin typeface="+mn-lt"/>
                <a:cs typeface="Arial"/>
              </a:rPr>
              <a:t>quia</a:t>
            </a:r>
            <a:r>
              <a:rPr lang="en-AU" sz="2001" spc="6" dirty="0">
                <a:solidFill>
                  <a:srgbClr val="4B4F54"/>
                </a:solidFill>
                <a:latin typeface="+mn-lt"/>
                <a:cs typeface="Arial"/>
              </a:rPr>
              <a:t> </a:t>
            </a:r>
            <a:r>
              <a:rPr lang="en-AU" sz="2001" spc="-6" dirty="0" err="1">
                <a:solidFill>
                  <a:srgbClr val="4B4F54"/>
                </a:solidFill>
                <a:latin typeface="+mn-lt"/>
                <a:cs typeface="Arial"/>
              </a:rPr>
              <a:t>quiatiatus</a:t>
            </a:r>
            <a:r>
              <a:rPr lang="en-AU" sz="2001" spc="-6" dirty="0">
                <a:solidFill>
                  <a:srgbClr val="4B4F54"/>
                </a:solidFill>
                <a:latin typeface="+mn-lt"/>
                <a:cs typeface="Arial"/>
              </a:rPr>
              <a:t> </a:t>
            </a:r>
            <a:r>
              <a:rPr lang="en-AU" sz="2001" spc="-549" dirty="0">
                <a:solidFill>
                  <a:srgbClr val="4B4F54"/>
                </a:solidFill>
                <a:latin typeface="+mn-lt"/>
                <a:cs typeface="Arial"/>
              </a:rPr>
              <a:t> </a:t>
            </a:r>
            <a:r>
              <a:rPr lang="en-AU" sz="2001" spc="-6" dirty="0" err="1">
                <a:solidFill>
                  <a:srgbClr val="4B4F54"/>
                </a:solidFill>
                <a:latin typeface="+mn-lt"/>
                <a:cs typeface="Arial"/>
              </a:rPr>
              <a:t>parum</a:t>
            </a:r>
            <a:r>
              <a:rPr lang="en-AU" sz="2001" spc="-6" dirty="0">
                <a:solidFill>
                  <a:srgbClr val="4B4F54"/>
                </a:solidFill>
                <a:latin typeface="+mn-lt"/>
                <a:cs typeface="Arial"/>
              </a:rPr>
              <a:t> </a:t>
            </a:r>
            <a:r>
              <a:rPr lang="en-AU" sz="2001" spc="-6" dirty="0" err="1">
                <a:solidFill>
                  <a:srgbClr val="4B4F54"/>
                </a:solidFill>
                <a:latin typeface="+mn-lt"/>
                <a:cs typeface="Arial"/>
              </a:rPr>
              <a:t>harum</a:t>
            </a:r>
            <a:r>
              <a:rPr lang="en-AU" sz="2001" spc="-6" dirty="0">
                <a:solidFill>
                  <a:srgbClr val="4B4F54"/>
                </a:solidFill>
                <a:latin typeface="+mn-lt"/>
                <a:cs typeface="Arial"/>
              </a:rPr>
              <a:t>.</a:t>
            </a:r>
            <a:endParaRPr lang="en-AU" sz="2001" dirty="0">
              <a:latin typeface="+mn-lt"/>
              <a:cs typeface="Arial"/>
            </a:endParaRP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 </a:t>
            </a:r>
            <a:r>
              <a:rPr lang="en-US" sz="2000" dirty="0" err="1"/>
              <a:t>conest</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a:t>
            </a:r>
            <a:r>
              <a:rPr lang="en-US" dirty="0" err="1"/>
              <a:t>modiae</a:t>
            </a:r>
            <a:r>
              <a:rPr lang="en-US" dirty="0"/>
              <a:t> </a:t>
            </a:r>
            <a:r>
              <a:rPr lang="en-US" dirty="0" err="1"/>
              <a:t>rernam</a:t>
            </a:r>
            <a:r>
              <a:rPr lang="en-US" dirty="0"/>
              <a:t> </a:t>
            </a:r>
            <a:r>
              <a:rPr lang="en-US" dirty="0" err="1"/>
              <a:t>quasitio</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200" y="875625"/>
            <a:ext cx="7772400"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3666731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bg>
      <p:bgPr>
        <a:solidFill>
          <a:schemeClr val="bg1"/>
        </a:solidFill>
        <a:effectLst/>
      </p:bgPr>
    </p:bg>
    <p:spTree>
      <p:nvGrpSpPr>
        <p:cNvPr id="1" name=""/>
        <p:cNvGrpSpPr/>
        <p:nvPr/>
      </p:nvGrpSpPr>
      <p:grpSpPr>
        <a:xfrm>
          <a:off x="0" y="0"/>
          <a:ext cx="0" cy="0"/>
          <a:chOff x="0" y="0"/>
          <a:chExt cx="0" cy="0"/>
        </a:xfrm>
      </p:grpSpPr>
      <p:sp>
        <p:nvSpPr>
          <p:cNvPr id="11" name="object 4">
            <a:extLst>
              <a:ext uri="{FF2B5EF4-FFF2-40B4-BE49-F238E27FC236}">
                <a16:creationId xmlns:a16="http://schemas.microsoft.com/office/drawing/2014/main" id="{AAB0BFC1-74F4-BA4A-AD16-AAECF4E6E7B6}"/>
              </a:ext>
            </a:extLst>
          </p:cNvPr>
          <p:cNvSpPr/>
          <p:nvPr userDrawn="1"/>
        </p:nvSpPr>
        <p:spPr>
          <a:xfrm>
            <a:off x="1223" y="0"/>
            <a:ext cx="10400594" cy="6857615"/>
          </a:xfrm>
          <a:custGeom>
            <a:avLst/>
            <a:gdLst/>
            <a:ahLst/>
            <a:cxnLst/>
            <a:rect l="l" t="t" r="r" b="b"/>
            <a:pathLst>
              <a:path w="17151350" h="11308715">
                <a:moveTo>
                  <a:pt x="17151310" y="0"/>
                </a:moveTo>
                <a:lnTo>
                  <a:pt x="17071469" y="0"/>
                </a:lnTo>
                <a:lnTo>
                  <a:pt x="17151310" y="34250"/>
                </a:lnTo>
                <a:lnTo>
                  <a:pt x="17151310" y="0"/>
                </a:lnTo>
                <a:close/>
              </a:path>
              <a:path w="17151350" h="11308715">
                <a:moveTo>
                  <a:pt x="14308946" y="0"/>
                </a:moveTo>
                <a:lnTo>
                  <a:pt x="0" y="0"/>
                </a:lnTo>
                <a:lnTo>
                  <a:pt x="0" y="11308556"/>
                </a:lnTo>
                <a:lnTo>
                  <a:pt x="14945576" y="11308556"/>
                </a:lnTo>
                <a:lnTo>
                  <a:pt x="14308946" y="0"/>
                </a:lnTo>
                <a:close/>
              </a:path>
            </a:pathLst>
          </a:custGeom>
          <a:solidFill>
            <a:schemeClr val="tx1"/>
          </a:solidFill>
        </p:spPr>
        <p:txBody>
          <a:bodyPr wrap="square" lIns="0" tIns="0" rIns="0" bIns="0" rtlCol="0"/>
          <a:lstStyle/>
          <a:p>
            <a:endParaRPr sz="662"/>
          </a:p>
        </p:txBody>
      </p:sp>
      <p:pic>
        <p:nvPicPr>
          <p:cNvPr id="12" name="Picture 11" descr="A picture containing logo&#10;&#10;Description automatically generated">
            <a:extLst>
              <a:ext uri="{FF2B5EF4-FFF2-40B4-BE49-F238E27FC236}">
                <a16:creationId xmlns:a16="http://schemas.microsoft.com/office/drawing/2014/main" id="{02181333-E2AF-CD44-85AD-2B81BEE368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931274" y="4313582"/>
            <a:ext cx="3260726" cy="2544417"/>
          </a:xfrm>
          <a:prstGeom prst="rect">
            <a:avLst/>
          </a:prstGeom>
        </p:spPr>
      </p:pic>
      <p:sp>
        <p:nvSpPr>
          <p:cNvPr id="14" name="Slide Number Placeholder 5">
            <a:extLst>
              <a:ext uri="{FF2B5EF4-FFF2-40B4-BE49-F238E27FC236}">
                <a16:creationId xmlns:a16="http://schemas.microsoft.com/office/drawing/2014/main" id="{1CECC5FD-6547-1742-8425-FB542800039A}"/>
              </a:ext>
            </a:extLst>
          </p:cNvPr>
          <p:cNvSpPr>
            <a:spLocks noGrp="1"/>
          </p:cNvSpPr>
          <p:nvPr>
            <p:ph type="sldNum" sz="quarter" idx="12"/>
          </p:nvPr>
        </p:nvSpPr>
        <p:spPr>
          <a:xfrm>
            <a:off x="838200" y="6356350"/>
            <a:ext cx="2743200" cy="365125"/>
          </a:xfrm>
        </p:spPr>
        <p:txBody>
          <a:bodyPr/>
          <a:lstStyle>
            <a:lvl1pPr algn="l">
              <a:defRPr>
                <a:solidFill>
                  <a:schemeClr val="bg1"/>
                </a:solidFill>
              </a:defRPr>
            </a:lvl1pPr>
          </a:lstStyle>
          <a:p>
            <a:fld id="{BD40F6EB-23C3-3041-9FAD-F604CA3CDAD8}" type="slidenum">
              <a:rPr lang="en-US" smtClean="0"/>
              <a:pPr/>
              <a:t>‹#›</a:t>
            </a:fld>
            <a:endParaRPr lang="en-US" dirty="0"/>
          </a:p>
        </p:txBody>
      </p:sp>
      <p:sp>
        <p:nvSpPr>
          <p:cNvPr id="13" name="Picture Placeholder 2">
            <a:extLst>
              <a:ext uri="{FF2B5EF4-FFF2-40B4-BE49-F238E27FC236}">
                <a16:creationId xmlns:a16="http://schemas.microsoft.com/office/drawing/2014/main" id="{DD407C22-AE77-794A-8F84-C8DB0DEBCB07}"/>
              </a:ext>
            </a:extLst>
          </p:cNvPr>
          <p:cNvSpPr>
            <a:spLocks noGrp="1"/>
          </p:cNvSpPr>
          <p:nvPr>
            <p:ph type="pic" sz="quarter" idx="17"/>
          </p:nvPr>
        </p:nvSpPr>
        <p:spPr>
          <a:xfrm>
            <a:off x="8931275" y="-11113"/>
            <a:ext cx="3260725" cy="5484813"/>
          </a:xfrm>
          <a:custGeom>
            <a:avLst/>
            <a:gdLst>
              <a:gd name="connsiteX0" fmla="*/ 0 w 3260725"/>
              <a:gd name="connsiteY0" fmla="*/ 0 h 5484813"/>
              <a:gd name="connsiteX1" fmla="*/ 3260725 w 3260725"/>
              <a:gd name="connsiteY1" fmla="*/ 0 h 5484813"/>
              <a:gd name="connsiteX2" fmla="*/ 3260725 w 3260725"/>
              <a:gd name="connsiteY2" fmla="*/ 5484813 h 5484813"/>
              <a:gd name="connsiteX3" fmla="*/ 0 w 3260725"/>
              <a:gd name="connsiteY3" fmla="*/ 5484813 h 5484813"/>
              <a:gd name="connsiteX4" fmla="*/ 0 w 3260725"/>
              <a:gd name="connsiteY4" fmla="*/ 0 h 5484813"/>
              <a:gd name="connsiteX0" fmla="*/ 0 w 3260725"/>
              <a:gd name="connsiteY0" fmla="*/ 0 h 5484813"/>
              <a:gd name="connsiteX1" fmla="*/ 3260725 w 3260725"/>
              <a:gd name="connsiteY1" fmla="*/ 0 h 5484813"/>
              <a:gd name="connsiteX2" fmla="*/ 3260725 w 3260725"/>
              <a:gd name="connsiteY2" fmla="*/ 5484813 h 5484813"/>
              <a:gd name="connsiteX3" fmla="*/ 244444 w 3260725"/>
              <a:gd name="connsiteY3" fmla="*/ 4199221 h 5484813"/>
              <a:gd name="connsiteX4" fmla="*/ 0 w 3260725"/>
              <a:gd name="connsiteY4" fmla="*/ 0 h 5484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0725" h="5484813">
                <a:moveTo>
                  <a:pt x="0" y="0"/>
                </a:moveTo>
                <a:lnTo>
                  <a:pt x="3260725" y="0"/>
                </a:lnTo>
                <a:lnTo>
                  <a:pt x="3260725" y="5484813"/>
                </a:lnTo>
                <a:lnTo>
                  <a:pt x="244444" y="4199221"/>
                </a:lnTo>
                <a:lnTo>
                  <a:pt x="0" y="0"/>
                </a:lnTo>
                <a:close/>
              </a:path>
            </a:pathLst>
          </a:custGeom>
        </p:spPr>
        <p:txBody>
          <a:bodyPr/>
          <a:lstStyle/>
          <a:p>
            <a:endParaRPr lang="en-US"/>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8200" y="1931286"/>
            <a:ext cx="7772400" cy="4050000"/>
          </a:xfrm>
        </p:spPr>
        <p:txBody>
          <a:bodyPr>
            <a:noAutofit/>
          </a:bodyPr>
          <a:lstStyle>
            <a:lvl1pPr marL="7701" marR="107818" indent="-228600" algn="l" defTabSz="914400" rtl="0" eaLnBrk="1" fontAlgn="auto" latinLnBrk="0" hangingPunct="1">
              <a:lnSpc>
                <a:spcPts val="2250"/>
              </a:lnSpc>
              <a:spcBef>
                <a:spcPts val="261"/>
              </a:spcBef>
              <a:spcAft>
                <a:spcPts val="0"/>
              </a:spcAft>
              <a:buClrTx/>
              <a:buSzTx/>
              <a:buFont typeface="Arial" panose="020B0604020202020204" pitchFamily="34" charset="0"/>
              <a:buNone/>
              <a:tabLst/>
              <a:defRPr sz="2002">
                <a:solidFill>
                  <a:schemeClr val="bg2"/>
                </a:solidFill>
              </a:defRPr>
            </a:lvl1pPr>
            <a:lvl2pPr marL="252000" algn="l">
              <a:lnSpc>
                <a:spcPct val="100000"/>
              </a:lnSpc>
              <a:spcBef>
                <a:spcPts val="500"/>
              </a:spcBef>
              <a:spcAft>
                <a:spcPts val="500"/>
              </a:spcAft>
              <a:buClr>
                <a:schemeClr val="accent1"/>
              </a:buClr>
              <a:buFont typeface="System Font Regular"/>
              <a:buChar char="&gt;"/>
              <a:defRPr sz="2004">
                <a:solidFill>
                  <a:schemeClr val="bg1"/>
                </a:solidFill>
              </a:defRPr>
            </a:lvl2pPr>
            <a:lvl3pPr marL="432000" algn="l">
              <a:spcBef>
                <a:spcPts val="750"/>
              </a:spcBef>
              <a:buClr>
                <a:schemeClr val="accent1"/>
              </a:buClr>
              <a:buFont typeface="+mj-lt"/>
              <a:buAutoNum type="arabicPeriod"/>
              <a:defRPr sz="2000">
                <a:solidFill>
                  <a:schemeClr val="bg1"/>
                </a:solidFill>
              </a:defRPr>
            </a:lvl3pPr>
            <a:lvl4pPr marL="720000" algn="l">
              <a:spcBef>
                <a:spcPts val="750"/>
              </a:spcBef>
              <a:buClr>
                <a:schemeClr val="accent1"/>
              </a:buClr>
              <a:buFont typeface="+mj-lt"/>
              <a:buAutoNum type="alphaLcPeriod"/>
              <a:defRPr sz="2000">
                <a:solidFill>
                  <a:schemeClr val="bg1"/>
                </a:solidFill>
              </a:defRPr>
            </a:lvl4pPr>
          </a:lstStyle>
          <a:p>
            <a:pPr marL="7701" marR="107818">
              <a:lnSpc>
                <a:spcPts val="2250"/>
              </a:lnSpc>
              <a:spcBef>
                <a:spcPts val="261"/>
              </a:spcBef>
            </a:pPr>
            <a:r>
              <a:rPr lang="en-AU" sz="2001" dirty="0">
                <a:latin typeface="+mn-lt"/>
                <a:cs typeface="Arial"/>
              </a:rPr>
              <a:t>Body text. Lorem ipsum dele cep </a:t>
            </a:r>
            <a:r>
              <a:rPr lang="en-AU" sz="2001" dirty="0" err="1">
                <a:latin typeface="+mn-lt"/>
                <a:cs typeface="Arial"/>
              </a:rPr>
              <a:t>erspist</a:t>
            </a:r>
            <a:r>
              <a:rPr lang="en-AU" sz="2001" dirty="0">
                <a:latin typeface="+mn-lt"/>
                <a:cs typeface="Arial"/>
              </a:rPr>
              <a:t> quo </a:t>
            </a:r>
            <a:r>
              <a:rPr lang="en-AU" sz="2001" dirty="0" err="1">
                <a:latin typeface="+mn-lt"/>
                <a:cs typeface="Arial"/>
              </a:rPr>
              <a:t>esti</a:t>
            </a:r>
            <a:r>
              <a:rPr lang="en-AU" sz="2001" dirty="0">
                <a:latin typeface="+mn-lt"/>
                <a:cs typeface="Arial"/>
              </a:rPr>
              <a:t> </a:t>
            </a:r>
            <a:r>
              <a:rPr lang="en-AU" sz="2001" dirty="0" err="1">
                <a:latin typeface="+mn-lt"/>
                <a:cs typeface="Arial"/>
              </a:rPr>
              <a:t>debis</a:t>
            </a:r>
            <a:r>
              <a:rPr lang="en-AU" sz="2001" dirty="0">
                <a:latin typeface="+mn-lt"/>
                <a:cs typeface="Arial"/>
              </a:rPr>
              <a:t> </a:t>
            </a:r>
            <a:r>
              <a:rPr lang="en-AU" sz="2001" dirty="0" err="1">
                <a:latin typeface="+mn-lt"/>
                <a:cs typeface="Arial"/>
              </a:rPr>
              <a:t>dusda</a:t>
            </a:r>
            <a:r>
              <a:rPr lang="en-AU" sz="2001" dirty="0">
                <a:latin typeface="+mn-lt"/>
                <a:cs typeface="Arial"/>
              </a:rPr>
              <a:t> </a:t>
            </a:r>
            <a:r>
              <a:rPr lang="en-AU" sz="2001" dirty="0" err="1">
                <a:latin typeface="+mn-lt"/>
                <a:cs typeface="Arial"/>
              </a:rPr>
              <a:t>esectet</a:t>
            </a:r>
            <a:r>
              <a:rPr lang="en-AU" sz="2001" dirty="0">
                <a:latin typeface="+mn-lt"/>
                <a:cs typeface="Arial"/>
              </a:rPr>
              <a:t> </a:t>
            </a:r>
            <a:r>
              <a:rPr lang="en-AU" sz="2001" dirty="0" err="1">
                <a:latin typeface="+mn-lt"/>
                <a:cs typeface="Arial"/>
              </a:rPr>
              <a:t>unt</a:t>
            </a:r>
            <a:r>
              <a:rPr lang="en-AU" sz="2001" dirty="0">
                <a:latin typeface="+mn-lt"/>
                <a:cs typeface="Arial"/>
              </a:rPr>
              <a:t> </a:t>
            </a:r>
            <a:r>
              <a:rPr lang="en-AU" sz="2001" dirty="0" err="1">
                <a:latin typeface="+mn-lt"/>
                <a:cs typeface="Arial"/>
              </a:rPr>
              <a:t>quund</a:t>
            </a:r>
            <a:r>
              <a:rPr lang="en-AU" sz="2001" dirty="0">
                <a:latin typeface="+mn-lt"/>
                <a:cs typeface="Arial"/>
              </a:rPr>
              <a:t> </a:t>
            </a:r>
            <a:r>
              <a:rPr lang="en-AU" sz="2001" dirty="0" err="1">
                <a:latin typeface="+mn-lt"/>
                <a:cs typeface="Arial"/>
              </a:rPr>
              <a:t>inis</a:t>
            </a:r>
            <a:r>
              <a:rPr lang="en-AU" sz="2001" dirty="0">
                <a:latin typeface="+mn-lt"/>
                <a:cs typeface="Arial"/>
              </a:rPr>
              <a:t> </a:t>
            </a:r>
            <a:r>
              <a:rPr lang="en-AU" sz="2001" dirty="0" err="1">
                <a:latin typeface="+mn-lt"/>
                <a:cs typeface="Arial"/>
              </a:rPr>
              <a:t>rehentem</a:t>
            </a:r>
            <a:r>
              <a:rPr lang="en-AU" sz="2001" dirty="0">
                <a:latin typeface="+mn-lt"/>
                <a:cs typeface="Arial"/>
              </a:rPr>
              <a:t> </a:t>
            </a:r>
            <a:r>
              <a:rPr lang="en-AU" sz="2001" dirty="0" err="1">
                <a:latin typeface="+mn-lt"/>
                <a:cs typeface="Arial"/>
              </a:rPr>
              <a:t>fugia</a:t>
            </a:r>
            <a:r>
              <a:rPr lang="en-AU" sz="2001" dirty="0">
                <a:latin typeface="+mn-lt"/>
                <a:cs typeface="Arial"/>
              </a:rPr>
              <a:t>, </a:t>
            </a:r>
            <a:r>
              <a:rPr lang="en-AU" sz="2001" dirty="0" err="1">
                <a:latin typeface="+mn-lt"/>
                <a:cs typeface="Arial"/>
              </a:rPr>
              <a:t>sitiam</a:t>
            </a:r>
            <a:r>
              <a:rPr lang="en-AU" sz="2001" dirty="0">
                <a:latin typeface="+mn-lt"/>
                <a:cs typeface="Arial"/>
              </a:rPr>
              <a:t> </a:t>
            </a:r>
            <a:r>
              <a:rPr lang="en-AU" sz="2001" dirty="0" err="1">
                <a:latin typeface="+mn-lt"/>
                <a:cs typeface="Arial"/>
              </a:rPr>
              <a:t>nos</a:t>
            </a:r>
            <a:r>
              <a:rPr lang="en-AU" sz="2001" dirty="0">
                <a:latin typeface="+mn-lt"/>
                <a:cs typeface="Arial"/>
              </a:rPr>
              <a:t> arum, </a:t>
            </a:r>
            <a:r>
              <a:rPr lang="en-AU" sz="2001" dirty="0" err="1">
                <a:latin typeface="+mn-lt"/>
                <a:cs typeface="Arial"/>
              </a:rPr>
              <a:t>coriata</a:t>
            </a:r>
            <a:r>
              <a:rPr lang="en-AU" sz="2001" dirty="0">
                <a:latin typeface="+mn-lt"/>
                <a:cs typeface="Arial"/>
              </a:rPr>
              <a:t> </a:t>
            </a:r>
            <a:r>
              <a:rPr lang="en-AU" sz="2001" dirty="0" err="1">
                <a:latin typeface="+mn-lt"/>
                <a:cs typeface="Arial"/>
              </a:rPr>
              <a:t>eque</a:t>
            </a:r>
            <a:r>
              <a:rPr lang="en-AU" sz="2001" dirty="0">
                <a:latin typeface="+mn-lt"/>
                <a:cs typeface="Arial"/>
              </a:rPr>
              <a:t>. </a:t>
            </a:r>
            <a:r>
              <a:rPr lang="en-AU" sz="2001" dirty="0" err="1">
                <a:latin typeface="+mn-lt"/>
                <a:cs typeface="Arial"/>
              </a:rPr>
              <a:t>Modiae</a:t>
            </a:r>
            <a:r>
              <a:rPr lang="en-AU" sz="2001" dirty="0">
                <a:latin typeface="+mn-lt"/>
                <a:cs typeface="Arial"/>
              </a:rPr>
              <a:t> </a:t>
            </a:r>
            <a:r>
              <a:rPr lang="en-AU" sz="2001" dirty="0" err="1">
                <a:latin typeface="+mn-lt"/>
                <a:cs typeface="Arial"/>
              </a:rPr>
              <a:t>rernam</a:t>
            </a:r>
            <a:r>
              <a:rPr lang="en-AU" sz="2001" dirty="0">
                <a:latin typeface="+mn-lt"/>
                <a:cs typeface="Arial"/>
              </a:rPr>
              <a:t> </a:t>
            </a:r>
            <a:r>
              <a:rPr lang="en-AU" sz="2001" dirty="0" err="1">
                <a:latin typeface="+mn-lt"/>
                <a:cs typeface="Arial"/>
              </a:rPr>
              <a:t>quasitio</a:t>
            </a:r>
            <a:r>
              <a:rPr lang="en-AU" sz="2001" dirty="0">
                <a:latin typeface="+mn-lt"/>
                <a:cs typeface="Arial"/>
              </a:rPr>
              <a:t> re </a:t>
            </a:r>
            <a:r>
              <a:rPr lang="en-AU" sz="2001" dirty="0" err="1">
                <a:latin typeface="+mn-lt"/>
                <a:cs typeface="Arial"/>
              </a:rPr>
              <a:t>quia</a:t>
            </a:r>
            <a:r>
              <a:rPr lang="en-AU" sz="2001" dirty="0">
                <a:latin typeface="+mn-lt"/>
                <a:cs typeface="Arial"/>
              </a:rPr>
              <a:t> </a:t>
            </a:r>
            <a:r>
              <a:rPr lang="en-AU" sz="2001" dirty="0" err="1">
                <a:latin typeface="+mn-lt"/>
                <a:cs typeface="Arial"/>
              </a:rPr>
              <a:t>quiatiatus</a:t>
            </a:r>
            <a:r>
              <a:rPr lang="en-AU" sz="2001" dirty="0">
                <a:latin typeface="+mn-lt"/>
                <a:cs typeface="Arial"/>
              </a:rPr>
              <a:t> </a:t>
            </a:r>
            <a:r>
              <a:rPr lang="en-AU" sz="2001" dirty="0" err="1">
                <a:latin typeface="+mn-lt"/>
                <a:cs typeface="Arial"/>
              </a:rPr>
              <a:t>parum</a:t>
            </a:r>
            <a:r>
              <a:rPr lang="en-AU" sz="2001" dirty="0">
                <a:latin typeface="+mn-lt"/>
                <a:cs typeface="Arial"/>
              </a:rPr>
              <a:t> </a:t>
            </a:r>
            <a:r>
              <a:rPr lang="en-AU" sz="2001" dirty="0" err="1">
                <a:latin typeface="+mn-lt"/>
                <a:cs typeface="Arial"/>
              </a:rPr>
              <a:t>harum</a:t>
            </a:r>
            <a:r>
              <a:rPr lang="en-AU" sz="2001" dirty="0">
                <a:latin typeface="+mn-lt"/>
                <a:cs typeface="Arial"/>
              </a:rPr>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 </a:t>
            </a:r>
            <a:r>
              <a:rPr lang="en-US" sz="2000" dirty="0" err="1"/>
              <a:t>conest</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a:t>
            </a:r>
            <a:r>
              <a:rPr lang="en-US" dirty="0" err="1"/>
              <a:t>modiae</a:t>
            </a:r>
            <a:r>
              <a:rPr lang="en-US" dirty="0"/>
              <a:t> </a:t>
            </a:r>
            <a:r>
              <a:rPr lang="en-US" dirty="0" err="1"/>
              <a:t>rernam</a:t>
            </a:r>
            <a:r>
              <a:rPr lang="en-US" dirty="0"/>
              <a:t> </a:t>
            </a:r>
            <a:r>
              <a:rPr lang="en-US" dirty="0" err="1"/>
              <a:t>quasitio</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199" y="875625"/>
            <a:ext cx="7772399"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881626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6674F282-F279-724E-9A01-D4D25C43C027}"/>
              </a:ext>
            </a:extLst>
          </p:cNvPr>
          <p:cNvSpPr/>
          <p:nvPr userDrawn="1"/>
        </p:nvSpPr>
        <p:spPr>
          <a:xfrm>
            <a:off x="1222" y="0"/>
            <a:ext cx="12191144" cy="6857615"/>
          </a:xfrm>
          <a:custGeom>
            <a:avLst/>
            <a:gdLst/>
            <a:ahLst/>
            <a:cxnLst/>
            <a:rect l="l" t="t" r="r" b="b"/>
            <a:pathLst>
              <a:path w="20104100" h="11308715">
                <a:moveTo>
                  <a:pt x="20104099" y="0"/>
                </a:moveTo>
                <a:lnTo>
                  <a:pt x="0" y="0"/>
                </a:lnTo>
                <a:lnTo>
                  <a:pt x="0" y="11308556"/>
                </a:lnTo>
                <a:lnTo>
                  <a:pt x="15735070" y="11308556"/>
                </a:lnTo>
                <a:lnTo>
                  <a:pt x="20104099" y="1392292"/>
                </a:lnTo>
                <a:lnTo>
                  <a:pt x="20104099" y="0"/>
                </a:lnTo>
                <a:close/>
              </a:path>
            </a:pathLst>
          </a:custGeom>
          <a:solidFill>
            <a:schemeClr val="tx1"/>
          </a:solidFill>
        </p:spPr>
        <p:txBody>
          <a:bodyPr wrap="square" lIns="0" tIns="0" rIns="0" bIns="0" rtlCol="0"/>
          <a:lstStyle/>
          <a:p>
            <a:endParaRPr sz="662"/>
          </a:p>
        </p:txBody>
      </p:sp>
      <p:sp>
        <p:nvSpPr>
          <p:cNvPr id="12" name="object 3">
            <a:extLst>
              <a:ext uri="{FF2B5EF4-FFF2-40B4-BE49-F238E27FC236}">
                <a16:creationId xmlns:a16="http://schemas.microsoft.com/office/drawing/2014/main" id="{BFA3A073-04F2-5A4E-BF57-AF26639AF6AB}"/>
              </a:ext>
            </a:extLst>
          </p:cNvPr>
          <p:cNvSpPr/>
          <p:nvPr/>
        </p:nvSpPr>
        <p:spPr>
          <a:xfrm>
            <a:off x="9821717" y="5574327"/>
            <a:ext cx="2370843" cy="1295357"/>
          </a:xfrm>
          <a:custGeom>
            <a:avLst/>
            <a:gdLst/>
            <a:ahLst/>
            <a:cxnLst/>
            <a:rect l="l" t="t" r="r" b="b"/>
            <a:pathLst>
              <a:path w="3909694" h="2136140">
                <a:moveTo>
                  <a:pt x="3909367" y="0"/>
                </a:moveTo>
                <a:lnTo>
                  <a:pt x="745003" y="444719"/>
                </a:lnTo>
                <a:lnTo>
                  <a:pt x="0" y="2135662"/>
                </a:lnTo>
                <a:lnTo>
                  <a:pt x="3909367" y="2135662"/>
                </a:lnTo>
                <a:lnTo>
                  <a:pt x="3909367" y="0"/>
                </a:lnTo>
                <a:close/>
              </a:path>
            </a:pathLst>
          </a:custGeom>
          <a:solidFill>
            <a:srgbClr val="003B5C"/>
          </a:solidFill>
        </p:spPr>
        <p:txBody>
          <a:bodyPr wrap="square" lIns="0" tIns="0" rIns="0" bIns="0" rtlCol="0"/>
          <a:lstStyle/>
          <a:p>
            <a:endParaRPr sz="662"/>
          </a:p>
        </p:txBody>
      </p:sp>
      <p:pic>
        <p:nvPicPr>
          <p:cNvPr id="14" name="Picture 13" descr="A picture containing text&#10;&#10;Description automatically generated">
            <a:extLst>
              <a:ext uri="{FF2B5EF4-FFF2-40B4-BE49-F238E27FC236}">
                <a16:creationId xmlns:a16="http://schemas.microsoft.com/office/drawing/2014/main" id="{5D825A37-D9E4-DC41-A1FA-F79BDB641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21156" y="1381538"/>
            <a:ext cx="2370843" cy="4192789"/>
          </a:xfrm>
          <a:prstGeom prst="rect">
            <a:avLst/>
          </a:prstGeom>
        </p:spPr>
      </p:pic>
      <p:sp>
        <p:nvSpPr>
          <p:cNvPr id="17" name="Slide Number Placeholder 5">
            <a:extLst>
              <a:ext uri="{FF2B5EF4-FFF2-40B4-BE49-F238E27FC236}">
                <a16:creationId xmlns:a16="http://schemas.microsoft.com/office/drawing/2014/main" id="{D4D7C685-6041-2645-B96E-086DE8553A59}"/>
              </a:ext>
            </a:extLst>
          </p:cNvPr>
          <p:cNvSpPr>
            <a:spLocks noGrp="1"/>
          </p:cNvSpPr>
          <p:nvPr>
            <p:ph type="sldNum" sz="quarter" idx="12"/>
          </p:nvPr>
        </p:nvSpPr>
        <p:spPr>
          <a:xfrm>
            <a:off x="838200" y="6356350"/>
            <a:ext cx="2743200" cy="365125"/>
          </a:xfrm>
        </p:spPr>
        <p:txBody>
          <a:bodyPr/>
          <a:lstStyle>
            <a:lvl1pPr algn="l">
              <a:defRPr>
                <a:solidFill>
                  <a:schemeClr val="bg1"/>
                </a:solidFill>
              </a:defRPr>
            </a:lvl1pPr>
          </a:lstStyle>
          <a:p>
            <a:fld id="{BD40F6EB-23C3-3041-9FAD-F604CA3CDAD8}" type="slidenum">
              <a:rPr lang="en-US" smtClean="0"/>
              <a:pPr/>
              <a:t>‹#›</a:t>
            </a:fld>
            <a:endParaRPr lang="en-US" dirty="0"/>
          </a:p>
        </p:txBody>
      </p:sp>
      <p:sp>
        <p:nvSpPr>
          <p:cNvPr id="15" name="Text Placeholder 16">
            <a:extLst>
              <a:ext uri="{FF2B5EF4-FFF2-40B4-BE49-F238E27FC236}">
                <a16:creationId xmlns:a16="http://schemas.microsoft.com/office/drawing/2014/main" id="{DE9D8413-CF71-D144-B154-540D7586FE1E}"/>
              </a:ext>
            </a:extLst>
          </p:cNvPr>
          <p:cNvSpPr>
            <a:spLocks noGrp="1"/>
          </p:cNvSpPr>
          <p:nvPr>
            <p:ph type="body" sz="quarter" idx="16" hasCustomPrompt="1"/>
          </p:nvPr>
        </p:nvSpPr>
        <p:spPr>
          <a:xfrm>
            <a:off x="838200" y="1931286"/>
            <a:ext cx="7772400" cy="4050000"/>
          </a:xfrm>
        </p:spPr>
        <p:txBody>
          <a:bodyPr>
            <a:noAutofit/>
          </a:bodyPr>
          <a:lstStyle>
            <a:lvl1pPr marL="7701" marR="107818" indent="-228600" algn="l" defTabSz="914400" rtl="0" eaLnBrk="1" fontAlgn="auto" latinLnBrk="0" hangingPunct="1">
              <a:lnSpc>
                <a:spcPts val="2250"/>
              </a:lnSpc>
              <a:spcBef>
                <a:spcPts val="261"/>
              </a:spcBef>
              <a:spcAft>
                <a:spcPts val="0"/>
              </a:spcAft>
              <a:buClrTx/>
              <a:buSzTx/>
              <a:buFont typeface="Arial" panose="020B0604020202020204" pitchFamily="34" charset="0"/>
              <a:buNone/>
              <a:tabLst/>
              <a:defRPr sz="2002">
                <a:solidFill>
                  <a:schemeClr val="bg2"/>
                </a:solidFill>
              </a:defRPr>
            </a:lvl1pPr>
            <a:lvl2pPr marL="252000" algn="l">
              <a:lnSpc>
                <a:spcPct val="100000"/>
              </a:lnSpc>
              <a:spcBef>
                <a:spcPts val="500"/>
              </a:spcBef>
              <a:spcAft>
                <a:spcPts val="500"/>
              </a:spcAft>
              <a:buClr>
                <a:schemeClr val="accent1"/>
              </a:buClr>
              <a:buFont typeface="System Font Regular"/>
              <a:buChar char="&gt;"/>
              <a:defRPr sz="2004">
                <a:solidFill>
                  <a:schemeClr val="bg2"/>
                </a:solidFill>
              </a:defRPr>
            </a:lvl2pPr>
            <a:lvl3pPr marL="432000" algn="l">
              <a:spcBef>
                <a:spcPts val="750"/>
              </a:spcBef>
              <a:buClr>
                <a:schemeClr val="accent1"/>
              </a:buClr>
              <a:buFont typeface="+mj-lt"/>
              <a:buAutoNum type="arabicPeriod"/>
              <a:defRPr sz="2000">
                <a:solidFill>
                  <a:schemeClr val="bg2"/>
                </a:solidFill>
              </a:defRPr>
            </a:lvl3pPr>
            <a:lvl4pPr marL="720000" algn="l">
              <a:spcBef>
                <a:spcPts val="750"/>
              </a:spcBef>
              <a:buClr>
                <a:schemeClr val="accent1"/>
              </a:buClr>
              <a:buFont typeface="+mj-lt"/>
              <a:buAutoNum type="alphaLcPeriod"/>
              <a:defRPr sz="2000">
                <a:solidFill>
                  <a:schemeClr val="bg2"/>
                </a:solidFill>
              </a:defRPr>
            </a:lvl4pPr>
          </a:lstStyle>
          <a:p>
            <a:pPr marL="7701" marR="107818">
              <a:lnSpc>
                <a:spcPts val="2250"/>
              </a:lnSpc>
              <a:spcBef>
                <a:spcPts val="261"/>
              </a:spcBef>
            </a:pPr>
            <a:r>
              <a:rPr lang="en-AU" sz="2001" dirty="0">
                <a:latin typeface="+mn-lt"/>
                <a:cs typeface="Arial"/>
              </a:rPr>
              <a:t>Body text. Lorem ipsum dele cep </a:t>
            </a:r>
            <a:r>
              <a:rPr lang="en-AU" sz="2001" dirty="0" err="1">
                <a:latin typeface="+mn-lt"/>
                <a:cs typeface="Arial"/>
              </a:rPr>
              <a:t>erspist</a:t>
            </a:r>
            <a:r>
              <a:rPr lang="en-AU" sz="2001" dirty="0">
                <a:latin typeface="+mn-lt"/>
                <a:cs typeface="Arial"/>
              </a:rPr>
              <a:t> quo </a:t>
            </a:r>
            <a:r>
              <a:rPr lang="en-AU" sz="2001" dirty="0" err="1">
                <a:latin typeface="+mn-lt"/>
                <a:cs typeface="Arial"/>
              </a:rPr>
              <a:t>esti</a:t>
            </a:r>
            <a:r>
              <a:rPr lang="en-AU" sz="2001" dirty="0">
                <a:latin typeface="+mn-lt"/>
                <a:cs typeface="Arial"/>
              </a:rPr>
              <a:t> </a:t>
            </a:r>
            <a:r>
              <a:rPr lang="en-AU" sz="2001" dirty="0" err="1">
                <a:latin typeface="+mn-lt"/>
                <a:cs typeface="Arial"/>
              </a:rPr>
              <a:t>debis</a:t>
            </a:r>
            <a:r>
              <a:rPr lang="en-AU" sz="2001" dirty="0">
                <a:latin typeface="+mn-lt"/>
                <a:cs typeface="Arial"/>
              </a:rPr>
              <a:t> </a:t>
            </a:r>
            <a:r>
              <a:rPr lang="en-AU" sz="2001" dirty="0" err="1">
                <a:latin typeface="+mn-lt"/>
                <a:cs typeface="Arial"/>
              </a:rPr>
              <a:t>dusda</a:t>
            </a:r>
            <a:r>
              <a:rPr lang="en-AU" sz="2001" dirty="0">
                <a:latin typeface="+mn-lt"/>
                <a:cs typeface="Arial"/>
              </a:rPr>
              <a:t> </a:t>
            </a:r>
            <a:r>
              <a:rPr lang="en-AU" sz="2001" dirty="0" err="1">
                <a:latin typeface="+mn-lt"/>
                <a:cs typeface="Arial"/>
              </a:rPr>
              <a:t>esectet</a:t>
            </a:r>
            <a:r>
              <a:rPr lang="en-AU" sz="2001" dirty="0">
                <a:latin typeface="+mn-lt"/>
                <a:cs typeface="Arial"/>
              </a:rPr>
              <a:t> </a:t>
            </a:r>
            <a:r>
              <a:rPr lang="en-AU" sz="2001" dirty="0" err="1">
                <a:latin typeface="+mn-lt"/>
                <a:cs typeface="Arial"/>
              </a:rPr>
              <a:t>unt</a:t>
            </a:r>
            <a:r>
              <a:rPr lang="en-AU" sz="2001" dirty="0">
                <a:latin typeface="+mn-lt"/>
                <a:cs typeface="Arial"/>
              </a:rPr>
              <a:t> </a:t>
            </a:r>
            <a:r>
              <a:rPr lang="en-AU" sz="2001" dirty="0" err="1">
                <a:latin typeface="+mn-lt"/>
                <a:cs typeface="Arial"/>
              </a:rPr>
              <a:t>quund</a:t>
            </a:r>
            <a:r>
              <a:rPr lang="en-AU" sz="2001" dirty="0">
                <a:latin typeface="+mn-lt"/>
                <a:cs typeface="Arial"/>
              </a:rPr>
              <a:t> </a:t>
            </a:r>
            <a:r>
              <a:rPr lang="en-AU" sz="2001" dirty="0" err="1">
                <a:latin typeface="+mn-lt"/>
                <a:cs typeface="Arial"/>
              </a:rPr>
              <a:t>inis</a:t>
            </a:r>
            <a:r>
              <a:rPr lang="en-AU" sz="2001" dirty="0">
                <a:latin typeface="+mn-lt"/>
                <a:cs typeface="Arial"/>
              </a:rPr>
              <a:t> </a:t>
            </a:r>
            <a:r>
              <a:rPr lang="en-AU" sz="2001" dirty="0" err="1">
                <a:latin typeface="+mn-lt"/>
                <a:cs typeface="Arial"/>
              </a:rPr>
              <a:t>rehentem</a:t>
            </a:r>
            <a:r>
              <a:rPr lang="en-AU" sz="2001" dirty="0">
                <a:latin typeface="+mn-lt"/>
                <a:cs typeface="Arial"/>
              </a:rPr>
              <a:t> </a:t>
            </a:r>
            <a:r>
              <a:rPr lang="en-AU" sz="2001" dirty="0" err="1">
                <a:latin typeface="+mn-lt"/>
                <a:cs typeface="Arial"/>
              </a:rPr>
              <a:t>fugia</a:t>
            </a:r>
            <a:r>
              <a:rPr lang="en-AU" sz="2001" dirty="0">
                <a:latin typeface="+mn-lt"/>
                <a:cs typeface="Arial"/>
              </a:rPr>
              <a:t>, </a:t>
            </a:r>
            <a:r>
              <a:rPr lang="en-AU" sz="2001" dirty="0" err="1">
                <a:latin typeface="+mn-lt"/>
                <a:cs typeface="Arial"/>
              </a:rPr>
              <a:t>sitiam</a:t>
            </a:r>
            <a:r>
              <a:rPr lang="en-AU" sz="2001" dirty="0">
                <a:latin typeface="+mn-lt"/>
                <a:cs typeface="Arial"/>
              </a:rPr>
              <a:t> </a:t>
            </a:r>
            <a:r>
              <a:rPr lang="en-AU" sz="2001" dirty="0" err="1">
                <a:latin typeface="+mn-lt"/>
                <a:cs typeface="Arial"/>
              </a:rPr>
              <a:t>nos</a:t>
            </a:r>
            <a:r>
              <a:rPr lang="en-AU" sz="2001" dirty="0">
                <a:latin typeface="+mn-lt"/>
                <a:cs typeface="Arial"/>
              </a:rPr>
              <a:t> arum, </a:t>
            </a:r>
            <a:r>
              <a:rPr lang="en-AU" sz="2001" dirty="0" err="1">
                <a:latin typeface="+mn-lt"/>
                <a:cs typeface="Arial"/>
              </a:rPr>
              <a:t>coriata</a:t>
            </a:r>
            <a:r>
              <a:rPr lang="en-AU" sz="2001" dirty="0">
                <a:latin typeface="+mn-lt"/>
                <a:cs typeface="Arial"/>
              </a:rPr>
              <a:t> </a:t>
            </a:r>
            <a:r>
              <a:rPr lang="en-AU" sz="2001" dirty="0" err="1">
                <a:latin typeface="+mn-lt"/>
                <a:cs typeface="Arial"/>
              </a:rPr>
              <a:t>eque</a:t>
            </a:r>
            <a:r>
              <a:rPr lang="en-AU" sz="2001" dirty="0">
                <a:latin typeface="+mn-lt"/>
                <a:cs typeface="Arial"/>
              </a:rPr>
              <a:t>. </a:t>
            </a:r>
            <a:r>
              <a:rPr lang="en-AU" sz="2001" dirty="0" err="1">
                <a:latin typeface="+mn-lt"/>
                <a:cs typeface="Arial"/>
              </a:rPr>
              <a:t>Modiae</a:t>
            </a:r>
            <a:r>
              <a:rPr lang="en-AU" sz="2001" dirty="0">
                <a:latin typeface="+mn-lt"/>
                <a:cs typeface="Arial"/>
              </a:rPr>
              <a:t> </a:t>
            </a:r>
            <a:r>
              <a:rPr lang="en-AU" sz="2001" dirty="0" err="1">
                <a:latin typeface="+mn-lt"/>
                <a:cs typeface="Arial"/>
              </a:rPr>
              <a:t>rernam</a:t>
            </a:r>
            <a:r>
              <a:rPr lang="en-AU" sz="2001" dirty="0">
                <a:latin typeface="+mn-lt"/>
                <a:cs typeface="Arial"/>
              </a:rPr>
              <a:t> </a:t>
            </a:r>
            <a:r>
              <a:rPr lang="en-AU" sz="2001" dirty="0" err="1">
                <a:latin typeface="+mn-lt"/>
                <a:cs typeface="Arial"/>
              </a:rPr>
              <a:t>quasitio</a:t>
            </a:r>
            <a:r>
              <a:rPr lang="en-AU" sz="2001" dirty="0">
                <a:latin typeface="+mn-lt"/>
                <a:cs typeface="Arial"/>
              </a:rPr>
              <a:t> re </a:t>
            </a:r>
            <a:r>
              <a:rPr lang="en-AU" sz="2001" dirty="0" err="1">
                <a:latin typeface="+mn-lt"/>
                <a:cs typeface="Arial"/>
              </a:rPr>
              <a:t>quia</a:t>
            </a:r>
            <a:r>
              <a:rPr lang="en-AU" sz="2001" dirty="0">
                <a:latin typeface="+mn-lt"/>
                <a:cs typeface="Arial"/>
              </a:rPr>
              <a:t> </a:t>
            </a:r>
            <a:r>
              <a:rPr lang="en-AU" sz="2001" dirty="0" err="1">
                <a:latin typeface="+mn-lt"/>
                <a:cs typeface="Arial"/>
              </a:rPr>
              <a:t>quiatiatus</a:t>
            </a:r>
            <a:r>
              <a:rPr lang="en-AU" sz="2001" dirty="0">
                <a:latin typeface="+mn-lt"/>
                <a:cs typeface="Arial"/>
              </a:rPr>
              <a:t> </a:t>
            </a:r>
            <a:r>
              <a:rPr lang="en-AU" sz="2001" dirty="0" err="1">
                <a:latin typeface="+mn-lt"/>
                <a:cs typeface="Arial"/>
              </a:rPr>
              <a:t>parum</a:t>
            </a:r>
            <a:r>
              <a:rPr lang="en-AU" sz="2001" dirty="0">
                <a:latin typeface="+mn-lt"/>
                <a:cs typeface="Arial"/>
              </a:rPr>
              <a:t> </a:t>
            </a:r>
            <a:r>
              <a:rPr lang="en-AU" sz="2001" dirty="0" err="1">
                <a:latin typeface="+mn-lt"/>
                <a:cs typeface="Arial"/>
              </a:rPr>
              <a:t>harum</a:t>
            </a:r>
            <a:r>
              <a:rPr lang="en-AU" sz="2001" dirty="0">
                <a:latin typeface="+mn-lt"/>
                <a:cs typeface="Arial"/>
              </a:rPr>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 </a:t>
            </a:r>
            <a:r>
              <a:rPr lang="en-US" sz="2000" dirty="0" err="1"/>
              <a:t>conest</a:t>
            </a:r>
            <a:r>
              <a:rPr lang="en-US" sz="2000" dirty="0"/>
              <a:t>.</a:t>
            </a:r>
          </a:p>
          <a:p>
            <a:pPr lvl="1"/>
            <a:r>
              <a:rPr lang="en-US" sz="2000" dirty="0" err="1"/>
              <a:t>Nobiscium</a:t>
            </a:r>
            <a:r>
              <a:rPr lang="en-US" sz="2000" dirty="0"/>
              <a:t> </a:t>
            </a:r>
            <a:r>
              <a:rPr lang="en-US" sz="2000" dirty="0" err="1"/>
              <a:t>dollenditat</a:t>
            </a:r>
            <a:r>
              <a:rPr lang="en-US" sz="2000" dirty="0"/>
              <a:t> </a:t>
            </a:r>
            <a:r>
              <a:rPr lang="en-US" sz="2000" dirty="0" err="1"/>
              <a:t>restibus</a:t>
            </a:r>
            <a:r>
              <a:rPr lang="en-US" sz="2000" dirty="0"/>
              <a:t>, </a:t>
            </a:r>
            <a:r>
              <a:rPr lang="en-US" sz="2000" dirty="0" err="1"/>
              <a:t>sa</a:t>
            </a:r>
            <a:r>
              <a:rPr lang="en-US" sz="2000" dirty="0"/>
              <a:t> volute pa </a:t>
            </a:r>
            <a:r>
              <a:rPr lang="en-US" sz="2000" dirty="0" err="1"/>
              <a:t>quam</a:t>
            </a:r>
            <a:r>
              <a:rPr lang="en-US" sz="2000" dirty="0"/>
              <a:t> </a:t>
            </a:r>
            <a:r>
              <a:rPr lang="en-US" sz="2000" dirty="0" err="1"/>
              <a:t>latures</a:t>
            </a:r>
            <a:r>
              <a:rPr lang="en-US" sz="2000" dirty="0"/>
              <a:t> </a:t>
            </a:r>
            <a:r>
              <a:rPr lang="en-US" sz="2000" dirty="0" err="1"/>
              <a:t>ciento</a:t>
            </a:r>
            <a:r>
              <a:rPr lang="en-US" sz="2000" dirty="0"/>
              <a:t> </a:t>
            </a:r>
            <a:r>
              <a:rPr lang="en-US" sz="2000" dirty="0" err="1"/>
              <a:t>modiae</a:t>
            </a:r>
            <a:r>
              <a:rPr lang="en-US" sz="2000" dirty="0"/>
              <a:t> </a:t>
            </a:r>
            <a:r>
              <a:rPr lang="en-US" sz="2000" dirty="0" err="1"/>
              <a:t>rernam</a:t>
            </a:r>
            <a:r>
              <a:rPr lang="en-US" sz="2000" dirty="0"/>
              <a:t> </a:t>
            </a:r>
            <a:r>
              <a:rPr lang="en-US" sz="2000" dirty="0" err="1"/>
              <a:t>quasitio</a:t>
            </a:r>
            <a:r>
              <a:rPr lang="en-US" sz="2000" dirty="0"/>
              <a:t> </a:t>
            </a:r>
            <a:r>
              <a:rPr lang="en-US" sz="2000" dirty="0" err="1"/>
              <a:t>parum</a:t>
            </a:r>
            <a:r>
              <a:rPr lang="en-US" sz="2000" dirty="0"/>
              <a:t> </a:t>
            </a:r>
            <a:r>
              <a:rPr lang="en-US" sz="2000" dirty="0" err="1"/>
              <a:t>harum</a:t>
            </a:r>
            <a:r>
              <a:rPr lang="en-US" sz="2000" dirty="0"/>
              <a:t> qui </a:t>
            </a:r>
            <a:r>
              <a:rPr lang="en-US" sz="2000" dirty="0" err="1"/>
              <a:t>aliquossin</a:t>
            </a:r>
            <a:r>
              <a:rPr lang="en-US" sz="2000" dirty="0"/>
              <a:t>.</a:t>
            </a:r>
          </a:p>
          <a:p>
            <a:pPr lvl="2"/>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re, que </a:t>
            </a:r>
            <a:r>
              <a:rPr lang="en-US" dirty="0" err="1"/>
              <a:t>consedi</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a:p>
            <a:pPr lvl="3"/>
            <a:r>
              <a:rPr lang="en-US" dirty="0"/>
              <a:t>Porest </a:t>
            </a:r>
            <a:r>
              <a:rPr lang="en-US" dirty="0" err="1"/>
              <a:t>volorpo</a:t>
            </a:r>
            <a:r>
              <a:rPr lang="en-US" dirty="0"/>
              <a:t> </a:t>
            </a:r>
            <a:r>
              <a:rPr lang="en-US" dirty="0" err="1"/>
              <a:t>rempore</a:t>
            </a:r>
            <a:r>
              <a:rPr lang="en-US" dirty="0"/>
              <a:t> </a:t>
            </a:r>
            <a:r>
              <a:rPr lang="en-US" dirty="0" err="1"/>
              <a:t>ctassi</a:t>
            </a:r>
            <a:r>
              <a:rPr lang="en-US" dirty="0"/>
              <a:t> </a:t>
            </a:r>
            <a:r>
              <a:rPr lang="en-US" dirty="0" err="1"/>
              <a:t>cus</a:t>
            </a:r>
            <a:r>
              <a:rPr lang="en-US" dirty="0"/>
              <a:t>, qui </a:t>
            </a:r>
            <a:r>
              <a:rPr lang="en-US" dirty="0" err="1"/>
              <a:t>aut</a:t>
            </a:r>
            <a:r>
              <a:rPr lang="en-US" dirty="0"/>
              <a:t> </a:t>
            </a:r>
            <a:r>
              <a:rPr lang="en-US" dirty="0" err="1"/>
              <a:t>omnitae</a:t>
            </a:r>
            <a:r>
              <a:rPr lang="en-US" dirty="0"/>
              <a:t> </a:t>
            </a:r>
            <a:r>
              <a:rPr lang="en-US" dirty="0" err="1"/>
              <a:t>modiae</a:t>
            </a:r>
            <a:r>
              <a:rPr lang="en-US" dirty="0"/>
              <a:t> </a:t>
            </a:r>
            <a:r>
              <a:rPr lang="en-US" dirty="0" err="1"/>
              <a:t>rernam</a:t>
            </a:r>
            <a:r>
              <a:rPr lang="en-US" dirty="0"/>
              <a:t> </a:t>
            </a:r>
            <a:r>
              <a:rPr lang="en-US" dirty="0" err="1"/>
              <a:t>quasitio</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199" y="875625"/>
            <a:ext cx="7772399"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1912052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eature content 1">
    <p:bg>
      <p:bgPr>
        <a:solidFill>
          <a:schemeClr val="bg1"/>
        </a:solidFill>
        <a:effectLst/>
      </p:bgPr>
    </p:bg>
    <p:spTree>
      <p:nvGrpSpPr>
        <p:cNvPr id="1" name=""/>
        <p:cNvGrpSpPr/>
        <p:nvPr/>
      </p:nvGrpSpPr>
      <p:grpSpPr>
        <a:xfrm>
          <a:off x="0" y="0"/>
          <a:ext cx="0" cy="0"/>
          <a:chOff x="0" y="0"/>
          <a:chExt cx="0" cy="0"/>
        </a:xfrm>
      </p:grpSpPr>
      <p:pic>
        <p:nvPicPr>
          <p:cNvPr id="13" name="Picture 12" descr="A picture containing logo&#10;&#10;Description automatically generated">
            <a:extLst>
              <a:ext uri="{FF2B5EF4-FFF2-40B4-BE49-F238E27FC236}">
                <a16:creationId xmlns:a16="http://schemas.microsoft.com/office/drawing/2014/main" id="{041D66E5-873A-CE4C-A861-A34E5153469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931274" y="4313582"/>
            <a:ext cx="3260726" cy="2544417"/>
          </a:xfrm>
          <a:prstGeom prst="rect">
            <a:avLst/>
          </a:prstGeom>
        </p:spPr>
      </p:pic>
      <p:sp>
        <p:nvSpPr>
          <p:cNvPr id="11" name="object 4">
            <a:extLst>
              <a:ext uri="{FF2B5EF4-FFF2-40B4-BE49-F238E27FC236}">
                <a16:creationId xmlns:a16="http://schemas.microsoft.com/office/drawing/2014/main" id="{AAB0BFC1-74F4-BA4A-AD16-AAECF4E6E7B6}"/>
              </a:ext>
            </a:extLst>
          </p:cNvPr>
          <p:cNvSpPr/>
          <p:nvPr userDrawn="1"/>
        </p:nvSpPr>
        <p:spPr>
          <a:xfrm>
            <a:off x="0" y="0"/>
            <a:ext cx="10400594" cy="6857615"/>
          </a:xfrm>
          <a:custGeom>
            <a:avLst/>
            <a:gdLst/>
            <a:ahLst/>
            <a:cxnLst/>
            <a:rect l="l" t="t" r="r" b="b"/>
            <a:pathLst>
              <a:path w="17151350" h="11308715">
                <a:moveTo>
                  <a:pt x="17151310" y="0"/>
                </a:moveTo>
                <a:lnTo>
                  <a:pt x="17071469" y="0"/>
                </a:lnTo>
                <a:lnTo>
                  <a:pt x="17151310" y="34250"/>
                </a:lnTo>
                <a:lnTo>
                  <a:pt x="17151310" y="0"/>
                </a:lnTo>
                <a:close/>
              </a:path>
              <a:path w="17151350" h="11308715">
                <a:moveTo>
                  <a:pt x="14308946" y="0"/>
                </a:moveTo>
                <a:lnTo>
                  <a:pt x="0" y="0"/>
                </a:lnTo>
                <a:lnTo>
                  <a:pt x="0" y="11308556"/>
                </a:lnTo>
                <a:lnTo>
                  <a:pt x="14945576" y="11308556"/>
                </a:lnTo>
                <a:lnTo>
                  <a:pt x="14308946" y="0"/>
                </a:lnTo>
                <a:close/>
              </a:path>
            </a:pathLst>
          </a:custGeom>
          <a:solidFill>
            <a:schemeClr val="tx1"/>
          </a:solidFill>
        </p:spPr>
        <p:txBody>
          <a:bodyPr wrap="square" lIns="0" tIns="0" rIns="0" bIns="0" rtlCol="0"/>
          <a:lstStyle/>
          <a:p>
            <a:endParaRPr sz="662"/>
          </a:p>
        </p:txBody>
      </p:sp>
      <p:sp>
        <p:nvSpPr>
          <p:cNvPr id="12" name="Picture Placeholder 2">
            <a:extLst>
              <a:ext uri="{FF2B5EF4-FFF2-40B4-BE49-F238E27FC236}">
                <a16:creationId xmlns:a16="http://schemas.microsoft.com/office/drawing/2014/main" id="{66BBE022-E627-C24B-BC74-71A99A8730D6}"/>
              </a:ext>
            </a:extLst>
          </p:cNvPr>
          <p:cNvSpPr>
            <a:spLocks noGrp="1"/>
          </p:cNvSpPr>
          <p:nvPr>
            <p:ph type="pic" sz="quarter" idx="17"/>
          </p:nvPr>
        </p:nvSpPr>
        <p:spPr>
          <a:xfrm>
            <a:off x="8931275" y="-11113"/>
            <a:ext cx="3260725" cy="5484813"/>
          </a:xfrm>
          <a:custGeom>
            <a:avLst/>
            <a:gdLst>
              <a:gd name="connsiteX0" fmla="*/ 0 w 3260725"/>
              <a:gd name="connsiteY0" fmla="*/ 0 h 5484813"/>
              <a:gd name="connsiteX1" fmla="*/ 3260725 w 3260725"/>
              <a:gd name="connsiteY1" fmla="*/ 0 h 5484813"/>
              <a:gd name="connsiteX2" fmla="*/ 3260725 w 3260725"/>
              <a:gd name="connsiteY2" fmla="*/ 5484813 h 5484813"/>
              <a:gd name="connsiteX3" fmla="*/ 0 w 3260725"/>
              <a:gd name="connsiteY3" fmla="*/ 5484813 h 5484813"/>
              <a:gd name="connsiteX4" fmla="*/ 0 w 3260725"/>
              <a:gd name="connsiteY4" fmla="*/ 0 h 5484813"/>
              <a:gd name="connsiteX0" fmla="*/ 0 w 3260725"/>
              <a:gd name="connsiteY0" fmla="*/ 0 h 5484813"/>
              <a:gd name="connsiteX1" fmla="*/ 3260725 w 3260725"/>
              <a:gd name="connsiteY1" fmla="*/ 0 h 5484813"/>
              <a:gd name="connsiteX2" fmla="*/ 3260725 w 3260725"/>
              <a:gd name="connsiteY2" fmla="*/ 5484813 h 5484813"/>
              <a:gd name="connsiteX3" fmla="*/ 244444 w 3260725"/>
              <a:gd name="connsiteY3" fmla="*/ 4199221 h 5484813"/>
              <a:gd name="connsiteX4" fmla="*/ 0 w 3260725"/>
              <a:gd name="connsiteY4" fmla="*/ 0 h 5484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0725" h="5484813">
                <a:moveTo>
                  <a:pt x="0" y="0"/>
                </a:moveTo>
                <a:lnTo>
                  <a:pt x="3260725" y="0"/>
                </a:lnTo>
                <a:lnTo>
                  <a:pt x="3260725" y="5484813"/>
                </a:lnTo>
                <a:lnTo>
                  <a:pt x="244444" y="4199221"/>
                </a:lnTo>
                <a:lnTo>
                  <a:pt x="0" y="0"/>
                </a:lnTo>
                <a:close/>
              </a:path>
            </a:pathLst>
          </a:custGeom>
        </p:spPr>
        <p:txBody>
          <a:bodyPr/>
          <a:lstStyle/>
          <a:p>
            <a:endParaRPr lang="en-US"/>
          </a:p>
        </p:txBody>
      </p:sp>
      <p:sp>
        <p:nvSpPr>
          <p:cNvPr id="3" name="Text Placeholder 2">
            <a:extLst>
              <a:ext uri="{FF2B5EF4-FFF2-40B4-BE49-F238E27FC236}">
                <a16:creationId xmlns:a16="http://schemas.microsoft.com/office/drawing/2014/main" id="{0F12C5D3-90F4-7E48-9A0D-E657BA0A8D7B}"/>
              </a:ext>
            </a:extLst>
          </p:cNvPr>
          <p:cNvSpPr>
            <a:spLocks noGrp="1"/>
          </p:cNvSpPr>
          <p:nvPr>
            <p:ph type="body" sz="quarter" idx="13" hasCustomPrompt="1"/>
          </p:nvPr>
        </p:nvSpPr>
        <p:spPr>
          <a:xfrm>
            <a:off x="838200" y="875625"/>
            <a:ext cx="7772400" cy="4407363"/>
          </a:xfrm>
        </p:spPr>
        <p:txBody>
          <a:bodyPr/>
          <a:lstStyle>
            <a:lvl1pPr marL="0" indent="0">
              <a:buNone/>
              <a:defRPr sz="4400" b="1">
                <a:solidFill>
                  <a:schemeClr val="bg2"/>
                </a:solidFill>
              </a:defRPr>
            </a:lvl1pPr>
          </a:lstStyle>
          <a:p>
            <a:pPr lvl="0"/>
            <a:r>
              <a:rPr lang="en-US" dirty="0"/>
              <a:t>Lorem ipsum dele cep </a:t>
            </a:r>
            <a:r>
              <a:rPr lang="en-US" dirty="0" err="1"/>
              <a:t>erspist</a:t>
            </a:r>
            <a:r>
              <a:rPr lang="en-US" dirty="0"/>
              <a:t> quo </a:t>
            </a:r>
            <a:r>
              <a:rPr lang="en-US" dirty="0" err="1"/>
              <a:t>esti</a:t>
            </a:r>
            <a:r>
              <a:rPr lang="en-US" dirty="0"/>
              <a:t> </a:t>
            </a:r>
            <a:r>
              <a:rPr lang="en-US" dirty="0" err="1"/>
              <a:t>debis</a:t>
            </a:r>
            <a:r>
              <a:rPr lang="en-US" dirty="0"/>
              <a:t> </a:t>
            </a:r>
            <a:r>
              <a:rPr lang="en-US" dirty="0" err="1"/>
              <a:t>dusda</a:t>
            </a:r>
            <a:r>
              <a:rPr lang="en-US" dirty="0"/>
              <a:t> </a:t>
            </a:r>
            <a:r>
              <a:rPr lang="en-US" dirty="0" err="1"/>
              <a:t>esectet</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 </a:t>
            </a:r>
            <a:r>
              <a:rPr lang="en-US" dirty="0" err="1"/>
              <a:t>sitiam</a:t>
            </a:r>
            <a:r>
              <a:rPr lang="en-US" dirty="0"/>
              <a:t> </a:t>
            </a:r>
            <a:r>
              <a:rPr lang="en-US" dirty="0" err="1"/>
              <a:t>nos</a:t>
            </a:r>
            <a:r>
              <a:rPr lang="en-US" dirty="0"/>
              <a:t> arum, </a:t>
            </a:r>
            <a:r>
              <a:rPr lang="en-US" dirty="0" err="1"/>
              <a:t>coriata</a:t>
            </a:r>
            <a:r>
              <a:rPr lang="en-US" dirty="0"/>
              <a:t> </a:t>
            </a:r>
            <a:r>
              <a:rPr lang="en-US" dirty="0" err="1"/>
              <a:t>eque</a:t>
            </a:r>
            <a:r>
              <a:rPr lang="en-US" dirty="0"/>
              <a:t>.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a:t>
            </a:r>
            <a:r>
              <a:rPr lang="en-US" dirty="0" err="1"/>
              <a:t>quiatiatus</a:t>
            </a:r>
            <a:r>
              <a:rPr lang="en-US" dirty="0"/>
              <a:t> </a:t>
            </a:r>
            <a:r>
              <a:rPr lang="en-US" dirty="0" err="1"/>
              <a:t>parum</a:t>
            </a:r>
            <a:r>
              <a:rPr lang="en-US" dirty="0"/>
              <a:t> </a:t>
            </a:r>
            <a:r>
              <a:rPr lang="en-US" dirty="0" err="1"/>
              <a:t>harum</a:t>
            </a:r>
            <a:r>
              <a:rPr lang="en-US" dirty="0"/>
              <a:t>.  </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7834" y="5282988"/>
            <a:ext cx="4114800"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2174375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eature content 2">
    <p:bg>
      <p:bgPr>
        <a:solidFill>
          <a:schemeClr val="bg1"/>
        </a:solidFill>
        <a:effectLst/>
      </p:bgPr>
    </p:bg>
    <p:spTree>
      <p:nvGrpSpPr>
        <p:cNvPr id="1" name=""/>
        <p:cNvGrpSpPr/>
        <p:nvPr/>
      </p:nvGrpSpPr>
      <p:grpSpPr>
        <a:xfrm>
          <a:off x="0" y="0"/>
          <a:ext cx="0" cy="0"/>
          <a:chOff x="0" y="0"/>
          <a:chExt cx="0" cy="0"/>
        </a:xfrm>
      </p:grpSpPr>
      <p:grpSp>
        <p:nvGrpSpPr>
          <p:cNvPr id="12" name="object 2">
            <a:extLst>
              <a:ext uri="{FF2B5EF4-FFF2-40B4-BE49-F238E27FC236}">
                <a16:creationId xmlns:a16="http://schemas.microsoft.com/office/drawing/2014/main" id="{8D1E66BD-D34C-284B-9105-C80F1420E833}"/>
              </a:ext>
            </a:extLst>
          </p:cNvPr>
          <p:cNvGrpSpPr/>
          <p:nvPr userDrawn="1"/>
        </p:nvGrpSpPr>
        <p:grpSpPr>
          <a:xfrm>
            <a:off x="1222" y="0"/>
            <a:ext cx="12191144" cy="6857615"/>
            <a:chOff x="0" y="0"/>
            <a:chExt cx="20104100" cy="11308715"/>
          </a:xfrm>
          <a:solidFill>
            <a:schemeClr val="tx1"/>
          </a:solidFill>
        </p:grpSpPr>
        <p:sp>
          <p:nvSpPr>
            <p:cNvPr id="13" name="object 3">
              <a:extLst>
                <a:ext uri="{FF2B5EF4-FFF2-40B4-BE49-F238E27FC236}">
                  <a16:creationId xmlns:a16="http://schemas.microsoft.com/office/drawing/2014/main" id="{836131DA-3B98-6B49-BFB6-3BEEB78EF7D3}"/>
                </a:ext>
              </a:extLst>
            </p:cNvPr>
            <p:cNvSpPr/>
            <p:nvPr/>
          </p:nvSpPr>
          <p:spPr>
            <a:xfrm>
              <a:off x="0" y="0"/>
              <a:ext cx="20104100" cy="11308715"/>
            </a:xfrm>
            <a:custGeom>
              <a:avLst/>
              <a:gdLst/>
              <a:ahLst/>
              <a:cxnLst/>
              <a:rect l="l" t="t" r="r" b="b"/>
              <a:pathLst>
                <a:path w="20104100" h="11308715">
                  <a:moveTo>
                    <a:pt x="20104099" y="0"/>
                  </a:moveTo>
                  <a:lnTo>
                    <a:pt x="0" y="0"/>
                  </a:lnTo>
                  <a:lnTo>
                    <a:pt x="0" y="11308556"/>
                  </a:lnTo>
                  <a:lnTo>
                    <a:pt x="15735070" y="11308556"/>
                  </a:lnTo>
                  <a:lnTo>
                    <a:pt x="20104099" y="1392292"/>
                  </a:lnTo>
                  <a:lnTo>
                    <a:pt x="20104099" y="0"/>
                  </a:lnTo>
                  <a:close/>
                </a:path>
              </a:pathLst>
            </a:custGeom>
            <a:grpFill/>
          </p:spPr>
          <p:txBody>
            <a:bodyPr wrap="square" lIns="0" tIns="0" rIns="0" bIns="0" rtlCol="0"/>
            <a:lstStyle/>
            <a:p>
              <a:endParaRPr sz="662"/>
            </a:p>
          </p:txBody>
        </p:sp>
        <p:sp>
          <p:nvSpPr>
            <p:cNvPr id="14" name="object 4">
              <a:extLst>
                <a:ext uri="{FF2B5EF4-FFF2-40B4-BE49-F238E27FC236}">
                  <a16:creationId xmlns:a16="http://schemas.microsoft.com/office/drawing/2014/main" id="{9C8DADBB-5444-F840-8E4D-D86598CD3C7A}"/>
                </a:ext>
              </a:extLst>
            </p:cNvPr>
            <p:cNvSpPr/>
            <p:nvPr/>
          </p:nvSpPr>
          <p:spPr>
            <a:xfrm>
              <a:off x="16194723" y="9172896"/>
              <a:ext cx="3909695" cy="2136140"/>
            </a:xfrm>
            <a:custGeom>
              <a:avLst/>
              <a:gdLst/>
              <a:ahLst/>
              <a:cxnLst/>
              <a:rect l="l" t="t" r="r" b="b"/>
              <a:pathLst>
                <a:path w="3909694" h="2136140">
                  <a:moveTo>
                    <a:pt x="3909367" y="0"/>
                  </a:moveTo>
                  <a:lnTo>
                    <a:pt x="745003" y="444719"/>
                  </a:lnTo>
                  <a:lnTo>
                    <a:pt x="0" y="2135662"/>
                  </a:lnTo>
                  <a:lnTo>
                    <a:pt x="3909367" y="2135662"/>
                  </a:lnTo>
                  <a:lnTo>
                    <a:pt x="3909367" y="0"/>
                  </a:lnTo>
                  <a:close/>
                </a:path>
              </a:pathLst>
            </a:custGeom>
            <a:grpFill/>
          </p:spPr>
          <p:txBody>
            <a:bodyPr wrap="square" lIns="0" tIns="0" rIns="0" bIns="0" rtlCol="0"/>
            <a:lstStyle/>
            <a:p>
              <a:endParaRPr sz="662"/>
            </a:p>
          </p:txBody>
        </p:sp>
      </p:grpSp>
      <p:pic>
        <p:nvPicPr>
          <p:cNvPr id="11" name="Picture 10" descr="A picture containing text&#10;&#10;Description automatically generated">
            <a:extLst>
              <a:ext uri="{FF2B5EF4-FFF2-40B4-BE49-F238E27FC236}">
                <a16:creationId xmlns:a16="http://schemas.microsoft.com/office/drawing/2014/main" id="{D40F5201-5138-E141-A685-7F63AD862B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21156" y="1381538"/>
            <a:ext cx="2370843" cy="4192789"/>
          </a:xfrm>
          <a:prstGeom prst="rect">
            <a:avLst/>
          </a:prstGeom>
        </p:spPr>
      </p:pic>
      <p:sp>
        <p:nvSpPr>
          <p:cNvPr id="3" name="Text Placeholder 2">
            <a:extLst>
              <a:ext uri="{FF2B5EF4-FFF2-40B4-BE49-F238E27FC236}">
                <a16:creationId xmlns:a16="http://schemas.microsoft.com/office/drawing/2014/main" id="{0F12C5D3-90F4-7E48-9A0D-E657BA0A8D7B}"/>
              </a:ext>
            </a:extLst>
          </p:cNvPr>
          <p:cNvSpPr>
            <a:spLocks noGrp="1"/>
          </p:cNvSpPr>
          <p:nvPr>
            <p:ph type="body" sz="quarter" idx="13" hasCustomPrompt="1"/>
          </p:nvPr>
        </p:nvSpPr>
        <p:spPr>
          <a:xfrm>
            <a:off x="838199" y="875625"/>
            <a:ext cx="9279577" cy="3852309"/>
          </a:xfrm>
        </p:spPr>
        <p:txBody>
          <a:bodyPr/>
          <a:lstStyle>
            <a:lvl1pPr marL="0" indent="0">
              <a:buNone/>
              <a:defRPr sz="4400" b="1">
                <a:solidFill>
                  <a:schemeClr val="bg2"/>
                </a:solidFill>
              </a:defRPr>
            </a:lvl1pPr>
          </a:lstStyle>
          <a:p>
            <a:pPr lvl="0"/>
            <a:r>
              <a:rPr lang="en-US" dirty="0"/>
              <a:t>Lorem ipsum dele cep </a:t>
            </a:r>
            <a:r>
              <a:rPr lang="en-US" dirty="0" err="1"/>
              <a:t>erspist</a:t>
            </a:r>
            <a:r>
              <a:rPr lang="en-US" dirty="0"/>
              <a:t> quo </a:t>
            </a:r>
            <a:r>
              <a:rPr lang="en-US" dirty="0" err="1"/>
              <a:t>esti</a:t>
            </a:r>
            <a:r>
              <a:rPr lang="en-US" dirty="0"/>
              <a:t> </a:t>
            </a:r>
            <a:r>
              <a:rPr lang="en-US" dirty="0" err="1"/>
              <a:t>debis</a:t>
            </a:r>
            <a:r>
              <a:rPr lang="en-US" dirty="0"/>
              <a:t> </a:t>
            </a:r>
            <a:r>
              <a:rPr lang="en-US" dirty="0" err="1"/>
              <a:t>dusda</a:t>
            </a:r>
            <a:r>
              <a:rPr lang="en-US" dirty="0"/>
              <a:t> </a:t>
            </a:r>
            <a:r>
              <a:rPr lang="en-US" dirty="0" err="1"/>
              <a:t>esectet</a:t>
            </a:r>
            <a:r>
              <a:rPr lang="en-US" dirty="0"/>
              <a:t> </a:t>
            </a:r>
            <a:r>
              <a:rPr lang="en-US" dirty="0" err="1"/>
              <a:t>unt</a:t>
            </a:r>
            <a:r>
              <a:rPr lang="en-US" dirty="0"/>
              <a:t> </a:t>
            </a:r>
            <a:r>
              <a:rPr lang="en-US" dirty="0" err="1"/>
              <a:t>quund</a:t>
            </a:r>
            <a:r>
              <a:rPr lang="en-US" dirty="0"/>
              <a:t> minis </a:t>
            </a:r>
            <a:r>
              <a:rPr lang="en-US" dirty="0" err="1"/>
              <a:t>rehentem</a:t>
            </a:r>
            <a:r>
              <a:rPr lang="en-US" dirty="0"/>
              <a:t> </a:t>
            </a:r>
            <a:r>
              <a:rPr lang="en-US" dirty="0" err="1"/>
              <a:t>fugia</a:t>
            </a:r>
            <a:r>
              <a:rPr lang="en-US" dirty="0"/>
              <a:t>, </a:t>
            </a:r>
            <a:r>
              <a:rPr lang="en-US" dirty="0" err="1"/>
              <a:t>sitiam</a:t>
            </a:r>
            <a:r>
              <a:rPr lang="en-US" dirty="0"/>
              <a:t> </a:t>
            </a:r>
            <a:r>
              <a:rPr lang="en-US" dirty="0" err="1"/>
              <a:t>nos</a:t>
            </a:r>
            <a:r>
              <a:rPr lang="en-US" dirty="0"/>
              <a:t> arum, </a:t>
            </a:r>
            <a:r>
              <a:rPr lang="en-US" dirty="0" err="1"/>
              <a:t>coriata</a:t>
            </a:r>
            <a:r>
              <a:rPr lang="en-US" dirty="0"/>
              <a:t> </a:t>
            </a:r>
            <a:r>
              <a:rPr lang="en-US" dirty="0" err="1"/>
              <a:t>eque</a:t>
            </a:r>
            <a:r>
              <a:rPr lang="en-US" dirty="0"/>
              <a:t>. </a:t>
            </a:r>
            <a:r>
              <a:rPr lang="en-US" dirty="0" err="1"/>
              <a:t>Modiae</a:t>
            </a:r>
            <a:r>
              <a:rPr lang="en-US" dirty="0"/>
              <a:t> </a:t>
            </a:r>
            <a:r>
              <a:rPr lang="en-US" dirty="0" err="1"/>
              <a:t>rernam</a:t>
            </a:r>
            <a:r>
              <a:rPr lang="en-US" dirty="0"/>
              <a:t> </a:t>
            </a:r>
            <a:r>
              <a:rPr lang="en-US" dirty="0" err="1"/>
              <a:t>quasitio</a:t>
            </a:r>
            <a:r>
              <a:rPr lang="en-US" dirty="0"/>
              <a:t> re </a:t>
            </a:r>
            <a:r>
              <a:rPr lang="en-US" dirty="0" err="1"/>
              <a:t>quia</a:t>
            </a:r>
            <a:r>
              <a:rPr lang="en-US" dirty="0"/>
              <a:t> </a:t>
            </a:r>
            <a:r>
              <a:rPr lang="en-US" dirty="0" err="1"/>
              <a:t>quiatiatus</a:t>
            </a:r>
            <a:r>
              <a:rPr lang="en-US" dirty="0"/>
              <a:t> </a:t>
            </a:r>
            <a:r>
              <a:rPr lang="en-US" dirty="0" err="1"/>
              <a:t>parum</a:t>
            </a:r>
            <a:r>
              <a:rPr lang="en-US" dirty="0"/>
              <a:t> </a:t>
            </a:r>
            <a:r>
              <a:rPr lang="en-US" dirty="0" err="1"/>
              <a:t>harum</a:t>
            </a:r>
            <a:r>
              <a:rPr lang="en-US" dirty="0"/>
              <a:t>.  </a:t>
            </a:r>
          </a:p>
        </p:txBody>
      </p:sp>
      <p:sp>
        <p:nvSpPr>
          <p:cNvPr id="16" name="Title 1">
            <a:extLst>
              <a:ext uri="{FF2B5EF4-FFF2-40B4-BE49-F238E27FC236}">
                <a16:creationId xmlns:a16="http://schemas.microsoft.com/office/drawing/2014/main" id="{A9742E3B-B7FE-0B42-9BC7-F938EBB3915A}"/>
              </a:ext>
            </a:extLst>
          </p:cNvPr>
          <p:cNvSpPr>
            <a:spLocks noGrp="1"/>
          </p:cNvSpPr>
          <p:nvPr>
            <p:ph type="title" hasCustomPrompt="1"/>
          </p:nvPr>
        </p:nvSpPr>
        <p:spPr>
          <a:xfrm>
            <a:off x="838199" y="4773201"/>
            <a:ext cx="4114800" cy="1019573"/>
          </a:xfrm>
        </p:spPr>
        <p:txBody>
          <a:bodyPr anchor="t" anchorCtr="0">
            <a:noAutofit/>
          </a:bodyPr>
          <a:lstStyle>
            <a:lvl1pPr>
              <a:lnSpc>
                <a:spcPts val="4000"/>
              </a:lnSpc>
              <a:defRPr sz="4000" b="1">
                <a:solidFill>
                  <a:schemeClr val="accent1"/>
                </a:solidFill>
              </a:defRPr>
            </a:lvl1pPr>
          </a:lstStyle>
          <a:p>
            <a:r>
              <a:rPr lang="en-GB" dirty="0"/>
              <a:t>Headline second line</a:t>
            </a:r>
            <a:endParaRPr lang="en-US" dirty="0"/>
          </a:p>
        </p:txBody>
      </p:sp>
    </p:spTree>
    <p:extLst>
      <p:ext uri="{BB962C8B-B14F-4D97-AF65-F5344CB8AC3E}">
        <p14:creationId xmlns:p14="http://schemas.microsoft.com/office/powerpoint/2010/main" val="2003015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rge Image">
    <p:bg>
      <p:bgPr>
        <a:solidFill>
          <a:schemeClr val="bg1"/>
        </a:solidFill>
        <a:effectLst/>
      </p:bgPr>
    </p:bg>
    <p:spTree>
      <p:nvGrpSpPr>
        <p:cNvPr id="1" name=""/>
        <p:cNvGrpSpPr/>
        <p:nvPr/>
      </p:nvGrpSpPr>
      <p:grpSpPr>
        <a:xfrm>
          <a:off x="0" y="0"/>
          <a:ext cx="0" cy="0"/>
          <a:chOff x="0" y="0"/>
          <a:chExt cx="0" cy="0"/>
        </a:xfrm>
      </p:grpSpPr>
      <p:sp>
        <p:nvSpPr>
          <p:cNvPr id="18" name="object 4">
            <a:extLst>
              <a:ext uri="{FF2B5EF4-FFF2-40B4-BE49-F238E27FC236}">
                <a16:creationId xmlns:a16="http://schemas.microsoft.com/office/drawing/2014/main" id="{7FFBBF3C-8D32-9C4C-8049-401D0937DDD4}"/>
              </a:ext>
            </a:extLst>
          </p:cNvPr>
          <p:cNvSpPr/>
          <p:nvPr/>
        </p:nvSpPr>
        <p:spPr>
          <a:xfrm>
            <a:off x="11018316" y="4732239"/>
            <a:ext cx="1174061" cy="2125556"/>
          </a:xfrm>
          <a:custGeom>
            <a:avLst/>
            <a:gdLst/>
            <a:ahLst/>
            <a:cxnLst/>
            <a:rect l="l" t="t" r="r" b="b"/>
            <a:pathLst>
              <a:path w="1936115" h="3505200">
                <a:moveTo>
                  <a:pt x="1936087" y="0"/>
                </a:moveTo>
                <a:lnTo>
                  <a:pt x="0" y="2076209"/>
                </a:lnTo>
                <a:lnTo>
                  <a:pt x="388710" y="3504741"/>
                </a:lnTo>
                <a:lnTo>
                  <a:pt x="1936087" y="3504741"/>
                </a:lnTo>
                <a:lnTo>
                  <a:pt x="1936087" y="0"/>
                </a:lnTo>
                <a:close/>
              </a:path>
            </a:pathLst>
          </a:custGeom>
          <a:solidFill>
            <a:schemeClr val="tx1"/>
          </a:solidFill>
        </p:spPr>
        <p:txBody>
          <a:bodyPr wrap="square" lIns="0" tIns="0" rIns="0" bIns="0" rtlCol="0"/>
          <a:lstStyle/>
          <a:p>
            <a:endParaRPr sz="662"/>
          </a:p>
        </p:txBody>
      </p:sp>
      <p:pic>
        <p:nvPicPr>
          <p:cNvPr id="7" name="Picture 6" descr="A picture containing text&#10;&#10;Description automatically generated">
            <a:extLst>
              <a:ext uri="{FF2B5EF4-FFF2-40B4-BE49-F238E27FC236}">
                <a16:creationId xmlns:a16="http://schemas.microsoft.com/office/drawing/2014/main" id="{C1F7A593-DAF0-6649-A92F-05D0C51859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5408" b="15073"/>
          <a:stretch/>
        </p:blipFill>
        <p:spPr>
          <a:xfrm>
            <a:off x="9193696" y="0"/>
            <a:ext cx="2998304" cy="5824330"/>
          </a:xfrm>
          <a:prstGeom prst="rect">
            <a:avLst/>
          </a:prstGeom>
        </p:spPr>
      </p:pic>
      <p:sp>
        <p:nvSpPr>
          <p:cNvPr id="3" name="Picture Placeholder 2">
            <a:extLst>
              <a:ext uri="{FF2B5EF4-FFF2-40B4-BE49-F238E27FC236}">
                <a16:creationId xmlns:a16="http://schemas.microsoft.com/office/drawing/2014/main" id="{A04781D0-2E57-E44D-B454-B1BA359B420D}"/>
              </a:ext>
            </a:extLst>
          </p:cNvPr>
          <p:cNvSpPr>
            <a:spLocks noGrp="1"/>
          </p:cNvSpPr>
          <p:nvPr>
            <p:ph type="pic" sz="quarter" idx="13"/>
          </p:nvPr>
        </p:nvSpPr>
        <p:spPr>
          <a:xfrm>
            <a:off x="-11635" y="0"/>
            <a:ext cx="11029951" cy="6870700"/>
          </a:xfrm>
          <a:custGeom>
            <a:avLst/>
            <a:gdLst>
              <a:gd name="connsiteX0" fmla="*/ 0 w 11029951"/>
              <a:gd name="connsiteY0" fmla="*/ 0 h 6870700"/>
              <a:gd name="connsiteX1" fmla="*/ 11029951 w 11029951"/>
              <a:gd name="connsiteY1" fmla="*/ 0 h 6870700"/>
              <a:gd name="connsiteX2" fmla="*/ 11029951 w 11029951"/>
              <a:gd name="connsiteY2" fmla="*/ 6870700 h 6870700"/>
              <a:gd name="connsiteX3" fmla="*/ 0 w 11029951"/>
              <a:gd name="connsiteY3" fmla="*/ 6870700 h 6870700"/>
              <a:gd name="connsiteX4" fmla="*/ 0 w 11029951"/>
              <a:gd name="connsiteY4" fmla="*/ 0 h 6870700"/>
              <a:gd name="connsiteX0" fmla="*/ 0 w 11029951"/>
              <a:gd name="connsiteY0" fmla="*/ 0 h 6870700"/>
              <a:gd name="connsiteX1" fmla="*/ 9146830 w 11029951"/>
              <a:gd name="connsiteY1" fmla="*/ 0 h 6870700"/>
              <a:gd name="connsiteX2" fmla="*/ 11029951 w 11029951"/>
              <a:gd name="connsiteY2" fmla="*/ 6870700 h 6870700"/>
              <a:gd name="connsiteX3" fmla="*/ 0 w 11029951"/>
              <a:gd name="connsiteY3" fmla="*/ 6870700 h 6870700"/>
              <a:gd name="connsiteX4" fmla="*/ 0 w 11029951"/>
              <a:gd name="connsiteY4" fmla="*/ 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951" h="6870700">
                <a:moveTo>
                  <a:pt x="0" y="0"/>
                </a:moveTo>
                <a:lnTo>
                  <a:pt x="9146830" y="0"/>
                </a:lnTo>
                <a:lnTo>
                  <a:pt x="11029951" y="6870700"/>
                </a:lnTo>
                <a:lnTo>
                  <a:pt x="0" y="6870700"/>
                </a:lnTo>
                <a:lnTo>
                  <a:pt x="0" y="0"/>
                </a:lnTo>
                <a:close/>
              </a:path>
            </a:pathLst>
          </a:custGeom>
        </p:spPr>
        <p:txBody>
          <a:bodyPr/>
          <a:lstStyle/>
          <a:p>
            <a:endParaRPr lang="en-US"/>
          </a:p>
        </p:txBody>
      </p:sp>
    </p:spTree>
    <p:extLst>
      <p:ext uri="{BB962C8B-B14F-4D97-AF65-F5344CB8AC3E}">
        <p14:creationId xmlns:p14="http://schemas.microsoft.com/office/powerpoint/2010/main" val="848533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 option 1">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4B0945F-B171-1B46-AF80-AE450A2DDF13}"/>
              </a:ext>
            </a:extLst>
          </p:cNvPr>
          <p:cNvSpPr>
            <a:spLocks noGrp="1"/>
          </p:cNvSpPr>
          <p:nvPr>
            <p:ph type="dt" sz="half" idx="10"/>
          </p:nvPr>
        </p:nvSpPr>
        <p:spPr/>
        <p:txBody>
          <a:bodyPr/>
          <a:lstStyle/>
          <a:p>
            <a:fld id="{14EAC4D1-B026-E14D-BA30-BD65BCD6A5D5}" type="datetimeFigureOut">
              <a:rPr lang="en-US" smtClean="0"/>
              <a:t>1/12/23</a:t>
            </a:fld>
            <a:endParaRPr lang="en-US"/>
          </a:p>
        </p:txBody>
      </p:sp>
      <p:sp>
        <p:nvSpPr>
          <p:cNvPr id="5" name="Footer Placeholder 4">
            <a:extLst>
              <a:ext uri="{FF2B5EF4-FFF2-40B4-BE49-F238E27FC236}">
                <a16:creationId xmlns:a16="http://schemas.microsoft.com/office/drawing/2014/main" id="{71BD8283-BA1B-FF49-866F-79E99CB5DB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9EBEEF-A168-DF48-AB32-DC013CDAD534}"/>
              </a:ext>
            </a:extLst>
          </p:cNvPr>
          <p:cNvSpPr>
            <a:spLocks noGrp="1"/>
          </p:cNvSpPr>
          <p:nvPr>
            <p:ph type="sldNum" sz="quarter" idx="12"/>
          </p:nvPr>
        </p:nvSpPr>
        <p:spPr/>
        <p:txBody>
          <a:bodyPr/>
          <a:lstStyle/>
          <a:p>
            <a:fld id="{BD40F6EB-23C3-3041-9FAD-F604CA3CDAD8}" type="slidenum">
              <a:rPr lang="en-US" smtClean="0"/>
              <a:t>‹#›</a:t>
            </a:fld>
            <a:endParaRPr lang="en-US"/>
          </a:p>
        </p:txBody>
      </p:sp>
      <p:sp>
        <p:nvSpPr>
          <p:cNvPr id="9" name="object 2">
            <a:extLst>
              <a:ext uri="{FF2B5EF4-FFF2-40B4-BE49-F238E27FC236}">
                <a16:creationId xmlns:a16="http://schemas.microsoft.com/office/drawing/2014/main" id="{06350C93-DC44-F44A-AC48-DCF4F8D9EF04}"/>
              </a:ext>
            </a:extLst>
          </p:cNvPr>
          <p:cNvSpPr/>
          <p:nvPr userDrawn="1"/>
        </p:nvSpPr>
        <p:spPr>
          <a:xfrm>
            <a:off x="0" y="385"/>
            <a:ext cx="10988588" cy="6857615"/>
          </a:xfrm>
          <a:custGeom>
            <a:avLst/>
            <a:gdLst/>
            <a:ahLst/>
            <a:cxnLst/>
            <a:rect l="l" t="t" r="r" b="b"/>
            <a:pathLst>
              <a:path w="18120995" h="11308715">
                <a:moveTo>
                  <a:pt x="15043416" y="0"/>
                </a:moveTo>
                <a:lnTo>
                  <a:pt x="0" y="0"/>
                </a:lnTo>
                <a:lnTo>
                  <a:pt x="0" y="11308556"/>
                </a:lnTo>
                <a:lnTo>
                  <a:pt x="18120579" y="11308556"/>
                </a:lnTo>
                <a:lnTo>
                  <a:pt x="15043416" y="0"/>
                </a:lnTo>
                <a:close/>
              </a:path>
            </a:pathLst>
          </a:custGeom>
          <a:solidFill>
            <a:schemeClr val="tx1"/>
          </a:solidFill>
        </p:spPr>
        <p:txBody>
          <a:bodyPr wrap="square" lIns="0" tIns="0" rIns="0" bIns="0" rtlCol="0"/>
          <a:lstStyle/>
          <a:p>
            <a:endParaRPr sz="662"/>
          </a:p>
        </p:txBody>
      </p:sp>
      <p:sp>
        <p:nvSpPr>
          <p:cNvPr id="12" name="object 4">
            <a:extLst>
              <a:ext uri="{FF2B5EF4-FFF2-40B4-BE49-F238E27FC236}">
                <a16:creationId xmlns:a16="http://schemas.microsoft.com/office/drawing/2014/main" id="{4D2F5F15-BEE4-0849-94CD-C130A796FA9B}"/>
              </a:ext>
            </a:extLst>
          </p:cNvPr>
          <p:cNvSpPr/>
          <p:nvPr/>
        </p:nvSpPr>
        <p:spPr>
          <a:xfrm>
            <a:off x="11018316" y="4732239"/>
            <a:ext cx="1174061" cy="2125556"/>
          </a:xfrm>
          <a:custGeom>
            <a:avLst/>
            <a:gdLst/>
            <a:ahLst/>
            <a:cxnLst/>
            <a:rect l="l" t="t" r="r" b="b"/>
            <a:pathLst>
              <a:path w="1936115" h="3505200">
                <a:moveTo>
                  <a:pt x="1936087" y="0"/>
                </a:moveTo>
                <a:lnTo>
                  <a:pt x="0" y="2076209"/>
                </a:lnTo>
                <a:lnTo>
                  <a:pt x="388710" y="3504741"/>
                </a:lnTo>
                <a:lnTo>
                  <a:pt x="1936087" y="3504741"/>
                </a:lnTo>
                <a:lnTo>
                  <a:pt x="1936087" y="0"/>
                </a:lnTo>
                <a:close/>
              </a:path>
            </a:pathLst>
          </a:custGeom>
          <a:solidFill>
            <a:srgbClr val="003B5C"/>
          </a:solidFill>
        </p:spPr>
        <p:txBody>
          <a:bodyPr wrap="square" lIns="0" tIns="0" rIns="0" bIns="0" rtlCol="0"/>
          <a:lstStyle/>
          <a:p>
            <a:endParaRPr sz="662"/>
          </a:p>
        </p:txBody>
      </p:sp>
      <p:grpSp>
        <p:nvGrpSpPr>
          <p:cNvPr id="53" name="Group 52">
            <a:extLst>
              <a:ext uri="{FF2B5EF4-FFF2-40B4-BE49-F238E27FC236}">
                <a16:creationId xmlns:a16="http://schemas.microsoft.com/office/drawing/2014/main" id="{BFE7BBC4-61C3-2647-B9DC-15F1AF04584F}"/>
              </a:ext>
            </a:extLst>
          </p:cNvPr>
          <p:cNvGrpSpPr/>
          <p:nvPr userDrawn="1"/>
        </p:nvGrpSpPr>
        <p:grpSpPr>
          <a:xfrm>
            <a:off x="838200" y="5689055"/>
            <a:ext cx="3888827" cy="566430"/>
            <a:chOff x="3168431" y="5404544"/>
            <a:chExt cx="3888827" cy="566430"/>
          </a:xfrm>
        </p:grpSpPr>
        <p:sp>
          <p:nvSpPr>
            <p:cNvPr id="54" name="object 7">
              <a:extLst>
                <a:ext uri="{FF2B5EF4-FFF2-40B4-BE49-F238E27FC236}">
                  <a16:creationId xmlns:a16="http://schemas.microsoft.com/office/drawing/2014/main" id="{7A92AE4D-88D5-3349-94CB-3AF8301397AD}"/>
                </a:ext>
              </a:extLst>
            </p:cNvPr>
            <p:cNvSpPr/>
            <p:nvPr/>
          </p:nvSpPr>
          <p:spPr>
            <a:xfrm>
              <a:off x="5349215" y="5512193"/>
              <a:ext cx="163267" cy="171354"/>
            </a:xfrm>
            <a:custGeom>
              <a:avLst/>
              <a:gdLst/>
              <a:ahLst/>
              <a:cxnLst/>
              <a:rect l="l" t="t" r="r" b="b"/>
              <a:pathLst>
                <a:path w="269240" h="282575">
                  <a:moveTo>
                    <a:pt x="158832" y="0"/>
                  </a:moveTo>
                  <a:lnTo>
                    <a:pt x="133065" y="2130"/>
                  </a:lnTo>
                  <a:lnTo>
                    <a:pt x="110124" y="8426"/>
                  </a:lnTo>
                  <a:lnTo>
                    <a:pt x="89968" y="18747"/>
                  </a:lnTo>
                  <a:lnTo>
                    <a:pt x="72552" y="32951"/>
                  </a:lnTo>
                  <a:lnTo>
                    <a:pt x="72552" y="8219"/>
                  </a:lnTo>
                  <a:lnTo>
                    <a:pt x="0" y="8219"/>
                  </a:lnTo>
                  <a:lnTo>
                    <a:pt x="0" y="282483"/>
                  </a:lnTo>
                  <a:lnTo>
                    <a:pt x="72552" y="282483"/>
                  </a:lnTo>
                  <a:lnTo>
                    <a:pt x="72552" y="161052"/>
                  </a:lnTo>
                  <a:lnTo>
                    <a:pt x="77403" y="117981"/>
                  </a:lnTo>
                  <a:lnTo>
                    <a:pt x="91166" y="88622"/>
                  </a:lnTo>
                  <a:lnTo>
                    <a:pt x="112658" y="71841"/>
                  </a:lnTo>
                  <a:lnTo>
                    <a:pt x="140697" y="66500"/>
                  </a:lnTo>
                  <a:lnTo>
                    <a:pt x="163526" y="71136"/>
                  </a:lnTo>
                  <a:lnTo>
                    <a:pt x="181041" y="84219"/>
                  </a:lnTo>
                  <a:lnTo>
                    <a:pt x="192266" y="104516"/>
                  </a:lnTo>
                  <a:lnTo>
                    <a:pt x="196224" y="130791"/>
                  </a:lnTo>
                  <a:lnTo>
                    <a:pt x="196224" y="282483"/>
                  </a:lnTo>
                  <a:lnTo>
                    <a:pt x="268777" y="282483"/>
                  </a:lnTo>
                  <a:lnTo>
                    <a:pt x="268777" y="115389"/>
                  </a:lnTo>
                  <a:lnTo>
                    <a:pt x="260877" y="68606"/>
                  </a:lnTo>
                  <a:lnTo>
                    <a:pt x="238550" y="32136"/>
                  </a:lnTo>
                  <a:lnTo>
                    <a:pt x="203850" y="8445"/>
                  </a:lnTo>
                  <a:lnTo>
                    <a:pt x="158832" y="0"/>
                  </a:lnTo>
                  <a:close/>
                </a:path>
              </a:pathLst>
            </a:custGeom>
            <a:solidFill>
              <a:srgbClr val="FFFFFF"/>
            </a:solidFill>
          </p:spPr>
          <p:txBody>
            <a:bodyPr wrap="square" lIns="0" tIns="0" rIns="0" bIns="0" rtlCol="0"/>
            <a:lstStyle/>
            <a:p>
              <a:endParaRPr sz="662"/>
            </a:p>
          </p:txBody>
        </p:sp>
        <p:pic>
          <p:nvPicPr>
            <p:cNvPr id="55" name="object 8">
              <a:extLst>
                <a:ext uri="{FF2B5EF4-FFF2-40B4-BE49-F238E27FC236}">
                  <a16:creationId xmlns:a16="http://schemas.microsoft.com/office/drawing/2014/main" id="{0E946A9F-70AB-E04A-BF93-6E3BC33C488D}"/>
                </a:ext>
              </a:extLst>
            </p:cNvPr>
            <p:cNvPicPr/>
            <p:nvPr/>
          </p:nvPicPr>
          <p:blipFill>
            <a:blip r:embed="rId2" cstate="screen">
              <a:extLst>
                <a:ext uri="{28A0092B-C50C-407E-A947-70E740481C1C}">
                  <a14:useLocalDpi xmlns:a14="http://schemas.microsoft.com/office/drawing/2010/main"/>
                </a:ext>
              </a:extLst>
            </a:blip>
            <a:stretch>
              <a:fillRect/>
            </a:stretch>
          </p:blipFill>
          <p:spPr>
            <a:xfrm>
              <a:off x="5390171" y="5785918"/>
              <a:ext cx="103942" cy="103942"/>
            </a:xfrm>
            <a:prstGeom prst="rect">
              <a:avLst/>
            </a:prstGeom>
          </p:spPr>
        </p:pic>
        <p:grpSp>
          <p:nvGrpSpPr>
            <p:cNvPr id="56" name="object 9">
              <a:extLst>
                <a:ext uri="{FF2B5EF4-FFF2-40B4-BE49-F238E27FC236}">
                  <a16:creationId xmlns:a16="http://schemas.microsoft.com/office/drawing/2014/main" id="{5934527D-00E1-D549-9E1C-B32DC33501D7}"/>
                </a:ext>
              </a:extLst>
            </p:cNvPr>
            <p:cNvGrpSpPr/>
            <p:nvPr/>
          </p:nvGrpSpPr>
          <p:grpSpPr>
            <a:xfrm>
              <a:off x="5526626" y="5443531"/>
              <a:ext cx="1530632" cy="477865"/>
              <a:chOff x="9111801" y="8976785"/>
              <a:chExt cx="2524125" cy="788035"/>
            </a:xfrm>
          </p:grpSpPr>
          <p:sp>
            <p:nvSpPr>
              <p:cNvPr id="72" name="object 10">
                <a:extLst>
                  <a:ext uri="{FF2B5EF4-FFF2-40B4-BE49-F238E27FC236}">
                    <a16:creationId xmlns:a16="http://schemas.microsoft.com/office/drawing/2014/main" id="{A5E1C6AF-CE28-7348-8C80-534BEA5957F4}"/>
                  </a:ext>
                </a:extLst>
              </p:cNvPr>
              <p:cNvSpPr/>
              <p:nvPr/>
            </p:nvSpPr>
            <p:spPr>
              <a:xfrm>
                <a:off x="9214498" y="8976785"/>
                <a:ext cx="2421890" cy="489584"/>
              </a:xfrm>
              <a:custGeom>
                <a:avLst/>
                <a:gdLst/>
                <a:ahLst/>
                <a:cxnLst/>
                <a:rect l="l" t="t" r="r" b="b"/>
                <a:pathLst>
                  <a:path w="2421890" h="489584">
                    <a:moveTo>
                      <a:pt x="372122" y="395719"/>
                    </a:moveTo>
                    <a:lnTo>
                      <a:pt x="340080" y="317093"/>
                    </a:lnTo>
                    <a:lnTo>
                      <a:pt x="312547" y="249516"/>
                    </a:lnTo>
                    <a:lnTo>
                      <a:pt x="259016" y="118160"/>
                    </a:lnTo>
                    <a:lnTo>
                      <a:pt x="235826" y="61264"/>
                    </a:lnTo>
                    <a:lnTo>
                      <a:pt x="235826" y="249516"/>
                    </a:lnTo>
                    <a:lnTo>
                      <a:pt x="136296" y="249516"/>
                    </a:lnTo>
                    <a:lnTo>
                      <a:pt x="186321" y="118160"/>
                    </a:lnTo>
                    <a:lnTo>
                      <a:pt x="235826" y="249516"/>
                    </a:lnTo>
                    <a:lnTo>
                      <a:pt x="235826" y="61264"/>
                    </a:lnTo>
                    <a:lnTo>
                      <a:pt x="222059" y="27470"/>
                    </a:lnTo>
                    <a:lnTo>
                      <a:pt x="150050" y="27470"/>
                    </a:lnTo>
                    <a:lnTo>
                      <a:pt x="0" y="395719"/>
                    </a:lnTo>
                    <a:lnTo>
                      <a:pt x="80784" y="395719"/>
                    </a:lnTo>
                    <a:lnTo>
                      <a:pt x="110477" y="317093"/>
                    </a:lnTo>
                    <a:lnTo>
                      <a:pt x="261658" y="317093"/>
                    </a:lnTo>
                    <a:lnTo>
                      <a:pt x="291338" y="395719"/>
                    </a:lnTo>
                    <a:lnTo>
                      <a:pt x="372122" y="395719"/>
                    </a:lnTo>
                    <a:close/>
                  </a:path>
                  <a:path w="2421890" h="489584">
                    <a:moveTo>
                      <a:pt x="647357" y="321513"/>
                    </a:moveTo>
                    <a:lnTo>
                      <a:pt x="581431" y="297891"/>
                    </a:lnTo>
                    <a:lnTo>
                      <a:pt x="569137" y="315899"/>
                    </a:lnTo>
                    <a:lnTo>
                      <a:pt x="553948" y="328180"/>
                    </a:lnTo>
                    <a:lnTo>
                      <a:pt x="536282" y="335203"/>
                    </a:lnTo>
                    <a:lnTo>
                      <a:pt x="516572" y="337439"/>
                    </a:lnTo>
                    <a:lnTo>
                      <a:pt x="485368" y="331812"/>
                    </a:lnTo>
                    <a:lnTo>
                      <a:pt x="461238" y="315861"/>
                    </a:lnTo>
                    <a:lnTo>
                      <a:pt x="445681" y="291071"/>
                    </a:lnTo>
                    <a:lnTo>
                      <a:pt x="440169" y="258864"/>
                    </a:lnTo>
                    <a:lnTo>
                      <a:pt x="445681" y="226783"/>
                    </a:lnTo>
                    <a:lnTo>
                      <a:pt x="461238" y="201777"/>
                    </a:lnTo>
                    <a:lnTo>
                      <a:pt x="485368" y="185521"/>
                    </a:lnTo>
                    <a:lnTo>
                      <a:pt x="516572" y="179730"/>
                    </a:lnTo>
                    <a:lnTo>
                      <a:pt x="535927" y="181952"/>
                    </a:lnTo>
                    <a:lnTo>
                      <a:pt x="553173" y="188849"/>
                    </a:lnTo>
                    <a:lnTo>
                      <a:pt x="567651" y="200799"/>
                    </a:lnTo>
                    <a:lnTo>
                      <a:pt x="578650" y="218186"/>
                    </a:lnTo>
                    <a:lnTo>
                      <a:pt x="645718" y="192354"/>
                    </a:lnTo>
                    <a:lnTo>
                      <a:pt x="623468" y="159346"/>
                    </a:lnTo>
                    <a:lnTo>
                      <a:pt x="593318" y="134442"/>
                    </a:lnTo>
                    <a:lnTo>
                      <a:pt x="557085" y="118719"/>
                    </a:lnTo>
                    <a:lnTo>
                      <a:pt x="516572" y="113245"/>
                    </a:lnTo>
                    <a:lnTo>
                      <a:pt x="470484" y="120103"/>
                    </a:lnTo>
                    <a:lnTo>
                      <a:pt x="430225" y="139661"/>
                    </a:lnTo>
                    <a:lnTo>
                      <a:pt x="398348" y="170332"/>
                    </a:lnTo>
                    <a:lnTo>
                      <a:pt x="377355" y="210591"/>
                    </a:lnTo>
                    <a:lnTo>
                      <a:pt x="369798" y="258864"/>
                    </a:lnTo>
                    <a:lnTo>
                      <a:pt x="377355" y="307086"/>
                    </a:lnTo>
                    <a:lnTo>
                      <a:pt x="398348" y="347218"/>
                    </a:lnTo>
                    <a:lnTo>
                      <a:pt x="430225" y="377761"/>
                    </a:lnTo>
                    <a:lnTo>
                      <a:pt x="470484" y="397179"/>
                    </a:lnTo>
                    <a:lnTo>
                      <a:pt x="516572" y="403999"/>
                    </a:lnTo>
                    <a:lnTo>
                      <a:pt x="558558" y="398297"/>
                    </a:lnTo>
                    <a:lnTo>
                      <a:pt x="595782" y="381914"/>
                    </a:lnTo>
                    <a:lnTo>
                      <a:pt x="626084" y="355955"/>
                    </a:lnTo>
                    <a:lnTo>
                      <a:pt x="647357" y="321513"/>
                    </a:lnTo>
                    <a:close/>
                  </a:path>
                  <a:path w="2421890" h="489584">
                    <a:moveTo>
                      <a:pt x="961428" y="121462"/>
                    </a:moveTo>
                    <a:lnTo>
                      <a:pt x="888860" y="121462"/>
                    </a:lnTo>
                    <a:lnTo>
                      <a:pt x="888860" y="143421"/>
                    </a:lnTo>
                    <a:lnTo>
                      <a:pt x="888860" y="258876"/>
                    </a:lnTo>
                    <a:lnTo>
                      <a:pt x="882154" y="293014"/>
                    </a:lnTo>
                    <a:lnTo>
                      <a:pt x="864476" y="318795"/>
                    </a:lnTo>
                    <a:lnTo>
                      <a:pt x="839495" y="335089"/>
                    </a:lnTo>
                    <a:lnTo>
                      <a:pt x="810869" y="340779"/>
                    </a:lnTo>
                    <a:lnTo>
                      <a:pt x="780275" y="335089"/>
                    </a:lnTo>
                    <a:lnTo>
                      <a:pt x="755878" y="318795"/>
                    </a:lnTo>
                    <a:lnTo>
                      <a:pt x="739736" y="293014"/>
                    </a:lnTo>
                    <a:lnTo>
                      <a:pt x="733894" y="258876"/>
                    </a:lnTo>
                    <a:lnTo>
                      <a:pt x="739736" y="224637"/>
                    </a:lnTo>
                    <a:lnTo>
                      <a:pt x="755878" y="198653"/>
                    </a:lnTo>
                    <a:lnTo>
                      <a:pt x="780275" y="182156"/>
                    </a:lnTo>
                    <a:lnTo>
                      <a:pt x="810869" y="176390"/>
                    </a:lnTo>
                    <a:lnTo>
                      <a:pt x="839495" y="182156"/>
                    </a:lnTo>
                    <a:lnTo>
                      <a:pt x="864476" y="198653"/>
                    </a:lnTo>
                    <a:lnTo>
                      <a:pt x="882154" y="224637"/>
                    </a:lnTo>
                    <a:lnTo>
                      <a:pt x="888860" y="258876"/>
                    </a:lnTo>
                    <a:lnTo>
                      <a:pt x="888860" y="143421"/>
                    </a:lnTo>
                    <a:lnTo>
                      <a:pt x="870229" y="130606"/>
                    </a:lnTo>
                    <a:lnTo>
                      <a:pt x="848906" y="121132"/>
                    </a:lnTo>
                    <a:lnTo>
                      <a:pt x="824877" y="115252"/>
                    </a:lnTo>
                    <a:lnTo>
                      <a:pt x="798182" y="113233"/>
                    </a:lnTo>
                    <a:lnTo>
                      <a:pt x="757377" y="120103"/>
                    </a:lnTo>
                    <a:lnTo>
                      <a:pt x="720636" y="139649"/>
                    </a:lnTo>
                    <a:lnTo>
                      <a:pt x="690829" y="170345"/>
                    </a:lnTo>
                    <a:lnTo>
                      <a:pt x="670839" y="210604"/>
                    </a:lnTo>
                    <a:lnTo>
                      <a:pt x="663536" y="258876"/>
                    </a:lnTo>
                    <a:lnTo>
                      <a:pt x="670839" y="307098"/>
                    </a:lnTo>
                    <a:lnTo>
                      <a:pt x="690829" y="347218"/>
                    </a:lnTo>
                    <a:lnTo>
                      <a:pt x="720636" y="377748"/>
                    </a:lnTo>
                    <a:lnTo>
                      <a:pt x="757377" y="397179"/>
                    </a:lnTo>
                    <a:lnTo>
                      <a:pt x="798182" y="403987"/>
                    </a:lnTo>
                    <a:lnTo>
                      <a:pt x="824877" y="401980"/>
                    </a:lnTo>
                    <a:lnTo>
                      <a:pt x="848906" y="396151"/>
                    </a:lnTo>
                    <a:lnTo>
                      <a:pt x="870229" y="386816"/>
                    </a:lnTo>
                    <a:lnTo>
                      <a:pt x="888860" y="374319"/>
                    </a:lnTo>
                    <a:lnTo>
                      <a:pt x="888860" y="395732"/>
                    </a:lnTo>
                    <a:lnTo>
                      <a:pt x="961428" y="395732"/>
                    </a:lnTo>
                    <a:lnTo>
                      <a:pt x="961428" y="374319"/>
                    </a:lnTo>
                    <a:lnTo>
                      <a:pt x="961428" y="340779"/>
                    </a:lnTo>
                    <a:lnTo>
                      <a:pt x="961428" y="176390"/>
                    </a:lnTo>
                    <a:lnTo>
                      <a:pt x="961428" y="143421"/>
                    </a:lnTo>
                    <a:lnTo>
                      <a:pt x="961428" y="121462"/>
                    </a:lnTo>
                    <a:close/>
                  </a:path>
                  <a:path w="2421890" h="489584">
                    <a:moveTo>
                      <a:pt x="1300187" y="0"/>
                    </a:moveTo>
                    <a:lnTo>
                      <a:pt x="1227632" y="0"/>
                    </a:lnTo>
                    <a:lnTo>
                      <a:pt x="1227632" y="143421"/>
                    </a:lnTo>
                    <a:lnTo>
                      <a:pt x="1227632" y="258851"/>
                    </a:lnTo>
                    <a:lnTo>
                      <a:pt x="1220914" y="293001"/>
                    </a:lnTo>
                    <a:lnTo>
                      <a:pt x="1203236" y="318795"/>
                    </a:lnTo>
                    <a:lnTo>
                      <a:pt x="1178255" y="335102"/>
                    </a:lnTo>
                    <a:lnTo>
                      <a:pt x="1149629" y="340779"/>
                    </a:lnTo>
                    <a:lnTo>
                      <a:pt x="1119035" y="335102"/>
                    </a:lnTo>
                    <a:lnTo>
                      <a:pt x="1094625" y="318795"/>
                    </a:lnTo>
                    <a:lnTo>
                      <a:pt x="1078484" y="293001"/>
                    </a:lnTo>
                    <a:lnTo>
                      <a:pt x="1072642" y="258851"/>
                    </a:lnTo>
                    <a:lnTo>
                      <a:pt x="1078484" y="224624"/>
                    </a:lnTo>
                    <a:lnTo>
                      <a:pt x="1094625" y="198653"/>
                    </a:lnTo>
                    <a:lnTo>
                      <a:pt x="1119035" y="182156"/>
                    </a:lnTo>
                    <a:lnTo>
                      <a:pt x="1149629" y="176390"/>
                    </a:lnTo>
                    <a:lnTo>
                      <a:pt x="1178255" y="182156"/>
                    </a:lnTo>
                    <a:lnTo>
                      <a:pt x="1203236" y="198653"/>
                    </a:lnTo>
                    <a:lnTo>
                      <a:pt x="1220914" y="224624"/>
                    </a:lnTo>
                    <a:lnTo>
                      <a:pt x="1227632" y="258851"/>
                    </a:lnTo>
                    <a:lnTo>
                      <a:pt x="1227632" y="143421"/>
                    </a:lnTo>
                    <a:lnTo>
                      <a:pt x="1208989" y="130594"/>
                    </a:lnTo>
                    <a:lnTo>
                      <a:pt x="1187665" y="121119"/>
                    </a:lnTo>
                    <a:lnTo>
                      <a:pt x="1163637" y="115252"/>
                    </a:lnTo>
                    <a:lnTo>
                      <a:pt x="1136942" y="113233"/>
                    </a:lnTo>
                    <a:lnTo>
                      <a:pt x="1096137" y="120103"/>
                    </a:lnTo>
                    <a:lnTo>
                      <a:pt x="1059383" y="139649"/>
                    </a:lnTo>
                    <a:lnTo>
                      <a:pt x="1029576" y="170332"/>
                    </a:lnTo>
                    <a:lnTo>
                      <a:pt x="1009573" y="210591"/>
                    </a:lnTo>
                    <a:lnTo>
                      <a:pt x="1002271" y="258851"/>
                    </a:lnTo>
                    <a:lnTo>
                      <a:pt x="1009573" y="307086"/>
                    </a:lnTo>
                    <a:lnTo>
                      <a:pt x="1029576" y="347218"/>
                    </a:lnTo>
                    <a:lnTo>
                      <a:pt x="1059383" y="377748"/>
                    </a:lnTo>
                    <a:lnTo>
                      <a:pt x="1096137" y="397179"/>
                    </a:lnTo>
                    <a:lnTo>
                      <a:pt x="1136942" y="403999"/>
                    </a:lnTo>
                    <a:lnTo>
                      <a:pt x="1163637" y="401980"/>
                    </a:lnTo>
                    <a:lnTo>
                      <a:pt x="1187665" y="396138"/>
                    </a:lnTo>
                    <a:lnTo>
                      <a:pt x="1208989" y="386803"/>
                    </a:lnTo>
                    <a:lnTo>
                      <a:pt x="1227632" y="374294"/>
                    </a:lnTo>
                    <a:lnTo>
                      <a:pt x="1227632" y="395706"/>
                    </a:lnTo>
                    <a:lnTo>
                      <a:pt x="1300187" y="395706"/>
                    </a:lnTo>
                    <a:lnTo>
                      <a:pt x="1300187" y="374294"/>
                    </a:lnTo>
                    <a:lnTo>
                      <a:pt x="1300187" y="340779"/>
                    </a:lnTo>
                    <a:lnTo>
                      <a:pt x="1300187" y="176390"/>
                    </a:lnTo>
                    <a:lnTo>
                      <a:pt x="1300187" y="143421"/>
                    </a:lnTo>
                    <a:lnTo>
                      <a:pt x="1300187" y="0"/>
                    </a:lnTo>
                    <a:close/>
                  </a:path>
                  <a:path w="2421890" h="489584">
                    <a:moveTo>
                      <a:pt x="1621955" y="253377"/>
                    </a:moveTo>
                    <a:lnTo>
                      <a:pt x="1617154" y="226974"/>
                    </a:lnTo>
                    <a:lnTo>
                      <a:pt x="1613471" y="206717"/>
                    </a:lnTo>
                    <a:lnTo>
                      <a:pt x="1597380" y="176390"/>
                    </a:lnTo>
                    <a:lnTo>
                      <a:pt x="1592897" y="167957"/>
                    </a:lnTo>
                    <a:lnTo>
                      <a:pt x="1562671" y="138506"/>
                    </a:lnTo>
                    <a:lnTo>
                      <a:pt x="1547761" y="131064"/>
                    </a:lnTo>
                    <a:lnTo>
                      <a:pt x="1547761" y="226974"/>
                    </a:lnTo>
                    <a:lnTo>
                      <a:pt x="1415313" y="226974"/>
                    </a:lnTo>
                    <a:lnTo>
                      <a:pt x="1425714" y="204711"/>
                    </a:lnTo>
                    <a:lnTo>
                      <a:pt x="1442110" y="188925"/>
                    </a:lnTo>
                    <a:lnTo>
                      <a:pt x="1462011" y="179501"/>
                    </a:lnTo>
                    <a:lnTo>
                      <a:pt x="1482953" y="176390"/>
                    </a:lnTo>
                    <a:lnTo>
                      <a:pt x="1503972" y="179349"/>
                    </a:lnTo>
                    <a:lnTo>
                      <a:pt x="1522577" y="188493"/>
                    </a:lnTo>
                    <a:lnTo>
                      <a:pt x="1537576" y="204228"/>
                    </a:lnTo>
                    <a:lnTo>
                      <a:pt x="1547761" y="226974"/>
                    </a:lnTo>
                    <a:lnTo>
                      <a:pt x="1547761" y="131064"/>
                    </a:lnTo>
                    <a:lnTo>
                      <a:pt x="1525206" y="119786"/>
                    </a:lnTo>
                    <a:lnTo>
                      <a:pt x="1482953" y="113233"/>
                    </a:lnTo>
                    <a:lnTo>
                      <a:pt x="1438008" y="120103"/>
                    </a:lnTo>
                    <a:lnTo>
                      <a:pt x="1399070" y="139649"/>
                    </a:lnTo>
                    <a:lnTo>
                      <a:pt x="1368399" y="170332"/>
                    </a:lnTo>
                    <a:lnTo>
                      <a:pt x="1348320" y="210591"/>
                    </a:lnTo>
                    <a:lnTo>
                      <a:pt x="1341120" y="258851"/>
                    </a:lnTo>
                    <a:lnTo>
                      <a:pt x="1348333" y="307086"/>
                    </a:lnTo>
                    <a:lnTo>
                      <a:pt x="1368513" y="347218"/>
                    </a:lnTo>
                    <a:lnTo>
                      <a:pt x="1399425" y="377748"/>
                    </a:lnTo>
                    <a:lnTo>
                      <a:pt x="1438859" y="397179"/>
                    </a:lnTo>
                    <a:lnTo>
                      <a:pt x="1484617" y="403999"/>
                    </a:lnTo>
                    <a:lnTo>
                      <a:pt x="1522857" y="400253"/>
                    </a:lnTo>
                    <a:lnTo>
                      <a:pt x="1556448" y="388924"/>
                    </a:lnTo>
                    <a:lnTo>
                      <a:pt x="1584896" y="369862"/>
                    </a:lnTo>
                    <a:lnTo>
                      <a:pt x="1607693" y="342912"/>
                    </a:lnTo>
                    <a:lnTo>
                      <a:pt x="1605521" y="341845"/>
                    </a:lnTo>
                    <a:lnTo>
                      <a:pt x="1549958" y="314375"/>
                    </a:lnTo>
                    <a:lnTo>
                      <a:pt x="1534731" y="328637"/>
                    </a:lnTo>
                    <a:lnTo>
                      <a:pt x="1518323" y="336969"/>
                    </a:lnTo>
                    <a:lnTo>
                      <a:pt x="1501381" y="340880"/>
                    </a:lnTo>
                    <a:lnTo>
                      <a:pt x="1484617" y="341845"/>
                    </a:lnTo>
                    <a:lnTo>
                      <a:pt x="1459357" y="337451"/>
                    </a:lnTo>
                    <a:lnTo>
                      <a:pt x="1438135" y="324815"/>
                    </a:lnTo>
                    <a:lnTo>
                      <a:pt x="1422273" y="304761"/>
                    </a:lnTo>
                    <a:lnTo>
                      <a:pt x="1413116" y="278130"/>
                    </a:lnTo>
                    <a:lnTo>
                      <a:pt x="1621955" y="278130"/>
                    </a:lnTo>
                    <a:lnTo>
                      <a:pt x="1621955" y="253377"/>
                    </a:lnTo>
                    <a:close/>
                  </a:path>
                  <a:path w="2421890" h="489584">
                    <a:moveTo>
                      <a:pt x="2112924" y="224256"/>
                    </a:moveTo>
                    <a:lnTo>
                      <a:pt x="2104301" y="178625"/>
                    </a:lnTo>
                    <a:lnTo>
                      <a:pt x="2081047" y="143598"/>
                    </a:lnTo>
                    <a:lnTo>
                      <a:pt x="2047087" y="121158"/>
                    </a:lnTo>
                    <a:lnTo>
                      <a:pt x="2006320" y="113245"/>
                    </a:lnTo>
                    <a:lnTo>
                      <a:pt x="1975307" y="116332"/>
                    </a:lnTo>
                    <a:lnTo>
                      <a:pt x="1948268" y="125234"/>
                    </a:lnTo>
                    <a:lnTo>
                      <a:pt x="1925243" y="139407"/>
                    </a:lnTo>
                    <a:lnTo>
                      <a:pt x="1906282" y="158267"/>
                    </a:lnTo>
                    <a:lnTo>
                      <a:pt x="1889036" y="138950"/>
                    </a:lnTo>
                    <a:lnTo>
                      <a:pt x="1867611" y="124841"/>
                    </a:lnTo>
                    <a:lnTo>
                      <a:pt x="1842998" y="116179"/>
                    </a:lnTo>
                    <a:lnTo>
                      <a:pt x="1816150" y="113245"/>
                    </a:lnTo>
                    <a:lnTo>
                      <a:pt x="1790992" y="115341"/>
                    </a:lnTo>
                    <a:lnTo>
                      <a:pt x="1769021" y="121386"/>
                    </a:lnTo>
                    <a:lnTo>
                      <a:pt x="1750148" y="131064"/>
                    </a:lnTo>
                    <a:lnTo>
                      <a:pt x="1734248" y="143979"/>
                    </a:lnTo>
                    <a:lnTo>
                      <a:pt x="1734248" y="121437"/>
                    </a:lnTo>
                    <a:lnTo>
                      <a:pt x="1661693" y="121437"/>
                    </a:lnTo>
                    <a:lnTo>
                      <a:pt x="1661693" y="395732"/>
                    </a:lnTo>
                    <a:lnTo>
                      <a:pt x="1734248" y="395732"/>
                    </a:lnTo>
                    <a:lnTo>
                      <a:pt x="1734248" y="263804"/>
                    </a:lnTo>
                    <a:lnTo>
                      <a:pt x="1738630" y="226314"/>
                    </a:lnTo>
                    <a:lnTo>
                      <a:pt x="1751152" y="200126"/>
                    </a:lnTo>
                    <a:lnTo>
                      <a:pt x="1770888" y="184759"/>
                    </a:lnTo>
                    <a:lnTo>
                      <a:pt x="1796897" y="179743"/>
                    </a:lnTo>
                    <a:lnTo>
                      <a:pt x="1818081" y="183832"/>
                    </a:lnTo>
                    <a:lnTo>
                      <a:pt x="1835175" y="195592"/>
                    </a:lnTo>
                    <a:lnTo>
                      <a:pt x="1846605" y="214274"/>
                    </a:lnTo>
                    <a:lnTo>
                      <a:pt x="1850758" y="239102"/>
                    </a:lnTo>
                    <a:lnTo>
                      <a:pt x="1850758" y="395732"/>
                    </a:lnTo>
                    <a:lnTo>
                      <a:pt x="1923326" y="395732"/>
                    </a:lnTo>
                    <a:lnTo>
                      <a:pt x="1923326" y="263804"/>
                    </a:lnTo>
                    <a:lnTo>
                      <a:pt x="1927872" y="226314"/>
                    </a:lnTo>
                    <a:lnTo>
                      <a:pt x="1940775" y="200126"/>
                    </a:lnTo>
                    <a:lnTo>
                      <a:pt x="1960880" y="184759"/>
                    </a:lnTo>
                    <a:lnTo>
                      <a:pt x="1987054" y="179743"/>
                    </a:lnTo>
                    <a:lnTo>
                      <a:pt x="2008238" y="183832"/>
                    </a:lnTo>
                    <a:lnTo>
                      <a:pt x="2025332" y="195592"/>
                    </a:lnTo>
                    <a:lnTo>
                      <a:pt x="2036762" y="214274"/>
                    </a:lnTo>
                    <a:lnTo>
                      <a:pt x="2040928" y="239102"/>
                    </a:lnTo>
                    <a:lnTo>
                      <a:pt x="2040928" y="395732"/>
                    </a:lnTo>
                    <a:lnTo>
                      <a:pt x="2112924" y="395732"/>
                    </a:lnTo>
                    <a:lnTo>
                      <a:pt x="2112924" y="224256"/>
                    </a:lnTo>
                    <a:close/>
                  </a:path>
                  <a:path w="2421890" h="489584">
                    <a:moveTo>
                      <a:pt x="2421356" y="120878"/>
                    </a:moveTo>
                    <a:lnTo>
                      <a:pt x="2340521" y="120878"/>
                    </a:lnTo>
                    <a:lnTo>
                      <a:pt x="2266899" y="270421"/>
                    </a:lnTo>
                    <a:lnTo>
                      <a:pt x="2192121" y="120878"/>
                    </a:lnTo>
                    <a:lnTo>
                      <a:pt x="2111349" y="120878"/>
                    </a:lnTo>
                    <a:lnTo>
                      <a:pt x="2225129" y="355053"/>
                    </a:lnTo>
                    <a:lnTo>
                      <a:pt x="2159152" y="489229"/>
                    </a:lnTo>
                    <a:lnTo>
                      <a:pt x="2239988" y="489229"/>
                    </a:lnTo>
                    <a:lnTo>
                      <a:pt x="2421356" y="120878"/>
                    </a:lnTo>
                    <a:close/>
                  </a:path>
                </a:pathLst>
              </a:custGeom>
              <a:solidFill>
                <a:srgbClr val="FFFFFF"/>
              </a:solidFill>
            </p:spPr>
            <p:txBody>
              <a:bodyPr wrap="square" lIns="0" tIns="0" rIns="0" bIns="0" rtlCol="0"/>
              <a:lstStyle/>
              <a:p>
                <a:endParaRPr sz="662"/>
              </a:p>
            </p:txBody>
          </p:sp>
          <p:pic>
            <p:nvPicPr>
              <p:cNvPr id="73" name="object 11">
                <a:extLst>
                  <a:ext uri="{FF2B5EF4-FFF2-40B4-BE49-F238E27FC236}">
                    <a16:creationId xmlns:a16="http://schemas.microsoft.com/office/drawing/2014/main" id="{3679E8F5-4A08-314B-A7D9-48D567A6FFBF}"/>
                  </a:ext>
                </a:extLst>
              </p:cNvPr>
              <p:cNvPicPr/>
              <p:nvPr/>
            </p:nvPicPr>
            <p:blipFill>
              <a:blip r:embed="rId3" cstate="screen">
                <a:extLst>
                  <a:ext uri="{28A0092B-C50C-407E-A947-70E740481C1C}">
                    <a14:useLocalDpi xmlns:a14="http://schemas.microsoft.com/office/drawing/2010/main"/>
                  </a:ext>
                </a:extLst>
              </a:blip>
              <a:stretch>
                <a:fillRect/>
              </a:stretch>
            </p:blipFill>
            <p:spPr>
              <a:xfrm>
                <a:off x="10396557" y="9541399"/>
                <a:ext cx="164434" cy="171408"/>
              </a:xfrm>
              <a:prstGeom prst="rect">
                <a:avLst/>
              </a:prstGeom>
            </p:spPr>
          </p:pic>
          <p:pic>
            <p:nvPicPr>
              <p:cNvPr id="74" name="object 12">
                <a:extLst>
                  <a:ext uri="{FF2B5EF4-FFF2-40B4-BE49-F238E27FC236}">
                    <a16:creationId xmlns:a16="http://schemas.microsoft.com/office/drawing/2014/main" id="{54521ED4-B82E-EE4E-8CAC-3B6071E7E57E}"/>
                  </a:ext>
                </a:extLst>
              </p:cNvPr>
              <p:cNvPicPr/>
              <p:nvPr/>
            </p:nvPicPr>
            <p:blipFill>
              <a:blip r:embed="rId4" cstate="screen">
                <a:extLst>
                  <a:ext uri="{28A0092B-C50C-407E-A947-70E740481C1C}">
                    <a14:useLocalDpi xmlns:a14="http://schemas.microsoft.com/office/drawing/2010/main"/>
                  </a:ext>
                </a:extLst>
              </a:blip>
              <a:stretch>
                <a:fillRect/>
              </a:stretch>
            </p:blipFill>
            <p:spPr>
              <a:xfrm>
                <a:off x="10183451" y="9470247"/>
                <a:ext cx="171408" cy="242568"/>
              </a:xfrm>
              <a:prstGeom prst="rect">
                <a:avLst/>
              </a:prstGeom>
            </p:spPr>
          </p:pic>
          <p:sp>
            <p:nvSpPr>
              <p:cNvPr id="75" name="object 13">
                <a:extLst>
                  <a:ext uri="{FF2B5EF4-FFF2-40B4-BE49-F238E27FC236}">
                    <a16:creationId xmlns:a16="http://schemas.microsoft.com/office/drawing/2014/main" id="{B77FF5D0-BE54-F443-ADE1-CF7DDD93FC31}"/>
                  </a:ext>
                </a:extLst>
              </p:cNvPr>
              <p:cNvSpPr/>
              <p:nvPr/>
            </p:nvSpPr>
            <p:spPr>
              <a:xfrm>
                <a:off x="10602214" y="9479197"/>
                <a:ext cx="524510" cy="229870"/>
              </a:xfrm>
              <a:custGeom>
                <a:avLst/>
                <a:gdLst/>
                <a:ahLst/>
                <a:cxnLst/>
                <a:rect l="l" t="t" r="r" b="b"/>
                <a:pathLst>
                  <a:path w="524509" h="229870">
                    <a:moveTo>
                      <a:pt x="102577" y="65798"/>
                    </a:moveTo>
                    <a:lnTo>
                      <a:pt x="97980" y="64490"/>
                    </a:lnTo>
                    <a:lnTo>
                      <a:pt x="91020" y="64490"/>
                    </a:lnTo>
                    <a:lnTo>
                      <a:pt x="69811" y="67665"/>
                    </a:lnTo>
                    <a:lnTo>
                      <a:pt x="51828" y="76454"/>
                    </a:lnTo>
                    <a:lnTo>
                      <a:pt x="37058" y="89776"/>
                    </a:lnTo>
                    <a:lnTo>
                      <a:pt x="25501" y="106553"/>
                    </a:lnTo>
                    <a:lnTo>
                      <a:pt x="25501" y="66167"/>
                    </a:lnTo>
                    <a:lnTo>
                      <a:pt x="0" y="66167"/>
                    </a:lnTo>
                    <a:lnTo>
                      <a:pt x="0" y="229298"/>
                    </a:lnTo>
                    <a:lnTo>
                      <a:pt x="25501" y="229298"/>
                    </a:lnTo>
                    <a:lnTo>
                      <a:pt x="25501" y="166420"/>
                    </a:lnTo>
                    <a:lnTo>
                      <a:pt x="29641" y="135839"/>
                    </a:lnTo>
                    <a:lnTo>
                      <a:pt x="42011" y="111506"/>
                    </a:lnTo>
                    <a:lnTo>
                      <a:pt x="62496" y="95427"/>
                    </a:lnTo>
                    <a:lnTo>
                      <a:pt x="91020" y="89623"/>
                    </a:lnTo>
                    <a:lnTo>
                      <a:pt x="97612" y="89623"/>
                    </a:lnTo>
                    <a:lnTo>
                      <a:pt x="100622" y="89992"/>
                    </a:lnTo>
                    <a:lnTo>
                      <a:pt x="102577" y="65798"/>
                    </a:lnTo>
                    <a:close/>
                  </a:path>
                  <a:path w="524509" h="229870">
                    <a:moveTo>
                      <a:pt x="519607" y="66179"/>
                    </a:moveTo>
                    <a:lnTo>
                      <a:pt x="494106" y="66179"/>
                    </a:lnTo>
                    <a:lnTo>
                      <a:pt x="494106" y="229311"/>
                    </a:lnTo>
                    <a:lnTo>
                      <a:pt x="519607" y="229311"/>
                    </a:lnTo>
                    <a:lnTo>
                      <a:pt x="519607" y="66179"/>
                    </a:lnTo>
                    <a:close/>
                  </a:path>
                  <a:path w="524509" h="229870">
                    <a:moveTo>
                      <a:pt x="524230" y="7924"/>
                    </a:moveTo>
                    <a:lnTo>
                      <a:pt x="516686" y="0"/>
                    </a:lnTo>
                    <a:lnTo>
                      <a:pt x="506717" y="0"/>
                    </a:lnTo>
                    <a:lnTo>
                      <a:pt x="496824" y="0"/>
                    </a:lnTo>
                    <a:lnTo>
                      <a:pt x="489508" y="7924"/>
                    </a:lnTo>
                    <a:lnTo>
                      <a:pt x="489508" y="26466"/>
                    </a:lnTo>
                    <a:lnTo>
                      <a:pt x="496824" y="33718"/>
                    </a:lnTo>
                    <a:lnTo>
                      <a:pt x="516686" y="33718"/>
                    </a:lnTo>
                    <a:lnTo>
                      <a:pt x="524230" y="26466"/>
                    </a:lnTo>
                    <a:lnTo>
                      <a:pt x="524230" y="7924"/>
                    </a:lnTo>
                    <a:close/>
                  </a:path>
                </a:pathLst>
              </a:custGeom>
              <a:solidFill>
                <a:srgbClr val="FFFFFF"/>
              </a:solidFill>
            </p:spPr>
            <p:txBody>
              <a:bodyPr wrap="square" lIns="0" tIns="0" rIns="0" bIns="0" rtlCol="0"/>
              <a:lstStyle/>
              <a:p>
                <a:endParaRPr sz="662"/>
              </a:p>
            </p:txBody>
          </p:sp>
          <p:pic>
            <p:nvPicPr>
              <p:cNvPr id="76" name="object 14">
                <a:extLst>
                  <a:ext uri="{FF2B5EF4-FFF2-40B4-BE49-F238E27FC236}">
                    <a16:creationId xmlns:a16="http://schemas.microsoft.com/office/drawing/2014/main" id="{FD226E62-115C-D74C-9580-1A7414682000}"/>
                  </a:ext>
                </a:extLst>
              </p:cNvPr>
              <p:cNvPicPr/>
              <p:nvPr/>
            </p:nvPicPr>
            <p:blipFill>
              <a:blip r:embed="rId5" cstate="screen">
                <a:extLst>
                  <a:ext uri="{28A0092B-C50C-407E-A947-70E740481C1C}">
                    <a14:useLocalDpi xmlns:a14="http://schemas.microsoft.com/office/drawing/2010/main"/>
                  </a:ext>
                </a:extLst>
              </a:blip>
              <a:stretch>
                <a:fillRect/>
              </a:stretch>
            </p:blipFill>
            <p:spPr>
              <a:xfrm>
                <a:off x="10891822" y="9470244"/>
                <a:ext cx="152267" cy="238254"/>
              </a:xfrm>
              <a:prstGeom prst="rect">
                <a:avLst/>
              </a:prstGeom>
            </p:spPr>
          </p:pic>
          <p:pic>
            <p:nvPicPr>
              <p:cNvPr id="77" name="object 15">
                <a:extLst>
                  <a:ext uri="{FF2B5EF4-FFF2-40B4-BE49-F238E27FC236}">
                    <a16:creationId xmlns:a16="http://schemas.microsoft.com/office/drawing/2014/main" id="{10762DB4-0582-D943-A6A4-2C4F3DA7896A}"/>
                  </a:ext>
                </a:extLst>
              </p:cNvPr>
              <p:cNvPicPr/>
              <p:nvPr/>
            </p:nvPicPr>
            <p:blipFill>
              <a:blip r:embed="rId6" cstate="screen">
                <a:extLst>
                  <a:ext uri="{28A0092B-C50C-407E-A947-70E740481C1C}">
                    <a14:useLocalDpi xmlns:a14="http://schemas.microsoft.com/office/drawing/2010/main"/>
                  </a:ext>
                </a:extLst>
              </a:blip>
              <a:stretch>
                <a:fillRect/>
              </a:stretch>
            </p:blipFill>
            <p:spPr>
              <a:xfrm>
                <a:off x="11177153" y="9541405"/>
                <a:ext cx="171397" cy="223364"/>
              </a:xfrm>
              <a:prstGeom prst="rect">
                <a:avLst/>
              </a:prstGeom>
            </p:spPr>
          </p:pic>
          <p:sp>
            <p:nvSpPr>
              <p:cNvPr id="78" name="object 16">
                <a:extLst>
                  <a:ext uri="{FF2B5EF4-FFF2-40B4-BE49-F238E27FC236}">
                    <a16:creationId xmlns:a16="http://schemas.microsoft.com/office/drawing/2014/main" id="{0E6F79EB-E1DA-4547-A7E0-60036806580B}"/>
                  </a:ext>
                </a:extLst>
              </p:cNvPr>
              <p:cNvSpPr/>
              <p:nvPr/>
            </p:nvSpPr>
            <p:spPr>
              <a:xfrm>
                <a:off x="10715604" y="9541410"/>
                <a:ext cx="135255" cy="171450"/>
              </a:xfrm>
              <a:custGeom>
                <a:avLst/>
                <a:gdLst/>
                <a:ahLst/>
                <a:cxnLst/>
                <a:rect l="l" t="t" r="r" b="b"/>
                <a:pathLst>
                  <a:path w="135254" h="171450">
                    <a:moveTo>
                      <a:pt x="67139" y="0"/>
                    </a:moveTo>
                    <a:lnTo>
                      <a:pt x="41709" y="3561"/>
                    </a:lnTo>
                    <a:lnTo>
                      <a:pt x="22199" y="13599"/>
                    </a:lnTo>
                    <a:lnTo>
                      <a:pt x="9696" y="29146"/>
                    </a:lnTo>
                    <a:lnTo>
                      <a:pt x="5287" y="49234"/>
                    </a:lnTo>
                    <a:lnTo>
                      <a:pt x="8092" y="64436"/>
                    </a:lnTo>
                    <a:lnTo>
                      <a:pt x="16296" y="76326"/>
                    </a:lnTo>
                    <a:lnTo>
                      <a:pt x="29587" y="85096"/>
                    </a:lnTo>
                    <a:lnTo>
                      <a:pt x="47652" y="90939"/>
                    </a:lnTo>
                    <a:lnTo>
                      <a:pt x="83400" y="99222"/>
                    </a:lnTo>
                    <a:lnTo>
                      <a:pt x="94574" y="102537"/>
                    </a:lnTo>
                    <a:lnTo>
                      <a:pt x="103016" y="107275"/>
                    </a:lnTo>
                    <a:lnTo>
                      <a:pt x="108354" y="113868"/>
                    </a:lnTo>
                    <a:lnTo>
                      <a:pt x="110216" y="122750"/>
                    </a:lnTo>
                    <a:lnTo>
                      <a:pt x="107412" y="134196"/>
                    </a:lnTo>
                    <a:lnTo>
                      <a:pt x="99483" y="142952"/>
                    </a:lnTo>
                    <a:lnTo>
                      <a:pt x="87157" y="148549"/>
                    </a:lnTo>
                    <a:lnTo>
                      <a:pt x="71160" y="150518"/>
                    </a:lnTo>
                    <a:lnTo>
                      <a:pt x="54594" y="148739"/>
                    </a:lnTo>
                    <a:lnTo>
                      <a:pt x="40697" y="143483"/>
                    </a:lnTo>
                    <a:lnTo>
                      <a:pt x="30275" y="134876"/>
                    </a:lnTo>
                    <a:lnTo>
                      <a:pt x="24135" y="123043"/>
                    </a:lnTo>
                    <a:lnTo>
                      <a:pt x="0" y="132645"/>
                    </a:lnTo>
                    <a:lnTo>
                      <a:pt x="9562" y="149453"/>
                    </a:lnTo>
                    <a:lnTo>
                      <a:pt x="25037" y="161584"/>
                    </a:lnTo>
                    <a:lnTo>
                      <a:pt x="45288" y="168935"/>
                    </a:lnTo>
                    <a:lnTo>
                      <a:pt x="69181" y="171408"/>
                    </a:lnTo>
                    <a:lnTo>
                      <a:pt x="95914" y="168055"/>
                    </a:lnTo>
                    <a:lnTo>
                      <a:pt x="116708" y="158270"/>
                    </a:lnTo>
                    <a:lnTo>
                      <a:pt x="130191" y="142465"/>
                    </a:lnTo>
                    <a:lnTo>
                      <a:pt x="134990" y="121053"/>
                    </a:lnTo>
                    <a:lnTo>
                      <a:pt x="131779" y="104730"/>
                    </a:lnTo>
                    <a:lnTo>
                      <a:pt x="122929" y="92552"/>
                    </a:lnTo>
                    <a:lnTo>
                      <a:pt x="109612" y="83962"/>
                    </a:lnTo>
                    <a:lnTo>
                      <a:pt x="93002" y="78405"/>
                    </a:lnTo>
                    <a:lnTo>
                      <a:pt x="55265" y="69757"/>
                    </a:lnTo>
                    <a:lnTo>
                      <a:pt x="44675" y="66540"/>
                    </a:lnTo>
                    <a:lnTo>
                      <a:pt x="36875" y="61999"/>
                    </a:lnTo>
                    <a:lnTo>
                      <a:pt x="32056" y="55717"/>
                    </a:lnTo>
                    <a:lnTo>
                      <a:pt x="30407" y="47276"/>
                    </a:lnTo>
                    <a:lnTo>
                      <a:pt x="32789" y="36536"/>
                    </a:lnTo>
                    <a:lnTo>
                      <a:pt x="39765" y="28068"/>
                    </a:lnTo>
                    <a:lnTo>
                      <a:pt x="51080" y="22516"/>
                    </a:lnTo>
                    <a:lnTo>
                      <a:pt x="66479" y="20522"/>
                    </a:lnTo>
                    <a:lnTo>
                      <a:pt x="80708" y="22134"/>
                    </a:lnTo>
                    <a:lnTo>
                      <a:pt x="92426" y="26720"/>
                    </a:lnTo>
                    <a:lnTo>
                      <a:pt x="101356" y="33903"/>
                    </a:lnTo>
                    <a:lnTo>
                      <a:pt x="107221" y="43307"/>
                    </a:lnTo>
                    <a:lnTo>
                      <a:pt x="130676" y="36040"/>
                    </a:lnTo>
                    <a:lnTo>
                      <a:pt x="121569" y="21327"/>
                    </a:lnTo>
                    <a:lnTo>
                      <a:pt x="107754" y="9947"/>
                    </a:lnTo>
                    <a:lnTo>
                      <a:pt x="89516" y="2603"/>
                    </a:lnTo>
                    <a:lnTo>
                      <a:pt x="67139" y="0"/>
                    </a:lnTo>
                    <a:close/>
                  </a:path>
                </a:pathLst>
              </a:custGeom>
              <a:solidFill>
                <a:srgbClr val="FFFFFF"/>
              </a:solidFill>
            </p:spPr>
            <p:txBody>
              <a:bodyPr wrap="square" lIns="0" tIns="0" rIns="0" bIns="0" rtlCol="0"/>
              <a:lstStyle/>
              <a:p>
                <a:endParaRPr sz="662"/>
              </a:p>
            </p:txBody>
          </p:sp>
          <p:pic>
            <p:nvPicPr>
              <p:cNvPr id="79" name="object 17">
                <a:extLst>
                  <a:ext uri="{FF2B5EF4-FFF2-40B4-BE49-F238E27FC236}">
                    <a16:creationId xmlns:a16="http://schemas.microsoft.com/office/drawing/2014/main" id="{0867B62B-2636-0347-A86C-AD814AAE7D20}"/>
                  </a:ext>
                </a:extLst>
              </p:cNvPr>
              <p:cNvPicPr/>
              <p:nvPr/>
            </p:nvPicPr>
            <p:blipFill>
              <a:blip r:embed="rId7" cstate="screen">
                <a:extLst>
                  <a:ext uri="{28A0092B-C50C-407E-A947-70E740481C1C}">
                    <a14:useLocalDpi xmlns:a14="http://schemas.microsoft.com/office/drawing/2010/main"/>
                  </a:ext>
                </a:extLst>
              </a:blip>
              <a:stretch>
                <a:fillRect/>
              </a:stretch>
            </p:blipFill>
            <p:spPr>
              <a:xfrm>
                <a:off x="9970409" y="9541408"/>
                <a:ext cx="171408" cy="171408"/>
              </a:xfrm>
              <a:prstGeom prst="rect">
                <a:avLst/>
              </a:prstGeom>
            </p:spPr>
          </p:pic>
          <p:pic>
            <p:nvPicPr>
              <p:cNvPr id="80" name="object 18">
                <a:extLst>
                  <a:ext uri="{FF2B5EF4-FFF2-40B4-BE49-F238E27FC236}">
                    <a16:creationId xmlns:a16="http://schemas.microsoft.com/office/drawing/2014/main" id="{779DEDD7-27F4-064E-88E3-9C4EFDBF0103}"/>
                  </a:ext>
                </a:extLst>
              </p:cNvPr>
              <p:cNvPicPr/>
              <p:nvPr/>
            </p:nvPicPr>
            <p:blipFill>
              <a:blip r:embed="rId8" cstate="screen">
                <a:extLst>
                  <a:ext uri="{28A0092B-C50C-407E-A947-70E740481C1C}">
                    <a14:useLocalDpi xmlns:a14="http://schemas.microsoft.com/office/drawing/2010/main"/>
                  </a:ext>
                </a:extLst>
              </a:blip>
              <a:stretch>
                <a:fillRect/>
              </a:stretch>
            </p:blipFill>
            <p:spPr>
              <a:xfrm>
                <a:off x="9302541" y="9470247"/>
                <a:ext cx="171408" cy="242568"/>
              </a:xfrm>
              <a:prstGeom prst="rect">
                <a:avLst/>
              </a:prstGeom>
            </p:spPr>
          </p:pic>
          <p:pic>
            <p:nvPicPr>
              <p:cNvPr id="81" name="object 19">
                <a:extLst>
                  <a:ext uri="{FF2B5EF4-FFF2-40B4-BE49-F238E27FC236}">
                    <a16:creationId xmlns:a16="http://schemas.microsoft.com/office/drawing/2014/main" id="{EE1CCD7D-EA87-1445-BFE6-11A657495AA1}"/>
                  </a:ext>
                </a:extLst>
              </p:cNvPr>
              <p:cNvPicPr/>
              <p:nvPr/>
            </p:nvPicPr>
            <p:blipFill>
              <a:blip r:embed="rId9" cstate="screen">
                <a:extLst>
                  <a:ext uri="{28A0092B-C50C-407E-A947-70E740481C1C}">
                    <a14:useLocalDpi xmlns:a14="http://schemas.microsoft.com/office/drawing/2010/main"/>
                  </a:ext>
                </a:extLst>
              </a:blip>
              <a:stretch>
                <a:fillRect/>
              </a:stretch>
            </p:blipFill>
            <p:spPr>
              <a:xfrm>
                <a:off x="9111801" y="9541404"/>
                <a:ext cx="152288" cy="167094"/>
              </a:xfrm>
              <a:prstGeom prst="rect">
                <a:avLst/>
              </a:prstGeom>
            </p:spPr>
          </p:pic>
          <p:sp>
            <p:nvSpPr>
              <p:cNvPr id="82" name="object 20">
                <a:extLst>
                  <a:ext uri="{FF2B5EF4-FFF2-40B4-BE49-F238E27FC236}">
                    <a16:creationId xmlns:a16="http://schemas.microsoft.com/office/drawing/2014/main" id="{0AD18D5A-B527-6749-A4C8-B468A11B693D}"/>
                  </a:ext>
                </a:extLst>
              </p:cNvPr>
              <p:cNvSpPr/>
              <p:nvPr/>
            </p:nvSpPr>
            <p:spPr>
              <a:xfrm>
                <a:off x="9619425" y="9486817"/>
                <a:ext cx="323215" cy="226060"/>
              </a:xfrm>
              <a:custGeom>
                <a:avLst/>
                <a:gdLst/>
                <a:ahLst/>
                <a:cxnLst/>
                <a:rect l="l" t="t" r="r" b="b"/>
                <a:pathLst>
                  <a:path w="323215" h="226059">
                    <a:moveTo>
                      <a:pt x="153225" y="198120"/>
                    </a:moveTo>
                    <a:lnTo>
                      <a:pt x="26162" y="198120"/>
                    </a:lnTo>
                    <a:lnTo>
                      <a:pt x="26162" y="0"/>
                    </a:lnTo>
                    <a:lnTo>
                      <a:pt x="0" y="0"/>
                    </a:lnTo>
                    <a:lnTo>
                      <a:pt x="0" y="198120"/>
                    </a:lnTo>
                    <a:lnTo>
                      <a:pt x="0" y="222250"/>
                    </a:lnTo>
                    <a:lnTo>
                      <a:pt x="153225" y="222250"/>
                    </a:lnTo>
                    <a:lnTo>
                      <a:pt x="153225" y="198120"/>
                    </a:lnTo>
                    <a:close/>
                  </a:path>
                  <a:path w="323215" h="226059">
                    <a:moveTo>
                      <a:pt x="323088" y="135953"/>
                    </a:moveTo>
                    <a:lnTo>
                      <a:pt x="321068" y="126403"/>
                    </a:lnTo>
                    <a:lnTo>
                      <a:pt x="316077" y="102857"/>
                    </a:lnTo>
                    <a:lnTo>
                      <a:pt x="298945" y="77152"/>
                    </a:lnTo>
                    <a:lnTo>
                      <a:pt x="298323" y="76746"/>
                    </a:lnTo>
                    <a:lnTo>
                      <a:pt x="297649" y="76301"/>
                    </a:lnTo>
                    <a:lnTo>
                      <a:pt x="297649" y="126403"/>
                    </a:lnTo>
                    <a:lnTo>
                      <a:pt x="184124" y="126403"/>
                    </a:lnTo>
                    <a:lnTo>
                      <a:pt x="205511" y="89649"/>
                    </a:lnTo>
                    <a:lnTo>
                      <a:pt x="243052" y="76746"/>
                    </a:lnTo>
                    <a:lnTo>
                      <a:pt x="291020" y="105079"/>
                    </a:lnTo>
                    <a:lnTo>
                      <a:pt x="297649" y="126403"/>
                    </a:lnTo>
                    <a:lnTo>
                      <a:pt x="297649" y="76301"/>
                    </a:lnTo>
                    <a:lnTo>
                      <a:pt x="273875" y="60502"/>
                    </a:lnTo>
                    <a:lnTo>
                      <a:pt x="243052" y="54584"/>
                    </a:lnTo>
                    <a:lnTo>
                      <a:pt x="210883" y="60667"/>
                    </a:lnTo>
                    <a:lnTo>
                      <a:pt x="183972" y="77990"/>
                    </a:lnTo>
                    <a:lnTo>
                      <a:pt x="165519" y="105079"/>
                    </a:lnTo>
                    <a:lnTo>
                      <a:pt x="165468" y="105232"/>
                    </a:lnTo>
                    <a:lnTo>
                      <a:pt x="158635" y="140627"/>
                    </a:lnTo>
                    <a:lnTo>
                      <a:pt x="165582" y="175882"/>
                    </a:lnTo>
                    <a:lnTo>
                      <a:pt x="184162" y="202793"/>
                    </a:lnTo>
                    <a:lnTo>
                      <a:pt x="210985" y="219964"/>
                    </a:lnTo>
                    <a:lnTo>
                      <a:pt x="242671" y="225996"/>
                    </a:lnTo>
                    <a:lnTo>
                      <a:pt x="265328" y="223647"/>
                    </a:lnTo>
                    <a:lnTo>
                      <a:pt x="285267" y="216636"/>
                    </a:lnTo>
                    <a:lnTo>
                      <a:pt x="302031" y="205041"/>
                    </a:lnTo>
                    <a:lnTo>
                      <a:pt x="303034" y="203809"/>
                    </a:lnTo>
                    <a:lnTo>
                      <a:pt x="315163" y="188925"/>
                    </a:lnTo>
                    <a:lnTo>
                      <a:pt x="295008" y="178663"/>
                    </a:lnTo>
                    <a:lnTo>
                      <a:pt x="284391" y="190258"/>
                    </a:lnTo>
                    <a:lnTo>
                      <a:pt x="271805" y="198056"/>
                    </a:lnTo>
                    <a:lnTo>
                      <a:pt x="257733" y="202438"/>
                    </a:lnTo>
                    <a:lnTo>
                      <a:pt x="242671" y="203809"/>
                    </a:lnTo>
                    <a:lnTo>
                      <a:pt x="221424" y="199821"/>
                    </a:lnTo>
                    <a:lnTo>
                      <a:pt x="202857" y="188290"/>
                    </a:lnTo>
                    <a:lnTo>
                      <a:pt x="189318" y="169887"/>
                    </a:lnTo>
                    <a:lnTo>
                      <a:pt x="183121" y="145237"/>
                    </a:lnTo>
                    <a:lnTo>
                      <a:pt x="323088" y="145237"/>
                    </a:lnTo>
                    <a:lnTo>
                      <a:pt x="323088" y="135953"/>
                    </a:lnTo>
                    <a:close/>
                  </a:path>
                </a:pathLst>
              </a:custGeom>
              <a:solidFill>
                <a:srgbClr val="FFFFFF"/>
              </a:solidFill>
            </p:spPr>
            <p:txBody>
              <a:bodyPr wrap="square" lIns="0" tIns="0" rIns="0" bIns="0" rtlCol="0"/>
              <a:lstStyle/>
              <a:p>
                <a:endParaRPr sz="662"/>
              </a:p>
            </p:txBody>
          </p:sp>
        </p:grpSp>
        <p:grpSp>
          <p:nvGrpSpPr>
            <p:cNvPr id="57" name="object 21">
              <a:extLst>
                <a:ext uri="{FF2B5EF4-FFF2-40B4-BE49-F238E27FC236}">
                  <a16:creationId xmlns:a16="http://schemas.microsoft.com/office/drawing/2014/main" id="{289195D6-4618-0049-BB00-8F5659C90A0C}"/>
                </a:ext>
              </a:extLst>
            </p:cNvPr>
            <p:cNvGrpSpPr/>
            <p:nvPr/>
          </p:nvGrpSpPr>
          <p:grpSpPr>
            <a:xfrm>
              <a:off x="3168431" y="5404544"/>
              <a:ext cx="2144039" cy="566430"/>
              <a:chOff x="5222962" y="8912493"/>
              <a:chExt cx="3535679" cy="934085"/>
            </a:xfrm>
          </p:grpSpPr>
          <p:sp>
            <p:nvSpPr>
              <p:cNvPr id="58" name="object 22">
                <a:extLst>
                  <a:ext uri="{FF2B5EF4-FFF2-40B4-BE49-F238E27FC236}">
                    <a16:creationId xmlns:a16="http://schemas.microsoft.com/office/drawing/2014/main" id="{293056A9-2228-EC4C-ACBE-25B9E54E14D6}"/>
                  </a:ext>
                </a:extLst>
              </p:cNvPr>
              <p:cNvSpPr/>
              <p:nvPr/>
            </p:nvSpPr>
            <p:spPr>
              <a:xfrm>
                <a:off x="5222962" y="8912493"/>
                <a:ext cx="1604645" cy="934085"/>
              </a:xfrm>
              <a:custGeom>
                <a:avLst/>
                <a:gdLst/>
                <a:ahLst/>
                <a:cxnLst/>
                <a:rect l="l" t="t" r="r" b="b"/>
                <a:pathLst>
                  <a:path w="1604645" h="934084">
                    <a:moveTo>
                      <a:pt x="1025811" y="0"/>
                    </a:moveTo>
                    <a:lnTo>
                      <a:pt x="578474" y="722260"/>
                    </a:lnTo>
                    <a:lnTo>
                      <a:pt x="199941" y="111326"/>
                    </a:lnTo>
                    <a:lnTo>
                      <a:pt x="332094" y="111326"/>
                    </a:lnTo>
                    <a:lnTo>
                      <a:pt x="578485" y="509000"/>
                    </a:lnTo>
                    <a:lnTo>
                      <a:pt x="893731" y="0"/>
                    </a:lnTo>
                    <a:lnTo>
                      <a:pt x="762783" y="0"/>
                    </a:lnTo>
                    <a:lnTo>
                      <a:pt x="578474" y="297603"/>
                    </a:lnTo>
                    <a:lnTo>
                      <a:pt x="394082" y="0"/>
                    </a:lnTo>
                    <a:lnTo>
                      <a:pt x="0" y="0"/>
                    </a:lnTo>
                    <a:lnTo>
                      <a:pt x="578485" y="933657"/>
                    </a:lnTo>
                    <a:lnTo>
                      <a:pt x="1025832" y="211396"/>
                    </a:lnTo>
                    <a:lnTo>
                      <a:pt x="1404344" y="822341"/>
                    </a:lnTo>
                    <a:lnTo>
                      <a:pt x="1272191" y="822341"/>
                    </a:lnTo>
                    <a:lnTo>
                      <a:pt x="1025811" y="424667"/>
                    </a:lnTo>
                    <a:lnTo>
                      <a:pt x="710543" y="933657"/>
                    </a:lnTo>
                    <a:lnTo>
                      <a:pt x="841503" y="933657"/>
                    </a:lnTo>
                    <a:lnTo>
                      <a:pt x="1025832" y="636085"/>
                    </a:lnTo>
                    <a:lnTo>
                      <a:pt x="1210203" y="933657"/>
                    </a:lnTo>
                    <a:lnTo>
                      <a:pt x="1604275" y="933657"/>
                    </a:lnTo>
                    <a:lnTo>
                      <a:pt x="1025811" y="0"/>
                    </a:lnTo>
                    <a:close/>
                  </a:path>
                </a:pathLst>
              </a:custGeom>
              <a:solidFill>
                <a:srgbClr val="D19000"/>
              </a:solidFill>
            </p:spPr>
            <p:txBody>
              <a:bodyPr wrap="square" lIns="0" tIns="0" rIns="0" bIns="0" rtlCol="0"/>
              <a:lstStyle/>
              <a:p>
                <a:endParaRPr sz="662"/>
              </a:p>
            </p:txBody>
          </p:sp>
          <p:sp>
            <p:nvSpPr>
              <p:cNvPr id="59" name="object 23">
                <a:extLst>
                  <a:ext uri="{FF2B5EF4-FFF2-40B4-BE49-F238E27FC236}">
                    <a16:creationId xmlns:a16="http://schemas.microsoft.com/office/drawing/2014/main" id="{FD04B31A-36B0-1543-BFBA-F37EEC554C19}"/>
                  </a:ext>
                </a:extLst>
              </p:cNvPr>
              <p:cNvSpPr/>
              <p:nvPr/>
            </p:nvSpPr>
            <p:spPr>
              <a:xfrm>
                <a:off x="6719481" y="9004255"/>
                <a:ext cx="1362710" cy="376555"/>
              </a:xfrm>
              <a:custGeom>
                <a:avLst/>
                <a:gdLst/>
                <a:ahLst/>
                <a:cxnLst/>
                <a:rect l="l" t="t" r="r" b="b"/>
                <a:pathLst>
                  <a:path w="1362709" h="376554">
                    <a:moveTo>
                      <a:pt x="389724" y="0"/>
                    </a:moveTo>
                    <a:lnTo>
                      <a:pt x="307238" y="0"/>
                    </a:lnTo>
                    <a:lnTo>
                      <a:pt x="194564" y="268224"/>
                    </a:lnTo>
                    <a:lnTo>
                      <a:pt x="82473" y="0"/>
                    </a:lnTo>
                    <a:lnTo>
                      <a:pt x="0" y="0"/>
                    </a:lnTo>
                    <a:lnTo>
                      <a:pt x="158838" y="368249"/>
                    </a:lnTo>
                    <a:lnTo>
                      <a:pt x="230835" y="368249"/>
                    </a:lnTo>
                    <a:lnTo>
                      <a:pt x="389724" y="0"/>
                    </a:lnTo>
                    <a:close/>
                  </a:path>
                  <a:path w="1362709" h="376554">
                    <a:moveTo>
                      <a:pt x="497649" y="93967"/>
                    </a:moveTo>
                    <a:lnTo>
                      <a:pt x="425081" y="93967"/>
                    </a:lnTo>
                    <a:lnTo>
                      <a:pt x="425081" y="368249"/>
                    </a:lnTo>
                    <a:lnTo>
                      <a:pt x="497649" y="368249"/>
                    </a:lnTo>
                    <a:lnTo>
                      <a:pt x="497649" y="93967"/>
                    </a:lnTo>
                    <a:close/>
                  </a:path>
                  <a:path w="1362709" h="376554">
                    <a:moveTo>
                      <a:pt x="816203" y="294043"/>
                    </a:moveTo>
                    <a:lnTo>
                      <a:pt x="750265" y="270421"/>
                    </a:lnTo>
                    <a:lnTo>
                      <a:pt x="737971" y="288429"/>
                    </a:lnTo>
                    <a:lnTo>
                      <a:pt x="722782" y="300710"/>
                    </a:lnTo>
                    <a:lnTo>
                      <a:pt x="705116" y="307733"/>
                    </a:lnTo>
                    <a:lnTo>
                      <a:pt x="685406" y="309968"/>
                    </a:lnTo>
                    <a:lnTo>
                      <a:pt x="654202" y="304330"/>
                    </a:lnTo>
                    <a:lnTo>
                      <a:pt x="630072" y="288391"/>
                    </a:lnTo>
                    <a:lnTo>
                      <a:pt x="614514" y="263601"/>
                    </a:lnTo>
                    <a:lnTo>
                      <a:pt x="609003" y="231406"/>
                    </a:lnTo>
                    <a:lnTo>
                      <a:pt x="614514" y="199326"/>
                    </a:lnTo>
                    <a:lnTo>
                      <a:pt x="630072" y="174307"/>
                    </a:lnTo>
                    <a:lnTo>
                      <a:pt x="654202" y="158064"/>
                    </a:lnTo>
                    <a:lnTo>
                      <a:pt x="685406" y="152273"/>
                    </a:lnTo>
                    <a:lnTo>
                      <a:pt x="704761" y="154495"/>
                    </a:lnTo>
                    <a:lnTo>
                      <a:pt x="722007" y="161391"/>
                    </a:lnTo>
                    <a:lnTo>
                      <a:pt x="736473" y="173342"/>
                    </a:lnTo>
                    <a:lnTo>
                      <a:pt x="747483" y="190728"/>
                    </a:lnTo>
                    <a:lnTo>
                      <a:pt x="814539" y="164896"/>
                    </a:lnTo>
                    <a:lnTo>
                      <a:pt x="792289" y="131889"/>
                    </a:lnTo>
                    <a:lnTo>
                      <a:pt x="762152" y="106984"/>
                    </a:lnTo>
                    <a:lnTo>
                      <a:pt x="725919" y="91249"/>
                    </a:lnTo>
                    <a:lnTo>
                      <a:pt x="685406" y="85763"/>
                    </a:lnTo>
                    <a:lnTo>
                      <a:pt x="639318" y="92621"/>
                    </a:lnTo>
                    <a:lnTo>
                      <a:pt x="599059" y="112179"/>
                    </a:lnTo>
                    <a:lnTo>
                      <a:pt x="567182" y="142862"/>
                    </a:lnTo>
                    <a:lnTo>
                      <a:pt x="546188" y="183121"/>
                    </a:lnTo>
                    <a:lnTo>
                      <a:pt x="538632" y="231406"/>
                    </a:lnTo>
                    <a:lnTo>
                      <a:pt x="546188" y="279615"/>
                    </a:lnTo>
                    <a:lnTo>
                      <a:pt x="567182" y="319747"/>
                    </a:lnTo>
                    <a:lnTo>
                      <a:pt x="599059" y="350291"/>
                    </a:lnTo>
                    <a:lnTo>
                      <a:pt x="639318" y="369722"/>
                    </a:lnTo>
                    <a:lnTo>
                      <a:pt x="685406" y="376542"/>
                    </a:lnTo>
                    <a:lnTo>
                      <a:pt x="727392" y="370840"/>
                    </a:lnTo>
                    <a:lnTo>
                      <a:pt x="764603" y="354457"/>
                    </a:lnTo>
                    <a:lnTo>
                      <a:pt x="794918" y="328485"/>
                    </a:lnTo>
                    <a:lnTo>
                      <a:pt x="816203" y="294043"/>
                    </a:lnTo>
                    <a:close/>
                  </a:path>
                  <a:path w="1362709" h="376554">
                    <a:moveTo>
                      <a:pt x="1064564" y="356171"/>
                    </a:moveTo>
                    <a:lnTo>
                      <a:pt x="1043736" y="295681"/>
                    </a:lnTo>
                    <a:lnTo>
                      <a:pt x="1032344" y="300990"/>
                    </a:lnTo>
                    <a:lnTo>
                      <a:pt x="1020292" y="305168"/>
                    </a:lnTo>
                    <a:lnTo>
                      <a:pt x="1008545" y="307898"/>
                    </a:lnTo>
                    <a:lnTo>
                      <a:pt x="998080" y="308876"/>
                    </a:lnTo>
                    <a:lnTo>
                      <a:pt x="981608" y="306133"/>
                    </a:lnTo>
                    <a:lnTo>
                      <a:pt x="968946" y="297624"/>
                    </a:lnTo>
                    <a:lnTo>
                      <a:pt x="960831" y="282930"/>
                    </a:lnTo>
                    <a:lnTo>
                      <a:pt x="957973" y="261645"/>
                    </a:lnTo>
                    <a:lnTo>
                      <a:pt x="957973" y="153339"/>
                    </a:lnTo>
                    <a:lnTo>
                      <a:pt x="1047597" y="153339"/>
                    </a:lnTo>
                    <a:lnTo>
                      <a:pt x="1047597" y="93980"/>
                    </a:lnTo>
                    <a:lnTo>
                      <a:pt x="957973" y="93980"/>
                    </a:lnTo>
                    <a:lnTo>
                      <a:pt x="957973" y="10998"/>
                    </a:lnTo>
                    <a:lnTo>
                      <a:pt x="885405" y="10998"/>
                    </a:lnTo>
                    <a:lnTo>
                      <a:pt x="885405" y="93980"/>
                    </a:lnTo>
                    <a:lnTo>
                      <a:pt x="826604" y="93980"/>
                    </a:lnTo>
                    <a:lnTo>
                      <a:pt x="826604" y="153339"/>
                    </a:lnTo>
                    <a:lnTo>
                      <a:pt x="885405" y="153339"/>
                    </a:lnTo>
                    <a:lnTo>
                      <a:pt x="885405" y="267144"/>
                    </a:lnTo>
                    <a:lnTo>
                      <a:pt x="893127" y="315988"/>
                    </a:lnTo>
                    <a:lnTo>
                      <a:pt x="914958" y="350062"/>
                    </a:lnTo>
                    <a:lnTo>
                      <a:pt x="948956" y="370014"/>
                    </a:lnTo>
                    <a:lnTo>
                      <a:pt x="993152" y="376516"/>
                    </a:lnTo>
                    <a:lnTo>
                      <a:pt x="1010043" y="375500"/>
                    </a:lnTo>
                    <a:lnTo>
                      <a:pt x="1026820" y="372110"/>
                    </a:lnTo>
                    <a:lnTo>
                      <a:pt x="1044613" y="365836"/>
                    </a:lnTo>
                    <a:lnTo>
                      <a:pt x="1064564" y="356171"/>
                    </a:lnTo>
                    <a:close/>
                  </a:path>
                  <a:path w="1362709" h="376554">
                    <a:moveTo>
                      <a:pt x="1362532" y="231406"/>
                    </a:moveTo>
                    <a:lnTo>
                      <a:pt x="1354861" y="183299"/>
                    </a:lnTo>
                    <a:lnTo>
                      <a:pt x="1336827" y="149479"/>
                    </a:lnTo>
                    <a:lnTo>
                      <a:pt x="1333614" y="143446"/>
                    </a:lnTo>
                    <a:lnTo>
                      <a:pt x="1301407" y="113245"/>
                    </a:lnTo>
                    <a:lnTo>
                      <a:pt x="1292199" y="108902"/>
                    </a:lnTo>
                    <a:lnTo>
                      <a:pt x="1292199" y="231406"/>
                    </a:lnTo>
                    <a:lnTo>
                      <a:pt x="1285417" y="265760"/>
                    </a:lnTo>
                    <a:lnTo>
                      <a:pt x="1267675" y="291515"/>
                    </a:lnTo>
                    <a:lnTo>
                      <a:pt x="1242822" y="307695"/>
                    </a:lnTo>
                    <a:lnTo>
                      <a:pt x="1214704" y="313309"/>
                    </a:lnTo>
                    <a:lnTo>
                      <a:pt x="1185646" y="307695"/>
                    </a:lnTo>
                    <a:lnTo>
                      <a:pt x="1160310" y="291515"/>
                    </a:lnTo>
                    <a:lnTo>
                      <a:pt x="1142377" y="265760"/>
                    </a:lnTo>
                    <a:lnTo>
                      <a:pt x="1135570" y="231406"/>
                    </a:lnTo>
                    <a:lnTo>
                      <a:pt x="1142377" y="197040"/>
                    </a:lnTo>
                    <a:lnTo>
                      <a:pt x="1160310" y="171284"/>
                    </a:lnTo>
                    <a:lnTo>
                      <a:pt x="1185646" y="155092"/>
                    </a:lnTo>
                    <a:lnTo>
                      <a:pt x="1214704" y="149479"/>
                    </a:lnTo>
                    <a:lnTo>
                      <a:pt x="1242822" y="155092"/>
                    </a:lnTo>
                    <a:lnTo>
                      <a:pt x="1267675" y="171284"/>
                    </a:lnTo>
                    <a:lnTo>
                      <a:pt x="1285417" y="197040"/>
                    </a:lnTo>
                    <a:lnTo>
                      <a:pt x="1292199" y="231406"/>
                    </a:lnTo>
                    <a:lnTo>
                      <a:pt x="1292199" y="108902"/>
                    </a:lnTo>
                    <a:lnTo>
                      <a:pt x="1260894" y="94107"/>
                    </a:lnTo>
                    <a:lnTo>
                      <a:pt x="1214704" y="87414"/>
                    </a:lnTo>
                    <a:lnTo>
                      <a:pt x="1167726" y="94107"/>
                    </a:lnTo>
                    <a:lnTo>
                      <a:pt x="1126718" y="113245"/>
                    </a:lnTo>
                    <a:lnTo>
                      <a:pt x="1094257" y="143446"/>
                    </a:lnTo>
                    <a:lnTo>
                      <a:pt x="1072896" y="183299"/>
                    </a:lnTo>
                    <a:lnTo>
                      <a:pt x="1065212" y="231406"/>
                    </a:lnTo>
                    <a:lnTo>
                      <a:pt x="1072896" y="279501"/>
                    </a:lnTo>
                    <a:lnTo>
                      <a:pt x="1094257" y="319354"/>
                    </a:lnTo>
                    <a:lnTo>
                      <a:pt x="1126718" y="349554"/>
                    </a:lnTo>
                    <a:lnTo>
                      <a:pt x="1167726" y="368693"/>
                    </a:lnTo>
                    <a:lnTo>
                      <a:pt x="1214704" y="375386"/>
                    </a:lnTo>
                    <a:lnTo>
                      <a:pt x="1260894" y="368693"/>
                    </a:lnTo>
                    <a:lnTo>
                      <a:pt x="1301407" y="349554"/>
                    </a:lnTo>
                    <a:lnTo>
                      <a:pt x="1333614" y="319354"/>
                    </a:lnTo>
                    <a:lnTo>
                      <a:pt x="1336840" y="313309"/>
                    </a:lnTo>
                    <a:lnTo>
                      <a:pt x="1354861" y="279501"/>
                    </a:lnTo>
                    <a:lnTo>
                      <a:pt x="1362532" y="231406"/>
                    </a:lnTo>
                    <a:close/>
                  </a:path>
                </a:pathLst>
              </a:custGeom>
              <a:solidFill>
                <a:srgbClr val="FFFFFF"/>
              </a:solidFill>
            </p:spPr>
            <p:txBody>
              <a:bodyPr wrap="square" lIns="0" tIns="0" rIns="0" bIns="0" rtlCol="0"/>
              <a:lstStyle/>
              <a:p>
                <a:endParaRPr sz="662"/>
              </a:p>
            </p:txBody>
          </p:sp>
          <p:pic>
            <p:nvPicPr>
              <p:cNvPr id="60" name="object 24">
                <a:extLst>
                  <a:ext uri="{FF2B5EF4-FFF2-40B4-BE49-F238E27FC236}">
                    <a16:creationId xmlns:a16="http://schemas.microsoft.com/office/drawing/2014/main" id="{8E2F4A62-9113-0F40-A9FD-904E074582B0}"/>
                  </a:ext>
                </a:extLst>
              </p:cNvPr>
              <p:cNvPicPr/>
              <p:nvPr/>
            </p:nvPicPr>
            <p:blipFill>
              <a:blip r:embed="rId10" cstate="screen">
                <a:extLst>
                  <a:ext uri="{28A0092B-C50C-407E-A947-70E740481C1C}">
                    <a14:useLocalDpi xmlns:a14="http://schemas.microsoft.com/office/drawing/2010/main"/>
                  </a:ext>
                </a:extLst>
              </a:blip>
              <a:stretch>
                <a:fillRect/>
              </a:stretch>
            </p:blipFill>
            <p:spPr>
              <a:xfrm>
                <a:off x="7136871" y="8972920"/>
                <a:ext cx="87965" cy="85767"/>
              </a:xfrm>
              <a:prstGeom prst="rect">
                <a:avLst/>
              </a:prstGeom>
            </p:spPr>
          </p:pic>
          <p:sp>
            <p:nvSpPr>
              <p:cNvPr id="61" name="object 25">
                <a:extLst>
                  <a:ext uri="{FF2B5EF4-FFF2-40B4-BE49-F238E27FC236}">
                    <a16:creationId xmlns:a16="http://schemas.microsoft.com/office/drawing/2014/main" id="{04E40F6B-6D7D-7F45-960E-553AB3B500F3}"/>
                  </a:ext>
                </a:extLst>
              </p:cNvPr>
              <p:cNvSpPr/>
              <p:nvPr/>
            </p:nvSpPr>
            <p:spPr>
              <a:xfrm>
                <a:off x="8460196" y="9090017"/>
                <a:ext cx="298450" cy="290830"/>
              </a:xfrm>
              <a:custGeom>
                <a:avLst/>
                <a:gdLst/>
                <a:ahLst/>
                <a:cxnLst/>
                <a:rect l="l" t="t" r="r" b="b"/>
                <a:pathLst>
                  <a:path w="298450" h="290829">
                    <a:moveTo>
                      <a:pt x="134676" y="0"/>
                    </a:moveTo>
                    <a:lnTo>
                      <a:pt x="93859" y="6863"/>
                    </a:lnTo>
                    <a:lnTo>
                      <a:pt x="57108" y="26415"/>
                    </a:lnTo>
                    <a:lnTo>
                      <a:pt x="27298" y="57096"/>
                    </a:lnTo>
                    <a:lnTo>
                      <a:pt x="7303" y="97350"/>
                    </a:lnTo>
                    <a:lnTo>
                      <a:pt x="0" y="145618"/>
                    </a:lnTo>
                    <a:lnTo>
                      <a:pt x="7303" y="193844"/>
                    </a:lnTo>
                    <a:lnTo>
                      <a:pt x="27298" y="233979"/>
                    </a:lnTo>
                    <a:lnTo>
                      <a:pt x="57108" y="264516"/>
                    </a:lnTo>
                    <a:lnTo>
                      <a:pt x="93859" y="283944"/>
                    </a:lnTo>
                    <a:lnTo>
                      <a:pt x="134676" y="290755"/>
                    </a:lnTo>
                    <a:lnTo>
                      <a:pt x="161380" y="288736"/>
                    </a:lnTo>
                    <a:lnTo>
                      <a:pt x="185400" y="282897"/>
                    </a:lnTo>
                    <a:lnTo>
                      <a:pt x="206730" y="273563"/>
                    </a:lnTo>
                    <a:lnTo>
                      <a:pt x="225364" y="261060"/>
                    </a:lnTo>
                    <a:lnTo>
                      <a:pt x="297928" y="261060"/>
                    </a:lnTo>
                    <a:lnTo>
                      <a:pt x="297928" y="227542"/>
                    </a:lnTo>
                    <a:lnTo>
                      <a:pt x="147367" y="227542"/>
                    </a:lnTo>
                    <a:lnTo>
                      <a:pt x="116749" y="221858"/>
                    </a:lnTo>
                    <a:lnTo>
                      <a:pt x="92341" y="205557"/>
                    </a:lnTo>
                    <a:lnTo>
                      <a:pt x="76192" y="179768"/>
                    </a:lnTo>
                    <a:lnTo>
                      <a:pt x="70353" y="145618"/>
                    </a:lnTo>
                    <a:lnTo>
                      <a:pt x="76192" y="111392"/>
                    </a:lnTo>
                    <a:lnTo>
                      <a:pt x="92341" y="85414"/>
                    </a:lnTo>
                    <a:lnTo>
                      <a:pt x="116749" y="68922"/>
                    </a:lnTo>
                    <a:lnTo>
                      <a:pt x="147367" y="63149"/>
                    </a:lnTo>
                    <a:lnTo>
                      <a:pt x="297928" y="63149"/>
                    </a:lnTo>
                    <a:lnTo>
                      <a:pt x="297928" y="30177"/>
                    </a:lnTo>
                    <a:lnTo>
                      <a:pt x="225364" y="30177"/>
                    </a:lnTo>
                    <a:lnTo>
                      <a:pt x="206730" y="17360"/>
                    </a:lnTo>
                    <a:lnTo>
                      <a:pt x="185400" y="7887"/>
                    </a:lnTo>
                    <a:lnTo>
                      <a:pt x="161380" y="2014"/>
                    </a:lnTo>
                    <a:lnTo>
                      <a:pt x="134676" y="0"/>
                    </a:lnTo>
                    <a:close/>
                  </a:path>
                  <a:path w="298450" h="290829">
                    <a:moveTo>
                      <a:pt x="297928" y="261060"/>
                    </a:moveTo>
                    <a:lnTo>
                      <a:pt x="225364" y="261060"/>
                    </a:lnTo>
                    <a:lnTo>
                      <a:pt x="225364" y="282473"/>
                    </a:lnTo>
                    <a:lnTo>
                      <a:pt x="297928" y="282473"/>
                    </a:lnTo>
                    <a:lnTo>
                      <a:pt x="297928" y="261060"/>
                    </a:lnTo>
                    <a:close/>
                  </a:path>
                  <a:path w="298450" h="290829">
                    <a:moveTo>
                      <a:pt x="297928" y="63149"/>
                    </a:moveTo>
                    <a:lnTo>
                      <a:pt x="147367" y="63149"/>
                    </a:lnTo>
                    <a:lnTo>
                      <a:pt x="175991" y="68922"/>
                    </a:lnTo>
                    <a:lnTo>
                      <a:pt x="200976" y="85414"/>
                    </a:lnTo>
                    <a:lnTo>
                      <a:pt x="218656" y="111392"/>
                    </a:lnTo>
                    <a:lnTo>
                      <a:pt x="225364" y="145618"/>
                    </a:lnTo>
                    <a:lnTo>
                      <a:pt x="218656" y="179768"/>
                    </a:lnTo>
                    <a:lnTo>
                      <a:pt x="200976" y="205557"/>
                    </a:lnTo>
                    <a:lnTo>
                      <a:pt x="175991" y="221858"/>
                    </a:lnTo>
                    <a:lnTo>
                      <a:pt x="147367" y="227542"/>
                    </a:lnTo>
                    <a:lnTo>
                      <a:pt x="297928" y="227542"/>
                    </a:lnTo>
                    <a:lnTo>
                      <a:pt x="297928" y="63149"/>
                    </a:lnTo>
                    <a:close/>
                  </a:path>
                  <a:path w="298450" h="290829">
                    <a:moveTo>
                      <a:pt x="297928" y="8219"/>
                    </a:moveTo>
                    <a:lnTo>
                      <a:pt x="225364" y="8219"/>
                    </a:lnTo>
                    <a:lnTo>
                      <a:pt x="225364" y="30177"/>
                    </a:lnTo>
                    <a:lnTo>
                      <a:pt x="297928" y="30177"/>
                    </a:lnTo>
                    <a:lnTo>
                      <a:pt x="297928" y="8219"/>
                    </a:lnTo>
                    <a:close/>
                  </a:path>
                </a:pathLst>
              </a:custGeom>
              <a:solidFill>
                <a:srgbClr val="FFFFFF"/>
              </a:solidFill>
            </p:spPr>
            <p:txBody>
              <a:bodyPr wrap="square" lIns="0" tIns="0" rIns="0" bIns="0" rtlCol="0"/>
              <a:lstStyle/>
              <a:p>
                <a:endParaRPr sz="662"/>
              </a:p>
            </p:txBody>
          </p:sp>
          <p:pic>
            <p:nvPicPr>
              <p:cNvPr id="62" name="object 26">
                <a:extLst>
                  <a:ext uri="{FF2B5EF4-FFF2-40B4-BE49-F238E27FC236}">
                    <a16:creationId xmlns:a16="http://schemas.microsoft.com/office/drawing/2014/main" id="{C44F0B67-B1F7-8146-B836-946E1E9FFF48}"/>
                  </a:ext>
                </a:extLst>
              </p:cNvPr>
              <p:cNvPicPr/>
              <p:nvPr/>
            </p:nvPicPr>
            <p:blipFill>
              <a:blip r:embed="rId11" cstate="screen">
                <a:extLst>
                  <a:ext uri="{28A0092B-C50C-407E-A947-70E740481C1C}">
                    <a14:useLocalDpi xmlns:a14="http://schemas.microsoft.com/office/drawing/2010/main"/>
                  </a:ext>
                </a:extLst>
              </a:blip>
              <a:stretch>
                <a:fillRect/>
              </a:stretch>
            </p:blipFill>
            <p:spPr>
              <a:xfrm>
                <a:off x="8339010" y="8972920"/>
                <a:ext cx="87965" cy="85767"/>
              </a:xfrm>
              <a:prstGeom prst="rect">
                <a:avLst/>
              </a:prstGeom>
            </p:spPr>
          </p:pic>
          <p:sp>
            <p:nvSpPr>
              <p:cNvPr id="63" name="object 27">
                <a:extLst>
                  <a:ext uri="{FF2B5EF4-FFF2-40B4-BE49-F238E27FC236}">
                    <a16:creationId xmlns:a16="http://schemas.microsoft.com/office/drawing/2014/main" id="{BA3813AC-E835-D24E-AE2B-F28865C51CED}"/>
                  </a:ext>
                </a:extLst>
              </p:cNvPr>
              <p:cNvSpPr/>
              <p:nvPr/>
            </p:nvSpPr>
            <p:spPr>
              <a:xfrm>
                <a:off x="6971436" y="9094387"/>
                <a:ext cx="1448435" cy="618490"/>
              </a:xfrm>
              <a:custGeom>
                <a:avLst/>
                <a:gdLst/>
                <a:ahLst/>
                <a:cxnLst/>
                <a:rect l="l" t="t" r="r" b="b"/>
                <a:pathLst>
                  <a:path w="1448434" h="618490">
                    <a:moveTo>
                      <a:pt x="173101" y="532396"/>
                    </a:moveTo>
                    <a:lnTo>
                      <a:pt x="166357" y="498017"/>
                    </a:lnTo>
                    <a:lnTo>
                      <a:pt x="148259" y="471627"/>
                    </a:lnTo>
                    <a:lnTo>
                      <a:pt x="148259" y="532396"/>
                    </a:lnTo>
                    <a:lnTo>
                      <a:pt x="143344" y="558215"/>
                    </a:lnTo>
                    <a:lnTo>
                      <a:pt x="130022" y="578294"/>
                    </a:lnTo>
                    <a:lnTo>
                      <a:pt x="110426" y="591299"/>
                    </a:lnTo>
                    <a:lnTo>
                      <a:pt x="86702" y="595934"/>
                    </a:lnTo>
                    <a:lnTo>
                      <a:pt x="62763" y="591299"/>
                    </a:lnTo>
                    <a:lnTo>
                      <a:pt x="42951" y="578294"/>
                    </a:lnTo>
                    <a:lnTo>
                      <a:pt x="29464" y="558215"/>
                    </a:lnTo>
                    <a:lnTo>
                      <a:pt x="24485" y="532396"/>
                    </a:lnTo>
                    <a:lnTo>
                      <a:pt x="29464" y="506780"/>
                    </a:lnTo>
                    <a:lnTo>
                      <a:pt x="42951" y="486918"/>
                    </a:lnTo>
                    <a:lnTo>
                      <a:pt x="62763" y="474091"/>
                    </a:lnTo>
                    <a:lnTo>
                      <a:pt x="86702" y="469531"/>
                    </a:lnTo>
                    <a:lnTo>
                      <a:pt x="110426" y="474091"/>
                    </a:lnTo>
                    <a:lnTo>
                      <a:pt x="130022" y="486918"/>
                    </a:lnTo>
                    <a:lnTo>
                      <a:pt x="143344" y="506780"/>
                    </a:lnTo>
                    <a:lnTo>
                      <a:pt x="148259" y="532396"/>
                    </a:lnTo>
                    <a:lnTo>
                      <a:pt x="148259" y="471627"/>
                    </a:lnTo>
                    <a:lnTo>
                      <a:pt x="147904" y="471106"/>
                    </a:lnTo>
                    <a:lnTo>
                      <a:pt x="145427" y="469531"/>
                    </a:lnTo>
                    <a:lnTo>
                      <a:pt x="120459" y="453580"/>
                    </a:lnTo>
                    <a:lnTo>
                      <a:pt x="86702" y="447319"/>
                    </a:lnTo>
                    <a:lnTo>
                      <a:pt x="52628" y="453580"/>
                    </a:lnTo>
                    <a:lnTo>
                      <a:pt x="25107" y="471106"/>
                    </a:lnTo>
                    <a:lnTo>
                      <a:pt x="6705" y="498017"/>
                    </a:lnTo>
                    <a:lnTo>
                      <a:pt x="0" y="532396"/>
                    </a:lnTo>
                    <a:lnTo>
                      <a:pt x="6705" y="566839"/>
                    </a:lnTo>
                    <a:lnTo>
                      <a:pt x="25107" y="593953"/>
                    </a:lnTo>
                    <a:lnTo>
                      <a:pt x="52628" y="611695"/>
                    </a:lnTo>
                    <a:lnTo>
                      <a:pt x="86702" y="618070"/>
                    </a:lnTo>
                    <a:lnTo>
                      <a:pt x="120459" y="611695"/>
                    </a:lnTo>
                    <a:lnTo>
                      <a:pt x="144830" y="595934"/>
                    </a:lnTo>
                    <a:lnTo>
                      <a:pt x="147904" y="593953"/>
                    </a:lnTo>
                    <a:lnTo>
                      <a:pt x="166357" y="566839"/>
                    </a:lnTo>
                    <a:lnTo>
                      <a:pt x="173101" y="532396"/>
                    </a:lnTo>
                    <a:close/>
                  </a:path>
                  <a:path w="1448434" h="618490">
                    <a:moveTo>
                      <a:pt x="294970" y="376161"/>
                    </a:moveTo>
                    <a:lnTo>
                      <a:pt x="288836" y="373570"/>
                    </a:lnTo>
                    <a:lnTo>
                      <a:pt x="282359" y="371716"/>
                    </a:lnTo>
                    <a:lnTo>
                      <a:pt x="275564" y="370611"/>
                    </a:lnTo>
                    <a:lnTo>
                      <a:pt x="268490" y="370243"/>
                    </a:lnTo>
                    <a:lnTo>
                      <a:pt x="245376" y="374243"/>
                    </a:lnTo>
                    <a:lnTo>
                      <a:pt x="227749" y="385635"/>
                    </a:lnTo>
                    <a:lnTo>
                      <a:pt x="216522" y="403466"/>
                    </a:lnTo>
                    <a:lnTo>
                      <a:pt x="212572" y="426796"/>
                    </a:lnTo>
                    <a:lnTo>
                      <a:pt x="212572" y="450964"/>
                    </a:lnTo>
                    <a:lnTo>
                      <a:pt x="178511" y="450964"/>
                    </a:lnTo>
                    <a:lnTo>
                      <a:pt x="178511" y="472147"/>
                    </a:lnTo>
                    <a:lnTo>
                      <a:pt x="212572" y="472147"/>
                    </a:lnTo>
                    <a:lnTo>
                      <a:pt x="212572" y="614108"/>
                    </a:lnTo>
                    <a:lnTo>
                      <a:pt x="237705" y="614108"/>
                    </a:lnTo>
                    <a:lnTo>
                      <a:pt x="237705" y="472147"/>
                    </a:lnTo>
                    <a:lnTo>
                      <a:pt x="291287" y="472147"/>
                    </a:lnTo>
                    <a:lnTo>
                      <a:pt x="291287" y="450964"/>
                    </a:lnTo>
                    <a:lnTo>
                      <a:pt x="237705" y="450964"/>
                    </a:lnTo>
                    <a:lnTo>
                      <a:pt x="237705" y="426796"/>
                    </a:lnTo>
                    <a:lnTo>
                      <a:pt x="239979" y="412750"/>
                    </a:lnTo>
                    <a:lnTo>
                      <a:pt x="246456" y="402132"/>
                    </a:lnTo>
                    <a:lnTo>
                      <a:pt x="256667" y="395427"/>
                    </a:lnTo>
                    <a:lnTo>
                      <a:pt x="270103" y="393090"/>
                    </a:lnTo>
                    <a:lnTo>
                      <a:pt x="276110" y="393090"/>
                    </a:lnTo>
                    <a:lnTo>
                      <a:pt x="282702" y="394411"/>
                    </a:lnTo>
                    <a:lnTo>
                      <a:pt x="288645" y="396671"/>
                    </a:lnTo>
                    <a:lnTo>
                      <a:pt x="294970" y="376161"/>
                    </a:lnTo>
                    <a:close/>
                  </a:path>
                  <a:path w="1448434" h="618490">
                    <a:moveTo>
                      <a:pt x="1340789" y="2184"/>
                    </a:moveTo>
                    <a:lnTo>
                      <a:pt x="1334223" y="0"/>
                    </a:lnTo>
                    <a:lnTo>
                      <a:pt x="1321600" y="0"/>
                    </a:lnTo>
                    <a:lnTo>
                      <a:pt x="1290523" y="3937"/>
                    </a:lnTo>
                    <a:lnTo>
                      <a:pt x="1263929" y="14973"/>
                    </a:lnTo>
                    <a:lnTo>
                      <a:pt x="1241577" y="31991"/>
                    </a:lnTo>
                    <a:lnTo>
                      <a:pt x="1223187" y="53860"/>
                    </a:lnTo>
                    <a:lnTo>
                      <a:pt x="1223187" y="3848"/>
                    </a:lnTo>
                    <a:lnTo>
                      <a:pt x="1150620" y="3848"/>
                    </a:lnTo>
                    <a:lnTo>
                      <a:pt x="1150620" y="278130"/>
                    </a:lnTo>
                    <a:lnTo>
                      <a:pt x="1223187" y="278130"/>
                    </a:lnTo>
                    <a:lnTo>
                      <a:pt x="1223187" y="189623"/>
                    </a:lnTo>
                    <a:lnTo>
                      <a:pt x="1229042" y="139014"/>
                    </a:lnTo>
                    <a:lnTo>
                      <a:pt x="1246949" y="102158"/>
                    </a:lnTo>
                    <a:lnTo>
                      <a:pt x="1277429" y="79629"/>
                    </a:lnTo>
                    <a:lnTo>
                      <a:pt x="1321003" y="71983"/>
                    </a:lnTo>
                    <a:lnTo>
                      <a:pt x="1336992" y="71983"/>
                    </a:lnTo>
                    <a:lnTo>
                      <a:pt x="1340789" y="2184"/>
                    </a:lnTo>
                    <a:close/>
                  </a:path>
                  <a:path w="1448434" h="618490">
                    <a:moveTo>
                      <a:pt x="1447825" y="3835"/>
                    </a:moveTo>
                    <a:lnTo>
                      <a:pt x="1375270" y="3835"/>
                    </a:lnTo>
                    <a:lnTo>
                      <a:pt x="1375270" y="278117"/>
                    </a:lnTo>
                    <a:lnTo>
                      <a:pt x="1447825" y="278117"/>
                    </a:lnTo>
                    <a:lnTo>
                      <a:pt x="1447825" y="3835"/>
                    </a:lnTo>
                    <a:close/>
                  </a:path>
                </a:pathLst>
              </a:custGeom>
              <a:solidFill>
                <a:srgbClr val="FFFFFF"/>
              </a:solidFill>
            </p:spPr>
            <p:txBody>
              <a:bodyPr wrap="square" lIns="0" tIns="0" rIns="0" bIns="0" rtlCol="0"/>
              <a:lstStyle/>
              <a:p>
                <a:endParaRPr sz="662"/>
              </a:p>
            </p:txBody>
          </p:sp>
          <p:pic>
            <p:nvPicPr>
              <p:cNvPr id="64" name="object 28">
                <a:extLst>
                  <a:ext uri="{FF2B5EF4-FFF2-40B4-BE49-F238E27FC236}">
                    <a16:creationId xmlns:a16="http://schemas.microsoft.com/office/drawing/2014/main" id="{CE3A5A1B-22C3-354E-9B2F-5BBAA8207395}"/>
                  </a:ext>
                </a:extLst>
              </p:cNvPr>
              <p:cNvPicPr/>
              <p:nvPr/>
            </p:nvPicPr>
            <p:blipFill>
              <a:blip r:embed="rId12" cstate="screen">
                <a:extLst>
                  <a:ext uri="{28A0092B-C50C-407E-A947-70E740481C1C}">
                    <a14:useLocalDpi xmlns:a14="http://schemas.microsoft.com/office/drawing/2010/main"/>
                  </a:ext>
                </a:extLst>
              </a:blip>
              <a:stretch>
                <a:fillRect/>
              </a:stretch>
            </p:blipFill>
            <p:spPr>
              <a:xfrm>
                <a:off x="8116830" y="9470244"/>
                <a:ext cx="152267" cy="238254"/>
              </a:xfrm>
              <a:prstGeom prst="rect">
                <a:avLst/>
              </a:prstGeom>
            </p:spPr>
          </p:pic>
          <p:sp>
            <p:nvSpPr>
              <p:cNvPr id="65" name="object 29">
                <a:extLst>
                  <a:ext uri="{FF2B5EF4-FFF2-40B4-BE49-F238E27FC236}">
                    <a16:creationId xmlns:a16="http://schemas.microsoft.com/office/drawing/2014/main" id="{430E521A-93BC-A04F-99CC-346BE4E0F0DE}"/>
                  </a:ext>
                </a:extLst>
              </p:cNvPr>
              <p:cNvSpPr/>
              <p:nvPr/>
            </p:nvSpPr>
            <p:spPr>
              <a:xfrm>
                <a:off x="8316735" y="9479197"/>
                <a:ext cx="34925" cy="229870"/>
              </a:xfrm>
              <a:custGeom>
                <a:avLst/>
                <a:gdLst/>
                <a:ahLst/>
                <a:cxnLst/>
                <a:rect l="l" t="t" r="r" b="b"/>
                <a:pathLst>
                  <a:path w="34925" h="229870">
                    <a:moveTo>
                      <a:pt x="30099" y="66179"/>
                    </a:moveTo>
                    <a:lnTo>
                      <a:pt x="4610" y="66179"/>
                    </a:lnTo>
                    <a:lnTo>
                      <a:pt x="4610" y="229311"/>
                    </a:lnTo>
                    <a:lnTo>
                      <a:pt x="30099" y="229311"/>
                    </a:lnTo>
                    <a:lnTo>
                      <a:pt x="30099" y="66179"/>
                    </a:lnTo>
                    <a:close/>
                  </a:path>
                  <a:path w="34925" h="229870">
                    <a:moveTo>
                      <a:pt x="34721" y="7924"/>
                    </a:moveTo>
                    <a:lnTo>
                      <a:pt x="27178" y="0"/>
                    </a:lnTo>
                    <a:lnTo>
                      <a:pt x="17208" y="0"/>
                    </a:lnTo>
                    <a:lnTo>
                      <a:pt x="7302" y="0"/>
                    </a:lnTo>
                    <a:lnTo>
                      <a:pt x="0" y="7924"/>
                    </a:lnTo>
                    <a:lnTo>
                      <a:pt x="0" y="26466"/>
                    </a:lnTo>
                    <a:lnTo>
                      <a:pt x="7302" y="33718"/>
                    </a:lnTo>
                    <a:lnTo>
                      <a:pt x="27178" y="33718"/>
                    </a:lnTo>
                    <a:lnTo>
                      <a:pt x="34721" y="26466"/>
                    </a:lnTo>
                    <a:lnTo>
                      <a:pt x="34721" y="7924"/>
                    </a:lnTo>
                    <a:close/>
                  </a:path>
                </a:pathLst>
              </a:custGeom>
              <a:solidFill>
                <a:srgbClr val="FFFFFF"/>
              </a:solidFill>
            </p:spPr>
            <p:txBody>
              <a:bodyPr wrap="square" lIns="0" tIns="0" rIns="0" bIns="0" rtlCol="0"/>
              <a:lstStyle/>
              <a:p>
                <a:endParaRPr sz="662"/>
              </a:p>
            </p:txBody>
          </p:sp>
          <p:pic>
            <p:nvPicPr>
              <p:cNvPr id="66" name="object 30">
                <a:extLst>
                  <a:ext uri="{FF2B5EF4-FFF2-40B4-BE49-F238E27FC236}">
                    <a16:creationId xmlns:a16="http://schemas.microsoft.com/office/drawing/2014/main" id="{B2BBCCE3-6119-1D4E-A087-77284E770B25}"/>
                  </a:ext>
                </a:extLst>
              </p:cNvPr>
              <p:cNvPicPr/>
              <p:nvPr/>
            </p:nvPicPr>
            <p:blipFill>
              <a:blip r:embed="rId9" cstate="screen">
                <a:extLst>
                  <a:ext uri="{28A0092B-C50C-407E-A947-70E740481C1C}">
                    <a14:useLocalDpi xmlns:a14="http://schemas.microsoft.com/office/drawing/2010/main"/>
                  </a:ext>
                </a:extLst>
              </a:blip>
              <a:stretch>
                <a:fillRect/>
              </a:stretch>
            </p:blipFill>
            <p:spPr>
              <a:xfrm>
                <a:off x="8402091" y="9541404"/>
                <a:ext cx="152288" cy="167094"/>
              </a:xfrm>
              <a:prstGeom prst="rect">
                <a:avLst/>
              </a:prstGeom>
            </p:spPr>
          </p:pic>
          <p:pic>
            <p:nvPicPr>
              <p:cNvPr id="67" name="object 31">
                <a:extLst>
                  <a:ext uri="{FF2B5EF4-FFF2-40B4-BE49-F238E27FC236}">
                    <a16:creationId xmlns:a16="http://schemas.microsoft.com/office/drawing/2014/main" id="{ACDD7538-B62B-BB42-B4FB-E95AB44A9F77}"/>
                  </a:ext>
                </a:extLst>
              </p:cNvPr>
              <p:cNvPicPr/>
              <p:nvPr/>
            </p:nvPicPr>
            <p:blipFill>
              <a:blip r:embed="rId13" cstate="screen">
                <a:extLst>
                  <a:ext uri="{28A0092B-C50C-407E-A947-70E740481C1C}">
                    <a14:useLocalDpi xmlns:a14="http://schemas.microsoft.com/office/drawing/2010/main"/>
                  </a:ext>
                </a:extLst>
              </a:blip>
              <a:stretch>
                <a:fillRect/>
              </a:stretch>
            </p:blipFill>
            <p:spPr>
              <a:xfrm>
                <a:off x="8591672" y="9541398"/>
                <a:ext cx="166466" cy="229972"/>
              </a:xfrm>
              <a:prstGeom prst="rect">
                <a:avLst/>
              </a:prstGeom>
            </p:spPr>
          </p:pic>
          <p:pic>
            <p:nvPicPr>
              <p:cNvPr id="68" name="object 32">
                <a:extLst>
                  <a:ext uri="{FF2B5EF4-FFF2-40B4-BE49-F238E27FC236}">
                    <a16:creationId xmlns:a16="http://schemas.microsoft.com/office/drawing/2014/main" id="{A359182E-121C-A349-9009-FB0EF2487AF1}"/>
                  </a:ext>
                </a:extLst>
              </p:cNvPr>
              <p:cNvPicPr/>
              <p:nvPr/>
            </p:nvPicPr>
            <p:blipFill>
              <a:blip r:embed="rId14" cstate="screen">
                <a:extLst>
                  <a:ext uri="{28A0092B-C50C-407E-A947-70E740481C1C}">
                    <a14:useLocalDpi xmlns:a14="http://schemas.microsoft.com/office/drawing/2010/main"/>
                  </a:ext>
                </a:extLst>
              </a:blip>
              <a:stretch>
                <a:fillRect/>
              </a:stretch>
            </p:blipFill>
            <p:spPr>
              <a:xfrm>
                <a:off x="7918595" y="9541401"/>
                <a:ext cx="158874" cy="171408"/>
              </a:xfrm>
              <a:prstGeom prst="rect">
                <a:avLst/>
              </a:prstGeom>
            </p:spPr>
          </p:pic>
          <p:pic>
            <p:nvPicPr>
              <p:cNvPr id="69" name="object 33">
                <a:extLst>
                  <a:ext uri="{FF2B5EF4-FFF2-40B4-BE49-F238E27FC236}">
                    <a16:creationId xmlns:a16="http://schemas.microsoft.com/office/drawing/2014/main" id="{CF7CD441-BE2A-024F-A63C-10D32A23C87E}"/>
                  </a:ext>
                </a:extLst>
              </p:cNvPr>
              <p:cNvPicPr/>
              <p:nvPr/>
            </p:nvPicPr>
            <p:blipFill>
              <a:blip r:embed="rId15" cstate="screen">
                <a:extLst>
                  <a:ext uri="{28A0092B-C50C-407E-A947-70E740481C1C}">
                    <a14:useLocalDpi xmlns:a14="http://schemas.microsoft.com/office/drawing/2010/main"/>
                  </a:ext>
                </a:extLst>
              </a:blip>
              <a:stretch>
                <a:fillRect/>
              </a:stretch>
            </p:blipFill>
            <p:spPr>
              <a:xfrm>
                <a:off x="7518073" y="9541399"/>
                <a:ext cx="164434" cy="171408"/>
              </a:xfrm>
              <a:prstGeom prst="rect">
                <a:avLst/>
              </a:prstGeom>
            </p:spPr>
          </p:pic>
          <p:sp>
            <p:nvSpPr>
              <p:cNvPr id="70" name="object 34">
                <a:extLst>
                  <a:ext uri="{FF2B5EF4-FFF2-40B4-BE49-F238E27FC236}">
                    <a16:creationId xmlns:a16="http://schemas.microsoft.com/office/drawing/2014/main" id="{FD6200C3-AB09-1747-84E8-200CCDF079F8}"/>
                  </a:ext>
                </a:extLst>
              </p:cNvPr>
              <p:cNvSpPr/>
              <p:nvPr/>
            </p:nvSpPr>
            <p:spPr>
              <a:xfrm>
                <a:off x="7362393" y="9486817"/>
                <a:ext cx="191135" cy="222250"/>
              </a:xfrm>
              <a:custGeom>
                <a:avLst/>
                <a:gdLst/>
                <a:ahLst/>
                <a:cxnLst/>
                <a:rect l="l" t="t" r="r" b="b"/>
                <a:pathLst>
                  <a:path w="191134" h="222250">
                    <a:moveTo>
                      <a:pt x="190893" y="0"/>
                    </a:moveTo>
                    <a:lnTo>
                      <a:pt x="0" y="0"/>
                    </a:lnTo>
                    <a:lnTo>
                      <a:pt x="0" y="22860"/>
                    </a:lnTo>
                    <a:lnTo>
                      <a:pt x="82359" y="22860"/>
                    </a:lnTo>
                    <a:lnTo>
                      <a:pt x="82359" y="222250"/>
                    </a:lnTo>
                    <a:lnTo>
                      <a:pt x="108877" y="222250"/>
                    </a:lnTo>
                    <a:lnTo>
                      <a:pt x="108877" y="22860"/>
                    </a:lnTo>
                    <a:lnTo>
                      <a:pt x="190893" y="22860"/>
                    </a:lnTo>
                    <a:lnTo>
                      <a:pt x="190893" y="0"/>
                    </a:lnTo>
                    <a:close/>
                  </a:path>
                </a:pathLst>
              </a:custGeom>
              <a:solidFill>
                <a:srgbClr val="FFFFFF"/>
              </a:solidFill>
            </p:spPr>
            <p:txBody>
              <a:bodyPr wrap="square" lIns="0" tIns="0" rIns="0" bIns="0" rtlCol="0"/>
              <a:lstStyle/>
              <a:p>
                <a:endParaRPr sz="662"/>
              </a:p>
            </p:txBody>
          </p:sp>
          <p:pic>
            <p:nvPicPr>
              <p:cNvPr id="71" name="object 35">
                <a:extLst>
                  <a:ext uri="{FF2B5EF4-FFF2-40B4-BE49-F238E27FC236}">
                    <a16:creationId xmlns:a16="http://schemas.microsoft.com/office/drawing/2014/main" id="{9CDB6079-69BA-484D-8B4A-5E548A881653}"/>
                  </a:ext>
                </a:extLst>
              </p:cNvPr>
              <p:cNvPicPr/>
              <p:nvPr/>
            </p:nvPicPr>
            <p:blipFill>
              <a:blip r:embed="rId2" cstate="screen">
                <a:extLst>
                  <a:ext uri="{28A0092B-C50C-407E-A947-70E740481C1C}">
                    <a14:useLocalDpi xmlns:a14="http://schemas.microsoft.com/office/drawing/2010/main"/>
                  </a:ext>
                </a:extLst>
              </a:blip>
              <a:stretch>
                <a:fillRect/>
              </a:stretch>
            </p:blipFill>
            <p:spPr>
              <a:xfrm>
                <a:off x="7710422" y="9541407"/>
                <a:ext cx="171408" cy="171408"/>
              </a:xfrm>
              <a:prstGeom prst="rect">
                <a:avLst/>
              </a:prstGeom>
            </p:spPr>
          </p:pic>
        </p:grpSp>
      </p:grpSp>
      <p:pic>
        <p:nvPicPr>
          <p:cNvPr id="40" name="Picture 39" descr="A picture containing text&#10;&#10;Description automatically generated">
            <a:extLst>
              <a:ext uri="{FF2B5EF4-FFF2-40B4-BE49-F238E27FC236}">
                <a16:creationId xmlns:a16="http://schemas.microsoft.com/office/drawing/2014/main" id="{97E18672-B236-4040-995E-4B367AF43681}"/>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l="75408" b="15073"/>
          <a:stretch/>
        </p:blipFill>
        <p:spPr>
          <a:xfrm>
            <a:off x="9193696" y="0"/>
            <a:ext cx="2998304" cy="5824330"/>
          </a:xfrm>
          <a:prstGeom prst="rect">
            <a:avLst/>
          </a:prstGeom>
        </p:spPr>
      </p:pic>
      <p:sp>
        <p:nvSpPr>
          <p:cNvPr id="42" name="Subtitle 2">
            <a:extLst>
              <a:ext uri="{FF2B5EF4-FFF2-40B4-BE49-F238E27FC236}">
                <a16:creationId xmlns:a16="http://schemas.microsoft.com/office/drawing/2014/main" id="{9703402A-4700-4906-B3FC-6CE41693CF3F}"/>
              </a:ext>
            </a:extLst>
          </p:cNvPr>
          <p:cNvSpPr>
            <a:spLocks noGrp="1"/>
          </p:cNvSpPr>
          <p:nvPr>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Optional text</a:t>
            </a:r>
            <a:endParaRPr lang="en-US" dirty="0"/>
          </a:p>
        </p:txBody>
      </p:sp>
      <p:sp>
        <p:nvSpPr>
          <p:cNvPr id="43" name="Text Placeholder 62">
            <a:extLst>
              <a:ext uri="{FF2B5EF4-FFF2-40B4-BE49-F238E27FC236}">
                <a16:creationId xmlns:a16="http://schemas.microsoft.com/office/drawing/2014/main" id="{A5AD5CE8-5C3A-4333-A02D-A7DB35580791}"/>
              </a:ext>
            </a:extLst>
          </p:cNvPr>
          <p:cNvSpPr>
            <a:spLocks noGrp="1"/>
          </p:cNvSpPr>
          <p:nvPr>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accent1"/>
                </a:solidFill>
              </a:defRPr>
            </a:lvl1pPr>
          </a:lstStyle>
          <a:p>
            <a:pPr lvl="0"/>
            <a:r>
              <a:rPr lang="en-US" sz="6000" dirty="0"/>
              <a:t>Thank you</a:t>
            </a:r>
            <a:endParaRPr lang="en-US" dirty="0"/>
          </a:p>
        </p:txBody>
      </p:sp>
    </p:spTree>
    <p:extLst>
      <p:ext uri="{BB962C8B-B14F-4D97-AF65-F5344CB8AC3E}">
        <p14:creationId xmlns:p14="http://schemas.microsoft.com/office/powerpoint/2010/main" val="39564730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 option 2">
    <p:bg>
      <p:bgPr>
        <a:solidFill>
          <a:schemeClr val="bg1"/>
        </a:solidFill>
        <a:effectLst/>
      </p:bgPr>
    </p:bg>
    <p:spTree>
      <p:nvGrpSpPr>
        <p:cNvPr id="1" name=""/>
        <p:cNvGrpSpPr/>
        <p:nvPr/>
      </p:nvGrpSpPr>
      <p:grpSpPr>
        <a:xfrm>
          <a:off x="0" y="0"/>
          <a:ext cx="0" cy="0"/>
          <a:chOff x="0" y="0"/>
          <a:chExt cx="0" cy="0"/>
        </a:xfrm>
      </p:grpSpPr>
      <p:pic>
        <p:nvPicPr>
          <p:cNvPr id="6" name="object 3">
            <a:extLst>
              <a:ext uri="{FF2B5EF4-FFF2-40B4-BE49-F238E27FC236}">
                <a16:creationId xmlns:a16="http://schemas.microsoft.com/office/drawing/2014/main" id="{A6A976EA-15EA-0641-8130-04CAB1B15E94}"/>
              </a:ext>
            </a:extLst>
          </p:cNvPr>
          <p:cNvPicPr/>
          <p:nvPr userDrawn="1"/>
        </p:nvPicPr>
        <p:blipFill>
          <a:blip r:embed="rId2" cstate="print"/>
          <a:stretch>
            <a:fillRect/>
          </a:stretch>
        </p:blipFill>
        <p:spPr>
          <a:xfrm>
            <a:off x="834063" y="5681514"/>
            <a:ext cx="3883524" cy="565410"/>
          </a:xfrm>
          <a:prstGeom prst="rect">
            <a:avLst/>
          </a:prstGeom>
        </p:spPr>
      </p:pic>
      <p:sp>
        <p:nvSpPr>
          <p:cNvPr id="12" name="object 4">
            <a:extLst>
              <a:ext uri="{FF2B5EF4-FFF2-40B4-BE49-F238E27FC236}">
                <a16:creationId xmlns:a16="http://schemas.microsoft.com/office/drawing/2014/main" id="{4D2F5F15-BEE4-0849-94CD-C130A796FA9B}"/>
              </a:ext>
            </a:extLst>
          </p:cNvPr>
          <p:cNvSpPr/>
          <p:nvPr/>
        </p:nvSpPr>
        <p:spPr>
          <a:xfrm>
            <a:off x="11018316" y="4732239"/>
            <a:ext cx="1174061" cy="2125556"/>
          </a:xfrm>
          <a:custGeom>
            <a:avLst/>
            <a:gdLst/>
            <a:ahLst/>
            <a:cxnLst/>
            <a:rect l="l" t="t" r="r" b="b"/>
            <a:pathLst>
              <a:path w="1936115" h="3505200">
                <a:moveTo>
                  <a:pt x="1936087" y="0"/>
                </a:moveTo>
                <a:lnTo>
                  <a:pt x="0" y="2076209"/>
                </a:lnTo>
                <a:lnTo>
                  <a:pt x="388710" y="3504741"/>
                </a:lnTo>
                <a:lnTo>
                  <a:pt x="1936087" y="3504741"/>
                </a:lnTo>
                <a:lnTo>
                  <a:pt x="1936087" y="0"/>
                </a:lnTo>
                <a:close/>
              </a:path>
            </a:pathLst>
          </a:custGeom>
          <a:solidFill>
            <a:srgbClr val="003B5C"/>
          </a:solidFill>
        </p:spPr>
        <p:txBody>
          <a:bodyPr wrap="square" lIns="0" tIns="0" rIns="0" bIns="0" rtlCol="0"/>
          <a:lstStyle/>
          <a:p>
            <a:endParaRPr sz="662"/>
          </a:p>
        </p:txBody>
      </p:sp>
      <p:pic>
        <p:nvPicPr>
          <p:cNvPr id="14" name="Picture 13" descr="A picture containing text&#10;&#10;Description automatically generated">
            <a:extLst>
              <a:ext uri="{FF2B5EF4-FFF2-40B4-BE49-F238E27FC236}">
                <a16:creationId xmlns:a16="http://schemas.microsoft.com/office/drawing/2014/main" id="{9965179F-7589-094F-8FC2-84E7CCA1330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75408" b="15073"/>
          <a:stretch/>
        </p:blipFill>
        <p:spPr>
          <a:xfrm>
            <a:off x="9193696" y="0"/>
            <a:ext cx="2998304" cy="5824330"/>
          </a:xfrm>
          <a:prstGeom prst="rect">
            <a:avLst/>
          </a:prstGeom>
        </p:spPr>
      </p:pic>
      <p:sp>
        <p:nvSpPr>
          <p:cNvPr id="7" name="Subtitle 2">
            <a:extLst>
              <a:ext uri="{FF2B5EF4-FFF2-40B4-BE49-F238E27FC236}">
                <a16:creationId xmlns:a16="http://schemas.microsoft.com/office/drawing/2014/main" id="{87A3B084-BC66-4088-97F1-F1A87CAD8736}"/>
              </a:ext>
            </a:extLst>
          </p:cNvPr>
          <p:cNvSpPr>
            <a:spLocks noGrp="1"/>
          </p:cNvSpPr>
          <p:nvPr>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Optional text</a:t>
            </a:r>
            <a:endParaRPr lang="en-US" dirty="0"/>
          </a:p>
        </p:txBody>
      </p:sp>
      <p:sp>
        <p:nvSpPr>
          <p:cNvPr id="8" name="Text Placeholder 62">
            <a:extLst>
              <a:ext uri="{FF2B5EF4-FFF2-40B4-BE49-F238E27FC236}">
                <a16:creationId xmlns:a16="http://schemas.microsoft.com/office/drawing/2014/main" id="{C927307A-EBFC-483D-A6D9-5DB4BD35B124}"/>
              </a:ext>
            </a:extLst>
          </p:cNvPr>
          <p:cNvSpPr>
            <a:spLocks noGrp="1"/>
          </p:cNvSpPr>
          <p:nvPr>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accent1"/>
                </a:solidFill>
              </a:defRPr>
            </a:lvl1pPr>
          </a:lstStyle>
          <a:p>
            <a:pPr lvl="0"/>
            <a:r>
              <a:rPr lang="en-US" sz="6000" dirty="0"/>
              <a:t>Thank you</a:t>
            </a:r>
            <a:endParaRPr lang="en-US" dirty="0"/>
          </a:p>
        </p:txBody>
      </p:sp>
    </p:spTree>
    <p:extLst>
      <p:ext uri="{BB962C8B-B14F-4D97-AF65-F5344CB8AC3E}">
        <p14:creationId xmlns:p14="http://schemas.microsoft.com/office/powerpoint/2010/main" val="868953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option 3">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441BD9F4-DD64-AE4E-AF02-513C93207E0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523888" y="1939318"/>
            <a:ext cx="2668112" cy="4918681"/>
          </a:xfrm>
          <a:prstGeom prst="rect">
            <a:avLst/>
          </a:prstGeom>
        </p:spPr>
      </p:pic>
      <p:sp>
        <p:nvSpPr>
          <p:cNvPr id="14" name="object 4">
            <a:extLst>
              <a:ext uri="{FF2B5EF4-FFF2-40B4-BE49-F238E27FC236}">
                <a16:creationId xmlns:a16="http://schemas.microsoft.com/office/drawing/2014/main" id="{D80D7198-852B-4B43-AB41-A4938511779F}"/>
              </a:ext>
            </a:extLst>
          </p:cNvPr>
          <p:cNvSpPr/>
          <p:nvPr/>
        </p:nvSpPr>
        <p:spPr>
          <a:xfrm>
            <a:off x="9524306" y="6176472"/>
            <a:ext cx="2668112" cy="681179"/>
          </a:xfrm>
          <a:custGeom>
            <a:avLst/>
            <a:gdLst/>
            <a:ahLst/>
            <a:cxnLst/>
            <a:rect l="l" t="t" r="r" b="b"/>
            <a:pathLst>
              <a:path w="4399915" h="1123315">
                <a:moveTo>
                  <a:pt x="4399824" y="0"/>
                </a:moveTo>
                <a:lnTo>
                  <a:pt x="566024" y="133880"/>
                </a:lnTo>
                <a:lnTo>
                  <a:pt x="0" y="1123096"/>
                </a:lnTo>
                <a:lnTo>
                  <a:pt x="4399824" y="1123096"/>
                </a:lnTo>
                <a:lnTo>
                  <a:pt x="4399824" y="0"/>
                </a:lnTo>
                <a:close/>
              </a:path>
            </a:pathLst>
          </a:custGeom>
          <a:solidFill>
            <a:schemeClr val="tx1"/>
          </a:solidFill>
        </p:spPr>
        <p:txBody>
          <a:bodyPr wrap="square" lIns="0" tIns="0" rIns="0" bIns="0" rtlCol="0"/>
          <a:lstStyle/>
          <a:p>
            <a:endParaRPr sz="662"/>
          </a:p>
        </p:txBody>
      </p:sp>
      <p:sp>
        <p:nvSpPr>
          <p:cNvPr id="3" name="Subtitle 2">
            <a:extLst>
              <a:ext uri="{FF2B5EF4-FFF2-40B4-BE49-F238E27FC236}">
                <a16:creationId xmlns:a16="http://schemas.microsoft.com/office/drawing/2014/main" id="{1C00A617-E0C0-9E44-94F6-0070F4E7C1CC}"/>
              </a:ext>
            </a:extLst>
          </p:cNvPr>
          <p:cNvSpPr>
            <a:spLocks noGrp="1"/>
          </p:cNvSpPr>
          <p:nvPr userDrawn="1">
            <p:ph type="subTitle" idx="1" hasCustomPrompt="1"/>
          </p:nvPr>
        </p:nvSpPr>
        <p:spPr>
          <a:xfrm>
            <a:off x="808906" y="3607795"/>
            <a:ext cx="4648566" cy="1212706"/>
          </a:xfrm>
        </p:spPr>
        <p:txBody>
          <a:bodyPr>
            <a:noAutofit/>
          </a:bodyPr>
          <a:lstStyle>
            <a:lvl1pPr marL="0" indent="0" algn="l">
              <a:lnSpc>
                <a:spcPts val="4250"/>
              </a:lnSpc>
              <a:spcBef>
                <a:spcPts val="0"/>
              </a:spcBef>
              <a:buNone/>
              <a:defRPr sz="425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Optional text</a:t>
            </a:r>
            <a:endParaRPr lang="en-US" dirty="0"/>
          </a:p>
        </p:txBody>
      </p:sp>
      <p:sp>
        <p:nvSpPr>
          <p:cNvPr id="63" name="Text Placeholder 62">
            <a:extLst>
              <a:ext uri="{FF2B5EF4-FFF2-40B4-BE49-F238E27FC236}">
                <a16:creationId xmlns:a16="http://schemas.microsoft.com/office/drawing/2014/main" id="{0D53F99C-3F3B-3346-9C7A-D157E40434EF}"/>
              </a:ext>
            </a:extLst>
          </p:cNvPr>
          <p:cNvSpPr>
            <a:spLocks noGrp="1"/>
          </p:cNvSpPr>
          <p:nvPr userDrawn="1">
            <p:ph type="body" sz="quarter" idx="13" hasCustomPrompt="1"/>
          </p:nvPr>
        </p:nvSpPr>
        <p:spPr>
          <a:xfrm>
            <a:off x="808906" y="1939319"/>
            <a:ext cx="4648565" cy="1511911"/>
          </a:xfrm>
        </p:spPr>
        <p:txBody>
          <a:bodyPr>
            <a:noAutofit/>
          </a:bodyPr>
          <a:lstStyle>
            <a:lvl1pPr marL="0" indent="0">
              <a:lnSpc>
                <a:spcPts val="6000"/>
              </a:lnSpc>
              <a:spcBef>
                <a:spcPts val="0"/>
              </a:spcBef>
              <a:buNone/>
              <a:defRPr sz="6000" b="1">
                <a:solidFill>
                  <a:schemeClr val="accent1"/>
                </a:solidFill>
              </a:defRPr>
            </a:lvl1pPr>
          </a:lstStyle>
          <a:p>
            <a:pPr lvl="0"/>
            <a:r>
              <a:rPr lang="en-US" sz="6000" dirty="0"/>
              <a:t>Thank you</a:t>
            </a:r>
            <a:endParaRPr lang="en-US" dirty="0"/>
          </a:p>
        </p:txBody>
      </p:sp>
    </p:spTree>
    <p:extLst>
      <p:ext uri="{BB962C8B-B14F-4D97-AF65-F5344CB8AC3E}">
        <p14:creationId xmlns:p14="http://schemas.microsoft.com/office/powerpoint/2010/main" val="177306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892969" y="312539"/>
            <a:ext cx="10406063" cy="1518047"/>
          </a:xfrm>
          <a:prstGeom prst="rect">
            <a:avLst/>
          </a:prstGeom>
        </p:spPr>
        <p:txBody>
          <a:bodyPr lIns="0" tIns="0" rIns="0" bIns="0" anchor="ctr">
            <a:normAutofit/>
          </a:bodyPr>
          <a:lstStyle>
            <a:lvl1pPr defTabSz="410751">
              <a:defRPr sz="5625">
                <a:latin typeface="+mn-lt"/>
                <a:ea typeface="+mn-ea"/>
                <a:cs typeface="+mn-cs"/>
                <a:sym typeface="Helvetica Light"/>
              </a:defRPr>
            </a:lvl1pPr>
          </a:lstStyle>
          <a:p>
            <a:pPr lvl="0">
              <a:defRPr sz="1800"/>
            </a:pPr>
            <a:r>
              <a:rPr sz="5625"/>
              <a:t>Title Text</a:t>
            </a:r>
          </a:p>
        </p:txBody>
      </p:sp>
    </p:spTree>
    <p:extLst>
      <p:ext uri="{BB962C8B-B14F-4D97-AF65-F5344CB8AC3E}">
        <p14:creationId xmlns:p14="http://schemas.microsoft.com/office/powerpoint/2010/main" val="414097940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892969" y="892969"/>
            <a:ext cx="10406063" cy="5072063"/>
          </a:xfrm>
          <a:prstGeom prst="rect">
            <a:avLst/>
          </a:prstGeom>
        </p:spPr>
        <p:txBody>
          <a:bodyPr lIns="0" tIns="0" rIns="0" bIns="0" anchor="ctr">
            <a:normAutofit/>
          </a:bodyPr>
          <a:lstStyle>
            <a:lvl1pPr marL="312528" indent="-312528" defTabSz="410751">
              <a:spcBef>
                <a:spcPts val="2953"/>
              </a:spcBef>
              <a:buSzPct val="75000"/>
              <a:defRPr sz="2531">
                <a:latin typeface="+mn-lt"/>
                <a:ea typeface="+mn-ea"/>
                <a:cs typeface="+mn-cs"/>
                <a:sym typeface="Helvetica Light"/>
              </a:defRPr>
            </a:lvl1pPr>
            <a:lvl2pPr marL="625056" indent="-312528" defTabSz="410751">
              <a:spcBef>
                <a:spcPts val="2953"/>
              </a:spcBef>
              <a:buSzPct val="75000"/>
              <a:buChar char="•"/>
              <a:defRPr sz="2531">
                <a:latin typeface="+mn-lt"/>
                <a:ea typeface="+mn-ea"/>
                <a:cs typeface="+mn-cs"/>
                <a:sym typeface="Helvetica Light"/>
              </a:defRPr>
            </a:lvl2pPr>
            <a:lvl3pPr indent="-312528" defTabSz="410751">
              <a:spcBef>
                <a:spcPts val="2953"/>
              </a:spcBef>
              <a:buSzPct val="75000"/>
              <a:defRPr sz="2531">
                <a:latin typeface="+mn-lt"/>
                <a:ea typeface="+mn-ea"/>
                <a:cs typeface="+mn-cs"/>
                <a:sym typeface="Helvetica Light"/>
              </a:defRPr>
            </a:lvl3pPr>
            <a:lvl4pPr marL="1250112" indent="-312528" defTabSz="410751">
              <a:spcBef>
                <a:spcPts val="2953"/>
              </a:spcBef>
              <a:buSzPct val="75000"/>
              <a:buChar char="•"/>
              <a:defRPr sz="2531">
                <a:latin typeface="+mn-lt"/>
                <a:ea typeface="+mn-ea"/>
                <a:cs typeface="+mn-cs"/>
                <a:sym typeface="Helvetica Light"/>
              </a:defRPr>
            </a:lvl4pPr>
            <a:lvl5pPr marL="1562640" indent="-312528" defTabSz="410751">
              <a:spcBef>
                <a:spcPts val="2953"/>
              </a:spcBef>
              <a:buSzPct val="75000"/>
              <a:buChar char="•"/>
              <a:defRPr sz="2531">
                <a:latin typeface="+mn-lt"/>
                <a:ea typeface="+mn-ea"/>
                <a:cs typeface="+mn-cs"/>
                <a:sym typeface="Helvetica Light"/>
              </a:defRPr>
            </a:lvl5pPr>
          </a:lstStyle>
          <a:p>
            <a:pPr lvl="0">
              <a:defRPr sz="1800"/>
            </a:pPr>
            <a:r>
              <a:rPr sz="2531"/>
              <a:t>Body Level One</a:t>
            </a:r>
          </a:p>
          <a:p>
            <a:pPr lvl="1">
              <a:defRPr sz="1800"/>
            </a:pPr>
            <a:r>
              <a:rPr sz="2531"/>
              <a:t>Body Level Two</a:t>
            </a:r>
          </a:p>
          <a:p>
            <a:pPr lvl="2">
              <a:defRPr sz="1800"/>
            </a:pPr>
            <a:r>
              <a:rPr sz="2531"/>
              <a:t>Body Level Three</a:t>
            </a:r>
          </a:p>
          <a:p>
            <a:pPr lvl="3">
              <a:defRPr sz="1800"/>
            </a:pPr>
            <a:r>
              <a:rPr sz="2531"/>
              <a:t>Body Level Four</a:t>
            </a:r>
          </a:p>
          <a:p>
            <a:pPr lvl="4">
              <a:defRPr sz="1800"/>
            </a:pPr>
            <a:r>
              <a:rPr sz="2531"/>
              <a:t>Body Level Five</a:t>
            </a:r>
          </a:p>
        </p:txBody>
      </p:sp>
    </p:spTree>
    <p:extLst>
      <p:ext uri="{BB962C8B-B14F-4D97-AF65-F5344CB8AC3E}">
        <p14:creationId xmlns:p14="http://schemas.microsoft.com/office/powerpoint/2010/main" val="253985406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65933"/>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74830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14399" y="2130425"/>
            <a:ext cx="10363202" cy="1755776"/>
          </a:xfrm>
          <a:prstGeom prst="rect">
            <a:avLst/>
          </a:prstGeom>
        </p:spPr>
        <p:txBody>
          <a:bodyPr/>
          <a:lstStyle/>
          <a:p>
            <a:pPr lvl="0">
              <a:defRPr sz="1800"/>
            </a:pPr>
            <a:r>
              <a:rPr sz="4359"/>
              <a:t>Title Text</a:t>
            </a:r>
          </a:p>
        </p:txBody>
      </p:sp>
      <p:sp>
        <p:nvSpPr>
          <p:cNvPr id="33" name="Shape 33"/>
          <p:cNvSpPr>
            <a:spLocks noGrp="1"/>
          </p:cNvSpPr>
          <p:nvPr>
            <p:ph type="body" idx="1"/>
          </p:nvPr>
        </p:nvSpPr>
        <p:spPr>
          <a:xfrm>
            <a:off x="1828800" y="3886200"/>
            <a:ext cx="8534401" cy="2971801"/>
          </a:xfrm>
          <a:prstGeom prst="rect">
            <a:avLst/>
          </a:prstGeom>
        </p:spPr>
        <p:txBody>
          <a:bodyPr/>
          <a:lstStyle>
            <a:lvl1pPr marL="0" indent="0" algn="ctr">
              <a:buSzTx/>
              <a:buNone/>
            </a:lvl1pPr>
            <a:lvl2pPr marL="0" indent="321457" algn="ctr">
              <a:buSzTx/>
              <a:buNone/>
            </a:lvl2pPr>
            <a:lvl3pPr marL="0" indent="642915" algn="ctr">
              <a:buSzTx/>
              <a:buNone/>
            </a:lvl3pPr>
            <a:lvl4pPr marL="0" indent="964372" algn="ctr">
              <a:buSzTx/>
              <a:buNone/>
            </a:lvl4pPr>
            <a:lvl5pPr marL="0" indent="1285829" algn="ctr">
              <a:buSzTx/>
              <a:buNone/>
            </a:lvl5pPr>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353446545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165601" y="6245225"/>
            <a:ext cx="38608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8737601" y="6245225"/>
            <a:ext cx="2844800" cy="390939"/>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1861184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892969" y="312539"/>
            <a:ext cx="10406063" cy="1518047"/>
          </a:xfrm>
          <a:prstGeom prst="rect">
            <a:avLst/>
          </a:prstGeom>
        </p:spPr>
        <p:txBody>
          <a:bodyPr lIns="0" tIns="0" rIns="0" bIns="0" anchor="ctr">
            <a:normAutofit/>
          </a:bodyPr>
          <a:lstStyle>
            <a:lvl1pPr defTabSz="410751">
              <a:defRPr sz="5625">
                <a:latin typeface="+mn-lt"/>
                <a:ea typeface="+mn-ea"/>
                <a:cs typeface="+mn-cs"/>
                <a:sym typeface="Helvetica Light"/>
              </a:defRPr>
            </a:lvl1pPr>
          </a:lstStyle>
          <a:p>
            <a:pPr lvl="0">
              <a:defRPr sz="1800"/>
            </a:pPr>
            <a:r>
              <a:rPr sz="5625"/>
              <a:t>Title Text</a:t>
            </a:r>
          </a:p>
        </p:txBody>
      </p:sp>
    </p:spTree>
    <p:extLst>
      <p:ext uri="{BB962C8B-B14F-4D97-AF65-F5344CB8AC3E}">
        <p14:creationId xmlns:p14="http://schemas.microsoft.com/office/powerpoint/2010/main" val="122864032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892969" y="892969"/>
            <a:ext cx="10406063" cy="5072063"/>
          </a:xfrm>
          <a:prstGeom prst="rect">
            <a:avLst/>
          </a:prstGeom>
        </p:spPr>
        <p:txBody>
          <a:bodyPr lIns="0" tIns="0" rIns="0" bIns="0" anchor="ctr">
            <a:normAutofit/>
          </a:bodyPr>
          <a:lstStyle>
            <a:lvl1pPr marL="312528" indent="-312528" defTabSz="410751">
              <a:spcBef>
                <a:spcPts val="2953"/>
              </a:spcBef>
              <a:buSzPct val="75000"/>
              <a:defRPr sz="2531">
                <a:latin typeface="+mn-lt"/>
                <a:ea typeface="+mn-ea"/>
                <a:cs typeface="+mn-cs"/>
                <a:sym typeface="Helvetica Light"/>
              </a:defRPr>
            </a:lvl1pPr>
            <a:lvl2pPr marL="625056" indent="-312528" defTabSz="410751">
              <a:spcBef>
                <a:spcPts val="2953"/>
              </a:spcBef>
              <a:buSzPct val="75000"/>
              <a:buChar char="•"/>
              <a:defRPr sz="2531">
                <a:latin typeface="+mn-lt"/>
                <a:ea typeface="+mn-ea"/>
                <a:cs typeface="+mn-cs"/>
                <a:sym typeface="Helvetica Light"/>
              </a:defRPr>
            </a:lvl2pPr>
            <a:lvl3pPr indent="-312528" defTabSz="410751">
              <a:spcBef>
                <a:spcPts val="2953"/>
              </a:spcBef>
              <a:buSzPct val="75000"/>
              <a:defRPr sz="2531">
                <a:latin typeface="+mn-lt"/>
                <a:ea typeface="+mn-ea"/>
                <a:cs typeface="+mn-cs"/>
                <a:sym typeface="Helvetica Light"/>
              </a:defRPr>
            </a:lvl3pPr>
            <a:lvl4pPr marL="1250112" indent="-312528" defTabSz="410751">
              <a:spcBef>
                <a:spcPts val="2953"/>
              </a:spcBef>
              <a:buSzPct val="75000"/>
              <a:buChar char="•"/>
              <a:defRPr sz="2531">
                <a:latin typeface="+mn-lt"/>
                <a:ea typeface="+mn-ea"/>
                <a:cs typeface="+mn-cs"/>
                <a:sym typeface="Helvetica Light"/>
              </a:defRPr>
            </a:lvl4pPr>
            <a:lvl5pPr marL="1562640" indent="-312528" defTabSz="410751">
              <a:spcBef>
                <a:spcPts val="2953"/>
              </a:spcBef>
              <a:buSzPct val="75000"/>
              <a:buChar char="•"/>
              <a:defRPr sz="2531">
                <a:latin typeface="+mn-lt"/>
                <a:ea typeface="+mn-ea"/>
                <a:cs typeface="+mn-cs"/>
                <a:sym typeface="Helvetica Light"/>
              </a:defRPr>
            </a:lvl5pPr>
          </a:lstStyle>
          <a:p>
            <a:pPr lvl="0">
              <a:defRPr sz="1800"/>
            </a:pPr>
            <a:r>
              <a:rPr sz="2531"/>
              <a:t>Body Level One</a:t>
            </a:r>
          </a:p>
          <a:p>
            <a:pPr lvl="1">
              <a:defRPr sz="1800"/>
            </a:pPr>
            <a:r>
              <a:rPr sz="2531"/>
              <a:t>Body Level Two</a:t>
            </a:r>
          </a:p>
          <a:p>
            <a:pPr lvl="2">
              <a:defRPr sz="1800"/>
            </a:pPr>
            <a:r>
              <a:rPr sz="2531"/>
              <a:t>Body Level Three</a:t>
            </a:r>
          </a:p>
          <a:p>
            <a:pPr lvl="3">
              <a:defRPr sz="1800"/>
            </a:pPr>
            <a:r>
              <a:rPr sz="2531"/>
              <a:t>Body Level Four</a:t>
            </a:r>
          </a:p>
          <a:p>
            <a:pPr lvl="4">
              <a:defRPr sz="1800"/>
            </a:pPr>
            <a:r>
              <a:rPr sz="2531"/>
              <a:t>Body Level Five</a:t>
            </a:r>
          </a:p>
        </p:txBody>
      </p:sp>
    </p:spTree>
    <p:extLst>
      <p:ext uri="{BB962C8B-B14F-4D97-AF65-F5344CB8AC3E}">
        <p14:creationId xmlns:p14="http://schemas.microsoft.com/office/powerpoint/2010/main" val="157677232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73400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14399" y="2130425"/>
            <a:ext cx="10363202" cy="1755776"/>
          </a:xfrm>
          <a:prstGeom prst="rect">
            <a:avLst/>
          </a:prstGeom>
        </p:spPr>
        <p:txBody>
          <a:bodyPr/>
          <a:lstStyle/>
          <a:p>
            <a:pPr lvl="0">
              <a:defRPr sz="1800"/>
            </a:pPr>
            <a:r>
              <a:rPr sz="4359"/>
              <a:t>Title Text</a:t>
            </a:r>
          </a:p>
        </p:txBody>
      </p:sp>
      <p:sp>
        <p:nvSpPr>
          <p:cNvPr id="33" name="Shape 33"/>
          <p:cNvSpPr>
            <a:spLocks noGrp="1"/>
          </p:cNvSpPr>
          <p:nvPr>
            <p:ph type="body" idx="1"/>
          </p:nvPr>
        </p:nvSpPr>
        <p:spPr>
          <a:xfrm>
            <a:off x="1828800" y="3886200"/>
            <a:ext cx="8534401" cy="2971801"/>
          </a:xfrm>
          <a:prstGeom prst="rect">
            <a:avLst/>
          </a:prstGeom>
        </p:spPr>
        <p:txBody>
          <a:bodyPr/>
          <a:lstStyle>
            <a:lvl1pPr marL="0" indent="0" algn="ctr">
              <a:buSzTx/>
              <a:buNone/>
            </a:lvl1pPr>
            <a:lvl2pPr marL="0" indent="321457" algn="ctr">
              <a:buSzTx/>
              <a:buNone/>
            </a:lvl2pPr>
            <a:lvl3pPr marL="0" indent="642915" algn="ctr">
              <a:buSzTx/>
              <a:buNone/>
            </a:lvl3pPr>
            <a:lvl4pPr marL="0" indent="964372" algn="ctr">
              <a:buSzTx/>
              <a:buNone/>
            </a:lvl4pPr>
            <a:lvl5pPr marL="0" indent="1285829" algn="ctr">
              <a:buSzTx/>
              <a:buNone/>
            </a:lvl5pPr>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rPr/>
              <a:t>‹#›</a:t>
            </a:fld>
            <a:endParaRPr/>
          </a:p>
        </p:txBody>
      </p:sp>
    </p:spTree>
    <p:extLst>
      <p:ext uri="{BB962C8B-B14F-4D97-AF65-F5344CB8AC3E}">
        <p14:creationId xmlns:p14="http://schemas.microsoft.com/office/powerpoint/2010/main" val="3006618858"/>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165601" y="6245225"/>
            <a:ext cx="38608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8737601" y="6245225"/>
            <a:ext cx="2844800" cy="390939"/>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3417602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073F3-740F-42B2-BB6E-C3388C2FC15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0C0AD51-2F0A-4BE8-8EDF-3FDF1C173E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6048124-4EB4-4FF8-9618-846887E1B39E}"/>
              </a:ext>
            </a:extLst>
          </p:cNvPr>
          <p:cNvSpPr>
            <a:spLocks noGrp="1"/>
          </p:cNvSpPr>
          <p:nvPr>
            <p:ph type="dt" sz="half" idx="10"/>
          </p:nvPr>
        </p:nvSpPr>
        <p:spPr/>
        <p:txBody>
          <a:bodyPr/>
          <a:lstStyle/>
          <a:p>
            <a:fld id="{CC75FD01-DF03-4EE8-8DB3-F590E0A5109F}" type="datetimeFigureOut">
              <a:rPr lang="en-AU" smtClean="0"/>
              <a:t>12/1/2023</a:t>
            </a:fld>
            <a:endParaRPr lang="en-AU"/>
          </a:p>
        </p:txBody>
      </p:sp>
      <p:sp>
        <p:nvSpPr>
          <p:cNvPr id="5" name="Footer Placeholder 4">
            <a:extLst>
              <a:ext uri="{FF2B5EF4-FFF2-40B4-BE49-F238E27FC236}">
                <a16:creationId xmlns:a16="http://schemas.microsoft.com/office/drawing/2014/main" id="{DD343956-A3B5-4E96-8658-3FA5D3750C3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46C32E8-B3B6-49D9-93F0-BAFC2701CAEC}"/>
              </a:ext>
            </a:extLst>
          </p:cNvPr>
          <p:cNvSpPr>
            <a:spLocks noGrp="1"/>
          </p:cNvSpPr>
          <p:nvPr>
            <p:ph type="sldNum" sz="quarter" idx="12"/>
          </p:nvPr>
        </p:nvSpPr>
        <p:spPr>
          <a:xfrm>
            <a:off x="8737600" y="6245225"/>
            <a:ext cx="2844801" cy="390939"/>
          </a:xfrm>
        </p:spPr>
        <p:txBody>
          <a:bodyPr/>
          <a:lstStyle/>
          <a:p>
            <a:fld id="{97CA4BD6-2AA2-440A-ADE3-C7AD755A5728}" type="slidenum">
              <a:rPr lang="en-AU" smtClean="0"/>
              <a:t>‹#›</a:t>
            </a:fld>
            <a:endParaRPr lang="en-AU"/>
          </a:p>
        </p:txBody>
      </p:sp>
    </p:spTree>
    <p:extLst>
      <p:ext uri="{BB962C8B-B14F-4D97-AF65-F5344CB8AC3E}">
        <p14:creationId xmlns:p14="http://schemas.microsoft.com/office/powerpoint/2010/main" val="20571426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slide - DET logo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B51542F-CC64-5942-8CB3-A4E60102D963}"/>
              </a:ext>
            </a:extLst>
          </p:cNvPr>
          <p:cNvSpPr>
            <a:spLocks noGrp="1"/>
          </p:cNvSpPr>
          <p:nvPr>
            <p:ph type="pic" sz="quarter" idx="14"/>
          </p:nvPr>
        </p:nvSpPr>
        <p:spPr>
          <a:xfrm>
            <a:off x="7544052" y="-8328"/>
            <a:ext cx="4655446" cy="6891863"/>
          </a:xfrm>
          <a:custGeom>
            <a:avLst/>
            <a:gdLst>
              <a:gd name="connsiteX0" fmla="*/ 0 w 3732213"/>
              <a:gd name="connsiteY0" fmla="*/ 0 h 6868800"/>
              <a:gd name="connsiteX1" fmla="*/ 3732213 w 3732213"/>
              <a:gd name="connsiteY1" fmla="*/ 0 h 6868800"/>
              <a:gd name="connsiteX2" fmla="*/ 3732213 w 3732213"/>
              <a:gd name="connsiteY2" fmla="*/ 6868800 h 6868800"/>
              <a:gd name="connsiteX3" fmla="*/ 0 w 3732213"/>
              <a:gd name="connsiteY3" fmla="*/ 6868800 h 6868800"/>
              <a:gd name="connsiteX4" fmla="*/ 0 w 3732213"/>
              <a:gd name="connsiteY4" fmla="*/ 0 h 6868800"/>
              <a:gd name="connsiteX0" fmla="*/ 894522 w 4626735"/>
              <a:gd name="connsiteY0" fmla="*/ 0 h 6868800"/>
              <a:gd name="connsiteX1" fmla="*/ 4626735 w 4626735"/>
              <a:gd name="connsiteY1" fmla="*/ 0 h 6868800"/>
              <a:gd name="connsiteX2" fmla="*/ 4626735 w 4626735"/>
              <a:gd name="connsiteY2" fmla="*/ 6868800 h 6868800"/>
              <a:gd name="connsiteX3" fmla="*/ 0 w 4626735"/>
              <a:gd name="connsiteY3" fmla="*/ 4344261 h 6868800"/>
              <a:gd name="connsiteX4" fmla="*/ 894522 w 4626735"/>
              <a:gd name="connsiteY4" fmla="*/ 0 h 6868800"/>
              <a:gd name="connsiteX0" fmla="*/ 921416 w 4653629"/>
              <a:gd name="connsiteY0" fmla="*/ 0 h 6868800"/>
              <a:gd name="connsiteX1" fmla="*/ 4653629 w 4653629"/>
              <a:gd name="connsiteY1" fmla="*/ 0 h 6868800"/>
              <a:gd name="connsiteX2" fmla="*/ 4653629 w 4653629"/>
              <a:gd name="connsiteY2" fmla="*/ 6868800 h 6868800"/>
              <a:gd name="connsiteX3" fmla="*/ 0 w 4653629"/>
              <a:gd name="connsiteY3" fmla="*/ 4317367 h 6868800"/>
              <a:gd name="connsiteX4" fmla="*/ 921416 w 4653629"/>
              <a:gd name="connsiteY4" fmla="*/ 0 h 6868800"/>
              <a:gd name="connsiteX0" fmla="*/ 968481 w 4700694"/>
              <a:gd name="connsiteY0" fmla="*/ 0 h 6868800"/>
              <a:gd name="connsiteX1" fmla="*/ 4700694 w 4700694"/>
              <a:gd name="connsiteY1" fmla="*/ 0 h 6868800"/>
              <a:gd name="connsiteX2" fmla="*/ 4700694 w 4700694"/>
              <a:gd name="connsiteY2" fmla="*/ 6868800 h 6868800"/>
              <a:gd name="connsiteX3" fmla="*/ 0 w 4700694"/>
              <a:gd name="connsiteY3" fmla="*/ 4377879 h 6868800"/>
              <a:gd name="connsiteX4" fmla="*/ 968481 w 4700694"/>
              <a:gd name="connsiteY4" fmla="*/ 0 h 6868800"/>
              <a:gd name="connsiteX0" fmla="*/ 907969 w 4640182"/>
              <a:gd name="connsiteY0" fmla="*/ 0 h 6868800"/>
              <a:gd name="connsiteX1" fmla="*/ 4640182 w 4640182"/>
              <a:gd name="connsiteY1" fmla="*/ 0 h 6868800"/>
              <a:gd name="connsiteX2" fmla="*/ 4640182 w 4640182"/>
              <a:gd name="connsiteY2" fmla="*/ 6868800 h 6868800"/>
              <a:gd name="connsiteX3" fmla="*/ 0 w 4640182"/>
              <a:gd name="connsiteY3" fmla="*/ 4357708 h 6868800"/>
              <a:gd name="connsiteX4" fmla="*/ 907969 w 4640182"/>
              <a:gd name="connsiteY4" fmla="*/ 0 h 6868800"/>
              <a:gd name="connsiteX0" fmla="*/ 907969 w 4640182"/>
              <a:gd name="connsiteY0" fmla="*/ 0 h 6868800"/>
              <a:gd name="connsiteX1" fmla="*/ 4640182 w 4640182"/>
              <a:gd name="connsiteY1" fmla="*/ 0 h 6868800"/>
              <a:gd name="connsiteX2" fmla="*/ 4640182 w 4640182"/>
              <a:gd name="connsiteY2" fmla="*/ 6868800 h 6868800"/>
              <a:gd name="connsiteX3" fmla="*/ 3274651 w 4640182"/>
              <a:gd name="connsiteY3" fmla="*/ 6129525 h 6868800"/>
              <a:gd name="connsiteX4" fmla="*/ 0 w 4640182"/>
              <a:gd name="connsiteY4" fmla="*/ 4357708 h 6868800"/>
              <a:gd name="connsiteX5" fmla="*/ 907969 w 4640182"/>
              <a:gd name="connsiteY5" fmla="*/ 0 h 6868800"/>
              <a:gd name="connsiteX0" fmla="*/ 907969 w 4640182"/>
              <a:gd name="connsiteY0" fmla="*/ 0 h 6869113"/>
              <a:gd name="connsiteX1" fmla="*/ 4640182 w 4640182"/>
              <a:gd name="connsiteY1" fmla="*/ 0 h 6869113"/>
              <a:gd name="connsiteX2" fmla="*/ 4640182 w 4640182"/>
              <a:gd name="connsiteY2" fmla="*/ 6868800 h 6869113"/>
              <a:gd name="connsiteX3" fmla="*/ 3220863 w 4640182"/>
              <a:gd name="connsiteY3" fmla="*/ 6869113 h 6869113"/>
              <a:gd name="connsiteX4" fmla="*/ 0 w 4640182"/>
              <a:gd name="connsiteY4" fmla="*/ 4357708 h 6869113"/>
              <a:gd name="connsiteX5" fmla="*/ 907969 w 4640182"/>
              <a:gd name="connsiteY5" fmla="*/ 0 h 6869113"/>
              <a:gd name="connsiteX0" fmla="*/ 869549 w 4601762"/>
              <a:gd name="connsiteY0" fmla="*/ 0 h 6869113"/>
              <a:gd name="connsiteX1" fmla="*/ 4601762 w 4601762"/>
              <a:gd name="connsiteY1" fmla="*/ 0 h 6869113"/>
              <a:gd name="connsiteX2" fmla="*/ 4601762 w 4601762"/>
              <a:gd name="connsiteY2" fmla="*/ 6868800 h 6869113"/>
              <a:gd name="connsiteX3" fmla="*/ 3182443 w 4601762"/>
              <a:gd name="connsiteY3" fmla="*/ 6869113 h 6869113"/>
              <a:gd name="connsiteX4" fmla="*/ 0 w 4601762"/>
              <a:gd name="connsiteY4" fmla="*/ 4365392 h 6869113"/>
              <a:gd name="connsiteX5" fmla="*/ 869549 w 4601762"/>
              <a:gd name="connsiteY5" fmla="*/ 0 h 6869113"/>
              <a:gd name="connsiteX0" fmla="*/ 931021 w 4663234"/>
              <a:gd name="connsiteY0" fmla="*/ 0 h 6869113"/>
              <a:gd name="connsiteX1" fmla="*/ 4663234 w 4663234"/>
              <a:gd name="connsiteY1" fmla="*/ 0 h 6869113"/>
              <a:gd name="connsiteX2" fmla="*/ 4663234 w 4663234"/>
              <a:gd name="connsiteY2" fmla="*/ 6868800 h 6869113"/>
              <a:gd name="connsiteX3" fmla="*/ 3243915 w 4663234"/>
              <a:gd name="connsiteY3" fmla="*/ 6869113 h 6869113"/>
              <a:gd name="connsiteX4" fmla="*/ 0 w 4663234"/>
              <a:gd name="connsiteY4" fmla="*/ 4365392 h 6869113"/>
              <a:gd name="connsiteX5" fmla="*/ 931021 w 4663234"/>
              <a:gd name="connsiteY5" fmla="*/ 0 h 6869113"/>
              <a:gd name="connsiteX0" fmla="*/ 900285 w 4632498"/>
              <a:gd name="connsiteY0" fmla="*/ 0 h 6869113"/>
              <a:gd name="connsiteX1" fmla="*/ 4632498 w 4632498"/>
              <a:gd name="connsiteY1" fmla="*/ 0 h 6869113"/>
              <a:gd name="connsiteX2" fmla="*/ 4632498 w 4632498"/>
              <a:gd name="connsiteY2" fmla="*/ 6868800 h 6869113"/>
              <a:gd name="connsiteX3" fmla="*/ 3213179 w 4632498"/>
              <a:gd name="connsiteY3" fmla="*/ 6869113 h 6869113"/>
              <a:gd name="connsiteX4" fmla="*/ 0 w 4632498"/>
              <a:gd name="connsiteY4" fmla="*/ 4350024 h 6869113"/>
              <a:gd name="connsiteX5" fmla="*/ 900285 w 4632498"/>
              <a:gd name="connsiteY5" fmla="*/ 0 h 6869113"/>
              <a:gd name="connsiteX0" fmla="*/ 900285 w 4632498"/>
              <a:gd name="connsiteY0" fmla="*/ 0 h 6889661"/>
              <a:gd name="connsiteX1" fmla="*/ 4632498 w 4632498"/>
              <a:gd name="connsiteY1" fmla="*/ 0 h 6889661"/>
              <a:gd name="connsiteX2" fmla="*/ 4632498 w 4632498"/>
              <a:gd name="connsiteY2" fmla="*/ 6868800 h 6889661"/>
              <a:gd name="connsiteX3" fmla="*/ 3223453 w 4632498"/>
              <a:gd name="connsiteY3" fmla="*/ 6889661 h 6889661"/>
              <a:gd name="connsiteX4" fmla="*/ 0 w 4632498"/>
              <a:gd name="connsiteY4" fmla="*/ 4350024 h 6889661"/>
              <a:gd name="connsiteX5" fmla="*/ 900285 w 4632498"/>
              <a:gd name="connsiteY5" fmla="*/ 0 h 6889661"/>
              <a:gd name="connsiteX0" fmla="*/ 900285 w 4649431"/>
              <a:gd name="connsiteY0" fmla="*/ 0 h 6897022"/>
              <a:gd name="connsiteX1" fmla="*/ 4632498 w 4649431"/>
              <a:gd name="connsiteY1" fmla="*/ 0 h 6897022"/>
              <a:gd name="connsiteX2" fmla="*/ 4649431 w 4649431"/>
              <a:gd name="connsiteY2" fmla="*/ 6897022 h 6897022"/>
              <a:gd name="connsiteX3" fmla="*/ 3223453 w 4649431"/>
              <a:gd name="connsiteY3" fmla="*/ 6889661 h 6897022"/>
              <a:gd name="connsiteX4" fmla="*/ 0 w 4649431"/>
              <a:gd name="connsiteY4" fmla="*/ 4350024 h 6897022"/>
              <a:gd name="connsiteX5" fmla="*/ 900285 w 4649431"/>
              <a:gd name="connsiteY5" fmla="*/ 0 h 6897022"/>
              <a:gd name="connsiteX0" fmla="*/ 900285 w 4649431"/>
              <a:gd name="connsiteY0" fmla="*/ 0 h 6889661"/>
              <a:gd name="connsiteX1" fmla="*/ 4632498 w 4649431"/>
              <a:gd name="connsiteY1" fmla="*/ 0 h 6889661"/>
              <a:gd name="connsiteX2" fmla="*/ 4649431 w 4649431"/>
              <a:gd name="connsiteY2" fmla="*/ 6885733 h 6889661"/>
              <a:gd name="connsiteX3" fmla="*/ 3223453 w 4649431"/>
              <a:gd name="connsiteY3" fmla="*/ 6889661 h 6889661"/>
              <a:gd name="connsiteX4" fmla="*/ 0 w 4649431"/>
              <a:gd name="connsiteY4" fmla="*/ 4350024 h 6889661"/>
              <a:gd name="connsiteX5" fmla="*/ 900285 w 4649431"/>
              <a:gd name="connsiteY5" fmla="*/ 0 h 6889661"/>
              <a:gd name="connsiteX0" fmla="*/ 900285 w 4649431"/>
              <a:gd name="connsiteY0" fmla="*/ 0 h 6885733"/>
              <a:gd name="connsiteX1" fmla="*/ 4632498 w 4649431"/>
              <a:gd name="connsiteY1" fmla="*/ 0 h 6885733"/>
              <a:gd name="connsiteX2" fmla="*/ 4649431 w 4649431"/>
              <a:gd name="connsiteY2" fmla="*/ 6885733 h 6885733"/>
              <a:gd name="connsiteX3" fmla="*/ 3234742 w 4649431"/>
              <a:gd name="connsiteY3" fmla="*/ 6884016 h 6885733"/>
              <a:gd name="connsiteX4" fmla="*/ 0 w 4649431"/>
              <a:gd name="connsiteY4" fmla="*/ 4350024 h 6885733"/>
              <a:gd name="connsiteX5" fmla="*/ 900285 w 4649431"/>
              <a:gd name="connsiteY5" fmla="*/ 0 h 6885733"/>
              <a:gd name="connsiteX0" fmla="*/ 900285 w 4663175"/>
              <a:gd name="connsiteY0" fmla="*/ 0 h 6885733"/>
              <a:gd name="connsiteX1" fmla="*/ 4662315 w 4663175"/>
              <a:gd name="connsiteY1" fmla="*/ 9939 h 6885733"/>
              <a:gd name="connsiteX2" fmla="*/ 4649431 w 4663175"/>
              <a:gd name="connsiteY2" fmla="*/ 6885733 h 6885733"/>
              <a:gd name="connsiteX3" fmla="*/ 3234742 w 4663175"/>
              <a:gd name="connsiteY3" fmla="*/ 6884016 h 6885733"/>
              <a:gd name="connsiteX4" fmla="*/ 0 w 4663175"/>
              <a:gd name="connsiteY4" fmla="*/ 4350024 h 6885733"/>
              <a:gd name="connsiteX5" fmla="*/ 900285 w 4663175"/>
              <a:gd name="connsiteY5" fmla="*/ 0 h 6885733"/>
              <a:gd name="connsiteX0" fmla="*/ 890346 w 4663175"/>
              <a:gd name="connsiteY0" fmla="*/ 0 h 6905612"/>
              <a:gd name="connsiteX1" fmla="*/ 4662315 w 4663175"/>
              <a:gd name="connsiteY1" fmla="*/ 29818 h 6905612"/>
              <a:gd name="connsiteX2" fmla="*/ 4649431 w 4663175"/>
              <a:gd name="connsiteY2" fmla="*/ 6905612 h 6905612"/>
              <a:gd name="connsiteX3" fmla="*/ 3234742 w 4663175"/>
              <a:gd name="connsiteY3" fmla="*/ 6903895 h 6905612"/>
              <a:gd name="connsiteX4" fmla="*/ 0 w 4663175"/>
              <a:gd name="connsiteY4" fmla="*/ 4369903 h 6905612"/>
              <a:gd name="connsiteX5" fmla="*/ 890346 w 4663175"/>
              <a:gd name="connsiteY5" fmla="*/ 0 h 6905612"/>
              <a:gd name="connsiteX0" fmla="*/ 890346 w 4653726"/>
              <a:gd name="connsiteY0" fmla="*/ 0 h 6905612"/>
              <a:gd name="connsiteX1" fmla="*/ 4652376 w 4653726"/>
              <a:gd name="connsiteY1" fmla="*/ 0 h 6905612"/>
              <a:gd name="connsiteX2" fmla="*/ 4649431 w 4653726"/>
              <a:gd name="connsiteY2" fmla="*/ 6905612 h 6905612"/>
              <a:gd name="connsiteX3" fmla="*/ 3234742 w 4653726"/>
              <a:gd name="connsiteY3" fmla="*/ 6903895 h 6905612"/>
              <a:gd name="connsiteX4" fmla="*/ 0 w 4653726"/>
              <a:gd name="connsiteY4" fmla="*/ 4369903 h 6905612"/>
              <a:gd name="connsiteX5" fmla="*/ 890346 w 4653726"/>
              <a:gd name="connsiteY5" fmla="*/ 0 h 6905612"/>
              <a:gd name="connsiteX0" fmla="*/ 890346 w 4653726"/>
              <a:gd name="connsiteY0" fmla="*/ 0 h 6903895"/>
              <a:gd name="connsiteX1" fmla="*/ 4652376 w 4653726"/>
              <a:gd name="connsiteY1" fmla="*/ 0 h 6903895"/>
              <a:gd name="connsiteX2" fmla="*/ 4649431 w 4653726"/>
              <a:gd name="connsiteY2" fmla="*/ 6893580 h 6903895"/>
              <a:gd name="connsiteX3" fmla="*/ 3234742 w 4653726"/>
              <a:gd name="connsiteY3" fmla="*/ 6903895 h 6903895"/>
              <a:gd name="connsiteX4" fmla="*/ 0 w 4653726"/>
              <a:gd name="connsiteY4" fmla="*/ 4369903 h 6903895"/>
              <a:gd name="connsiteX5" fmla="*/ 890346 w 4653726"/>
              <a:gd name="connsiteY5" fmla="*/ 0 h 6903895"/>
              <a:gd name="connsiteX0" fmla="*/ 890346 w 4653726"/>
              <a:gd name="connsiteY0" fmla="*/ 0 h 6911628"/>
              <a:gd name="connsiteX1" fmla="*/ 4652376 w 4653726"/>
              <a:gd name="connsiteY1" fmla="*/ 0 h 6911628"/>
              <a:gd name="connsiteX2" fmla="*/ 4649431 w 4653726"/>
              <a:gd name="connsiteY2" fmla="*/ 6911628 h 6911628"/>
              <a:gd name="connsiteX3" fmla="*/ 3234742 w 4653726"/>
              <a:gd name="connsiteY3" fmla="*/ 6903895 h 6911628"/>
              <a:gd name="connsiteX4" fmla="*/ 0 w 4653726"/>
              <a:gd name="connsiteY4" fmla="*/ 4369903 h 6911628"/>
              <a:gd name="connsiteX5" fmla="*/ 890346 w 4653726"/>
              <a:gd name="connsiteY5" fmla="*/ 0 h 6911628"/>
              <a:gd name="connsiteX0" fmla="*/ 890346 w 4653726"/>
              <a:gd name="connsiteY0" fmla="*/ 0 h 6903895"/>
              <a:gd name="connsiteX1" fmla="*/ 4652376 w 4653726"/>
              <a:gd name="connsiteY1" fmla="*/ 0 h 6903895"/>
              <a:gd name="connsiteX2" fmla="*/ 4649431 w 4653726"/>
              <a:gd name="connsiteY2" fmla="*/ 6893581 h 6903895"/>
              <a:gd name="connsiteX3" fmla="*/ 3234742 w 4653726"/>
              <a:gd name="connsiteY3" fmla="*/ 6903895 h 6903895"/>
              <a:gd name="connsiteX4" fmla="*/ 0 w 4653726"/>
              <a:gd name="connsiteY4" fmla="*/ 4369903 h 6903895"/>
              <a:gd name="connsiteX5" fmla="*/ 890346 w 4653726"/>
              <a:gd name="connsiteY5" fmla="*/ 0 h 6903895"/>
              <a:gd name="connsiteX0" fmla="*/ 890346 w 4653726"/>
              <a:gd name="connsiteY0" fmla="*/ 0 h 6893581"/>
              <a:gd name="connsiteX1" fmla="*/ 4652376 w 4653726"/>
              <a:gd name="connsiteY1" fmla="*/ 0 h 6893581"/>
              <a:gd name="connsiteX2" fmla="*/ 4649431 w 4653726"/>
              <a:gd name="connsiteY2" fmla="*/ 6893581 h 6893581"/>
              <a:gd name="connsiteX3" fmla="*/ 3240758 w 4653726"/>
              <a:gd name="connsiteY3" fmla="*/ 6885848 h 6893581"/>
              <a:gd name="connsiteX4" fmla="*/ 0 w 4653726"/>
              <a:gd name="connsiteY4" fmla="*/ 4369903 h 6893581"/>
              <a:gd name="connsiteX5" fmla="*/ 890346 w 4653726"/>
              <a:gd name="connsiteY5" fmla="*/ 0 h 6893581"/>
              <a:gd name="connsiteX0" fmla="*/ 890346 w 4653726"/>
              <a:gd name="connsiteY0" fmla="*/ 0 h 6903895"/>
              <a:gd name="connsiteX1" fmla="*/ 4652376 w 4653726"/>
              <a:gd name="connsiteY1" fmla="*/ 0 h 6903895"/>
              <a:gd name="connsiteX2" fmla="*/ 4649431 w 4653726"/>
              <a:gd name="connsiteY2" fmla="*/ 6893581 h 6903895"/>
              <a:gd name="connsiteX3" fmla="*/ 3234742 w 4653726"/>
              <a:gd name="connsiteY3" fmla="*/ 6903895 h 6903895"/>
              <a:gd name="connsiteX4" fmla="*/ 0 w 4653726"/>
              <a:gd name="connsiteY4" fmla="*/ 4369903 h 6903895"/>
              <a:gd name="connsiteX5" fmla="*/ 890346 w 4653726"/>
              <a:gd name="connsiteY5" fmla="*/ 0 h 6903895"/>
              <a:gd name="connsiteX0" fmla="*/ 890346 w 4653726"/>
              <a:gd name="connsiteY0" fmla="*/ 0 h 6911628"/>
              <a:gd name="connsiteX1" fmla="*/ 4652376 w 4653726"/>
              <a:gd name="connsiteY1" fmla="*/ 0 h 6911628"/>
              <a:gd name="connsiteX2" fmla="*/ 4649431 w 4653726"/>
              <a:gd name="connsiteY2" fmla="*/ 6911628 h 6911628"/>
              <a:gd name="connsiteX3" fmla="*/ 3234742 w 4653726"/>
              <a:gd name="connsiteY3" fmla="*/ 6903895 h 6911628"/>
              <a:gd name="connsiteX4" fmla="*/ 0 w 4653726"/>
              <a:gd name="connsiteY4" fmla="*/ 4369903 h 6911628"/>
              <a:gd name="connsiteX5" fmla="*/ 890346 w 4653726"/>
              <a:gd name="connsiteY5" fmla="*/ 0 h 6911628"/>
              <a:gd name="connsiteX0" fmla="*/ 890346 w 4655446"/>
              <a:gd name="connsiteY0" fmla="*/ 0 h 6903895"/>
              <a:gd name="connsiteX1" fmla="*/ 4652376 w 4655446"/>
              <a:gd name="connsiteY1" fmla="*/ 0 h 6903895"/>
              <a:gd name="connsiteX2" fmla="*/ 4655446 w 4655446"/>
              <a:gd name="connsiteY2" fmla="*/ 6899596 h 6903895"/>
              <a:gd name="connsiteX3" fmla="*/ 3234742 w 4655446"/>
              <a:gd name="connsiteY3" fmla="*/ 6903895 h 6903895"/>
              <a:gd name="connsiteX4" fmla="*/ 0 w 4655446"/>
              <a:gd name="connsiteY4" fmla="*/ 4369903 h 6903895"/>
              <a:gd name="connsiteX5" fmla="*/ 890346 w 4655446"/>
              <a:gd name="connsiteY5" fmla="*/ 0 h 6903895"/>
              <a:gd name="connsiteX0" fmla="*/ 908393 w 4655446"/>
              <a:gd name="connsiteY0" fmla="*/ 12032 h 6903895"/>
              <a:gd name="connsiteX1" fmla="*/ 4652376 w 4655446"/>
              <a:gd name="connsiteY1" fmla="*/ 0 h 6903895"/>
              <a:gd name="connsiteX2" fmla="*/ 4655446 w 4655446"/>
              <a:gd name="connsiteY2" fmla="*/ 6899596 h 6903895"/>
              <a:gd name="connsiteX3" fmla="*/ 3234742 w 4655446"/>
              <a:gd name="connsiteY3" fmla="*/ 6903895 h 6903895"/>
              <a:gd name="connsiteX4" fmla="*/ 0 w 4655446"/>
              <a:gd name="connsiteY4" fmla="*/ 4369903 h 6903895"/>
              <a:gd name="connsiteX5" fmla="*/ 908393 w 4655446"/>
              <a:gd name="connsiteY5" fmla="*/ 12032 h 6903895"/>
              <a:gd name="connsiteX0" fmla="*/ 908393 w 4655446"/>
              <a:gd name="connsiteY0" fmla="*/ 0 h 6891863"/>
              <a:gd name="connsiteX1" fmla="*/ 4640344 w 4655446"/>
              <a:gd name="connsiteY1" fmla="*/ 0 h 6891863"/>
              <a:gd name="connsiteX2" fmla="*/ 4655446 w 4655446"/>
              <a:gd name="connsiteY2" fmla="*/ 6887564 h 6891863"/>
              <a:gd name="connsiteX3" fmla="*/ 3234742 w 4655446"/>
              <a:gd name="connsiteY3" fmla="*/ 6891863 h 6891863"/>
              <a:gd name="connsiteX4" fmla="*/ 0 w 4655446"/>
              <a:gd name="connsiteY4" fmla="*/ 4357871 h 6891863"/>
              <a:gd name="connsiteX5" fmla="*/ 908393 w 4655446"/>
              <a:gd name="connsiteY5" fmla="*/ 0 h 689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5446" h="6891863">
                <a:moveTo>
                  <a:pt x="908393" y="0"/>
                </a:moveTo>
                <a:lnTo>
                  <a:pt x="4640344" y="0"/>
                </a:lnTo>
                <a:cubicBezTo>
                  <a:pt x="4645988" y="2299007"/>
                  <a:pt x="4649802" y="4588557"/>
                  <a:pt x="4655446" y="6887564"/>
                </a:cubicBezTo>
                <a:lnTo>
                  <a:pt x="3234742" y="6891863"/>
                </a:lnTo>
                <a:lnTo>
                  <a:pt x="0" y="4357871"/>
                </a:lnTo>
                <a:lnTo>
                  <a:pt x="908393" y="0"/>
                </a:lnTo>
                <a:close/>
              </a:path>
            </a:pathLst>
          </a:custGeom>
        </p:spPr>
        <p:txBody>
          <a:bodyPr/>
          <a:lstStyle/>
          <a:p>
            <a:r>
              <a:rPr lang="en-US"/>
              <a:t>Click icon to add picture</a:t>
            </a:r>
            <a:endParaRPr lang="en-US" dirty="0"/>
          </a:p>
        </p:txBody>
      </p:sp>
      <p:sp>
        <p:nvSpPr>
          <p:cNvPr id="15" name="object 4">
            <a:extLst>
              <a:ext uri="{FF2B5EF4-FFF2-40B4-BE49-F238E27FC236}">
                <a16:creationId xmlns:a16="http://schemas.microsoft.com/office/drawing/2014/main" id="{62FC065E-A9A1-FC45-8144-9B6719160CF0}"/>
              </a:ext>
            </a:extLst>
          </p:cNvPr>
          <p:cNvSpPr/>
          <p:nvPr/>
        </p:nvSpPr>
        <p:spPr>
          <a:xfrm>
            <a:off x="0" y="-4505"/>
            <a:ext cx="8189711" cy="6862587"/>
          </a:xfrm>
          <a:custGeom>
            <a:avLst/>
            <a:gdLst/>
            <a:ahLst/>
            <a:cxnLst/>
            <a:rect l="l" t="t" r="r" b="b"/>
            <a:pathLst>
              <a:path w="13495655" h="11308715">
                <a:moveTo>
                  <a:pt x="13495348" y="0"/>
                </a:moveTo>
                <a:lnTo>
                  <a:pt x="0" y="0"/>
                </a:lnTo>
                <a:lnTo>
                  <a:pt x="0" y="11308556"/>
                </a:lnTo>
                <a:lnTo>
                  <a:pt x="11151985" y="11308556"/>
                </a:lnTo>
                <a:lnTo>
                  <a:pt x="13495348" y="0"/>
                </a:lnTo>
                <a:close/>
              </a:path>
            </a:pathLst>
          </a:custGeom>
          <a:solidFill>
            <a:schemeClr val="tx1"/>
          </a:solidFill>
        </p:spPr>
        <p:txBody>
          <a:bodyPr wrap="square" lIns="0" tIns="0" rIns="0" bIns="0" rtlCol="0"/>
          <a:lstStyle/>
          <a:p>
            <a:endParaRPr sz="662" dirty="0"/>
          </a:p>
        </p:txBody>
      </p:sp>
      <p:sp>
        <p:nvSpPr>
          <p:cNvPr id="3" name="Subtitle 2">
            <a:extLst>
              <a:ext uri="{FF2B5EF4-FFF2-40B4-BE49-F238E27FC236}">
                <a16:creationId xmlns:a16="http://schemas.microsoft.com/office/drawing/2014/main" id="{1C00A617-E0C0-9E44-94F6-0070F4E7C1CC}"/>
              </a:ext>
            </a:extLst>
          </p:cNvPr>
          <p:cNvSpPr>
            <a:spLocks noGrp="1"/>
          </p:cNvSpPr>
          <p:nvPr userDrawn="1">
            <p:ph type="subTitle" idx="1" hasCustomPrompt="1"/>
          </p:nvPr>
        </p:nvSpPr>
        <p:spPr>
          <a:xfrm>
            <a:off x="808906" y="3633616"/>
            <a:ext cx="4648566" cy="1212706"/>
          </a:xfrm>
        </p:spPr>
        <p:txBody>
          <a:bodyPr>
            <a:noAutofit/>
          </a:bodyPr>
          <a:lstStyle>
            <a:lvl1pPr marL="0" indent="0" algn="l">
              <a:spcBef>
                <a:spcPts val="0"/>
              </a:spcBef>
              <a:buNone/>
              <a:defRPr sz="425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a:t>
            </a:r>
            <a:endParaRPr lang="en-US" dirty="0"/>
          </a:p>
        </p:txBody>
      </p:sp>
      <p:grpSp>
        <p:nvGrpSpPr>
          <p:cNvPr id="51" name="Group 50">
            <a:extLst>
              <a:ext uri="{FF2B5EF4-FFF2-40B4-BE49-F238E27FC236}">
                <a16:creationId xmlns:a16="http://schemas.microsoft.com/office/drawing/2014/main" id="{405D91F0-E233-274E-B7B0-062834D508DF}"/>
              </a:ext>
            </a:extLst>
          </p:cNvPr>
          <p:cNvGrpSpPr/>
          <p:nvPr userDrawn="1"/>
        </p:nvGrpSpPr>
        <p:grpSpPr>
          <a:xfrm>
            <a:off x="772686" y="845565"/>
            <a:ext cx="3888964" cy="566430"/>
            <a:chOff x="772686" y="845565"/>
            <a:chExt cx="3888964" cy="566430"/>
          </a:xfrm>
        </p:grpSpPr>
        <p:sp>
          <p:nvSpPr>
            <p:cNvPr id="17" name="object 7">
              <a:extLst>
                <a:ext uri="{FF2B5EF4-FFF2-40B4-BE49-F238E27FC236}">
                  <a16:creationId xmlns:a16="http://schemas.microsoft.com/office/drawing/2014/main" id="{CFAFE1AC-2625-1042-AC18-E518437F19E7}"/>
                </a:ext>
              </a:extLst>
            </p:cNvPr>
            <p:cNvSpPr/>
            <p:nvPr/>
          </p:nvSpPr>
          <p:spPr>
            <a:xfrm>
              <a:off x="772686" y="845565"/>
              <a:ext cx="973058" cy="566430"/>
            </a:xfrm>
            <a:custGeom>
              <a:avLst/>
              <a:gdLst/>
              <a:ahLst/>
              <a:cxnLst/>
              <a:rect l="l" t="t" r="r" b="b"/>
              <a:pathLst>
                <a:path w="1604645" h="934085">
                  <a:moveTo>
                    <a:pt x="1025811" y="0"/>
                  </a:moveTo>
                  <a:lnTo>
                    <a:pt x="578474" y="722260"/>
                  </a:lnTo>
                  <a:lnTo>
                    <a:pt x="199941" y="111326"/>
                  </a:lnTo>
                  <a:lnTo>
                    <a:pt x="332094" y="111326"/>
                  </a:lnTo>
                  <a:lnTo>
                    <a:pt x="578485" y="509000"/>
                  </a:lnTo>
                  <a:lnTo>
                    <a:pt x="893731" y="0"/>
                  </a:lnTo>
                  <a:lnTo>
                    <a:pt x="762783" y="0"/>
                  </a:lnTo>
                  <a:lnTo>
                    <a:pt x="578474" y="297603"/>
                  </a:lnTo>
                  <a:lnTo>
                    <a:pt x="394082" y="0"/>
                  </a:lnTo>
                  <a:lnTo>
                    <a:pt x="0" y="0"/>
                  </a:lnTo>
                  <a:lnTo>
                    <a:pt x="578485" y="933657"/>
                  </a:lnTo>
                  <a:lnTo>
                    <a:pt x="1025832" y="211396"/>
                  </a:lnTo>
                  <a:lnTo>
                    <a:pt x="1404344" y="822341"/>
                  </a:lnTo>
                  <a:lnTo>
                    <a:pt x="1272191" y="822341"/>
                  </a:lnTo>
                  <a:lnTo>
                    <a:pt x="1025811" y="424667"/>
                  </a:lnTo>
                  <a:lnTo>
                    <a:pt x="710543" y="933657"/>
                  </a:lnTo>
                  <a:lnTo>
                    <a:pt x="841503" y="933657"/>
                  </a:lnTo>
                  <a:lnTo>
                    <a:pt x="1025832" y="636085"/>
                  </a:lnTo>
                  <a:lnTo>
                    <a:pt x="1210203" y="933657"/>
                  </a:lnTo>
                  <a:lnTo>
                    <a:pt x="1604275" y="933657"/>
                  </a:lnTo>
                  <a:lnTo>
                    <a:pt x="1025811" y="0"/>
                  </a:lnTo>
                  <a:close/>
                </a:path>
              </a:pathLst>
            </a:custGeom>
            <a:solidFill>
              <a:srgbClr val="D19000"/>
            </a:solidFill>
          </p:spPr>
          <p:txBody>
            <a:bodyPr wrap="square" lIns="0" tIns="0" rIns="0" bIns="0" rtlCol="0"/>
            <a:lstStyle/>
            <a:p>
              <a:endParaRPr sz="662"/>
            </a:p>
          </p:txBody>
        </p:sp>
        <p:sp>
          <p:nvSpPr>
            <p:cNvPr id="18" name="object 8">
              <a:extLst>
                <a:ext uri="{FF2B5EF4-FFF2-40B4-BE49-F238E27FC236}">
                  <a16:creationId xmlns:a16="http://schemas.microsoft.com/office/drawing/2014/main" id="{3E16BD76-8A40-BC4D-811D-531C78195C39}"/>
                </a:ext>
              </a:extLst>
            </p:cNvPr>
            <p:cNvSpPr/>
            <p:nvPr/>
          </p:nvSpPr>
          <p:spPr>
            <a:xfrm>
              <a:off x="2326119" y="953216"/>
              <a:ext cx="590304" cy="176360"/>
            </a:xfrm>
            <a:custGeom>
              <a:avLst/>
              <a:gdLst/>
              <a:ahLst/>
              <a:cxnLst/>
              <a:rect l="l" t="t" r="r" b="b"/>
              <a:pathLst>
                <a:path w="973454" h="290830">
                  <a:moveTo>
                    <a:pt x="297332" y="145643"/>
                  </a:moveTo>
                  <a:lnTo>
                    <a:pt x="289661" y="97536"/>
                  </a:lnTo>
                  <a:lnTo>
                    <a:pt x="271627" y="63715"/>
                  </a:lnTo>
                  <a:lnTo>
                    <a:pt x="236194" y="27482"/>
                  </a:lnTo>
                  <a:lnTo>
                    <a:pt x="226987" y="23139"/>
                  </a:lnTo>
                  <a:lnTo>
                    <a:pt x="226987" y="145643"/>
                  </a:lnTo>
                  <a:lnTo>
                    <a:pt x="220218" y="179997"/>
                  </a:lnTo>
                  <a:lnTo>
                    <a:pt x="202476" y="205752"/>
                  </a:lnTo>
                  <a:lnTo>
                    <a:pt x="177609" y="221932"/>
                  </a:lnTo>
                  <a:lnTo>
                    <a:pt x="149491" y="227545"/>
                  </a:lnTo>
                  <a:lnTo>
                    <a:pt x="120446" y="221932"/>
                  </a:lnTo>
                  <a:lnTo>
                    <a:pt x="95097" y="205752"/>
                  </a:lnTo>
                  <a:lnTo>
                    <a:pt x="77165" y="179997"/>
                  </a:lnTo>
                  <a:lnTo>
                    <a:pt x="70370" y="145643"/>
                  </a:lnTo>
                  <a:lnTo>
                    <a:pt x="77165" y="111277"/>
                  </a:lnTo>
                  <a:lnTo>
                    <a:pt x="95097" y="85509"/>
                  </a:lnTo>
                  <a:lnTo>
                    <a:pt x="120446" y="69329"/>
                  </a:lnTo>
                  <a:lnTo>
                    <a:pt x="149491" y="63715"/>
                  </a:lnTo>
                  <a:lnTo>
                    <a:pt x="177609" y="69329"/>
                  </a:lnTo>
                  <a:lnTo>
                    <a:pt x="202476" y="85509"/>
                  </a:lnTo>
                  <a:lnTo>
                    <a:pt x="220218" y="111277"/>
                  </a:lnTo>
                  <a:lnTo>
                    <a:pt x="226987" y="145643"/>
                  </a:lnTo>
                  <a:lnTo>
                    <a:pt x="226987" y="23139"/>
                  </a:lnTo>
                  <a:lnTo>
                    <a:pt x="195681" y="8343"/>
                  </a:lnTo>
                  <a:lnTo>
                    <a:pt x="149491" y="1651"/>
                  </a:lnTo>
                  <a:lnTo>
                    <a:pt x="102514" y="8343"/>
                  </a:lnTo>
                  <a:lnTo>
                    <a:pt x="61506" y="27482"/>
                  </a:lnTo>
                  <a:lnTo>
                    <a:pt x="29044" y="57683"/>
                  </a:lnTo>
                  <a:lnTo>
                    <a:pt x="7696" y="97536"/>
                  </a:lnTo>
                  <a:lnTo>
                    <a:pt x="0" y="145643"/>
                  </a:lnTo>
                  <a:lnTo>
                    <a:pt x="7696" y="193738"/>
                  </a:lnTo>
                  <a:lnTo>
                    <a:pt x="29044" y="233591"/>
                  </a:lnTo>
                  <a:lnTo>
                    <a:pt x="61506" y="263791"/>
                  </a:lnTo>
                  <a:lnTo>
                    <a:pt x="102514" y="282930"/>
                  </a:lnTo>
                  <a:lnTo>
                    <a:pt x="149491" y="289623"/>
                  </a:lnTo>
                  <a:lnTo>
                    <a:pt x="195681" y="282930"/>
                  </a:lnTo>
                  <a:lnTo>
                    <a:pt x="236194" y="263791"/>
                  </a:lnTo>
                  <a:lnTo>
                    <a:pt x="268401" y="233591"/>
                  </a:lnTo>
                  <a:lnTo>
                    <a:pt x="271627" y="227545"/>
                  </a:lnTo>
                  <a:lnTo>
                    <a:pt x="289661" y="193738"/>
                  </a:lnTo>
                  <a:lnTo>
                    <a:pt x="297332" y="145643"/>
                  </a:lnTo>
                  <a:close/>
                </a:path>
                <a:path w="973454" h="290830">
                  <a:moveTo>
                    <a:pt x="973429" y="8229"/>
                  </a:moveTo>
                  <a:lnTo>
                    <a:pt x="900861" y="8229"/>
                  </a:lnTo>
                  <a:lnTo>
                    <a:pt x="900861" y="30187"/>
                  </a:lnTo>
                  <a:lnTo>
                    <a:pt x="900861" y="145618"/>
                  </a:lnTo>
                  <a:lnTo>
                    <a:pt x="894156" y="179768"/>
                  </a:lnTo>
                  <a:lnTo>
                    <a:pt x="876477" y="205562"/>
                  </a:lnTo>
                  <a:lnTo>
                    <a:pt x="851496" y="221869"/>
                  </a:lnTo>
                  <a:lnTo>
                    <a:pt x="822871" y="227545"/>
                  </a:lnTo>
                  <a:lnTo>
                    <a:pt x="792251" y="221869"/>
                  </a:lnTo>
                  <a:lnTo>
                    <a:pt x="767842" y="205562"/>
                  </a:lnTo>
                  <a:lnTo>
                    <a:pt x="751700" y="179768"/>
                  </a:lnTo>
                  <a:lnTo>
                    <a:pt x="745858" y="145618"/>
                  </a:lnTo>
                  <a:lnTo>
                    <a:pt x="751700" y="111391"/>
                  </a:lnTo>
                  <a:lnTo>
                    <a:pt x="767842" y="85420"/>
                  </a:lnTo>
                  <a:lnTo>
                    <a:pt x="792251" y="68922"/>
                  </a:lnTo>
                  <a:lnTo>
                    <a:pt x="822871" y="63157"/>
                  </a:lnTo>
                  <a:lnTo>
                    <a:pt x="851496" y="68922"/>
                  </a:lnTo>
                  <a:lnTo>
                    <a:pt x="876477" y="85420"/>
                  </a:lnTo>
                  <a:lnTo>
                    <a:pt x="894156" y="111391"/>
                  </a:lnTo>
                  <a:lnTo>
                    <a:pt x="900861" y="145618"/>
                  </a:lnTo>
                  <a:lnTo>
                    <a:pt x="900861" y="30187"/>
                  </a:lnTo>
                  <a:lnTo>
                    <a:pt x="882230" y="17360"/>
                  </a:lnTo>
                  <a:lnTo>
                    <a:pt x="860907" y="7886"/>
                  </a:lnTo>
                  <a:lnTo>
                    <a:pt x="836879" y="2019"/>
                  </a:lnTo>
                  <a:lnTo>
                    <a:pt x="810183" y="0"/>
                  </a:lnTo>
                  <a:lnTo>
                    <a:pt x="769366" y="6870"/>
                  </a:lnTo>
                  <a:lnTo>
                    <a:pt x="732612" y="26416"/>
                  </a:lnTo>
                  <a:lnTo>
                    <a:pt x="702805" y="57099"/>
                  </a:lnTo>
                  <a:lnTo>
                    <a:pt x="682802" y="97358"/>
                  </a:lnTo>
                  <a:lnTo>
                    <a:pt x="675500" y="145618"/>
                  </a:lnTo>
                  <a:lnTo>
                    <a:pt x="682802" y="193852"/>
                  </a:lnTo>
                  <a:lnTo>
                    <a:pt x="702805" y="233984"/>
                  </a:lnTo>
                  <a:lnTo>
                    <a:pt x="732612" y="264515"/>
                  </a:lnTo>
                  <a:lnTo>
                    <a:pt x="769366" y="283946"/>
                  </a:lnTo>
                  <a:lnTo>
                    <a:pt x="810183" y="290766"/>
                  </a:lnTo>
                  <a:lnTo>
                    <a:pt x="836879" y="288747"/>
                  </a:lnTo>
                  <a:lnTo>
                    <a:pt x="860907" y="282905"/>
                  </a:lnTo>
                  <a:lnTo>
                    <a:pt x="882230" y="273570"/>
                  </a:lnTo>
                  <a:lnTo>
                    <a:pt x="900861" y="261061"/>
                  </a:lnTo>
                  <a:lnTo>
                    <a:pt x="900861" y="282473"/>
                  </a:lnTo>
                  <a:lnTo>
                    <a:pt x="973429" y="282473"/>
                  </a:lnTo>
                  <a:lnTo>
                    <a:pt x="973429" y="261061"/>
                  </a:lnTo>
                  <a:lnTo>
                    <a:pt x="973429" y="227545"/>
                  </a:lnTo>
                  <a:lnTo>
                    <a:pt x="973429" y="63157"/>
                  </a:lnTo>
                  <a:lnTo>
                    <a:pt x="973429" y="30187"/>
                  </a:lnTo>
                  <a:lnTo>
                    <a:pt x="973429" y="8229"/>
                  </a:lnTo>
                  <a:close/>
                </a:path>
              </a:pathLst>
            </a:custGeom>
            <a:solidFill>
              <a:srgbClr val="FFFFFF"/>
            </a:solidFill>
          </p:spPr>
          <p:txBody>
            <a:bodyPr wrap="square" lIns="0" tIns="0" rIns="0" bIns="0" rtlCol="0"/>
            <a:lstStyle/>
            <a:p>
              <a:endParaRPr sz="662"/>
            </a:p>
          </p:txBody>
        </p:sp>
        <p:pic>
          <p:nvPicPr>
            <p:cNvPr id="19" name="object 9">
              <a:extLst>
                <a:ext uri="{FF2B5EF4-FFF2-40B4-BE49-F238E27FC236}">
                  <a16:creationId xmlns:a16="http://schemas.microsoft.com/office/drawing/2014/main" id="{D7EE1EED-CA7E-7F47-B150-C72786DBBEB1}"/>
                </a:ext>
              </a:extLst>
            </p:cNvPr>
            <p:cNvPicPr/>
            <p:nvPr/>
          </p:nvPicPr>
          <p:blipFill>
            <a:blip r:embed="rId2" cstate="screen">
              <a:extLst>
                <a:ext uri="{28A0092B-C50C-407E-A947-70E740481C1C}">
                  <a14:useLocalDpi xmlns:a14="http://schemas.microsoft.com/office/drawing/2010/main"/>
                </a:ext>
              </a:extLst>
            </a:blip>
            <a:stretch>
              <a:fillRect/>
            </a:stretch>
          </p:blipFill>
          <p:spPr>
            <a:xfrm>
              <a:off x="2662260" y="882207"/>
              <a:ext cx="53342" cy="52009"/>
            </a:xfrm>
            <a:prstGeom prst="rect">
              <a:avLst/>
            </a:prstGeom>
          </p:spPr>
        </p:pic>
        <p:sp>
          <p:nvSpPr>
            <p:cNvPr id="20" name="object 10">
              <a:extLst>
                <a:ext uri="{FF2B5EF4-FFF2-40B4-BE49-F238E27FC236}">
                  <a16:creationId xmlns:a16="http://schemas.microsoft.com/office/drawing/2014/main" id="{6896AAB8-7A24-1E47-8883-C5CE4D8BBACE}"/>
                </a:ext>
              </a:extLst>
            </p:cNvPr>
            <p:cNvSpPr/>
            <p:nvPr/>
          </p:nvSpPr>
          <p:spPr>
            <a:xfrm>
              <a:off x="1680181" y="884551"/>
              <a:ext cx="2301531" cy="245286"/>
            </a:xfrm>
            <a:custGeom>
              <a:avLst/>
              <a:gdLst/>
              <a:ahLst/>
              <a:cxnLst/>
              <a:rect l="l" t="t" r="r" b="b"/>
              <a:pathLst>
                <a:path w="3795395" h="404494">
                  <a:moveTo>
                    <a:pt x="389724" y="27470"/>
                  </a:moveTo>
                  <a:lnTo>
                    <a:pt x="307225" y="27470"/>
                  </a:lnTo>
                  <a:lnTo>
                    <a:pt x="194564" y="295694"/>
                  </a:lnTo>
                  <a:lnTo>
                    <a:pt x="82461" y="27470"/>
                  </a:lnTo>
                  <a:lnTo>
                    <a:pt x="0" y="27470"/>
                  </a:lnTo>
                  <a:lnTo>
                    <a:pt x="158826" y="395719"/>
                  </a:lnTo>
                  <a:lnTo>
                    <a:pt x="230822" y="395719"/>
                  </a:lnTo>
                  <a:lnTo>
                    <a:pt x="389724" y="27470"/>
                  </a:lnTo>
                  <a:close/>
                </a:path>
                <a:path w="3795395" h="404494">
                  <a:moveTo>
                    <a:pt x="497636" y="121437"/>
                  </a:moveTo>
                  <a:lnTo>
                    <a:pt x="425069" y="121437"/>
                  </a:lnTo>
                  <a:lnTo>
                    <a:pt x="425069" y="395719"/>
                  </a:lnTo>
                  <a:lnTo>
                    <a:pt x="497636" y="395719"/>
                  </a:lnTo>
                  <a:lnTo>
                    <a:pt x="497636" y="121437"/>
                  </a:lnTo>
                  <a:close/>
                </a:path>
                <a:path w="3795395" h="404494">
                  <a:moveTo>
                    <a:pt x="816190" y="321513"/>
                  </a:moveTo>
                  <a:lnTo>
                    <a:pt x="750252" y="297891"/>
                  </a:lnTo>
                  <a:lnTo>
                    <a:pt x="737958" y="315899"/>
                  </a:lnTo>
                  <a:lnTo>
                    <a:pt x="722769" y="328180"/>
                  </a:lnTo>
                  <a:lnTo>
                    <a:pt x="705116" y="335203"/>
                  </a:lnTo>
                  <a:lnTo>
                    <a:pt x="685393" y="337439"/>
                  </a:lnTo>
                  <a:lnTo>
                    <a:pt x="654189" y="331800"/>
                  </a:lnTo>
                  <a:lnTo>
                    <a:pt x="630072" y="315861"/>
                  </a:lnTo>
                  <a:lnTo>
                    <a:pt x="614502" y="291071"/>
                  </a:lnTo>
                  <a:lnTo>
                    <a:pt x="608990" y="258876"/>
                  </a:lnTo>
                  <a:lnTo>
                    <a:pt x="614502" y="226796"/>
                  </a:lnTo>
                  <a:lnTo>
                    <a:pt x="630072" y="201777"/>
                  </a:lnTo>
                  <a:lnTo>
                    <a:pt x="654189" y="185534"/>
                  </a:lnTo>
                  <a:lnTo>
                    <a:pt x="685393" y="179743"/>
                  </a:lnTo>
                  <a:lnTo>
                    <a:pt x="704748" y="181952"/>
                  </a:lnTo>
                  <a:lnTo>
                    <a:pt x="722007" y="188861"/>
                  </a:lnTo>
                  <a:lnTo>
                    <a:pt x="736473" y="200812"/>
                  </a:lnTo>
                  <a:lnTo>
                    <a:pt x="747483" y="218198"/>
                  </a:lnTo>
                  <a:lnTo>
                    <a:pt x="814539" y="192366"/>
                  </a:lnTo>
                  <a:lnTo>
                    <a:pt x="792276" y="159359"/>
                  </a:lnTo>
                  <a:lnTo>
                    <a:pt x="762139" y="134442"/>
                  </a:lnTo>
                  <a:lnTo>
                    <a:pt x="725906" y="118719"/>
                  </a:lnTo>
                  <a:lnTo>
                    <a:pt x="685393" y="113233"/>
                  </a:lnTo>
                  <a:lnTo>
                    <a:pt x="639305" y="120091"/>
                  </a:lnTo>
                  <a:lnTo>
                    <a:pt x="599059" y="139649"/>
                  </a:lnTo>
                  <a:lnTo>
                    <a:pt x="567169" y="170332"/>
                  </a:lnTo>
                  <a:lnTo>
                    <a:pt x="546188" y="210591"/>
                  </a:lnTo>
                  <a:lnTo>
                    <a:pt x="538632" y="258876"/>
                  </a:lnTo>
                  <a:lnTo>
                    <a:pt x="546188" y="307086"/>
                  </a:lnTo>
                  <a:lnTo>
                    <a:pt x="567169" y="347218"/>
                  </a:lnTo>
                  <a:lnTo>
                    <a:pt x="599059" y="377761"/>
                  </a:lnTo>
                  <a:lnTo>
                    <a:pt x="639305" y="397192"/>
                  </a:lnTo>
                  <a:lnTo>
                    <a:pt x="685393" y="404012"/>
                  </a:lnTo>
                  <a:lnTo>
                    <a:pt x="727392" y="398297"/>
                  </a:lnTo>
                  <a:lnTo>
                    <a:pt x="764603" y="381927"/>
                  </a:lnTo>
                  <a:lnTo>
                    <a:pt x="794905" y="355955"/>
                  </a:lnTo>
                  <a:lnTo>
                    <a:pt x="816190" y="321513"/>
                  </a:lnTo>
                  <a:close/>
                </a:path>
                <a:path w="3795395" h="404494">
                  <a:moveTo>
                    <a:pt x="1064564" y="383641"/>
                  </a:moveTo>
                  <a:lnTo>
                    <a:pt x="1043736" y="323151"/>
                  </a:lnTo>
                  <a:lnTo>
                    <a:pt x="1032332" y="328460"/>
                  </a:lnTo>
                  <a:lnTo>
                    <a:pt x="1020279" y="332638"/>
                  </a:lnTo>
                  <a:lnTo>
                    <a:pt x="1008545" y="335368"/>
                  </a:lnTo>
                  <a:lnTo>
                    <a:pt x="998067" y="336346"/>
                  </a:lnTo>
                  <a:lnTo>
                    <a:pt x="981595" y="333603"/>
                  </a:lnTo>
                  <a:lnTo>
                    <a:pt x="968946" y="325094"/>
                  </a:lnTo>
                  <a:lnTo>
                    <a:pt x="960831" y="310400"/>
                  </a:lnTo>
                  <a:lnTo>
                    <a:pt x="957973" y="289115"/>
                  </a:lnTo>
                  <a:lnTo>
                    <a:pt x="957973" y="180809"/>
                  </a:lnTo>
                  <a:lnTo>
                    <a:pt x="1047572" y="180809"/>
                  </a:lnTo>
                  <a:lnTo>
                    <a:pt x="1047572" y="121450"/>
                  </a:lnTo>
                  <a:lnTo>
                    <a:pt x="957973" y="121450"/>
                  </a:lnTo>
                  <a:lnTo>
                    <a:pt x="957973" y="38468"/>
                  </a:lnTo>
                  <a:lnTo>
                    <a:pt x="885405" y="38468"/>
                  </a:lnTo>
                  <a:lnTo>
                    <a:pt x="885405" y="121450"/>
                  </a:lnTo>
                  <a:lnTo>
                    <a:pt x="826604" y="121450"/>
                  </a:lnTo>
                  <a:lnTo>
                    <a:pt x="826604" y="180809"/>
                  </a:lnTo>
                  <a:lnTo>
                    <a:pt x="885405" y="180809"/>
                  </a:lnTo>
                  <a:lnTo>
                    <a:pt x="885405" y="294614"/>
                  </a:lnTo>
                  <a:lnTo>
                    <a:pt x="893114" y="343458"/>
                  </a:lnTo>
                  <a:lnTo>
                    <a:pt x="914958" y="377532"/>
                  </a:lnTo>
                  <a:lnTo>
                    <a:pt x="948956" y="397484"/>
                  </a:lnTo>
                  <a:lnTo>
                    <a:pt x="993152" y="403987"/>
                  </a:lnTo>
                  <a:lnTo>
                    <a:pt x="1010043" y="402971"/>
                  </a:lnTo>
                  <a:lnTo>
                    <a:pt x="1026820" y="399580"/>
                  </a:lnTo>
                  <a:lnTo>
                    <a:pt x="1044613" y="393306"/>
                  </a:lnTo>
                  <a:lnTo>
                    <a:pt x="1064564" y="383641"/>
                  </a:lnTo>
                  <a:close/>
                </a:path>
                <a:path w="3795395" h="404494">
                  <a:moveTo>
                    <a:pt x="1699768" y="121437"/>
                  </a:moveTo>
                  <a:lnTo>
                    <a:pt x="1627200" y="121437"/>
                  </a:lnTo>
                  <a:lnTo>
                    <a:pt x="1627200" y="395719"/>
                  </a:lnTo>
                  <a:lnTo>
                    <a:pt x="1699768" y="395719"/>
                  </a:lnTo>
                  <a:lnTo>
                    <a:pt x="1699768" y="121437"/>
                  </a:lnTo>
                  <a:close/>
                </a:path>
                <a:path w="3795395" h="404494">
                  <a:moveTo>
                    <a:pt x="3142373" y="321513"/>
                  </a:moveTo>
                  <a:lnTo>
                    <a:pt x="3076448" y="297891"/>
                  </a:lnTo>
                  <a:lnTo>
                    <a:pt x="3064154" y="315899"/>
                  </a:lnTo>
                  <a:lnTo>
                    <a:pt x="3048965" y="328180"/>
                  </a:lnTo>
                  <a:lnTo>
                    <a:pt x="3031299" y="335203"/>
                  </a:lnTo>
                  <a:lnTo>
                    <a:pt x="3011576" y="337439"/>
                  </a:lnTo>
                  <a:lnTo>
                    <a:pt x="2980385" y="331812"/>
                  </a:lnTo>
                  <a:lnTo>
                    <a:pt x="2956255" y="315874"/>
                  </a:lnTo>
                  <a:lnTo>
                    <a:pt x="2940697" y="291071"/>
                  </a:lnTo>
                  <a:lnTo>
                    <a:pt x="2935173" y="258864"/>
                  </a:lnTo>
                  <a:lnTo>
                    <a:pt x="2940697" y="226783"/>
                  </a:lnTo>
                  <a:lnTo>
                    <a:pt x="2956255" y="201777"/>
                  </a:lnTo>
                  <a:lnTo>
                    <a:pt x="2980385" y="185521"/>
                  </a:lnTo>
                  <a:lnTo>
                    <a:pt x="3011576" y="179730"/>
                  </a:lnTo>
                  <a:lnTo>
                    <a:pt x="3030944" y="181952"/>
                  </a:lnTo>
                  <a:lnTo>
                    <a:pt x="3048190" y="188849"/>
                  </a:lnTo>
                  <a:lnTo>
                    <a:pt x="3062655" y="200799"/>
                  </a:lnTo>
                  <a:lnTo>
                    <a:pt x="3073666" y="218186"/>
                  </a:lnTo>
                  <a:lnTo>
                    <a:pt x="3140735" y="192366"/>
                  </a:lnTo>
                  <a:lnTo>
                    <a:pt x="3118472" y="159359"/>
                  </a:lnTo>
                  <a:lnTo>
                    <a:pt x="3088335" y="134454"/>
                  </a:lnTo>
                  <a:lnTo>
                    <a:pt x="3052102" y="118719"/>
                  </a:lnTo>
                  <a:lnTo>
                    <a:pt x="3011576" y="113245"/>
                  </a:lnTo>
                  <a:lnTo>
                    <a:pt x="2965488" y="120103"/>
                  </a:lnTo>
                  <a:lnTo>
                    <a:pt x="2925241" y="139661"/>
                  </a:lnTo>
                  <a:lnTo>
                    <a:pt x="2893352" y="170345"/>
                  </a:lnTo>
                  <a:lnTo>
                    <a:pt x="2872371" y="210591"/>
                  </a:lnTo>
                  <a:lnTo>
                    <a:pt x="2864815" y="258864"/>
                  </a:lnTo>
                  <a:lnTo>
                    <a:pt x="2872371" y="307086"/>
                  </a:lnTo>
                  <a:lnTo>
                    <a:pt x="2893352" y="347218"/>
                  </a:lnTo>
                  <a:lnTo>
                    <a:pt x="2925241" y="377761"/>
                  </a:lnTo>
                  <a:lnTo>
                    <a:pt x="2965488" y="397192"/>
                  </a:lnTo>
                  <a:lnTo>
                    <a:pt x="3011576" y="403999"/>
                  </a:lnTo>
                  <a:lnTo>
                    <a:pt x="3053575" y="398297"/>
                  </a:lnTo>
                  <a:lnTo>
                    <a:pt x="3090786" y="381914"/>
                  </a:lnTo>
                  <a:lnTo>
                    <a:pt x="3121088" y="355955"/>
                  </a:lnTo>
                  <a:lnTo>
                    <a:pt x="3142373" y="321513"/>
                  </a:lnTo>
                  <a:close/>
                </a:path>
                <a:path w="3795395" h="404494">
                  <a:moveTo>
                    <a:pt x="3795204" y="0"/>
                  </a:moveTo>
                  <a:lnTo>
                    <a:pt x="3722636" y="0"/>
                  </a:lnTo>
                  <a:lnTo>
                    <a:pt x="3722636" y="143421"/>
                  </a:lnTo>
                  <a:lnTo>
                    <a:pt x="3722636" y="258851"/>
                  </a:lnTo>
                  <a:lnTo>
                    <a:pt x="3715931" y="293001"/>
                  </a:lnTo>
                  <a:lnTo>
                    <a:pt x="3698252" y="318795"/>
                  </a:lnTo>
                  <a:lnTo>
                    <a:pt x="3673259" y="335102"/>
                  </a:lnTo>
                  <a:lnTo>
                    <a:pt x="3644646" y="340779"/>
                  </a:lnTo>
                  <a:lnTo>
                    <a:pt x="3614039" y="335102"/>
                  </a:lnTo>
                  <a:lnTo>
                    <a:pt x="3589642" y="318795"/>
                  </a:lnTo>
                  <a:lnTo>
                    <a:pt x="3573488" y="293001"/>
                  </a:lnTo>
                  <a:lnTo>
                    <a:pt x="3567646" y="258851"/>
                  </a:lnTo>
                  <a:lnTo>
                    <a:pt x="3573488" y="224624"/>
                  </a:lnTo>
                  <a:lnTo>
                    <a:pt x="3589642" y="198653"/>
                  </a:lnTo>
                  <a:lnTo>
                    <a:pt x="3614039" y="182156"/>
                  </a:lnTo>
                  <a:lnTo>
                    <a:pt x="3644646" y="176390"/>
                  </a:lnTo>
                  <a:lnTo>
                    <a:pt x="3673259" y="182156"/>
                  </a:lnTo>
                  <a:lnTo>
                    <a:pt x="3698252" y="198653"/>
                  </a:lnTo>
                  <a:lnTo>
                    <a:pt x="3715931" y="224624"/>
                  </a:lnTo>
                  <a:lnTo>
                    <a:pt x="3722636" y="258851"/>
                  </a:lnTo>
                  <a:lnTo>
                    <a:pt x="3722636" y="143421"/>
                  </a:lnTo>
                  <a:lnTo>
                    <a:pt x="3704005" y="130594"/>
                  </a:lnTo>
                  <a:lnTo>
                    <a:pt x="3682669" y="121119"/>
                  </a:lnTo>
                  <a:lnTo>
                    <a:pt x="3658654" y="115252"/>
                  </a:lnTo>
                  <a:lnTo>
                    <a:pt x="3631946" y="113233"/>
                  </a:lnTo>
                  <a:lnTo>
                    <a:pt x="3591141" y="120103"/>
                  </a:lnTo>
                  <a:lnTo>
                    <a:pt x="3554399" y="139649"/>
                  </a:lnTo>
                  <a:lnTo>
                    <a:pt x="3524580" y="170332"/>
                  </a:lnTo>
                  <a:lnTo>
                    <a:pt x="3504590" y="210591"/>
                  </a:lnTo>
                  <a:lnTo>
                    <a:pt x="3497288" y="258851"/>
                  </a:lnTo>
                  <a:lnTo>
                    <a:pt x="3504590" y="307086"/>
                  </a:lnTo>
                  <a:lnTo>
                    <a:pt x="3524580" y="347218"/>
                  </a:lnTo>
                  <a:lnTo>
                    <a:pt x="3554399" y="377748"/>
                  </a:lnTo>
                  <a:lnTo>
                    <a:pt x="3591141" y="397179"/>
                  </a:lnTo>
                  <a:lnTo>
                    <a:pt x="3631946" y="403999"/>
                  </a:lnTo>
                  <a:lnTo>
                    <a:pt x="3658654" y="401980"/>
                  </a:lnTo>
                  <a:lnTo>
                    <a:pt x="3682669" y="396138"/>
                  </a:lnTo>
                  <a:lnTo>
                    <a:pt x="3704005" y="386803"/>
                  </a:lnTo>
                  <a:lnTo>
                    <a:pt x="3722636" y="374294"/>
                  </a:lnTo>
                  <a:lnTo>
                    <a:pt x="3722636" y="395706"/>
                  </a:lnTo>
                  <a:lnTo>
                    <a:pt x="3795204" y="395706"/>
                  </a:lnTo>
                  <a:lnTo>
                    <a:pt x="3795204" y="374294"/>
                  </a:lnTo>
                  <a:lnTo>
                    <a:pt x="3795204" y="340779"/>
                  </a:lnTo>
                  <a:lnTo>
                    <a:pt x="3795204" y="176390"/>
                  </a:lnTo>
                  <a:lnTo>
                    <a:pt x="3795204" y="143421"/>
                  </a:lnTo>
                  <a:lnTo>
                    <a:pt x="3795204" y="0"/>
                  </a:lnTo>
                  <a:close/>
                </a:path>
              </a:pathLst>
            </a:custGeom>
            <a:solidFill>
              <a:srgbClr val="FFFFFF"/>
            </a:solidFill>
          </p:spPr>
          <p:txBody>
            <a:bodyPr wrap="square" lIns="0" tIns="0" rIns="0" bIns="0" rtlCol="0"/>
            <a:lstStyle/>
            <a:p>
              <a:endParaRPr sz="662"/>
            </a:p>
          </p:txBody>
        </p:sp>
        <p:pic>
          <p:nvPicPr>
            <p:cNvPr id="21" name="object 11">
              <a:extLst>
                <a:ext uri="{FF2B5EF4-FFF2-40B4-BE49-F238E27FC236}">
                  <a16:creationId xmlns:a16="http://schemas.microsoft.com/office/drawing/2014/main" id="{2F7EB7CA-BD56-4840-A965-AFA32DB678BE}"/>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33283" y="882207"/>
              <a:ext cx="53342" cy="52009"/>
            </a:xfrm>
            <a:prstGeom prst="rect">
              <a:avLst/>
            </a:prstGeom>
          </p:spPr>
        </p:pic>
        <p:sp>
          <p:nvSpPr>
            <p:cNvPr id="22" name="object 12">
              <a:extLst>
                <a:ext uri="{FF2B5EF4-FFF2-40B4-BE49-F238E27FC236}">
                  <a16:creationId xmlns:a16="http://schemas.microsoft.com/office/drawing/2014/main" id="{05B5F009-1F69-1C4F-BE30-7C4BDC111DD8}"/>
                </a:ext>
              </a:extLst>
            </p:cNvPr>
            <p:cNvSpPr/>
            <p:nvPr/>
          </p:nvSpPr>
          <p:spPr>
            <a:xfrm>
              <a:off x="2530703" y="901209"/>
              <a:ext cx="2130947" cy="280327"/>
            </a:xfrm>
            <a:custGeom>
              <a:avLst/>
              <a:gdLst/>
              <a:ahLst/>
              <a:cxnLst/>
              <a:rect l="l" t="t" r="r" b="b"/>
              <a:pathLst>
                <a:path w="3514090" h="462280">
                  <a:moveTo>
                    <a:pt x="190157" y="92316"/>
                  </a:moveTo>
                  <a:lnTo>
                    <a:pt x="183591" y="90131"/>
                  </a:lnTo>
                  <a:lnTo>
                    <a:pt x="170967" y="90131"/>
                  </a:lnTo>
                  <a:lnTo>
                    <a:pt x="139890" y="94068"/>
                  </a:lnTo>
                  <a:lnTo>
                    <a:pt x="113296" y="105105"/>
                  </a:lnTo>
                  <a:lnTo>
                    <a:pt x="90944" y="122123"/>
                  </a:lnTo>
                  <a:lnTo>
                    <a:pt x="72555" y="143992"/>
                  </a:lnTo>
                  <a:lnTo>
                    <a:pt x="72555" y="93980"/>
                  </a:lnTo>
                  <a:lnTo>
                    <a:pt x="0" y="93980"/>
                  </a:lnTo>
                  <a:lnTo>
                    <a:pt x="0" y="368261"/>
                  </a:lnTo>
                  <a:lnTo>
                    <a:pt x="72555" y="368261"/>
                  </a:lnTo>
                  <a:lnTo>
                    <a:pt x="72555" y="279755"/>
                  </a:lnTo>
                  <a:lnTo>
                    <a:pt x="78409" y="229146"/>
                  </a:lnTo>
                  <a:lnTo>
                    <a:pt x="96329" y="192290"/>
                  </a:lnTo>
                  <a:lnTo>
                    <a:pt x="126809" y="169760"/>
                  </a:lnTo>
                  <a:lnTo>
                    <a:pt x="170383" y="162115"/>
                  </a:lnTo>
                  <a:lnTo>
                    <a:pt x="186372" y="162115"/>
                  </a:lnTo>
                  <a:lnTo>
                    <a:pt x="190157" y="92316"/>
                  </a:lnTo>
                  <a:close/>
                </a:path>
                <a:path w="3514090" h="462280">
                  <a:moveTo>
                    <a:pt x="965949" y="201155"/>
                  </a:moveTo>
                  <a:lnTo>
                    <a:pt x="958049" y="154368"/>
                  </a:lnTo>
                  <a:lnTo>
                    <a:pt x="935723" y="117906"/>
                  </a:lnTo>
                  <a:lnTo>
                    <a:pt x="901014" y="94208"/>
                  </a:lnTo>
                  <a:lnTo>
                    <a:pt x="856005" y="85763"/>
                  </a:lnTo>
                  <a:lnTo>
                    <a:pt x="830237" y="87896"/>
                  </a:lnTo>
                  <a:lnTo>
                    <a:pt x="807288" y="94195"/>
                  </a:lnTo>
                  <a:lnTo>
                    <a:pt x="787133" y="104508"/>
                  </a:lnTo>
                  <a:lnTo>
                    <a:pt x="769721" y="118719"/>
                  </a:lnTo>
                  <a:lnTo>
                    <a:pt x="769721" y="93980"/>
                  </a:lnTo>
                  <a:lnTo>
                    <a:pt x="697166" y="93980"/>
                  </a:lnTo>
                  <a:lnTo>
                    <a:pt x="697166" y="368249"/>
                  </a:lnTo>
                  <a:lnTo>
                    <a:pt x="769721" y="368249"/>
                  </a:lnTo>
                  <a:lnTo>
                    <a:pt x="769721" y="246811"/>
                  </a:lnTo>
                  <a:lnTo>
                    <a:pt x="774573" y="203746"/>
                  </a:lnTo>
                  <a:lnTo>
                    <a:pt x="788339" y="174383"/>
                  </a:lnTo>
                  <a:lnTo>
                    <a:pt x="809828" y="157607"/>
                  </a:lnTo>
                  <a:lnTo>
                    <a:pt x="837869" y="152260"/>
                  </a:lnTo>
                  <a:lnTo>
                    <a:pt x="860704" y="156895"/>
                  </a:lnTo>
                  <a:lnTo>
                    <a:pt x="878205" y="169989"/>
                  </a:lnTo>
                  <a:lnTo>
                    <a:pt x="889431" y="190284"/>
                  </a:lnTo>
                  <a:lnTo>
                    <a:pt x="893394" y="216560"/>
                  </a:lnTo>
                  <a:lnTo>
                    <a:pt x="893394" y="368249"/>
                  </a:lnTo>
                  <a:lnTo>
                    <a:pt x="965949" y="368249"/>
                  </a:lnTo>
                  <a:lnTo>
                    <a:pt x="965949" y="201155"/>
                  </a:lnTo>
                  <a:close/>
                </a:path>
                <a:path w="3514090" h="462280">
                  <a:moveTo>
                    <a:pt x="1464551" y="368249"/>
                  </a:moveTo>
                  <a:lnTo>
                    <a:pt x="1432521" y="289623"/>
                  </a:lnTo>
                  <a:lnTo>
                    <a:pt x="1404988" y="222046"/>
                  </a:lnTo>
                  <a:lnTo>
                    <a:pt x="1351457" y="90690"/>
                  </a:lnTo>
                  <a:lnTo>
                    <a:pt x="1328254" y="33743"/>
                  </a:lnTo>
                  <a:lnTo>
                    <a:pt x="1328254" y="222046"/>
                  </a:lnTo>
                  <a:lnTo>
                    <a:pt x="1228725" y="222046"/>
                  </a:lnTo>
                  <a:lnTo>
                    <a:pt x="1278750" y="90690"/>
                  </a:lnTo>
                  <a:lnTo>
                    <a:pt x="1328254" y="222046"/>
                  </a:lnTo>
                  <a:lnTo>
                    <a:pt x="1328254" y="33743"/>
                  </a:lnTo>
                  <a:lnTo>
                    <a:pt x="1314513" y="0"/>
                  </a:lnTo>
                  <a:lnTo>
                    <a:pt x="1242491" y="0"/>
                  </a:lnTo>
                  <a:lnTo>
                    <a:pt x="1092428" y="368249"/>
                  </a:lnTo>
                  <a:lnTo>
                    <a:pt x="1173213" y="368249"/>
                  </a:lnTo>
                  <a:lnTo>
                    <a:pt x="1202905" y="289623"/>
                  </a:lnTo>
                  <a:lnTo>
                    <a:pt x="1354086" y="289623"/>
                  </a:lnTo>
                  <a:lnTo>
                    <a:pt x="1383766" y="368249"/>
                  </a:lnTo>
                  <a:lnTo>
                    <a:pt x="1464551" y="368249"/>
                  </a:lnTo>
                  <a:close/>
                </a:path>
                <a:path w="3514090" h="462280">
                  <a:moveTo>
                    <a:pt x="2053856" y="93992"/>
                  </a:moveTo>
                  <a:lnTo>
                    <a:pt x="1981301" y="93992"/>
                  </a:lnTo>
                  <a:lnTo>
                    <a:pt x="1981301" y="115963"/>
                  </a:lnTo>
                  <a:lnTo>
                    <a:pt x="1981301" y="231406"/>
                  </a:lnTo>
                  <a:lnTo>
                    <a:pt x="1974596" y="265544"/>
                  </a:lnTo>
                  <a:lnTo>
                    <a:pt x="1956904" y="291325"/>
                  </a:lnTo>
                  <a:lnTo>
                    <a:pt x="1931924" y="307619"/>
                  </a:lnTo>
                  <a:lnTo>
                    <a:pt x="1903298" y="313309"/>
                  </a:lnTo>
                  <a:lnTo>
                    <a:pt x="1872703" y="307619"/>
                  </a:lnTo>
                  <a:lnTo>
                    <a:pt x="1848307" y="291325"/>
                  </a:lnTo>
                  <a:lnTo>
                    <a:pt x="1832165" y="265544"/>
                  </a:lnTo>
                  <a:lnTo>
                    <a:pt x="1826323" y="231406"/>
                  </a:lnTo>
                  <a:lnTo>
                    <a:pt x="1832165" y="197167"/>
                  </a:lnTo>
                  <a:lnTo>
                    <a:pt x="1848307" y="171183"/>
                  </a:lnTo>
                  <a:lnTo>
                    <a:pt x="1872703" y="154686"/>
                  </a:lnTo>
                  <a:lnTo>
                    <a:pt x="1903298" y="148920"/>
                  </a:lnTo>
                  <a:lnTo>
                    <a:pt x="1931924" y="154686"/>
                  </a:lnTo>
                  <a:lnTo>
                    <a:pt x="1956904" y="171183"/>
                  </a:lnTo>
                  <a:lnTo>
                    <a:pt x="1974596" y="197167"/>
                  </a:lnTo>
                  <a:lnTo>
                    <a:pt x="1981301" y="231406"/>
                  </a:lnTo>
                  <a:lnTo>
                    <a:pt x="1981301" y="115963"/>
                  </a:lnTo>
                  <a:lnTo>
                    <a:pt x="1962658" y="103149"/>
                  </a:lnTo>
                  <a:lnTo>
                    <a:pt x="1941334" y="93662"/>
                  </a:lnTo>
                  <a:lnTo>
                    <a:pt x="1917319" y="87782"/>
                  </a:lnTo>
                  <a:lnTo>
                    <a:pt x="1890610" y="85763"/>
                  </a:lnTo>
                  <a:lnTo>
                    <a:pt x="1849818" y="92633"/>
                  </a:lnTo>
                  <a:lnTo>
                    <a:pt x="1813077" y="112179"/>
                  </a:lnTo>
                  <a:lnTo>
                    <a:pt x="1783270" y="142862"/>
                  </a:lnTo>
                  <a:lnTo>
                    <a:pt x="1763268" y="183134"/>
                  </a:lnTo>
                  <a:lnTo>
                    <a:pt x="1755965" y="231406"/>
                  </a:lnTo>
                  <a:lnTo>
                    <a:pt x="1763268" y="279615"/>
                  </a:lnTo>
                  <a:lnTo>
                    <a:pt x="1783270" y="319747"/>
                  </a:lnTo>
                  <a:lnTo>
                    <a:pt x="1813077" y="350278"/>
                  </a:lnTo>
                  <a:lnTo>
                    <a:pt x="1849818" y="369709"/>
                  </a:lnTo>
                  <a:lnTo>
                    <a:pt x="1890610" y="376516"/>
                  </a:lnTo>
                  <a:lnTo>
                    <a:pt x="1917319" y="374510"/>
                  </a:lnTo>
                  <a:lnTo>
                    <a:pt x="1941334" y="368668"/>
                  </a:lnTo>
                  <a:lnTo>
                    <a:pt x="1962658" y="359346"/>
                  </a:lnTo>
                  <a:lnTo>
                    <a:pt x="1981301" y="346849"/>
                  </a:lnTo>
                  <a:lnTo>
                    <a:pt x="1981301" y="368261"/>
                  </a:lnTo>
                  <a:lnTo>
                    <a:pt x="2053856" y="368261"/>
                  </a:lnTo>
                  <a:lnTo>
                    <a:pt x="2053856" y="346849"/>
                  </a:lnTo>
                  <a:lnTo>
                    <a:pt x="2053856" y="313309"/>
                  </a:lnTo>
                  <a:lnTo>
                    <a:pt x="2053856" y="148920"/>
                  </a:lnTo>
                  <a:lnTo>
                    <a:pt x="2053856" y="115963"/>
                  </a:lnTo>
                  <a:lnTo>
                    <a:pt x="2053856" y="93992"/>
                  </a:lnTo>
                  <a:close/>
                </a:path>
                <a:path w="3514090" h="462280">
                  <a:moveTo>
                    <a:pt x="2714396" y="225907"/>
                  </a:moveTo>
                  <a:lnTo>
                    <a:pt x="2709595" y="199504"/>
                  </a:lnTo>
                  <a:lnTo>
                    <a:pt x="2705912" y="179247"/>
                  </a:lnTo>
                  <a:lnTo>
                    <a:pt x="2689822" y="148920"/>
                  </a:lnTo>
                  <a:lnTo>
                    <a:pt x="2685338" y="140487"/>
                  </a:lnTo>
                  <a:lnTo>
                    <a:pt x="2655112" y="111036"/>
                  </a:lnTo>
                  <a:lnTo>
                    <a:pt x="2640190" y="103581"/>
                  </a:lnTo>
                  <a:lnTo>
                    <a:pt x="2640190" y="199504"/>
                  </a:lnTo>
                  <a:lnTo>
                    <a:pt x="2507754" y="199504"/>
                  </a:lnTo>
                  <a:lnTo>
                    <a:pt x="2518156" y="177241"/>
                  </a:lnTo>
                  <a:lnTo>
                    <a:pt x="2534539" y="161442"/>
                  </a:lnTo>
                  <a:lnTo>
                    <a:pt x="2554440" y="152031"/>
                  </a:lnTo>
                  <a:lnTo>
                    <a:pt x="2575395" y="148920"/>
                  </a:lnTo>
                  <a:lnTo>
                    <a:pt x="2596413" y="151879"/>
                  </a:lnTo>
                  <a:lnTo>
                    <a:pt x="2615019" y="161023"/>
                  </a:lnTo>
                  <a:lnTo>
                    <a:pt x="2630005" y="176758"/>
                  </a:lnTo>
                  <a:lnTo>
                    <a:pt x="2640190" y="199504"/>
                  </a:lnTo>
                  <a:lnTo>
                    <a:pt x="2640190" y="103581"/>
                  </a:lnTo>
                  <a:lnTo>
                    <a:pt x="2617647" y="92316"/>
                  </a:lnTo>
                  <a:lnTo>
                    <a:pt x="2575395" y="85763"/>
                  </a:lnTo>
                  <a:lnTo>
                    <a:pt x="2530449" y="92633"/>
                  </a:lnTo>
                  <a:lnTo>
                    <a:pt x="2491498" y="112179"/>
                  </a:lnTo>
                  <a:lnTo>
                    <a:pt x="2460841" y="142862"/>
                  </a:lnTo>
                  <a:lnTo>
                    <a:pt x="2440762" y="183121"/>
                  </a:lnTo>
                  <a:lnTo>
                    <a:pt x="2433561" y="231381"/>
                  </a:lnTo>
                  <a:lnTo>
                    <a:pt x="2440775" y="279615"/>
                  </a:lnTo>
                  <a:lnTo>
                    <a:pt x="2460942" y="319747"/>
                  </a:lnTo>
                  <a:lnTo>
                    <a:pt x="2491854" y="350278"/>
                  </a:lnTo>
                  <a:lnTo>
                    <a:pt x="2531300" y="369709"/>
                  </a:lnTo>
                  <a:lnTo>
                    <a:pt x="2577046" y="376529"/>
                  </a:lnTo>
                  <a:lnTo>
                    <a:pt x="2615285" y="372783"/>
                  </a:lnTo>
                  <a:lnTo>
                    <a:pt x="2648877" y="361454"/>
                  </a:lnTo>
                  <a:lnTo>
                    <a:pt x="2677325" y="342392"/>
                  </a:lnTo>
                  <a:lnTo>
                    <a:pt x="2700121" y="315442"/>
                  </a:lnTo>
                  <a:lnTo>
                    <a:pt x="2697962" y="314375"/>
                  </a:lnTo>
                  <a:lnTo>
                    <a:pt x="2642400" y="286905"/>
                  </a:lnTo>
                  <a:lnTo>
                    <a:pt x="2627172" y="301167"/>
                  </a:lnTo>
                  <a:lnTo>
                    <a:pt x="2610751" y="309499"/>
                  </a:lnTo>
                  <a:lnTo>
                    <a:pt x="2593822" y="313410"/>
                  </a:lnTo>
                  <a:lnTo>
                    <a:pt x="2577046" y="314375"/>
                  </a:lnTo>
                  <a:lnTo>
                    <a:pt x="2551798" y="309981"/>
                  </a:lnTo>
                  <a:lnTo>
                    <a:pt x="2530564" y="297345"/>
                  </a:lnTo>
                  <a:lnTo>
                    <a:pt x="2514701" y="277291"/>
                  </a:lnTo>
                  <a:lnTo>
                    <a:pt x="2505545" y="250659"/>
                  </a:lnTo>
                  <a:lnTo>
                    <a:pt x="2714396" y="250659"/>
                  </a:lnTo>
                  <a:lnTo>
                    <a:pt x="2714396" y="225907"/>
                  </a:lnTo>
                  <a:close/>
                </a:path>
                <a:path w="3514090" h="462280">
                  <a:moveTo>
                    <a:pt x="3205353" y="196786"/>
                  </a:moveTo>
                  <a:lnTo>
                    <a:pt x="3196729" y="151155"/>
                  </a:lnTo>
                  <a:lnTo>
                    <a:pt x="3173488" y="116128"/>
                  </a:lnTo>
                  <a:lnTo>
                    <a:pt x="3139516" y="93687"/>
                  </a:lnTo>
                  <a:lnTo>
                    <a:pt x="3098749" y="85775"/>
                  </a:lnTo>
                  <a:lnTo>
                    <a:pt x="3067748" y="88861"/>
                  </a:lnTo>
                  <a:lnTo>
                    <a:pt x="3040697" y="97764"/>
                  </a:lnTo>
                  <a:lnTo>
                    <a:pt x="3017672" y="111937"/>
                  </a:lnTo>
                  <a:lnTo>
                    <a:pt x="2998711" y="130797"/>
                  </a:lnTo>
                  <a:lnTo>
                    <a:pt x="2981477" y="111480"/>
                  </a:lnTo>
                  <a:lnTo>
                    <a:pt x="2960052" y="97370"/>
                  </a:lnTo>
                  <a:lnTo>
                    <a:pt x="2935427" y="88709"/>
                  </a:lnTo>
                  <a:lnTo>
                    <a:pt x="2908592" y="85775"/>
                  </a:lnTo>
                  <a:lnTo>
                    <a:pt x="2883420" y="87871"/>
                  </a:lnTo>
                  <a:lnTo>
                    <a:pt x="2861462" y="93929"/>
                  </a:lnTo>
                  <a:lnTo>
                    <a:pt x="2842577" y="103593"/>
                  </a:lnTo>
                  <a:lnTo>
                    <a:pt x="2826689" y="116509"/>
                  </a:lnTo>
                  <a:lnTo>
                    <a:pt x="2826689" y="93967"/>
                  </a:lnTo>
                  <a:lnTo>
                    <a:pt x="2754122" y="93967"/>
                  </a:lnTo>
                  <a:lnTo>
                    <a:pt x="2754122" y="368261"/>
                  </a:lnTo>
                  <a:lnTo>
                    <a:pt x="2826689" y="368261"/>
                  </a:lnTo>
                  <a:lnTo>
                    <a:pt x="2826689" y="236334"/>
                  </a:lnTo>
                  <a:lnTo>
                    <a:pt x="2831071" y="198843"/>
                  </a:lnTo>
                  <a:lnTo>
                    <a:pt x="2843593" y="172656"/>
                  </a:lnTo>
                  <a:lnTo>
                    <a:pt x="2863316" y="157289"/>
                  </a:lnTo>
                  <a:lnTo>
                    <a:pt x="2889339" y="152273"/>
                  </a:lnTo>
                  <a:lnTo>
                    <a:pt x="2910509" y="156362"/>
                  </a:lnTo>
                  <a:lnTo>
                    <a:pt x="2927604" y="168122"/>
                  </a:lnTo>
                  <a:lnTo>
                    <a:pt x="2939034" y="186804"/>
                  </a:lnTo>
                  <a:lnTo>
                    <a:pt x="2943199" y="211632"/>
                  </a:lnTo>
                  <a:lnTo>
                    <a:pt x="2943199" y="368261"/>
                  </a:lnTo>
                  <a:lnTo>
                    <a:pt x="3015754" y="368261"/>
                  </a:lnTo>
                  <a:lnTo>
                    <a:pt x="3015754" y="236334"/>
                  </a:lnTo>
                  <a:lnTo>
                    <a:pt x="3020314" y="198843"/>
                  </a:lnTo>
                  <a:lnTo>
                    <a:pt x="3033204" y="172656"/>
                  </a:lnTo>
                  <a:lnTo>
                    <a:pt x="3053308" y="157289"/>
                  </a:lnTo>
                  <a:lnTo>
                    <a:pt x="3079496" y="152273"/>
                  </a:lnTo>
                  <a:lnTo>
                    <a:pt x="3100679" y="156362"/>
                  </a:lnTo>
                  <a:lnTo>
                    <a:pt x="3117773" y="168122"/>
                  </a:lnTo>
                  <a:lnTo>
                    <a:pt x="3129191" y="186804"/>
                  </a:lnTo>
                  <a:lnTo>
                    <a:pt x="3133356" y="211632"/>
                  </a:lnTo>
                  <a:lnTo>
                    <a:pt x="3133356" y="368261"/>
                  </a:lnTo>
                  <a:lnTo>
                    <a:pt x="3205353" y="368261"/>
                  </a:lnTo>
                  <a:lnTo>
                    <a:pt x="3205353" y="196786"/>
                  </a:lnTo>
                  <a:close/>
                </a:path>
                <a:path w="3514090" h="462280">
                  <a:moveTo>
                    <a:pt x="3513798" y="93408"/>
                  </a:moveTo>
                  <a:lnTo>
                    <a:pt x="3432962" y="93408"/>
                  </a:lnTo>
                  <a:lnTo>
                    <a:pt x="3359327" y="242951"/>
                  </a:lnTo>
                  <a:lnTo>
                    <a:pt x="3284550" y="93408"/>
                  </a:lnTo>
                  <a:lnTo>
                    <a:pt x="3203778" y="93408"/>
                  </a:lnTo>
                  <a:lnTo>
                    <a:pt x="3317570" y="327583"/>
                  </a:lnTo>
                  <a:lnTo>
                    <a:pt x="3251581" y="461759"/>
                  </a:lnTo>
                  <a:lnTo>
                    <a:pt x="3332416" y="461759"/>
                  </a:lnTo>
                  <a:lnTo>
                    <a:pt x="3513798" y="93408"/>
                  </a:lnTo>
                  <a:close/>
                </a:path>
              </a:pathLst>
            </a:custGeom>
            <a:solidFill>
              <a:srgbClr val="FFFFFF"/>
            </a:solidFill>
          </p:spPr>
          <p:txBody>
            <a:bodyPr wrap="square" lIns="0" tIns="0" rIns="0" bIns="0" rtlCol="0"/>
            <a:lstStyle/>
            <a:p>
              <a:endParaRPr sz="662"/>
            </a:p>
          </p:txBody>
        </p:sp>
        <p:pic>
          <p:nvPicPr>
            <p:cNvPr id="23" name="object 13">
              <a:extLst>
                <a:ext uri="{FF2B5EF4-FFF2-40B4-BE49-F238E27FC236}">
                  <a16:creationId xmlns:a16="http://schemas.microsoft.com/office/drawing/2014/main" id="{198E5A5B-D449-F34E-AE64-FDE99638ADE6}"/>
                </a:ext>
              </a:extLst>
            </p:cNvPr>
            <p:cNvPicPr/>
            <p:nvPr/>
          </p:nvPicPr>
          <p:blipFill>
            <a:blip r:embed="rId4" cstate="screen">
              <a:extLst>
                <a:ext uri="{28A0092B-C50C-407E-A947-70E740481C1C}">
                  <a14:useLocalDpi xmlns:a14="http://schemas.microsoft.com/office/drawing/2010/main"/>
                </a:ext>
              </a:extLst>
            </a:blip>
            <a:stretch>
              <a:fillRect/>
            </a:stretch>
          </p:blipFill>
          <p:spPr>
            <a:xfrm>
              <a:off x="3909960" y="1226934"/>
              <a:ext cx="99713" cy="103942"/>
            </a:xfrm>
            <a:prstGeom prst="rect">
              <a:avLst/>
            </a:prstGeom>
          </p:spPr>
        </p:pic>
        <p:pic>
          <p:nvPicPr>
            <p:cNvPr id="24" name="object 14">
              <a:extLst>
                <a:ext uri="{FF2B5EF4-FFF2-40B4-BE49-F238E27FC236}">
                  <a16:creationId xmlns:a16="http://schemas.microsoft.com/office/drawing/2014/main" id="{E605239A-B04B-1747-982D-501D439F9A4D}"/>
                </a:ext>
              </a:extLst>
            </p:cNvPr>
            <p:cNvPicPr/>
            <p:nvPr/>
          </p:nvPicPr>
          <p:blipFill>
            <a:blip r:embed="rId5" cstate="screen">
              <a:extLst>
                <a:ext uri="{28A0092B-C50C-407E-A947-70E740481C1C}">
                  <a14:useLocalDpi xmlns:a14="http://schemas.microsoft.com/office/drawing/2010/main"/>
                </a:ext>
              </a:extLst>
            </a:blip>
            <a:stretch>
              <a:fillRect/>
            </a:stretch>
          </p:blipFill>
          <p:spPr>
            <a:xfrm>
              <a:off x="3780730" y="1183788"/>
              <a:ext cx="103942" cy="147093"/>
            </a:xfrm>
            <a:prstGeom prst="rect">
              <a:avLst/>
            </a:prstGeom>
          </p:spPr>
        </p:pic>
        <p:sp>
          <p:nvSpPr>
            <p:cNvPr id="25" name="object 15">
              <a:extLst>
                <a:ext uri="{FF2B5EF4-FFF2-40B4-BE49-F238E27FC236}">
                  <a16:creationId xmlns:a16="http://schemas.microsoft.com/office/drawing/2014/main" id="{1FD77B35-B3DC-7745-A45E-B0BEA6F9A8AA}"/>
                </a:ext>
              </a:extLst>
            </p:cNvPr>
            <p:cNvSpPr/>
            <p:nvPr/>
          </p:nvSpPr>
          <p:spPr>
            <a:xfrm>
              <a:off x="1832959" y="1180381"/>
              <a:ext cx="2519862" cy="150560"/>
            </a:xfrm>
            <a:custGeom>
              <a:avLst/>
              <a:gdLst/>
              <a:ahLst/>
              <a:cxnLst/>
              <a:rect l="l" t="t" r="r" b="b"/>
              <a:pathLst>
                <a:path w="4155440" h="248285">
                  <a:moveTo>
                    <a:pt x="173101" y="162153"/>
                  </a:moveTo>
                  <a:lnTo>
                    <a:pt x="166357" y="127774"/>
                  </a:lnTo>
                  <a:lnTo>
                    <a:pt x="148272" y="101409"/>
                  </a:lnTo>
                  <a:lnTo>
                    <a:pt x="148272" y="162153"/>
                  </a:lnTo>
                  <a:lnTo>
                    <a:pt x="143344" y="187972"/>
                  </a:lnTo>
                  <a:lnTo>
                    <a:pt x="130022" y="208051"/>
                  </a:lnTo>
                  <a:lnTo>
                    <a:pt x="110426" y="221056"/>
                  </a:lnTo>
                  <a:lnTo>
                    <a:pt x="86715" y="225691"/>
                  </a:lnTo>
                  <a:lnTo>
                    <a:pt x="62763" y="221056"/>
                  </a:lnTo>
                  <a:lnTo>
                    <a:pt x="42964" y="208051"/>
                  </a:lnTo>
                  <a:lnTo>
                    <a:pt x="29476" y="187972"/>
                  </a:lnTo>
                  <a:lnTo>
                    <a:pt x="24498" y="162153"/>
                  </a:lnTo>
                  <a:lnTo>
                    <a:pt x="29476" y="136537"/>
                  </a:lnTo>
                  <a:lnTo>
                    <a:pt x="42964" y="116674"/>
                  </a:lnTo>
                  <a:lnTo>
                    <a:pt x="62763" y="103847"/>
                  </a:lnTo>
                  <a:lnTo>
                    <a:pt x="86715" y="99288"/>
                  </a:lnTo>
                  <a:lnTo>
                    <a:pt x="110426" y="103847"/>
                  </a:lnTo>
                  <a:lnTo>
                    <a:pt x="130022" y="116674"/>
                  </a:lnTo>
                  <a:lnTo>
                    <a:pt x="143344" y="136537"/>
                  </a:lnTo>
                  <a:lnTo>
                    <a:pt x="148272" y="162153"/>
                  </a:lnTo>
                  <a:lnTo>
                    <a:pt x="148272" y="101409"/>
                  </a:lnTo>
                  <a:lnTo>
                    <a:pt x="147904" y="100863"/>
                  </a:lnTo>
                  <a:lnTo>
                    <a:pt x="145427" y="99288"/>
                  </a:lnTo>
                  <a:lnTo>
                    <a:pt x="120459" y="83337"/>
                  </a:lnTo>
                  <a:lnTo>
                    <a:pt x="86715" y="77076"/>
                  </a:lnTo>
                  <a:lnTo>
                    <a:pt x="52628" y="83337"/>
                  </a:lnTo>
                  <a:lnTo>
                    <a:pt x="25107" y="100863"/>
                  </a:lnTo>
                  <a:lnTo>
                    <a:pt x="6705" y="127774"/>
                  </a:lnTo>
                  <a:lnTo>
                    <a:pt x="0" y="162153"/>
                  </a:lnTo>
                  <a:lnTo>
                    <a:pt x="6705" y="196596"/>
                  </a:lnTo>
                  <a:lnTo>
                    <a:pt x="25107" y="223710"/>
                  </a:lnTo>
                  <a:lnTo>
                    <a:pt x="52628" y="241452"/>
                  </a:lnTo>
                  <a:lnTo>
                    <a:pt x="86715" y="247827"/>
                  </a:lnTo>
                  <a:lnTo>
                    <a:pt x="120459" y="241452"/>
                  </a:lnTo>
                  <a:lnTo>
                    <a:pt x="144843" y="225691"/>
                  </a:lnTo>
                  <a:lnTo>
                    <a:pt x="147904" y="223710"/>
                  </a:lnTo>
                  <a:lnTo>
                    <a:pt x="166357" y="196596"/>
                  </a:lnTo>
                  <a:lnTo>
                    <a:pt x="173101" y="162153"/>
                  </a:lnTo>
                  <a:close/>
                </a:path>
                <a:path w="4155440" h="248285">
                  <a:moveTo>
                    <a:pt x="294970" y="5918"/>
                  </a:moveTo>
                  <a:lnTo>
                    <a:pt x="288836" y="3327"/>
                  </a:lnTo>
                  <a:lnTo>
                    <a:pt x="282359" y="1473"/>
                  </a:lnTo>
                  <a:lnTo>
                    <a:pt x="275577" y="368"/>
                  </a:lnTo>
                  <a:lnTo>
                    <a:pt x="268503" y="0"/>
                  </a:lnTo>
                  <a:lnTo>
                    <a:pt x="245389" y="4000"/>
                  </a:lnTo>
                  <a:lnTo>
                    <a:pt x="227761" y="15379"/>
                  </a:lnTo>
                  <a:lnTo>
                    <a:pt x="216522" y="33223"/>
                  </a:lnTo>
                  <a:lnTo>
                    <a:pt x="212572" y="56553"/>
                  </a:lnTo>
                  <a:lnTo>
                    <a:pt x="212572" y="80721"/>
                  </a:lnTo>
                  <a:lnTo>
                    <a:pt x="178511" y="80721"/>
                  </a:lnTo>
                  <a:lnTo>
                    <a:pt x="178511" y="101904"/>
                  </a:lnTo>
                  <a:lnTo>
                    <a:pt x="212572" y="101904"/>
                  </a:lnTo>
                  <a:lnTo>
                    <a:pt x="212572" y="243865"/>
                  </a:lnTo>
                  <a:lnTo>
                    <a:pt x="237718" y="243865"/>
                  </a:lnTo>
                  <a:lnTo>
                    <a:pt x="237718" y="101904"/>
                  </a:lnTo>
                  <a:lnTo>
                    <a:pt x="291299" y="101904"/>
                  </a:lnTo>
                  <a:lnTo>
                    <a:pt x="291299" y="80721"/>
                  </a:lnTo>
                  <a:lnTo>
                    <a:pt x="237718" y="80721"/>
                  </a:lnTo>
                  <a:lnTo>
                    <a:pt x="237718" y="56553"/>
                  </a:lnTo>
                  <a:lnTo>
                    <a:pt x="239991" y="42506"/>
                  </a:lnTo>
                  <a:lnTo>
                    <a:pt x="246468" y="31889"/>
                  </a:lnTo>
                  <a:lnTo>
                    <a:pt x="256667" y="25184"/>
                  </a:lnTo>
                  <a:lnTo>
                    <a:pt x="270116" y="22847"/>
                  </a:lnTo>
                  <a:lnTo>
                    <a:pt x="276110" y="22847"/>
                  </a:lnTo>
                  <a:lnTo>
                    <a:pt x="282714" y="24168"/>
                  </a:lnTo>
                  <a:lnTo>
                    <a:pt x="288645" y="26428"/>
                  </a:lnTo>
                  <a:lnTo>
                    <a:pt x="294970" y="5918"/>
                  </a:lnTo>
                  <a:close/>
                </a:path>
                <a:path w="4155440" h="248285">
                  <a:moveTo>
                    <a:pt x="3733368" y="80365"/>
                  </a:moveTo>
                  <a:lnTo>
                    <a:pt x="3728758" y="79057"/>
                  </a:lnTo>
                  <a:lnTo>
                    <a:pt x="3721811" y="79057"/>
                  </a:lnTo>
                  <a:lnTo>
                    <a:pt x="3700602" y="82232"/>
                  </a:lnTo>
                  <a:lnTo>
                    <a:pt x="3682606" y="91020"/>
                  </a:lnTo>
                  <a:lnTo>
                    <a:pt x="3667836" y="104343"/>
                  </a:lnTo>
                  <a:lnTo>
                    <a:pt x="3656279" y="121119"/>
                  </a:lnTo>
                  <a:lnTo>
                    <a:pt x="3656279" y="80733"/>
                  </a:lnTo>
                  <a:lnTo>
                    <a:pt x="3630777" y="80733"/>
                  </a:lnTo>
                  <a:lnTo>
                    <a:pt x="3630777" y="243865"/>
                  </a:lnTo>
                  <a:lnTo>
                    <a:pt x="3656279" y="243865"/>
                  </a:lnTo>
                  <a:lnTo>
                    <a:pt x="3656279" y="180987"/>
                  </a:lnTo>
                  <a:lnTo>
                    <a:pt x="3660419" y="150406"/>
                  </a:lnTo>
                  <a:lnTo>
                    <a:pt x="3672789" y="126072"/>
                  </a:lnTo>
                  <a:lnTo>
                    <a:pt x="3693287" y="109994"/>
                  </a:lnTo>
                  <a:lnTo>
                    <a:pt x="3721811" y="104190"/>
                  </a:lnTo>
                  <a:lnTo>
                    <a:pt x="3728389" y="104190"/>
                  </a:lnTo>
                  <a:lnTo>
                    <a:pt x="3731399" y="104559"/>
                  </a:lnTo>
                  <a:lnTo>
                    <a:pt x="3733368" y="80365"/>
                  </a:lnTo>
                  <a:close/>
                </a:path>
                <a:path w="4155440" h="248285">
                  <a:moveTo>
                    <a:pt x="4150398" y="80746"/>
                  </a:moveTo>
                  <a:lnTo>
                    <a:pt x="4124896" y="80746"/>
                  </a:lnTo>
                  <a:lnTo>
                    <a:pt x="4124896" y="243878"/>
                  </a:lnTo>
                  <a:lnTo>
                    <a:pt x="4150398" y="243878"/>
                  </a:lnTo>
                  <a:lnTo>
                    <a:pt x="4150398" y="80746"/>
                  </a:lnTo>
                  <a:close/>
                </a:path>
                <a:path w="4155440" h="248285">
                  <a:moveTo>
                    <a:pt x="4155008" y="22491"/>
                  </a:moveTo>
                  <a:lnTo>
                    <a:pt x="4147477" y="14566"/>
                  </a:lnTo>
                  <a:lnTo>
                    <a:pt x="4137507" y="14566"/>
                  </a:lnTo>
                  <a:lnTo>
                    <a:pt x="4127614" y="14566"/>
                  </a:lnTo>
                  <a:lnTo>
                    <a:pt x="4120286" y="22491"/>
                  </a:lnTo>
                  <a:lnTo>
                    <a:pt x="4120286" y="41033"/>
                  </a:lnTo>
                  <a:lnTo>
                    <a:pt x="4127614" y="48285"/>
                  </a:lnTo>
                  <a:lnTo>
                    <a:pt x="4147477" y="48285"/>
                  </a:lnTo>
                  <a:lnTo>
                    <a:pt x="4155008" y="41033"/>
                  </a:lnTo>
                  <a:lnTo>
                    <a:pt x="4155008" y="22491"/>
                  </a:lnTo>
                  <a:close/>
                </a:path>
              </a:pathLst>
            </a:custGeom>
            <a:solidFill>
              <a:srgbClr val="FFFFFF"/>
            </a:solidFill>
          </p:spPr>
          <p:txBody>
            <a:bodyPr wrap="square" lIns="0" tIns="0" rIns="0" bIns="0" rtlCol="0"/>
            <a:lstStyle/>
            <a:p>
              <a:endParaRPr sz="662"/>
            </a:p>
          </p:txBody>
        </p:sp>
        <p:pic>
          <p:nvPicPr>
            <p:cNvPr id="26" name="object 16">
              <a:extLst>
                <a:ext uri="{FF2B5EF4-FFF2-40B4-BE49-F238E27FC236}">
                  <a16:creationId xmlns:a16="http://schemas.microsoft.com/office/drawing/2014/main" id="{F3388E6E-4A20-754C-8D49-4350BB12E221}"/>
                </a:ext>
              </a:extLst>
            </p:cNvPr>
            <p:cNvPicPr/>
            <p:nvPr/>
          </p:nvPicPr>
          <p:blipFill>
            <a:blip r:embed="rId6" cstate="screen">
              <a:extLst>
                <a:ext uri="{28A0092B-C50C-407E-A947-70E740481C1C}">
                  <a14:useLocalDpi xmlns:a14="http://schemas.microsoft.com/office/drawing/2010/main"/>
                </a:ext>
              </a:extLst>
            </a:blip>
            <a:stretch>
              <a:fillRect/>
            </a:stretch>
          </p:blipFill>
          <p:spPr>
            <a:xfrm>
              <a:off x="4210289" y="1183785"/>
              <a:ext cx="92335" cy="144477"/>
            </a:xfrm>
            <a:prstGeom prst="rect">
              <a:avLst/>
            </a:prstGeom>
          </p:spPr>
        </p:pic>
        <p:pic>
          <p:nvPicPr>
            <p:cNvPr id="27" name="object 17">
              <a:extLst>
                <a:ext uri="{FF2B5EF4-FFF2-40B4-BE49-F238E27FC236}">
                  <a16:creationId xmlns:a16="http://schemas.microsoft.com/office/drawing/2014/main" id="{1724B6FF-D7D9-644C-91BF-95A3A8BACFDC}"/>
                </a:ext>
              </a:extLst>
            </p:cNvPr>
            <p:cNvPicPr/>
            <p:nvPr/>
          </p:nvPicPr>
          <p:blipFill>
            <a:blip r:embed="rId7" cstate="screen">
              <a:extLst>
                <a:ext uri="{28A0092B-C50C-407E-A947-70E740481C1C}">
                  <a14:useLocalDpi xmlns:a14="http://schemas.microsoft.com/office/drawing/2010/main"/>
                </a:ext>
              </a:extLst>
            </a:blip>
            <a:stretch>
              <a:fillRect/>
            </a:stretch>
          </p:blipFill>
          <p:spPr>
            <a:xfrm>
              <a:off x="4383307" y="1226938"/>
              <a:ext cx="103942" cy="135448"/>
            </a:xfrm>
            <a:prstGeom prst="rect">
              <a:avLst/>
            </a:prstGeom>
          </p:spPr>
        </p:pic>
        <p:sp>
          <p:nvSpPr>
            <p:cNvPr id="28" name="object 18">
              <a:extLst>
                <a:ext uri="{FF2B5EF4-FFF2-40B4-BE49-F238E27FC236}">
                  <a16:creationId xmlns:a16="http://schemas.microsoft.com/office/drawing/2014/main" id="{64228306-9E18-C349-9450-C6E91C367769}"/>
                </a:ext>
              </a:extLst>
            </p:cNvPr>
            <p:cNvSpPr/>
            <p:nvPr/>
          </p:nvSpPr>
          <p:spPr>
            <a:xfrm>
              <a:off x="4103430" y="1226941"/>
              <a:ext cx="82019" cy="103967"/>
            </a:xfrm>
            <a:custGeom>
              <a:avLst/>
              <a:gdLst/>
              <a:ahLst/>
              <a:cxnLst/>
              <a:rect l="l" t="t" r="r" b="b"/>
              <a:pathLst>
                <a:path w="135254" h="171450">
                  <a:moveTo>
                    <a:pt x="67139" y="0"/>
                  </a:moveTo>
                  <a:lnTo>
                    <a:pt x="41709" y="3561"/>
                  </a:lnTo>
                  <a:lnTo>
                    <a:pt x="22199" y="13599"/>
                  </a:lnTo>
                  <a:lnTo>
                    <a:pt x="9696" y="29146"/>
                  </a:lnTo>
                  <a:lnTo>
                    <a:pt x="5287" y="49234"/>
                  </a:lnTo>
                  <a:lnTo>
                    <a:pt x="8092" y="64436"/>
                  </a:lnTo>
                  <a:lnTo>
                    <a:pt x="16295" y="76326"/>
                  </a:lnTo>
                  <a:lnTo>
                    <a:pt x="29583" y="85096"/>
                  </a:lnTo>
                  <a:lnTo>
                    <a:pt x="47642" y="90939"/>
                  </a:lnTo>
                  <a:lnTo>
                    <a:pt x="83400" y="99222"/>
                  </a:lnTo>
                  <a:lnTo>
                    <a:pt x="94574" y="102537"/>
                  </a:lnTo>
                  <a:lnTo>
                    <a:pt x="103016" y="107275"/>
                  </a:lnTo>
                  <a:lnTo>
                    <a:pt x="108354" y="113868"/>
                  </a:lnTo>
                  <a:lnTo>
                    <a:pt x="110216" y="122750"/>
                  </a:lnTo>
                  <a:lnTo>
                    <a:pt x="107412" y="134196"/>
                  </a:lnTo>
                  <a:lnTo>
                    <a:pt x="99483" y="142952"/>
                  </a:lnTo>
                  <a:lnTo>
                    <a:pt x="87157" y="148549"/>
                  </a:lnTo>
                  <a:lnTo>
                    <a:pt x="71160" y="150518"/>
                  </a:lnTo>
                  <a:lnTo>
                    <a:pt x="54590" y="148739"/>
                  </a:lnTo>
                  <a:lnTo>
                    <a:pt x="40693" y="143483"/>
                  </a:lnTo>
                  <a:lnTo>
                    <a:pt x="30274" y="134876"/>
                  </a:lnTo>
                  <a:lnTo>
                    <a:pt x="24135" y="123043"/>
                  </a:lnTo>
                  <a:lnTo>
                    <a:pt x="0" y="132645"/>
                  </a:lnTo>
                  <a:lnTo>
                    <a:pt x="9562" y="149453"/>
                  </a:lnTo>
                  <a:lnTo>
                    <a:pt x="25037" y="161584"/>
                  </a:lnTo>
                  <a:lnTo>
                    <a:pt x="45288" y="168935"/>
                  </a:lnTo>
                  <a:lnTo>
                    <a:pt x="69181" y="171408"/>
                  </a:lnTo>
                  <a:lnTo>
                    <a:pt x="95914" y="168055"/>
                  </a:lnTo>
                  <a:lnTo>
                    <a:pt x="116708" y="158270"/>
                  </a:lnTo>
                  <a:lnTo>
                    <a:pt x="130191" y="142465"/>
                  </a:lnTo>
                  <a:lnTo>
                    <a:pt x="134990" y="121053"/>
                  </a:lnTo>
                  <a:lnTo>
                    <a:pt x="131779" y="104730"/>
                  </a:lnTo>
                  <a:lnTo>
                    <a:pt x="122929" y="92552"/>
                  </a:lnTo>
                  <a:lnTo>
                    <a:pt x="109612" y="83962"/>
                  </a:lnTo>
                  <a:lnTo>
                    <a:pt x="93002" y="78405"/>
                  </a:lnTo>
                  <a:lnTo>
                    <a:pt x="55265" y="69757"/>
                  </a:lnTo>
                  <a:lnTo>
                    <a:pt x="44675" y="66540"/>
                  </a:lnTo>
                  <a:lnTo>
                    <a:pt x="36875" y="61999"/>
                  </a:lnTo>
                  <a:lnTo>
                    <a:pt x="32056" y="55717"/>
                  </a:lnTo>
                  <a:lnTo>
                    <a:pt x="30407" y="47276"/>
                  </a:lnTo>
                  <a:lnTo>
                    <a:pt x="32788" y="36536"/>
                  </a:lnTo>
                  <a:lnTo>
                    <a:pt x="39761" y="28068"/>
                  </a:lnTo>
                  <a:lnTo>
                    <a:pt x="51076" y="22516"/>
                  </a:lnTo>
                  <a:lnTo>
                    <a:pt x="66479" y="20522"/>
                  </a:lnTo>
                  <a:lnTo>
                    <a:pt x="80708" y="22134"/>
                  </a:lnTo>
                  <a:lnTo>
                    <a:pt x="92426" y="26720"/>
                  </a:lnTo>
                  <a:lnTo>
                    <a:pt x="101356" y="33903"/>
                  </a:lnTo>
                  <a:lnTo>
                    <a:pt x="107221" y="43307"/>
                  </a:lnTo>
                  <a:lnTo>
                    <a:pt x="130676" y="36040"/>
                  </a:lnTo>
                  <a:lnTo>
                    <a:pt x="121569" y="21327"/>
                  </a:lnTo>
                  <a:lnTo>
                    <a:pt x="107754" y="9947"/>
                  </a:lnTo>
                  <a:lnTo>
                    <a:pt x="89516" y="2603"/>
                  </a:lnTo>
                  <a:lnTo>
                    <a:pt x="67139" y="0"/>
                  </a:lnTo>
                  <a:close/>
                </a:path>
              </a:pathLst>
            </a:custGeom>
            <a:solidFill>
              <a:srgbClr val="FFFFFF"/>
            </a:solidFill>
          </p:spPr>
          <p:txBody>
            <a:bodyPr wrap="square" lIns="0" tIns="0" rIns="0" bIns="0" rtlCol="0"/>
            <a:lstStyle/>
            <a:p>
              <a:endParaRPr sz="662"/>
            </a:p>
          </p:txBody>
        </p:sp>
        <p:pic>
          <p:nvPicPr>
            <p:cNvPr id="29" name="object 19">
              <a:extLst>
                <a:ext uri="{FF2B5EF4-FFF2-40B4-BE49-F238E27FC236}">
                  <a16:creationId xmlns:a16="http://schemas.microsoft.com/office/drawing/2014/main" id="{16B6349C-2539-EF4F-A36D-8F22B40140A4}"/>
                </a:ext>
              </a:extLst>
            </p:cNvPr>
            <p:cNvPicPr/>
            <p:nvPr/>
          </p:nvPicPr>
          <p:blipFill>
            <a:blip r:embed="rId8" cstate="screen">
              <a:extLst>
                <a:ext uri="{28A0092B-C50C-407E-A947-70E740481C1C}">
                  <a14:useLocalDpi xmlns:a14="http://schemas.microsoft.com/office/drawing/2010/main"/>
                </a:ext>
              </a:extLst>
            </a:blip>
            <a:stretch>
              <a:fillRect/>
            </a:stretch>
          </p:blipFill>
          <p:spPr>
            <a:xfrm>
              <a:off x="3651543" y="1226939"/>
              <a:ext cx="103942" cy="103942"/>
            </a:xfrm>
            <a:prstGeom prst="rect">
              <a:avLst/>
            </a:prstGeom>
          </p:spPr>
        </p:pic>
        <p:pic>
          <p:nvPicPr>
            <p:cNvPr id="30" name="object 20">
              <a:extLst>
                <a:ext uri="{FF2B5EF4-FFF2-40B4-BE49-F238E27FC236}">
                  <a16:creationId xmlns:a16="http://schemas.microsoft.com/office/drawing/2014/main" id="{9A46EFC4-5BD3-B842-BD35-52772D492299}"/>
                </a:ext>
              </a:extLst>
            </p:cNvPr>
            <p:cNvPicPr/>
            <p:nvPr/>
          </p:nvPicPr>
          <p:blipFill>
            <a:blip r:embed="rId9" cstate="screen">
              <a:extLst>
                <a:ext uri="{28A0092B-C50C-407E-A947-70E740481C1C}">
                  <a14:useLocalDpi xmlns:a14="http://schemas.microsoft.com/office/drawing/2010/main"/>
                </a:ext>
              </a:extLst>
            </a:blip>
            <a:stretch>
              <a:fillRect/>
            </a:stretch>
          </p:blipFill>
          <p:spPr>
            <a:xfrm>
              <a:off x="3246547" y="1183788"/>
              <a:ext cx="103942" cy="147093"/>
            </a:xfrm>
            <a:prstGeom prst="rect">
              <a:avLst/>
            </a:prstGeom>
          </p:spPr>
        </p:pic>
        <p:pic>
          <p:nvPicPr>
            <p:cNvPr id="31" name="object 21">
              <a:extLst>
                <a:ext uri="{FF2B5EF4-FFF2-40B4-BE49-F238E27FC236}">
                  <a16:creationId xmlns:a16="http://schemas.microsoft.com/office/drawing/2014/main" id="{541BC0BC-087A-E543-A35D-8F0FF61596A9}"/>
                </a:ext>
              </a:extLst>
            </p:cNvPr>
            <p:cNvPicPr/>
            <p:nvPr/>
          </p:nvPicPr>
          <p:blipFill>
            <a:blip r:embed="rId10" cstate="screen">
              <a:extLst>
                <a:ext uri="{28A0092B-C50C-407E-A947-70E740481C1C}">
                  <a14:useLocalDpi xmlns:a14="http://schemas.microsoft.com/office/drawing/2010/main"/>
                </a:ext>
              </a:extLst>
            </a:blip>
            <a:stretch>
              <a:fillRect/>
            </a:stretch>
          </p:blipFill>
          <p:spPr>
            <a:xfrm>
              <a:off x="2527530" y="1183785"/>
              <a:ext cx="92335" cy="144477"/>
            </a:xfrm>
            <a:prstGeom prst="rect">
              <a:avLst/>
            </a:prstGeom>
          </p:spPr>
        </p:pic>
        <p:sp>
          <p:nvSpPr>
            <p:cNvPr id="32" name="object 22">
              <a:extLst>
                <a:ext uri="{FF2B5EF4-FFF2-40B4-BE49-F238E27FC236}">
                  <a16:creationId xmlns:a16="http://schemas.microsoft.com/office/drawing/2014/main" id="{FD7A3EF1-ADA6-4943-A400-87B930D16664}"/>
                </a:ext>
              </a:extLst>
            </p:cNvPr>
            <p:cNvSpPr/>
            <p:nvPr/>
          </p:nvSpPr>
          <p:spPr>
            <a:xfrm>
              <a:off x="2651551" y="1229344"/>
              <a:ext cx="15787" cy="98962"/>
            </a:xfrm>
            <a:custGeom>
              <a:avLst/>
              <a:gdLst/>
              <a:ahLst/>
              <a:cxnLst/>
              <a:rect l="l" t="t" r="r" b="b"/>
              <a:pathLst>
                <a:path w="26035" h="163194">
                  <a:moveTo>
                    <a:pt x="25496" y="0"/>
                  </a:moveTo>
                  <a:lnTo>
                    <a:pt x="0" y="0"/>
                  </a:lnTo>
                  <a:lnTo>
                    <a:pt x="0" y="163125"/>
                  </a:lnTo>
                  <a:lnTo>
                    <a:pt x="25496" y="163125"/>
                  </a:lnTo>
                  <a:lnTo>
                    <a:pt x="25496" y="0"/>
                  </a:lnTo>
                  <a:close/>
                </a:path>
              </a:pathLst>
            </a:custGeom>
            <a:solidFill>
              <a:srgbClr val="FFFFFF"/>
            </a:solidFill>
          </p:spPr>
          <p:txBody>
            <a:bodyPr wrap="square" lIns="0" tIns="0" rIns="0" bIns="0" rtlCol="0"/>
            <a:lstStyle/>
            <a:p>
              <a:endParaRPr sz="662"/>
            </a:p>
          </p:txBody>
        </p:sp>
        <p:pic>
          <p:nvPicPr>
            <p:cNvPr id="33" name="object 23">
              <a:extLst>
                <a:ext uri="{FF2B5EF4-FFF2-40B4-BE49-F238E27FC236}">
                  <a16:creationId xmlns:a16="http://schemas.microsoft.com/office/drawing/2014/main" id="{B8C6B8F5-12E5-7F4F-96A8-7C36E2EF6C58}"/>
                </a:ext>
              </a:extLst>
            </p:cNvPr>
            <p:cNvPicPr/>
            <p:nvPr/>
          </p:nvPicPr>
          <p:blipFill>
            <a:blip r:embed="rId11" cstate="screen">
              <a:extLst>
                <a:ext uri="{28A0092B-C50C-407E-A947-70E740481C1C}">
                  <a14:useLocalDpi xmlns:a14="http://schemas.microsoft.com/office/drawing/2010/main"/>
                </a:ext>
              </a:extLst>
            </a:blip>
            <a:stretch>
              <a:fillRect/>
            </a:stretch>
          </p:blipFill>
          <p:spPr>
            <a:xfrm>
              <a:off x="3130881" y="1226937"/>
              <a:ext cx="92348" cy="101326"/>
            </a:xfrm>
            <a:prstGeom prst="rect">
              <a:avLst/>
            </a:prstGeom>
          </p:spPr>
        </p:pic>
        <p:sp>
          <p:nvSpPr>
            <p:cNvPr id="34" name="object 24">
              <a:extLst>
                <a:ext uri="{FF2B5EF4-FFF2-40B4-BE49-F238E27FC236}">
                  <a16:creationId xmlns:a16="http://schemas.microsoft.com/office/drawing/2014/main" id="{0E3F0B81-7CC4-1241-8A99-9BCEBCF69509}"/>
                </a:ext>
              </a:extLst>
            </p:cNvPr>
            <p:cNvSpPr/>
            <p:nvPr/>
          </p:nvSpPr>
          <p:spPr>
            <a:xfrm>
              <a:off x="2648752" y="1189209"/>
              <a:ext cx="21179" cy="20793"/>
            </a:xfrm>
            <a:custGeom>
              <a:avLst/>
              <a:gdLst/>
              <a:ahLst/>
              <a:cxnLst/>
              <a:rect l="l" t="t" r="r" b="b"/>
              <a:pathLst>
                <a:path w="34925" h="34289">
                  <a:moveTo>
                    <a:pt x="27182" y="0"/>
                  </a:moveTo>
                  <a:lnTo>
                    <a:pt x="17214" y="0"/>
                  </a:lnTo>
                  <a:lnTo>
                    <a:pt x="7308" y="0"/>
                  </a:lnTo>
                  <a:lnTo>
                    <a:pt x="0" y="7926"/>
                  </a:lnTo>
                  <a:lnTo>
                    <a:pt x="0" y="26470"/>
                  </a:lnTo>
                  <a:lnTo>
                    <a:pt x="7308" y="33716"/>
                  </a:lnTo>
                  <a:lnTo>
                    <a:pt x="27182" y="33716"/>
                  </a:lnTo>
                  <a:lnTo>
                    <a:pt x="34721" y="26470"/>
                  </a:lnTo>
                  <a:lnTo>
                    <a:pt x="34721" y="7926"/>
                  </a:lnTo>
                  <a:lnTo>
                    <a:pt x="27182" y="0"/>
                  </a:lnTo>
                  <a:close/>
                </a:path>
              </a:pathLst>
            </a:custGeom>
            <a:solidFill>
              <a:srgbClr val="FFFFFF"/>
            </a:solidFill>
          </p:spPr>
          <p:txBody>
            <a:bodyPr wrap="square" lIns="0" tIns="0" rIns="0" bIns="0" rtlCol="0"/>
            <a:lstStyle/>
            <a:p>
              <a:endParaRPr sz="662"/>
            </a:p>
          </p:txBody>
        </p:sp>
        <p:pic>
          <p:nvPicPr>
            <p:cNvPr id="35" name="object 25">
              <a:extLst>
                <a:ext uri="{FF2B5EF4-FFF2-40B4-BE49-F238E27FC236}">
                  <a16:creationId xmlns:a16="http://schemas.microsoft.com/office/drawing/2014/main" id="{A285407F-4AC0-4B41-9363-E4BBC238A351}"/>
                </a:ext>
              </a:extLst>
            </p:cNvPr>
            <p:cNvPicPr/>
            <p:nvPr/>
          </p:nvPicPr>
          <p:blipFill>
            <a:blip r:embed="rId12" cstate="screen">
              <a:extLst>
                <a:ext uri="{28A0092B-C50C-407E-A947-70E740481C1C}">
                  <a14:useLocalDpi xmlns:a14="http://schemas.microsoft.com/office/drawing/2010/main"/>
                </a:ext>
              </a:extLst>
            </a:blip>
            <a:stretch>
              <a:fillRect/>
            </a:stretch>
          </p:blipFill>
          <p:spPr>
            <a:xfrm>
              <a:off x="2815474" y="1226933"/>
              <a:ext cx="100945" cy="139455"/>
            </a:xfrm>
            <a:prstGeom prst="rect">
              <a:avLst/>
            </a:prstGeom>
          </p:spPr>
        </p:pic>
        <p:pic>
          <p:nvPicPr>
            <p:cNvPr id="36" name="object 26">
              <a:extLst>
                <a:ext uri="{FF2B5EF4-FFF2-40B4-BE49-F238E27FC236}">
                  <a16:creationId xmlns:a16="http://schemas.microsoft.com/office/drawing/2014/main" id="{1E0C99B8-A5D1-DC4A-8DF0-BD0E35ABD6A5}"/>
                </a:ext>
              </a:extLst>
            </p:cNvPr>
            <p:cNvPicPr/>
            <p:nvPr/>
          </p:nvPicPr>
          <p:blipFill>
            <a:blip r:embed="rId11" cstate="screen">
              <a:extLst>
                <a:ext uri="{28A0092B-C50C-407E-A947-70E740481C1C}">
                  <a14:useLocalDpi xmlns:a14="http://schemas.microsoft.com/office/drawing/2010/main"/>
                </a:ext>
              </a:extLst>
            </a:blip>
            <a:stretch>
              <a:fillRect/>
            </a:stretch>
          </p:blipFill>
          <p:spPr>
            <a:xfrm>
              <a:off x="2700512" y="1226937"/>
              <a:ext cx="92348" cy="101326"/>
            </a:xfrm>
            <a:prstGeom prst="rect">
              <a:avLst/>
            </a:prstGeom>
          </p:spPr>
        </p:pic>
        <p:pic>
          <p:nvPicPr>
            <p:cNvPr id="37" name="object 27">
              <a:extLst>
                <a:ext uri="{FF2B5EF4-FFF2-40B4-BE49-F238E27FC236}">
                  <a16:creationId xmlns:a16="http://schemas.microsoft.com/office/drawing/2014/main" id="{E6BC4398-BEFC-A44D-918E-D3925686B01F}"/>
                </a:ext>
              </a:extLst>
            </p:cNvPr>
            <p:cNvPicPr/>
            <p:nvPr/>
          </p:nvPicPr>
          <p:blipFill>
            <a:blip r:embed="rId13" cstate="screen">
              <a:extLst>
                <a:ext uri="{28A0092B-C50C-407E-A947-70E740481C1C}">
                  <a14:useLocalDpi xmlns:a14="http://schemas.microsoft.com/office/drawing/2010/main"/>
                </a:ext>
              </a:extLst>
            </a:blip>
            <a:stretch>
              <a:fillRect/>
            </a:stretch>
          </p:blipFill>
          <p:spPr>
            <a:xfrm>
              <a:off x="2407321" y="1226929"/>
              <a:ext cx="96341" cy="103948"/>
            </a:xfrm>
            <a:prstGeom prst="rect">
              <a:avLst/>
            </a:prstGeom>
          </p:spPr>
        </p:pic>
        <p:sp>
          <p:nvSpPr>
            <p:cNvPr id="38" name="object 28">
              <a:extLst>
                <a:ext uri="{FF2B5EF4-FFF2-40B4-BE49-F238E27FC236}">
                  <a16:creationId xmlns:a16="http://schemas.microsoft.com/office/drawing/2014/main" id="{2FE6538C-8761-C74D-9073-3750DC4BCC2B}"/>
                </a:ext>
              </a:extLst>
            </p:cNvPr>
            <p:cNvSpPr/>
            <p:nvPr/>
          </p:nvSpPr>
          <p:spPr>
            <a:xfrm>
              <a:off x="3534903" y="1226934"/>
              <a:ext cx="99732" cy="103967"/>
            </a:xfrm>
            <a:custGeom>
              <a:avLst/>
              <a:gdLst/>
              <a:ahLst/>
              <a:cxnLst/>
              <a:rect l="l" t="t" r="r" b="b"/>
              <a:pathLst>
                <a:path w="164464" h="171450">
                  <a:moveTo>
                    <a:pt x="84416" y="0"/>
                  </a:moveTo>
                  <a:lnTo>
                    <a:pt x="25339" y="23398"/>
                  </a:lnTo>
                  <a:lnTo>
                    <a:pt x="0" y="86039"/>
                  </a:lnTo>
                  <a:lnTo>
                    <a:pt x="6948" y="121292"/>
                  </a:lnTo>
                  <a:lnTo>
                    <a:pt x="25531" y="148203"/>
                  </a:lnTo>
                  <a:lnTo>
                    <a:pt x="52359" y="165374"/>
                  </a:lnTo>
                  <a:lnTo>
                    <a:pt x="84039" y="171408"/>
                  </a:lnTo>
                  <a:lnTo>
                    <a:pt x="106695" y="169057"/>
                  </a:lnTo>
                  <a:lnTo>
                    <a:pt x="126637" y="162050"/>
                  </a:lnTo>
                  <a:lnTo>
                    <a:pt x="143403" y="150452"/>
                  </a:lnTo>
                  <a:lnTo>
                    <a:pt x="144406" y="149220"/>
                  </a:lnTo>
                  <a:lnTo>
                    <a:pt x="84039" y="149220"/>
                  </a:lnTo>
                  <a:lnTo>
                    <a:pt x="62790" y="145233"/>
                  </a:lnTo>
                  <a:lnTo>
                    <a:pt x="44229" y="133707"/>
                  </a:lnTo>
                  <a:lnTo>
                    <a:pt x="30685" y="115294"/>
                  </a:lnTo>
                  <a:lnTo>
                    <a:pt x="24491" y="90646"/>
                  </a:lnTo>
                  <a:lnTo>
                    <a:pt x="164455" y="90646"/>
                  </a:lnTo>
                  <a:lnTo>
                    <a:pt x="164455" y="81358"/>
                  </a:lnTo>
                  <a:lnTo>
                    <a:pt x="162434" y="71819"/>
                  </a:lnTo>
                  <a:lnTo>
                    <a:pt x="25496" y="71819"/>
                  </a:lnTo>
                  <a:lnTo>
                    <a:pt x="33071" y="50639"/>
                  </a:lnTo>
                  <a:lnTo>
                    <a:pt x="46875" y="35059"/>
                  </a:lnTo>
                  <a:lnTo>
                    <a:pt x="64720" y="25442"/>
                  </a:lnTo>
                  <a:lnTo>
                    <a:pt x="84416" y="22156"/>
                  </a:lnTo>
                  <a:lnTo>
                    <a:pt x="139694" y="22156"/>
                  </a:lnTo>
                  <a:lnTo>
                    <a:pt x="115241" y="5919"/>
                  </a:lnTo>
                  <a:lnTo>
                    <a:pt x="84416" y="0"/>
                  </a:lnTo>
                  <a:close/>
                </a:path>
                <a:path w="164464" h="171450">
                  <a:moveTo>
                    <a:pt x="136372" y="124069"/>
                  </a:moveTo>
                  <a:lnTo>
                    <a:pt x="125763" y="135672"/>
                  </a:lnTo>
                  <a:lnTo>
                    <a:pt x="113174" y="143465"/>
                  </a:lnTo>
                  <a:lnTo>
                    <a:pt x="99101" y="147848"/>
                  </a:lnTo>
                  <a:lnTo>
                    <a:pt x="84039" y="149220"/>
                  </a:lnTo>
                  <a:lnTo>
                    <a:pt x="144406" y="149220"/>
                  </a:lnTo>
                  <a:lnTo>
                    <a:pt x="156529" y="134330"/>
                  </a:lnTo>
                  <a:lnTo>
                    <a:pt x="136372" y="124069"/>
                  </a:lnTo>
                  <a:close/>
                </a:path>
                <a:path w="164464" h="171450">
                  <a:moveTo>
                    <a:pt x="139694" y="22156"/>
                  </a:moveTo>
                  <a:lnTo>
                    <a:pt x="84416" y="22156"/>
                  </a:lnTo>
                  <a:lnTo>
                    <a:pt x="103862" y="25394"/>
                  </a:lnTo>
                  <a:lnTo>
                    <a:pt x="120263" y="34929"/>
                  </a:lnTo>
                  <a:lnTo>
                    <a:pt x="132392" y="50494"/>
                  </a:lnTo>
                  <a:lnTo>
                    <a:pt x="139021" y="71819"/>
                  </a:lnTo>
                  <a:lnTo>
                    <a:pt x="162434" y="71819"/>
                  </a:lnTo>
                  <a:lnTo>
                    <a:pt x="157443" y="48268"/>
                  </a:lnTo>
                  <a:lnTo>
                    <a:pt x="140311" y="22566"/>
                  </a:lnTo>
                  <a:lnTo>
                    <a:pt x="139694" y="22156"/>
                  </a:lnTo>
                  <a:close/>
                </a:path>
              </a:pathLst>
            </a:custGeom>
            <a:solidFill>
              <a:srgbClr val="FFFFFF"/>
            </a:solidFill>
          </p:spPr>
          <p:txBody>
            <a:bodyPr wrap="square" lIns="0" tIns="0" rIns="0" bIns="0" rtlCol="0"/>
            <a:lstStyle/>
            <a:p>
              <a:endParaRPr sz="662"/>
            </a:p>
          </p:txBody>
        </p:sp>
        <p:pic>
          <p:nvPicPr>
            <p:cNvPr id="39" name="object 29">
              <a:extLst>
                <a:ext uri="{FF2B5EF4-FFF2-40B4-BE49-F238E27FC236}">
                  <a16:creationId xmlns:a16="http://schemas.microsoft.com/office/drawing/2014/main" id="{D3562637-1917-384B-B828-A0C0FD02B4DA}"/>
                </a:ext>
              </a:extLst>
            </p:cNvPr>
            <p:cNvPicPr/>
            <p:nvPr/>
          </p:nvPicPr>
          <p:blipFill>
            <a:blip r:embed="rId14" cstate="screen">
              <a:extLst>
                <a:ext uri="{28A0092B-C50C-407E-A947-70E740481C1C}">
                  <a14:useLocalDpi xmlns:a14="http://schemas.microsoft.com/office/drawing/2010/main"/>
                </a:ext>
              </a:extLst>
            </a:blip>
            <a:stretch>
              <a:fillRect/>
            </a:stretch>
          </p:blipFill>
          <p:spPr>
            <a:xfrm>
              <a:off x="2994427" y="1226939"/>
              <a:ext cx="103942" cy="103942"/>
            </a:xfrm>
            <a:prstGeom prst="rect">
              <a:avLst/>
            </a:prstGeom>
          </p:spPr>
        </p:pic>
        <p:pic>
          <p:nvPicPr>
            <p:cNvPr id="40" name="object 30">
              <a:extLst>
                <a:ext uri="{FF2B5EF4-FFF2-40B4-BE49-F238E27FC236}">
                  <a16:creationId xmlns:a16="http://schemas.microsoft.com/office/drawing/2014/main" id="{720907BA-D8BB-9B41-8875-31AAC5EB9B93}"/>
                </a:ext>
              </a:extLst>
            </p:cNvPr>
            <p:cNvPicPr/>
            <p:nvPr/>
          </p:nvPicPr>
          <p:blipFill>
            <a:blip r:embed="rId4" cstate="screen">
              <a:extLst>
                <a:ext uri="{28A0092B-C50C-407E-A947-70E740481C1C}">
                  <a14:useLocalDpi xmlns:a14="http://schemas.microsoft.com/office/drawing/2010/main"/>
                </a:ext>
              </a:extLst>
            </a:blip>
            <a:stretch>
              <a:fillRect/>
            </a:stretch>
          </p:blipFill>
          <p:spPr>
            <a:xfrm>
              <a:off x="2164443" y="1226934"/>
              <a:ext cx="99713" cy="103942"/>
            </a:xfrm>
            <a:prstGeom prst="rect">
              <a:avLst/>
            </a:prstGeom>
          </p:spPr>
        </p:pic>
        <p:sp>
          <p:nvSpPr>
            <p:cNvPr id="41" name="object 31">
              <a:extLst>
                <a:ext uri="{FF2B5EF4-FFF2-40B4-BE49-F238E27FC236}">
                  <a16:creationId xmlns:a16="http://schemas.microsoft.com/office/drawing/2014/main" id="{ACE463D8-D6D4-6542-9544-60590CC66764}"/>
                </a:ext>
              </a:extLst>
            </p:cNvPr>
            <p:cNvSpPr/>
            <p:nvPr/>
          </p:nvSpPr>
          <p:spPr>
            <a:xfrm>
              <a:off x="2070035" y="1193835"/>
              <a:ext cx="1461705" cy="134773"/>
            </a:xfrm>
            <a:custGeom>
              <a:avLst/>
              <a:gdLst/>
              <a:ahLst/>
              <a:cxnLst/>
              <a:rect l="l" t="t" r="r" b="b"/>
              <a:pathLst>
                <a:path w="2410460" h="222250">
                  <a:moveTo>
                    <a:pt x="190893" y="0"/>
                  </a:moveTo>
                  <a:lnTo>
                    <a:pt x="0" y="0"/>
                  </a:lnTo>
                  <a:lnTo>
                    <a:pt x="0" y="22860"/>
                  </a:lnTo>
                  <a:lnTo>
                    <a:pt x="82359" y="22860"/>
                  </a:lnTo>
                  <a:lnTo>
                    <a:pt x="82359" y="222250"/>
                  </a:lnTo>
                  <a:lnTo>
                    <a:pt x="108902" y="222250"/>
                  </a:lnTo>
                  <a:lnTo>
                    <a:pt x="108902" y="22860"/>
                  </a:lnTo>
                  <a:lnTo>
                    <a:pt x="190893" y="22860"/>
                  </a:lnTo>
                  <a:lnTo>
                    <a:pt x="190893" y="0"/>
                  </a:lnTo>
                  <a:close/>
                </a:path>
                <a:path w="2410460" h="222250">
                  <a:moveTo>
                    <a:pt x="2410269" y="198120"/>
                  </a:moveTo>
                  <a:lnTo>
                    <a:pt x="2283193" y="198120"/>
                  </a:lnTo>
                  <a:lnTo>
                    <a:pt x="2283193" y="0"/>
                  </a:lnTo>
                  <a:lnTo>
                    <a:pt x="2257044" y="0"/>
                  </a:lnTo>
                  <a:lnTo>
                    <a:pt x="2257044" y="198120"/>
                  </a:lnTo>
                  <a:lnTo>
                    <a:pt x="2257044" y="222250"/>
                  </a:lnTo>
                  <a:lnTo>
                    <a:pt x="2410269" y="222250"/>
                  </a:lnTo>
                  <a:lnTo>
                    <a:pt x="2410269" y="198120"/>
                  </a:lnTo>
                  <a:close/>
                </a:path>
              </a:pathLst>
            </a:custGeom>
            <a:solidFill>
              <a:srgbClr val="FFFFFF"/>
            </a:solidFill>
          </p:spPr>
          <p:txBody>
            <a:bodyPr wrap="square" lIns="0" tIns="0" rIns="0" bIns="0" rtlCol="0"/>
            <a:lstStyle/>
            <a:p>
              <a:endParaRPr sz="662"/>
            </a:p>
          </p:txBody>
        </p:sp>
        <p:pic>
          <p:nvPicPr>
            <p:cNvPr id="42" name="object 32">
              <a:extLst>
                <a:ext uri="{FF2B5EF4-FFF2-40B4-BE49-F238E27FC236}">
                  <a16:creationId xmlns:a16="http://schemas.microsoft.com/office/drawing/2014/main" id="{4D148586-8016-044E-A623-1B8140884FA9}"/>
                </a:ext>
              </a:extLst>
            </p:cNvPr>
            <p:cNvPicPr/>
            <p:nvPr/>
          </p:nvPicPr>
          <p:blipFill>
            <a:blip r:embed="rId14" cstate="screen">
              <a:extLst>
                <a:ext uri="{28A0092B-C50C-407E-A947-70E740481C1C}">
                  <a14:useLocalDpi xmlns:a14="http://schemas.microsoft.com/office/drawing/2010/main"/>
                </a:ext>
              </a:extLst>
            </a:blip>
            <a:stretch>
              <a:fillRect/>
            </a:stretch>
          </p:blipFill>
          <p:spPr>
            <a:xfrm>
              <a:off x="2281084" y="1226939"/>
              <a:ext cx="103942" cy="103942"/>
            </a:xfrm>
            <a:prstGeom prst="rect">
              <a:avLst/>
            </a:prstGeom>
          </p:spPr>
        </p:pic>
      </p:grpSp>
      <p:grpSp>
        <p:nvGrpSpPr>
          <p:cNvPr id="2" name="Group 1">
            <a:extLst>
              <a:ext uri="{FF2B5EF4-FFF2-40B4-BE49-F238E27FC236}">
                <a16:creationId xmlns:a16="http://schemas.microsoft.com/office/drawing/2014/main" id="{92E35CA6-2062-ED40-AC4E-0872D31EBF98}"/>
              </a:ext>
            </a:extLst>
          </p:cNvPr>
          <p:cNvGrpSpPr/>
          <p:nvPr userDrawn="1"/>
        </p:nvGrpSpPr>
        <p:grpSpPr>
          <a:xfrm>
            <a:off x="953648" y="5905070"/>
            <a:ext cx="1269437" cy="371202"/>
            <a:chOff x="953648" y="5905070"/>
            <a:chExt cx="1269437" cy="371202"/>
          </a:xfrm>
        </p:grpSpPr>
        <p:sp>
          <p:nvSpPr>
            <p:cNvPr id="45" name="object 35">
              <a:extLst>
                <a:ext uri="{FF2B5EF4-FFF2-40B4-BE49-F238E27FC236}">
                  <a16:creationId xmlns:a16="http://schemas.microsoft.com/office/drawing/2014/main" id="{B34B68AF-14D7-C644-A482-064B31E0B626}"/>
                </a:ext>
              </a:extLst>
            </p:cNvPr>
            <p:cNvSpPr/>
            <p:nvPr/>
          </p:nvSpPr>
          <p:spPr>
            <a:xfrm>
              <a:off x="1253095" y="6105520"/>
              <a:ext cx="23104" cy="0"/>
            </a:xfrm>
            <a:custGeom>
              <a:avLst/>
              <a:gdLst/>
              <a:ahLst/>
              <a:cxnLst/>
              <a:rect l="l" t="t" r="r" b="b"/>
              <a:pathLst>
                <a:path w="38100">
                  <a:moveTo>
                    <a:pt x="37925" y="0"/>
                  </a:moveTo>
                  <a:lnTo>
                    <a:pt x="0" y="0"/>
                  </a:lnTo>
                </a:path>
              </a:pathLst>
            </a:custGeom>
            <a:solidFill>
              <a:srgbClr val="FFFFFF"/>
            </a:solidFill>
          </p:spPr>
          <p:txBody>
            <a:bodyPr wrap="square" lIns="0" tIns="0" rIns="0" bIns="0" rtlCol="0"/>
            <a:lstStyle/>
            <a:p>
              <a:endParaRPr sz="662"/>
            </a:p>
          </p:txBody>
        </p:sp>
        <p:pic>
          <p:nvPicPr>
            <p:cNvPr id="46" name="object 36">
              <a:extLst>
                <a:ext uri="{FF2B5EF4-FFF2-40B4-BE49-F238E27FC236}">
                  <a16:creationId xmlns:a16="http://schemas.microsoft.com/office/drawing/2014/main" id="{50CAA1A4-6451-C841-B0DE-A1C529022E7C}"/>
                </a:ext>
              </a:extLst>
            </p:cNvPr>
            <p:cNvPicPr/>
            <p:nvPr/>
          </p:nvPicPr>
          <p:blipFill>
            <a:blip r:embed="rId15" cstate="screen">
              <a:extLst>
                <a:ext uri="{28A0092B-C50C-407E-A947-70E740481C1C}">
                  <a14:useLocalDpi xmlns:a14="http://schemas.microsoft.com/office/drawing/2010/main"/>
                </a:ext>
              </a:extLst>
            </a:blip>
            <a:stretch>
              <a:fillRect/>
            </a:stretch>
          </p:blipFill>
          <p:spPr>
            <a:xfrm>
              <a:off x="1304179" y="6019897"/>
              <a:ext cx="172380" cy="87516"/>
            </a:xfrm>
            <a:prstGeom prst="rect">
              <a:avLst/>
            </a:prstGeom>
          </p:spPr>
        </p:pic>
        <p:sp>
          <p:nvSpPr>
            <p:cNvPr id="47" name="object 37">
              <a:extLst>
                <a:ext uri="{FF2B5EF4-FFF2-40B4-BE49-F238E27FC236}">
                  <a16:creationId xmlns:a16="http://schemas.microsoft.com/office/drawing/2014/main" id="{31D1D5A3-E9E1-3E4D-9041-90BE8A88F03D}"/>
                </a:ext>
              </a:extLst>
            </p:cNvPr>
            <p:cNvSpPr/>
            <p:nvPr/>
          </p:nvSpPr>
          <p:spPr>
            <a:xfrm>
              <a:off x="953648" y="5905070"/>
              <a:ext cx="744715" cy="371202"/>
            </a:xfrm>
            <a:custGeom>
              <a:avLst/>
              <a:gdLst/>
              <a:ahLst/>
              <a:cxnLst/>
              <a:rect l="l" t="t" r="r" b="b"/>
              <a:pathLst>
                <a:path w="1228089" h="612140">
                  <a:moveTo>
                    <a:pt x="544487" y="434708"/>
                  </a:moveTo>
                  <a:lnTo>
                    <a:pt x="510298" y="413372"/>
                  </a:lnTo>
                  <a:lnTo>
                    <a:pt x="504342" y="411822"/>
                  </a:lnTo>
                  <a:lnTo>
                    <a:pt x="504342" y="401523"/>
                  </a:lnTo>
                  <a:lnTo>
                    <a:pt x="509816" y="398462"/>
                  </a:lnTo>
                  <a:lnTo>
                    <a:pt x="525106" y="398462"/>
                  </a:lnTo>
                  <a:lnTo>
                    <a:pt x="531723" y="400964"/>
                  </a:lnTo>
                  <a:lnTo>
                    <a:pt x="537146" y="404329"/>
                  </a:lnTo>
                  <a:lnTo>
                    <a:pt x="543648" y="393090"/>
                  </a:lnTo>
                  <a:lnTo>
                    <a:pt x="537222" y="389750"/>
                  </a:lnTo>
                  <a:lnTo>
                    <a:pt x="530834" y="387464"/>
                  </a:lnTo>
                  <a:lnTo>
                    <a:pt x="524243" y="386156"/>
                  </a:lnTo>
                  <a:lnTo>
                    <a:pt x="517258" y="385737"/>
                  </a:lnTo>
                  <a:lnTo>
                    <a:pt x="506755" y="387134"/>
                  </a:lnTo>
                  <a:lnTo>
                    <a:pt x="497979" y="391274"/>
                  </a:lnTo>
                  <a:lnTo>
                    <a:pt x="491972" y="398132"/>
                  </a:lnTo>
                  <a:lnTo>
                    <a:pt x="489737" y="407644"/>
                  </a:lnTo>
                  <a:lnTo>
                    <a:pt x="491312" y="415721"/>
                  </a:lnTo>
                  <a:lnTo>
                    <a:pt x="495706" y="421487"/>
                  </a:lnTo>
                  <a:lnTo>
                    <a:pt x="502373" y="425259"/>
                  </a:lnTo>
                  <a:lnTo>
                    <a:pt x="510806" y="427418"/>
                  </a:lnTo>
                  <a:lnTo>
                    <a:pt x="524789" y="429628"/>
                  </a:lnTo>
                  <a:lnTo>
                    <a:pt x="529844" y="431431"/>
                  </a:lnTo>
                  <a:lnTo>
                    <a:pt x="529844" y="441528"/>
                  </a:lnTo>
                  <a:lnTo>
                    <a:pt x="523925" y="444525"/>
                  </a:lnTo>
                  <a:lnTo>
                    <a:pt x="507403" y="444525"/>
                  </a:lnTo>
                  <a:lnTo>
                    <a:pt x="499249" y="441071"/>
                  </a:lnTo>
                  <a:lnTo>
                    <a:pt x="494284" y="437095"/>
                  </a:lnTo>
                  <a:lnTo>
                    <a:pt x="487133" y="448170"/>
                  </a:lnTo>
                  <a:lnTo>
                    <a:pt x="493331" y="452107"/>
                  </a:lnTo>
                  <a:lnTo>
                    <a:pt x="500532" y="454926"/>
                  </a:lnTo>
                  <a:lnTo>
                    <a:pt x="508317" y="456641"/>
                  </a:lnTo>
                  <a:lnTo>
                    <a:pt x="516216" y="457212"/>
                  </a:lnTo>
                  <a:lnTo>
                    <a:pt x="526910" y="455841"/>
                  </a:lnTo>
                  <a:lnTo>
                    <a:pt x="535927" y="451688"/>
                  </a:lnTo>
                  <a:lnTo>
                    <a:pt x="542163" y="444665"/>
                  </a:lnTo>
                  <a:lnTo>
                    <a:pt x="544487" y="434708"/>
                  </a:lnTo>
                  <a:close/>
                </a:path>
                <a:path w="1228089" h="612140">
                  <a:moveTo>
                    <a:pt x="556818" y="510311"/>
                  </a:moveTo>
                  <a:lnTo>
                    <a:pt x="556641" y="506425"/>
                  </a:lnTo>
                  <a:lnTo>
                    <a:pt x="524852" y="506425"/>
                  </a:lnTo>
                  <a:lnTo>
                    <a:pt x="524852" y="517918"/>
                  </a:lnTo>
                  <a:lnTo>
                    <a:pt x="542417" y="517918"/>
                  </a:lnTo>
                  <a:lnTo>
                    <a:pt x="540588" y="527735"/>
                  </a:lnTo>
                  <a:lnTo>
                    <a:pt x="534035" y="533158"/>
                  </a:lnTo>
                  <a:lnTo>
                    <a:pt x="522770" y="533158"/>
                  </a:lnTo>
                  <a:lnTo>
                    <a:pt x="514375" y="531558"/>
                  </a:lnTo>
                  <a:lnTo>
                    <a:pt x="507530" y="526973"/>
                  </a:lnTo>
                  <a:lnTo>
                    <a:pt x="502920" y="519760"/>
                  </a:lnTo>
                  <a:lnTo>
                    <a:pt x="501230" y="510235"/>
                  </a:lnTo>
                  <a:lnTo>
                    <a:pt x="502869" y="501002"/>
                  </a:lnTo>
                  <a:lnTo>
                    <a:pt x="507403" y="493814"/>
                  </a:lnTo>
                  <a:lnTo>
                    <a:pt x="514299" y="489153"/>
                  </a:lnTo>
                  <a:lnTo>
                    <a:pt x="523024" y="487489"/>
                  </a:lnTo>
                  <a:lnTo>
                    <a:pt x="530098" y="487489"/>
                  </a:lnTo>
                  <a:lnTo>
                    <a:pt x="535825" y="490232"/>
                  </a:lnTo>
                  <a:lnTo>
                    <a:pt x="539699" y="494728"/>
                  </a:lnTo>
                  <a:lnTo>
                    <a:pt x="549617" y="485013"/>
                  </a:lnTo>
                  <a:lnTo>
                    <a:pt x="544487" y="480555"/>
                  </a:lnTo>
                  <a:lnTo>
                    <a:pt x="538340" y="477227"/>
                  </a:lnTo>
                  <a:lnTo>
                    <a:pt x="531279" y="475132"/>
                  </a:lnTo>
                  <a:lnTo>
                    <a:pt x="523417" y="474408"/>
                  </a:lnTo>
                  <a:lnTo>
                    <a:pt x="508787" y="477075"/>
                  </a:lnTo>
                  <a:lnTo>
                    <a:pt x="497255" y="484492"/>
                  </a:lnTo>
                  <a:lnTo>
                    <a:pt x="489699" y="495833"/>
                  </a:lnTo>
                  <a:lnTo>
                    <a:pt x="486981" y="510235"/>
                  </a:lnTo>
                  <a:lnTo>
                    <a:pt x="489940" y="525208"/>
                  </a:lnTo>
                  <a:lnTo>
                    <a:pt x="497865" y="536448"/>
                  </a:lnTo>
                  <a:lnTo>
                    <a:pt x="509371" y="543521"/>
                  </a:lnTo>
                  <a:lnTo>
                    <a:pt x="523087" y="545973"/>
                  </a:lnTo>
                  <a:lnTo>
                    <a:pt x="536613" y="543344"/>
                  </a:lnTo>
                  <a:lnTo>
                    <a:pt x="547293" y="535990"/>
                  </a:lnTo>
                  <a:lnTo>
                    <a:pt x="554304" y="524713"/>
                  </a:lnTo>
                  <a:lnTo>
                    <a:pt x="556818" y="510311"/>
                  </a:lnTo>
                  <a:close/>
                </a:path>
                <a:path w="1228089" h="612140">
                  <a:moveTo>
                    <a:pt x="569836" y="192493"/>
                  </a:moveTo>
                  <a:lnTo>
                    <a:pt x="478028" y="192493"/>
                  </a:lnTo>
                  <a:lnTo>
                    <a:pt x="478929" y="190550"/>
                  </a:lnTo>
                  <a:lnTo>
                    <a:pt x="567207" y="0"/>
                  </a:lnTo>
                  <a:lnTo>
                    <a:pt x="292366" y="0"/>
                  </a:lnTo>
                  <a:lnTo>
                    <a:pt x="292366" y="193738"/>
                  </a:lnTo>
                  <a:lnTo>
                    <a:pt x="292366" y="329336"/>
                  </a:lnTo>
                  <a:lnTo>
                    <a:pt x="253644" y="329336"/>
                  </a:lnTo>
                  <a:lnTo>
                    <a:pt x="253644" y="193738"/>
                  </a:lnTo>
                  <a:lnTo>
                    <a:pt x="292366" y="193738"/>
                  </a:lnTo>
                  <a:lnTo>
                    <a:pt x="292366" y="0"/>
                  </a:lnTo>
                  <a:lnTo>
                    <a:pt x="0" y="0"/>
                  </a:lnTo>
                  <a:lnTo>
                    <a:pt x="89763" y="193738"/>
                  </a:lnTo>
                  <a:lnTo>
                    <a:pt x="131610" y="193738"/>
                  </a:lnTo>
                  <a:lnTo>
                    <a:pt x="165976" y="267855"/>
                  </a:lnTo>
                  <a:lnTo>
                    <a:pt x="200317" y="193738"/>
                  </a:lnTo>
                  <a:lnTo>
                    <a:pt x="242252" y="193738"/>
                  </a:lnTo>
                  <a:lnTo>
                    <a:pt x="179412" y="329336"/>
                  </a:lnTo>
                  <a:lnTo>
                    <a:pt x="152603" y="329336"/>
                  </a:lnTo>
                  <a:lnTo>
                    <a:pt x="283616" y="612051"/>
                  </a:lnTo>
                  <a:lnTo>
                    <a:pt x="413270" y="332282"/>
                  </a:lnTo>
                  <a:lnTo>
                    <a:pt x="417652" y="322834"/>
                  </a:lnTo>
                  <a:lnTo>
                    <a:pt x="409549" y="326847"/>
                  </a:lnTo>
                  <a:lnTo>
                    <a:pt x="400900" y="329806"/>
                  </a:lnTo>
                  <a:lnTo>
                    <a:pt x="391795" y="331647"/>
                  </a:lnTo>
                  <a:lnTo>
                    <a:pt x="382295" y="332282"/>
                  </a:lnTo>
                  <a:lnTo>
                    <a:pt x="353860" y="326885"/>
                  </a:lnTo>
                  <a:lnTo>
                    <a:pt x="330771" y="311975"/>
                  </a:lnTo>
                  <a:lnTo>
                    <a:pt x="315277" y="289496"/>
                  </a:lnTo>
                  <a:lnTo>
                    <a:pt x="309613" y="261404"/>
                  </a:lnTo>
                  <a:lnTo>
                    <a:pt x="315277" y="233324"/>
                  </a:lnTo>
                  <a:lnTo>
                    <a:pt x="330771" y="210858"/>
                  </a:lnTo>
                  <a:lnTo>
                    <a:pt x="353860" y="195948"/>
                  </a:lnTo>
                  <a:lnTo>
                    <a:pt x="382295" y="190550"/>
                  </a:lnTo>
                  <a:lnTo>
                    <a:pt x="400977" y="193052"/>
                  </a:lnTo>
                  <a:lnTo>
                    <a:pt x="417766" y="200088"/>
                  </a:lnTo>
                  <a:lnTo>
                    <a:pt x="432015" y="210985"/>
                  </a:lnTo>
                  <a:lnTo>
                    <a:pt x="443064" y="225082"/>
                  </a:lnTo>
                  <a:lnTo>
                    <a:pt x="411416" y="244068"/>
                  </a:lnTo>
                  <a:lnTo>
                    <a:pt x="406069" y="237350"/>
                  </a:lnTo>
                  <a:lnTo>
                    <a:pt x="399224" y="232079"/>
                  </a:lnTo>
                  <a:lnTo>
                    <a:pt x="391198" y="228638"/>
                  </a:lnTo>
                  <a:lnTo>
                    <a:pt x="382295" y="227406"/>
                  </a:lnTo>
                  <a:lnTo>
                    <a:pt x="369049" y="230111"/>
                  </a:lnTo>
                  <a:lnTo>
                    <a:pt x="358254" y="237439"/>
                  </a:lnTo>
                  <a:lnTo>
                    <a:pt x="350964" y="248246"/>
                  </a:lnTo>
                  <a:lnTo>
                    <a:pt x="348297" y="261404"/>
                  </a:lnTo>
                  <a:lnTo>
                    <a:pt x="350964" y="274574"/>
                  </a:lnTo>
                  <a:lnTo>
                    <a:pt x="358254" y="285381"/>
                  </a:lnTo>
                  <a:lnTo>
                    <a:pt x="369049" y="292709"/>
                  </a:lnTo>
                  <a:lnTo>
                    <a:pt x="382295" y="295402"/>
                  </a:lnTo>
                  <a:lnTo>
                    <a:pt x="391198" y="294195"/>
                  </a:lnTo>
                  <a:lnTo>
                    <a:pt x="399224" y="290817"/>
                  </a:lnTo>
                  <a:lnTo>
                    <a:pt x="406069" y="285572"/>
                  </a:lnTo>
                  <a:lnTo>
                    <a:pt x="411416" y="278765"/>
                  </a:lnTo>
                  <a:lnTo>
                    <a:pt x="432257" y="291287"/>
                  </a:lnTo>
                  <a:lnTo>
                    <a:pt x="438048" y="278765"/>
                  </a:lnTo>
                  <a:lnTo>
                    <a:pt x="454126" y="244068"/>
                  </a:lnTo>
                  <a:lnTo>
                    <a:pt x="462330" y="226377"/>
                  </a:lnTo>
                  <a:lnTo>
                    <a:pt x="493801" y="226377"/>
                  </a:lnTo>
                  <a:lnTo>
                    <a:pt x="493801" y="330542"/>
                  </a:lnTo>
                  <a:lnTo>
                    <a:pt x="531710" y="330542"/>
                  </a:lnTo>
                  <a:lnTo>
                    <a:pt x="531710" y="226377"/>
                  </a:lnTo>
                  <a:lnTo>
                    <a:pt x="569836" y="226377"/>
                  </a:lnTo>
                  <a:lnTo>
                    <a:pt x="569836" y="192493"/>
                  </a:lnTo>
                  <a:close/>
                </a:path>
                <a:path w="1228089" h="612140">
                  <a:moveTo>
                    <a:pt x="591248" y="452183"/>
                  </a:moveTo>
                  <a:lnTo>
                    <a:pt x="586498" y="442112"/>
                  </a:lnTo>
                  <a:lnTo>
                    <a:pt x="583895" y="443687"/>
                  </a:lnTo>
                  <a:lnTo>
                    <a:pt x="580593" y="445236"/>
                  </a:lnTo>
                  <a:lnTo>
                    <a:pt x="573519" y="445236"/>
                  </a:lnTo>
                  <a:lnTo>
                    <a:pt x="570382" y="443052"/>
                  </a:lnTo>
                  <a:lnTo>
                    <a:pt x="570382" y="419620"/>
                  </a:lnTo>
                  <a:lnTo>
                    <a:pt x="587692" y="419620"/>
                  </a:lnTo>
                  <a:lnTo>
                    <a:pt x="587692" y="408178"/>
                  </a:lnTo>
                  <a:lnTo>
                    <a:pt x="570382" y="408178"/>
                  </a:lnTo>
                  <a:lnTo>
                    <a:pt x="570382" y="393992"/>
                  </a:lnTo>
                  <a:lnTo>
                    <a:pt x="557504" y="393992"/>
                  </a:lnTo>
                  <a:lnTo>
                    <a:pt x="557504" y="408178"/>
                  </a:lnTo>
                  <a:lnTo>
                    <a:pt x="548271" y="408178"/>
                  </a:lnTo>
                  <a:lnTo>
                    <a:pt x="548271" y="419620"/>
                  </a:lnTo>
                  <a:lnTo>
                    <a:pt x="557504" y="419620"/>
                  </a:lnTo>
                  <a:lnTo>
                    <a:pt x="557504" y="438099"/>
                  </a:lnTo>
                  <a:lnTo>
                    <a:pt x="558634" y="446316"/>
                  </a:lnTo>
                  <a:lnTo>
                    <a:pt x="562013" y="452310"/>
                  </a:lnTo>
                  <a:lnTo>
                    <a:pt x="567613" y="455968"/>
                  </a:lnTo>
                  <a:lnTo>
                    <a:pt x="575398" y="457212"/>
                  </a:lnTo>
                  <a:lnTo>
                    <a:pt x="582218" y="457212"/>
                  </a:lnTo>
                  <a:lnTo>
                    <a:pt x="587032" y="455041"/>
                  </a:lnTo>
                  <a:lnTo>
                    <a:pt x="591248" y="452183"/>
                  </a:lnTo>
                  <a:close/>
                </a:path>
                <a:path w="1228089" h="612140">
                  <a:moveTo>
                    <a:pt x="615010" y="520827"/>
                  </a:moveTo>
                  <a:lnTo>
                    <a:pt x="613054" y="510819"/>
                  </a:lnTo>
                  <a:lnTo>
                    <a:pt x="610920" y="507669"/>
                  </a:lnTo>
                  <a:lnTo>
                    <a:pt x="607644" y="502843"/>
                  </a:lnTo>
                  <a:lnTo>
                    <a:pt x="601853" y="499122"/>
                  </a:lnTo>
                  <a:lnTo>
                    <a:pt x="601853" y="513092"/>
                  </a:lnTo>
                  <a:lnTo>
                    <a:pt x="601853" y="528561"/>
                  </a:lnTo>
                  <a:lnTo>
                    <a:pt x="596366" y="533971"/>
                  </a:lnTo>
                  <a:lnTo>
                    <a:pt x="581863" y="533971"/>
                  </a:lnTo>
                  <a:lnTo>
                    <a:pt x="576440" y="528561"/>
                  </a:lnTo>
                  <a:lnTo>
                    <a:pt x="576440" y="513092"/>
                  </a:lnTo>
                  <a:lnTo>
                    <a:pt x="581863" y="507669"/>
                  </a:lnTo>
                  <a:lnTo>
                    <a:pt x="596366" y="507669"/>
                  </a:lnTo>
                  <a:lnTo>
                    <a:pt x="601853" y="513092"/>
                  </a:lnTo>
                  <a:lnTo>
                    <a:pt x="601853" y="499122"/>
                  </a:lnTo>
                  <a:lnTo>
                    <a:pt x="599452" y="497573"/>
                  </a:lnTo>
                  <a:lnTo>
                    <a:pt x="589114" y="495668"/>
                  </a:lnTo>
                  <a:lnTo>
                    <a:pt x="578815" y="497573"/>
                  </a:lnTo>
                  <a:lnTo>
                    <a:pt x="570649" y="502843"/>
                  </a:lnTo>
                  <a:lnTo>
                    <a:pt x="565251" y="510819"/>
                  </a:lnTo>
                  <a:lnTo>
                    <a:pt x="563321" y="520827"/>
                  </a:lnTo>
                  <a:lnTo>
                    <a:pt x="565251" y="530834"/>
                  </a:lnTo>
                  <a:lnTo>
                    <a:pt x="570649" y="538810"/>
                  </a:lnTo>
                  <a:lnTo>
                    <a:pt x="578815" y="544080"/>
                  </a:lnTo>
                  <a:lnTo>
                    <a:pt x="589114" y="545985"/>
                  </a:lnTo>
                  <a:lnTo>
                    <a:pt x="599452" y="544080"/>
                  </a:lnTo>
                  <a:lnTo>
                    <a:pt x="607644" y="538810"/>
                  </a:lnTo>
                  <a:lnTo>
                    <a:pt x="610933" y="533971"/>
                  </a:lnTo>
                  <a:lnTo>
                    <a:pt x="613054" y="530834"/>
                  </a:lnTo>
                  <a:lnTo>
                    <a:pt x="615010" y="520827"/>
                  </a:lnTo>
                  <a:close/>
                </a:path>
                <a:path w="1228089" h="612140">
                  <a:moveTo>
                    <a:pt x="643521" y="408178"/>
                  </a:moveTo>
                  <a:lnTo>
                    <a:pt x="631342" y="408178"/>
                  </a:lnTo>
                  <a:lnTo>
                    <a:pt x="631342" y="424497"/>
                  </a:lnTo>
                  <a:lnTo>
                    <a:pt x="631342" y="439597"/>
                  </a:lnTo>
                  <a:lnTo>
                    <a:pt x="626351" y="445236"/>
                  </a:lnTo>
                  <a:lnTo>
                    <a:pt x="611454" y="445236"/>
                  </a:lnTo>
                  <a:lnTo>
                    <a:pt x="606653" y="439343"/>
                  </a:lnTo>
                  <a:lnTo>
                    <a:pt x="606653" y="424751"/>
                  </a:lnTo>
                  <a:lnTo>
                    <a:pt x="611454" y="418896"/>
                  </a:lnTo>
                  <a:lnTo>
                    <a:pt x="626351" y="418896"/>
                  </a:lnTo>
                  <a:lnTo>
                    <a:pt x="631342" y="424497"/>
                  </a:lnTo>
                  <a:lnTo>
                    <a:pt x="631342" y="408178"/>
                  </a:lnTo>
                  <a:lnTo>
                    <a:pt x="630948" y="408178"/>
                  </a:lnTo>
                  <a:lnTo>
                    <a:pt x="630948" y="413461"/>
                  </a:lnTo>
                  <a:lnTo>
                    <a:pt x="627773" y="409549"/>
                  </a:lnTo>
                  <a:lnTo>
                    <a:pt x="623214" y="406895"/>
                  </a:lnTo>
                  <a:lnTo>
                    <a:pt x="616648" y="406895"/>
                  </a:lnTo>
                  <a:lnTo>
                    <a:pt x="607466" y="408800"/>
                  </a:lnTo>
                  <a:lnTo>
                    <a:pt x="600138" y="414083"/>
                  </a:lnTo>
                  <a:lnTo>
                    <a:pt x="595274" y="422059"/>
                  </a:lnTo>
                  <a:lnTo>
                    <a:pt x="593509" y="432054"/>
                  </a:lnTo>
                  <a:lnTo>
                    <a:pt x="595274" y="442048"/>
                  </a:lnTo>
                  <a:lnTo>
                    <a:pt x="600138" y="450024"/>
                  </a:lnTo>
                  <a:lnTo>
                    <a:pt x="607466" y="455307"/>
                  </a:lnTo>
                  <a:lnTo>
                    <a:pt x="616648" y="457212"/>
                  </a:lnTo>
                  <a:lnTo>
                    <a:pt x="623214" y="457212"/>
                  </a:lnTo>
                  <a:lnTo>
                    <a:pt x="627837" y="454545"/>
                  </a:lnTo>
                  <a:lnTo>
                    <a:pt x="630948" y="450697"/>
                  </a:lnTo>
                  <a:lnTo>
                    <a:pt x="630948" y="455980"/>
                  </a:lnTo>
                  <a:lnTo>
                    <a:pt x="643521" y="455980"/>
                  </a:lnTo>
                  <a:lnTo>
                    <a:pt x="643521" y="450697"/>
                  </a:lnTo>
                  <a:lnTo>
                    <a:pt x="643521" y="445236"/>
                  </a:lnTo>
                  <a:lnTo>
                    <a:pt x="643521" y="418896"/>
                  </a:lnTo>
                  <a:lnTo>
                    <a:pt x="643521" y="413461"/>
                  </a:lnTo>
                  <a:lnTo>
                    <a:pt x="643521" y="408178"/>
                  </a:lnTo>
                  <a:close/>
                </a:path>
                <a:path w="1228089" h="612140">
                  <a:moveTo>
                    <a:pt x="668731" y="496951"/>
                  </a:moveTo>
                  <a:lnTo>
                    <a:pt x="655154" y="496951"/>
                  </a:lnTo>
                  <a:lnTo>
                    <a:pt x="642670" y="531164"/>
                  </a:lnTo>
                  <a:lnTo>
                    <a:pt x="630301" y="496951"/>
                  </a:lnTo>
                  <a:lnTo>
                    <a:pt x="616267" y="496951"/>
                  </a:lnTo>
                  <a:lnTo>
                    <a:pt x="635177" y="544753"/>
                  </a:lnTo>
                  <a:lnTo>
                    <a:pt x="650024" y="544753"/>
                  </a:lnTo>
                  <a:lnTo>
                    <a:pt x="668731" y="496951"/>
                  </a:lnTo>
                  <a:close/>
                </a:path>
                <a:path w="1228089" h="612140">
                  <a:moveTo>
                    <a:pt x="693280" y="452183"/>
                  </a:moveTo>
                  <a:lnTo>
                    <a:pt x="688543" y="442112"/>
                  </a:lnTo>
                  <a:lnTo>
                    <a:pt x="685939" y="443687"/>
                  </a:lnTo>
                  <a:lnTo>
                    <a:pt x="682625" y="445236"/>
                  </a:lnTo>
                  <a:lnTo>
                    <a:pt x="675551" y="445236"/>
                  </a:lnTo>
                  <a:lnTo>
                    <a:pt x="672414" y="443052"/>
                  </a:lnTo>
                  <a:lnTo>
                    <a:pt x="672414" y="419620"/>
                  </a:lnTo>
                  <a:lnTo>
                    <a:pt x="689724" y="419620"/>
                  </a:lnTo>
                  <a:lnTo>
                    <a:pt x="689724" y="408178"/>
                  </a:lnTo>
                  <a:lnTo>
                    <a:pt x="672414" y="408178"/>
                  </a:lnTo>
                  <a:lnTo>
                    <a:pt x="672414" y="393992"/>
                  </a:lnTo>
                  <a:lnTo>
                    <a:pt x="659549" y="393992"/>
                  </a:lnTo>
                  <a:lnTo>
                    <a:pt x="659549" y="408178"/>
                  </a:lnTo>
                  <a:lnTo>
                    <a:pt x="650316" y="408178"/>
                  </a:lnTo>
                  <a:lnTo>
                    <a:pt x="650316" y="419620"/>
                  </a:lnTo>
                  <a:lnTo>
                    <a:pt x="659549" y="419620"/>
                  </a:lnTo>
                  <a:lnTo>
                    <a:pt x="659549" y="438099"/>
                  </a:lnTo>
                  <a:lnTo>
                    <a:pt x="660679" y="446316"/>
                  </a:lnTo>
                  <a:lnTo>
                    <a:pt x="664057" y="452310"/>
                  </a:lnTo>
                  <a:lnTo>
                    <a:pt x="669645" y="455968"/>
                  </a:lnTo>
                  <a:lnTo>
                    <a:pt x="677443" y="457212"/>
                  </a:lnTo>
                  <a:lnTo>
                    <a:pt x="684263" y="457212"/>
                  </a:lnTo>
                  <a:lnTo>
                    <a:pt x="689076" y="455041"/>
                  </a:lnTo>
                  <a:lnTo>
                    <a:pt x="693280" y="452183"/>
                  </a:lnTo>
                  <a:close/>
                </a:path>
                <a:path w="1228089" h="612140">
                  <a:moveTo>
                    <a:pt x="717435" y="520776"/>
                  </a:moveTo>
                  <a:lnTo>
                    <a:pt x="704507" y="498106"/>
                  </a:lnTo>
                  <a:lnTo>
                    <a:pt x="704507" y="516343"/>
                  </a:lnTo>
                  <a:lnTo>
                    <a:pt x="683361" y="516343"/>
                  </a:lnTo>
                  <a:lnTo>
                    <a:pt x="684479" y="510425"/>
                  </a:lnTo>
                  <a:lnTo>
                    <a:pt x="688047" y="506768"/>
                  </a:lnTo>
                  <a:lnTo>
                    <a:pt x="699630" y="506768"/>
                  </a:lnTo>
                  <a:lnTo>
                    <a:pt x="703338" y="510235"/>
                  </a:lnTo>
                  <a:lnTo>
                    <a:pt x="704507" y="516343"/>
                  </a:lnTo>
                  <a:lnTo>
                    <a:pt x="704507" y="498106"/>
                  </a:lnTo>
                  <a:lnTo>
                    <a:pt x="703643" y="497497"/>
                  </a:lnTo>
                  <a:lnTo>
                    <a:pt x="694220" y="495668"/>
                  </a:lnTo>
                  <a:lnTo>
                    <a:pt x="684403" y="497509"/>
                  </a:lnTo>
                  <a:lnTo>
                    <a:pt x="676757" y="502678"/>
                  </a:lnTo>
                  <a:lnTo>
                    <a:pt x="671804" y="510679"/>
                  </a:lnTo>
                  <a:lnTo>
                    <a:pt x="670039" y="520966"/>
                  </a:lnTo>
                  <a:lnTo>
                    <a:pt x="671855" y="531228"/>
                  </a:lnTo>
                  <a:lnTo>
                    <a:pt x="676948" y="539115"/>
                  </a:lnTo>
                  <a:lnTo>
                    <a:pt x="684796" y="544195"/>
                  </a:lnTo>
                  <a:lnTo>
                    <a:pt x="694867" y="545985"/>
                  </a:lnTo>
                  <a:lnTo>
                    <a:pt x="702881" y="545985"/>
                  </a:lnTo>
                  <a:lnTo>
                    <a:pt x="709803" y="543712"/>
                  </a:lnTo>
                  <a:lnTo>
                    <a:pt x="715225" y="538721"/>
                  </a:lnTo>
                  <a:lnTo>
                    <a:pt x="711847" y="535025"/>
                  </a:lnTo>
                  <a:lnTo>
                    <a:pt x="707682" y="530453"/>
                  </a:lnTo>
                  <a:lnTo>
                    <a:pt x="704227" y="533336"/>
                  </a:lnTo>
                  <a:lnTo>
                    <a:pt x="699744" y="535025"/>
                  </a:lnTo>
                  <a:lnTo>
                    <a:pt x="689533" y="535025"/>
                  </a:lnTo>
                  <a:lnTo>
                    <a:pt x="684682" y="532015"/>
                  </a:lnTo>
                  <a:lnTo>
                    <a:pt x="683310" y="525119"/>
                  </a:lnTo>
                  <a:lnTo>
                    <a:pt x="717194" y="525119"/>
                  </a:lnTo>
                  <a:lnTo>
                    <a:pt x="717321" y="524027"/>
                  </a:lnTo>
                  <a:lnTo>
                    <a:pt x="717435" y="520776"/>
                  </a:lnTo>
                  <a:close/>
                </a:path>
                <a:path w="1228089" h="612140">
                  <a:moveTo>
                    <a:pt x="742937" y="432003"/>
                  </a:moveTo>
                  <a:lnTo>
                    <a:pt x="742188" y="427570"/>
                  </a:lnTo>
                  <a:lnTo>
                    <a:pt x="741235" y="421906"/>
                  </a:lnTo>
                  <a:lnTo>
                    <a:pt x="741133" y="421665"/>
                  </a:lnTo>
                  <a:lnTo>
                    <a:pt x="738949" y="418007"/>
                  </a:lnTo>
                  <a:lnTo>
                    <a:pt x="736460" y="413867"/>
                  </a:lnTo>
                  <a:lnTo>
                    <a:pt x="730008" y="409346"/>
                  </a:lnTo>
                  <a:lnTo>
                    <a:pt x="730008" y="427570"/>
                  </a:lnTo>
                  <a:lnTo>
                    <a:pt x="708850" y="427570"/>
                  </a:lnTo>
                  <a:lnTo>
                    <a:pt x="709980" y="421665"/>
                  </a:lnTo>
                  <a:lnTo>
                    <a:pt x="713549" y="418007"/>
                  </a:lnTo>
                  <a:lnTo>
                    <a:pt x="725131" y="418007"/>
                  </a:lnTo>
                  <a:lnTo>
                    <a:pt x="728827" y="421462"/>
                  </a:lnTo>
                  <a:lnTo>
                    <a:pt x="730008" y="427570"/>
                  </a:lnTo>
                  <a:lnTo>
                    <a:pt x="730008" y="409346"/>
                  </a:lnTo>
                  <a:lnTo>
                    <a:pt x="729132" y="408724"/>
                  </a:lnTo>
                  <a:lnTo>
                    <a:pt x="719709" y="406895"/>
                  </a:lnTo>
                  <a:lnTo>
                    <a:pt x="709904" y="408736"/>
                  </a:lnTo>
                  <a:lnTo>
                    <a:pt x="702259" y="413905"/>
                  </a:lnTo>
                  <a:lnTo>
                    <a:pt x="697306" y="421906"/>
                  </a:lnTo>
                  <a:lnTo>
                    <a:pt x="695540" y="432206"/>
                  </a:lnTo>
                  <a:lnTo>
                    <a:pt x="697357" y="442455"/>
                  </a:lnTo>
                  <a:lnTo>
                    <a:pt x="702449" y="450354"/>
                  </a:lnTo>
                  <a:lnTo>
                    <a:pt x="710285" y="455422"/>
                  </a:lnTo>
                  <a:lnTo>
                    <a:pt x="720356" y="457212"/>
                  </a:lnTo>
                  <a:lnTo>
                    <a:pt x="728383" y="457212"/>
                  </a:lnTo>
                  <a:lnTo>
                    <a:pt x="735304" y="454952"/>
                  </a:lnTo>
                  <a:lnTo>
                    <a:pt x="740714" y="449948"/>
                  </a:lnTo>
                  <a:lnTo>
                    <a:pt x="737349" y="446252"/>
                  </a:lnTo>
                  <a:lnTo>
                    <a:pt x="733183" y="441680"/>
                  </a:lnTo>
                  <a:lnTo>
                    <a:pt x="729729" y="444563"/>
                  </a:lnTo>
                  <a:lnTo>
                    <a:pt x="725246" y="446252"/>
                  </a:lnTo>
                  <a:lnTo>
                    <a:pt x="715035" y="446252"/>
                  </a:lnTo>
                  <a:lnTo>
                    <a:pt x="710171" y="443255"/>
                  </a:lnTo>
                  <a:lnTo>
                    <a:pt x="708799" y="436346"/>
                  </a:lnTo>
                  <a:lnTo>
                    <a:pt x="742683" y="436346"/>
                  </a:lnTo>
                  <a:lnTo>
                    <a:pt x="742848" y="435267"/>
                  </a:lnTo>
                  <a:lnTo>
                    <a:pt x="742937" y="432003"/>
                  </a:lnTo>
                  <a:close/>
                </a:path>
                <a:path w="1228089" h="612140">
                  <a:moveTo>
                    <a:pt x="758621" y="496709"/>
                  </a:moveTo>
                  <a:lnTo>
                    <a:pt x="756843" y="496062"/>
                  </a:lnTo>
                  <a:lnTo>
                    <a:pt x="754659" y="495668"/>
                  </a:lnTo>
                  <a:lnTo>
                    <a:pt x="746048" y="495668"/>
                  </a:lnTo>
                  <a:lnTo>
                    <a:pt x="741451" y="497700"/>
                  </a:lnTo>
                  <a:lnTo>
                    <a:pt x="738454" y="502170"/>
                  </a:lnTo>
                  <a:lnTo>
                    <a:pt x="738454" y="496963"/>
                  </a:lnTo>
                  <a:lnTo>
                    <a:pt x="725970" y="496963"/>
                  </a:lnTo>
                  <a:lnTo>
                    <a:pt x="725970" y="544766"/>
                  </a:lnTo>
                  <a:lnTo>
                    <a:pt x="738835" y="544766"/>
                  </a:lnTo>
                  <a:lnTo>
                    <a:pt x="738835" y="511594"/>
                  </a:lnTo>
                  <a:lnTo>
                    <a:pt x="742937" y="507961"/>
                  </a:lnTo>
                  <a:lnTo>
                    <a:pt x="751522" y="507961"/>
                  </a:lnTo>
                  <a:lnTo>
                    <a:pt x="754570" y="508546"/>
                  </a:lnTo>
                  <a:lnTo>
                    <a:pt x="756678" y="509473"/>
                  </a:lnTo>
                  <a:lnTo>
                    <a:pt x="758621" y="496709"/>
                  </a:lnTo>
                  <a:close/>
                </a:path>
                <a:path w="1228089" h="612140">
                  <a:moveTo>
                    <a:pt x="810602" y="514311"/>
                  </a:moveTo>
                  <a:lnTo>
                    <a:pt x="809218" y="506717"/>
                  </a:lnTo>
                  <a:lnTo>
                    <a:pt x="805370" y="500824"/>
                  </a:lnTo>
                  <a:lnTo>
                    <a:pt x="799490" y="497014"/>
                  </a:lnTo>
                  <a:lnTo>
                    <a:pt x="792010" y="495668"/>
                  </a:lnTo>
                  <a:lnTo>
                    <a:pt x="786587" y="495668"/>
                  </a:lnTo>
                  <a:lnTo>
                    <a:pt x="781342" y="497484"/>
                  </a:lnTo>
                  <a:lnTo>
                    <a:pt x="777951" y="502564"/>
                  </a:lnTo>
                  <a:lnTo>
                    <a:pt x="777951" y="496951"/>
                  </a:lnTo>
                  <a:lnTo>
                    <a:pt x="765416" y="496951"/>
                  </a:lnTo>
                  <a:lnTo>
                    <a:pt x="765416" y="544753"/>
                  </a:lnTo>
                  <a:lnTo>
                    <a:pt x="778294" y="544753"/>
                  </a:lnTo>
                  <a:lnTo>
                    <a:pt x="778294" y="511340"/>
                  </a:lnTo>
                  <a:lnTo>
                    <a:pt x="782891" y="507746"/>
                  </a:lnTo>
                  <a:lnTo>
                    <a:pt x="794283" y="507746"/>
                  </a:lnTo>
                  <a:lnTo>
                    <a:pt x="797725" y="511543"/>
                  </a:lnTo>
                  <a:lnTo>
                    <a:pt x="797725" y="544753"/>
                  </a:lnTo>
                  <a:lnTo>
                    <a:pt x="810602" y="544753"/>
                  </a:lnTo>
                  <a:lnTo>
                    <a:pt x="810602" y="514311"/>
                  </a:lnTo>
                  <a:close/>
                </a:path>
                <a:path w="1228089" h="612140">
                  <a:moveTo>
                    <a:pt x="899172" y="514311"/>
                  </a:moveTo>
                  <a:lnTo>
                    <a:pt x="897813" y="506717"/>
                  </a:lnTo>
                  <a:lnTo>
                    <a:pt x="893965" y="500824"/>
                  </a:lnTo>
                  <a:lnTo>
                    <a:pt x="888022" y="497014"/>
                  </a:lnTo>
                  <a:lnTo>
                    <a:pt x="880325" y="495668"/>
                  </a:lnTo>
                  <a:lnTo>
                    <a:pt x="874064" y="495668"/>
                  </a:lnTo>
                  <a:lnTo>
                    <a:pt x="867816" y="497789"/>
                  </a:lnTo>
                  <a:lnTo>
                    <a:pt x="864108" y="503859"/>
                  </a:lnTo>
                  <a:lnTo>
                    <a:pt x="860882" y="498779"/>
                  </a:lnTo>
                  <a:lnTo>
                    <a:pt x="855218" y="495668"/>
                  </a:lnTo>
                  <a:lnTo>
                    <a:pt x="842911" y="495668"/>
                  </a:lnTo>
                  <a:lnTo>
                    <a:pt x="837653" y="497484"/>
                  </a:lnTo>
                  <a:lnTo>
                    <a:pt x="834263" y="502564"/>
                  </a:lnTo>
                  <a:lnTo>
                    <a:pt x="834263" y="496951"/>
                  </a:lnTo>
                  <a:lnTo>
                    <a:pt x="821728" y="496951"/>
                  </a:lnTo>
                  <a:lnTo>
                    <a:pt x="821728" y="544753"/>
                  </a:lnTo>
                  <a:lnTo>
                    <a:pt x="834605" y="544753"/>
                  </a:lnTo>
                  <a:lnTo>
                    <a:pt x="834605" y="511340"/>
                  </a:lnTo>
                  <a:lnTo>
                    <a:pt x="839203" y="507746"/>
                  </a:lnTo>
                  <a:lnTo>
                    <a:pt x="850595" y="507746"/>
                  </a:lnTo>
                  <a:lnTo>
                    <a:pt x="854049" y="511543"/>
                  </a:lnTo>
                  <a:lnTo>
                    <a:pt x="854049" y="544753"/>
                  </a:lnTo>
                  <a:lnTo>
                    <a:pt x="866914" y="544753"/>
                  </a:lnTo>
                  <a:lnTo>
                    <a:pt x="866914" y="511340"/>
                  </a:lnTo>
                  <a:lnTo>
                    <a:pt x="871524" y="507746"/>
                  </a:lnTo>
                  <a:lnTo>
                    <a:pt x="882853" y="507746"/>
                  </a:lnTo>
                  <a:lnTo>
                    <a:pt x="886358" y="511543"/>
                  </a:lnTo>
                  <a:lnTo>
                    <a:pt x="886358" y="544753"/>
                  </a:lnTo>
                  <a:lnTo>
                    <a:pt x="899172" y="544753"/>
                  </a:lnTo>
                  <a:lnTo>
                    <a:pt x="899172" y="514311"/>
                  </a:lnTo>
                  <a:close/>
                </a:path>
                <a:path w="1228089" h="612140">
                  <a:moveTo>
                    <a:pt x="923277" y="192493"/>
                  </a:moveTo>
                  <a:lnTo>
                    <a:pt x="885355" y="192493"/>
                  </a:lnTo>
                  <a:lnTo>
                    <a:pt x="885355" y="330542"/>
                  </a:lnTo>
                  <a:lnTo>
                    <a:pt x="923277" y="330542"/>
                  </a:lnTo>
                  <a:lnTo>
                    <a:pt x="923277" y="192493"/>
                  </a:lnTo>
                  <a:close/>
                </a:path>
                <a:path w="1228089" h="612140">
                  <a:moveTo>
                    <a:pt x="954760" y="520776"/>
                  </a:moveTo>
                  <a:lnTo>
                    <a:pt x="954011" y="516343"/>
                  </a:lnTo>
                  <a:lnTo>
                    <a:pt x="953058" y="510679"/>
                  </a:lnTo>
                  <a:lnTo>
                    <a:pt x="952957" y="510425"/>
                  </a:lnTo>
                  <a:lnTo>
                    <a:pt x="950760" y="506768"/>
                  </a:lnTo>
                  <a:lnTo>
                    <a:pt x="948283" y="502640"/>
                  </a:lnTo>
                  <a:lnTo>
                    <a:pt x="941819" y="498106"/>
                  </a:lnTo>
                  <a:lnTo>
                    <a:pt x="941819" y="516343"/>
                  </a:lnTo>
                  <a:lnTo>
                    <a:pt x="920673" y="516343"/>
                  </a:lnTo>
                  <a:lnTo>
                    <a:pt x="941819" y="516343"/>
                  </a:lnTo>
                  <a:lnTo>
                    <a:pt x="941819" y="498106"/>
                  </a:lnTo>
                  <a:lnTo>
                    <a:pt x="940955" y="497497"/>
                  </a:lnTo>
                  <a:lnTo>
                    <a:pt x="931532" y="495668"/>
                  </a:lnTo>
                  <a:lnTo>
                    <a:pt x="921715" y="497509"/>
                  </a:lnTo>
                  <a:lnTo>
                    <a:pt x="914082" y="502678"/>
                  </a:lnTo>
                  <a:lnTo>
                    <a:pt x="909116" y="510679"/>
                  </a:lnTo>
                  <a:lnTo>
                    <a:pt x="907351" y="520966"/>
                  </a:lnTo>
                  <a:lnTo>
                    <a:pt x="909167" y="531228"/>
                  </a:lnTo>
                  <a:lnTo>
                    <a:pt x="914260" y="539115"/>
                  </a:lnTo>
                  <a:lnTo>
                    <a:pt x="922108" y="544195"/>
                  </a:lnTo>
                  <a:lnTo>
                    <a:pt x="932180" y="545985"/>
                  </a:lnTo>
                  <a:lnTo>
                    <a:pt x="940206" y="545985"/>
                  </a:lnTo>
                  <a:lnTo>
                    <a:pt x="947115" y="543712"/>
                  </a:lnTo>
                  <a:lnTo>
                    <a:pt x="952538" y="538721"/>
                  </a:lnTo>
                  <a:lnTo>
                    <a:pt x="949159" y="535025"/>
                  </a:lnTo>
                  <a:lnTo>
                    <a:pt x="944994" y="530453"/>
                  </a:lnTo>
                  <a:lnTo>
                    <a:pt x="941539" y="533336"/>
                  </a:lnTo>
                  <a:lnTo>
                    <a:pt x="937056" y="535025"/>
                  </a:lnTo>
                  <a:lnTo>
                    <a:pt x="926846" y="535025"/>
                  </a:lnTo>
                  <a:lnTo>
                    <a:pt x="921994" y="532015"/>
                  </a:lnTo>
                  <a:lnTo>
                    <a:pt x="920623" y="525119"/>
                  </a:lnTo>
                  <a:lnTo>
                    <a:pt x="954506" y="525119"/>
                  </a:lnTo>
                  <a:lnTo>
                    <a:pt x="954633" y="524027"/>
                  </a:lnTo>
                  <a:lnTo>
                    <a:pt x="954760" y="520776"/>
                  </a:lnTo>
                  <a:close/>
                </a:path>
                <a:path w="1228089" h="612140">
                  <a:moveTo>
                    <a:pt x="1008456" y="514311"/>
                  </a:moveTo>
                  <a:lnTo>
                    <a:pt x="1007084" y="506717"/>
                  </a:lnTo>
                  <a:lnTo>
                    <a:pt x="1003236" y="500824"/>
                  </a:lnTo>
                  <a:lnTo>
                    <a:pt x="997356" y="497014"/>
                  </a:lnTo>
                  <a:lnTo>
                    <a:pt x="989863" y="495668"/>
                  </a:lnTo>
                  <a:lnTo>
                    <a:pt x="984453" y="495668"/>
                  </a:lnTo>
                  <a:lnTo>
                    <a:pt x="979208" y="497484"/>
                  </a:lnTo>
                  <a:lnTo>
                    <a:pt x="975817" y="502564"/>
                  </a:lnTo>
                  <a:lnTo>
                    <a:pt x="975817" y="496951"/>
                  </a:lnTo>
                  <a:lnTo>
                    <a:pt x="963269" y="496951"/>
                  </a:lnTo>
                  <a:lnTo>
                    <a:pt x="963269" y="544753"/>
                  </a:lnTo>
                  <a:lnTo>
                    <a:pt x="976147" y="544753"/>
                  </a:lnTo>
                  <a:lnTo>
                    <a:pt x="976147" y="511340"/>
                  </a:lnTo>
                  <a:lnTo>
                    <a:pt x="980744" y="507746"/>
                  </a:lnTo>
                  <a:lnTo>
                    <a:pt x="992136" y="507746"/>
                  </a:lnTo>
                  <a:lnTo>
                    <a:pt x="995578" y="511543"/>
                  </a:lnTo>
                  <a:lnTo>
                    <a:pt x="995578" y="544753"/>
                  </a:lnTo>
                  <a:lnTo>
                    <a:pt x="1008456" y="544753"/>
                  </a:lnTo>
                  <a:lnTo>
                    <a:pt x="1008456" y="514311"/>
                  </a:lnTo>
                  <a:close/>
                </a:path>
                <a:path w="1228089" h="612140">
                  <a:moveTo>
                    <a:pt x="1057338" y="540956"/>
                  </a:moveTo>
                  <a:lnTo>
                    <a:pt x="1052601" y="530885"/>
                  </a:lnTo>
                  <a:lnTo>
                    <a:pt x="1049985" y="532460"/>
                  </a:lnTo>
                  <a:lnTo>
                    <a:pt x="1046683" y="534009"/>
                  </a:lnTo>
                  <a:lnTo>
                    <a:pt x="1039609" y="534009"/>
                  </a:lnTo>
                  <a:lnTo>
                    <a:pt x="1036472" y="531812"/>
                  </a:lnTo>
                  <a:lnTo>
                    <a:pt x="1036472" y="508393"/>
                  </a:lnTo>
                  <a:lnTo>
                    <a:pt x="1053782" y="508393"/>
                  </a:lnTo>
                  <a:lnTo>
                    <a:pt x="1053782" y="496951"/>
                  </a:lnTo>
                  <a:lnTo>
                    <a:pt x="1036472" y="496951"/>
                  </a:lnTo>
                  <a:lnTo>
                    <a:pt x="1036472" y="482765"/>
                  </a:lnTo>
                  <a:lnTo>
                    <a:pt x="1023607" y="482765"/>
                  </a:lnTo>
                  <a:lnTo>
                    <a:pt x="1023607" y="496951"/>
                  </a:lnTo>
                  <a:lnTo>
                    <a:pt x="1014361" y="496951"/>
                  </a:lnTo>
                  <a:lnTo>
                    <a:pt x="1014361" y="508393"/>
                  </a:lnTo>
                  <a:lnTo>
                    <a:pt x="1023607" y="508393"/>
                  </a:lnTo>
                  <a:lnTo>
                    <a:pt x="1023607" y="526872"/>
                  </a:lnTo>
                  <a:lnTo>
                    <a:pt x="1024737" y="535089"/>
                  </a:lnTo>
                  <a:lnTo>
                    <a:pt x="1028103" y="541083"/>
                  </a:lnTo>
                  <a:lnTo>
                    <a:pt x="1033703" y="544741"/>
                  </a:lnTo>
                  <a:lnTo>
                    <a:pt x="1041501" y="545985"/>
                  </a:lnTo>
                  <a:lnTo>
                    <a:pt x="1048308" y="545985"/>
                  </a:lnTo>
                  <a:lnTo>
                    <a:pt x="1053134" y="543814"/>
                  </a:lnTo>
                  <a:lnTo>
                    <a:pt x="1057338" y="540956"/>
                  </a:lnTo>
                  <a:close/>
                </a:path>
                <a:path w="1228089" h="612140">
                  <a:moveTo>
                    <a:pt x="1080300" y="330542"/>
                  </a:moveTo>
                  <a:lnTo>
                    <a:pt x="1073048" y="314896"/>
                  </a:lnTo>
                  <a:lnTo>
                    <a:pt x="1057859" y="282130"/>
                  </a:lnTo>
                  <a:lnTo>
                    <a:pt x="1045413" y="255257"/>
                  </a:lnTo>
                  <a:lnTo>
                    <a:pt x="1021372" y="203390"/>
                  </a:lnTo>
                  <a:lnTo>
                    <a:pt x="1021372" y="282130"/>
                  </a:lnTo>
                  <a:lnTo>
                    <a:pt x="997051" y="282130"/>
                  </a:lnTo>
                  <a:lnTo>
                    <a:pt x="1008824" y="255257"/>
                  </a:lnTo>
                  <a:lnTo>
                    <a:pt x="1009611" y="255257"/>
                  </a:lnTo>
                  <a:lnTo>
                    <a:pt x="1021372" y="282130"/>
                  </a:lnTo>
                  <a:lnTo>
                    <a:pt x="1021372" y="203390"/>
                  </a:lnTo>
                  <a:lnTo>
                    <a:pt x="1016317" y="192481"/>
                  </a:lnTo>
                  <a:lnTo>
                    <a:pt x="1002093" y="192481"/>
                  </a:lnTo>
                  <a:lnTo>
                    <a:pt x="938136" y="330542"/>
                  </a:lnTo>
                  <a:lnTo>
                    <a:pt x="978814" y="330542"/>
                  </a:lnTo>
                  <a:lnTo>
                    <a:pt x="985469" y="314896"/>
                  </a:lnTo>
                  <a:lnTo>
                    <a:pt x="1032954" y="314896"/>
                  </a:lnTo>
                  <a:lnTo>
                    <a:pt x="1039596" y="330542"/>
                  </a:lnTo>
                  <a:lnTo>
                    <a:pt x="1080300" y="330542"/>
                  </a:lnTo>
                  <a:close/>
                </a:path>
                <a:path w="1228089" h="612140">
                  <a:moveTo>
                    <a:pt x="1227493" y="194144"/>
                  </a:moveTo>
                  <a:lnTo>
                    <a:pt x="1224559" y="194144"/>
                  </a:lnTo>
                  <a:lnTo>
                    <a:pt x="1224559" y="544537"/>
                  </a:lnTo>
                  <a:lnTo>
                    <a:pt x="1227493" y="544537"/>
                  </a:lnTo>
                  <a:lnTo>
                    <a:pt x="1227493" y="194144"/>
                  </a:lnTo>
                  <a:close/>
                </a:path>
              </a:pathLst>
            </a:custGeom>
            <a:solidFill>
              <a:srgbClr val="FFFFFF"/>
            </a:solidFill>
          </p:spPr>
          <p:txBody>
            <a:bodyPr wrap="square" lIns="0" tIns="0" rIns="0" bIns="0" rtlCol="0"/>
            <a:lstStyle/>
            <a:p>
              <a:endParaRPr sz="662"/>
            </a:p>
          </p:txBody>
        </p:sp>
        <p:pic>
          <p:nvPicPr>
            <p:cNvPr id="48" name="object 38">
              <a:extLst>
                <a:ext uri="{FF2B5EF4-FFF2-40B4-BE49-F238E27FC236}">
                  <a16:creationId xmlns:a16="http://schemas.microsoft.com/office/drawing/2014/main" id="{524EBAFA-7F8E-4A4D-A468-B9AEEEF2DB94}"/>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784255" y="6019124"/>
              <a:ext cx="438830" cy="145906"/>
            </a:xfrm>
            <a:prstGeom prst="rect">
              <a:avLst/>
            </a:prstGeom>
          </p:spPr>
        </p:pic>
      </p:grpSp>
      <p:sp>
        <p:nvSpPr>
          <p:cNvPr id="63" name="Text Placeholder 62">
            <a:extLst>
              <a:ext uri="{FF2B5EF4-FFF2-40B4-BE49-F238E27FC236}">
                <a16:creationId xmlns:a16="http://schemas.microsoft.com/office/drawing/2014/main" id="{0D53F99C-3F3B-3346-9C7A-D157E40434EF}"/>
              </a:ext>
            </a:extLst>
          </p:cNvPr>
          <p:cNvSpPr>
            <a:spLocks noGrp="1"/>
          </p:cNvSpPr>
          <p:nvPr userDrawn="1">
            <p:ph type="body" sz="quarter" idx="13" hasCustomPrompt="1"/>
          </p:nvPr>
        </p:nvSpPr>
        <p:spPr>
          <a:xfrm>
            <a:off x="808905" y="2077366"/>
            <a:ext cx="5353050" cy="1511911"/>
          </a:xfrm>
        </p:spPr>
        <p:txBody>
          <a:bodyPr>
            <a:noAutofit/>
          </a:bodyPr>
          <a:lstStyle>
            <a:lvl1pPr marL="0" indent="0">
              <a:lnSpc>
                <a:spcPts val="6000"/>
              </a:lnSpc>
              <a:spcBef>
                <a:spcPts val="0"/>
              </a:spcBef>
              <a:buNone/>
              <a:defRPr sz="6000" b="1">
                <a:solidFill>
                  <a:schemeClr val="bg1"/>
                </a:solidFill>
              </a:defRPr>
            </a:lvl1pPr>
          </a:lstStyle>
          <a:p>
            <a:pPr lvl="0"/>
            <a:r>
              <a:rPr lang="en-US" sz="6000" dirty="0"/>
              <a:t>Cover slide</a:t>
            </a:r>
            <a:endParaRPr lang="en-US" dirty="0"/>
          </a:p>
        </p:txBody>
      </p:sp>
      <p:pic>
        <p:nvPicPr>
          <p:cNvPr id="44" name="Picture 43" descr="Logo&#10;&#10;Description automatically generated">
            <a:extLst>
              <a:ext uri="{FF2B5EF4-FFF2-40B4-BE49-F238E27FC236}">
                <a16:creationId xmlns:a16="http://schemas.microsoft.com/office/drawing/2014/main" id="{FCD2C7B3-EC92-A544-9A8E-668696ADE7C2}"/>
              </a:ext>
            </a:extLst>
          </p:cNvPr>
          <p:cNvPicPr>
            <a:picLocks noChangeAspect="1"/>
          </p:cNvPicPr>
          <p:nvPr userDrawn="1"/>
        </p:nvPicPr>
        <p:blipFill rotWithShape="1">
          <a:blip r:embed="rId17" cstate="screen">
            <a:extLst>
              <a:ext uri="{28A0092B-C50C-407E-A947-70E740481C1C}">
                <a14:useLocalDpi xmlns:a14="http://schemas.microsoft.com/office/drawing/2010/main"/>
              </a:ext>
            </a:extLst>
          </a:blip>
          <a:srcRect/>
          <a:stretch/>
        </p:blipFill>
        <p:spPr>
          <a:xfrm>
            <a:off x="6780439" y="4502426"/>
            <a:ext cx="3930588" cy="2355574"/>
          </a:xfrm>
          <a:prstGeom prst="rect">
            <a:avLst/>
          </a:prstGeom>
        </p:spPr>
      </p:pic>
    </p:spTree>
    <p:extLst>
      <p:ext uri="{BB962C8B-B14F-4D97-AF65-F5344CB8AC3E}">
        <p14:creationId xmlns:p14="http://schemas.microsoft.com/office/powerpoint/2010/main" val="281390876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6.xml"/><Relationship Id="rId7" Type="http://schemas.openxmlformats.org/officeDocument/2006/relationships/theme" Target="../theme/theme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32.xml"/><Relationship Id="rId7" Type="http://schemas.openxmlformats.org/officeDocument/2006/relationships/theme" Target="../theme/theme7.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74BC5E4-D92C-104E-990E-8562E81D1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14EAC4D1-B026-E14D-BA30-BD65BCD6A5D5}" type="datetimeFigureOut">
              <a:rPr lang="en-US" smtClean="0"/>
              <a:pPr/>
              <a:t>1/12/23</a:t>
            </a:fld>
            <a:endParaRPr lang="en-US"/>
          </a:p>
        </p:txBody>
      </p:sp>
      <p:sp>
        <p:nvSpPr>
          <p:cNvPr id="5" name="Footer Placeholder 4">
            <a:extLst>
              <a:ext uri="{FF2B5EF4-FFF2-40B4-BE49-F238E27FC236}">
                <a16:creationId xmlns:a16="http://schemas.microsoft.com/office/drawing/2014/main" id="{4D5A5086-6D35-9D45-A6A3-8A01C62EB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71E57102-24D9-D54D-BD8B-16E6DDE887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D40F6EB-23C3-3041-9FAD-F604CA3CDAD8}" type="slidenum">
              <a:rPr lang="en-US" smtClean="0"/>
              <a:pPr/>
              <a:t>‹#›</a:t>
            </a:fld>
            <a:endParaRPr lang="en-US"/>
          </a:p>
        </p:txBody>
      </p:sp>
      <p:sp>
        <p:nvSpPr>
          <p:cNvPr id="3" name="Text Placeholder 2">
            <a:extLst>
              <a:ext uri="{FF2B5EF4-FFF2-40B4-BE49-F238E27FC236}">
                <a16:creationId xmlns:a16="http://schemas.microsoft.com/office/drawing/2014/main" id="{A30B58FA-4863-B049-8632-D4BFAA7784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7218D91F-B0A1-1146-9A4A-7C95443AB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976531667"/>
      </p:ext>
    </p:extLst>
  </p:cSld>
  <p:clrMap bg1="lt1" tx1="dk1" bg2="lt2" tx2="dk2" accent1="accent1" accent2="accent2" accent3="accent3" accent4="accent4" accent5="accent5" accent6="accent6" hlink="hlink" folHlink="folHlink"/>
  <p:sldLayoutIdLst>
    <p:sldLayoutId id="214748370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1E57102-24D9-D54D-BD8B-16E6DDE887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D40F6EB-23C3-3041-9FAD-F604CA3CDAD8}" type="slidenum">
              <a:rPr lang="en-US" smtClean="0"/>
              <a:pPr/>
              <a:t>‹#›</a:t>
            </a:fld>
            <a:endParaRPr lang="en-US"/>
          </a:p>
        </p:txBody>
      </p:sp>
      <p:sp>
        <p:nvSpPr>
          <p:cNvPr id="4" name="Date Placeholder 3">
            <a:extLst>
              <a:ext uri="{FF2B5EF4-FFF2-40B4-BE49-F238E27FC236}">
                <a16:creationId xmlns:a16="http://schemas.microsoft.com/office/drawing/2014/main" id="{974BC5E4-D92C-104E-990E-8562E81D1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14EAC4D1-B026-E14D-BA30-BD65BCD6A5D5}" type="datetimeFigureOut">
              <a:rPr lang="en-US" smtClean="0"/>
              <a:pPr/>
              <a:t>1/12/23</a:t>
            </a:fld>
            <a:endParaRPr lang="en-US"/>
          </a:p>
        </p:txBody>
      </p:sp>
      <p:sp>
        <p:nvSpPr>
          <p:cNvPr id="5" name="Footer Placeholder 4">
            <a:extLst>
              <a:ext uri="{FF2B5EF4-FFF2-40B4-BE49-F238E27FC236}">
                <a16:creationId xmlns:a16="http://schemas.microsoft.com/office/drawing/2014/main" id="{4D5A5086-6D35-9D45-A6A3-8A01C62EB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solidFill>
                <a:schemeClr val="tx1"/>
              </a:solidFill>
            </a:endParaRPr>
          </a:p>
        </p:txBody>
      </p:sp>
      <p:sp>
        <p:nvSpPr>
          <p:cNvPr id="3" name="Text Placeholder 2">
            <a:extLst>
              <a:ext uri="{FF2B5EF4-FFF2-40B4-BE49-F238E27FC236}">
                <a16:creationId xmlns:a16="http://schemas.microsoft.com/office/drawing/2014/main" id="{A30B58FA-4863-B049-8632-D4BFAA7784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Placeholder 1">
            <a:extLst>
              <a:ext uri="{FF2B5EF4-FFF2-40B4-BE49-F238E27FC236}">
                <a16:creationId xmlns:a16="http://schemas.microsoft.com/office/drawing/2014/main" id="{7218D91F-B0A1-1146-9A4A-7C95443AB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52175465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1E57102-24D9-D54D-BD8B-16E6DDE887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D40F6EB-23C3-3041-9FAD-F604CA3CDAD8}" type="slidenum">
              <a:rPr lang="en-US" smtClean="0"/>
              <a:pPr/>
              <a:t>‹#›</a:t>
            </a:fld>
            <a:endParaRPr lang="en-US"/>
          </a:p>
        </p:txBody>
      </p:sp>
      <p:sp>
        <p:nvSpPr>
          <p:cNvPr id="4" name="Date Placeholder 3">
            <a:extLst>
              <a:ext uri="{FF2B5EF4-FFF2-40B4-BE49-F238E27FC236}">
                <a16:creationId xmlns:a16="http://schemas.microsoft.com/office/drawing/2014/main" id="{974BC5E4-D92C-104E-990E-8562E81D1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14EAC4D1-B026-E14D-BA30-BD65BCD6A5D5}" type="datetimeFigureOut">
              <a:rPr lang="en-US" smtClean="0"/>
              <a:pPr/>
              <a:t>1/12/23</a:t>
            </a:fld>
            <a:endParaRPr lang="en-US"/>
          </a:p>
        </p:txBody>
      </p:sp>
      <p:sp>
        <p:nvSpPr>
          <p:cNvPr id="5" name="Footer Placeholder 4">
            <a:extLst>
              <a:ext uri="{FF2B5EF4-FFF2-40B4-BE49-F238E27FC236}">
                <a16:creationId xmlns:a16="http://schemas.microsoft.com/office/drawing/2014/main" id="{4D5A5086-6D35-9D45-A6A3-8A01C62EB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solidFill>
                <a:schemeClr val="tx1"/>
              </a:solidFill>
            </a:endParaRPr>
          </a:p>
        </p:txBody>
      </p:sp>
      <p:sp>
        <p:nvSpPr>
          <p:cNvPr id="3" name="Text Placeholder 2">
            <a:extLst>
              <a:ext uri="{FF2B5EF4-FFF2-40B4-BE49-F238E27FC236}">
                <a16:creationId xmlns:a16="http://schemas.microsoft.com/office/drawing/2014/main" id="{A30B58FA-4863-B049-8632-D4BFAA7784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Placeholder 1">
            <a:extLst>
              <a:ext uri="{FF2B5EF4-FFF2-40B4-BE49-F238E27FC236}">
                <a16:creationId xmlns:a16="http://schemas.microsoft.com/office/drawing/2014/main" id="{7218D91F-B0A1-1146-9A4A-7C95443AB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2211065720"/>
      </p:ext>
    </p:extLst>
  </p:cSld>
  <p:clrMap bg1="lt1" tx1="dk1" bg2="lt2" tx2="dk2" accent1="accent1" accent2="accent2" accent3="accent3" accent4="accent4" accent5="accent5" accent6="accent6" hlink="hlink" folHlink="folHlink"/>
  <p:sldLayoutIdLst>
    <p:sldLayoutId id="2147483666" r:id="rId1"/>
    <p:sldLayoutId id="2147483687" r:id="rId2"/>
    <p:sldLayoutId id="2147483688" r:id="rId3"/>
    <p:sldLayoutId id="2147483689" r:id="rId4"/>
    <p:sldLayoutId id="2147483690" r:id="rId5"/>
    <p:sldLayoutId id="2147483700" r:id="rId6"/>
    <p:sldLayoutId id="2147483691" r:id="rId7"/>
    <p:sldLayoutId id="2147483701" r:id="rId8"/>
    <p:sldLayoutId id="2147483692" r:id="rId9"/>
    <p:sldLayoutId id="2147483693" r:id="rId10"/>
    <p:sldLayoutId id="2147483694" r:id="rId11"/>
    <p:sldLayoutId id="214748369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74BC5E4-D92C-104E-990E-8562E81D1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14EAC4D1-B026-E14D-BA30-BD65BCD6A5D5}" type="datetimeFigureOut">
              <a:rPr lang="en-US" smtClean="0"/>
              <a:pPr/>
              <a:t>1/12/23</a:t>
            </a:fld>
            <a:endParaRPr lang="en-US"/>
          </a:p>
        </p:txBody>
      </p:sp>
      <p:sp>
        <p:nvSpPr>
          <p:cNvPr id="5" name="Footer Placeholder 4">
            <a:extLst>
              <a:ext uri="{FF2B5EF4-FFF2-40B4-BE49-F238E27FC236}">
                <a16:creationId xmlns:a16="http://schemas.microsoft.com/office/drawing/2014/main" id="{4D5A5086-6D35-9D45-A6A3-8A01C62EB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71E57102-24D9-D54D-BD8B-16E6DDE887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D40F6EB-23C3-3041-9FAD-F604CA3CDAD8}" type="slidenum">
              <a:rPr lang="en-US" smtClean="0"/>
              <a:pPr/>
              <a:t>‹#›</a:t>
            </a:fld>
            <a:endParaRPr lang="en-US"/>
          </a:p>
        </p:txBody>
      </p:sp>
      <p:sp>
        <p:nvSpPr>
          <p:cNvPr id="3" name="Text Placeholder 2">
            <a:extLst>
              <a:ext uri="{FF2B5EF4-FFF2-40B4-BE49-F238E27FC236}">
                <a16:creationId xmlns:a16="http://schemas.microsoft.com/office/drawing/2014/main" id="{A30B58FA-4863-B049-8632-D4BFAA7784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Placeholder 1">
            <a:extLst>
              <a:ext uri="{FF2B5EF4-FFF2-40B4-BE49-F238E27FC236}">
                <a16:creationId xmlns:a16="http://schemas.microsoft.com/office/drawing/2014/main" id="{7218D91F-B0A1-1146-9A4A-7C95443AB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790694271"/>
      </p:ext>
    </p:extLst>
  </p:cSld>
  <p:clrMap bg1="lt1" tx1="dk1" bg2="lt2" tx2="dk2" accent1="accent1" accent2="accent2" accent3="accent3" accent4="accent4" accent5="accent5" accent6="accent6" hlink="hlink" folHlink="folHlink"/>
  <p:sldLayoutIdLst>
    <p:sldLayoutId id="2147483696" r:id="rId1"/>
    <p:sldLayoutId id="214748369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74BC5E4-D92C-104E-990E-8562E81D1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14EAC4D1-B026-E14D-BA30-BD65BCD6A5D5}" type="datetimeFigureOut">
              <a:rPr lang="en-US" smtClean="0"/>
              <a:pPr/>
              <a:t>1/12/23</a:t>
            </a:fld>
            <a:endParaRPr lang="en-US"/>
          </a:p>
        </p:txBody>
      </p:sp>
      <p:sp>
        <p:nvSpPr>
          <p:cNvPr id="5" name="Footer Placeholder 4">
            <a:extLst>
              <a:ext uri="{FF2B5EF4-FFF2-40B4-BE49-F238E27FC236}">
                <a16:creationId xmlns:a16="http://schemas.microsoft.com/office/drawing/2014/main" id="{4D5A5086-6D35-9D45-A6A3-8A01C62EB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71E57102-24D9-D54D-BD8B-16E6DDE887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D40F6EB-23C3-3041-9FAD-F604CA3CDAD8}" type="slidenum">
              <a:rPr lang="en-US" smtClean="0"/>
              <a:pPr/>
              <a:t>‹#›</a:t>
            </a:fld>
            <a:endParaRPr lang="en-US"/>
          </a:p>
        </p:txBody>
      </p:sp>
      <p:sp>
        <p:nvSpPr>
          <p:cNvPr id="3" name="Text Placeholder 2">
            <a:extLst>
              <a:ext uri="{FF2B5EF4-FFF2-40B4-BE49-F238E27FC236}">
                <a16:creationId xmlns:a16="http://schemas.microsoft.com/office/drawing/2014/main" id="{A30B58FA-4863-B049-8632-D4BFAA7784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Placeholder 1">
            <a:extLst>
              <a:ext uri="{FF2B5EF4-FFF2-40B4-BE49-F238E27FC236}">
                <a16:creationId xmlns:a16="http://schemas.microsoft.com/office/drawing/2014/main" id="{7218D91F-B0A1-1146-9A4A-7C95443AB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786595018"/>
      </p:ext>
    </p:extLst>
  </p:cSld>
  <p:clrMap bg1="lt1" tx1="dk1" bg2="lt2" tx2="dk2" accent1="accent1" accent2="accent2" accent3="accent3" accent4="accent4" accent5="accent5" accent6="accent6" hlink="hlink" folHlink="folHlink"/>
  <p:sldLayoutIdLst>
    <p:sldLayoutId id="2147483704" r:id="rId1"/>
    <p:sldLayoutId id="2147483699" r:id="rId2"/>
    <p:sldLayoutId id="2147483702" r:id="rId3"/>
    <p:sldLayoutId id="214748370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599" y="274638"/>
            <a:ext cx="10972802" cy="132556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359"/>
              <a:t>Title Text</a:t>
            </a:r>
          </a:p>
        </p:txBody>
      </p:sp>
      <p:sp>
        <p:nvSpPr>
          <p:cNvPr id="3" name="Shape 3"/>
          <p:cNvSpPr>
            <a:spLocks noGrp="1"/>
          </p:cNvSpPr>
          <p:nvPr>
            <p:ph type="body" idx="1"/>
          </p:nvPr>
        </p:nvSpPr>
        <p:spPr>
          <a:xfrm>
            <a:off x="609599" y="1600200"/>
            <a:ext cx="10972802" cy="525780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4" name="Shape 4"/>
          <p:cNvSpPr>
            <a:spLocks noGrp="1"/>
          </p:cNvSpPr>
          <p:nvPr>
            <p:ph type="sldNum" sz="quarter" idx="2"/>
          </p:nvPr>
        </p:nvSpPr>
        <p:spPr>
          <a:xfrm>
            <a:off x="8737600" y="6245226"/>
            <a:ext cx="2844801" cy="390939"/>
          </a:xfrm>
          <a:prstGeom prst="rect">
            <a:avLst/>
          </a:prstGeom>
          <a:ln w="12700">
            <a:miter lim="400000"/>
          </a:ln>
        </p:spPr>
        <p:txBody>
          <a:bodyPr lIns="65023" tIns="65023" rIns="65023" bIns="65023">
            <a:spAutoFit/>
          </a:bodyPr>
          <a:lstStyle>
            <a:lvl1pPr algn="l" defTabSz="642915">
              <a:defRPr sz="1687">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189913348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26" r:id="rId5"/>
    <p:sldLayoutId id="2147483727" r:id="rId6"/>
  </p:sldLayoutIdLst>
  <p:transition spd="med"/>
  <p:txStyles>
    <p:titleStyle>
      <a:lvl1pPr algn="ctr">
        <a:defRPr sz="4359">
          <a:latin typeface="Arial"/>
          <a:ea typeface="Arial"/>
          <a:cs typeface="Arial"/>
          <a:sym typeface="Arial"/>
        </a:defRPr>
      </a:lvl1pPr>
      <a:lvl2pPr algn="ctr">
        <a:defRPr sz="4359">
          <a:latin typeface="Arial"/>
          <a:ea typeface="Arial"/>
          <a:cs typeface="Arial"/>
          <a:sym typeface="Arial"/>
        </a:defRPr>
      </a:lvl2pPr>
      <a:lvl3pPr algn="ctr">
        <a:defRPr sz="4359">
          <a:latin typeface="Arial"/>
          <a:ea typeface="Arial"/>
          <a:cs typeface="Arial"/>
          <a:sym typeface="Arial"/>
        </a:defRPr>
      </a:lvl3pPr>
      <a:lvl4pPr algn="ctr">
        <a:defRPr sz="4359">
          <a:latin typeface="Arial"/>
          <a:ea typeface="Arial"/>
          <a:cs typeface="Arial"/>
          <a:sym typeface="Arial"/>
        </a:defRPr>
      </a:lvl4pPr>
      <a:lvl5pPr algn="ctr">
        <a:defRPr sz="4359">
          <a:latin typeface="Arial"/>
          <a:ea typeface="Arial"/>
          <a:cs typeface="Arial"/>
          <a:sym typeface="Arial"/>
        </a:defRPr>
      </a:lvl5pPr>
      <a:lvl6pPr indent="321457" algn="ctr">
        <a:defRPr sz="4359">
          <a:latin typeface="Arial"/>
          <a:ea typeface="Arial"/>
          <a:cs typeface="Arial"/>
          <a:sym typeface="Arial"/>
        </a:defRPr>
      </a:lvl6pPr>
      <a:lvl7pPr indent="642915" algn="ctr">
        <a:defRPr sz="4359">
          <a:latin typeface="Arial"/>
          <a:ea typeface="Arial"/>
          <a:cs typeface="Arial"/>
          <a:sym typeface="Arial"/>
        </a:defRPr>
      </a:lvl7pPr>
      <a:lvl8pPr indent="964372" algn="ctr">
        <a:defRPr sz="4359">
          <a:latin typeface="Arial"/>
          <a:ea typeface="Arial"/>
          <a:cs typeface="Arial"/>
          <a:sym typeface="Arial"/>
        </a:defRPr>
      </a:lvl8pPr>
      <a:lvl9pPr indent="1285829" algn="ctr">
        <a:defRPr sz="4359">
          <a:latin typeface="Arial"/>
          <a:ea typeface="Arial"/>
          <a:cs typeface="Arial"/>
          <a:sym typeface="Arial"/>
        </a:defRPr>
      </a:lvl9pPr>
    </p:titleStyle>
    <p:bodyStyle>
      <a:lvl1pPr marL="331503" indent="-331503">
        <a:spcBef>
          <a:spcPts val="492"/>
        </a:spcBef>
        <a:buSzPct val="100000"/>
        <a:buChar char="•"/>
        <a:defRPr sz="3094">
          <a:latin typeface="Arial"/>
          <a:ea typeface="Arial"/>
          <a:cs typeface="Arial"/>
          <a:sym typeface="Arial"/>
        </a:defRPr>
      </a:lvl1pPr>
      <a:lvl2pPr marL="637174" indent="-315717">
        <a:spcBef>
          <a:spcPts val="492"/>
        </a:spcBef>
        <a:buSzPct val="100000"/>
        <a:buChar char="–"/>
        <a:defRPr sz="3094">
          <a:latin typeface="Arial"/>
          <a:ea typeface="Arial"/>
          <a:cs typeface="Arial"/>
          <a:sym typeface="Arial"/>
        </a:defRPr>
      </a:lvl2pPr>
      <a:lvl3pPr marL="937584" indent="-294669">
        <a:spcBef>
          <a:spcPts val="492"/>
        </a:spcBef>
        <a:buSzPct val="100000"/>
        <a:buChar char="•"/>
        <a:defRPr sz="3094">
          <a:latin typeface="Arial"/>
          <a:ea typeface="Arial"/>
          <a:cs typeface="Arial"/>
          <a:sym typeface="Arial"/>
        </a:defRPr>
      </a:lvl3pPr>
      <a:lvl4pPr marL="1317975" indent="-353603">
        <a:spcBef>
          <a:spcPts val="492"/>
        </a:spcBef>
        <a:buSzPct val="100000"/>
        <a:buChar char="–"/>
        <a:defRPr sz="3094">
          <a:latin typeface="Arial"/>
          <a:ea typeface="Arial"/>
          <a:cs typeface="Arial"/>
          <a:sym typeface="Arial"/>
        </a:defRPr>
      </a:lvl4pPr>
      <a:lvl5pPr marL="1639432" indent="-353603">
        <a:spcBef>
          <a:spcPts val="492"/>
        </a:spcBef>
        <a:buSzPct val="100000"/>
        <a:buChar char="»"/>
        <a:defRPr sz="3094">
          <a:latin typeface="Arial"/>
          <a:ea typeface="Arial"/>
          <a:cs typeface="Arial"/>
          <a:sym typeface="Arial"/>
        </a:defRPr>
      </a:lvl5pPr>
      <a:lvl6pPr marL="1960890" indent="-353603">
        <a:spcBef>
          <a:spcPts val="492"/>
        </a:spcBef>
        <a:buSzPct val="100000"/>
        <a:buChar char="»"/>
        <a:defRPr sz="3094">
          <a:latin typeface="Arial"/>
          <a:ea typeface="Arial"/>
          <a:cs typeface="Arial"/>
          <a:sym typeface="Arial"/>
        </a:defRPr>
      </a:lvl6pPr>
      <a:lvl7pPr marL="2282347" indent="-353603">
        <a:spcBef>
          <a:spcPts val="492"/>
        </a:spcBef>
        <a:buSzPct val="100000"/>
        <a:buChar char="»"/>
        <a:defRPr sz="3094">
          <a:latin typeface="Arial"/>
          <a:ea typeface="Arial"/>
          <a:cs typeface="Arial"/>
          <a:sym typeface="Arial"/>
        </a:defRPr>
      </a:lvl7pPr>
      <a:lvl8pPr marL="2603804" indent="-353603">
        <a:spcBef>
          <a:spcPts val="492"/>
        </a:spcBef>
        <a:buSzPct val="100000"/>
        <a:buChar char="»"/>
        <a:defRPr sz="3094">
          <a:latin typeface="Arial"/>
          <a:ea typeface="Arial"/>
          <a:cs typeface="Arial"/>
          <a:sym typeface="Arial"/>
        </a:defRPr>
      </a:lvl8pPr>
      <a:lvl9pPr marL="2925262" indent="-353603">
        <a:spcBef>
          <a:spcPts val="492"/>
        </a:spcBef>
        <a:buSzPct val="100000"/>
        <a:buChar char="»"/>
        <a:defRPr sz="3094">
          <a:latin typeface="Arial"/>
          <a:ea typeface="Arial"/>
          <a:cs typeface="Arial"/>
          <a:sym typeface="Arial"/>
        </a:defRPr>
      </a:lvl9pPr>
    </p:bodyStyle>
    <p:otherStyle>
      <a:lvl1pPr>
        <a:defRPr sz="1687">
          <a:solidFill>
            <a:schemeClr val="tx1"/>
          </a:solidFill>
          <a:latin typeface="+mn-lt"/>
          <a:ea typeface="+mn-ea"/>
          <a:cs typeface="+mn-cs"/>
          <a:sym typeface="Arial"/>
        </a:defRPr>
      </a:lvl1pPr>
      <a:lvl2pPr indent="321457">
        <a:defRPr sz="1687">
          <a:solidFill>
            <a:schemeClr val="tx1"/>
          </a:solidFill>
          <a:latin typeface="+mn-lt"/>
          <a:ea typeface="+mn-ea"/>
          <a:cs typeface="+mn-cs"/>
          <a:sym typeface="Arial"/>
        </a:defRPr>
      </a:lvl2pPr>
      <a:lvl3pPr indent="642915">
        <a:defRPr sz="1687">
          <a:solidFill>
            <a:schemeClr val="tx1"/>
          </a:solidFill>
          <a:latin typeface="+mn-lt"/>
          <a:ea typeface="+mn-ea"/>
          <a:cs typeface="+mn-cs"/>
          <a:sym typeface="Arial"/>
        </a:defRPr>
      </a:lvl3pPr>
      <a:lvl4pPr indent="964372">
        <a:defRPr sz="1687">
          <a:solidFill>
            <a:schemeClr val="tx1"/>
          </a:solidFill>
          <a:latin typeface="+mn-lt"/>
          <a:ea typeface="+mn-ea"/>
          <a:cs typeface="+mn-cs"/>
          <a:sym typeface="Arial"/>
        </a:defRPr>
      </a:lvl4pPr>
      <a:lvl5pPr indent="1285829">
        <a:defRPr sz="1687">
          <a:solidFill>
            <a:schemeClr val="tx1"/>
          </a:solidFill>
          <a:latin typeface="+mn-lt"/>
          <a:ea typeface="+mn-ea"/>
          <a:cs typeface="+mn-cs"/>
          <a:sym typeface="Arial"/>
        </a:defRPr>
      </a:lvl5pPr>
      <a:lvl6pPr indent="1607287">
        <a:defRPr sz="1687">
          <a:solidFill>
            <a:schemeClr val="tx1"/>
          </a:solidFill>
          <a:latin typeface="+mn-lt"/>
          <a:ea typeface="+mn-ea"/>
          <a:cs typeface="+mn-cs"/>
          <a:sym typeface="Arial"/>
        </a:defRPr>
      </a:lvl6pPr>
      <a:lvl7pPr indent="1928744">
        <a:defRPr sz="1687">
          <a:solidFill>
            <a:schemeClr val="tx1"/>
          </a:solidFill>
          <a:latin typeface="+mn-lt"/>
          <a:ea typeface="+mn-ea"/>
          <a:cs typeface="+mn-cs"/>
          <a:sym typeface="Arial"/>
        </a:defRPr>
      </a:lvl7pPr>
      <a:lvl8pPr indent="2250201">
        <a:defRPr sz="1687">
          <a:solidFill>
            <a:schemeClr val="tx1"/>
          </a:solidFill>
          <a:latin typeface="+mn-lt"/>
          <a:ea typeface="+mn-ea"/>
          <a:cs typeface="+mn-cs"/>
          <a:sym typeface="Arial"/>
        </a:defRPr>
      </a:lvl8pPr>
      <a:lvl9pPr indent="2571659">
        <a:defRPr sz="1687">
          <a:solidFill>
            <a:schemeClr val="tx1"/>
          </a:solidFill>
          <a:latin typeface="+mn-lt"/>
          <a:ea typeface="+mn-ea"/>
          <a:cs typeface="+mn-cs"/>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599" y="274638"/>
            <a:ext cx="10972802" cy="132556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359"/>
              <a:t>Title Text</a:t>
            </a:r>
          </a:p>
        </p:txBody>
      </p:sp>
      <p:sp>
        <p:nvSpPr>
          <p:cNvPr id="3" name="Shape 3"/>
          <p:cNvSpPr>
            <a:spLocks noGrp="1"/>
          </p:cNvSpPr>
          <p:nvPr>
            <p:ph type="body" idx="1"/>
          </p:nvPr>
        </p:nvSpPr>
        <p:spPr>
          <a:xfrm>
            <a:off x="609599" y="1600200"/>
            <a:ext cx="10972802" cy="525780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4" name="Shape 4"/>
          <p:cNvSpPr>
            <a:spLocks noGrp="1"/>
          </p:cNvSpPr>
          <p:nvPr>
            <p:ph type="sldNum" sz="quarter" idx="2"/>
          </p:nvPr>
        </p:nvSpPr>
        <p:spPr>
          <a:xfrm>
            <a:off x="8737600" y="6245226"/>
            <a:ext cx="2844801" cy="390939"/>
          </a:xfrm>
          <a:prstGeom prst="rect">
            <a:avLst/>
          </a:prstGeom>
          <a:ln w="12700">
            <a:miter lim="400000"/>
          </a:ln>
        </p:spPr>
        <p:txBody>
          <a:bodyPr lIns="65023" tIns="65023" rIns="65023" bIns="65023">
            <a:spAutoFit/>
          </a:bodyPr>
          <a:lstStyle>
            <a:lvl1pPr algn="l" defTabSz="642915">
              <a:defRPr sz="1687">
                <a:latin typeface="Arial"/>
                <a:ea typeface="Arial"/>
                <a:cs typeface="Arial"/>
                <a:sym typeface="Arial"/>
              </a:defRPr>
            </a:lvl1pPr>
          </a:lstStyle>
          <a:p>
            <a:pPr lvl="0"/>
            <a:fld id="{86CB4B4D-7CA3-9044-876B-883B54F8677D}" type="slidenum">
              <a:rPr/>
              <a:t>‹#›</a:t>
            </a:fld>
            <a:endParaRPr/>
          </a:p>
        </p:txBody>
      </p:sp>
    </p:spTree>
    <p:extLst>
      <p:ext uri="{BB962C8B-B14F-4D97-AF65-F5344CB8AC3E}">
        <p14:creationId xmlns:p14="http://schemas.microsoft.com/office/powerpoint/2010/main" val="121617122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Lst>
  <p:transition spd="med"/>
  <p:txStyles>
    <p:titleStyle>
      <a:lvl1pPr algn="ctr">
        <a:defRPr sz="4359">
          <a:latin typeface="Arial"/>
          <a:ea typeface="Arial"/>
          <a:cs typeface="Arial"/>
          <a:sym typeface="Arial"/>
        </a:defRPr>
      </a:lvl1pPr>
      <a:lvl2pPr algn="ctr">
        <a:defRPr sz="4359">
          <a:latin typeface="Arial"/>
          <a:ea typeface="Arial"/>
          <a:cs typeface="Arial"/>
          <a:sym typeface="Arial"/>
        </a:defRPr>
      </a:lvl2pPr>
      <a:lvl3pPr algn="ctr">
        <a:defRPr sz="4359">
          <a:latin typeface="Arial"/>
          <a:ea typeface="Arial"/>
          <a:cs typeface="Arial"/>
          <a:sym typeface="Arial"/>
        </a:defRPr>
      </a:lvl3pPr>
      <a:lvl4pPr algn="ctr">
        <a:defRPr sz="4359">
          <a:latin typeface="Arial"/>
          <a:ea typeface="Arial"/>
          <a:cs typeface="Arial"/>
          <a:sym typeface="Arial"/>
        </a:defRPr>
      </a:lvl4pPr>
      <a:lvl5pPr algn="ctr">
        <a:defRPr sz="4359">
          <a:latin typeface="Arial"/>
          <a:ea typeface="Arial"/>
          <a:cs typeface="Arial"/>
          <a:sym typeface="Arial"/>
        </a:defRPr>
      </a:lvl5pPr>
      <a:lvl6pPr indent="321457" algn="ctr">
        <a:defRPr sz="4359">
          <a:latin typeface="Arial"/>
          <a:ea typeface="Arial"/>
          <a:cs typeface="Arial"/>
          <a:sym typeface="Arial"/>
        </a:defRPr>
      </a:lvl6pPr>
      <a:lvl7pPr indent="642915" algn="ctr">
        <a:defRPr sz="4359">
          <a:latin typeface="Arial"/>
          <a:ea typeface="Arial"/>
          <a:cs typeface="Arial"/>
          <a:sym typeface="Arial"/>
        </a:defRPr>
      </a:lvl7pPr>
      <a:lvl8pPr indent="964372" algn="ctr">
        <a:defRPr sz="4359">
          <a:latin typeface="Arial"/>
          <a:ea typeface="Arial"/>
          <a:cs typeface="Arial"/>
          <a:sym typeface="Arial"/>
        </a:defRPr>
      </a:lvl8pPr>
      <a:lvl9pPr indent="1285829" algn="ctr">
        <a:defRPr sz="4359">
          <a:latin typeface="Arial"/>
          <a:ea typeface="Arial"/>
          <a:cs typeface="Arial"/>
          <a:sym typeface="Arial"/>
        </a:defRPr>
      </a:lvl9pPr>
    </p:titleStyle>
    <p:bodyStyle>
      <a:lvl1pPr marL="331503" indent="-331503">
        <a:spcBef>
          <a:spcPts val="492"/>
        </a:spcBef>
        <a:buSzPct val="100000"/>
        <a:buChar char="•"/>
        <a:defRPr sz="3094">
          <a:latin typeface="Arial"/>
          <a:ea typeface="Arial"/>
          <a:cs typeface="Arial"/>
          <a:sym typeface="Arial"/>
        </a:defRPr>
      </a:lvl1pPr>
      <a:lvl2pPr marL="637174" indent="-315717">
        <a:spcBef>
          <a:spcPts val="492"/>
        </a:spcBef>
        <a:buSzPct val="100000"/>
        <a:buChar char="–"/>
        <a:defRPr sz="3094">
          <a:latin typeface="Arial"/>
          <a:ea typeface="Arial"/>
          <a:cs typeface="Arial"/>
          <a:sym typeface="Arial"/>
        </a:defRPr>
      </a:lvl2pPr>
      <a:lvl3pPr marL="937584" indent="-294669">
        <a:spcBef>
          <a:spcPts val="492"/>
        </a:spcBef>
        <a:buSzPct val="100000"/>
        <a:buChar char="•"/>
        <a:defRPr sz="3094">
          <a:latin typeface="Arial"/>
          <a:ea typeface="Arial"/>
          <a:cs typeface="Arial"/>
          <a:sym typeface="Arial"/>
        </a:defRPr>
      </a:lvl3pPr>
      <a:lvl4pPr marL="1317975" indent="-353603">
        <a:spcBef>
          <a:spcPts val="492"/>
        </a:spcBef>
        <a:buSzPct val="100000"/>
        <a:buChar char="–"/>
        <a:defRPr sz="3094">
          <a:latin typeface="Arial"/>
          <a:ea typeface="Arial"/>
          <a:cs typeface="Arial"/>
          <a:sym typeface="Arial"/>
        </a:defRPr>
      </a:lvl4pPr>
      <a:lvl5pPr marL="1639432" indent="-353603">
        <a:spcBef>
          <a:spcPts val="492"/>
        </a:spcBef>
        <a:buSzPct val="100000"/>
        <a:buChar char="»"/>
        <a:defRPr sz="3094">
          <a:latin typeface="Arial"/>
          <a:ea typeface="Arial"/>
          <a:cs typeface="Arial"/>
          <a:sym typeface="Arial"/>
        </a:defRPr>
      </a:lvl5pPr>
      <a:lvl6pPr marL="1960890" indent="-353603">
        <a:spcBef>
          <a:spcPts val="492"/>
        </a:spcBef>
        <a:buSzPct val="100000"/>
        <a:buChar char="»"/>
        <a:defRPr sz="3094">
          <a:latin typeface="Arial"/>
          <a:ea typeface="Arial"/>
          <a:cs typeface="Arial"/>
          <a:sym typeface="Arial"/>
        </a:defRPr>
      </a:lvl6pPr>
      <a:lvl7pPr marL="2282347" indent="-353603">
        <a:spcBef>
          <a:spcPts val="492"/>
        </a:spcBef>
        <a:buSzPct val="100000"/>
        <a:buChar char="»"/>
        <a:defRPr sz="3094">
          <a:latin typeface="Arial"/>
          <a:ea typeface="Arial"/>
          <a:cs typeface="Arial"/>
          <a:sym typeface="Arial"/>
        </a:defRPr>
      </a:lvl7pPr>
      <a:lvl8pPr marL="2603804" indent="-353603">
        <a:spcBef>
          <a:spcPts val="492"/>
        </a:spcBef>
        <a:buSzPct val="100000"/>
        <a:buChar char="»"/>
        <a:defRPr sz="3094">
          <a:latin typeface="Arial"/>
          <a:ea typeface="Arial"/>
          <a:cs typeface="Arial"/>
          <a:sym typeface="Arial"/>
        </a:defRPr>
      </a:lvl8pPr>
      <a:lvl9pPr marL="2925262" indent="-353603">
        <a:spcBef>
          <a:spcPts val="492"/>
        </a:spcBef>
        <a:buSzPct val="100000"/>
        <a:buChar char="»"/>
        <a:defRPr sz="3094">
          <a:latin typeface="Arial"/>
          <a:ea typeface="Arial"/>
          <a:cs typeface="Arial"/>
          <a:sym typeface="Arial"/>
        </a:defRPr>
      </a:lvl9pPr>
    </p:bodyStyle>
    <p:otherStyle>
      <a:lvl1pPr>
        <a:defRPr sz="1687">
          <a:solidFill>
            <a:schemeClr val="tx1"/>
          </a:solidFill>
          <a:latin typeface="+mn-lt"/>
          <a:ea typeface="+mn-ea"/>
          <a:cs typeface="+mn-cs"/>
          <a:sym typeface="Arial"/>
        </a:defRPr>
      </a:lvl1pPr>
      <a:lvl2pPr indent="321457">
        <a:defRPr sz="1687">
          <a:solidFill>
            <a:schemeClr val="tx1"/>
          </a:solidFill>
          <a:latin typeface="+mn-lt"/>
          <a:ea typeface="+mn-ea"/>
          <a:cs typeface="+mn-cs"/>
          <a:sym typeface="Arial"/>
        </a:defRPr>
      </a:lvl2pPr>
      <a:lvl3pPr indent="642915">
        <a:defRPr sz="1687">
          <a:solidFill>
            <a:schemeClr val="tx1"/>
          </a:solidFill>
          <a:latin typeface="+mn-lt"/>
          <a:ea typeface="+mn-ea"/>
          <a:cs typeface="+mn-cs"/>
          <a:sym typeface="Arial"/>
        </a:defRPr>
      </a:lvl3pPr>
      <a:lvl4pPr indent="964372">
        <a:defRPr sz="1687">
          <a:solidFill>
            <a:schemeClr val="tx1"/>
          </a:solidFill>
          <a:latin typeface="+mn-lt"/>
          <a:ea typeface="+mn-ea"/>
          <a:cs typeface="+mn-cs"/>
          <a:sym typeface="Arial"/>
        </a:defRPr>
      </a:lvl4pPr>
      <a:lvl5pPr indent="1285829">
        <a:defRPr sz="1687">
          <a:solidFill>
            <a:schemeClr val="tx1"/>
          </a:solidFill>
          <a:latin typeface="+mn-lt"/>
          <a:ea typeface="+mn-ea"/>
          <a:cs typeface="+mn-cs"/>
          <a:sym typeface="Arial"/>
        </a:defRPr>
      </a:lvl5pPr>
      <a:lvl6pPr indent="1607287">
        <a:defRPr sz="1687">
          <a:solidFill>
            <a:schemeClr val="tx1"/>
          </a:solidFill>
          <a:latin typeface="+mn-lt"/>
          <a:ea typeface="+mn-ea"/>
          <a:cs typeface="+mn-cs"/>
          <a:sym typeface="Arial"/>
        </a:defRPr>
      </a:lvl6pPr>
      <a:lvl7pPr indent="1928744">
        <a:defRPr sz="1687">
          <a:solidFill>
            <a:schemeClr val="tx1"/>
          </a:solidFill>
          <a:latin typeface="+mn-lt"/>
          <a:ea typeface="+mn-ea"/>
          <a:cs typeface="+mn-cs"/>
          <a:sym typeface="Arial"/>
        </a:defRPr>
      </a:lvl7pPr>
      <a:lvl8pPr indent="2250201">
        <a:defRPr sz="1687">
          <a:solidFill>
            <a:schemeClr val="tx1"/>
          </a:solidFill>
          <a:latin typeface="+mn-lt"/>
          <a:ea typeface="+mn-ea"/>
          <a:cs typeface="+mn-cs"/>
          <a:sym typeface="Arial"/>
        </a:defRPr>
      </a:lvl8pPr>
      <a:lvl9pPr indent="2571659">
        <a:defRPr sz="1687">
          <a:solidFill>
            <a:schemeClr val="tx1"/>
          </a:solidFill>
          <a:latin typeface="+mn-lt"/>
          <a:ea typeface="+mn-ea"/>
          <a:cs typeface="+mn-cs"/>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74BC5E4-D92C-104E-990E-8562E81D1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14EAC4D1-B026-E14D-BA30-BD65BCD6A5D5}" type="datetimeFigureOut">
              <a:rPr lang="en-US" smtClean="0"/>
              <a:pPr/>
              <a:t>1/12/23</a:t>
            </a:fld>
            <a:endParaRPr lang="en-US"/>
          </a:p>
        </p:txBody>
      </p:sp>
      <p:sp>
        <p:nvSpPr>
          <p:cNvPr id="5" name="Footer Placeholder 4">
            <a:extLst>
              <a:ext uri="{FF2B5EF4-FFF2-40B4-BE49-F238E27FC236}">
                <a16:creationId xmlns:a16="http://schemas.microsoft.com/office/drawing/2014/main" id="{4D5A5086-6D35-9D45-A6A3-8A01C62EB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71E57102-24D9-D54D-BD8B-16E6DDE887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BD40F6EB-23C3-3041-9FAD-F604CA3CDAD8}" type="slidenum">
              <a:rPr lang="en-US" smtClean="0"/>
              <a:pPr/>
              <a:t>‹#›</a:t>
            </a:fld>
            <a:endParaRPr lang="en-US"/>
          </a:p>
        </p:txBody>
      </p:sp>
      <p:sp>
        <p:nvSpPr>
          <p:cNvPr id="3" name="Text Placeholder 2">
            <a:extLst>
              <a:ext uri="{FF2B5EF4-FFF2-40B4-BE49-F238E27FC236}">
                <a16:creationId xmlns:a16="http://schemas.microsoft.com/office/drawing/2014/main" id="{A30B58FA-4863-B049-8632-D4BFAA7784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7218D91F-B0A1-1146-9A4A-7C95443AB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011426445"/>
      </p:ext>
    </p:extLst>
  </p:cSld>
  <p:clrMap bg1="lt1" tx1="dk1" bg2="lt2" tx2="dk2" accent1="accent1" accent2="accent2" accent3="accent3" accent4="accent4" accent5="accent5" accent6="accent6" hlink="hlink" folHlink="folHlink"/>
  <p:sldLayoutIdLst>
    <p:sldLayoutId id="214748373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34.png"/></Relationships>
</file>

<file path=ppt/slides/_rels/slide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35.tiff"/></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34.xml"/><Relationship Id="rId4" Type="http://schemas.openxmlformats.org/officeDocument/2006/relationships/image" Target="../media/image35.tiff"/></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35.tiff"/></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34.xml"/><Relationship Id="rId4" Type="http://schemas.openxmlformats.org/officeDocument/2006/relationships/image" Target="../media/image35.tiff"/></Relationships>
</file>

<file path=ppt/slides/_rels/slide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9.xml"/><Relationship Id="rId1" Type="http://schemas.openxmlformats.org/officeDocument/2006/relationships/slideLayout" Target="../slideLayouts/slideLayout34.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0.xml"/><Relationship Id="rId1" Type="http://schemas.openxmlformats.org/officeDocument/2006/relationships/slideLayout" Target="../slideLayouts/slideLayout34.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1.xml"/><Relationship Id="rId1" Type="http://schemas.openxmlformats.org/officeDocument/2006/relationships/slideLayout" Target="../slideLayouts/slideLayout34.xml"/><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2.xml"/><Relationship Id="rId1" Type="http://schemas.openxmlformats.org/officeDocument/2006/relationships/slideLayout" Target="../slideLayouts/slideLayout34.xml"/><Relationship Id="rId4" Type="http://schemas.openxmlformats.org/officeDocument/2006/relationships/image" Target="../media/image42.JPG"/></Relationships>
</file>

<file path=ppt/slides/_rels/slide1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5.xml"/><Relationship Id="rId1" Type="http://schemas.openxmlformats.org/officeDocument/2006/relationships/slideLayout" Target="../slideLayouts/slideLayout34.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9.xml"/><Relationship Id="rId1" Type="http://schemas.openxmlformats.org/officeDocument/2006/relationships/slideLayout" Target="../slideLayouts/slideLayout34.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0.xml"/><Relationship Id="rId1" Type="http://schemas.openxmlformats.org/officeDocument/2006/relationships/slideLayout" Target="../slideLayouts/slideLayout34.xml"/><Relationship Id="rId5" Type="http://schemas.openxmlformats.org/officeDocument/2006/relationships/image" Target="../media/image45.png"/><Relationship Id="rId4" Type="http://schemas.openxmlformats.org/officeDocument/2006/relationships/image" Target="../media/image44.JPG"/></Relationships>
</file>

<file path=ppt/slides/_rels/slide21.xml.rels><?xml version="1.0" encoding="UTF-8" standalone="yes"?>
<Relationships xmlns="http://schemas.openxmlformats.org/package/2006/relationships"><Relationship Id="rId8" Type="http://schemas.openxmlformats.org/officeDocument/2006/relationships/image" Target="../media/image35.tiff"/><Relationship Id="rId3" Type="http://schemas.openxmlformats.org/officeDocument/2006/relationships/image" Target="../media/image46.png"/><Relationship Id="rId7" Type="http://schemas.microsoft.com/office/2007/relationships/hdphoto" Target="../media/hdphoto4.wdp"/><Relationship Id="rId2" Type="http://schemas.openxmlformats.org/officeDocument/2006/relationships/notesSlide" Target="../notesSlides/notesSlide21.xml"/><Relationship Id="rId1" Type="http://schemas.openxmlformats.org/officeDocument/2006/relationships/slideLayout" Target="../slideLayouts/slideLayout33.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3.xml"/><Relationship Id="rId6" Type="http://schemas.openxmlformats.org/officeDocument/2006/relationships/image" Target="../media/image49.png"/><Relationship Id="rId5" Type="http://schemas.openxmlformats.org/officeDocument/2006/relationships/image" Target="../media/image35.tiff"/><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33.xml"/><Relationship Id="rId5" Type="http://schemas.openxmlformats.org/officeDocument/2006/relationships/image" Target="../media/image51.png"/><Relationship Id="rId4" Type="http://schemas.openxmlformats.org/officeDocument/2006/relationships/image" Target="../media/image35.tiff"/></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33.xml"/><Relationship Id="rId5" Type="http://schemas.openxmlformats.org/officeDocument/2006/relationships/image" Target="../media/image50.png"/><Relationship Id="rId4" Type="http://schemas.openxmlformats.org/officeDocument/2006/relationships/image" Target="../media/image35.tiff"/></Relationships>
</file>

<file path=ppt/slides/_rels/slide26.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52.pn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6.xml"/><Relationship Id="rId1" Type="http://schemas.openxmlformats.org/officeDocument/2006/relationships/slideLayout" Target="../slideLayouts/slideLayout33.xml"/><Relationship Id="rId4" Type="http://schemas.openxmlformats.org/officeDocument/2006/relationships/image" Target="../media/image53.JPG"/></Relationships>
</file>

<file path=ppt/slides/_rels/slide28.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7.xml"/><Relationship Id="rId1" Type="http://schemas.openxmlformats.org/officeDocument/2006/relationships/slideLayout" Target="../slideLayouts/slideLayout33.xml"/><Relationship Id="rId4" Type="http://schemas.openxmlformats.org/officeDocument/2006/relationships/image" Target="../media/image54.JPG"/></Relationships>
</file>

<file path=ppt/slides/_rels/slide2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8.xml"/><Relationship Id="rId1" Type="http://schemas.openxmlformats.org/officeDocument/2006/relationships/slideLayout" Target="../slideLayouts/slideLayout33.xml"/><Relationship Id="rId4" Type="http://schemas.openxmlformats.org/officeDocument/2006/relationships/image" Target="../media/image55.JPG"/></Relationships>
</file>

<file path=ppt/slides/_rels/slide3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9.xml"/><Relationship Id="rId1" Type="http://schemas.openxmlformats.org/officeDocument/2006/relationships/slideLayout" Target="../slideLayouts/slideLayout33.xml"/><Relationship Id="rId4" Type="http://schemas.openxmlformats.org/officeDocument/2006/relationships/image" Target="../media/image55.JPG"/></Relationships>
</file>

<file path=ppt/slides/_rels/slide31.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0.xml"/><Relationship Id="rId1" Type="http://schemas.openxmlformats.org/officeDocument/2006/relationships/slideLayout" Target="../slideLayouts/slideLayout33.xml"/><Relationship Id="rId5" Type="http://schemas.openxmlformats.org/officeDocument/2006/relationships/image" Target="../media/image55.JPG"/><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35.tiff"/><Relationship Id="rId1" Type="http://schemas.openxmlformats.org/officeDocument/2006/relationships/slideLayout" Target="../slideLayouts/slideLayout33.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35.tiff"/><Relationship Id="rId1" Type="http://schemas.openxmlformats.org/officeDocument/2006/relationships/slideLayout" Target="../slideLayouts/slideLayout33.xml"/><Relationship Id="rId5" Type="http://schemas.openxmlformats.org/officeDocument/2006/relationships/image" Target="../media/image62.jpg"/><Relationship Id="rId4" Type="http://schemas.openxmlformats.org/officeDocument/2006/relationships/image" Target="../media/image61.jpg"/></Relationships>
</file>

<file path=ppt/slides/_rels/slide3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35.tiff"/><Relationship Id="rId1" Type="http://schemas.openxmlformats.org/officeDocument/2006/relationships/slideLayout" Target="../slideLayouts/slideLayout33.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2.jp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5.tiff"/><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1.xml"/><Relationship Id="rId1" Type="http://schemas.openxmlformats.org/officeDocument/2006/relationships/slideLayout" Target="../slideLayouts/slideLayout33.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2.xml"/><Relationship Id="rId1" Type="http://schemas.openxmlformats.org/officeDocument/2006/relationships/slideLayout" Target="../slideLayouts/slideLayout33.xml"/><Relationship Id="rId5" Type="http://schemas.openxmlformats.org/officeDocument/2006/relationships/image" Target="../media/image55.JPG"/><Relationship Id="rId4" Type="http://schemas.openxmlformats.org/officeDocument/2006/relationships/image" Target="../media/image44.JPG"/></Relationships>
</file>

<file path=ppt/slides/_rels/slide38.xml.rels><?xml version="1.0" encoding="UTF-8" standalone="yes"?>
<Relationships xmlns="http://schemas.openxmlformats.org/package/2006/relationships"><Relationship Id="rId3" Type="http://schemas.openxmlformats.org/officeDocument/2006/relationships/hyperlink" Target="https://youtu.be/B0KGarIAIGQ" TargetMode="External"/><Relationship Id="rId2" Type="http://schemas.openxmlformats.org/officeDocument/2006/relationships/notesSlide" Target="../notesSlides/notesSlide33.xml"/><Relationship Id="rId1" Type="http://schemas.openxmlformats.org/officeDocument/2006/relationships/slideLayout" Target="../slideLayouts/slideLayout33.xml"/><Relationship Id="rId4" Type="http://schemas.openxmlformats.org/officeDocument/2006/relationships/hyperlink" Target="https://vimeo.com/qisva/learningfromfailur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4.xml"/><Relationship Id="rId1" Type="http://schemas.openxmlformats.org/officeDocument/2006/relationships/slideLayout" Target="../slideLayouts/slideLayout3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28.xml"/><Relationship Id="rId4" Type="http://schemas.openxmlformats.org/officeDocument/2006/relationships/image" Target="../media/image35.tiff"/></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28.xml"/><Relationship Id="rId4" Type="http://schemas.openxmlformats.org/officeDocument/2006/relationships/image" Target="../media/image35.tiff"/></Relationships>
</file>

<file path=ppt/slides/_rels/slide4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7.xml"/><Relationship Id="rId1" Type="http://schemas.openxmlformats.org/officeDocument/2006/relationships/slideLayout" Target="../slideLayouts/slideLayout28.xml"/><Relationship Id="rId5" Type="http://schemas.openxmlformats.org/officeDocument/2006/relationships/hyperlink" Target="https://vimeo.com/qisva/learnfromus" TargetMode="External"/><Relationship Id="rId4" Type="http://schemas.openxmlformats.org/officeDocument/2006/relationships/hyperlink" Target="https://youtu.be/t9M8D0XiE_w"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35.tiff"/><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35.tiff"/><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39.xml"/><Relationship Id="rId1" Type="http://schemas.openxmlformats.org/officeDocument/2006/relationships/slideLayout" Target="../slideLayouts/slideLayout28.xml"/><Relationship Id="rId5" Type="http://schemas.openxmlformats.org/officeDocument/2006/relationships/hyperlink" Target="https://vimeo.com/qisva/gretathunberg" TargetMode="External"/><Relationship Id="rId4" Type="http://schemas.openxmlformats.org/officeDocument/2006/relationships/hyperlink" Target="https://youtu.be/0mvjn4WECdU"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5.tiff"/><Relationship Id="rId1" Type="http://schemas.openxmlformats.org/officeDocument/2006/relationships/slideLayout" Target="../slideLayouts/slideLayout28.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35.tiff"/><Relationship Id="rId1" Type="http://schemas.openxmlformats.org/officeDocument/2006/relationships/slideLayout" Target="../slideLayouts/slideLayout28.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4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0.xml"/><Relationship Id="rId1" Type="http://schemas.openxmlformats.org/officeDocument/2006/relationships/slideLayout" Target="../slideLayouts/slideLayout29.xml"/><Relationship Id="rId4" Type="http://schemas.openxmlformats.org/officeDocument/2006/relationships/image" Target="../media/image82.JPG"/></Relationships>
</file>

<file path=ppt/slides/_rels/slide50.xml.rels><?xml version="1.0" encoding="UTF-8" standalone="yes"?>
<Relationships xmlns="http://schemas.openxmlformats.org/package/2006/relationships"><Relationship Id="rId3" Type="http://schemas.openxmlformats.org/officeDocument/2006/relationships/hyperlink" Target="https://youtu.be/-qmN3rF7wqI" TargetMode="External"/><Relationship Id="rId2" Type="http://schemas.openxmlformats.org/officeDocument/2006/relationships/notesSlide" Target="../notesSlides/notesSlide41.xml"/><Relationship Id="rId1" Type="http://schemas.openxmlformats.org/officeDocument/2006/relationships/slideLayout" Target="../slideLayouts/slideLayout28.xml"/><Relationship Id="rId4" Type="http://schemas.openxmlformats.org/officeDocument/2006/relationships/hyperlink" Target="https://vimeo.com/qisva/voiceornoise"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youtu.be/JghkmI506KI" TargetMode="External"/><Relationship Id="rId2" Type="http://schemas.openxmlformats.org/officeDocument/2006/relationships/notesSlide" Target="../notesSlides/notesSlide42.xml"/><Relationship Id="rId1" Type="http://schemas.openxmlformats.org/officeDocument/2006/relationships/slideLayout" Target="../slideLayouts/slideLayout29.xml"/><Relationship Id="rId4" Type="http://schemas.openxmlformats.org/officeDocument/2006/relationships/hyperlink" Target="https://vimeo.com/qisva/stretchbreak" TargetMode="Externa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8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3.png"/><Relationship Id="rId5" Type="http://schemas.openxmlformats.org/officeDocument/2006/relationships/image" Target="../media/image35.tiff"/><Relationship Id="rId4" Type="http://schemas.openxmlformats.org/officeDocument/2006/relationships/notesSlide" Target="../notesSlides/notesSlide43.xml"/></Relationships>
</file>

<file path=ppt/slides/_rels/slide5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4.xml"/><Relationship Id="rId1" Type="http://schemas.openxmlformats.org/officeDocument/2006/relationships/slideLayout" Target="../slideLayouts/slideLayout28.xml"/><Relationship Id="rId4" Type="http://schemas.openxmlformats.org/officeDocument/2006/relationships/image" Target="../media/image83.png"/></Relationships>
</file>

<file path=ppt/slides/_rels/slide54.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5.xml"/><Relationship Id="rId1" Type="http://schemas.openxmlformats.org/officeDocument/2006/relationships/slideLayout" Target="../slideLayouts/slideLayout28.xml"/><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6.xml"/><Relationship Id="rId1" Type="http://schemas.openxmlformats.org/officeDocument/2006/relationships/slideLayout" Target="../slideLayouts/slideLayout28.xml"/><Relationship Id="rId4" Type="http://schemas.openxmlformats.org/officeDocument/2006/relationships/image" Target="../media/image83.png"/></Relationships>
</file>

<file path=ppt/slides/_rels/slide56.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7.xml"/><Relationship Id="rId1" Type="http://schemas.openxmlformats.org/officeDocument/2006/relationships/slideLayout" Target="../slideLayouts/slideLayout28.xml"/><Relationship Id="rId4" Type="http://schemas.openxmlformats.org/officeDocument/2006/relationships/image" Target="../media/image83.png"/></Relationships>
</file>

<file path=ppt/slides/_rels/slide5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8.xml"/><Relationship Id="rId1" Type="http://schemas.openxmlformats.org/officeDocument/2006/relationships/slideLayout" Target="../slideLayouts/slideLayout28.xml"/><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49.xml"/><Relationship Id="rId1" Type="http://schemas.openxmlformats.org/officeDocument/2006/relationships/slideLayout" Target="../slideLayouts/slideLayout28.xml"/><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50.xml"/><Relationship Id="rId1" Type="http://schemas.openxmlformats.org/officeDocument/2006/relationships/slideLayout" Target="../slideLayouts/slideLayout28.xml"/><Relationship Id="rId4" Type="http://schemas.openxmlformats.org/officeDocument/2006/relationships/image" Target="../media/image85.png"/></Relationships>
</file>

<file path=ppt/slides/_rels/slide6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51.xml"/><Relationship Id="rId1" Type="http://schemas.openxmlformats.org/officeDocument/2006/relationships/slideLayout" Target="../slideLayouts/slideLayout28.xml"/><Relationship Id="rId5" Type="http://schemas.openxmlformats.org/officeDocument/2006/relationships/image" Target="../media/image87.png"/><Relationship Id="rId4" Type="http://schemas.openxmlformats.org/officeDocument/2006/relationships/image" Target="../media/image86.png"/></Relationships>
</file>

<file path=ppt/slides/_rels/slide61.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52.xml"/><Relationship Id="rId1" Type="http://schemas.openxmlformats.org/officeDocument/2006/relationships/slideLayout" Target="../slideLayouts/slideLayout28.xml"/><Relationship Id="rId5" Type="http://schemas.openxmlformats.org/officeDocument/2006/relationships/image" Target="../media/image88.png"/><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hyperlink" Target="https://youtu.be/vZqc6TtLfxM" TargetMode="External"/><Relationship Id="rId2" Type="http://schemas.openxmlformats.org/officeDocument/2006/relationships/notesSlide" Target="../notesSlides/notesSlide53.xml"/><Relationship Id="rId1" Type="http://schemas.openxmlformats.org/officeDocument/2006/relationships/slideLayout" Target="../slideLayouts/slideLayout28.xml"/><Relationship Id="rId4" Type="http://schemas.openxmlformats.org/officeDocument/2006/relationships/hyperlink" Target="https://vimeo.com/qisva/bce" TargetMode="External"/></Relationships>
</file>

<file path=ppt/slides/_rels/slide63.xml.rels><?xml version="1.0" encoding="UTF-8" standalone="yes"?>
<Relationships xmlns="http://schemas.openxmlformats.org/package/2006/relationships"><Relationship Id="rId8" Type="http://schemas.openxmlformats.org/officeDocument/2006/relationships/image" Target="../media/image35.tiff"/><Relationship Id="rId3" Type="http://schemas.openxmlformats.org/officeDocument/2006/relationships/image" Target="../media/image46.png"/><Relationship Id="rId7" Type="http://schemas.microsoft.com/office/2007/relationships/hdphoto" Target="../media/hdphoto4.wdp"/><Relationship Id="rId2" Type="http://schemas.openxmlformats.org/officeDocument/2006/relationships/notesSlide" Target="../notesSlides/notesSlide54.xml"/><Relationship Id="rId1" Type="http://schemas.openxmlformats.org/officeDocument/2006/relationships/slideLayout" Target="../slideLayouts/slideLayout28.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28.xml"/><Relationship Id="rId4" Type="http://schemas.openxmlformats.org/officeDocument/2006/relationships/image" Target="../media/image35.tiff"/></Relationships>
</file>

<file path=ppt/slides/_rels/slide6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6.xml"/><Relationship Id="rId1" Type="http://schemas.openxmlformats.org/officeDocument/2006/relationships/slideLayout" Target="../slideLayouts/slideLayout28.xml"/><Relationship Id="rId5" Type="http://schemas.openxmlformats.org/officeDocument/2006/relationships/image" Target="../media/image90.png"/><Relationship Id="rId4" Type="http://schemas.openxmlformats.org/officeDocument/2006/relationships/image" Target="../media/image35.tiff"/></Relationships>
</file>

<file path=ppt/slides/_rels/slide6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35.tiff"/><Relationship Id="rId7" Type="http://schemas.openxmlformats.org/officeDocument/2006/relationships/image" Target="../media/image94.png"/><Relationship Id="rId2" Type="http://schemas.openxmlformats.org/officeDocument/2006/relationships/notesSlide" Target="../notesSlides/notesSlide57.xml"/><Relationship Id="rId1" Type="http://schemas.openxmlformats.org/officeDocument/2006/relationships/slideLayout" Target="../slideLayouts/slideLayout34.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95.tiff"/><Relationship Id="rId1" Type="http://schemas.openxmlformats.org/officeDocument/2006/relationships/slideLayout" Target="../slideLayouts/slideLayout34.xml"/></Relationships>
</file>

<file path=ppt/slides/_rels/slide68.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58.xml"/><Relationship Id="rId1" Type="http://schemas.openxmlformats.org/officeDocument/2006/relationships/slideLayout" Target="../slideLayouts/slideLayout34.xml"/><Relationship Id="rId4" Type="http://schemas.openxmlformats.org/officeDocument/2006/relationships/image" Target="../media/image96.png"/></Relationships>
</file>

<file path=ppt/slides/_rels/slide69.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59.xml"/><Relationship Id="rId1" Type="http://schemas.openxmlformats.org/officeDocument/2006/relationships/slideLayout" Target="../slideLayouts/slideLayout28.xml"/><Relationship Id="rId5" Type="http://schemas.openxmlformats.org/officeDocument/2006/relationships/image" Target="../media/image98.png"/><Relationship Id="rId4" Type="http://schemas.openxmlformats.org/officeDocument/2006/relationships/image" Target="../media/image97.png"/></Relationships>
</file>

<file path=ppt/slides/_rels/slide7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60.xml"/><Relationship Id="rId1" Type="http://schemas.openxmlformats.org/officeDocument/2006/relationships/slideLayout" Target="../slideLayouts/slideLayout28.xml"/><Relationship Id="rId5" Type="http://schemas.openxmlformats.org/officeDocument/2006/relationships/image" Target="../media/image100.png"/><Relationship Id="rId4" Type="http://schemas.openxmlformats.org/officeDocument/2006/relationships/image" Target="../media/image99.png"/></Relationships>
</file>

<file path=ppt/slides/_rels/slide7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35.tiff"/><Relationship Id="rId7" Type="http://schemas.openxmlformats.org/officeDocument/2006/relationships/image" Target="../media/image103.png"/><Relationship Id="rId2" Type="http://schemas.openxmlformats.org/officeDocument/2006/relationships/notesSlide" Target="../notesSlides/notesSlide61.xml"/><Relationship Id="rId1" Type="http://schemas.openxmlformats.org/officeDocument/2006/relationships/slideLayout" Target="../slideLayouts/slideLayout28.xml"/><Relationship Id="rId6" Type="http://schemas.openxmlformats.org/officeDocument/2006/relationships/image" Target="../media/image97.png"/><Relationship Id="rId5" Type="http://schemas.openxmlformats.org/officeDocument/2006/relationships/image" Target="../media/image102.png"/><Relationship Id="rId10" Type="http://schemas.openxmlformats.org/officeDocument/2006/relationships/image" Target="../media/image100.png"/><Relationship Id="rId4" Type="http://schemas.openxmlformats.org/officeDocument/2006/relationships/image" Target="../media/image101.png"/><Relationship Id="rId9" Type="http://schemas.openxmlformats.org/officeDocument/2006/relationships/image" Target="../media/image85.png"/></Relationships>
</file>

<file path=ppt/slides/_rels/slide7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62.xml"/><Relationship Id="rId1" Type="http://schemas.openxmlformats.org/officeDocument/2006/relationships/slideLayout" Target="../slideLayouts/slideLayout28.xml"/></Relationships>
</file>

<file path=ppt/slides/_rels/slide7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63.xml"/><Relationship Id="rId1" Type="http://schemas.openxmlformats.org/officeDocument/2006/relationships/slideLayout" Target="../slideLayouts/slideLayout29.xml"/><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64.xml"/><Relationship Id="rId1" Type="http://schemas.openxmlformats.org/officeDocument/2006/relationships/slideLayout" Target="../slideLayouts/slideLayout29.xml"/><Relationship Id="rId6" Type="http://schemas.openxmlformats.org/officeDocument/2006/relationships/image" Target="../media/image105.jpg"/><Relationship Id="rId5" Type="http://schemas.openxmlformats.org/officeDocument/2006/relationships/hyperlink" Target="mailto:Fox@QuagliaInstitute.org" TargetMode="External"/><Relationship Id="rId4" Type="http://schemas.openxmlformats.org/officeDocument/2006/relationships/hyperlink" Target="http://www.quagliainstitute.org/"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5.xml"/><Relationship Id="rId1" Type="http://schemas.openxmlformats.org/officeDocument/2006/relationships/slideLayout" Target="../slideLayouts/slideLayout29.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3761146"/>
            <a:ext cx="9256795" cy="1867046"/>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r>
              <a:rPr kumimoji="0" lang="en-US" sz="3094" b="0" i="0" u="none" strike="noStrike" kern="0" cap="none" spc="150" normalizeH="0" baseline="0" noProof="0" dirty="0">
                <a:ln w="11430"/>
                <a:solidFill>
                  <a:srgbClr val="FFFFFF"/>
                </a:solidFill>
                <a:effectLst>
                  <a:outerShdw blurRad="25400" algn="tl" rotWithShape="0">
                    <a:srgbClr val="000000">
                      <a:alpha val="43000"/>
                    </a:srgbClr>
                  </a:outerShdw>
                </a:effectLst>
                <a:uLnTx/>
                <a:uFillTx/>
                <a:latin typeface="Chalkduster" panose="03050602040202020205" pitchFamily="66" charset="77"/>
                <a:sym typeface="Helvetica Light"/>
              </a:rPr>
              <a:t>Dr. Kristine Fox &amp; Sue Bryen with special guest Dr. Russ Quaglia</a:t>
            </a:r>
            <a:endParaRPr kumimoji="0" lang="en-US" sz="3094" b="0" i="0" u="none" strike="noStrike" kern="0" cap="none" spc="0" normalizeH="0" baseline="0" noProof="0" dirty="0">
              <a:ln>
                <a:noFill/>
              </a:ln>
              <a:solidFill>
                <a:srgbClr val="FFFFFF"/>
              </a:solidFill>
              <a:effectLst/>
              <a:uLnTx/>
              <a:uFillTx/>
              <a:latin typeface="Chalkduster" panose="03050602040202020205" pitchFamily="66" charset="77"/>
              <a:sym typeface="Helvetica Light"/>
            </a:endParaRPr>
          </a:p>
        </p:txBody>
      </p:sp>
      <p:pic>
        <p:nvPicPr>
          <p:cNvPr id="5" name="Picture 4" descr="A close up of a sign&#10;&#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250" y="293006"/>
            <a:ext cx="7022926" cy="1183681"/>
          </a:xfrm>
          <a:prstGeom prst="rect">
            <a:avLst/>
          </a:prstGeom>
        </p:spPr>
      </p:pic>
      <p:sp>
        <p:nvSpPr>
          <p:cNvPr id="6" name="Rectangle 5">
            <a:extLst>
              <a:ext uri="{FF2B5EF4-FFF2-40B4-BE49-F238E27FC236}">
                <a16:creationId xmlns:a16="http://schemas.microsoft.com/office/drawing/2014/main" id="{08B2F97D-DF85-274D-8311-4AB8E4B373AA}"/>
              </a:ext>
            </a:extLst>
          </p:cNvPr>
          <p:cNvSpPr/>
          <p:nvPr/>
        </p:nvSpPr>
        <p:spPr>
          <a:xfrm>
            <a:off x="1051321" y="2116605"/>
            <a:ext cx="9377640" cy="15450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kumimoji="0" lang="en-US" sz="4800" b="1" i="0" u="none" strike="noStrike" kern="0" cap="none" spc="150" normalizeH="0" baseline="0" noProof="0" dirty="0">
                <a:ln w="11430"/>
                <a:solidFill>
                  <a:srgbClr val="00B0F0"/>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rPr>
              <a:t>Voice Matters</a:t>
            </a:r>
          </a:p>
          <a:p>
            <a:pPr marL="0" marR="0" lvl="0" indent="0" algn="ctr" defTabSz="410751" rtl="0" eaLnBrk="1" fontAlgn="auto" latinLnBrk="0" hangingPunct="1">
              <a:lnSpc>
                <a:spcPct val="100000"/>
              </a:lnSpc>
              <a:spcBef>
                <a:spcPts val="0"/>
              </a:spcBef>
              <a:spcAft>
                <a:spcPts val="0"/>
              </a:spcAft>
              <a:buClrTx/>
              <a:buSzTx/>
              <a:buFontTx/>
              <a:buNone/>
              <a:tabLst/>
              <a:defRPr/>
            </a:pPr>
            <a:r>
              <a:rPr lang="en-US" sz="4640" b="1" kern="0" spc="150" dirty="0">
                <a:ln w="11430"/>
                <a:solidFill>
                  <a:srgbClr val="00B0F0"/>
                </a:solidFill>
                <a:effectLst>
                  <a:outerShdw blurRad="25400" algn="tl" rotWithShape="0">
                    <a:srgbClr val="000000">
                      <a:alpha val="43000"/>
                    </a:srgbClr>
                  </a:outerShdw>
                </a:effectLst>
                <a:latin typeface="Chalkduster" panose="03050602040202020205" pitchFamily="66" charset="77"/>
                <a:cs typeface="Chalkduster"/>
                <a:sym typeface="Helvetica Light"/>
              </a:rPr>
              <a:t>May 2022</a:t>
            </a:r>
            <a:endParaRPr kumimoji="0" lang="en-US" sz="4640" b="1" i="0" u="none" strike="noStrike" kern="0" cap="none" spc="150" normalizeH="0" baseline="0" noProof="0" dirty="0">
              <a:ln w="11430"/>
              <a:solidFill>
                <a:srgbClr val="00B0F0"/>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p:txBody>
      </p:sp>
      <p:pic>
        <p:nvPicPr>
          <p:cNvPr id="4" name="Picture 3">
            <a:extLst>
              <a:ext uri="{FF2B5EF4-FFF2-40B4-BE49-F238E27FC236}">
                <a16:creationId xmlns:a16="http://schemas.microsoft.com/office/drawing/2014/main" id="{3C41F8EF-F0E4-F240-9910-BAC323DF7C12}"/>
              </a:ext>
            </a:extLst>
          </p:cNvPr>
          <p:cNvPicPr>
            <a:picLocks noChangeAspect="1"/>
          </p:cNvPicPr>
          <p:nvPr/>
        </p:nvPicPr>
        <p:blipFill>
          <a:blip r:embed="rId4"/>
          <a:stretch>
            <a:fillRect/>
          </a:stretch>
        </p:blipFill>
        <p:spPr>
          <a:xfrm>
            <a:off x="0" y="5727700"/>
            <a:ext cx="3556000" cy="1130300"/>
          </a:xfrm>
          <a:prstGeom prst="rect">
            <a:avLst/>
          </a:prstGeom>
        </p:spPr>
      </p:pic>
    </p:spTree>
    <p:extLst>
      <p:ext uri="{BB962C8B-B14F-4D97-AF65-F5344CB8AC3E}">
        <p14:creationId xmlns:p14="http://schemas.microsoft.com/office/powerpoint/2010/main" val="4138978541"/>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0049F660-9211-D84E-8AC9-ED293B672D01}"/>
              </a:ext>
            </a:extLst>
          </p:cNvPr>
          <p:cNvSpPr/>
          <p:nvPr/>
        </p:nvSpPr>
        <p:spPr>
          <a:xfrm>
            <a:off x="1932218" y="702130"/>
            <a:ext cx="10150929" cy="830997"/>
          </a:xfrm>
          <a:prstGeom prst="rect">
            <a:avLst/>
          </a:prstGeom>
        </p:spPr>
        <p:txBody>
          <a:bodyPr wrap="square">
            <a:spAutoFit/>
          </a:bodyPr>
          <a:lstStyle/>
          <a:p>
            <a:r>
              <a:rPr lang="en-US" sz="4800" kern="0" dirty="0">
                <a:solidFill>
                  <a:srgbClr val="FFFF00"/>
                </a:solidFill>
                <a:effectLst>
                  <a:outerShdw blurRad="50800" dist="38100" dir="2700000">
                    <a:srgbClr val="000000">
                      <a:alpha val="43000"/>
                    </a:srgbClr>
                  </a:outerShdw>
                </a:effectLst>
                <a:latin typeface="Chalkduster"/>
                <a:sym typeface="Helvetica Light"/>
              </a:rPr>
              <a:t>Fundamental Beliefs</a:t>
            </a:r>
            <a:endParaRPr lang="en-US" sz="4800" dirty="0"/>
          </a:p>
        </p:txBody>
      </p:sp>
      <p:sp>
        <p:nvSpPr>
          <p:cNvPr id="8" name="Rectangle 7">
            <a:extLst>
              <a:ext uri="{FF2B5EF4-FFF2-40B4-BE49-F238E27FC236}">
                <a16:creationId xmlns:a16="http://schemas.microsoft.com/office/drawing/2014/main" id="{A2FF1DCF-EEB0-324C-844E-F4D51926BE23}"/>
              </a:ext>
            </a:extLst>
          </p:cNvPr>
          <p:cNvSpPr/>
          <p:nvPr/>
        </p:nvSpPr>
        <p:spPr>
          <a:xfrm>
            <a:off x="2122714" y="1876030"/>
            <a:ext cx="7478486" cy="4100230"/>
          </a:xfrm>
          <a:prstGeom prst="rect">
            <a:avLst/>
          </a:prstGeom>
        </p:spPr>
        <p:txBody>
          <a:bodyPr wrap="square">
            <a:spAutoFit/>
          </a:bodyPr>
          <a:lstStyle/>
          <a:p>
            <a:pPr marL="571471" indent="-571471" defTabSz="410751">
              <a:lnSpc>
                <a:spcPct val="100000"/>
              </a:lnSpc>
              <a:buFont typeface="Arial"/>
              <a:buChar char="•"/>
            </a:pPr>
            <a:r>
              <a:rPr lang="en-US" sz="3200" kern="0" dirty="0">
                <a:solidFill>
                  <a:srgbClr val="FFFFFF"/>
                </a:solidFill>
                <a:latin typeface="Chalkduster"/>
                <a:cs typeface="Chalkduster"/>
                <a:sym typeface="Helvetica Light"/>
              </a:rPr>
              <a:t>Students are the potential, not the problem.</a:t>
            </a:r>
          </a:p>
          <a:p>
            <a:pPr marL="571471" indent="-571471" defTabSz="410751">
              <a:lnSpc>
                <a:spcPct val="100000"/>
              </a:lnSpc>
              <a:buFont typeface="Arial"/>
              <a:buChar char="•"/>
            </a:pPr>
            <a:endParaRPr lang="en-US" sz="3200" kern="0" dirty="0">
              <a:solidFill>
                <a:srgbClr val="FFFFFF"/>
              </a:solidFill>
              <a:latin typeface="Chalkduster"/>
              <a:cs typeface="Chalkduster"/>
              <a:sym typeface="Helvetica Light"/>
            </a:endParaRPr>
          </a:p>
          <a:p>
            <a:pPr marL="571471" indent="-571471" defTabSz="410751">
              <a:lnSpc>
                <a:spcPct val="100000"/>
              </a:lnSpc>
              <a:buFont typeface="Arial"/>
              <a:buChar char="•"/>
            </a:pPr>
            <a:r>
              <a:rPr lang="en-US" sz="3200" kern="0" dirty="0">
                <a:solidFill>
                  <a:srgbClr val="FFFFFF"/>
                </a:solidFill>
                <a:latin typeface="Chalkduster"/>
                <a:cs typeface="Chalkduster"/>
                <a:sym typeface="Helvetica Light"/>
              </a:rPr>
              <a:t>Students have something to teach us.</a:t>
            </a:r>
          </a:p>
          <a:p>
            <a:pPr marL="571471" indent="-571471" defTabSz="410751">
              <a:lnSpc>
                <a:spcPct val="100000"/>
              </a:lnSpc>
              <a:buFont typeface="Arial"/>
              <a:buChar char="•"/>
            </a:pPr>
            <a:endParaRPr lang="en-US" sz="3200" kern="0" dirty="0">
              <a:solidFill>
                <a:srgbClr val="FFFFFF"/>
              </a:solidFill>
              <a:latin typeface="Chalkduster"/>
              <a:cs typeface="Chalkduster"/>
              <a:sym typeface="Helvetica Light"/>
            </a:endParaRPr>
          </a:p>
          <a:p>
            <a:pPr marL="571471" indent="-571471" defTabSz="410751">
              <a:lnSpc>
                <a:spcPct val="100000"/>
              </a:lnSpc>
              <a:buFont typeface="Arial"/>
              <a:buChar char="•"/>
            </a:pPr>
            <a:r>
              <a:rPr lang="en-US" sz="3200" kern="0">
                <a:solidFill>
                  <a:srgbClr val="FFFFFF"/>
                </a:solidFill>
                <a:latin typeface="Chalkduster"/>
                <a:cs typeface="Chalkduster"/>
                <a:sym typeface="Helvetica Light"/>
              </a:rPr>
              <a:t>Working together is </a:t>
            </a:r>
            <a:r>
              <a:rPr lang="en-US" sz="3200" kern="0" dirty="0">
                <a:solidFill>
                  <a:srgbClr val="FFFFFF"/>
                </a:solidFill>
                <a:latin typeface="Chalkduster"/>
                <a:cs typeface="Chalkduster"/>
                <a:sym typeface="Helvetica Light"/>
              </a:rPr>
              <a:t>the only way forward.</a:t>
            </a:r>
          </a:p>
        </p:txBody>
      </p:sp>
      <p:pic>
        <p:nvPicPr>
          <p:cNvPr id="9" name="Picture 8">
            <a:extLst>
              <a:ext uri="{FF2B5EF4-FFF2-40B4-BE49-F238E27FC236}">
                <a16:creationId xmlns:a16="http://schemas.microsoft.com/office/drawing/2014/main" id="{46BF5A29-3100-844E-9AA3-E6FABBC81E14}"/>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461833371"/>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E528E9F0-CF40-3746-95A8-F03A24D55FA6}"/>
              </a:ext>
            </a:extLst>
          </p:cNvPr>
          <p:cNvSpPr/>
          <p:nvPr/>
        </p:nvSpPr>
        <p:spPr>
          <a:xfrm>
            <a:off x="865415" y="522510"/>
            <a:ext cx="11136086" cy="830997"/>
          </a:xfrm>
          <a:prstGeom prst="rect">
            <a:avLst/>
          </a:prstGeom>
        </p:spPr>
        <p:txBody>
          <a:bodyPr wrap="square">
            <a:spAutoFit/>
          </a:bodyPr>
          <a:lstStyle/>
          <a:p>
            <a:r>
              <a:rPr lang="en-US" sz="4800" dirty="0">
                <a:solidFill>
                  <a:srgbClr val="FFFF00"/>
                </a:solidFill>
                <a:latin typeface="Chalkduster" panose="03050602040202020205" pitchFamily="66" charset="77"/>
              </a:rPr>
              <a:t>Sessions Learning Outcomes </a:t>
            </a:r>
            <a:endParaRPr lang="en-US" sz="4800" dirty="0"/>
          </a:p>
        </p:txBody>
      </p:sp>
      <p:sp>
        <p:nvSpPr>
          <p:cNvPr id="4" name="Rectangle 3">
            <a:extLst>
              <a:ext uri="{FF2B5EF4-FFF2-40B4-BE49-F238E27FC236}">
                <a16:creationId xmlns:a16="http://schemas.microsoft.com/office/drawing/2014/main" id="{28554B80-BD1E-C44E-A62B-0B8CD0272221}"/>
              </a:ext>
            </a:extLst>
          </p:cNvPr>
          <p:cNvSpPr/>
          <p:nvPr/>
        </p:nvSpPr>
        <p:spPr>
          <a:xfrm>
            <a:off x="424542" y="1404255"/>
            <a:ext cx="11492409" cy="5139869"/>
          </a:xfrm>
          <a:prstGeom prst="rect">
            <a:avLst/>
          </a:prstGeom>
        </p:spPr>
        <p:txBody>
          <a:bodyPr wrap="square">
            <a:spAutoFit/>
          </a:bodyPr>
          <a:lstStyle/>
          <a:p>
            <a:r>
              <a:rPr lang="en-US" sz="3200" dirty="0">
                <a:solidFill>
                  <a:srgbClr val="FFFF00"/>
                </a:solidFill>
                <a:latin typeface="Chalkduster" panose="03050602040202020205" pitchFamily="66" charset="77"/>
              </a:rPr>
              <a:t>  During the 4 sessions learners will</a:t>
            </a:r>
          </a:p>
          <a:p>
            <a:endParaRPr lang="en-US" sz="3200" dirty="0">
              <a:solidFill>
                <a:srgbClr val="FFFF00"/>
              </a:solidFill>
              <a:latin typeface="Chalkduster" panose="03050602040202020205" pitchFamily="66" charset="77"/>
            </a:endParaRPr>
          </a:p>
          <a:p>
            <a:pPr marL="236301" indent="-457200">
              <a:buFont typeface="Arial" panose="020B0604020202020204" pitchFamily="34" charset="0"/>
              <a:buChar char="•"/>
            </a:pPr>
            <a:r>
              <a:rPr lang="en-US" sz="2400" dirty="0">
                <a:solidFill>
                  <a:schemeClr val="bg1"/>
                </a:solidFill>
                <a:latin typeface="Chalkduster" panose="03050602040202020205" pitchFamily="66" charset="77"/>
              </a:rPr>
              <a:t>Examine an operational definition of voice and learn why       </a:t>
            </a:r>
          </a:p>
          <a:p>
            <a:r>
              <a:rPr lang="en-US" sz="2400" dirty="0">
                <a:solidFill>
                  <a:schemeClr val="bg1"/>
                </a:solidFill>
                <a:latin typeface="Chalkduster" panose="03050602040202020205" pitchFamily="66" charset="77"/>
              </a:rPr>
              <a:t>   voice matters, </a:t>
            </a:r>
          </a:p>
          <a:p>
            <a:pPr marL="236301" indent="-457200">
              <a:lnSpc>
                <a:spcPct val="100000"/>
              </a:lnSpc>
              <a:buFont typeface="Arial" panose="020B0604020202020204" pitchFamily="34" charset="0"/>
              <a:buChar char="•"/>
            </a:pPr>
            <a:endParaRPr lang="en-US" sz="2400" dirty="0">
              <a:solidFill>
                <a:schemeClr val="bg1"/>
              </a:solidFill>
              <a:latin typeface="Chalkduster" panose="03050602040202020205" pitchFamily="66" charset="77"/>
            </a:endParaRPr>
          </a:p>
          <a:p>
            <a:pPr marL="457200" indent="-457200">
              <a:lnSpc>
                <a:spcPct val="100000"/>
              </a:lnSpc>
              <a:buFont typeface="Arial" panose="020B0604020202020204" pitchFamily="34" charset="0"/>
              <a:buChar char="•"/>
            </a:pPr>
            <a:r>
              <a:rPr lang="en-US" sz="2400" dirty="0">
                <a:solidFill>
                  <a:schemeClr val="bg1"/>
                </a:solidFill>
                <a:latin typeface="Chalkduster" panose="03050602040202020205" pitchFamily="66" charset="77"/>
              </a:rPr>
              <a:t>Learn how to support everyone’s voice in the learning community, </a:t>
            </a:r>
          </a:p>
          <a:p>
            <a:pPr marL="457200" indent="-457200">
              <a:lnSpc>
                <a:spcPct val="100000"/>
              </a:lnSpc>
              <a:buFont typeface="Arial" panose="020B0604020202020204" pitchFamily="34" charset="0"/>
              <a:buChar char="•"/>
            </a:pPr>
            <a:endParaRPr lang="en-US" sz="2400" dirty="0">
              <a:solidFill>
                <a:schemeClr val="bg1"/>
              </a:solidFill>
              <a:latin typeface="Chalkduster" panose="03050602040202020205" pitchFamily="66" charset="77"/>
            </a:endParaRPr>
          </a:p>
          <a:p>
            <a:pPr marL="457200" indent="-457200">
              <a:lnSpc>
                <a:spcPct val="100000"/>
              </a:lnSpc>
              <a:buFont typeface="Arial" panose="020B0604020202020204" pitchFamily="34" charset="0"/>
              <a:buChar char="•"/>
            </a:pPr>
            <a:r>
              <a:rPr lang="en-US" sz="2400" dirty="0">
                <a:solidFill>
                  <a:schemeClr val="bg1"/>
                </a:solidFill>
                <a:latin typeface="Chalkduster" panose="03050602040202020205" pitchFamily="66" charset="77"/>
              </a:rPr>
              <a:t>Understand how to use their own voices as leaders to foster an environment underpinned by trust and respect, and</a:t>
            </a:r>
          </a:p>
          <a:p>
            <a:pPr marL="457200" indent="-457200">
              <a:lnSpc>
                <a:spcPct val="100000"/>
              </a:lnSpc>
              <a:buFont typeface="Arial" panose="020B0604020202020204" pitchFamily="34" charset="0"/>
              <a:buChar char="•"/>
            </a:pPr>
            <a:endParaRPr lang="en-US" sz="2400" dirty="0">
              <a:solidFill>
                <a:schemeClr val="bg1"/>
              </a:solidFill>
              <a:latin typeface="Chalkduster" panose="03050602040202020205" pitchFamily="66" charset="77"/>
            </a:endParaRPr>
          </a:p>
          <a:p>
            <a:pPr marL="457200" indent="-457200">
              <a:lnSpc>
                <a:spcPct val="100000"/>
              </a:lnSpc>
              <a:buFont typeface="Arial" panose="020B0604020202020204" pitchFamily="34" charset="0"/>
              <a:buChar char="•"/>
            </a:pPr>
            <a:r>
              <a:rPr lang="en-US" sz="2400" dirty="0">
                <a:solidFill>
                  <a:schemeClr val="bg1"/>
                </a:solidFill>
                <a:latin typeface="Chalkduster" panose="03050602040202020205" pitchFamily="66" charset="77"/>
              </a:rPr>
              <a:t>Realize the importance of voice data and demonstrate student voice connections with MACS goals &amp; mission.</a:t>
            </a:r>
          </a:p>
        </p:txBody>
      </p:sp>
      <p:pic>
        <p:nvPicPr>
          <p:cNvPr id="6" name="Picture 5">
            <a:extLst>
              <a:ext uri="{FF2B5EF4-FFF2-40B4-BE49-F238E27FC236}">
                <a16:creationId xmlns:a16="http://schemas.microsoft.com/office/drawing/2014/main" id="{31723F41-EFCB-FB4A-BC14-29C06D3FA1F7}"/>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2217743893"/>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E528E9F0-CF40-3746-95A8-F03A24D55FA6}"/>
              </a:ext>
            </a:extLst>
          </p:cNvPr>
          <p:cNvSpPr/>
          <p:nvPr/>
        </p:nvSpPr>
        <p:spPr>
          <a:xfrm>
            <a:off x="865415" y="522510"/>
            <a:ext cx="11136086" cy="830997"/>
          </a:xfrm>
          <a:prstGeom prst="rect">
            <a:avLst/>
          </a:prstGeom>
        </p:spPr>
        <p:txBody>
          <a:bodyPr wrap="square">
            <a:spAutoFit/>
          </a:bodyPr>
          <a:lstStyle/>
          <a:p>
            <a:r>
              <a:rPr lang="en-US" sz="4800" dirty="0">
                <a:solidFill>
                  <a:srgbClr val="FFFF00"/>
                </a:solidFill>
                <a:latin typeface="Chalkduster" panose="03050602040202020205" pitchFamily="66" charset="77"/>
              </a:rPr>
              <a:t>Learning Outcomes Session #1</a:t>
            </a:r>
            <a:endParaRPr lang="en-US" sz="4800" dirty="0"/>
          </a:p>
        </p:txBody>
      </p:sp>
      <p:sp>
        <p:nvSpPr>
          <p:cNvPr id="4" name="Rectangle 3">
            <a:extLst>
              <a:ext uri="{FF2B5EF4-FFF2-40B4-BE49-F238E27FC236}">
                <a16:creationId xmlns:a16="http://schemas.microsoft.com/office/drawing/2014/main" id="{28554B80-BD1E-C44E-A62B-0B8CD0272221}"/>
              </a:ext>
            </a:extLst>
          </p:cNvPr>
          <p:cNvSpPr/>
          <p:nvPr/>
        </p:nvSpPr>
        <p:spPr>
          <a:xfrm>
            <a:off x="685801" y="1877786"/>
            <a:ext cx="11315699" cy="4031873"/>
          </a:xfrm>
          <a:prstGeom prst="rect">
            <a:avLst/>
          </a:prstGeom>
        </p:spPr>
        <p:txBody>
          <a:bodyPr wrap="square">
            <a:spAutoFit/>
          </a:bodyPr>
          <a:lstStyle/>
          <a:p>
            <a:r>
              <a:rPr lang="en-US" sz="3200" dirty="0">
                <a:solidFill>
                  <a:srgbClr val="FFFF00"/>
                </a:solidFill>
                <a:latin typeface="Chalkduster" panose="03050602040202020205" pitchFamily="66" charset="77"/>
              </a:rPr>
              <a:t>  </a:t>
            </a:r>
          </a:p>
          <a:p>
            <a:pPr marL="122001" indent="-342900">
              <a:lnSpc>
                <a:spcPct val="100000"/>
              </a:lnSpc>
              <a:buFont typeface="Arial" panose="020B0604020202020204" pitchFamily="34" charset="0"/>
              <a:buChar char="•"/>
            </a:pPr>
            <a:r>
              <a:rPr lang="en-US" sz="2800" dirty="0">
                <a:solidFill>
                  <a:schemeClr val="bg1"/>
                </a:solidFill>
                <a:latin typeface="Chalkduster" panose="03050602040202020205" pitchFamily="66" charset="77"/>
              </a:rPr>
              <a:t>Embrace a common definition of voice,</a:t>
            </a:r>
          </a:p>
          <a:p>
            <a:pPr marL="122001" indent="-342900">
              <a:lnSpc>
                <a:spcPct val="100000"/>
              </a:lnSpc>
              <a:buFont typeface="Arial" panose="020B0604020202020204" pitchFamily="34" charset="0"/>
              <a:buChar char="•"/>
            </a:pPr>
            <a:endParaRPr lang="en-US" sz="2800" dirty="0">
              <a:solidFill>
                <a:schemeClr val="bg1"/>
              </a:solidFill>
              <a:latin typeface="Chalkduster" panose="03050602040202020205" pitchFamily="66" charset="77"/>
            </a:endParaRPr>
          </a:p>
          <a:p>
            <a:pPr marL="122001" indent="-342900">
              <a:lnSpc>
                <a:spcPct val="100000"/>
              </a:lnSpc>
              <a:buFont typeface="Arial" panose="020B0604020202020204" pitchFamily="34" charset="0"/>
              <a:buChar char="•"/>
            </a:pPr>
            <a:r>
              <a:rPr lang="en-US" sz="2800" dirty="0">
                <a:solidFill>
                  <a:schemeClr val="bg1"/>
                </a:solidFill>
                <a:latin typeface="Chalkduster" panose="03050602040202020205" pitchFamily="66" charset="77"/>
              </a:rPr>
              <a:t>Understand and share why voice matters,</a:t>
            </a:r>
          </a:p>
          <a:p>
            <a:pPr marL="122001" indent="-342900">
              <a:lnSpc>
                <a:spcPct val="100000"/>
              </a:lnSpc>
              <a:buFont typeface="Arial" panose="020B0604020202020204" pitchFamily="34" charset="0"/>
              <a:buChar char="•"/>
            </a:pPr>
            <a:endParaRPr lang="en-US" sz="2800" dirty="0">
              <a:solidFill>
                <a:schemeClr val="bg1"/>
              </a:solidFill>
              <a:latin typeface="Chalkduster" panose="03050602040202020205" pitchFamily="66" charset="77"/>
            </a:endParaRPr>
          </a:p>
          <a:p>
            <a:pPr marL="457200" indent="-457200">
              <a:lnSpc>
                <a:spcPct val="100000"/>
              </a:lnSpc>
              <a:buFont typeface="Arial" panose="020B0604020202020204" pitchFamily="34" charset="0"/>
              <a:buChar char="•"/>
            </a:pPr>
            <a:r>
              <a:rPr lang="en-US" sz="2800" dirty="0">
                <a:solidFill>
                  <a:schemeClr val="bg1"/>
                </a:solidFill>
                <a:latin typeface="Chalkduster" panose="03050602040202020205" pitchFamily="66" charset="77"/>
              </a:rPr>
              <a:t>Use voice skills and instructional strategies in the classroom, and</a:t>
            </a:r>
          </a:p>
          <a:p>
            <a:endParaRPr lang="en-US" sz="2800" dirty="0">
              <a:solidFill>
                <a:schemeClr val="bg1"/>
              </a:solidFill>
              <a:latin typeface="Chalkduster" panose="03050602040202020205" pitchFamily="66" charset="77"/>
            </a:endParaRPr>
          </a:p>
          <a:p>
            <a:pPr marL="457200" indent="-457200">
              <a:lnSpc>
                <a:spcPct val="100000"/>
              </a:lnSpc>
              <a:buFont typeface="Arial" panose="020B0604020202020204" pitchFamily="34" charset="0"/>
              <a:buChar char="•"/>
            </a:pPr>
            <a:r>
              <a:rPr lang="en-US" sz="2800" dirty="0">
                <a:solidFill>
                  <a:schemeClr val="bg1"/>
                </a:solidFill>
                <a:latin typeface="Chalkduster" panose="03050602040202020205" pitchFamily="66" charset="77"/>
              </a:rPr>
              <a:t>Lead Voice initiatives in your school.</a:t>
            </a:r>
          </a:p>
        </p:txBody>
      </p:sp>
      <p:pic>
        <p:nvPicPr>
          <p:cNvPr id="6" name="Picture 5">
            <a:extLst>
              <a:ext uri="{FF2B5EF4-FFF2-40B4-BE49-F238E27FC236}">
                <a16:creationId xmlns:a16="http://schemas.microsoft.com/office/drawing/2014/main" id="{B5784394-8647-0D45-BA37-908440FBA4B3}"/>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425226632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830997"/>
          </a:xfrm>
          <a:prstGeom prst="rect">
            <a:avLst/>
          </a:prstGeom>
        </p:spPr>
        <p:txBody>
          <a:bodyPr wrap="square">
            <a:spAutoFit/>
          </a:bodyPr>
          <a:lstStyle/>
          <a:p>
            <a:r>
              <a:rPr lang="en-US" sz="4800" dirty="0">
                <a:solidFill>
                  <a:srgbClr val="FFFF00"/>
                </a:solidFill>
                <a:latin typeface="Chalkduster" panose="03050602040202020205" pitchFamily="66" charset="77"/>
              </a:rPr>
              <a:t>SIF Rubric 2.0 Connections</a:t>
            </a:r>
            <a:endParaRPr lang="en-US" sz="4800" dirty="0"/>
          </a:p>
        </p:txBody>
      </p:sp>
      <p:sp>
        <p:nvSpPr>
          <p:cNvPr id="4" name="TextBox 3">
            <a:extLst>
              <a:ext uri="{FF2B5EF4-FFF2-40B4-BE49-F238E27FC236}">
                <a16:creationId xmlns:a16="http://schemas.microsoft.com/office/drawing/2014/main" id="{728F3362-533B-814C-A3E7-CDA5EB26C431}"/>
              </a:ext>
            </a:extLst>
          </p:cNvPr>
          <p:cNvSpPr txBox="1"/>
          <p:nvPr/>
        </p:nvSpPr>
        <p:spPr>
          <a:xfrm>
            <a:off x="2073728" y="2158173"/>
            <a:ext cx="9535885" cy="25032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Learning and Teaching: </a:t>
            </a:r>
          </a:p>
          <a:p>
            <a:endParaRPr lang="en-US" sz="3600" dirty="0">
              <a:solidFill>
                <a:srgbClr val="FFFF00"/>
              </a:solidFill>
              <a:latin typeface="Chalkduster" panose="03050602040202020205" pitchFamily="66" charset="77"/>
              <a:sym typeface="Helvetica Light"/>
            </a:endParaRPr>
          </a:p>
          <a:p>
            <a:r>
              <a:rPr lang="en-US" sz="2800" dirty="0">
                <a:solidFill>
                  <a:schemeClr val="bg1"/>
                </a:solidFill>
                <a:latin typeface="Chalkduster" panose="03050602040202020205" pitchFamily="66" charset="77"/>
              </a:rPr>
              <a:t>Use of voice instructional strategies, assessments and student input to enhance teaching and learning.</a:t>
            </a:r>
          </a:p>
        </p:txBody>
      </p:sp>
      <p:pic>
        <p:nvPicPr>
          <p:cNvPr id="6" name="Picture 5">
            <a:extLst>
              <a:ext uri="{FF2B5EF4-FFF2-40B4-BE49-F238E27FC236}">
                <a16:creationId xmlns:a16="http://schemas.microsoft.com/office/drawing/2014/main" id="{D4687119-5F30-0F4B-BB2E-379BB4233977}"/>
              </a:ext>
            </a:extLst>
          </p:cNvPr>
          <p:cNvPicPr>
            <a:picLocks noChangeAspect="1"/>
          </p:cNvPicPr>
          <p:nvPr/>
        </p:nvPicPr>
        <p:blipFill>
          <a:blip r:embed="rId3"/>
          <a:stretch>
            <a:fillRect/>
          </a:stretch>
        </p:blipFill>
        <p:spPr>
          <a:xfrm>
            <a:off x="0" y="4384422"/>
            <a:ext cx="1778000" cy="2473577"/>
          </a:xfrm>
          <a:prstGeom prst="rect">
            <a:avLst/>
          </a:prstGeom>
        </p:spPr>
      </p:pic>
      <p:pic>
        <p:nvPicPr>
          <p:cNvPr id="8" name="Picture 7">
            <a:extLst>
              <a:ext uri="{FF2B5EF4-FFF2-40B4-BE49-F238E27FC236}">
                <a16:creationId xmlns:a16="http://schemas.microsoft.com/office/drawing/2014/main" id="{EB093C70-35C8-DF4A-BB14-3EA21D8603E9}"/>
              </a:ext>
            </a:extLst>
          </p:cNvPr>
          <p:cNvPicPr>
            <a:picLocks noChangeAspect="1"/>
          </p:cNvPicPr>
          <p:nvPr/>
        </p:nvPicPr>
        <p:blipFill>
          <a:blip r:embed="rId4"/>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4129569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830997"/>
          </a:xfrm>
          <a:prstGeom prst="rect">
            <a:avLst/>
          </a:prstGeom>
        </p:spPr>
        <p:txBody>
          <a:bodyPr wrap="square">
            <a:spAutoFit/>
          </a:bodyPr>
          <a:lstStyle/>
          <a:p>
            <a:r>
              <a:rPr lang="en-US" sz="4800" dirty="0">
                <a:solidFill>
                  <a:srgbClr val="FFFF00"/>
                </a:solidFill>
                <a:latin typeface="Chalkduster" panose="03050602040202020205" pitchFamily="66" charset="77"/>
              </a:rPr>
              <a:t>SIF Rubric 2.0 Connections</a:t>
            </a:r>
            <a:endParaRPr lang="en-US" sz="4800" dirty="0"/>
          </a:p>
        </p:txBody>
      </p:sp>
      <p:sp>
        <p:nvSpPr>
          <p:cNvPr id="4" name="TextBox 3">
            <a:extLst>
              <a:ext uri="{FF2B5EF4-FFF2-40B4-BE49-F238E27FC236}">
                <a16:creationId xmlns:a16="http://schemas.microsoft.com/office/drawing/2014/main" id="{728F3362-533B-814C-A3E7-CDA5EB26C431}"/>
              </a:ext>
            </a:extLst>
          </p:cNvPr>
          <p:cNvSpPr txBox="1"/>
          <p:nvPr/>
        </p:nvSpPr>
        <p:spPr>
          <a:xfrm>
            <a:off x="2090057" y="2135186"/>
            <a:ext cx="9486900" cy="324191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Leadership and Management: </a:t>
            </a:r>
          </a:p>
          <a:p>
            <a:pPr defTabSz="584200" latinLnBrk="1" hangingPunct="0"/>
            <a:endParaRPr lang="en-US" sz="2800" dirty="0">
              <a:solidFill>
                <a:schemeClr val="bg1"/>
              </a:solidFill>
              <a:latin typeface="Chalkduster" panose="03050602040202020205" pitchFamily="66" charset="77"/>
            </a:endParaRPr>
          </a:p>
          <a:p>
            <a:pPr defTabSz="584200" latinLnBrk="1" hangingPunct="0"/>
            <a:r>
              <a:rPr lang="en-US" sz="2800" dirty="0" err="1">
                <a:solidFill>
                  <a:schemeClr val="bg1"/>
                </a:solidFill>
                <a:latin typeface="Chalkduster" panose="03050602040202020205" pitchFamily="66" charset="77"/>
              </a:rPr>
              <a:t>Utilise</a:t>
            </a:r>
            <a:r>
              <a:rPr lang="en-US" sz="2800" dirty="0">
                <a:solidFill>
                  <a:schemeClr val="bg1"/>
                </a:solidFill>
                <a:latin typeface="Chalkduster" panose="03050602040202020205" pitchFamily="66" charset="77"/>
              </a:rPr>
              <a:t> provided voice resources to create </a:t>
            </a:r>
          </a:p>
          <a:p>
            <a:pPr defTabSz="584200" latinLnBrk="1" hangingPunct="0"/>
            <a:r>
              <a:rPr lang="en-US" sz="2800" dirty="0">
                <a:solidFill>
                  <a:schemeClr val="bg1"/>
                </a:solidFill>
                <a:latin typeface="Chalkduster" panose="03050602040202020205" pitchFamily="66" charset="77"/>
              </a:rPr>
              <a:t>and reflect shared goals and vision. </a:t>
            </a:r>
          </a:p>
          <a:p>
            <a:pPr defTabSz="584200" latinLnBrk="1" hangingPunct="0"/>
            <a:r>
              <a:rPr lang="en-US" sz="2800" dirty="0">
                <a:solidFill>
                  <a:schemeClr val="bg1"/>
                </a:solidFill>
                <a:latin typeface="Chalkduster" panose="03050602040202020205" pitchFamily="66" charset="77"/>
              </a:rPr>
              <a:t>(Participants will learn that respect and</a:t>
            </a:r>
          </a:p>
          <a:p>
            <a:pPr defTabSz="584200" latinLnBrk="1" hangingPunct="0"/>
            <a:r>
              <a:rPr lang="en-US" sz="2800" dirty="0">
                <a:solidFill>
                  <a:schemeClr val="bg1"/>
                </a:solidFill>
                <a:latin typeface="Chalkduster" panose="03050602040202020205" pitchFamily="66" charset="77"/>
              </a:rPr>
              <a:t> collaboration are integral to the </a:t>
            </a:r>
          </a:p>
          <a:p>
            <a:pPr defTabSz="584200" latinLnBrk="1" hangingPunct="0"/>
            <a:r>
              <a:rPr lang="en-US" sz="2800" dirty="0">
                <a:solidFill>
                  <a:schemeClr val="bg1"/>
                </a:solidFill>
                <a:latin typeface="Chalkduster" panose="03050602040202020205" pitchFamily="66" charset="77"/>
              </a:rPr>
              <a:t>understanding of the Voice Process). </a:t>
            </a:r>
            <a:endParaRPr kumimoji="0" lang="en-US" sz="28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CE901E39-CD4A-0943-B582-81AA9E22ECA6}"/>
              </a:ext>
            </a:extLst>
          </p:cNvPr>
          <p:cNvPicPr>
            <a:picLocks noChangeAspect="1"/>
          </p:cNvPicPr>
          <p:nvPr/>
        </p:nvPicPr>
        <p:blipFill>
          <a:blip r:embed="rId3"/>
          <a:stretch>
            <a:fillRect/>
          </a:stretch>
        </p:blipFill>
        <p:spPr>
          <a:xfrm>
            <a:off x="0" y="2755900"/>
            <a:ext cx="1816100" cy="4102100"/>
          </a:xfrm>
          <a:prstGeom prst="rect">
            <a:avLst/>
          </a:prstGeom>
        </p:spPr>
      </p:pic>
      <p:pic>
        <p:nvPicPr>
          <p:cNvPr id="8" name="Picture 7">
            <a:extLst>
              <a:ext uri="{FF2B5EF4-FFF2-40B4-BE49-F238E27FC236}">
                <a16:creationId xmlns:a16="http://schemas.microsoft.com/office/drawing/2014/main" id="{85C19B6C-CDE1-A644-BAE0-C4BBAA2ECEA8}"/>
              </a:ext>
            </a:extLst>
          </p:cNvPr>
          <p:cNvPicPr>
            <a:picLocks noChangeAspect="1"/>
          </p:cNvPicPr>
          <p:nvPr/>
        </p:nvPicPr>
        <p:blipFill>
          <a:blip r:embed="rId4"/>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41588312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830997"/>
          </a:xfrm>
          <a:prstGeom prst="rect">
            <a:avLst/>
          </a:prstGeom>
        </p:spPr>
        <p:txBody>
          <a:bodyPr wrap="square">
            <a:spAutoFit/>
          </a:bodyPr>
          <a:lstStyle/>
          <a:p>
            <a:r>
              <a:rPr lang="en-US" sz="4800" dirty="0">
                <a:solidFill>
                  <a:srgbClr val="FFFF00"/>
                </a:solidFill>
                <a:latin typeface="Chalkduster" panose="03050602040202020205" pitchFamily="66" charset="77"/>
              </a:rPr>
              <a:t>SIF Rubric 2.0 Connections</a:t>
            </a:r>
            <a:endParaRPr lang="en-US" sz="4800" dirty="0"/>
          </a:p>
        </p:txBody>
      </p:sp>
      <p:pic>
        <p:nvPicPr>
          <p:cNvPr id="12" name="Picture 11">
            <a:extLst>
              <a:ext uri="{FF2B5EF4-FFF2-40B4-BE49-F238E27FC236}">
                <a16:creationId xmlns:a16="http://schemas.microsoft.com/office/drawing/2014/main" id="{43667E0E-3C49-0942-97E8-0C92C5EDE24D}"/>
              </a:ext>
            </a:extLst>
          </p:cNvPr>
          <p:cNvPicPr>
            <a:picLocks noChangeAspect="1"/>
          </p:cNvPicPr>
          <p:nvPr/>
        </p:nvPicPr>
        <p:blipFill>
          <a:blip r:embed="rId3"/>
          <a:stretch>
            <a:fillRect/>
          </a:stretch>
        </p:blipFill>
        <p:spPr>
          <a:xfrm>
            <a:off x="0" y="3302000"/>
            <a:ext cx="1828800" cy="3556000"/>
          </a:xfrm>
          <a:prstGeom prst="rect">
            <a:avLst/>
          </a:prstGeom>
        </p:spPr>
      </p:pic>
      <p:sp>
        <p:nvSpPr>
          <p:cNvPr id="13" name="TextBox 12">
            <a:extLst>
              <a:ext uri="{FF2B5EF4-FFF2-40B4-BE49-F238E27FC236}">
                <a16:creationId xmlns:a16="http://schemas.microsoft.com/office/drawing/2014/main" id="{1666A75A-03FC-F049-83CE-9467D246FBD0}"/>
              </a:ext>
            </a:extLst>
          </p:cNvPr>
          <p:cNvSpPr txBox="1"/>
          <p:nvPr/>
        </p:nvSpPr>
        <p:spPr>
          <a:xfrm>
            <a:off x="2530929" y="2113295"/>
            <a:ext cx="8784771" cy="28110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Student Wellbeing Sphere: </a:t>
            </a:r>
          </a:p>
          <a:p>
            <a:pPr defTabSz="584200" latinLnBrk="1" hangingPunct="0"/>
            <a:endParaRPr lang="en-AU" sz="2800" dirty="0">
              <a:solidFill>
                <a:schemeClr val="bg1"/>
              </a:solidFill>
              <a:latin typeface="Chalkduster" panose="03050602040202020205" pitchFamily="66" charset="77"/>
            </a:endParaRPr>
          </a:p>
          <a:p>
            <a:pPr defTabSz="584200" latinLnBrk="1" hangingPunct="0"/>
            <a:r>
              <a:rPr lang="en-AU" sz="2800" dirty="0">
                <a:solidFill>
                  <a:schemeClr val="bg1"/>
                </a:solidFill>
                <a:latin typeface="Chalkduster" panose="03050602040202020205" pitchFamily="66" charset="77"/>
              </a:rPr>
              <a:t>Activation of student voice including in </a:t>
            </a:r>
          </a:p>
          <a:p>
            <a:pPr defTabSz="584200" latinLnBrk="1" hangingPunct="0"/>
            <a:r>
              <a:rPr lang="en-AU" sz="2800" dirty="0">
                <a:solidFill>
                  <a:schemeClr val="bg1"/>
                </a:solidFill>
                <a:latin typeface="Chalkduster" panose="03050602040202020205" pitchFamily="66" charset="77"/>
              </a:rPr>
              <a:t>leadership and learning, to strengthen </a:t>
            </a:r>
          </a:p>
          <a:p>
            <a:pPr defTabSz="584200" latinLnBrk="1" hangingPunct="0"/>
            <a:r>
              <a:rPr lang="en-AU" sz="2800" dirty="0">
                <a:solidFill>
                  <a:schemeClr val="bg1"/>
                </a:solidFill>
                <a:latin typeface="Chalkduster" panose="03050602040202020205" pitchFamily="66" charset="77"/>
              </a:rPr>
              <a:t>students’ participation and engagement in school.</a:t>
            </a:r>
            <a:endParaRPr kumimoji="0" lang="en-US" sz="28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14" name="Picture 13">
            <a:extLst>
              <a:ext uri="{FF2B5EF4-FFF2-40B4-BE49-F238E27FC236}">
                <a16:creationId xmlns:a16="http://schemas.microsoft.com/office/drawing/2014/main" id="{734BC3F1-308D-5D42-89D6-482FECFE11BC}"/>
              </a:ext>
            </a:extLst>
          </p:cNvPr>
          <p:cNvPicPr>
            <a:picLocks noChangeAspect="1"/>
          </p:cNvPicPr>
          <p:nvPr/>
        </p:nvPicPr>
        <p:blipFill>
          <a:blip r:embed="rId4"/>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2545095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rPr>
              <a:t>Waterfall Chats</a:t>
            </a:r>
            <a:endParaRPr lang="en-US" sz="4800" dirty="0"/>
          </a:p>
        </p:txBody>
      </p:sp>
      <p:sp>
        <p:nvSpPr>
          <p:cNvPr id="13" name="TextBox 12">
            <a:extLst>
              <a:ext uri="{FF2B5EF4-FFF2-40B4-BE49-F238E27FC236}">
                <a16:creationId xmlns:a16="http://schemas.microsoft.com/office/drawing/2014/main" id="{1666A75A-03FC-F049-83CE-9467D246FBD0}"/>
              </a:ext>
            </a:extLst>
          </p:cNvPr>
          <p:cNvSpPr txBox="1"/>
          <p:nvPr/>
        </p:nvSpPr>
        <p:spPr>
          <a:xfrm>
            <a:off x="2530929" y="1705384"/>
            <a:ext cx="8833757"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42915" indent="-642915" defTabSz="410751" latinLnBrk="1" hangingPunct="0">
              <a:lnSpc>
                <a:spcPct val="100000"/>
              </a:lnSpc>
              <a:buFontTx/>
              <a:buAutoNum type="arabicPeriod"/>
            </a:pPr>
            <a:r>
              <a:rPr lang="en-US" sz="2400" kern="0" dirty="0">
                <a:solidFill>
                  <a:srgbClr val="FFFFFF"/>
                </a:solidFill>
                <a:latin typeface="Chalkduster" panose="03050602040202020205" pitchFamily="66" charset="77"/>
                <a:sym typeface="Helvetica Light"/>
              </a:rPr>
              <a:t>Type your response in the chat, but don’t </a:t>
            </a:r>
          </a:p>
          <a:p>
            <a:pPr defTabSz="410751" latinLnBrk="1" hangingPunct="0">
              <a:lnSpc>
                <a:spcPct val="100000"/>
              </a:lnSpc>
            </a:pPr>
            <a:r>
              <a:rPr lang="en-US" sz="2400" kern="0" dirty="0">
                <a:solidFill>
                  <a:srgbClr val="FFFFFF"/>
                </a:solidFill>
                <a:latin typeface="Chalkduster" panose="03050602040202020205" pitchFamily="66" charset="77"/>
                <a:sym typeface="Helvetica Light"/>
              </a:rPr>
              <a:t>	  push send…yet!</a:t>
            </a:r>
          </a:p>
          <a:p>
            <a:pPr marL="642915" indent="-642915" defTabSz="410751" latinLnBrk="1" hangingPunct="0">
              <a:lnSpc>
                <a:spcPct val="100000"/>
              </a:lnSpc>
              <a:buFontTx/>
              <a:buAutoNum type="arabicPeriod"/>
            </a:pPr>
            <a:endParaRPr lang="en-US" sz="2400" kern="0" dirty="0">
              <a:solidFill>
                <a:srgbClr val="FFFFFF"/>
              </a:solidFill>
              <a:latin typeface="Chalkduster" panose="03050602040202020205" pitchFamily="66" charset="77"/>
              <a:sym typeface="Helvetica Light"/>
            </a:endParaRPr>
          </a:p>
          <a:p>
            <a:pPr defTabSz="410751" latinLnBrk="1" hangingPunct="0">
              <a:lnSpc>
                <a:spcPct val="100000"/>
              </a:lnSpc>
            </a:pPr>
            <a:r>
              <a:rPr lang="en-US" sz="2400" kern="0" dirty="0">
                <a:solidFill>
                  <a:srgbClr val="FFFFFF"/>
                </a:solidFill>
                <a:latin typeface="Chalkduster" panose="03050602040202020205" pitchFamily="66" charset="77"/>
                <a:sym typeface="Helvetica Light"/>
              </a:rPr>
              <a:t>2.		Reread your response &amp; see if there is</a:t>
            </a:r>
            <a:br>
              <a:rPr lang="en-US" sz="2400" kern="0" dirty="0">
                <a:solidFill>
                  <a:srgbClr val="FFFFFF"/>
                </a:solidFill>
                <a:latin typeface="Chalkduster" panose="03050602040202020205" pitchFamily="66" charset="77"/>
                <a:sym typeface="Helvetica Light"/>
              </a:rPr>
            </a:br>
            <a:r>
              <a:rPr lang="en-US" sz="2400" kern="0" dirty="0">
                <a:solidFill>
                  <a:srgbClr val="FFFFFF"/>
                </a:solidFill>
                <a:latin typeface="Chalkduster" panose="03050602040202020205" pitchFamily="66" charset="77"/>
                <a:sym typeface="Helvetica Light"/>
              </a:rPr>
              <a:t>		anything you want to edit or add.</a:t>
            </a:r>
          </a:p>
          <a:p>
            <a:pPr marL="642915" indent="-642915" defTabSz="410751" latinLnBrk="1" hangingPunct="0">
              <a:lnSpc>
                <a:spcPct val="100000"/>
              </a:lnSpc>
              <a:buFontTx/>
              <a:buAutoNum type="arabicPeriod"/>
            </a:pPr>
            <a:endParaRPr lang="en-US" sz="2400" kern="0" dirty="0">
              <a:solidFill>
                <a:srgbClr val="FFFFFF"/>
              </a:solidFill>
              <a:latin typeface="Chalkduster" panose="03050602040202020205" pitchFamily="66" charset="77"/>
              <a:sym typeface="Helvetica Light"/>
            </a:endParaRPr>
          </a:p>
          <a:p>
            <a:pPr defTabSz="410751" latinLnBrk="1" hangingPunct="0">
              <a:lnSpc>
                <a:spcPct val="100000"/>
              </a:lnSpc>
            </a:pPr>
            <a:r>
              <a:rPr lang="en-US" sz="2400" kern="0" dirty="0">
                <a:solidFill>
                  <a:srgbClr val="FFFFFF"/>
                </a:solidFill>
                <a:latin typeface="Chalkduster" panose="03050602040202020205" pitchFamily="66" charset="77"/>
                <a:sym typeface="Helvetica Light"/>
              </a:rPr>
              <a:t>3.		When I say “waterfall”, push send!</a:t>
            </a:r>
          </a:p>
          <a:p>
            <a:pPr marL="642915" indent="-642915" defTabSz="410751" latinLnBrk="1" hangingPunct="0">
              <a:lnSpc>
                <a:spcPct val="100000"/>
              </a:lnSpc>
              <a:buFontTx/>
              <a:buAutoNum type="arabicPeriod"/>
            </a:pPr>
            <a:endParaRPr lang="en-US" sz="2400" kern="0" dirty="0">
              <a:solidFill>
                <a:srgbClr val="FFFFFF"/>
              </a:solidFill>
              <a:latin typeface="Chalkduster" panose="03050602040202020205" pitchFamily="66" charset="77"/>
              <a:sym typeface="Helvetica Light"/>
            </a:endParaRPr>
          </a:p>
          <a:p>
            <a:pPr defTabSz="410751" latinLnBrk="1" hangingPunct="0">
              <a:lnSpc>
                <a:spcPct val="100000"/>
              </a:lnSpc>
            </a:pPr>
            <a:r>
              <a:rPr lang="en-US" sz="2400" kern="0" dirty="0">
                <a:solidFill>
                  <a:srgbClr val="FFFFFF"/>
                </a:solidFill>
                <a:latin typeface="Chalkduster" panose="03050602040202020205" pitchFamily="66" charset="77"/>
                <a:sym typeface="Helvetica Light"/>
              </a:rPr>
              <a:t>4.		Scroll up &amp; read what others have written.</a:t>
            </a:r>
          </a:p>
          <a:p>
            <a:pPr marL="642915" indent="-642915" defTabSz="410751" latinLnBrk="1" hangingPunct="0">
              <a:lnSpc>
                <a:spcPct val="100000"/>
              </a:lnSpc>
              <a:buFontTx/>
              <a:buAutoNum type="arabicPeriod"/>
            </a:pPr>
            <a:endParaRPr lang="en-US" sz="2400" kern="0" dirty="0">
              <a:solidFill>
                <a:srgbClr val="FFFFFF"/>
              </a:solidFill>
              <a:latin typeface="Chalkduster" panose="03050602040202020205" pitchFamily="66" charset="77"/>
              <a:sym typeface="Helvetica Light"/>
            </a:endParaRPr>
          </a:p>
          <a:p>
            <a:pPr defTabSz="410751" latinLnBrk="1" hangingPunct="0">
              <a:lnSpc>
                <a:spcPct val="100000"/>
              </a:lnSpc>
            </a:pPr>
            <a:r>
              <a:rPr lang="en-US" sz="2400" kern="0" dirty="0">
                <a:solidFill>
                  <a:srgbClr val="FFFFFF"/>
                </a:solidFill>
                <a:latin typeface="Chalkduster" panose="03050602040202020205" pitchFamily="66" charset="77"/>
                <a:sym typeface="Helvetica Light"/>
              </a:rPr>
              <a:t>5.		Type a response to what at least one</a:t>
            </a:r>
            <a:br>
              <a:rPr lang="en-US" sz="2400" kern="0" dirty="0">
                <a:solidFill>
                  <a:srgbClr val="FFFFFF"/>
                </a:solidFill>
                <a:latin typeface="Chalkduster" panose="03050602040202020205" pitchFamily="66" charset="77"/>
                <a:sym typeface="Helvetica Light"/>
              </a:rPr>
            </a:br>
            <a:r>
              <a:rPr lang="en-US" sz="2400" kern="0" dirty="0">
                <a:solidFill>
                  <a:srgbClr val="FFFFFF"/>
                </a:solidFill>
                <a:latin typeface="Chalkduster" panose="03050602040202020205" pitchFamily="66" charset="77"/>
                <a:sym typeface="Helvetica Light"/>
              </a:rPr>
              <a:t>		other person has written.</a:t>
            </a:r>
            <a:endParaRPr lang="en-US" sz="2400" kern="0" dirty="0">
              <a:solidFill>
                <a:srgbClr val="FFFF00"/>
              </a:solidFill>
              <a:latin typeface="Chalkduster" panose="03050602040202020205" pitchFamily="66" charset="77"/>
              <a:sym typeface="Helvetica Light"/>
            </a:endParaRPr>
          </a:p>
        </p:txBody>
      </p:sp>
      <p:pic>
        <p:nvPicPr>
          <p:cNvPr id="8" name="Picture 7">
            <a:extLst>
              <a:ext uri="{FF2B5EF4-FFF2-40B4-BE49-F238E27FC236}">
                <a16:creationId xmlns:a16="http://schemas.microsoft.com/office/drawing/2014/main" id="{13476FE5-D29C-E04A-8BEC-0E26ABB28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55020">
            <a:off x="353034" y="353497"/>
            <a:ext cx="1645253" cy="2193670"/>
          </a:xfrm>
          <a:prstGeom prst="rect">
            <a:avLst/>
          </a:prstGeom>
          <a:effectLst>
            <a:softEdge rad="114300"/>
          </a:effectLst>
        </p:spPr>
      </p:pic>
      <p:pic>
        <p:nvPicPr>
          <p:cNvPr id="9" name="Picture 8">
            <a:extLst>
              <a:ext uri="{FF2B5EF4-FFF2-40B4-BE49-F238E27FC236}">
                <a16:creationId xmlns:a16="http://schemas.microsoft.com/office/drawing/2014/main" id="{2654A21E-3881-5B4E-BBAB-8DC531775BE5}"/>
              </a:ext>
            </a:extLst>
          </p:cNvPr>
          <p:cNvPicPr>
            <a:picLocks noChangeAspect="1"/>
          </p:cNvPicPr>
          <p:nvPr/>
        </p:nvPicPr>
        <p:blipFill>
          <a:blip r:embed="rId4"/>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22894828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rPr>
              <a:t>Waterfall Chats</a:t>
            </a:r>
            <a:endParaRPr lang="en-US" sz="4800" dirty="0"/>
          </a:p>
        </p:txBody>
      </p:sp>
      <p:sp>
        <p:nvSpPr>
          <p:cNvPr id="13" name="TextBox 12">
            <a:extLst>
              <a:ext uri="{FF2B5EF4-FFF2-40B4-BE49-F238E27FC236}">
                <a16:creationId xmlns:a16="http://schemas.microsoft.com/office/drawing/2014/main" id="{1666A75A-03FC-F049-83CE-9467D246FBD0}"/>
              </a:ext>
            </a:extLst>
          </p:cNvPr>
          <p:cNvSpPr txBox="1"/>
          <p:nvPr/>
        </p:nvSpPr>
        <p:spPr>
          <a:xfrm>
            <a:off x="1371600" y="2225549"/>
            <a:ext cx="8833757" cy="23185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10751" latinLnBrk="1" hangingPunct="0">
              <a:lnSpc>
                <a:spcPct val="100000"/>
              </a:lnSpc>
            </a:pPr>
            <a:endParaRPr lang="en-US" sz="3600" kern="0" dirty="0">
              <a:solidFill>
                <a:srgbClr val="FFFFFF"/>
              </a:solidFill>
              <a:latin typeface="Chalkduster" panose="03050602040202020205" pitchFamily="66" charset="77"/>
              <a:sym typeface="Helvetica Light"/>
            </a:endParaRPr>
          </a:p>
          <a:p>
            <a:pPr algn="ctr" defTabSz="410751" latinLnBrk="1" hangingPunct="0">
              <a:lnSpc>
                <a:spcPct val="100000"/>
              </a:lnSpc>
            </a:pPr>
            <a:r>
              <a:rPr lang="en-US" sz="3600" kern="0" dirty="0">
                <a:solidFill>
                  <a:srgbClr val="FFFFFF"/>
                </a:solidFill>
                <a:latin typeface="Chalkduster" panose="03050602040202020205" pitchFamily="66" charset="77"/>
                <a:sym typeface="Helvetica Light"/>
              </a:rPr>
              <a:t>What comes to your mind </a:t>
            </a:r>
          </a:p>
          <a:p>
            <a:pPr algn="ctr" defTabSz="410751" latinLnBrk="1" hangingPunct="0">
              <a:lnSpc>
                <a:spcPct val="100000"/>
              </a:lnSpc>
            </a:pPr>
            <a:r>
              <a:rPr lang="en-US" sz="3600" kern="0" dirty="0">
                <a:solidFill>
                  <a:srgbClr val="FFFFFF"/>
                </a:solidFill>
                <a:latin typeface="Chalkduster" panose="03050602040202020205" pitchFamily="66" charset="77"/>
                <a:sym typeface="Helvetica Light"/>
              </a:rPr>
              <a:t>when you hear the term</a:t>
            </a:r>
            <a:br>
              <a:rPr lang="en-US" sz="3600" kern="0" dirty="0">
                <a:solidFill>
                  <a:srgbClr val="FFFFFF"/>
                </a:solidFill>
                <a:latin typeface="Chalkduster" panose="03050602040202020205" pitchFamily="66" charset="77"/>
                <a:sym typeface="Helvetica Light"/>
              </a:rPr>
            </a:br>
            <a:r>
              <a:rPr lang="en-US" sz="3600" kern="0" dirty="0">
                <a:solidFill>
                  <a:srgbClr val="FFFFFF"/>
                </a:solidFill>
                <a:latin typeface="Chalkduster" panose="03050602040202020205" pitchFamily="66" charset="77"/>
                <a:sym typeface="Helvetica Light"/>
              </a:rPr>
              <a:t>Student Voice?</a:t>
            </a:r>
            <a:endParaRPr lang="en-US" sz="3600" kern="0" dirty="0">
              <a:solidFill>
                <a:srgbClr val="FFFF00"/>
              </a:solidFill>
              <a:latin typeface="Chalkduster" panose="03050602040202020205" pitchFamily="66" charset="77"/>
              <a:sym typeface="Helvetica Light"/>
            </a:endParaRPr>
          </a:p>
        </p:txBody>
      </p:sp>
      <p:pic>
        <p:nvPicPr>
          <p:cNvPr id="8" name="Picture 7">
            <a:extLst>
              <a:ext uri="{FF2B5EF4-FFF2-40B4-BE49-F238E27FC236}">
                <a16:creationId xmlns:a16="http://schemas.microsoft.com/office/drawing/2014/main" id="{13476FE5-D29C-E04A-8BEC-0E26ABB28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55020">
            <a:off x="353034" y="353497"/>
            <a:ext cx="1645253" cy="2193670"/>
          </a:xfrm>
          <a:prstGeom prst="rect">
            <a:avLst/>
          </a:prstGeom>
          <a:effectLst>
            <a:softEdge rad="114300"/>
          </a:effectLst>
        </p:spPr>
      </p:pic>
    </p:spTree>
    <p:extLst>
      <p:ext uri="{BB962C8B-B14F-4D97-AF65-F5344CB8AC3E}">
        <p14:creationId xmlns:p14="http://schemas.microsoft.com/office/powerpoint/2010/main" val="317683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1569660"/>
          </a:xfrm>
          <a:prstGeom prst="rect">
            <a:avLst/>
          </a:prstGeom>
        </p:spPr>
        <p:txBody>
          <a:bodyPr wrap="square">
            <a:spAutoFit/>
          </a:bodyPr>
          <a:lstStyle/>
          <a:p>
            <a:pPr algn="ct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Quaglia Institute </a:t>
            </a:r>
          </a:p>
          <a:p>
            <a:pPr algn="ct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Research</a:t>
            </a:r>
            <a:endParaRPr lang="en-US" sz="4800" dirty="0"/>
          </a:p>
        </p:txBody>
      </p:sp>
      <p:pic>
        <p:nvPicPr>
          <p:cNvPr id="9" name="Picture 8">
            <a:extLst>
              <a:ext uri="{FF2B5EF4-FFF2-40B4-BE49-F238E27FC236}">
                <a16:creationId xmlns:a16="http://schemas.microsoft.com/office/drawing/2014/main" id="{4ED2437E-6DB2-AA4E-A161-72C8A9A35F00}"/>
              </a:ext>
            </a:extLst>
          </p:cNvPr>
          <p:cNvPicPr>
            <a:picLocks noChangeAspect="1"/>
          </p:cNvPicPr>
          <p:nvPr/>
        </p:nvPicPr>
        <p:blipFill rotWithShape="1">
          <a:blip r:embed="rId4">
            <a:extLst>
              <a:ext uri="{28A0092B-C50C-407E-A947-70E740481C1C}">
                <a14:useLocalDpi xmlns:a14="http://schemas.microsoft.com/office/drawing/2010/main" val="0"/>
              </a:ext>
            </a:extLst>
          </a:blip>
          <a:srcRect l="8898" t="2207" r="4437" b="6428"/>
          <a:stretch/>
        </p:blipFill>
        <p:spPr>
          <a:xfrm rot="691152">
            <a:off x="519804" y="-28399"/>
            <a:ext cx="2257878" cy="2935030"/>
          </a:xfrm>
          <a:prstGeom prst="rect">
            <a:avLst/>
          </a:prstGeom>
          <a:effectLst>
            <a:softEdge rad="609600"/>
          </a:effectLst>
        </p:spPr>
      </p:pic>
      <p:sp>
        <p:nvSpPr>
          <p:cNvPr id="4" name="Rectangle 3">
            <a:extLst>
              <a:ext uri="{FF2B5EF4-FFF2-40B4-BE49-F238E27FC236}">
                <a16:creationId xmlns:a16="http://schemas.microsoft.com/office/drawing/2014/main" id="{36121C9E-69EC-D34E-93AA-C8579CAEC8D6}"/>
              </a:ext>
            </a:extLst>
          </p:cNvPr>
          <p:cNvSpPr/>
          <p:nvPr/>
        </p:nvSpPr>
        <p:spPr>
          <a:xfrm>
            <a:off x="3048000" y="1987617"/>
            <a:ext cx="6096000" cy="1200329"/>
          </a:xfrm>
          <a:prstGeom prst="rect">
            <a:avLst/>
          </a:prstGeom>
        </p:spPr>
        <p:txBody>
          <a:bodyPr>
            <a:spAutoFit/>
          </a:bodyPr>
          <a:lstStyle/>
          <a:p>
            <a:pPr algn="ctr"/>
            <a:r>
              <a:rPr lang="en-US" sz="2400" kern="0" dirty="0">
                <a:solidFill>
                  <a:srgbClr val="FFFF00"/>
                </a:solidFill>
                <a:effectLst>
                  <a:outerShdw blurRad="50800" dist="38100" dir="2700000">
                    <a:srgbClr val="000000">
                      <a:alpha val="43000"/>
                    </a:srgbClr>
                  </a:outerShdw>
                </a:effectLst>
                <a:latin typeface="Chalkduster"/>
                <a:cs typeface="Chalkduster"/>
                <a:sym typeface="Helvetica Light"/>
              </a:rPr>
              <a:t>12 years of data</a:t>
            </a:r>
            <a:br>
              <a:rPr lang="en-US" sz="2400" kern="0" dirty="0">
                <a:solidFill>
                  <a:srgbClr val="FFFF00"/>
                </a:solidFill>
                <a:effectLst>
                  <a:outerShdw blurRad="50800" dist="38100" dir="2700000">
                    <a:srgbClr val="000000">
                      <a:alpha val="43000"/>
                    </a:srgbClr>
                  </a:outerShdw>
                </a:effectLst>
                <a:latin typeface="Chalkduster"/>
                <a:cs typeface="Chalkduster"/>
                <a:sym typeface="Helvetica Light"/>
              </a:rPr>
            </a:br>
            <a:r>
              <a:rPr lang="en-US" sz="2400" kern="0" dirty="0">
                <a:solidFill>
                  <a:srgbClr val="FFFF00"/>
                </a:solidFill>
                <a:effectLst>
                  <a:outerShdw blurRad="50800" dist="38100" dir="2700000">
                    <a:srgbClr val="000000">
                      <a:alpha val="43000"/>
                    </a:srgbClr>
                  </a:outerShdw>
                </a:effectLst>
                <a:latin typeface="Chalkduster"/>
                <a:cs typeface="Chalkduster"/>
                <a:sym typeface="Helvetica Light"/>
              </a:rPr>
              <a:t>41 states</a:t>
            </a:r>
            <a:br>
              <a:rPr lang="en-US" sz="2400" kern="0" dirty="0">
                <a:solidFill>
                  <a:srgbClr val="FFFF00"/>
                </a:solidFill>
                <a:effectLst>
                  <a:outerShdw blurRad="50800" dist="38100" dir="2700000">
                    <a:srgbClr val="000000">
                      <a:alpha val="43000"/>
                    </a:srgbClr>
                  </a:outerShdw>
                </a:effectLst>
                <a:latin typeface="Chalkduster"/>
                <a:cs typeface="Chalkduster"/>
                <a:sym typeface="Helvetica Light"/>
              </a:rPr>
            </a:br>
            <a:r>
              <a:rPr lang="en-US" sz="2400" kern="0" dirty="0">
                <a:solidFill>
                  <a:srgbClr val="FFFF00"/>
                </a:solidFill>
                <a:effectLst>
                  <a:outerShdw blurRad="50800" dist="38100" dir="2700000">
                    <a:srgbClr val="000000">
                      <a:alpha val="43000"/>
                    </a:srgbClr>
                  </a:outerShdw>
                </a:effectLst>
                <a:latin typeface="Chalkduster"/>
                <a:cs typeface="Chalkduster"/>
                <a:sym typeface="Helvetica Light"/>
              </a:rPr>
              <a:t>13 countries</a:t>
            </a:r>
            <a:endParaRPr lang="en-US" sz="2400" dirty="0"/>
          </a:p>
        </p:txBody>
      </p:sp>
      <p:sp>
        <p:nvSpPr>
          <p:cNvPr id="5" name="TextBox 4">
            <a:extLst>
              <a:ext uri="{FF2B5EF4-FFF2-40B4-BE49-F238E27FC236}">
                <a16:creationId xmlns:a16="http://schemas.microsoft.com/office/drawing/2014/main" id="{1074F029-403D-5649-87D1-B3D0C52206BF}"/>
              </a:ext>
            </a:extLst>
          </p:cNvPr>
          <p:cNvSpPr txBox="1"/>
          <p:nvPr/>
        </p:nvSpPr>
        <p:spPr>
          <a:xfrm>
            <a:off x="1524000" y="3339470"/>
            <a:ext cx="9938657" cy="392671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indent="-342900" defTabSz="410751">
              <a:lnSpc>
                <a:spcPts val="5060"/>
              </a:lnSpc>
              <a:buFont typeface="Arial" panose="020B0604020202020204" pitchFamily="34" charset="0"/>
              <a:buChar char="•"/>
            </a:pPr>
            <a:r>
              <a:rPr lang="en-US" sz="2800" kern="0" dirty="0">
                <a:solidFill>
                  <a:srgbClr val="FFFFFF"/>
                </a:solidFill>
                <a:latin typeface="Chalkduster"/>
                <a:cs typeface="Chalkduster"/>
                <a:sym typeface="Helvetica Light"/>
              </a:rPr>
              <a:t>540,223 Student Voice Surveys Grades 6-12</a:t>
            </a:r>
          </a:p>
          <a:p>
            <a:pPr marL="342900" indent="-342900" defTabSz="410751">
              <a:lnSpc>
                <a:spcPts val="5060"/>
              </a:lnSpc>
              <a:buFont typeface="Arial" panose="020B0604020202020204" pitchFamily="34" charset="0"/>
              <a:buChar char="•"/>
            </a:pPr>
            <a:r>
              <a:rPr lang="en-US" sz="2800" kern="0" dirty="0">
                <a:solidFill>
                  <a:srgbClr val="FFFFFF"/>
                </a:solidFill>
                <a:latin typeface="Chalkduster"/>
                <a:cs typeface="Chalkduster"/>
                <a:sym typeface="Helvetica Light"/>
              </a:rPr>
              <a:t>129,481 Student Voice Surveys Grades 3-5</a:t>
            </a:r>
          </a:p>
          <a:p>
            <a:pPr marL="342900" indent="-342900" defTabSz="410751">
              <a:lnSpc>
                <a:spcPts val="5060"/>
              </a:lnSpc>
              <a:buFont typeface="Arial" panose="020B0604020202020204" pitchFamily="34" charset="0"/>
              <a:buChar char="•"/>
            </a:pPr>
            <a:r>
              <a:rPr lang="en-US" sz="2800" kern="0" dirty="0">
                <a:solidFill>
                  <a:srgbClr val="FFFFFF"/>
                </a:solidFill>
                <a:latin typeface="Chalkduster"/>
                <a:cs typeface="Chalkduster"/>
                <a:sym typeface="Helvetica Light"/>
              </a:rPr>
              <a:t>240,371 </a:t>
            </a:r>
            <a:r>
              <a:rPr lang="en-US" sz="2800" kern="0" dirty="0" err="1">
                <a:solidFill>
                  <a:srgbClr val="FFFFFF"/>
                </a:solidFill>
                <a:latin typeface="Chalkduster"/>
                <a:cs typeface="Chalkduster"/>
                <a:sym typeface="Helvetica Light"/>
              </a:rPr>
              <a:t>iKnow</a:t>
            </a:r>
            <a:r>
              <a:rPr lang="en-US" sz="2800" kern="0" dirty="0">
                <a:solidFill>
                  <a:srgbClr val="FFFFFF"/>
                </a:solidFill>
                <a:latin typeface="Chalkduster"/>
                <a:cs typeface="Chalkduster"/>
                <a:sym typeface="Helvetica Light"/>
              </a:rPr>
              <a:t> My Class Surveys</a:t>
            </a:r>
          </a:p>
          <a:p>
            <a:pPr marL="342900" indent="-342900" defTabSz="410751">
              <a:lnSpc>
                <a:spcPts val="5060"/>
              </a:lnSpc>
              <a:buFont typeface="Arial" panose="020B0604020202020204" pitchFamily="34" charset="0"/>
              <a:buChar char="•"/>
            </a:pPr>
            <a:r>
              <a:rPr lang="en-US" sz="2800" kern="0" dirty="0">
                <a:solidFill>
                  <a:srgbClr val="FFFFFF"/>
                </a:solidFill>
                <a:latin typeface="Chalkduster"/>
                <a:cs typeface="Chalkduster"/>
                <a:sym typeface="Helvetica Light"/>
              </a:rPr>
              <a:t>37,631 Teacher Voice Surveys</a:t>
            </a:r>
          </a:p>
          <a:p>
            <a:pPr marL="342900" indent="-342900" defTabSz="410751">
              <a:lnSpc>
                <a:spcPts val="5060"/>
              </a:lnSpc>
              <a:buFont typeface="Arial" panose="020B0604020202020204" pitchFamily="34" charset="0"/>
              <a:buChar char="•"/>
            </a:pPr>
            <a:r>
              <a:rPr lang="en-US" sz="2800" kern="0" dirty="0">
                <a:solidFill>
                  <a:srgbClr val="FFFFFF"/>
                </a:solidFill>
                <a:latin typeface="Chalkduster"/>
                <a:cs typeface="Chalkduster"/>
                <a:sym typeface="Helvetica Light"/>
              </a:rPr>
              <a:t>26,453 Parent Voice Surveys </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627091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1569660"/>
          </a:xfrm>
          <a:prstGeom prst="rect">
            <a:avLst/>
          </a:prstGeom>
        </p:spPr>
        <p:txBody>
          <a:bodyPr wrap="square">
            <a:spAutoFit/>
          </a:bodyPr>
          <a:lstStyle/>
          <a:p>
            <a:pPr algn="ct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Quaglia Institute </a:t>
            </a:r>
          </a:p>
          <a:p>
            <a:pPr algn="ct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Research</a:t>
            </a:r>
            <a:endParaRPr lang="en-US" sz="4800" dirty="0"/>
          </a:p>
        </p:txBody>
      </p:sp>
      <p:pic>
        <p:nvPicPr>
          <p:cNvPr id="9" name="Picture 8">
            <a:extLst>
              <a:ext uri="{FF2B5EF4-FFF2-40B4-BE49-F238E27FC236}">
                <a16:creationId xmlns:a16="http://schemas.microsoft.com/office/drawing/2014/main" id="{4ED2437E-6DB2-AA4E-A161-72C8A9A35F00}"/>
              </a:ext>
            </a:extLst>
          </p:cNvPr>
          <p:cNvPicPr>
            <a:picLocks noChangeAspect="1"/>
          </p:cNvPicPr>
          <p:nvPr/>
        </p:nvPicPr>
        <p:blipFill rotWithShape="1">
          <a:blip r:embed="rId4">
            <a:extLst>
              <a:ext uri="{28A0092B-C50C-407E-A947-70E740481C1C}">
                <a14:useLocalDpi xmlns:a14="http://schemas.microsoft.com/office/drawing/2010/main" val="0"/>
              </a:ext>
            </a:extLst>
          </a:blip>
          <a:srcRect l="8898" t="2207" r="4437" b="6428"/>
          <a:stretch/>
        </p:blipFill>
        <p:spPr>
          <a:xfrm rot="691152">
            <a:off x="519804" y="-28399"/>
            <a:ext cx="2257878" cy="2935030"/>
          </a:xfrm>
          <a:prstGeom prst="rect">
            <a:avLst/>
          </a:prstGeom>
          <a:effectLst>
            <a:softEdge rad="609600"/>
          </a:effectLst>
        </p:spPr>
      </p:pic>
      <p:sp>
        <p:nvSpPr>
          <p:cNvPr id="4" name="Rectangle 3">
            <a:extLst>
              <a:ext uri="{FF2B5EF4-FFF2-40B4-BE49-F238E27FC236}">
                <a16:creationId xmlns:a16="http://schemas.microsoft.com/office/drawing/2014/main" id="{36121C9E-69EC-D34E-93AA-C8579CAEC8D6}"/>
              </a:ext>
            </a:extLst>
          </p:cNvPr>
          <p:cNvSpPr/>
          <p:nvPr/>
        </p:nvSpPr>
        <p:spPr>
          <a:xfrm>
            <a:off x="3048000" y="1987617"/>
            <a:ext cx="6096000" cy="830997"/>
          </a:xfrm>
          <a:prstGeom prst="rect">
            <a:avLst/>
          </a:prstGeom>
        </p:spPr>
        <p:txBody>
          <a:bodyPr>
            <a:spAutoFit/>
          </a:bodyPr>
          <a:lstStyle/>
          <a:p>
            <a:pPr algn="ctr" defTabSz="410751"/>
            <a:r>
              <a:rPr lang="en-US" sz="2400" kern="0" dirty="0">
                <a:solidFill>
                  <a:srgbClr val="FFFFFF"/>
                </a:solidFill>
                <a:latin typeface="Chalkduster" panose="03050602040202020205" pitchFamily="66" charset="77"/>
                <a:sym typeface="Helvetica Light"/>
              </a:rPr>
              <a:t>National Reports from the last decade of data.</a:t>
            </a:r>
          </a:p>
        </p:txBody>
      </p:sp>
      <p:pic>
        <p:nvPicPr>
          <p:cNvPr id="8" name="Picture 7">
            <a:extLst>
              <a:ext uri="{FF2B5EF4-FFF2-40B4-BE49-F238E27FC236}">
                <a16:creationId xmlns:a16="http://schemas.microsoft.com/office/drawing/2014/main" id="{E3E53D36-F4AF-F24C-A017-7039C092E9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6453" y="2923488"/>
            <a:ext cx="4221475" cy="3595862"/>
          </a:xfrm>
          <a:prstGeom prst="rect">
            <a:avLst/>
          </a:prstGeom>
          <a:effectLst>
            <a:softEdge rad="0"/>
          </a:effectLst>
        </p:spPr>
      </p:pic>
    </p:spTree>
    <p:extLst>
      <p:ext uri="{BB962C8B-B14F-4D97-AF65-F5344CB8AC3E}">
        <p14:creationId xmlns:p14="http://schemas.microsoft.com/office/powerpoint/2010/main" val="19854223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pic>
        <p:nvPicPr>
          <p:cNvPr id="10" name="Picture 9">
            <a:extLst>
              <a:ext uri="{FF2B5EF4-FFF2-40B4-BE49-F238E27FC236}">
                <a16:creationId xmlns:a16="http://schemas.microsoft.com/office/drawing/2014/main" id="{2C6E3539-4457-7A43-86BC-CA4810380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80365">
            <a:off x="704643" y="503338"/>
            <a:ext cx="2939602" cy="3509102"/>
          </a:xfrm>
          <a:prstGeom prst="rect">
            <a:avLst/>
          </a:prstGeom>
          <a:effectLst>
            <a:softEdge rad="469900"/>
          </a:effectLst>
        </p:spPr>
      </p:pic>
      <p:sp>
        <p:nvSpPr>
          <p:cNvPr id="5" name="Rectangle 4">
            <a:extLst>
              <a:ext uri="{FF2B5EF4-FFF2-40B4-BE49-F238E27FC236}">
                <a16:creationId xmlns:a16="http://schemas.microsoft.com/office/drawing/2014/main" id="{24B2997A-A956-784D-B27F-9654FC2D72BF}"/>
              </a:ext>
            </a:extLst>
          </p:cNvPr>
          <p:cNvSpPr/>
          <p:nvPr/>
        </p:nvSpPr>
        <p:spPr>
          <a:xfrm rot="20182065">
            <a:off x="3290847" y="2413327"/>
            <a:ext cx="6907047" cy="2308324"/>
          </a:xfrm>
          <a:prstGeom prst="rect">
            <a:avLst/>
          </a:prstGeom>
        </p:spPr>
        <p:txBody>
          <a:bodyPr wrap="square">
            <a:spAutoFit/>
          </a:bodyPr>
          <a:lstStyle/>
          <a:p>
            <a:pPr algn="ctr"/>
            <a:r>
              <a:rPr lang="en-US" sz="4800" kern="0" dirty="0">
                <a:solidFill>
                  <a:srgbClr val="FFFF00"/>
                </a:solidFill>
                <a:latin typeface="Chalkduster" panose="03050602040202020205" pitchFamily="66" charset="77"/>
                <a:sym typeface="Helvetica Light"/>
              </a:rPr>
              <a:t>Why Student </a:t>
            </a:r>
          </a:p>
          <a:p>
            <a:pPr algn="ctr"/>
            <a:r>
              <a:rPr lang="en-US" sz="4800" kern="0" dirty="0">
                <a:solidFill>
                  <a:srgbClr val="FFFF00"/>
                </a:solidFill>
                <a:latin typeface="Chalkduster" panose="03050602040202020205" pitchFamily="66" charset="77"/>
                <a:sym typeface="Helvetica Light"/>
              </a:rPr>
              <a:t>Voice &amp; </a:t>
            </a:r>
            <a:br>
              <a:rPr lang="en-US" sz="4800" kern="0" dirty="0">
                <a:solidFill>
                  <a:srgbClr val="FFFF00"/>
                </a:solidFill>
                <a:latin typeface="Chalkduster" panose="03050602040202020205" pitchFamily="66" charset="77"/>
                <a:sym typeface="Helvetica Light"/>
              </a:rPr>
            </a:br>
            <a:r>
              <a:rPr lang="en-US" sz="4800" kern="0" dirty="0">
                <a:solidFill>
                  <a:srgbClr val="FFFF00"/>
                </a:solidFill>
                <a:latin typeface="Chalkduster" panose="03050602040202020205" pitchFamily="66" charset="77"/>
                <a:sym typeface="Helvetica Light"/>
              </a:rPr>
              <a:t>Aspirations?</a:t>
            </a:r>
            <a:endParaRPr lang="en-US" sz="4800" dirty="0">
              <a:solidFill>
                <a:srgbClr val="FFFF00"/>
              </a:solidFill>
            </a:endParaRPr>
          </a:p>
        </p:txBody>
      </p:sp>
    </p:spTree>
    <p:extLst>
      <p:ext uri="{BB962C8B-B14F-4D97-AF65-F5344CB8AC3E}">
        <p14:creationId xmlns:p14="http://schemas.microsoft.com/office/powerpoint/2010/main" val="2499186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1143000" y="1828800"/>
            <a:ext cx="10335986" cy="4154984"/>
          </a:xfrm>
          <a:prstGeom prst="rect">
            <a:avLst/>
          </a:prstGeom>
        </p:spPr>
        <p:txBody>
          <a:bodyPr wrap="square">
            <a:spAutoFit/>
          </a:bodyPr>
          <a:lstStyle/>
          <a:p>
            <a:pPr defTabSz="410751" latinLnBrk="1" hangingPunct="0"/>
            <a:r>
              <a:rPr lang="en-US" sz="2400" kern="0" dirty="0">
                <a:solidFill>
                  <a:srgbClr val="FFFFFF"/>
                </a:solidFill>
                <a:latin typeface="Chalkduster" panose="03050602040202020205" pitchFamily="66" charset="77"/>
                <a:sym typeface="Helvetica Light"/>
              </a:rPr>
              <a:t>When you Google “Student Voice” you get over </a:t>
            </a:r>
          </a:p>
          <a:p>
            <a:pPr defTabSz="410751" latinLnBrk="1" hangingPunct="0"/>
            <a:r>
              <a:rPr lang="en-US" sz="2400" kern="0" dirty="0">
                <a:solidFill>
                  <a:srgbClr val="FFFF00"/>
                </a:solidFill>
                <a:latin typeface="Chalkduster" panose="03050602040202020205" pitchFamily="66" charset="77"/>
                <a:sym typeface="Helvetica Light"/>
              </a:rPr>
              <a:t>1,010,000,000 </a:t>
            </a:r>
            <a:r>
              <a:rPr lang="en-US" sz="2400" kern="0" dirty="0">
                <a:solidFill>
                  <a:srgbClr val="FFFFFF"/>
                </a:solidFill>
                <a:latin typeface="Chalkduster" panose="03050602040202020205" pitchFamily="66" charset="77"/>
                <a:sym typeface="Helvetica Light"/>
              </a:rPr>
              <a:t>results</a:t>
            </a:r>
            <a:r>
              <a:rPr lang="en-US" sz="2400" kern="0" dirty="0">
                <a:solidFill>
                  <a:srgbClr val="FFFF00"/>
                </a:solidFill>
                <a:latin typeface="Chalkduster" panose="03050602040202020205" pitchFamily="66" charset="77"/>
                <a:sym typeface="Helvetica Light"/>
              </a:rPr>
              <a:t> </a:t>
            </a:r>
          </a:p>
          <a:p>
            <a:pPr defTabSz="410751" latinLnBrk="1" hangingPunct="0"/>
            <a:endParaRPr lang="en-US" sz="2400" kern="0" dirty="0">
              <a:solidFill>
                <a:srgbClr val="FFFFFF"/>
              </a:solidFill>
              <a:latin typeface="Chalkduster" panose="03050602040202020205" pitchFamily="66" charset="77"/>
              <a:sym typeface="Helvetica Light"/>
            </a:endParaRPr>
          </a:p>
          <a:p>
            <a:pPr defTabSz="410751" latinLnBrk="1" hangingPunct="0"/>
            <a:r>
              <a:rPr lang="en-US" sz="2400" kern="0" dirty="0">
                <a:solidFill>
                  <a:srgbClr val="FFFFFF"/>
                </a:solidFill>
                <a:latin typeface="Chalkduster" panose="03050602040202020205" pitchFamily="66" charset="77"/>
                <a:sym typeface="Helvetica Light"/>
              </a:rPr>
              <a:t>Search YouTube about “Student Voice” you get over</a:t>
            </a:r>
          </a:p>
          <a:p>
            <a:pPr defTabSz="410751" latinLnBrk="1" hangingPunct="0"/>
            <a:r>
              <a:rPr lang="en-US" sz="2400" kern="0" dirty="0">
                <a:solidFill>
                  <a:srgbClr val="FFFF00"/>
                </a:solidFill>
                <a:latin typeface="Chalkduster" panose="03050602040202020205" pitchFamily="66" charset="77"/>
                <a:sym typeface="Helvetica Light"/>
              </a:rPr>
              <a:t>339,000,000 </a:t>
            </a:r>
            <a:r>
              <a:rPr lang="en-US" sz="2400" kern="0" dirty="0">
                <a:solidFill>
                  <a:srgbClr val="FFFFFF"/>
                </a:solidFill>
                <a:latin typeface="Chalkduster" panose="03050602040202020205" pitchFamily="66" charset="77"/>
                <a:sym typeface="Helvetica Light"/>
              </a:rPr>
              <a:t>results</a:t>
            </a:r>
          </a:p>
          <a:p>
            <a:pPr defTabSz="410751" latinLnBrk="1" hangingPunct="0"/>
            <a:endParaRPr lang="en-US" sz="2400" kern="0" dirty="0">
              <a:solidFill>
                <a:srgbClr val="FFFFFF"/>
              </a:solidFill>
              <a:latin typeface="Chalkduster" panose="03050602040202020205" pitchFamily="66" charset="77"/>
              <a:sym typeface="Helvetica Light"/>
            </a:endParaRPr>
          </a:p>
          <a:p>
            <a:pPr defTabSz="410751" latinLnBrk="1" hangingPunct="0"/>
            <a:r>
              <a:rPr lang="en-US" sz="2400" kern="0" dirty="0">
                <a:solidFill>
                  <a:srgbClr val="FFFFFF"/>
                </a:solidFill>
                <a:latin typeface="Chalkduster" panose="03050602040202020205" pitchFamily="66" charset="77"/>
                <a:sym typeface="Helvetica Light"/>
              </a:rPr>
              <a:t>United Nations, </a:t>
            </a:r>
            <a:r>
              <a:rPr lang="en-US" sz="2400" u="sng" kern="0" dirty="0">
                <a:solidFill>
                  <a:srgbClr val="FFFF00"/>
                </a:solidFill>
                <a:latin typeface="Chalkduster" panose="03050602040202020205" pitchFamily="66" charset="77"/>
                <a:sym typeface="Helvetica Light"/>
              </a:rPr>
              <a:t>Rights of the Child</a:t>
            </a:r>
            <a:r>
              <a:rPr lang="en-US" sz="2400" kern="0" dirty="0">
                <a:solidFill>
                  <a:srgbClr val="FFFF00"/>
                </a:solidFill>
                <a:latin typeface="Chalkduster" panose="03050602040202020205" pitchFamily="66" charset="77"/>
                <a:sym typeface="Helvetica Light"/>
              </a:rPr>
              <a:t> </a:t>
            </a:r>
            <a:r>
              <a:rPr lang="en-US" sz="2400" kern="0" dirty="0">
                <a:solidFill>
                  <a:srgbClr val="FFFFFF"/>
                </a:solidFill>
                <a:latin typeface="Chalkduster" panose="03050602040202020205" pitchFamily="66" charset="77"/>
                <a:sym typeface="Helvetica Light"/>
              </a:rPr>
              <a:t>addresses the </a:t>
            </a:r>
          </a:p>
          <a:p>
            <a:pPr defTabSz="410751" latinLnBrk="1" hangingPunct="0"/>
            <a:r>
              <a:rPr lang="en-US" sz="2400" kern="0" dirty="0">
                <a:solidFill>
                  <a:srgbClr val="FFFFFF"/>
                </a:solidFill>
                <a:latin typeface="Chalkduster" panose="03050602040202020205" pitchFamily="66" charset="77"/>
                <a:sym typeface="Helvetica Light"/>
              </a:rPr>
              <a:t>importance of Student Voice</a:t>
            </a:r>
          </a:p>
          <a:p>
            <a:pPr defTabSz="410751" latinLnBrk="1" hangingPunct="0"/>
            <a:endParaRPr lang="en-US" sz="2400" kern="0" dirty="0">
              <a:solidFill>
                <a:srgbClr val="FFFFFF"/>
              </a:solidFill>
              <a:latin typeface="Chalkduster" panose="03050602040202020205" pitchFamily="66" charset="77"/>
              <a:sym typeface="Helvetica Light"/>
            </a:endParaRPr>
          </a:p>
          <a:p>
            <a:pPr defTabSz="410751" latinLnBrk="1" hangingPunct="0"/>
            <a:r>
              <a:rPr lang="en-US" sz="2400" kern="0" dirty="0">
                <a:solidFill>
                  <a:srgbClr val="FFFFFF"/>
                </a:solidFill>
                <a:latin typeface="Chalkduster" panose="03050602040202020205" pitchFamily="66" charset="77"/>
                <a:sym typeface="Helvetica Light"/>
              </a:rPr>
              <a:t>Countries, States, and school districts </a:t>
            </a:r>
          </a:p>
          <a:p>
            <a:pPr defTabSz="410751" latinLnBrk="1" hangingPunct="0"/>
            <a:r>
              <a:rPr lang="en-US" sz="2400" kern="0" dirty="0">
                <a:solidFill>
                  <a:srgbClr val="FFFFFF"/>
                </a:solidFill>
                <a:latin typeface="Chalkduster" panose="03050602040202020205" pitchFamily="66" charset="77"/>
                <a:sym typeface="Helvetica Light"/>
              </a:rPr>
              <a:t>are making Student Voice a key initiative</a:t>
            </a:r>
          </a:p>
        </p:txBody>
      </p:sp>
      <p:sp>
        <p:nvSpPr>
          <p:cNvPr id="4" name="Rectangle 3">
            <a:extLst>
              <a:ext uri="{FF2B5EF4-FFF2-40B4-BE49-F238E27FC236}">
                <a16:creationId xmlns:a16="http://schemas.microsoft.com/office/drawing/2014/main" id="{B6F5BA45-F9A8-8E48-B63A-D988A0E06609}"/>
              </a:ext>
            </a:extLst>
          </p:cNvPr>
          <p:cNvSpPr/>
          <p:nvPr/>
        </p:nvSpPr>
        <p:spPr>
          <a:xfrm>
            <a:off x="2867885" y="697075"/>
            <a:ext cx="5195653" cy="1015663"/>
          </a:xfrm>
          <a:prstGeom prst="rect">
            <a:avLst/>
          </a:prstGeom>
        </p:spPr>
        <p:txBody>
          <a:bodyPr wrap="none">
            <a:spAutoFit/>
          </a:bodyPr>
          <a:lstStyle/>
          <a:p>
            <a:r>
              <a:rPr lang="en-US" sz="6000" b="1" kern="0" dirty="0">
                <a:solidFill>
                  <a:srgbClr val="FFFF00"/>
                </a:solidFill>
                <a:effectLst>
                  <a:outerShdw blurRad="50800" dist="38100" dir="2700000">
                    <a:srgbClr val="000000">
                      <a:alpha val="43000"/>
                    </a:srgbClr>
                  </a:outerShdw>
                </a:effectLst>
                <a:latin typeface="Chalkduster"/>
                <a:cs typeface="Chalkduster"/>
                <a:sym typeface="Helvetica Light"/>
              </a:rPr>
              <a:t>TRIUMPHS…</a:t>
            </a:r>
            <a:endParaRPr lang="en-US" sz="6000" b="1" dirty="0"/>
          </a:p>
        </p:txBody>
      </p:sp>
      <p:sp>
        <p:nvSpPr>
          <p:cNvPr id="8" name="Rectangle 7">
            <a:extLst>
              <a:ext uri="{FF2B5EF4-FFF2-40B4-BE49-F238E27FC236}">
                <a16:creationId xmlns:a16="http://schemas.microsoft.com/office/drawing/2014/main" id="{89BA7F1F-72BB-9047-B5CF-0A2EFF2AA892}"/>
              </a:ext>
            </a:extLst>
          </p:cNvPr>
          <p:cNvSpPr/>
          <p:nvPr/>
        </p:nvSpPr>
        <p:spPr>
          <a:xfrm>
            <a:off x="342900" y="6099847"/>
            <a:ext cx="10923814" cy="523220"/>
          </a:xfrm>
          <a:prstGeom prst="rect">
            <a:avLst/>
          </a:prstGeom>
        </p:spPr>
        <p:txBody>
          <a:bodyPr wrap="square">
            <a:spAutoFit/>
          </a:bodyPr>
          <a:lstStyle/>
          <a:p>
            <a:r>
              <a:rPr lang="en-US" sz="2800" kern="0" dirty="0">
                <a:solidFill>
                  <a:srgbClr val="000000"/>
                </a:solidFill>
                <a:highlight>
                  <a:srgbClr val="FFFF00"/>
                </a:highlight>
                <a:latin typeface="Chalkduster" panose="03050602040202020205" pitchFamily="66" charset="77"/>
                <a:sym typeface="Helvetica Light"/>
              </a:rPr>
              <a:t>Student Voice is not a passing educational whim</a:t>
            </a:r>
            <a:endParaRPr lang="en-US" sz="2800" dirty="0"/>
          </a:p>
        </p:txBody>
      </p:sp>
    </p:spTree>
    <p:extLst>
      <p:ext uri="{BB962C8B-B14F-4D97-AF65-F5344CB8AC3E}">
        <p14:creationId xmlns:p14="http://schemas.microsoft.com/office/powerpoint/2010/main" val="36999299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1143000" y="1828800"/>
            <a:ext cx="10335986" cy="3785652"/>
          </a:xfrm>
          <a:prstGeom prst="rect">
            <a:avLst/>
          </a:prstGeom>
        </p:spPr>
        <p:txBody>
          <a:bodyPr wrap="square">
            <a:spAutoFit/>
          </a:bodyPr>
          <a:lstStyle/>
          <a:p>
            <a:pPr defTabSz="410751"/>
            <a:r>
              <a:rPr lang="en-US" sz="2400" kern="0" dirty="0">
                <a:solidFill>
                  <a:srgbClr val="FFFFFF"/>
                </a:solidFill>
                <a:latin typeface="Chalkduster"/>
                <a:cs typeface="Chalkduster"/>
                <a:sym typeface="Helvetica Light"/>
              </a:rPr>
              <a:t>46%  Students have a voice in decision making at 			    school.</a:t>
            </a:r>
          </a:p>
          <a:p>
            <a:pPr defTabSz="410751"/>
            <a:endParaRPr lang="en-US" sz="2400" kern="0" dirty="0">
              <a:solidFill>
                <a:srgbClr val="FFFFFF"/>
              </a:solidFill>
              <a:latin typeface="Chalkduster"/>
              <a:cs typeface="Chalkduster"/>
              <a:sym typeface="Helvetica Light"/>
            </a:endParaRPr>
          </a:p>
          <a:p>
            <a:pPr defTabSz="410751"/>
            <a:r>
              <a:rPr lang="en-US" sz="2400" kern="0" dirty="0">
                <a:solidFill>
                  <a:srgbClr val="FFFFFF"/>
                </a:solidFill>
                <a:latin typeface="Chalkduster"/>
                <a:cs typeface="Chalkduster"/>
                <a:sym typeface="Helvetica Light"/>
              </a:rPr>
              <a:t>51%  Teachers are willing to learn from students.</a:t>
            </a:r>
          </a:p>
          <a:p>
            <a:pPr marL="342865" indent="-342865" algn="ctr" defTabSz="410751">
              <a:buFont typeface="Wingdings" charset="2"/>
              <a:buChar char="u"/>
            </a:pPr>
            <a:endParaRPr lang="en-US" sz="2400" kern="0" dirty="0">
              <a:solidFill>
                <a:srgbClr val="FFFFFF"/>
              </a:solidFill>
              <a:latin typeface="Chalkduster"/>
              <a:cs typeface="Chalkduster"/>
              <a:sym typeface="Helvetica Light"/>
            </a:endParaRPr>
          </a:p>
          <a:p>
            <a:pPr defTabSz="410751"/>
            <a:r>
              <a:rPr lang="en-US" sz="2400" kern="0" dirty="0">
                <a:solidFill>
                  <a:srgbClr val="FFFFFF"/>
                </a:solidFill>
                <a:latin typeface="Chalkduster"/>
                <a:cs typeface="Chalkduster"/>
                <a:sym typeface="Helvetica Light"/>
              </a:rPr>
              <a:t>48% Students develop programs that improve the whole 		 school.</a:t>
            </a:r>
          </a:p>
          <a:p>
            <a:pPr marL="342865" indent="-342865" algn="ctr" defTabSz="410751">
              <a:buFont typeface="Wingdings" charset="2"/>
              <a:buChar char="u"/>
            </a:pPr>
            <a:endParaRPr lang="en-US" sz="2400" kern="0" dirty="0">
              <a:solidFill>
                <a:srgbClr val="FFFFFF"/>
              </a:solidFill>
              <a:latin typeface="Chalkduster"/>
              <a:cs typeface="Chalkduster"/>
              <a:sym typeface="Helvetica Light"/>
            </a:endParaRPr>
          </a:p>
          <a:p>
            <a:pPr defTabSz="410751"/>
            <a:r>
              <a:rPr lang="en-US" sz="2400" kern="0" dirty="0">
                <a:solidFill>
                  <a:srgbClr val="FFFFFF"/>
                </a:solidFill>
                <a:latin typeface="Chalkduster"/>
                <a:cs typeface="Chalkduster"/>
                <a:sym typeface="Helvetica Light"/>
              </a:rPr>
              <a:t>54%  Adults and students work together to make our 			 school better.</a:t>
            </a:r>
          </a:p>
        </p:txBody>
      </p:sp>
      <p:sp>
        <p:nvSpPr>
          <p:cNvPr id="4" name="Rectangle 3">
            <a:extLst>
              <a:ext uri="{FF2B5EF4-FFF2-40B4-BE49-F238E27FC236}">
                <a16:creationId xmlns:a16="http://schemas.microsoft.com/office/drawing/2014/main" id="{B6F5BA45-F9A8-8E48-B63A-D988A0E06609}"/>
              </a:ext>
            </a:extLst>
          </p:cNvPr>
          <p:cNvSpPr/>
          <p:nvPr/>
        </p:nvSpPr>
        <p:spPr>
          <a:xfrm>
            <a:off x="2867885" y="697075"/>
            <a:ext cx="8398829" cy="1015663"/>
          </a:xfrm>
          <a:prstGeom prst="rect">
            <a:avLst/>
          </a:prstGeom>
        </p:spPr>
        <p:txBody>
          <a:bodyPr wrap="square">
            <a:spAutoFit/>
          </a:bodyPr>
          <a:lstStyle/>
          <a:p>
            <a:r>
              <a:rPr lang="en-US" sz="6000" b="1" kern="0" dirty="0">
                <a:solidFill>
                  <a:srgbClr val="FFFF00"/>
                </a:solidFill>
                <a:effectLst>
                  <a:outerShdw blurRad="50800" dist="38100" dir="2700000">
                    <a:srgbClr val="000000">
                      <a:alpha val="43000"/>
                    </a:srgbClr>
                  </a:outerShdw>
                </a:effectLst>
                <a:latin typeface="Chalkduster"/>
                <a:cs typeface="Chalkduster"/>
                <a:sym typeface="Helvetica Light"/>
              </a:rPr>
              <a:t>TRIBULATIONS ...</a:t>
            </a:r>
            <a:endParaRPr lang="en-US" sz="6000" b="1" dirty="0"/>
          </a:p>
        </p:txBody>
      </p:sp>
    </p:spTree>
    <p:extLst>
      <p:ext uri="{BB962C8B-B14F-4D97-AF65-F5344CB8AC3E}">
        <p14:creationId xmlns:p14="http://schemas.microsoft.com/office/powerpoint/2010/main" val="12526062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3108543"/>
          </a:xfrm>
          <a:prstGeom prst="rect">
            <a:avLst/>
          </a:prstGeom>
        </p:spPr>
        <p:txBody>
          <a:bodyPr wrap="square">
            <a:spAutoFit/>
          </a:bodyPr>
          <a:lstStyle/>
          <a:p>
            <a:pPr defTabSz="410751"/>
            <a:r>
              <a:rPr lang="en-US" kern="0" dirty="0">
                <a:solidFill>
                  <a:srgbClr val="FFFFFF"/>
                </a:solidFill>
                <a:latin typeface="Chalkduster"/>
                <a:cs typeface="Chalkduster"/>
                <a:sym typeface="Helvetica Light"/>
              </a:rPr>
              <a:t>			</a:t>
            </a:r>
            <a:r>
              <a:rPr lang="en-US" sz="2800" kern="0" dirty="0">
                <a:solidFill>
                  <a:srgbClr val="FFFFFF"/>
                </a:solidFill>
                <a:latin typeface="Chalkduster"/>
                <a:cs typeface="Chalkduster"/>
                <a:sym typeface="Helvetica Light"/>
              </a:rPr>
              <a:t>44% 	School is boring.</a:t>
            </a:r>
          </a:p>
          <a:p>
            <a:pPr defTabSz="410751"/>
            <a:r>
              <a:rPr lang="en-US" sz="2800" kern="0" dirty="0">
                <a:solidFill>
                  <a:srgbClr val="FFFFFF"/>
                </a:solidFill>
                <a:latin typeface="Chalkduster"/>
                <a:cs typeface="Chalkduster"/>
                <a:sym typeface="Helvetica Light"/>
              </a:rPr>
              <a:t>	</a:t>
            </a:r>
          </a:p>
          <a:p>
            <a:pPr defTabSz="410751">
              <a:lnSpc>
                <a:spcPct val="100000"/>
              </a:lnSpc>
            </a:pPr>
            <a:r>
              <a:rPr lang="en-US" sz="2800" kern="0" dirty="0">
                <a:solidFill>
                  <a:srgbClr val="FFFFFF"/>
                </a:solidFill>
                <a:latin typeface="Chalkduster"/>
                <a:cs typeface="Chalkduster"/>
                <a:sym typeface="Helvetica Light"/>
              </a:rPr>
              <a:t>			42%  	Teachers make school an exciting 							place to learn.</a:t>
            </a:r>
          </a:p>
          <a:p>
            <a:pPr algn="ctr" defTabSz="410751"/>
            <a:endParaRPr lang="en-US" sz="2800" kern="0" dirty="0">
              <a:solidFill>
                <a:srgbClr val="FFFFFF"/>
              </a:solidFill>
              <a:latin typeface="Chalkduster"/>
              <a:cs typeface="Chalkduster"/>
              <a:sym typeface="Helvetica Light"/>
            </a:endParaRPr>
          </a:p>
          <a:p>
            <a:pPr defTabSz="410751">
              <a:lnSpc>
                <a:spcPct val="100000"/>
              </a:lnSpc>
            </a:pPr>
            <a:r>
              <a:rPr lang="en-US" sz="2800" kern="0" dirty="0">
                <a:solidFill>
                  <a:srgbClr val="FFFFFF"/>
                </a:solidFill>
                <a:latin typeface="Chalkduster"/>
                <a:cs typeface="Chalkduster"/>
                <a:sym typeface="Helvetica Light"/>
              </a:rPr>
              <a:t>			43%  My classes help me understand what 						is happening in my everyday life.</a:t>
            </a:r>
          </a:p>
        </p:txBody>
      </p:sp>
      <p:sp>
        <p:nvSpPr>
          <p:cNvPr id="4" name="Rectangle 3">
            <a:extLst>
              <a:ext uri="{FF2B5EF4-FFF2-40B4-BE49-F238E27FC236}">
                <a16:creationId xmlns:a16="http://schemas.microsoft.com/office/drawing/2014/main" id="{B6F5BA45-F9A8-8E48-B63A-D988A0E06609}"/>
              </a:ext>
            </a:extLst>
          </p:cNvPr>
          <p:cNvSpPr/>
          <p:nvPr/>
        </p:nvSpPr>
        <p:spPr>
          <a:xfrm>
            <a:off x="2867885" y="697075"/>
            <a:ext cx="8398829" cy="1015663"/>
          </a:xfrm>
          <a:prstGeom prst="rect">
            <a:avLst/>
          </a:prstGeom>
        </p:spPr>
        <p:txBody>
          <a:bodyPr wrap="square">
            <a:spAutoFit/>
          </a:bodyPr>
          <a:lstStyle/>
          <a:p>
            <a:r>
              <a:rPr lang="en-US" sz="6000" kern="0" dirty="0">
                <a:solidFill>
                  <a:srgbClr val="FFFF00"/>
                </a:solidFill>
                <a:effectLst>
                  <a:outerShdw blurRad="50800" dist="38100" dir="2700000">
                    <a:srgbClr val="000000">
                      <a:alpha val="43000"/>
                    </a:srgbClr>
                  </a:outerShdw>
                </a:effectLst>
                <a:latin typeface="Chalkduster"/>
                <a:cs typeface="Chalkduster"/>
                <a:sym typeface="Helvetica Light"/>
              </a:rPr>
              <a:t>Students say…</a:t>
            </a:r>
            <a:endParaRPr lang="en-US" sz="6000" b="1" dirty="0"/>
          </a:p>
        </p:txBody>
      </p:sp>
      <p:pic>
        <p:nvPicPr>
          <p:cNvPr id="6" name="Picture 5">
            <a:extLst>
              <a:ext uri="{FF2B5EF4-FFF2-40B4-BE49-F238E27FC236}">
                <a16:creationId xmlns:a16="http://schemas.microsoft.com/office/drawing/2014/main" id="{5556087F-DAC0-5E4D-87C5-2C66F29611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01440">
            <a:off x="315429" y="171285"/>
            <a:ext cx="1045543" cy="1542758"/>
          </a:xfrm>
          <a:prstGeom prst="rect">
            <a:avLst/>
          </a:prstGeom>
          <a:effectLst>
            <a:softEdge rad="114300"/>
          </a:effectLst>
        </p:spPr>
      </p:pic>
    </p:spTree>
    <p:extLst>
      <p:ext uri="{BB962C8B-B14F-4D97-AF65-F5344CB8AC3E}">
        <p14:creationId xmlns:p14="http://schemas.microsoft.com/office/powerpoint/2010/main" val="365318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3692678"/>
          </a:xfrm>
          <a:prstGeom prst="rect">
            <a:avLst/>
          </a:prstGeom>
        </p:spPr>
        <p:txBody>
          <a:bodyPr wrap="square">
            <a:spAutoFit/>
          </a:bodyPr>
          <a:lstStyle/>
          <a:p>
            <a:pPr algn="ctr" defTabSz="410751">
              <a:lnSpc>
                <a:spcPct val="150000"/>
              </a:lnSpc>
            </a:pPr>
            <a:r>
              <a:rPr lang="en-US" kern="0" dirty="0">
                <a:solidFill>
                  <a:srgbClr val="FFFFFF"/>
                </a:solidFill>
                <a:latin typeface="Chalkduster"/>
                <a:cs typeface="Chalkduster"/>
                <a:sym typeface="Helvetica Light"/>
              </a:rPr>
              <a:t>	</a:t>
            </a:r>
            <a:r>
              <a:rPr lang="en-US" sz="4000" kern="0" dirty="0">
                <a:solidFill>
                  <a:srgbClr val="FFFFFF"/>
                </a:solidFill>
                <a:latin typeface="Chalkduster"/>
                <a:cs typeface="Chalkduster"/>
                <a:sym typeface="Helvetica Light"/>
              </a:rPr>
              <a:t>	When students have a voice</a:t>
            </a:r>
            <a:endParaRPr lang="is-IS" sz="4000" kern="0" dirty="0">
              <a:solidFill>
                <a:srgbClr val="FFFFFF"/>
              </a:solidFill>
              <a:latin typeface="Chalkduster"/>
              <a:cs typeface="Chalkduster"/>
              <a:sym typeface="Helvetica Light"/>
            </a:endParaRPr>
          </a:p>
          <a:p>
            <a:pPr algn="ctr" defTabSz="410751">
              <a:lnSpc>
                <a:spcPct val="150000"/>
              </a:lnSpc>
            </a:pPr>
            <a:r>
              <a:rPr lang="is-IS" sz="4000" kern="0" dirty="0">
                <a:solidFill>
                  <a:srgbClr val="FFFFFF"/>
                </a:solidFill>
                <a:latin typeface="Chalkduster"/>
                <a:cs typeface="Chalkduster"/>
                <a:sym typeface="Helvetica Light"/>
              </a:rPr>
              <a:t>they are </a:t>
            </a:r>
            <a:r>
              <a:rPr lang="is-IS" sz="4000" kern="0" dirty="0">
                <a:solidFill>
                  <a:srgbClr val="1FFF66"/>
                </a:solidFill>
                <a:latin typeface="Chalkduster"/>
                <a:cs typeface="Chalkduster"/>
                <a:sym typeface="Helvetica Light"/>
              </a:rPr>
              <a:t>3X</a:t>
            </a:r>
            <a:r>
              <a:rPr lang="is-IS" sz="4000" kern="0" dirty="0">
                <a:solidFill>
                  <a:srgbClr val="FFFFFF"/>
                </a:solidFill>
                <a:latin typeface="Chalkduster"/>
                <a:cs typeface="Chalkduster"/>
                <a:sym typeface="Helvetica Light"/>
              </a:rPr>
              <a:t> more  likely to</a:t>
            </a:r>
          </a:p>
          <a:p>
            <a:pPr algn="ctr" defTabSz="410751">
              <a:lnSpc>
                <a:spcPct val="150000"/>
              </a:lnSpc>
            </a:pPr>
            <a:r>
              <a:rPr lang="is-IS" sz="4000" kern="0" dirty="0">
                <a:solidFill>
                  <a:srgbClr val="FFFFFF"/>
                </a:solidFill>
                <a:latin typeface="Chalkduster"/>
                <a:cs typeface="Chalkduster"/>
                <a:sym typeface="Helvetica Light"/>
              </a:rPr>
              <a:t> experience</a:t>
            </a:r>
            <a:r>
              <a:rPr lang="is-IS" sz="4000" kern="0" dirty="0">
                <a:solidFill>
                  <a:srgbClr val="1FFF66"/>
                </a:solidFill>
                <a:latin typeface="Chalkduster"/>
                <a:cs typeface="Chalkduster"/>
                <a:sym typeface="Helvetica Light"/>
              </a:rPr>
              <a:t> Self-Worth </a:t>
            </a:r>
          </a:p>
          <a:p>
            <a:pPr algn="ctr" defTabSz="410751">
              <a:lnSpc>
                <a:spcPct val="150000"/>
              </a:lnSpc>
            </a:pPr>
            <a:r>
              <a:rPr lang="is-IS" sz="4000" kern="0" dirty="0">
                <a:solidFill>
                  <a:schemeClr val="bg1"/>
                </a:solidFill>
                <a:latin typeface="Chalkduster"/>
                <a:cs typeface="Chalkduster"/>
                <a:sym typeface="Helvetica Light"/>
              </a:rPr>
              <a:t>in school.</a:t>
            </a:r>
          </a:p>
        </p:txBody>
      </p:sp>
      <p:sp>
        <p:nvSpPr>
          <p:cNvPr id="4" name="Rectangle 3">
            <a:extLst>
              <a:ext uri="{FF2B5EF4-FFF2-40B4-BE49-F238E27FC236}">
                <a16:creationId xmlns:a16="http://schemas.microsoft.com/office/drawing/2014/main" id="{B6F5BA45-F9A8-8E48-B63A-D988A0E06609}"/>
              </a:ext>
            </a:extLst>
          </p:cNvPr>
          <p:cNvSpPr/>
          <p:nvPr/>
        </p:nvSpPr>
        <p:spPr>
          <a:xfrm>
            <a:off x="685801" y="697075"/>
            <a:ext cx="10946566" cy="830997"/>
          </a:xfrm>
          <a:prstGeom prst="rect">
            <a:avLst/>
          </a:prstGeom>
        </p:spPr>
        <p:txBody>
          <a:bodyPr wrap="square">
            <a:spAutoFit/>
          </a:bodyPr>
          <a:lstStyle/>
          <a:p>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Student Voice Implications</a:t>
            </a:r>
            <a:r>
              <a:rPr lang="is-IS" sz="4800" kern="0" dirty="0">
                <a:solidFill>
                  <a:srgbClr val="FFFF00"/>
                </a:solidFill>
                <a:effectLst>
                  <a:outerShdw blurRad="50800" dist="38100" dir="2700000">
                    <a:srgbClr val="000000">
                      <a:alpha val="43000"/>
                    </a:srgbClr>
                  </a:outerShdw>
                </a:effectLst>
                <a:latin typeface="Chalkduster"/>
                <a:cs typeface="Chalkduster"/>
                <a:sym typeface="Helvetica Light"/>
              </a:rPr>
              <a:t>….</a:t>
            </a:r>
            <a:endParaRPr lang="en-US" sz="4800" b="1" dirty="0"/>
          </a:p>
        </p:txBody>
      </p:sp>
    </p:spTree>
    <p:extLst>
      <p:ext uri="{BB962C8B-B14F-4D97-AF65-F5344CB8AC3E}">
        <p14:creationId xmlns:p14="http://schemas.microsoft.com/office/powerpoint/2010/main" val="208776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3692678"/>
          </a:xfrm>
          <a:prstGeom prst="rect">
            <a:avLst/>
          </a:prstGeom>
        </p:spPr>
        <p:txBody>
          <a:bodyPr wrap="square">
            <a:spAutoFit/>
          </a:bodyPr>
          <a:lstStyle/>
          <a:p>
            <a:pPr algn="ctr" defTabSz="410751">
              <a:lnSpc>
                <a:spcPct val="150000"/>
              </a:lnSpc>
            </a:pPr>
            <a:r>
              <a:rPr lang="en-US" kern="0" dirty="0">
                <a:solidFill>
                  <a:srgbClr val="FFFFFF"/>
                </a:solidFill>
                <a:latin typeface="Chalkduster"/>
                <a:cs typeface="Chalkduster"/>
                <a:sym typeface="Helvetica Light"/>
              </a:rPr>
              <a:t>	</a:t>
            </a:r>
            <a:r>
              <a:rPr lang="en-US" sz="4000" kern="0" dirty="0">
                <a:solidFill>
                  <a:srgbClr val="FFFFFF"/>
                </a:solidFill>
                <a:latin typeface="Chalkduster"/>
                <a:cs typeface="Chalkduster"/>
                <a:sym typeface="Helvetica Light"/>
              </a:rPr>
              <a:t>	When students have a voice</a:t>
            </a:r>
            <a:r>
              <a:rPr lang="is-IS" sz="4000" kern="0" dirty="0">
                <a:solidFill>
                  <a:srgbClr val="FFFFFF"/>
                </a:solidFill>
                <a:latin typeface="Chalkduster"/>
                <a:cs typeface="Chalkduster"/>
                <a:sym typeface="Helvetica Light"/>
              </a:rPr>
              <a:t> they are </a:t>
            </a:r>
            <a:r>
              <a:rPr lang="is-IS" sz="4000" kern="0" dirty="0">
                <a:solidFill>
                  <a:srgbClr val="1FFF66"/>
                </a:solidFill>
                <a:latin typeface="Chalkduster"/>
                <a:cs typeface="Chalkduster"/>
                <a:sym typeface="Helvetica Light"/>
              </a:rPr>
              <a:t>5X</a:t>
            </a:r>
            <a:r>
              <a:rPr lang="is-IS" sz="4000" kern="0" dirty="0">
                <a:solidFill>
                  <a:srgbClr val="FFFFFF"/>
                </a:solidFill>
                <a:latin typeface="Chalkduster"/>
                <a:cs typeface="Chalkduster"/>
                <a:sym typeface="Helvetica Light"/>
              </a:rPr>
              <a:t> more likely to experience </a:t>
            </a:r>
            <a:r>
              <a:rPr lang="is-IS" sz="4000" kern="0" dirty="0">
                <a:solidFill>
                  <a:srgbClr val="1FFF66"/>
                </a:solidFill>
                <a:latin typeface="Chalkduster"/>
                <a:cs typeface="Chalkduster"/>
                <a:sym typeface="Helvetica Light"/>
              </a:rPr>
              <a:t>Engagement</a:t>
            </a:r>
            <a:r>
              <a:rPr lang="is-IS" sz="4000" kern="0" dirty="0">
                <a:solidFill>
                  <a:srgbClr val="FFFFFF"/>
                </a:solidFill>
                <a:latin typeface="Chalkduster"/>
                <a:cs typeface="Chalkduster"/>
                <a:sym typeface="Helvetica Light"/>
              </a:rPr>
              <a:t> </a:t>
            </a:r>
          </a:p>
          <a:p>
            <a:pPr algn="ctr" defTabSz="410751">
              <a:lnSpc>
                <a:spcPct val="150000"/>
              </a:lnSpc>
            </a:pPr>
            <a:r>
              <a:rPr lang="is-IS" sz="4000" kern="0" dirty="0">
                <a:solidFill>
                  <a:srgbClr val="FFFFFF"/>
                </a:solidFill>
                <a:latin typeface="Chalkduster"/>
                <a:cs typeface="Chalkduster"/>
                <a:sym typeface="Helvetica Light"/>
              </a:rPr>
              <a:t>in school.</a:t>
            </a:r>
          </a:p>
        </p:txBody>
      </p:sp>
      <p:sp>
        <p:nvSpPr>
          <p:cNvPr id="4" name="Rectangle 3">
            <a:extLst>
              <a:ext uri="{FF2B5EF4-FFF2-40B4-BE49-F238E27FC236}">
                <a16:creationId xmlns:a16="http://schemas.microsoft.com/office/drawing/2014/main" id="{B6F5BA45-F9A8-8E48-B63A-D988A0E06609}"/>
              </a:ext>
            </a:extLst>
          </p:cNvPr>
          <p:cNvSpPr/>
          <p:nvPr/>
        </p:nvSpPr>
        <p:spPr>
          <a:xfrm>
            <a:off x="685801" y="697075"/>
            <a:ext cx="10946566" cy="830997"/>
          </a:xfrm>
          <a:prstGeom prst="rect">
            <a:avLst/>
          </a:prstGeom>
        </p:spPr>
        <p:txBody>
          <a:bodyPr wrap="square">
            <a:spAutoFit/>
          </a:bodyPr>
          <a:lstStyle/>
          <a:p>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Student Voice Implications</a:t>
            </a:r>
            <a:r>
              <a:rPr lang="is-IS" sz="4800" kern="0" dirty="0">
                <a:solidFill>
                  <a:srgbClr val="FFFF00"/>
                </a:solidFill>
                <a:effectLst>
                  <a:outerShdw blurRad="50800" dist="38100" dir="2700000">
                    <a:srgbClr val="000000">
                      <a:alpha val="43000"/>
                    </a:srgbClr>
                  </a:outerShdw>
                </a:effectLst>
                <a:latin typeface="Chalkduster"/>
                <a:cs typeface="Chalkduster"/>
                <a:sym typeface="Helvetica Light"/>
              </a:rPr>
              <a:t>….</a:t>
            </a:r>
            <a:endParaRPr lang="en-US" sz="4800" b="1" dirty="0"/>
          </a:p>
        </p:txBody>
      </p:sp>
    </p:spTree>
    <p:extLst>
      <p:ext uri="{BB962C8B-B14F-4D97-AF65-F5344CB8AC3E}">
        <p14:creationId xmlns:p14="http://schemas.microsoft.com/office/powerpoint/2010/main" val="66990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3692678"/>
          </a:xfrm>
          <a:prstGeom prst="rect">
            <a:avLst/>
          </a:prstGeom>
        </p:spPr>
        <p:txBody>
          <a:bodyPr wrap="square">
            <a:spAutoFit/>
          </a:bodyPr>
          <a:lstStyle/>
          <a:p>
            <a:pPr algn="ctr" defTabSz="410751">
              <a:lnSpc>
                <a:spcPct val="150000"/>
              </a:lnSpc>
            </a:pPr>
            <a:r>
              <a:rPr lang="en-US" kern="0" dirty="0">
                <a:solidFill>
                  <a:srgbClr val="FFFFFF"/>
                </a:solidFill>
                <a:latin typeface="Chalkduster"/>
                <a:cs typeface="Chalkduster"/>
                <a:sym typeface="Helvetica Light"/>
              </a:rPr>
              <a:t>	</a:t>
            </a:r>
            <a:r>
              <a:rPr lang="en-US" sz="4000" kern="0" dirty="0">
                <a:solidFill>
                  <a:srgbClr val="FFFFFF"/>
                </a:solidFill>
                <a:latin typeface="Chalkduster"/>
                <a:cs typeface="Chalkduster"/>
                <a:sym typeface="Helvetica Light"/>
              </a:rPr>
              <a:t>	When students have a voice</a:t>
            </a:r>
            <a:endParaRPr lang="is-IS" sz="4000" kern="0" dirty="0">
              <a:solidFill>
                <a:srgbClr val="FFFFFF"/>
              </a:solidFill>
              <a:latin typeface="Chalkduster"/>
              <a:cs typeface="Chalkduster"/>
              <a:sym typeface="Helvetica Light"/>
            </a:endParaRPr>
          </a:p>
          <a:p>
            <a:pPr algn="ctr" defTabSz="410751">
              <a:lnSpc>
                <a:spcPct val="150000"/>
              </a:lnSpc>
            </a:pPr>
            <a:r>
              <a:rPr lang="is-IS" sz="4000" kern="0" dirty="0">
                <a:solidFill>
                  <a:srgbClr val="FFFFFF"/>
                </a:solidFill>
                <a:latin typeface="Chalkduster"/>
                <a:cs typeface="Chalkduster"/>
                <a:sym typeface="Helvetica Light"/>
              </a:rPr>
              <a:t>they are </a:t>
            </a:r>
            <a:r>
              <a:rPr lang="is-IS" sz="4000" kern="0" dirty="0">
                <a:solidFill>
                  <a:srgbClr val="1FFF66"/>
                </a:solidFill>
                <a:latin typeface="Chalkduster"/>
                <a:cs typeface="Chalkduster"/>
                <a:sym typeface="Helvetica Light"/>
              </a:rPr>
              <a:t>5X</a:t>
            </a:r>
            <a:r>
              <a:rPr lang="is-IS" sz="4000" kern="0" dirty="0">
                <a:solidFill>
                  <a:srgbClr val="FFFFFF"/>
                </a:solidFill>
                <a:latin typeface="Chalkduster"/>
                <a:cs typeface="Chalkduster"/>
                <a:sym typeface="Helvetica Light"/>
              </a:rPr>
              <a:t> more likely to experience </a:t>
            </a:r>
            <a:r>
              <a:rPr lang="is-IS" sz="4000" kern="0" dirty="0">
                <a:solidFill>
                  <a:srgbClr val="1FFF66"/>
                </a:solidFill>
                <a:latin typeface="Chalkduster"/>
                <a:cs typeface="Chalkduster"/>
                <a:sym typeface="Helvetica Light"/>
              </a:rPr>
              <a:t>Purpose</a:t>
            </a:r>
            <a:r>
              <a:rPr lang="is-IS" sz="4000" kern="0" dirty="0">
                <a:solidFill>
                  <a:srgbClr val="FFFFFF"/>
                </a:solidFill>
                <a:latin typeface="Chalkduster"/>
                <a:cs typeface="Chalkduster"/>
                <a:sym typeface="Helvetica Light"/>
              </a:rPr>
              <a:t> </a:t>
            </a:r>
          </a:p>
          <a:p>
            <a:pPr algn="ctr" defTabSz="410751">
              <a:lnSpc>
                <a:spcPct val="150000"/>
              </a:lnSpc>
            </a:pPr>
            <a:r>
              <a:rPr lang="is-IS" sz="4000" kern="0" dirty="0">
                <a:solidFill>
                  <a:srgbClr val="FFFFFF"/>
                </a:solidFill>
                <a:latin typeface="Chalkduster"/>
                <a:cs typeface="Chalkduster"/>
                <a:sym typeface="Helvetica Light"/>
              </a:rPr>
              <a:t>in school.</a:t>
            </a:r>
          </a:p>
        </p:txBody>
      </p:sp>
      <p:sp>
        <p:nvSpPr>
          <p:cNvPr id="4" name="Rectangle 3">
            <a:extLst>
              <a:ext uri="{FF2B5EF4-FFF2-40B4-BE49-F238E27FC236}">
                <a16:creationId xmlns:a16="http://schemas.microsoft.com/office/drawing/2014/main" id="{B6F5BA45-F9A8-8E48-B63A-D988A0E06609}"/>
              </a:ext>
            </a:extLst>
          </p:cNvPr>
          <p:cNvSpPr/>
          <p:nvPr/>
        </p:nvSpPr>
        <p:spPr>
          <a:xfrm>
            <a:off x="685801" y="697075"/>
            <a:ext cx="10946566" cy="830997"/>
          </a:xfrm>
          <a:prstGeom prst="rect">
            <a:avLst/>
          </a:prstGeom>
        </p:spPr>
        <p:txBody>
          <a:bodyPr wrap="square">
            <a:spAutoFit/>
          </a:bodyPr>
          <a:lstStyle/>
          <a:p>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Student Voice Implications</a:t>
            </a:r>
            <a:r>
              <a:rPr lang="is-IS" sz="4800" kern="0" dirty="0">
                <a:solidFill>
                  <a:srgbClr val="FFFF00"/>
                </a:solidFill>
                <a:effectLst>
                  <a:outerShdw blurRad="50800" dist="38100" dir="2700000">
                    <a:srgbClr val="000000">
                      <a:alpha val="43000"/>
                    </a:srgbClr>
                  </a:outerShdw>
                </a:effectLst>
                <a:latin typeface="Chalkduster"/>
                <a:cs typeface="Chalkduster"/>
                <a:sym typeface="Helvetica Light"/>
              </a:rPr>
              <a:t>….</a:t>
            </a:r>
            <a:endParaRPr lang="en-US" sz="4800" b="1" dirty="0"/>
          </a:p>
        </p:txBody>
      </p:sp>
    </p:spTree>
    <p:extLst>
      <p:ext uri="{BB962C8B-B14F-4D97-AF65-F5344CB8AC3E}">
        <p14:creationId xmlns:p14="http://schemas.microsoft.com/office/powerpoint/2010/main" val="1269019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465961"/>
          </a:xfrm>
          <a:prstGeom prst="rect">
            <a:avLst/>
          </a:prstGeom>
        </p:spPr>
        <p:txBody>
          <a:bodyPr wrap="square">
            <a:spAutoFit/>
          </a:bodyPr>
          <a:lstStyle/>
          <a:p>
            <a:pPr algn="ctr" defTabSz="410751">
              <a:lnSpc>
                <a:spcPct val="150000"/>
              </a:lnSpc>
            </a:pPr>
            <a:r>
              <a:rPr lang="en-US" kern="0" dirty="0">
                <a:solidFill>
                  <a:srgbClr val="FFFFFF"/>
                </a:solidFill>
                <a:latin typeface="Chalkduster"/>
                <a:cs typeface="Chalkduster"/>
                <a:sym typeface="Helvetica Light"/>
              </a:rPr>
              <a:t>	</a:t>
            </a:r>
            <a:endParaRPr lang="is-IS" sz="4000" kern="0" dirty="0">
              <a:solidFill>
                <a:srgbClr val="FFFFFF"/>
              </a:solidFill>
              <a:latin typeface="Chalkduster"/>
              <a:cs typeface="Chalkduster"/>
              <a:sym typeface="Helvetica Light"/>
            </a:endParaRPr>
          </a:p>
        </p:txBody>
      </p:sp>
      <p:sp>
        <p:nvSpPr>
          <p:cNvPr id="4" name="Rectangle 3">
            <a:extLst>
              <a:ext uri="{FF2B5EF4-FFF2-40B4-BE49-F238E27FC236}">
                <a16:creationId xmlns:a16="http://schemas.microsoft.com/office/drawing/2014/main" id="{B6F5BA45-F9A8-8E48-B63A-D988A0E06609}"/>
              </a:ext>
            </a:extLst>
          </p:cNvPr>
          <p:cNvSpPr/>
          <p:nvPr/>
        </p:nvSpPr>
        <p:spPr>
          <a:xfrm>
            <a:off x="685801" y="697075"/>
            <a:ext cx="10946566" cy="830997"/>
          </a:xfrm>
          <a:prstGeom prst="rect">
            <a:avLst/>
          </a:prstGeom>
        </p:spPr>
        <p:txBody>
          <a:bodyPr wrap="square">
            <a:spAutoFit/>
          </a:bodyPr>
          <a:lstStyle/>
          <a:p>
            <a:pPr algn="ctr"/>
            <a:r>
              <a:rPr lang="is-IS" sz="4800" kern="0" dirty="0">
                <a:solidFill>
                  <a:srgbClr val="FFFF00"/>
                </a:solidFill>
                <a:effectLst>
                  <a:outerShdw blurRad="50800" dist="38100" dir="2700000">
                    <a:srgbClr val="000000">
                      <a:alpha val="43000"/>
                    </a:srgbClr>
                  </a:outerShdw>
                </a:effectLst>
                <a:latin typeface="Chalkduster"/>
                <a:cs typeface="Chalkduster"/>
                <a:sym typeface="Helvetica Light"/>
              </a:rPr>
              <a:t>Reflect….</a:t>
            </a:r>
            <a:endParaRPr lang="en-US" sz="4800" b="1" dirty="0"/>
          </a:p>
        </p:txBody>
      </p:sp>
      <p:pic>
        <p:nvPicPr>
          <p:cNvPr id="20" name="Picture 19" descr="IMG_0283.JPG">
            <a:extLst>
              <a:ext uri="{FF2B5EF4-FFF2-40B4-BE49-F238E27FC236}">
                <a16:creationId xmlns:a16="http://schemas.microsoft.com/office/drawing/2014/main" id="{0A1C3DFC-FEB8-C14E-8DEE-AC878E788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10238">
            <a:off x="350845" y="427705"/>
            <a:ext cx="1763543" cy="2168704"/>
          </a:xfrm>
          <a:prstGeom prst="rect">
            <a:avLst/>
          </a:prstGeom>
          <a:effectLst>
            <a:softEdge rad="254000"/>
          </a:effectLst>
        </p:spPr>
      </p:pic>
      <p:sp>
        <p:nvSpPr>
          <p:cNvPr id="22" name="Rectangle 21">
            <a:extLst>
              <a:ext uri="{FF2B5EF4-FFF2-40B4-BE49-F238E27FC236}">
                <a16:creationId xmlns:a16="http://schemas.microsoft.com/office/drawing/2014/main" id="{0A82C937-F200-ED47-86A8-6A39C3702399}"/>
              </a:ext>
            </a:extLst>
          </p:cNvPr>
          <p:cNvSpPr/>
          <p:nvPr/>
        </p:nvSpPr>
        <p:spPr>
          <a:xfrm>
            <a:off x="2015066" y="1583877"/>
            <a:ext cx="8890000" cy="1323439"/>
          </a:xfrm>
          <a:prstGeom prst="rect">
            <a:avLst/>
          </a:prstGeom>
        </p:spPr>
        <p:txBody>
          <a:bodyPr wrap="square">
            <a:spAutoFit/>
          </a:bodyPr>
          <a:lstStyle/>
          <a:p>
            <a:pPr algn="ctr" defTabSz="410751"/>
            <a:endParaRPr lang="en-US" sz="4000" kern="0" dirty="0">
              <a:solidFill>
                <a:srgbClr val="FFFFFF"/>
              </a:solidFill>
              <a:latin typeface="Chalkduster"/>
              <a:cs typeface="Chalkduster"/>
              <a:sym typeface="Helvetica Light"/>
            </a:endParaRPr>
          </a:p>
          <a:p>
            <a:pPr algn="ctr" defTabSz="410751"/>
            <a:endParaRPr lang="en-US" sz="4000" kern="0" dirty="0">
              <a:solidFill>
                <a:srgbClr val="FFFFFF"/>
              </a:solidFill>
              <a:latin typeface="Chalkduster"/>
              <a:cs typeface="Chalkduster"/>
              <a:sym typeface="Helvetica Light"/>
            </a:endParaRPr>
          </a:p>
        </p:txBody>
      </p:sp>
      <p:sp>
        <p:nvSpPr>
          <p:cNvPr id="8" name="TextBox 7">
            <a:extLst>
              <a:ext uri="{FF2B5EF4-FFF2-40B4-BE49-F238E27FC236}">
                <a16:creationId xmlns:a16="http://schemas.microsoft.com/office/drawing/2014/main" id="{C28C9593-3CD2-05D4-B1E3-6EDD54982B95}"/>
              </a:ext>
            </a:extLst>
          </p:cNvPr>
          <p:cNvSpPr txBox="1"/>
          <p:nvPr/>
        </p:nvSpPr>
        <p:spPr>
          <a:xfrm>
            <a:off x="3111950" y="2864934"/>
            <a:ext cx="6094268" cy="19389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defTabSz="410751"/>
            <a:r>
              <a:rPr lang="en-US" sz="4000" kern="0" dirty="0">
                <a:solidFill>
                  <a:srgbClr val="FFFFFF"/>
                </a:solidFill>
                <a:latin typeface="Chalkduster"/>
                <a:cs typeface="Chalkduster"/>
                <a:sym typeface="Helvetica Light"/>
              </a:rPr>
              <a:t>What does this data tell us about ourselves</a:t>
            </a:r>
            <a:r>
              <a:rPr lang="en-US" sz="4000" kern="0" dirty="0">
                <a:solidFill>
                  <a:schemeClr val="bg1"/>
                </a:solidFill>
                <a:latin typeface="Chalkduster"/>
                <a:cs typeface="Chalkduster"/>
                <a:sym typeface="Helvetica Light"/>
              </a:rPr>
              <a:t>? </a:t>
            </a:r>
          </a:p>
        </p:txBody>
      </p:sp>
    </p:spTree>
    <p:extLst>
      <p:ext uri="{BB962C8B-B14F-4D97-AF65-F5344CB8AC3E}">
        <p14:creationId xmlns:p14="http://schemas.microsoft.com/office/powerpoint/2010/main" val="300388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465961"/>
          </a:xfrm>
          <a:prstGeom prst="rect">
            <a:avLst/>
          </a:prstGeom>
        </p:spPr>
        <p:txBody>
          <a:bodyPr wrap="square">
            <a:spAutoFit/>
          </a:bodyPr>
          <a:lstStyle/>
          <a:p>
            <a:pPr algn="ctr" defTabSz="410751">
              <a:lnSpc>
                <a:spcPct val="150000"/>
              </a:lnSpc>
            </a:pPr>
            <a:r>
              <a:rPr lang="en-US" kern="0" dirty="0">
                <a:solidFill>
                  <a:srgbClr val="FFFFFF"/>
                </a:solidFill>
                <a:latin typeface="Chalkduster"/>
                <a:cs typeface="Chalkduster"/>
                <a:sym typeface="Helvetica Light"/>
              </a:rPr>
              <a:t>	</a:t>
            </a:r>
            <a:endParaRPr lang="is-IS" sz="4000" kern="0" dirty="0">
              <a:solidFill>
                <a:srgbClr val="FFFFFF"/>
              </a:solidFill>
              <a:latin typeface="Chalkduster"/>
              <a:cs typeface="Chalkduster"/>
              <a:sym typeface="Helvetica Light"/>
            </a:endParaRPr>
          </a:p>
        </p:txBody>
      </p:sp>
      <p:sp>
        <p:nvSpPr>
          <p:cNvPr id="4" name="Rectangle 3">
            <a:extLst>
              <a:ext uri="{FF2B5EF4-FFF2-40B4-BE49-F238E27FC236}">
                <a16:creationId xmlns:a16="http://schemas.microsoft.com/office/drawing/2014/main" id="{B6F5BA45-F9A8-8E48-B63A-D988A0E06609}"/>
              </a:ext>
            </a:extLst>
          </p:cNvPr>
          <p:cNvSpPr/>
          <p:nvPr/>
        </p:nvSpPr>
        <p:spPr>
          <a:xfrm>
            <a:off x="685801" y="697075"/>
            <a:ext cx="10946566" cy="1569660"/>
          </a:xfrm>
          <a:prstGeom prst="rect">
            <a:avLst/>
          </a:prstGeom>
        </p:spPr>
        <p:txBody>
          <a:bodyPr wrap="square">
            <a:spAutoFit/>
          </a:bodyPr>
          <a:lstStyle/>
          <a:p>
            <a:pPr algn="ct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And so the</a:t>
            </a:r>
            <a:b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b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Journey Begins!</a:t>
            </a:r>
            <a:endParaRPr lang="en-US" sz="4800" b="1" dirty="0"/>
          </a:p>
        </p:txBody>
      </p:sp>
      <p:pic>
        <p:nvPicPr>
          <p:cNvPr id="20" name="Picture 19" descr="IMG_0283.JPG">
            <a:extLst>
              <a:ext uri="{FF2B5EF4-FFF2-40B4-BE49-F238E27FC236}">
                <a16:creationId xmlns:a16="http://schemas.microsoft.com/office/drawing/2014/main" id="{0A1C3DFC-FEB8-C14E-8DEE-AC878E788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10238">
            <a:off x="350845" y="427705"/>
            <a:ext cx="1763543" cy="2168704"/>
          </a:xfrm>
          <a:prstGeom prst="rect">
            <a:avLst/>
          </a:prstGeom>
          <a:effectLst>
            <a:softEdge rad="254000"/>
          </a:effectLst>
        </p:spPr>
      </p:pic>
      <p:sp>
        <p:nvSpPr>
          <p:cNvPr id="22" name="Rectangle 21">
            <a:extLst>
              <a:ext uri="{FF2B5EF4-FFF2-40B4-BE49-F238E27FC236}">
                <a16:creationId xmlns:a16="http://schemas.microsoft.com/office/drawing/2014/main" id="{0A82C937-F200-ED47-86A8-6A39C3702399}"/>
              </a:ext>
            </a:extLst>
          </p:cNvPr>
          <p:cNvSpPr/>
          <p:nvPr/>
        </p:nvSpPr>
        <p:spPr>
          <a:xfrm>
            <a:off x="2015066" y="1583877"/>
            <a:ext cx="8890000" cy="5016758"/>
          </a:xfrm>
          <a:prstGeom prst="rect">
            <a:avLst/>
          </a:prstGeom>
        </p:spPr>
        <p:txBody>
          <a:bodyPr wrap="square">
            <a:spAutoFit/>
          </a:bodyPr>
          <a:lstStyle/>
          <a:p>
            <a:pPr algn="ctr" defTabSz="410751"/>
            <a:endParaRPr lang="en-US" sz="4000" kern="0" dirty="0">
              <a:solidFill>
                <a:srgbClr val="FFFFFF"/>
              </a:solidFill>
              <a:latin typeface="Chalkduster"/>
              <a:cs typeface="Chalkduster"/>
              <a:sym typeface="Helvetica Light"/>
            </a:endParaRPr>
          </a:p>
          <a:p>
            <a:pPr algn="ctr" defTabSz="410751"/>
            <a:endParaRPr lang="en-US" sz="4000" kern="0" dirty="0">
              <a:solidFill>
                <a:srgbClr val="FFFFFF"/>
              </a:solidFill>
              <a:latin typeface="Chalkduster"/>
              <a:cs typeface="Chalkduster"/>
              <a:sym typeface="Helvetica Light"/>
            </a:endParaRPr>
          </a:p>
          <a:p>
            <a:pPr algn="ctr" defTabSz="410751" latinLnBrk="1" hangingPunct="0"/>
            <a:r>
              <a:rPr lang="en-US" sz="4000" kern="0" dirty="0">
                <a:solidFill>
                  <a:srgbClr val="FFFFFF"/>
                </a:solidFill>
                <a:latin typeface="Chalkduster" panose="03050602040202020205" pitchFamily="66" charset="77"/>
                <a:sym typeface="Helvetica Light"/>
              </a:rPr>
              <a:t>First, we need a clear </a:t>
            </a:r>
          </a:p>
          <a:p>
            <a:pPr algn="ctr" defTabSz="410751" latinLnBrk="1" hangingPunct="0"/>
            <a:r>
              <a:rPr lang="en-US" sz="4000" kern="0" dirty="0">
                <a:solidFill>
                  <a:srgbClr val="FFFFFF"/>
                </a:solidFill>
                <a:latin typeface="Chalkduster" panose="03050602040202020205" pitchFamily="66" charset="77"/>
                <a:sym typeface="Helvetica Light"/>
              </a:rPr>
              <a:t>definition of </a:t>
            </a:r>
          </a:p>
          <a:p>
            <a:pPr algn="ctr" defTabSz="410751" latinLnBrk="1" hangingPunct="0"/>
            <a:r>
              <a:rPr lang="en-US" sz="4000" kern="0" dirty="0">
                <a:solidFill>
                  <a:srgbClr val="FFFF00"/>
                </a:solidFill>
                <a:latin typeface="Chalkduster" panose="03050602040202020205" pitchFamily="66" charset="77"/>
                <a:sym typeface="Helvetica Light"/>
              </a:rPr>
              <a:t>Student Voice</a:t>
            </a:r>
          </a:p>
          <a:p>
            <a:pPr algn="ctr" defTabSz="410751" latinLnBrk="1" hangingPunct="0"/>
            <a:r>
              <a:rPr lang="en-US" sz="4000" kern="0" dirty="0">
                <a:solidFill>
                  <a:srgbClr val="FFFF00"/>
                </a:solidFill>
                <a:latin typeface="Chalkduster" panose="03050602040202020205" pitchFamily="66" charset="77"/>
                <a:sym typeface="Helvetica Light"/>
              </a:rPr>
              <a:t> </a:t>
            </a:r>
            <a:r>
              <a:rPr lang="en-US" sz="4000" kern="0" dirty="0">
                <a:solidFill>
                  <a:srgbClr val="FFFFFF"/>
                </a:solidFill>
                <a:latin typeface="Chalkduster" panose="03050602040202020205" pitchFamily="66" charset="77"/>
                <a:sym typeface="Helvetica Light"/>
              </a:rPr>
              <a:t>that we can all</a:t>
            </a:r>
          </a:p>
          <a:p>
            <a:pPr algn="ctr" defTabSz="410751" latinLnBrk="1" hangingPunct="0"/>
            <a:r>
              <a:rPr lang="en-US" sz="4000" kern="0" dirty="0">
                <a:solidFill>
                  <a:srgbClr val="FFFFFF"/>
                </a:solidFill>
                <a:latin typeface="Chalkduster" panose="03050602040202020205" pitchFamily="66" charset="77"/>
                <a:sym typeface="Helvetica Light"/>
              </a:rPr>
              <a:t>understand, accept, &amp; </a:t>
            </a:r>
          </a:p>
          <a:p>
            <a:pPr algn="ctr" defTabSz="410751" latinLnBrk="1" hangingPunct="0"/>
            <a:r>
              <a:rPr lang="en-US" sz="4000" kern="0" dirty="0">
                <a:solidFill>
                  <a:srgbClr val="FFFFFF"/>
                </a:solidFill>
                <a:latin typeface="Chalkduster" panose="03050602040202020205" pitchFamily="66" charset="77"/>
                <a:sym typeface="Helvetica Light"/>
              </a:rPr>
              <a:t>put into practice. </a:t>
            </a:r>
          </a:p>
        </p:txBody>
      </p:sp>
      <p:pic>
        <p:nvPicPr>
          <p:cNvPr id="8" name="Picture 7">
            <a:extLst>
              <a:ext uri="{FF2B5EF4-FFF2-40B4-BE49-F238E27FC236}">
                <a16:creationId xmlns:a16="http://schemas.microsoft.com/office/drawing/2014/main" id="{AB8CE40B-E6F9-8D4A-B194-DD999664BB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90796">
            <a:off x="434150" y="316466"/>
            <a:ext cx="2065186" cy="2679159"/>
          </a:xfrm>
          <a:prstGeom prst="rect">
            <a:avLst/>
          </a:prstGeom>
          <a:effectLst>
            <a:softEdge rad="444500"/>
          </a:effectLst>
        </p:spPr>
      </p:pic>
    </p:spTree>
    <p:extLst>
      <p:ext uri="{BB962C8B-B14F-4D97-AF65-F5344CB8AC3E}">
        <p14:creationId xmlns:p14="http://schemas.microsoft.com/office/powerpoint/2010/main" val="120769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40906" y="-1261585"/>
            <a:ext cx="8746268" cy="2769985"/>
          </a:xfrm>
          <a:prstGeom prst="rect">
            <a:avLst/>
          </a:prstGeom>
          <a:noFill/>
        </p:spPr>
        <p:txBody>
          <a:bodyPr wrap="square" lIns="91435" tIns="45718" rIns="91435" bIns="45718" rtlCol="0">
            <a:spAutoFit/>
          </a:bodyPr>
          <a:lstStyle/>
          <a:p>
            <a:pPr algn="ctr"/>
            <a:endParaRPr lang="en-US" sz="54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defTabSz="410751"/>
            <a:r>
              <a:rPr lang="en-US" sz="4000" kern="0" dirty="0">
                <a:solidFill>
                  <a:srgbClr val="FFFF00"/>
                </a:solidFill>
                <a:latin typeface="Chalkduster"/>
                <a:cs typeface="Chalkduster"/>
                <a:sym typeface="Helvetica Light"/>
              </a:rPr>
              <a:t>The 3 Components of Student Voice </a:t>
            </a:r>
          </a:p>
        </p:txBody>
      </p:sp>
      <p:sp>
        <p:nvSpPr>
          <p:cNvPr id="2" name="TextBox 1"/>
          <p:cNvSpPr txBox="1"/>
          <p:nvPr/>
        </p:nvSpPr>
        <p:spPr>
          <a:xfrm>
            <a:off x="1479028" y="1399131"/>
            <a:ext cx="10216831" cy="9160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marL="514350" indent="-514350" defTabSz="410709" latinLnBrk="1">
              <a:buAutoNum type="arabicParenR"/>
            </a:pPr>
            <a:r>
              <a:rPr lang="en-US" sz="2742" dirty="0">
                <a:solidFill>
                  <a:srgbClr val="FFFFFF"/>
                </a:solidFill>
                <a:latin typeface="Chalkduster"/>
                <a:cs typeface="Chalkduster"/>
              </a:rPr>
              <a:t>Sharing thoughts &amp; ideas in an environment </a:t>
            </a:r>
          </a:p>
          <a:p>
            <a:pPr defTabSz="410709" latinLnBrk="1"/>
            <a:r>
              <a:rPr lang="en-US" sz="2742" dirty="0">
                <a:solidFill>
                  <a:srgbClr val="FFFFFF"/>
                </a:solidFill>
                <a:latin typeface="Chalkduster"/>
                <a:cs typeface="Chalkduster"/>
              </a:rPr>
              <a:t>	 underpinned by trust and respect.</a:t>
            </a:r>
          </a:p>
        </p:txBody>
      </p:sp>
      <p:sp>
        <p:nvSpPr>
          <p:cNvPr id="3" name="TextBox 2"/>
          <p:cNvSpPr txBox="1"/>
          <p:nvPr/>
        </p:nvSpPr>
        <p:spPr>
          <a:xfrm>
            <a:off x="1568969" y="3309575"/>
            <a:ext cx="9786546" cy="9160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09" latinLnBrk="1"/>
            <a:r>
              <a:rPr lang="en-US" sz="2742" dirty="0">
                <a:solidFill>
                  <a:srgbClr val="FFFFFF"/>
                </a:solidFill>
                <a:latin typeface="Chalkduster"/>
                <a:cs typeface="Chalkduster"/>
              </a:rPr>
              <a:t>2) Offering realistic suggestions for the </a:t>
            </a:r>
          </a:p>
          <a:p>
            <a:pPr defTabSz="410709" latinLnBrk="1"/>
            <a:r>
              <a:rPr lang="en-US" sz="2742" dirty="0">
                <a:solidFill>
                  <a:srgbClr val="FFFFFF"/>
                </a:solidFill>
                <a:latin typeface="Chalkduster"/>
                <a:cs typeface="Chalkduster"/>
              </a:rPr>
              <a:t>	 good of the whole.</a:t>
            </a:r>
          </a:p>
        </p:txBody>
      </p:sp>
      <p:sp>
        <p:nvSpPr>
          <p:cNvPr id="5" name="TextBox 4"/>
          <p:cNvSpPr txBox="1"/>
          <p:nvPr/>
        </p:nvSpPr>
        <p:spPr>
          <a:xfrm>
            <a:off x="1463742" y="5378339"/>
            <a:ext cx="9856441" cy="9160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09" latinLnBrk="1"/>
            <a:r>
              <a:rPr lang="en-US" sz="2742" dirty="0">
                <a:solidFill>
                  <a:srgbClr val="FFFFFF"/>
                </a:solidFill>
                <a:latin typeface="Chalkduster"/>
                <a:cs typeface="Chalkduster"/>
              </a:rPr>
              <a:t>3) Accepting responsibility for not only what </a:t>
            </a:r>
          </a:p>
          <a:p>
            <a:pPr defTabSz="410709" latinLnBrk="1"/>
            <a:r>
              <a:rPr lang="en-US" sz="2742" dirty="0">
                <a:solidFill>
                  <a:srgbClr val="FFFFFF"/>
                </a:solidFill>
                <a:latin typeface="Chalkduster"/>
                <a:cs typeface="Chalkduster"/>
              </a:rPr>
              <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318507" y="2806671"/>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082237" y="2756529"/>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3371462" y="4728560"/>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5807192" y="4766932"/>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8175077" y="4763410"/>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pic>
        <p:nvPicPr>
          <p:cNvPr id="13" name="Picture 12">
            <a:extLst>
              <a:ext uri="{FF2B5EF4-FFF2-40B4-BE49-F238E27FC236}">
                <a16:creationId xmlns:a16="http://schemas.microsoft.com/office/drawing/2014/main" id="{FBD7F7A9-2298-5C41-BF28-C808AA37A25F}"/>
              </a:ext>
            </a:extLst>
          </p:cNvPr>
          <p:cNvPicPr>
            <a:picLocks noChangeAspect="1"/>
          </p:cNvPicPr>
          <p:nvPr/>
        </p:nvPicPr>
        <p:blipFill>
          <a:blip r:embed="rId8"/>
          <a:stretch>
            <a:fillRect/>
          </a:stretch>
        </p:blipFill>
        <p:spPr>
          <a:xfrm rot="10800000" flipH="1" flipV="1">
            <a:off x="10937337" y="6155231"/>
            <a:ext cx="1136157" cy="645165"/>
          </a:xfrm>
          <a:prstGeom prst="rect">
            <a:avLst/>
          </a:prstGeom>
        </p:spPr>
      </p:pic>
      <p:sp>
        <p:nvSpPr>
          <p:cNvPr id="6" name="TextBox 5">
            <a:extLst>
              <a:ext uri="{FF2B5EF4-FFF2-40B4-BE49-F238E27FC236}">
                <a16:creationId xmlns:a16="http://schemas.microsoft.com/office/drawing/2014/main" id="{70A2FAFB-2EA9-3F4A-B0CF-29C163E5858D}"/>
              </a:ext>
            </a:extLst>
          </p:cNvPr>
          <p:cNvSpPr txBox="1"/>
          <p:nvPr/>
        </p:nvSpPr>
        <p:spPr>
          <a:xfrm rot="19511294">
            <a:off x="255975" y="637776"/>
            <a:ext cx="1827663"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en-US" sz="2000" dirty="0">
                <a:solidFill>
                  <a:srgbClr val="FF0000"/>
                </a:solidFill>
                <a:latin typeface="Chalkduster" panose="03050602040202020205" pitchFamily="66" charset="77"/>
              </a:rPr>
              <a:t>RESOURCE</a:t>
            </a:r>
          </a:p>
          <a:p>
            <a:pPr algn="ctr"/>
            <a:r>
              <a:rPr lang="en-US" sz="2000" dirty="0">
                <a:solidFill>
                  <a:srgbClr val="FF0000"/>
                </a:solidFill>
                <a:latin typeface="Chalkduster" panose="03050602040202020205" pitchFamily="66" charset="77"/>
              </a:rPr>
              <a:t>#1</a:t>
            </a:r>
          </a:p>
        </p:txBody>
      </p:sp>
    </p:spTree>
    <p:extLst>
      <p:ext uri="{BB962C8B-B14F-4D97-AF65-F5344CB8AC3E}">
        <p14:creationId xmlns:p14="http://schemas.microsoft.com/office/powerpoint/2010/main" val="3915591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0" y="1295756"/>
            <a:ext cx="12192000"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latin typeface="Chalkduster"/>
                <a:ea typeface="Marker Felt"/>
                <a:cs typeface="Chalkduster"/>
                <a:sym typeface="Marker Felt"/>
              </a:rPr>
              <a:t>Quick Break!</a:t>
            </a:r>
            <a:br>
              <a:rPr lang="en-US" sz="4400" dirty="0">
                <a:solidFill>
                  <a:srgbClr val="FFFF00"/>
                </a:solidFill>
                <a:latin typeface="Chalkduster"/>
                <a:ea typeface="Marker Felt"/>
                <a:cs typeface="Chalkduster"/>
                <a:sym typeface="Marker Felt"/>
              </a:rPr>
            </a:br>
            <a:br>
              <a:rPr lang="en-US" sz="4400" dirty="0">
                <a:solidFill>
                  <a:srgbClr val="FFFF00"/>
                </a:solidFill>
                <a:latin typeface="Chalkduster"/>
                <a:ea typeface="Marker Felt"/>
                <a:cs typeface="Chalkduster"/>
                <a:sym typeface="Marker Felt"/>
              </a:rPr>
            </a:br>
            <a:r>
              <a:rPr lang="en-US" sz="4400" dirty="0">
                <a:solidFill>
                  <a:schemeClr val="bg1"/>
                </a:solidFill>
                <a:latin typeface="Chalkduster"/>
                <a:ea typeface="Marker Felt"/>
                <a:cs typeface="Chalkduster"/>
                <a:sym typeface="Marker Felt"/>
              </a:rPr>
              <a:t>10 minutes</a:t>
            </a:r>
            <a:br>
              <a:rPr lang="en-US" sz="4400" dirty="0">
                <a:solidFill>
                  <a:schemeClr val="bg1"/>
                </a:solidFill>
                <a:latin typeface="Chalkduster"/>
                <a:ea typeface="Marker Felt"/>
                <a:cs typeface="Chalkduster"/>
                <a:sym typeface="Marker Felt"/>
              </a:rPr>
            </a:b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Tree>
    <p:extLst>
      <p:ext uri="{BB962C8B-B14F-4D97-AF65-F5344CB8AC3E}">
        <p14:creationId xmlns:p14="http://schemas.microsoft.com/office/powerpoint/2010/main" val="19771377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9B170F-F472-499B-8C02-D1F8823D16B2}"/>
              </a:ext>
            </a:extLst>
          </p:cNvPr>
          <p:cNvPicPr>
            <a:picLocks noChangeAspect="1"/>
          </p:cNvPicPr>
          <p:nvPr/>
        </p:nvPicPr>
        <p:blipFill>
          <a:blip r:embed="rId3"/>
          <a:stretch>
            <a:fillRect/>
          </a:stretch>
        </p:blipFill>
        <p:spPr>
          <a:xfrm>
            <a:off x="1473486" y="171458"/>
            <a:ext cx="4961965" cy="3536243"/>
          </a:xfrm>
          <a:prstGeom prst="rect">
            <a:avLst/>
          </a:prstGeom>
        </p:spPr>
      </p:pic>
      <p:pic>
        <p:nvPicPr>
          <p:cNvPr id="9" name="Picture 8">
            <a:extLst>
              <a:ext uri="{FF2B5EF4-FFF2-40B4-BE49-F238E27FC236}">
                <a16:creationId xmlns:a16="http://schemas.microsoft.com/office/drawing/2014/main" id="{A6AE1CD5-7C44-4B59-B73C-62E03414F1F6}"/>
              </a:ext>
            </a:extLst>
          </p:cNvPr>
          <p:cNvPicPr>
            <a:picLocks noChangeAspect="1"/>
          </p:cNvPicPr>
          <p:nvPr/>
        </p:nvPicPr>
        <p:blipFill>
          <a:blip r:embed="rId4"/>
          <a:stretch>
            <a:fillRect/>
          </a:stretch>
        </p:blipFill>
        <p:spPr>
          <a:xfrm>
            <a:off x="197445" y="3020786"/>
            <a:ext cx="4798137" cy="3605944"/>
          </a:xfrm>
          <a:prstGeom prst="rect">
            <a:avLst/>
          </a:prstGeom>
        </p:spPr>
      </p:pic>
      <p:pic>
        <p:nvPicPr>
          <p:cNvPr id="6" name="Picture 5">
            <a:extLst>
              <a:ext uri="{FF2B5EF4-FFF2-40B4-BE49-F238E27FC236}">
                <a16:creationId xmlns:a16="http://schemas.microsoft.com/office/drawing/2014/main" id="{DBF44883-9187-E24F-8353-435AAF59D974}"/>
              </a:ext>
            </a:extLst>
          </p:cNvPr>
          <p:cNvPicPr>
            <a:picLocks noChangeAspect="1"/>
          </p:cNvPicPr>
          <p:nvPr/>
        </p:nvPicPr>
        <p:blipFill>
          <a:blip r:embed="rId5"/>
          <a:stretch>
            <a:fillRect/>
          </a:stretch>
        </p:blipFill>
        <p:spPr>
          <a:xfrm rot="10800000" flipH="1" flipV="1">
            <a:off x="10937337" y="6155231"/>
            <a:ext cx="1136157" cy="645165"/>
          </a:xfrm>
          <a:prstGeom prst="rect">
            <a:avLst/>
          </a:prstGeom>
        </p:spPr>
      </p:pic>
      <p:sp>
        <p:nvSpPr>
          <p:cNvPr id="2" name="TextBox 1">
            <a:extLst>
              <a:ext uri="{FF2B5EF4-FFF2-40B4-BE49-F238E27FC236}">
                <a16:creationId xmlns:a16="http://schemas.microsoft.com/office/drawing/2014/main" id="{D69B2A8B-62BF-2640-AD51-8BFEC839F55A}"/>
              </a:ext>
            </a:extLst>
          </p:cNvPr>
          <p:cNvSpPr txBox="1"/>
          <p:nvPr/>
        </p:nvSpPr>
        <p:spPr>
          <a:xfrm rot="19639167">
            <a:off x="-344992" y="703633"/>
            <a:ext cx="2488367"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rPr>
              <a:t>Resource </a:t>
            </a:r>
          </a:p>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rPr>
              <a:t>#2</a:t>
            </a:r>
          </a:p>
        </p:txBody>
      </p:sp>
      <p:pic>
        <p:nvPicPr>
          <p:cNvPr id="4" name="Picture 3">
            <a:extLst>
              <a:ext uri="{FF2B5EF4-FFF2-40B4-BE49-F238E27FC236}">
                <a16:creationId xmlns:a16="http://schemas.microsoft.com/office/drawing/2014/main" id="{C2C717EA-8827-554A-9A11-866EA7B9EBCB}"/>
              </a:ext>
            </a:extLst>
          </p:cNvPr>
          <p:cNvPicPr>
            <a:picLocks noChangeAspect="1"/>
          </p:cNvPicPr>
          <p:nvPr/>
        </p:nvPicPr>
        <p:blipFill>
          <a:blip r:embed="rId6"/>
          <a:stretch>
            <a:fillRect/>
          </a:stretch>
        </p:blipFill>
        <p:spPr>
          <a:xfrm>
            <a:off x="6596741" y="276328"/>
            <a:ext cx="5039801" cy="3560885"/>
          </a:xfrm>
          <a:prstGeom prst="rect">
            <a:avLst/>
          </a:prstGeom>
        </p:spPr>
      </p:pic>
      <p:pic>
        <p:nvPicPr>
          <p:cNvPr id="11" name="Picture 10">
            <a:extLst>
              <a:ext uri="{FF2B5EF4-FFF2-40B4-BE49-F238E27FC236}">
                <a16:creationId xmlns:a16="http://schemas.microsoft.com/office/drawing/2014/main" id="{E9413EA6-37CB-4406-BAA8-C11FDC1ACDAF}"/>
              </a:ext>
            </a:extLst>
          </p:cNvPr>
          <p:cNvPicPr>
            <a:picLocks noChangeAspect="1"/>
          </p:cNvPicPr>
          <p:nvPr/>
        </p:nvPicPr>
        <p:blipFill>
          <a:blip r:embed="rId7"/>
          <a:stretch>
            <a:fillRect/>
          </a:stretch>
        </p:blipFill>
        <p:spPr>
          <a:xfrm>
            <a:off x="5611968" y="2898830"/>
            <a:ext cx="4795488" cy="3727900"/>
          </a:xfrm>
          <a:prstGeom prst="rect">
            <a:avLst/>
          </a:prstGeom>
        </p:spPr>
      </p:pic>
    </p:spTree>
    <p:extLst>
      <p:ext uri="{BB962C8B-B14F-4D97-AF65-F5344CB8AC3E}">
        <p14:creationId xmlns:p14="http://schemas.microsoft.com/office/powerpoint/2010/main" val="10280723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9B170F-F472-499B-8C02-D1F8823D16B2}"/>
              </a:ext>
            </a:extLst>
          </p:cNvPr>
          <p:cNvPicPr>
            <a:picLocks noChangeAspect="1"/>
          </p:cNvPicPr>
          <p:nvPr/>
        </p:nvPicPr>
        <p:blipFill>
          <a:blip r:embed="rId3"/>
          <a:stretch>
            <a:fillRect/>
          </a:stretch>
        </p:blipFill>
        <p:spPr>
          <a:xfrm>
            <a:off x="4410636" y="447117"/>
            <a:ext cx="7690401" cy="5480717"/>
          </a:xfrm>
          <a:prstGeom prst="rect">
            <a:avLst/>
          </a:prstGeom>
          <a:effectLst>
            <a:softEdge rad="50800"/>
          </a:effectLst>
        </p:spPr>
      </p:pic>
      <p:pic>
        <p:nvPicPr>
          <p:cNvPr id="6" name="Picture 5">
            <a:extLst>
              <a:ext uri="{FF2B5EF4-FFF2-40B4-BE49-F238E27FC236}">
                <a16:creationId xmlns:a16="http://schemas.microsoft.com/office/drawing/2014/main" id="{EDF005F2-A6ED-3E45-92B4-F5E2C93E2BC6}"/>
              </a:ext>
            </a:extLst>
          </p:cNvPr>
          <p:cNvPicPr>
            <a:picLocks noChangeAspect="1"/>
          </p:cNvPicPr>
          <p:nvPr/>
        </p:nvPicPr>
        <p:blipFill>
          <a:blip r:embed="rId4"/>
          <a:stretch>
            <a:fillRect/>
          </a:stretch>
        </p:blipFill>
        <p:spPr>
          <a:xfrm rot="10800000" flipH="1" flipV="1">
            <a:off x="10937337" y="6155231"/>
            <a:ext cx="1136157" cy="645165"/>
          </a:xfrm>
          <a:prstGeom prst="rect">
            <a:avLst/>
          </a:prstGeom>
        </p:spPr>
      </p:pic>
      <p:sp>
        <p:nvSpPr>
          <p:cNvPr id="2" name="TextBox 1">
            <a:extLst>
              <a:ext uri="{FF2B5EF4-FFF2-40B4-BE49-F238E27FC236}">
                <a16:creationId xmlns:a16="http://schemas.microsoft.com/office/drawing/2014/main" id="{99E1A3ED-A61F-2344-9C3E-C885F1CA09D9}"/>
              </a:ext>
            </a:extLst>
          </p:cNvPr>
          <p:cNvSpPr txBox="1"/>
          <p:nvPr/>
        </p:nvSpPr>
        <p:spPr>
          <a:xfrm>
            <a:off x="389964" y="4093067"/>
            <a:ext cx="3845859" cy="20723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Respond to the first prompt on your own </a:t>
            </a:r>
          </a:p>
          <a:p>
            <a:pPr marL="0" marR="0" indent="0" algn="ctr" defTabSz="584200" rtl="0" fontAlgn="auto" latinLnBrk="1"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777D6025-7EE7-3748-91B4-9812F529C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811365" cy="3798618"/>
          </a:xfrm>
          <a:prstGeom prst="rect">
            <a:avLst/>
          </a:prstGeom>
          <a:effectLst>
            <a:softEdge rad="101600"/>
          </a:effectLst>
        </p:spPr>
      </p:pic>
    </p:spTree>
    <p:extLst>
      <p:ext uri="{BB962C8B-B14F-4D97-AF65-F5344CB8AC3E}">
        <p14:creationId xmlns:p14="http://schemas.microsoft.com/office/powerpoint/2010/main" val="118145915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90104"/>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CHECK IN</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2800" dirty="0">
                <a:solidFill>
                  <a:srgbClr val="FFFF00"/>
                </a:solidFill>
                <a:latin typeface="Chalkduster" panose="03050602040202020205" pitchFamily="66" charset="77"/>
                <a:cs typeface="Chalkduster"/>
              </a:rPr>
              <a:t>C</a:t>
            </a:r>
            <a:r>
              <a:rPr lang="en-US" sz="2800" dirty="0">
                <a:solidFill>
                  <a:srgbClr val="FFFF00"/>
                </a:solidFill>
                <a:latin typeface="Chalkduster" panose="03050602040202020205" pitchFamily="66" charset="77"/>
              </a:rPr>
              <a:t>heck</a:t>
            </a:r>
            <a:r>
              <a:rPr lang="en-US" sz="2400" dirty="0">
                <a:solidFill>
                  <a:srgbClr val="FFFF00"/>
                </a:solidFill>
                <a:latin typeface="Chalkduster" panose="03050602040202020205" pitchFamily="66" charset="77"/>
              </a:rPr>
              <a:t> in with colleagues &amp; share your ideas.  </a:t>
            </a:r>
            <a:br>
              <a:rPr lang="en-US" sz="2400" dirty="0">
                <a:solidFill>
                  <a:srgbClr val="FFFF00"/>
                </a:solidFill>
                <a:latin typeface="Chalkduster" panose="03050602040202020205" pitchFamily="66" charset="77"/>
              </a:rPr>
            </a:br>
            <a:r>
              <a:rPr lang="en-US" sz="2400" dirty="0">
                <a:solidFill>
                  <a:srgbClr val="FFFF00"/>
                </a:solidFill>
                <a:latin typeface="Chalkduster" panose="03050602040202020205" pitchFamily="66" charset="77"/>
              </a:rPr>
              <a:t>(8 minutes)</a:t>
            </a: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4" name="Picture 3">
            <a:extLst>
              <a:ext uri="{FF2B5EF4-FFF2-40B4-BE49-F238E27FC236}">
                <a16:creationId xmlns:a16="http://schemas.microsoft.com/office/drawing/2014/main" id="{FB99E776-EFD1-A749-8B4B-AE5A1CA6951C}"/>
              </a:ext>
            </a:extLst>
          </p:cNvPr>
          <p:cNvPicPr>
            <a:picLocks noChangeAspect="1"/>
          </p:cNvPicPr>
          <p:nvPr/>
        </p:nvPicPr>
        <p:blipFill>
          <a:blip r:embed="rId3"/>
          <a:stretch>
            <a:fillRect/>
          </a:stretch>
        </p:blipFill>
        <p:spPr>
          <a:xfrm rot="20127437">
            <a:off x="371583" y="236600"/>
            <a:ext cx="1587524" cy="2061057"/>
          </a:xfrm>
          <a:prstGeom prst="rect">
            <a:avLst/>
          </a:prstGeom>
          <a:effectLst>
            <a:softEdge rad="88900"/>
          </a:effectLst>
        </p:spPr>
      </p:pic>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4"/>
          <a:stretch>
            <a:fillRect/>
          </a:stretch>
        </p:blipFill>
        <p:spPr>
          <a:xfrm rot="10800000" flipH="1" flipV="1">
            <a:off x="10937337" y="6155231"/>
            <a:ext cx="1136157" cy="645165"/>
          </a:xfrm>
          <a:prstGeom prst="rect">
            <a:avLst/>
          </a:prstGeom>
        </p:spPr>
      </p:pic>
      <p:pic>
        <p:nvPicPr>
          <p:cNvPr id="6" name="Picture 5">
            <a:extLst>
              <a:ext uri="{FF2B5EF4-FFF2-40B4-BE49-F238E27FC236}">
                <a16:creationId xmlns:a16="http://schemas.microsoft.com/office/drawing/2014/main" id="{084A2668-A167-1E48-8408-CE7D4E6205A1}"/>
              </a:ext>
            </a:extLst>
          </p:cNvPr>
          <p:cNvPicPr>
            <a:picLocks noChangeAspect="1"/>
          </p:cNvPicPr>
          <p:nvPr/>
        </p:nvPicPr>
        <p:blipFill>
          <a:blip r:embed="rId5"/>
          <a:stretch>
            <a:fillRect/>
          </a:stretch>
        </p:blipFill>
        <p:spPr>
          <a:xfrm>
            <a:off x="3706393" y="3142751"/>
            <a:ext cx="4779214" cy="3715249"/>
          </a:xfrm>
          <a:prstGeom prst="rect">
            <a:avLst/>
          </a:prstGeom>
        </p:spPr>
      </p:pic>
    </p:spTree>
    <p:extLst>
      <p:ext uri="{BB962C8B-B14F-4D97-AF65-F5344CB8AC3E}">
        <p14:creationId xmlns:p14="http://schemas.microsoft.com/office/powerpoint/2010/main" val="156322376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39301"/>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CHECK IN</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sp>
        <p:nvSpPr>
          <p:cNvPr id="3" name="Text Placeholder 2">
            <a:extLst>
              <a:ext uri="{FF2B5EF4-FFF2-40B4-BE49-F238E27FC236}">
                <a16:creationId xmlns:a16="http://schemas.microsoft.com/office/drawing/2014/main" id="{AC286CE3-9323-9942-A970-26C0D46B1C89}"/>
              </a:ext>
            </a:extLst>
          </p:cNvPr>
          <p:cNvSpPr>
            <a:spLocks noGrp="1"/>
          </p:cNvSpPr>
          <p:nvPr>
            <p:ph type="body" idx="1"/>
          </p:nvPr>
        </p:nvSpPr>
        <p:spPr>
          <a:xfrm>
            <a:off x="1828800" y="3002896"/>
            <a:ext cx="8534401" cy="2971801"/>
          </a:xfrm>
        </p:spPr>
        <p:txBody>
          <a:bodyPr/>
          <a:lstStyle/>
          <a:p>
            <a:r>
              <a:rPr lang="en-US" dirty="0">
                <a:solidFill>
                  <a:schemeClr val="bg1"/>
                </a:solidFill>
                <a:latin typeface="Chalkduster" panose="03050602040202020205" pitchFamily="66" charset="77"/>
              </a:rPr>
              <a:t>Share one take away from your</a:t>
            </a:r>
          </a:p>
          <a:p>
            <a:r>
              <a:rPr lang="en-US" dirty="0">
                <a:solidFill>
                  <a:schemeClr val="bg1"/>
                </a:solidFill>
                <a:latin typeface="Chalkduster" panose="03050602040202020205" pitchFamily="66" charset="77"/>
              </a:rPr>
              <a:t>discussion during your breakout.</a:t>
            </a:r>
          </a:p>
        </p:txBody>
      </p:sp>
      <p:pic>
        <p:nvPicPr>
          <p:cNvPr id="4" name="Picture 3">
            <a:extLst>
              <a:ext uri="{FF2B5EF4-FFF2-40B4-BE49-F238E27FC236}">
                <a16:creationId xmlns:a16="http://schemas.microsoft.com/office/drawing/2014/main" id="{FB99E776-EFD1-A749-8B4B-AE5A1CA6951C}"/>
              </a:ext>
            </a:extLst>
          </p:cNvPr>
          <p:cNvPicPr>
            <a:picLocks noChangeAspect="1"/>
          </p:cNvPicPr>
          <p:nvPr/>
        </p:nvPicPr>
        <p:blipFill>
          <a:blip r:embed="rId2"/>
          <a:stretch>
            <a:fillRect/>
          </a:stretch>
        </p:blipFill>
        <p:spPr>
          <a:xfrm rot="20127437">
            <a:off x="380991" y="320847"/>
            <a:ext cx="1697361" cy="2203656"/>
          </a:xfrm>
          <a:prstGeom prst="rect">
            <a:avLst/>
          </a:prstGeom>
          <a:effectLst>
            <a:softEdge rad="88900"/>
          </a:effectLst>
        </p:spPr>
      </p:pic>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Tree>
    <p:extLst>
      <p:ext uri="{BB962C8B-B14F-4D97-AF65-F5344CB8AC3E}">
        <p14:creationId xmlns:p14="http://schemas.microsoft.com/office/powerpoint/2010/main" val="4704560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8" name="Picture 7" descr="IMG_6943.JPG">
            <a:extLst>
              <a:ext uri="{FF2B5EF4-FFF2-40B4-BE49-F238E27FC236}">
                <a16:creationId xmlns:a16="http://schemas.microsoft.com/office/drawing/2014/main" id="{717D377D-8104-AC4B-807B-6A442164CF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47041">
            <a:off x="3771334" y="1306164"/>
            <a:ext cx="3973950" cy="4276089"/>
          </a:xfrm>
          <a:prstGeom prst="rect">
            <a:avLst/>
          </a:prstGeom>
          <a:effectLst>
            <a:softEdge rad="812800"/>
          </a:effectLst>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dirty="0">
                <a:solidFill>
                  <a:srgbClr val="FFFF00"/>
                </a:solidFill>
                <a:latin typeface="Chalkduster"/>
                <a:ea typeface="Marker Felt"/>
                <a:cs typeface="Chalkduster"/>
                <a:sym typeface="Marker Felt"/>
              </a:rPr>
              <a:t>Challenge Time…</a:t>
            </a:r>
            <a:endParaRPr lang="en-US" sz="4800" dirty="0"/>
          </a:p>
        </p:txBody>
      </p:sp>
    </p:spTree>
    <p:extLst>
      <p:ext uri="{BB962C8B-B14F-4D97-AF65-F5344CB8AC3E}">
        <p14:creationId xmlns:p14="http://schemas.microsoft.com/office/powerpoint/2010/main" val="389576787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dirty="0">
                <a:solidFill>
                  <a:srgbClr val="FFFF00"/>
                </a:solidFill>
                <a:latin typeface="Chalkduster"/>
                <a:ea typeface="Marker Felt"/>
                <a:cs typeface="Chalkduster"/>
                <a:sym typeface="Marker Felt"/>
              </a:rPr>
              <a:t>Challenge</a:t>
            </a:r>
            <a:endParaRPr lang="en-US" sz="4800" dirty="0"/>
          </a:p>
        </p:txBody>
      </p:sp>
      <p:sp>
        <p:nvSpPr>
          <p:cNvPr id="3" name="Rectangle 2">
            <a:extLst>
              <a:ext uri="{FF2B5EF4-FFF2-40B4-BE49-F238E27FC236}">
                <a16:creationId xmlns:a16="http://schemas.microsoft.com/office/drawing/2014/main" id="{7D75E646-76DA-114D-9E87-2BD49B280F2F}"/>
              </a:ext>
            </a:extLst>
          </p:cNvPr>
          <p:cNvSpPr/>
          <p:nvPr/>
        </p:nvSpPr>
        <p:spPr>
          <a:xfrm>
            <a:off x="3911703" y="1287163"/>
            <a:ext cx="4587720" cy="584775"/>
          </a:xfrm>
          <a:prstGeom prst="rect">
            <a:avLst/>
          </a:prstGeom>
        </p:spPr>
        <p:txBody>
          <a:bodyPr wrap="square">
            <a:spAutoFit/>
          </a:bodyPr>
          <a:lstStyle/>
          <a:p>
            <a:pPr algn="ctr"/>
            <a:r>
              <a:rPr lang="en-US" sz="3200" dirty="0">
                <a:solidFill>
                  <a:schemeClr val="bg1"/>
                </a:solidFill>
                <a:latin typeface="Chalkduster" panose="03050602040202020205" pitchFamily="66" charset="77"/>
              </a:rPr>
              <a:t>Noise vs. Voice</a:t>
            </a:r>
          </a:p>
        </p:txBody>
      </p:sp>
      <p:pic>
        <p:nvPicPr>
          <p:cNvPr id="7" name="Picture 6" descr="Noise.JPG">
            <a:extLst>
              <a:ext uri="{FF2B5EF4-FFF2-40B4-BE49-F238E27FC236}">
                <a16:creationId xmlns:a16="http://schemas.microsoft.com/office/drawing/2014/main" id="{84283C73-7753-7B4E-85CA-BFFF8100BD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603" y="456166"/>
            <a:ext cx="1813198" cy="2194007"/>
          </a:xfrm>
          <a:prstGeom prst="rect">
            <a:avLst/>
          </a:prstGeom>
          <a:ln>
            <a:noFill/>
          </a:ln>
          <a:effectLst>
            <a:softEdge rad="112500"/>
          </a:effectLst>
        </p:spPr>
      </p:pic>
      <p:sp>
        <p:nvSpPr>
          <p:cNvPr id="4" name="Rectangle 3">
            <a:extLst>
              <a:ext uri="{FF2B5EF4-FFF2-40B4-BE49-F238E27FC236}">
                <a16:creationId xmlns:a16="http://schemas.microsoft.com/office/drawing/2014/main" id="{E292C275-CF7B-C542-A5FC-CCE405516DE0}"/>
              </a:ext>
            </a:extLst>
          </p:cNvPr>
          <p:cNvSpPr/>
          <p:nvPr/>
        </p:nvSpPr>
        <p:spPr>
          <a:xfrm>
            <a:off x="4087027" y="2936109"/>
            <a:ext cx="4317167" cy="2062103"/>
          </a:xfrm>
          <a:prstGeom prst="rect">
            <a:avLst/>
          </a:prstGeom>
        </p:spPr>
        <p:txBody>
          <a:bodyPr wrap="square">
            <a:spAutoFit/>
          </a:bodyPr>
          <a:lstStyle/>
          <a:p>
            <a:pPr algn="ctr" defTabSz="410751"/>
            <a:r>
              <a:rPr lang="en-US" sz="3200" kern="0" dirty="0">
                <a:solidFill>
                  <a:srgbClr val="FFFFFF"/>
                </a:solidFill>
                <a:latin typeface="Chalkduster"/>
                <a:cs typeface="Chalkduster"/>
                <a:sym typeface="Helvetica Light"/>
              </a:rPr>
              <a:t>Share words, phrases, &amp;</a:t>
            </a:r>
            <a:br>
              <a:rPr lang="en-US" sz="3200" kern="0" dirty="0">
                <a:solidFill>
                  <a:srgbClr val="FFFFFF"/>
                </a:solidFill>
                <a:latin typeface="Chalkduster"/>
                <a:cs typeface="Chalkduster"/>
                <a:sym typeface="Helvetica Light"/>
              </a:rPr>
            </a:br>
            <a:r>
              <a:rPr lang="en-US" sz="3200" kern="0" dirty="0">
                <a:solidFill>
                  <a:srgbClr val="FFFFFF"/>
                </a:solidFill>
                <a:latin typeface="Chalkduster"/>
                <a:cs typeface="Chalkduster"/>
                <a:sym typeface="Helvetica Light"/>
              </a:rPr>
              <a:t>examples of</a:t>
            </a:r>
            <a:br>
              <a:rPr lang="en-US" sz="3200" kern="0" dirty="0">
                <a:solidFill>
                  <a:srgbClr val="FFFFFF"/>
                </a:solidFill>
                <a:latin typeface="Chalkduster"/>
                <a:cs typeface="Chalkduster"/>
                <a:sym typeface="Helvetica Light"/>
              </a:rPr>
            </a:br>
            <a:r>
              <a:rPr lang="en-US" sz="3200" kern="0" dirty="0">
                <a:solidFill>
                  <a:srgbClr val="FFFF00"/>
                </a:solidFill>
                <a:latin typeface="Chalkduster"/>
                <a:cs typeface="Chalkduster"/>
                <a:sym typeface="Helvetica Light"/>
              </a:rPr>
              <a:t>Noise</a:t>
            </a:r>
            <a:r>
              <a:rPr lang="en-US" sz="3200" kern="0" dirty="0">
                <a:solidFill>
                  <a:srgbClr val="FFFFFF"/>
                </a:solidFill>
                <a:latin typeface="Chalkduster"/>
                <a:cs typeface="Chalkduster"/>
                <a:sym typeface="Helvetica Light"/>
              </a:rPr>
              <a:t>.</a:t>
            </a:r>
          </a:p>
        </p:txBody>
      </p:sp>
    </p:spTree>
    <p:extLst>
      <p:ext uri="{BB962C8B-B14F-4D97-AF65-F5344CB8AC3E}">
        <p14:creationId xmlns:p14="http://schemas.microsoft.com/office/powerpoint/2010/main" val="293226771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ise.JPG">
            <a:extLst>
              <a:ext uri="{FF2B5EF4-FFF2-40B4-BE49-F238E27FC236}">
                <a16:creationId xmlns:a16="http://schemas.microsoft.com/office/drawing/2014/main" id="{06462FB1-DCA5-463A-B431-D6B48316A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589" y="173379"/>
            <a:ext cx="1166577" cy="1411582"/>
          </a:xfrm>
          <a:prstGeom prst="rect">
            <a:avLst/>
          </a:prstGeom>
          <a:ln>
            <a:noFill/>
          </a:ln>
          <a:effectLst>
            <a:softEdge rad="112500"/>
          </a:effectLst>
        </p:spPr>
      </p:pic>
      <p:pic>
        <p:nvPicPr>
          <p:cNvPr id="5" name="Picture 4" descr="Voice.JPG">
            <a:extLst>
              <a:ext uri="{FF2B5EF4-FFF2-40B4-BE49-F238E27FC236}">
                <a16:creationId xmlns:a16="http://schemas.microsoft.com/office/drawing/2014/main" id="{87B9B692-754C-4ED4-8DCD-333F22DC2D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25577" y="57235"/>
            <a:ext cx="1280834" cy="1627951"/>
          </a:xfrm>
          <a:prstGeom prst="rect">
            <a:avLst/>
          </a:prstGeom>
          <a:ln>
            <a:noFill/>
          </a:ln>
          <a:effectLst>
            <a:softEdge rad="112500"/>
          </a:effectLst>
        </p:spPr>
      </p:pic>
      <p:sp>
        <p:nvSpPr>
          <p:cNvPr id="6" name="TextBox 5">
            <a:extLst>
              <a:ext uri="{FF2B5EF4-FFF2-40B4-BE49-F238E27FC236}">
                <a16:creationId xmlns:a16="http://schemas.microsoft.com/office/drawing/2014/main" id="{0659FFF0-C175-4438-BBC0-A5DA2162A774}"/>
              </a:ext>
            </a:extLst>
          </p:cNvPr>
          <p:cNvSpPr txBox="1"/>
          <p:nvPr/>
        </p:nvSpPr>
        <p:spPr>
          <a:xfrm>
            <a:off x="1780032" y="488569"/>
            <a:ext cx="152400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Noise</a:t>
            </a:r>
            <a:endParaRPr kumimoji="0" lang="en-AU" sz="36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8" name="TextBox 7">
            <a:extLst>
              <a:ext uri="{FF2B5EF4-FFF2-40B4-BE49-F238E27FC236}">
                <a16:creationId xmlns:a16="http://schemas.microsoft.com/office/drawing/2014/main" id="{9180162C-7632-4DE2-BDF4-085612FA20D4}"/>
              </a:ext>
            </a:extLst>
          </p:cNvPr>
          <p:cNvSpPr txBox="1"/>
          <p:nvPr/>
        </p:nvSpPr>
        <p:spPr>
          <a:xfrm>
            <a:off x="9049177" y="542915"/>
            <a:ext cx="152400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Voice</a:t>
            </a:r>
            <a:endParaRPr kumimoji="0" lang="en-AU" sz="36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cxnSp>
        <p:nvCxnSpPr>
          <p:cNvPr id="10" name="Straight Connector 9">
            <a:extLst>
              <a:ext uri="{FF2B5EF4-FFF2-40B4-BE49-F238E27FC236}">
                <a16:creationId xmlns:a16="http://schemas.microsoft.com/office/drawing/2014/main" id="{427A5700-8D09-4F5D-8670-9CB5A0839B85}"/>
              </a:ext>
            </a:extLst>
          </p:cNvPr>
          <p:cNvCxnSpPr/>
          <p:nvPr/>
        </p:nvCxnSpPr>
        <p:spPr>
          <a:xfrm>
            <a:off x="6096000" y="57235"/>
            <a:ext cx="0" cy="6800765"/>
          </a:xfrm>
          <a:prstGeom prst="line">
            <a:avLst/>
          </a:prstGeom>
          <a:noFill/>
          <a:ln w="25400" cap="flat">
            <a:solidFill>
              <a:srgbClr val="000000"/>
            </a:solidFill>
            <a:prstDash val="solid"/>
            <a:miter lim="400000"/>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9074860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dirty="0">
                <a:solidFill>
                  <a:srgbClr val="FFFF00"/>
                </a:solidFill>
                <a:latin typeface="Chalkduster"/>
                <a:ea typeface="Marker Felt"/>
                <a:cs typeface="Chalkduster"/>
                <a:sym typeface="Marker Felt"/>
              </a:rPr>
              <a:t>Challenge</a:t>
            </a:r>
            <a:endParaRPr lang="en-US" sz="4800" dirty="0"/>
          </a:p>
        </p:txBody>
      </p:sp>
      <p:sp>
        <p:nvSpPr>
          <p:cNvPr id="3" name="Rectangle 2">
            <a:extLst>
              <a:ext uri="{FF2B5EF4-FFF2-40B4-BE49-F238E27FC236}">
                <a16:creationId xmlns:a16="http://schemas.microsoft.com/office/drawing/2014/main" id="{7D75E646-76DA-114D-9E87-2BD49B280F2F}"/>
              </a:ext>
            </a:extLst>
          </p:cNvPr>
          <p:cNvSpPr/>
          <p:nvPr/>
        </p:nvSpPr>
        <p:spPr>
          <a:xfrm>
            <a:off x="3911703" y="1287163"/>
            <a:ext cx="4587720" cy="584775"/>
          </a:xfrm>
          <a:prstGeom prst="rect">
            <a:avLst/>
          </a:prstGeom>
        </p:spPr>
        <p:txBody>
          <a:bodyPr wrap="square">
            <a:spAutoFit/>
          </a:bodyPr>
          <a:lstStyle/>
          <a:p>
            <a:pPr algn="ctr"/>
            <a:r>
              <a:rPr lang="en-US" sz="3200" dirty="0">
                <a:solidFill>
                  <a:schemeClr val="bg1"/>
                </a:solidFill>
                <a:latin typeface="Chalkduster" panose="03050602040202020205" pitchFamily="66" charset="77"/>
              </a:rPr>
              <a:t>Noise vs. Voice</a:t>
            </a:r>
          </a:p>
        </p:txBody>
      </p:sp>
      <p:pic>
        <p:nvPicPr>
          <p:cNvPr id="10" name="Picture 9" descr="Voice.JPG">
            <a:extLst>
              <a:ext uri="{FF2B5EF4-FFF2-40B4-BE49-F238E27FC236}">
                <a16:creationId xmlns:a16="http://schemas.microsoft.com/office/drawing/2014/main" id="{A8356843-6612-1C42-A58A-14ED03E66C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170" y="267907"/>
            <a:ext cx="1894263" cy="2407624"/>
          </a:xfrm>
          <a:prstGeom prst="rect">
            <a:avLst/>
          </a:prstGeom>
          <a:ln>
            <a:noFill/>
          </a:ln>
          <a:effectLst>
            <a:softEdge rad="112500"/>
          </a:effectLst>
        </p:spPr>
      </p:pic>
      <p:sp>
        <p:nvSpPr>
          <p:cNvPr id="6" name="Rectangle 5">
            <a:extLst>
              <a:ext uri="{FF2B5EF4-FFF2-40B4-BE49-F238E27FC236}">
                <a16:creationId xmlns:a16="http://schemas.microsoft.com/office/drawing/2014/main" id="{6E9FEAFE-A1A1-7C43-BCE8-0C92E7393D21}"/>
              </a:ext>
            </a:extLst>
          </p:cNvPr>
          <p:cNvSpPr/>
          <p:nvPr/>
        </p:nvSpPr>
        <p:spPr>
          <a:xfrm>
            <a:off x="3016610" y="2783710"/>
            <a:ext cx="6096000" cy="2062103"/>
          </a:xfrm>
          <a:prstGeom prst="rect">
            <a:avLst/>
          </a:prstGeom>
        </p:spPr>
        <p:txBody>
          <a:bodyPr>
            <a:spAutoFit/>
          </a:bodyPr>
          <a:lstStyle/>
          <a:p>
            <a:pPr algn="ctr" defTabSz="410751"/>
            <a:r>
              <a:rPr lang="en-US" sz="3200" kern="0" dirty="0">
                <a:solidFill>
                  <a:srgbClr val="FFFFFF"/>
                </a:solidFill>
                <a:latin typeface="Chalkduster"/>
                <a:cs typeface="Chalkduster"/>
                <a:sym typeface="Helvetica Light"/>
              </a:rPr>
              <a:t>Now share words, phrases, &amp;</a:t>
            </a:r>
            <a:br>
              <a:rPr lang="en-US" sz="3200" kern="0" dirty="0">
                <a:solidFill>
                  <a:srgbClr val="FFFFFF"/>
                </a:solidFill>
                <a:latin typeface="Chalkduster"/>
                <a:cs typeface="Chalkduster"/>
                <a:sym typeface="Helvetica Light"/>
              </a:rPr>
            </a:br>
            <a:r>
              <a:rPr lang="en-US" sz="3200" kern="0" dirty="0">
                <a:solidFill>
                  <a:srgbClr val="FFFFFF"/>
                </a:solidFill>
                <a:latin typeface="Chalkduster"/>
                <a:cs typeface="Chalkduster"/>
                <a:sym typeface="Helvetica Light"/>
              </a:rPr>
              <a:t>examples of</a:t>
            </a:r>
            <a:br>
              <a:rPr lang="en-US" sz="3200" kern="0" dirty="0">
                <a:solidFill>
                  <a:srgbClr val="FFFFFF"/>
                </a:solidFill>
                <a:latin typeface="Chalkduster"/>
                <a:cs typeface="Chalkduster"/>
                <a:sym typeface="Helvetica Light"/>
              </a:rPr>
            </a:br>
            <a:r>
              <a:rPr lang="en-US" sz="3200" kern="0" dirty="0">
                <a:solidFill>
                  <a:srgbClr val="FFFF00"/>
                </a:solidFill>
                <a:latin typeface="Chalkduster"/>
                <a:cs typeface="Chalkduster"/>
                <a:sym typeface="Helvetica Light"/>
              </a:rPr>
              <a:t>Voice</a:t>
            </a:r>
            <a:r>
              <a:rPr lang="en-US" sz="3200" kern="0" dirty="0">
                <a:solidFill>
                  <a:srgbClr val="FFFFFF"/>
                </a:solidFill>
                <a:latin typeface="Chalkduster"/>
                <a:cs typeface="Chalkduster"/>
                <a:sym typeface="Helvetica Light"/>
              </a:rPr>
              <a:t>.</a:t>
            </a:r>
          </a:p>
        </p:txBody>
      </p:sp>
    </p:spTree>
    <p:extLst>
      <p:ext uri="{BB962C8B-B14F-4D97-AF65-F5344CB8AC3E}">
        <p14:creationId xmlns:p14="http://schemas.microsoft.com/office/powerpoint/2010/main" val="187335282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kern="0" dirty="0">
                <a:solidFill>
                  <a:srgbClr val="FFFFFF"/>
                </a:solidFill>
                <a:effectLst>
                  <a:outerShdw blurRad="50800" dist="38100" dir="2700000">
                    <a:srgbClr val="000000">
                      <a:alpha val="43000"/>
                    </a:srgbClr>
                  </a:outerShdw>
                </a:effectLst>
                <a:latin typeface="Chalkduster"/>
                <a:cs typeface="Chalkduster"/>
                <a:sym typeface="Helvetica Light"/>
              </a:rPr>
              <a:t>Noise</a:t>
            </a: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 </a:t>
            </a:r>
            <a:r>
              <a:rPr lang="en-US" sz="4800" kern="0" dirty="0">
                <a:solidFill>
                  <a:srgbClr val="FF0000"/>
                </a:solidFill>
                <a:effectLst>
                  <a:outerShdw blurRad="50800" dist="38100" dir="2700000">
                    <a:srgbClr val="000000">
                      <a:alpha val="43000"/>
                    </a:srgbClr>
                  </a:outerShdw>
                </a:effectLst>
                <a:latin typeface="Chalkduster"/>
                <a:cs typeface="Chalkduster"/>
                <a:sym typeface="Helvetica Light"/>
              </a:rPr>
              <a:t>vs</a:t>
            </a:r>
            <a:r>
              <a:rPr lang="en-US" sz="4800" kern="0" dirty="0">
                <a:solidFill>
                  <a:srgbClr val="FFFF00"/>
                </a:solidFill>
                <a:effectLst>
                  <a:outerShdw blurRad="50800" dist="38100" dir="2700000">
                    <a:srgbClr val="000000">
                      <a:alpha val="43000"/>
                    </a:srgbClr>
                  </a:outerShdw>
                </a:effectLst>
                <a:latin typeface="Chalkduster"/>
                <a:cs typeface="Chalkduster"/>
                <a:sym typeface="Helvetica Light"/>
              </a:rPr>
              <a:t> Voice</a:t>
            </a:r>
            <a:endParaRPr lang="en-US" sz="4800" dirty="0"/>
          </a:p>
        </p:txBody>
      </p:sp>
      <p:pic>
        <p:nvPicPr>
          <p:cNvPr id="7" name="Picture 6" descr="Noise.JPG">
            <a:extLst>
              <a:ext uri="{FF2B5EF4-FFF2-40B4-BE49-F238E27FC236}">
                <a16:creationId xmlns:a16="http://schemas.microsoft.com/office/drawing/2014/main" id="{84283C73-7753-7B4E-85CA-BFFF8100BD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03" y="0"/>
            <a:ext cx="1945200" cy="2353733"/>
          </a:xfrm>
          <a:prstGeom prst="rect">
            <a:avLst/>
          </a:prstGeom>
          <a:ln>
            <a:noFill/>
          </a:ln>
          <a:effectLst>
            <a:softEdge rad="112500"/>
          </a:effectLst>
        </p:spPr>
      </p:pic>
      <p:pic>
        <p:nvPicPr>
          <p:cNvPr id="10" name="Picture 9" descr="Voice.JPG">
            <a:extLst>
              <a:ext uri="{FF2B5EF4-FFF2-40B4-BE49-F238E27FC236}">
                <a16:creationId xmlns:a16="http://schemas.microsoft.com/office/drawing/2014/main" id="{A8356843-6612-1C42-A58A-14ED03E66C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39866" y="0"/>
            <a:ext cx="2252134" cy="2862481"/>
          </a:xfrm>
          <a:prstGeom prst="rect">
            <a:avLst/>
          </a:prstGeom>
          <a:ln>
            <a:noFill/>
          </a:ln>
          <a:effectLst>
            <a:softEdge rad="112500"/>
          </a:effectLst>
        </p:spPr>
      </p:pic>
      <p:sp>
        <p:nvSpPr>
          <p:cNvPr id="2" name="TextBox 1">
            <a:extLst>
              <a:ext uri="{FF2B5EF4-FFF2-40B4-BE49-F238E27FC236}">
                <a16:creationId xmlns:a16="http://schemas.microsoft.com/office/drawing/2014/main" id="{209E802E-9977-614D-ADB5-DF910E17C319}"/>
              </a:ext>
            </a:extLst>
          </p:cNvPr>
          <p:cNvSpPr txBox="1"/>
          <p:nvPr/>
        </p:nvSpPr>
        <p:spPr>
          <a:xfrm>
            <a:off x="728135" y="1033801"/>
            <a:ext cx="6485467" cy="36728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endParaRPr lang="en-US" sz="2400" dirty="0">
              <a:latin typeface="Chalkduster" panose="03050602040202020205" pitchFamily="66" charset="77"/>
            </a:endParaRPr>
          </a:p>
          <a:p>
            <a:pPr algn="ctr"/>
            <a:r>
              <a:rPr lang="en-US" sz="2800" u="sng" dirty="0">
                <a:solidFill>
                  <a:schemeClr val="bg1"/>
                </a:solidFill>
                <a:latin typeface="Chalkduster" panose="03050602040202020205" pitchFamily="66" charset="77"/>
              </a:rPr>
              <a:t>Student Noise</a:t>
            </a:r>
          </a:p>
          <a:p>
            <a:pPr algn="ctr"/>
            <a:endParaRPr lang="en-US" sz="2400" dirty="0">
              <a:latin typeface="Chalkduster" panose="03050602040202020205" pitchFamily="66" charset="77"/>
            </a:endParaRPr>
          </a:p>
          <a:p>
            <a:pPr marL="321457" indent="-321457" defTabSz="410751">
              <a:buFont typeface="Arial"/>
              <a:buChar char="•"/>
            </a:pPr>
            <a:r>
              <a:rPr lang="en-US" sz="2400" kern="0" dirty="0">
                <a:solidFill>
                  <a:srgbClr val="FFFFFF"/>
                </a:solidFill>
                <a:latin typeface="Chalkduster"/>
                <a:cs typeface="Chalkduster"/>
                <a:sym typeface="Helvetica Light"/>
              </a:rPr>
              <a:t>Demands/commands/chaotic</a:t>
            </a:r>
          </a:p>
          <a:p>
            <a:pPr marL="321457" indent="-321457" defTabSz="410751">
              <a:buFont typeface="Arial"/>
              <a:buChar char="•"/>
            </a:pPr>
            <a:r>
              <a:rPr lang="en-US" sz="2400" kern="0" dirty="0">
                <a:solidFill>
                  <a:srgbClr val="FFFFFF"/>
                </a:solidFill>
                <a:latin typeface="Chalkduster"/>
                <a:cs typeface="Chalkduster"/>
                <a:sym typeface="Helvetica Light"/>
              </a:rPr>
              <a:t>Student opinion is most important</a:t>
            </a:r>
          </a:p>
          <a:p>
            <a:pPr marL="321457" indent="-321457" defTabSz="410751">
              <a:buFont typeface="Arial"/>
              <a:buChar char="•"/>
            </a:pPr>
            <a:r>
              <a:rPr lang="en-US" sz="2400" kern="0" dirty="0">
                <a:solidFill>
                  <a:srgbClr val="FFFFFF"/>
                </a:solidFill>
                <a:latin typeface="Chalkduster"/>
                <a:cs typeface="Chalkduster"/>
                <a:sym typeface="Helvetica Light"/>
              </a:rPr>
              <a:t>All adult voice is negative</a:t>
            </a:r>
          </a:p>
          <a:p>
            <a:pPr marL="321457" indent="-321457" defTabSz="410751">
              <a:buFont typeface="Arial"/>
              <a:buChar char="•"/>
            </a:pPr>
            <a:r>
              <a:rPr lang="en-US" sz="2400" kern="0" dirty="0">
                <a:solidFill>
                  <a:srgbClr val="FFFFFF"/>
                </a:solidFill>
                <a:latin typeface="Chalkduster"/>
                <a:cs typeface="Chalkduster"/>
                <a:sym typeface="Helvetica Light"/>
              </a:rPr>
              <a:t>Everyone needs to change but me</a:t>
            </a:r>
          </a:p>
          <a:p>
            <a:pPr marL="321457" indent="-321457" defTabSz="410751">
              <a:buFont typeface="Arial"/>
              <a:buChar char="•"/>
            </a:pPr>
            <a:r>
              <a:rPr lang="en-US" sz="2400" kern="0" dirty="0">
                <a:solidFill>
                  <a:srgbClr val="FFFFFF"/>
                </a:solidFill>
                <a:latin typeface="Chalkduster"/>
                <a:cs typeface="Chalkduster"/>
                <a:sym typeface="Helvetica Light"/>
              </a:rPr>
              <a:t>Complaining/whining</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8" name="TextBox 7">
            <a:extLst>
              <a:ext uri="{FF2B5EF4-FFF2-40B4-BE49-F238E27FC236}">
                <a16:creationId xmlns:a16="http://schemas.microsoft.com/office/drawing/2014/main" id="{3301CF68-D7C3-4D47-BB74-528DA9B47A01}"/>
              </a:ext>
            </a:extLst>
          </p:cNvPr>
          <p:cNvSpPr txBox="1"/>
          <p:nvPr/>
        </p:nvSpPr>
        <p:spPr>
          <a:xfrm>
            <a:off x="5909732" y="3017089"/>
            <a:ext cx="6313626" cy="428835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410751"/>
            <a:endParaRPr lang="en-US" sz="4000" kern="0" dirty="0">
              <a:solidFill>
                <a:srgbClr val="FFFFFF"/>
              </a:solidFill>
              <a:latin typeface="Chalkduster"/>
              <a:cs typeface="Chalkduster"/>
              <a:sym typeface="Helvetica Light"/>
            </a:endParaRPr>
          </a:p>
          <a:p>
            <a:pPr algn="ctr" defTabSz="410751"/>
            <a:r>
              <a:rPr lang="en-US" sz="2800" u="sng" kern="0" dirty="0">
                <a:solidFill>
                  <a:srgbClr val="FFFF00"/>
                </a:solidFill>
                <a:latin typeface="Chalkduster"/>
                <a:cs typeface="Chalkduster"/>
                <a:sym typeface="Helvetica Light"/>
              </a:rPr>
              <a:t>Student Voice</a:t>
            </a:r>
          </a:p>
          <a:p>
            <a:pPr algn="ctr" defTabSz="410751"/>
            <a:endParaRPr lang="en-US" sz="2400" kern="0" dirty="0">
              <a:solidFill>
                <a:srgbClr val="FFFF00"/>
              </a:solidFill>
              <a:latin typeface="Chalkduster"/>
              <a:cs typeface="Chalkduster"/>
              <a:sym typeface="Helvetica Light"/>
            </a:endParaRPr>
          </a:p>
          <a:p>
            <a:pPr marL="321457" indent="-321457" defTabSz="410751">
              <a:buFont typeface="Arial"/>
              <a:buChar char="•"/>
            </a:pPr>
            <a:r>
              <a:rPr lang="en-US" sz="2400" kern="0" dirty="0">
                <a:solidFill>
                  <a:srgbClr val="FFFF00"/>
                </a:solidFill>
                <a:latin typeface="Chalkduster"/>
                <a:cs typeface="Chalkduster"/>
                <a:sym typeface="Helvetica Light"/>
              </a:rPr>
              <a:t>Requests/inquiry/focused</a:t>
            </a:r>
          </a:p>
          <a:p>
            <a:pPr marL="321457" indent="-321457" defTabSz="410751">
              <a:buFont typeface="Arial"/>
              <a:buChar char="•"/>
            </a:pPr>
            <a:r>
              <a:rPr lang="en-US" sz="2400" kern="0" dirty="0">
                <a:solidFill>
                  <a:srgbClr val="FFFF00"/>
                </a:solidFill>
                <a:latin typeface="Chalkduster"/>
                <a:cs typeface="Chalkduster"/>
                <a:sym typeface="Helvetica Light"/>
              </a:rPr>
              <a:t>Our ideas are stronger in partnership</a:t>
            </a:r>
          </a:p>
          <a:p>
            <a:pPr marL="321457" indent="-321457" defTabSz="410751">
              <a:buFont typeface="Arial"/>
              <a:buChar char="•"/>
            </a:pPr>
            <a:r>
              <a:rPr lang="en-US" sz="2400" kern="0" dirty="0">
                <a:solidFill>
                  <a:srgbClr val="FFFF00"/>
                </a:solidFill>
                <a:latin typeface="Chalkduster"/>
                <a:cs typeface="Chalkduster"/>
                <a:sym typeface="Helvetica Light"/>
              </a:rPr>
              <a:t>Students are open to learn  </a:t>
            </a:r>
          </a:p>
          <a:p>
            <a:pPr marL="321457" indent="-321457" defTabSz="410751">
              <a:buFont typeface="Arial"/>
              <a:buChar char="•"/>
            </a:pPr>
            <a:r>
              <a:rPr lang="en-US" sz="2400" kern="0" dirty="0">
                <a:solidFill>
                  <a:srgbClr val="FFFF00"/>
                </a:solidFill>
                <a:latin typeface="Chalkduster"/>
                <a:cs typeface="Chalkduster"/>
                <a:sym typeface="Helvetica Light"/>
              </a:rPr>
              <a:t>Personal reflection</a:t>
            </a:r>
          </a:p>
          <a:p>
            <a:pPr marL="321457" indent="-321457" defTabSz="410751">
              <a:buFont typeface="Arial"/>
              <a:buChar char="•"/>
            </a:pPr>
            <a:r>
              <a:rPr lang="en-US" sz="2400" kern="0" dirty="0">
                <a:solidFill>
                  <a:srgbClr val="FFFF00"/>
                </a:solidFill>
                <a:latin typeface="Chalkduster"/>
                <a:cs typeface="Chalkduster"/>
                <a:sym typeface="Helvetica Light"/>
              </a:rPr>
              <a:t>Accepting responsibility</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8366486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 calcmode="lin" valueType="num">
                                      <p:cBhvr additive="base">
                                        <p:cTn id="17"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 calcmode="lin" valueType="num">
                                      <p:cBhvr additive="base">
                                        <p:cTn id="2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 calcmode="lin" valueType="num">
                                      <p:cBhvr additive="base">
                                        <p:cTn id="2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 calcmode="lin" valueType="num">
                                      <p:cBhvr additive="base">
                                        <p:cTn id="33"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11" name="Picture 10">
            <a:extLst>
              <a:ext uri="{FF2B5EF4-FFF2-40B4-BE49-F238E27FC236}">
                <a16:creationId xmlns:a16="http://schemas.microsoft.com/office/drawing/2014/main" id="{D773F92F-AFA9-AB43-BB9C-511B9858C0BF}"/>
              </a:ext>
            </a:extLst>
          </p:cNvPr>
          <p:cNvPicPr>
            <a:picLocks noChangeAspect="1"/>
          </p:cNvPicPr>
          <p:nvPr/>
        </p:nvPicPr>
        <p:blipFill rotWithShape="1">
          <a:blip r:embed="rId3">
            <a:extLst>
              <a:ext uri="{28A0092B-C50C-407E-A947-70E740481C1C}">
                <a14:useLocalDpi xmlns:a14="http://schemas.microsoft.com/office/drawing/2010/main" val="0"/>
              </a:ext>
            </a:extLst>
          </a:blip>
          <a:srcRect r="8265" b="23967"/>
          <a:stretch/>
        </p:blipFill>
        <p:spPr>
          <a:xfrm>
            <a:off x="838199" y="217027"/>
            <a:ext cx="4460379" cy="2772668"/>
          </a:xfrm>
          <a:prstGeom prst="rect">
            <a:avLst/>
          </a:prstGeom>
          <a:ln>
            <a:noFill/>
          </a:ln>
          <a:effectLst>
            <a:softEdge rad="112500"/>
          </a:effectLst>
        </p:spPr>
      </p:pic>
      <p:pic>
        <p:nvPicPr>
          <p:cNvPr id="12" name="Picture 11">
            <a:extLst>
              <a:ext uri="{FF2B5EF4-FFF2-40B4-BE49-F238E27FC236}">
                <a16:creationId xmlns:a16="http://schemas.microsoft.com/office/drawing/2014/main" id="{575E52E5-A330-5445-BC66-3EFCBF1E668F}"/>
              </a:ext>
            </a:extLst>
          </p:cNvPr>
          <p:cNvPicPr>
            <a:picLocks noChangeAspect="1"/>
          </p:cNvPicPr>
          <p:nvPr/>
        </p:nvPicPr>
        <p:blipFill rotWithShape="1">
          <a:blip r:embed="rId4">
            <a:extLst>
              <a:ext uri="{28A0092B-C50C-407E-A947-70E740481C1C}">
                <a14:useLocalDpi xmlns:a14="http://schemas.microsoft.com/office/drawing/2010/main" val="0"/>
              </a:ext>
            </a:extLst>
          </a:blip>
          <a:srcRect t="22266" r="32105" b="21192"/>
          <a:stretch/>
        </p:blipFill>
        <p:spPr>
          <a:xfrm>
            <a:off x="5824025" y="217027"/>
            <a:ext cx="4962507" cy="3099560"/>
          </a:xfrm>
          <a:prstGeom prst="rect">
            <a:avLst/>
          </a:prstGeom>
          <a:ln>
            <a:noFill/>
          </a:ln>
          <a:effectLst>
            <a:softEdge rad="112500"/>
          </a:effectLst>
        </p:spPr>
      </p:pic>
      <p:pic>
        <p:nvPicPr>
          <p:cNvPr id="13" name="Picture 12">
            <a:extLst>
              <a:ext uri="{FF2B5EF4-FFF2-40B4-BE49-F238E27FC236}">
                <a16:creationId xmlns:a16="http://schemas.microsoft.com/office/drawing/2014/main" id="{4B3BFD1C-CEAA-5646-8538-17B6348B37B2}"/>
              </a:ext>
            </a:extLst>
          </p:cNvPr>
          <p:cNvPicPr>
            <a:picLocks noChangeAspect="1"/>
          </p:cNvPicPr>
          <p:nvPr/>
        </p:nvPicPr>
        <p:blipFill rotWithShape="1">
          <a:blip r:embed="rId5">
            <a:extLst>
              <a:ext uri="{28A0092B-C50C-407E-A947-70E740481C1C}">
                <a14:useLocalDpi xmlns:a14="http://schemas.microsoft.com/office/drawing/2010/main" val="0"/>
              </a:ext>
            </a:extLst>
          </a:blip>
          <a:srcRect l="14516" r="11291" b="10394"/>
          <a:stretch/>
        </p:blipFill>
        <p:spPr>
          <a:xfrm>
            <a:off x="838199" y="3206621"/>
            <a:ext cx="4341061" cy="3348633"/>
          </a:xfrm>
          <a:prstGeom prst="rect">
            <a:avLst/>
          </a:prstGeom>
          <a:ln>
            <a:noFill/>
          </a:ln>
          <a:effectLst>
            <a:softEdge rad="112500"/>
          </a:effectLst>
        </p:spPr>
      </p:pic>
      <p:pic>
        <p:nvPicPr>
          <p:cNvPr id="14" name="Picture 13">
            <a:extLst>
              <a:ext uri="{FF2B5EF4-FFF2-40B4-BE49-F238E27FC236}">
                <a16:creationId xmlns:a16="http://schemas.microsoft.com/office/drawing/2014/main" id="{A0AAA750-579B-F346-A430-B2645DB74371}"/>
              </a:ext>
            </a:extLst>
          </p:cNvPr>
          <p:cNvPicPr>
            <a:picLocks noChangeAspect="1"/>
          </p:cNvPicPr>
          <p:nvPr/>
        </p:nvPicPr>
        <p:blipFill rotWithShape="1">
          <a:blip r:embed="rId6">
            <a:extLst>
              <a:ext uri="{28A0092B-C50C-407E-A947-70E740481C1C}">
                <a14:useLocalDpi xmlns:a14="http://schemas.microsoft.com/office/drawing/2010/main" val="0"/>
              </a:ext>
            </a:extLst>
          </a:blip>
          <a:srcRect t="6990" r="8468" b="14516"/>
          <a:stretch/>
        </p:blipFill>
        <p:spPr>
          <a:xfrm>
            <a:off x="5405195" y="3463834"/>
            <a:ext cx="4928687" cy="3169992"/>
          </a:xfrm>
          <a:prstGeom prst="rect">
            <a:avLst/>
          </a:prstGeom>
          <a:ln>
            <a:noFill/>
          </a:ln>
          <a:effectLst>
            <a:softEdge rad="112500"/>
          </a:effectLst>
        </p:spPr>
      </p:pic>
    </p:spTree>
    <p:extLst>
      <p:ext uri="{BB962C8B-B14F-4D97-AF65-F5344CB8AC3E}">
        <p14:creationId xmlns:p14="http://schemas.microsoft.com/office/powerpoint/2010/main" val="35490086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11" name="Picture 10">
            <a:extLst>
              <a:ext uri="{FF2B5EF4-FFF2-40B4-BE49-F238E27FC236}">
                <a16:creationId xmlns:a16="http://schemas.microsoft.com/office/drawing/2014/main" id="{E3984459-B699-3C42-B5F8-DFC915945955}"/>
              </a:ext>
            </a:extLst>
          </p:cNvPr>
          <p:cNvPicPr>
            <a:picLocks noChangeAspect="1"/>
          </p:cNvPicPr>
          <p:nvPr/>
        </p:nvPicPr>
        <p:blipFill rotWithShape="1">
          <a:blip r:embed="rId3">
            <a:extLst>
              <a:ext uri="{28A0092B-C50C-407E-A947-70E740481C1C}">
                <a14:useLocalDpi xmlns:a14="http://schemas.microsoft.com/office/drawing/2010/main" val="0"/>
              </a:ext>
            </a:extLst>
          </a:blip>
          <a:srcRect l="3750" r="9167" b="14445"/>
          <a:stretch/>
        </p:blipFill>
        <p:spPr>
          <a:xfrm>
            <a:off x="695853" y="182927"/>
            <a:ext cx="4199186" cy="3094137"/>
          </a:xfrm>
          <a:prstGeom prst="rect">
            <a:avLst/>
          </a:prstGeom>
          <a:ln>
            <a:noFill/>
          </a:ln>
          <a:effectLst>
            <a:softEdge rad="112500"/>
          </a:effectLst>
        </p:spPr>
      </p:pic>
      <p:pic>
        <p:nvPicPr>
          <p:cNvPr id="12" name="Picture 11">
            <a:extLst>
              <a:ext uri="{FF2B5EF4-FFF2-40B4-BE49-F238E27FC236}">
                <a16:creationId xmlns:a16="http://schemas.microsoft.com/office/drawing/2014/main" id="{DCA1BC58-14E6-0D40-B6D4-3F01A3DBD9E9}"/>
              </a:ext>
            </a:extLst>
          </p:cNvPr>
          <p:cNvPicPr>
            <a:picLocks noChangeAspect="1"/>
          </p:cNvPicPr>
          <p:nvPr/>
        </p:nvPicPr>
        <p:blipFill rotWithShape="1">
          <a:blip r:embed="rId4">
            <a:extLst>
              <a:ext uri="{28A0092B-C50C-407E-A947-70E740481C1C}">
                <a14:useLocalDpi xmlns:a14="http://schemas.microsoft.com/office/drawing/2010/main" val="0"/>
              </a:ext>
            </a:extLst>
          </a:blip>
          <a:srcRect l="10596" r="8952"/>
          <a:stretch/>
        </p:blipFill>
        <p:spPr>
          <a:xfrm>
            <a:off x="6915311" y="254014"/>
            <a:ext cx="3576340" cy="5927080"/>
          </a:xfrm>
          <a:prstGeom prst="rect">
            <a:avLst/>
          </a:prstGeom>
          <a:ln>
            <a:noFill/>
          </a:ln>
          <a:effectLst>
            <a:softEdge rad="112500"/>
          </a:effectLst>
        </p:spPr>
      </p:pic>
      <p:pic>
        <p:nvPicPr>
          <p:cNvPr id="13" name="Picture 12">
            <a:extLst>
              <a:ext uri="{FF2B5EF4-FFF2-40B4-BE49-F238E27FC236}">
                <a16:creationId xmlns:a16="http://schemas.microsoft.com/office/drawing/2014/main" id="{052DB8AA-56C5-D946-BBBD-167A109EE628}"/>
              </a:ext>
            </a:extLst>
          </p:cNvPr>
          <p:cNvPicPr>
            <a:picLocks noChangeAspect="1"/>
          </p:cNvPicPr>
          <p:nvPr/>
        </p:nvPicPr>
        <p:blipFill rotWithShape="1">
          <a:blip r:embed="rId5">
            <a:extLst>
              <a:ext uri="{28A0092B-C50C-407E-A947-70E740481C1C}">
                <a14:useLocalDpi xmlns:a14="http://schemas.microsoft.com/office/drawing/2010/main" val="0"/>
              </a:ext>
            </a:extLst>
          </a:blip>
          <a:srcRect l="10986" t="11133" r="4639" b="4785"/>
          <a:stretch/>
        </p:blipFill>
        <p:spPr>
          <a:xfrm>
            <a:off x="1473201" y="3325693"/>
            <a:ext cx="4520894" cy="3168487"/>
          </a:xfrm>
          <a:prstGeom prst="rect">
            <a:avLst/>
          </a:prstGeom>
          <a:ln>
            <a:noFill/>
          </a:ln>
          <a:effectLst>
            <a:softEdge rad="112500"/>
          </a:effectLst>
        </p:spPr>
      </p:pic>
    </p:spTree>
    <p:extLst>
      <p:ext uri="{BB962C8B-B14F-4D97-AF65-F5344CB8AC3E}">
        <p14:creationId xmlns:p14="http://schemas.microsoft.com/office/powerpoint/2010/main" val="316795320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11" name="Picture 10">
            <a:extLst>
              <a:ext uri="{FF2B5EF4-FFF2-40B4-BE49-F238E27FC236}">
                <a16:creationId xmlns:a16="http://schemas.microsoft.com/office/drawing/2014/main" id="{9F7957F9-BD2A-134C-A459-9B97F0197245}"/>
              </a:ext>
            </a:extLst>
          </p:cNvPr>
          <p:cNvPicPr>
            <a:picLocks noChangeAspect="1"/>
          </p:cNvPicPr>
          <p:nvPr/>
        </p:nvPicPr>
        <p:blipFill rotWithShape="1">
          <a:blip r:embed="rId3">
            <a:extLst>
              <a:ext uri="{28A0092B-C50C-407E-A947-70E740481C1C}">
                <a14:useLocalDpi xmlns:a14="http://schemas.microsoft.com/office/drawing/2010/main" val="0"/>
              </a:ext>
            </a:extLst>
          </a:blip>
          <a:srcRect l="12065" t="24348" r="11957" b="16957"/>
          <a:stretch/>
        </p:blipFill>
        <p:spPr>
          <a:xfrm>
            <a:off x="563164" y="179903"/>
            <a:ext cx="4161234" cy="2411016"/>
          </a:xfrm>
          <a:prstGeom prst="rect">
            <a:avLst/>
          </a:prstGeom>
          <a:ln>
            <a:noFill/>
          </a:ln>
          <a:effectLst>
            <a:softEdge rad="112500"/>
          </a:effectLst>
        </p:spPr>
      </p:pic>
      <p:pic>
        <p:nvPicPr>
          <p:cNvPr id="12" name="Picture 11">
            <a:extLst>
              <a:ext uri="{FF2B5EF4-FFF2-40B4-BE49-F238E27FC236}">
                <a16:creationId xmlns:a16="http://schemas.microsoft.com/office/drawing/2014/main" id="{A4B97E70-AEDB-FB45-B74F-271F87E42675}"/>
              </a:ext>
            </a:extLst>
          </p:cNvPr>
          <p:cNvPicPr>
            <a:picLocks noChangeAspect="1"/>
          </p:cNvPicPr>
          <p:nvPr/>
        </p:nvPicPr>
        <p:blipFill rotWithShape="1">
          <a:blip r:embed="rId4">
            <a:extLst>
              <a:ext uri="{28A0092B-C50C-407E-A947-70E740481C1C}">
                <a14:useLocalDpi xmlns:a14="http://schemas.microsoft.com/office/drawing/2010/main" val="0"/>
              </a:ext>
            </a:extLst>
          </a:blip>
          <a:srcRect l="32580" t="50465" r="23433" b="4785"/>
          <a:stretch/>
        </p:blipFill>
        <p:spPr>
          <a:xfrm rot="10800000">
            <a:off x="3773022" y="1909206"/>
            <a:ext cx="4107778" cy="3134320"/>
          </a:xfrm>
          <a:prstGeom prst="rect">
            <a:avLst/>
          </a:prstGeom>
          <a:ln>
            <a:noFill/>
          </a:ln>
          <a:effectLst>
            <a:softEdge rad="112500"/>
          </a:effectLst>
        </p:spPr>
      </p:pic>
      <p:pic>
        <p:nvPicPr>
          <p:cNvPr id="13" name="Picture 12">
            <a:extLst>
              <a:ext uri="{FF2B5EF4-FFF2-40B4-BE49-F238E27FC236}">
                <a16:creationId xmlns:a16="http://schemas.microsoft.com/office/drawing/2014/main" id="{6D008902-99CD-6641-BBC7-B99066FF0EC9}"/>
              </a:ext>
            </a:extLst>
          </p:cNvPr>
          <p:cNvPicPr>
            <a:picLocks noChangeAspect="1"/>
          </p:cNvPicPr>
          <p:nvPr/>
        </p:nvPicPr>
        <p:blipFill rotWithShape="1">
          <a:blip r:embed="rId5">
            <a:extLst>
              <a:ext uri="{28A0092B-C50C-407E-A947-70E740481C1C}">
                <a14:useLocalDpi xmlns:a14="http://schemas.microsoft.com/office/drawing/2010/main" val="0"/>
              </a:ext>
            </a:extLst>
          </a:blip>
          <a:srcRect l="6424" t="11719" b="6250"/>
          <a:stretch/>
        </p:blipFill>
        <p:spPr>
          <a:xfrm>
            <a:off x="7722691" y="0"/>
            <a:ext cx="4469309" cy="5223867"/>
          </a:xfrm>
          <a:prstGeom prst="rect">
            <a:avLst/>
          </a:prstGeom>
          <a:ln>
            <a:noFill/>
          </a:ln>
          <a:effectLst>
            <a:softEdge rad="112500"/>
          </a:effectLst>
        </p:spPr>
      </p:pic>
      <p:pic>
        <p:nvPicPr>
          <p:cNvPr id="14" name="Picture 13">
            <a:extLst>
              <a:ext uri="{FF2B5EF4-FFF2-40B4-BE49-F238E27FC236}">
                <a16:creationId xmlns:a16="http://schemas.microsoft.com/office/drawing/2014/main" id="{12474521-DCFC-134A-B7E9-C9321B04A594}"/>
              </a:ext>
            </a:extLst>
          </p:cNvPr>
          <p:cNvPicPr>
            <a:picLocks noChangeAspect="1"/>
          </p:cNvPicPr>
          <p:nvPr/>
        </p:nvPicPr>
        <p:blipFill rotWithShape="1">
          <a:blip r:embed="rId6">
            <a:extLst>
              <a:ext uri="{28A0092B-C50C-407E-A947-70E740481C1C}">
                <a14:useLocalDpi xmlns:a14="http://schemas.microsoft.com/office/drawing/2010/main" val="0"/>
              </a:ext>
            </a:extLst>
          </a:blip>
          <a:srcRect t="5566" b="14160"/>
          <a:stretch/>
        </p:blipFill>
        <p:spPr>
          <a:xfrm>
            <a:off x="0" y="3895944"/>
            <a:ext cx="4824264" cy="2904452"/>
          </a:xfrm>
          <a:prstGeom prst="rect">
            <a:avLst/>
          </a:prstGeom>
          <a:effectLst>
            <a:softEdge rad="165100"/>
          </a:effectLst>
        </p:spPr>
      </p:pic>
    </p:spTree>
    <p:extLst>
      <p:ext uri="{BB962C8B-B14F-4D97-AF65-F5344CB8AC3E}">
        <p14:creationId xmlns:p14="http://schemas.microsoft.com/office/powerpoint/2010/main" val="209456733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7" name="Picture 6">
            <a:extLst>
              <a:ext uri="{FF2B5EF4-FFF2-40B4-BE49-F238E27FC236}">
                <a16:creationId xmlns:a16="http://schemas.microsoft.com/office/drawing/2014/main" id="{D8341C76-5AFC-D64A-AB33-3BD8562FEF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192" y="662896"/>
            <a:ext cx="8429626" cy="5492334"/>
          </a:xfrm>
          <a:prstGeom prst="rect">
            <a:avLst/>
          </a:prstGeom>
          <a:effectLst>
            <a:softEdge rad="88900"/>
          </a:effectLst>
        </p:spPr>
      </p:pic>
    </p:spTree>
    <p:extLst>
      <p:ext uri="{BB962C8B-B14F-4D97-AF65-F5344CB8AC3E}">
        <p14:creationId xmlns:p14="http://schemas.microsoft.com/office/powerpoint/2010/main" val="319539654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3" name="Rectangle 2">
            <a:extLst>
              <a:ext uri="{FF2B5EF4-FFF2-40B4-BE49-F238E27FC236}">
                <a16:creationId xmlns:a16="http://schemas.microsoft.com/office/drawing/2014/main" id="{E489B84C-BB0D-1B4B-B8B6-E161345115EA}"/>
              </a:ext>
            </a:extLst>
          </p:cNvPr>
          <p:cNvSpPr/>
          <p:nvPr/>
        </p:nvSpPr>
        <p:spPr>
          <a:xfrm rot="20173962">
            <a:off x="188149" y="1047636"/>
            <a:ext cx="2434641" cy="461665"/>
          </a:xfrm>
          <a:prstGeom prst="rect">
            <a:avLst/>
          </a:prstGeom>
        </p:spPr>
        <p:txBody>
          <a:bodyPr wrap="none">
            <a:spAutoFit/>
          </a:bodyPr>
          <a:lstStyle/>
          <a:p>
            <a:pPr algn="ctr" defTabSz="584200" latinLnBrk="1" hangingPunct="0"/>
            <a:r>
              <a:rPr lang="en-US" sz="2400" dirty="0">
                <a:solidFill>
                  <a:srgbClr val="FF0000"/>
                </a:solidFill>
                <a:latin typeface="Chalkduster" panose="03050602040202020205" pitchFamily="66" charset="77"/>
                <a:sym typeface="Helvetica Light"/>
              </a:rPr>
              <a:t>Resource #3</a:t>
            </a:r>
          </a:p>
        </p:txBody>
      </p:sp>
      <p:sp>
        <p:nvSpPr>
          <p:cNvPr id="4" name="Rectangle 3">
            <a:extLst>
              <a:ext uri="{FF2B5EF4-FFF2-40B4-BE49-F238E27FC236}">
                <a16:creationId xmlns:a16="http://schemas.microsoft.com/office/drawing/2014/main" id="{833E1EF2-3424-3249-9D31-B5607EF98970}"/>
              </a:ext>
            </a:extLst>
          </p:cNvPr>
          <p:cNvSpPr/>
          <p:nvPr/>
        </p:nvSpPr>
        <p:spPr>
          <a:xfrm>
            <a:off x="4113213" y="247136"/>
            <a:ext cx="3965574" cy="707886"/>
          </a:xfrm>
          <a:prstGeom prst="rect">
            <a:avLst/>
          </a:prstGeom>
        </p:spPr>
        <p:txBody>
          <a:bodyPr wrap="none">
            <a:spAutoFit/>
          </a:bodyPr>
          <a:lstStyle/>
          <a:p>
            <a:pPr algn="ctr" defTabSz="584200" latinLnBrk="1" hangingPunct="0"/>
            <a:r>
              <a:rPr lang="en-US" sz="4000" dirty="0">
                <a:solidFill>
                  <a:srgbClr val="FFFF00"/>
                </a:solidFill>
                <a:latin typeface="Chalkduster" panose="03050602040202020205" pitchFamily="66" charset="77"/>
                <a:sym typeface="Helvetica Light"/>
              </a:rPr>
              <a:t>Another Lens</a:t>
            </a:r>
          </a:p>
        </p:txBody>
      </p:sp>
      <p:pic>
        <p:nvPicPr>
          <p:cNvPr id="6" name="Picture 5">
            <a:extLst>
              <a:ext uri="{FF2B5EF4-FFF2-40B4-BE49-F238E27FC236}">
                <a16:creationId xmlns:a16="http://schemas.microsoft.com/office/drawing/2014/main" id="{02160083-D522-344B-B7B7-815D06C40BF5}"/>
              </a:ext>
            </a:extLst>
          </p:cNvPr>
          <p:cNvPicPr>
            <a:picLocks noChangeAspect="1"/>
          </p:cNvPicPr>
          <p:nvPr/>
        </p:nvPicPr>
        <p:blipFill>
          <a:blip r:embed="rId4"/>
          <a:stretch>
            <a:fillRect/>
          </a:stretch>
        </p:blipFill>
        <p:spPr>
          <a:xfrm>
            <a:off x="2594976" y="1079899"/>
            <a:ext cx="7550136" cy="5553248"/>
          </a:xfrm>
          <a:prstGeom prst="rect">
            <a:avLst/>
          </a:prstGeom>
        </p:spPr>
      </p:pic>
    </p:spTree>
    <p:extLst>
      <p:ext uri="{BB962C8B-B14F-4D97-AF65-F5344CB8AC3E}">
        <p14:creationId xmlns:p14="http://schemas.microsoft.com/office/powerpoint/2010/main" val="230995898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4" name="Rectangle 3">
            <a:extLst>
              <a:ext uri="{FF2B5EF4-FFF2-40B4-BE49-F238E27FC236}">
                <a16:creationId xmlns:a16="http://schemas.microsoft.com/office/drawing/2014/main" id="{833E1EF2-3424-3249-9D31-B5607EF98970}"/>
              </a:ext>
            </a:extLst>
          </p:cNvPr>
          <p:cNvSpPr/>
          <p:nvPr/>
        </p:nvSpPr>
        <p:spPr>
          <a:xfrm>
            <a:off x="4407685" y="467269"/>
            <a:ext cx="3376630" cy="830997"/>
          </a:xfrm>
          <a:prstGeom prst="rect">
            <a:avLst/>
          </a:prstGeom>
        </p:spPr>
        <p:txBody>
          <a:bodyPr wrap="none">
            <a:spAutoFit/>
          </a:bodyPr>
          <a:lstStyle/>
          <a:p>
            <a:pPr algn="ctr" defTabSz="584200" latinLnBrk="1" hangingPunct="0"/>
            <a:r>
              <a:rPr lang="en-US" sz="4800" dirty="0">
                <a:solidFill>
                  <a:srgbClr val="FFFF00"/>
                </a:solidFill>
                <a:effectLst>
                  <a:outerShdw blurRad="50800" dist="38100" dir="2700000">
                    <a:srgbClr val="000000">
                      <a:alpha val="43000"/>
                    </a:srgbClr>
                  </a:outerShdw>
                </a:effectLst>
                <a:latin typeface="Chalkduster"/>
                <a:cs typeface="Chalkduster"/>
                <a:sym typeface="Helvetica Light"/>
              </a:rPr>
              <a:t>REFLECT</a:t>
            </a:r>
            <a:endParaRPr lang="en-US" sz="4800" dirty="0">
              <a:solidFill>
                <a:srgbClr val="FFFF00"/>
              </a:solidFill>
              <a:latin typeface="Chalkduster" panose="03050602040202020205" pitchFamily="66" charset="77"/>
              <a:sym typeface="Helvetica Light"/>
            </a:endParaRPr>
          </a:p>
        </p:txBody>
      </p:sp>
      <p:pic>
        <p:nvPicPr>
          <p:cNvPr id="6" name="Picture 5" descr="IMG_0283.JPG">
            <a:extLst>
              <a:ext uri="{FF2B5EF4-FFF2-40B4-BE49-F238E27FC236}">
                <a16:creationId xmlns:a16="http://schemas.microsoft.com/office/drawing/2014/main" id="{CF09EF73-E4A7-AC47-9AE4-9B1469DE9C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10238">
            <a:off x="342292" y="374171"/>
            <a:ext cx="1763543" cy="2168704"/>
          </a:xfrm>
          <a:prstGeom prst="rect">
            <a:avLst/>
          </a:prstGeom>
          <a:effectLst>
            <a:softEdge rad="254000"/>
          </a:effectLst>
        </p:spPr>
      </p:pic>
      <p:pic>
        <p:nvPicPr>
          <p:cNvPr id="7" name="Picture 6" descr="Voice.JPG">
            <a:extLst>
              <a:ext uri="{FF2B5EF4-FFF2-40B4-BE49-F238E27FC236}">
                <a16:creationId xmlns:a16="http://schemas.microsoft.com/office/drawing/2014/main" id="{BFA255DC-ACC0-554A-A2BD-2F73C5872B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6316" y="2715181"/>
            <a:ext cx="1991021" cy="2530603"/>
          </a:xfrm>
          <a:prstGeom prst="rect">
            <a:avLst/>
          </a:prstGeom>
          <a:ln>
            <a:noFill/>
          </a:ln>
          <a:effectLst>
            <a:softEdge rad="112500"/>
          </a:effectLst>
        </p:spPr>
      </p:pic>
      <p:sp>
        <p:nvSpPr>
          <p:cNvPr id="2" name="Rectangle 1">
            <a:extLst>
              <a:ext uri="{FF2B5EF4-FFF2-40B4-BE49-F238E27FC236}">
                <a16:creationId xmlns:a16="http://schemas.microsoft.com/office/drawing/2014/main" id="{FF117A5F-B58A-AE49-82B8-A79821A87D59}"/>
              </a:ext>
            </a:extLst>
          </p:cNvPr>
          <p:cNvSpPr/>
          <p:nvPr/>
        </p:nvSpPr>
        <p:spPr>
          <a:xfrm rot="20446430">
            <a:off x="2167467" y="2644170"/>
            <a:ext cx="6096000" cy="1569660"/>
          </a:xfrm>
          <a:prstGeom prst="rect">
            <a:avLst/>
          </a:prstGeom>
        </p:spPr>
        <p:txBody>
          <a:bodyPr>
            <a:spAutoFit/>
          </a:bodyPr>
          <a:lstStyle/>
          <a:p>
            <a:pPr algn="ctr" defTabSz="584200" latinLnBrk="1" hangingPunct="0"/>
            <a:r>
              <a:rPr lang="en-US" sz="3200" kern="0" dirty="0">
                <a:solidFill>
                  <a:srgbClr val="FFFFFF"/>
                </a:solidFill>
                <a:latin typeface="Chalkduster"/>
                <a:cs typeface="Chalkduster"/>
                <a:sym typeface="Helvetica Light"/>
              </a:rPr>
              <a:t>What </a:t>
            </a:r>
            <a:r>
              <a:rPr lang="en-US" sz="3200" kern="0" dirty="0">
                <a:solidFill>
                  <a:srgbClr val="FFFF00"/>
                </a:solidFill>
                <a:latin typeface="Chalkduster"/>
                <a:cs typeface="Chalkduster"/>
                <a:sym typeface="Helvetica Light"/>
              </a:rPr>
              <a:t>skills</a:t>
            </a:r>
            <a:r>
              <a:rPr lang="en-US" sz="3200" kern="0" dirty="0">
                <a:solidFill>
                  <a:srgbClr val="FFFFFF"/>
                </a:solidFill>
                <a:latin typeface="Chalkduster"/>
                <a:cs typeface="Chalkduster"/>
                <a:sym typeface="Helvetica Light"/>
              </a:rPr>
              <a:t> do your </a:t>
            </a:r>
          </a:p>
          <a:p>
            <a:pPr algn="ctr" defTabSz="584200" latinLnBrk="1" hangingPunct="0"/>
            <a:r>
              <a:rPr lang="en-US" sz="3200" kern="0" dirty="0">
                <a:solidFill>
                  <a:srgbClr val="FFFFFF"/>
                </a:solidFill>
                <a:latin typeface="Chalkduster"/>
                <a:cs typeface="Chalkduster"/>
                <a:sym typeface="Helvetica Light"/>
              </a:rPr>
              <a:t>students need for </a:t>
            </a:r>
          </a:p>
          <a:p>
            <a:pPr algn="ctr" defTabSz="584200" latinLnBrk="1" hangingPunct="0"/>
            <a:r>
              <a:rPr lang="en-US" sz="3200" kern="0" dirty="0">
                <a:solidFill>
                  <a:srgbClr val="FFFFFF"/>
                </a:solidFill>
                <a:latin typeface="Chalkduster"/>
                <a:cs typeface="Chalkduster"/>
                <a:sym typeface="Helvetica Light"/>
              </a:rPr>
              <a:t>their voices to be heard?</a:t>
            </a:r>
          </a:p>
        </p:txBody>
      </p:sp>
    </p:spTree>
    <p:extLst>
      <p:ext uri="{BB962C8B-B14F-4D97-AF65-F5344CB8AC3E}">
        <p14:creationId xmlns:p14="http://schemas.microsoft.com/office/powerpoint/2010/main" val="40017430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B6DB-F732-7242-8508-095518659280}"/>
              </a:ext>
            </a:extLst>
          </p:cNvPr>
          <p:cNvSpPr>
            <a:spLocks noGrp="1"/>
          </p:cNvSpPr>
          <p:nvPr>
            <p:ph type="title"/>
          </p:nvPr>
        </p:nvSpPr>
        <p:spPr>
          <a:xfrm>
            <a:off x="914399" y="221615"/>
            <a:ext cx="10363202" cy="1755776"/>
          </a:xfrm>
        </p:spPr>
        <p:txBody>
          <a:bodyPr/>
          <a:lstStyle/>
          <a:p>
            <a:r>
              <a:rPr lang="en-US" sz="4800" dirty="0">
                <a:solidFill>
                  <a:srgbClr val="FFFF00"/>
                </a:solidFill>
                <a:latin typeface="Chalkduster" panose="03050602040202020205" pitchFamily="66" charset="77"/>
              </a:rPr>
              <a:t>Learning From Failure</a:t>
            </a:r>
          </a:p>
        </p:txBody>
      </p:sp>
      <p:sp>
        <p:nvSpPr>
          <p:cNvPr id="3" name="Text Placeholder 2">
            <a:extLst>
              <a:ext uri="{FF2B5EF4-FFF2-40B4-BE49-F238E27FC236}">
                <a16:creationId xmlns:a16="http://schemas.microsoft.com/office/drawing/2014/main" id="{D237CD16-1B60-194A-AFA8-13ADF3C29E8B}"/>
              </a:ext>
            </a:extLst>
          </p:cNvPr>
          <p:cNvSpPr>
            <a:spLocks noGrp="1"/>
          </p:cNvSpPr>
          <p:nvPr>
            <p:ph type="body" idx="1"/>
          </p:nvPr>
        </p:nvSpPr>
        <p:spPr>
          <a:xfrm>
            <a:off x="0" y="2388870"/>
            <a:ext cx="12191999" cy="2971801"/>
          </a:xfrm>
        </p:spPr>
        <p:txBody>
          <a:bodyPr/>
          <a:lstStyle/>
          <a:p>
            <a:r>
              <a:rPr lang="en-US" sz="2800" dirty="0">
                <a:solidFill>
                  <a:schemeClr val="bg1"/>
                </a:solidFill>
                <a:latin typeface="Chalkduster" panose="03050602040202020205" pitchFamily="66" charset="77"/>
              </a:rPr>
              <a:t>YouTube video - </a:t>
            </a:r>
            <a:r>
              <a:rPr lang="en-US" sz="2800" dirty="0">
                <a:solidFill>
                  <a:schemeClr val="bg1"/>
                </a:solidFill>
                <a:latin typeface="Chalkduster" panose="03050602040202020205" pitchFamily="66" charset="77"/>
                <a:hlinkClick r:id="rId3"/>
              </a:rPr>
              <a:t>https://youtu.be/B0KGarIAIGQ</a:t>
            </a:r>
            <a:endParaRPr lang="en-US" sz="2800" dirty="0">
              <a:solidFill>
                <a:schemeClr val="bg1"/>
              </a:solidFill>
              <a:latin typeface="Chalkduster" panose="03050602040202020205" pitchFamily="66" charset="77"/>
            </a:endParaRPr>
          </a:p>
          <a:p>
            <a:endParaRPr lang="en-US" sz="2800" dirty="0">
              <a:solidFill>
                <a:schemeClr val="bg1"/>
              </a:solidFill>
              <a:latin typeface="Chalkduster" panose="03050602040202020205" pitchFamily="66" charset="77"/>
            </a:endParaRPr>
          </a:p>
          <a:p>
            <a:endParaRPr lang="en-US" sz="2800" dirty="0">
              <a:solidFill>
                <a:schemeClr val="bg1"/>
              </a:solidFill>
              <a:latin typeface="Chalkduster" panose="03050602040202020205" pitchFamily="66" charset="77"/>
            </a:endParaRPr>
          </a:p>
          <a:p>
            <a:r>
              <a:rPr lang="en-US" sz="2800" dirty="0">
                <a:solidFill>
                  <a:schemeClr val="bg1"/>
                </a:solidFill>
                <a:latin typeface="Chalkduster" panose="03050602040202020205" pitchFamily="66" charset="77"/>
              </a:rPr>
              <a:t>Vimeo video - </a:t>
            </a:r>
            <a:r>
              <a:rPr lang="en-US" sz="2800" dirty="0">
                <a:solidFill>
                  <a:schemeClr val="bg1"/>
                </a:solidFill>
                <a:latin typeface="Chalkduster" panose="03050602040202020205" pitchFamily="66" charset="77"/>
                <a:hlinkClick r:id="rId4"/>
              </a:rPr>
              <a:t>https://vimeo.com/qisva/learningfromfailure</a:t>
            </a:r>
            <a:r>
              <a:rPr lang="en-US" sz="2800" dirty="0">
                <a:solidFill>
                  <a:schemeClr val="bg1"/>
                </a:solidFill>
                <a:latin typeface="Chalkduster" panose="03050602040202020205" pitchFamily="66" charset="77"/>
              </a:rPr>
              <a:t> </a:t>
            </a:r>
          </a:p>
          <a:p>
            <a:endParaRPr lang="en-US" sz="28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2653911253"/>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4" name="Rectangle 3">
            <a:extLst>
              <a:ext uri="{FF2B5EF4-FFF2-40B4-BE49-F238E27FC236}">
                <a16:creationId xmlns:a16="http://schemas.microsoft.com/office/drawing/2014/main" id="{833E1EF2-3424-3249-9D31-B5607EF98970}"/>
              </a:ext>
            </a:extLst>
          </p:cNvPr>
          <p:cNvSpPr/>
          <p:nvPr/>
        </p:nvSpPr>
        <p:spPr>
          <a:xfrm>
            <a:off x="3951534" y="145699"/>
            <a:ext cx="4288931" cy="830997"/>
          </a:xfrm>
          <a:prstGeom prst="rect">
            <a:avLst/>
          </a:prstGeom>
        </p:spPr>
        <p:txBody>
          <a:bodyPr wrap="none">
            <a:spAutoFit/>
          </a:bodyPr>
          <a:lstStyle/>
          <a:p>
            <a:pPr algn="ctr" defTabSz="584200" latinLnBrk="1" hangingPunct="0"/>
            <a:r>
              <a:rPr lang="en-US" sz="4800" dirty="0">
                <a:solidFill>
                  <a:srgbClr val="FFFF00"/>
                </a:solidFill>
                <a:latin typeface="Chalkduster" panose="03050602040202020205" pitchFamily="66" charset="77"/>
              </a:rPr>
              <a:t>Voice Skills</a:t>
            </a:r>
            <a:endParaRPr lang="en-US" sz="4800" dirty="0">
              <a:solidFill>
                <a:srgbClr val="FFFF00"/>
              </a:solidFill>
              <a:latin typeface="Chalkduster" panose="03050602040202020205" pitchFamily="66" charset="77"/>
              <a:sym typeface="Helvetica Light"/>
            </a:endParaRPr>
          </a:p>
        </p:txBody>
      </p:sp>
      <p:sp>
        <p:nvSpPr>
          <p:cNvPr id="3" name="Rectangle 2">
            <a:extLst>
              <a:ext uri="{FF2B5EF4-FFF2-40B4-BE49-F238E27FC236}">
                <a16:creationId xmlns:a16="http://schemas.microsoft.com/office/drawing/2014/main" id="{7EC8F3DA-A18F-2C41-8BC5-E97EF0F385FC}"/>
              </a:ext>
            </a:extLst>
          </p:cNvPr>
          <p:cNvSpPr/>
          <p:nvPr/>
        </p:nvSpPr>
        <p:spPr>
          <a:xfrm>
            <a:off x="8879217" y="365190"/>
            <a:ext cx="3069558" cy="523220"/>
          </a:xfrm>
          <a:prstGeom prst="rect">
            <a:avLst/>
          </a:prstGeom>
        </p:spPr>
        <p:txBody>
          <a:bodyPr wrap="none">
            <a:spAutoFit/>
          </a:bodyPr>
          <a:lstStyle/>
          <a:p>
            <a:pPr algn="ctr" defTabSz="584200" latinLnBrk="1" hangingPunct="0"/>
            <a:r>
              <a:rPr lang="en-US" sz="2800" dirty="0">
                <a:solidFill>
                  <a:srgbClr val="FF0000"/>
                </a:solidFill>
                <a:latin typeface="Chalkduster" panose="03050602040202020205" pitchFamily="66" charset="77"/>
                <a:sym typeface="Helvetica Light"/>
              </a:rPr>
              <a:t>Resource #4 </a:t>
            </a:r>
          </a:p>
        </p:txBody>
      </p:sp>
      <p:sp>
        <p:nvSpPr>
          <p:cNvPr id="9" name="Rectangle 8">
            <a:extLst>
              <a:ext uri="{FF2B5EF4-FFF2-40B4-BE49-F238E27FC236}">
                <a16:creationId xmlns:a16="http://schemas.microsoft.com/office/drawing/2014/main" id="{F90A0BC1-3C34-2D4E-A270-1501D20A3380}"/>
              </a:ext>
            </a:extLst>
          </p:cNvPr>
          <p:cNvSpPr/>
          <p:nvPr/>
        </p:nvSpPr>
        <p:spPr>
          <a:xfrm>
            <a:off x="118506" y="5796515"/>
            <a:ext cx="11730594" cy="830997"/>
          </a:xfrm>
          <a:prstGeom prst="rect">
            <a:avLst/>
          </a:prstGeom>
        </p:spPr>
        <p:txBody>
          <a:bodyPr wrap="square">
            <a:spAutoFit/>
          </a:bodyPr>
          <a:lstStyle/>
          <a:p>
            <a:pPr algn="ctr" defTabSz="584200" latinLnBrk="1" hangingPunct="0"/>
            <a:r>
              <a:rPr lang="en-US" sz="2400" dirty="0">
                <a:solidFill>
                  <a:schemeClr val="bg1"/>
                </a:solidFill>
                <a:latin typeface="Chalkduster" panose="03050602040202020205" pitchFamily="66" charset="77"/>
                <a:sym typeface="Helvetica Light"/>
              </a:rPr>
              <a:t>As a teacher or leader, how can you develop or support teachers in fostering and practicing these skills with students?</a:t>
            </a:r>
          </a:p>
        </p:txBody>
      </p:sp>
      <p:pic>
        <p:nvPicPr>
          <p:cNvPr id="14" name="Picture 13">
            <a:extLst>
              <a:ext uri="{FF2B5EF4-FFF2-40B4-BE49-F238E27FC236}">
                <a16:creationId xmlns:a16="http://schemas.microsoft.com/office/drawing/2014/main" id="{28CD3B6A-32AB-C9EE-1014-23447E3AD78C}"/>
              </a:ext>
            </a:extLst>
          </p:cNvPr>
          <p:cNvPicPr>
            <a:picLocks noChangeAspect="1"/>
          </p:cNvPicPr>
          <p:nvPr/>
        </p:nvPicPr>
        <p:blipFill>
          <a:blip r:embed="rId4"/>
          <a:stretch>
            <a:fillRect/>
          </a:stretch>
        </p:blipFill>
        <p:spPr>
          <a:xfrm>
            <a:off x="50877" y="897425"/>
            <a:ext cx="5612784" cy="4038018"/>
          </a:xfrm>
          <a:prstGeom prst="rect">
            <a:avLst/>
          </a:prstGeom>
        </p:spPr>
      </p:pic>
      <p:pic>
        <p:nvPicPr>
          <p:cNvPr id="12" name="Picture 11">
            <a:extLst>
              <a:ext uri="{FF2B5EF4-FFF2-40B4-BE49-F238E27FC236}">
                <a16:creationId xmlns:a16="http://schemas.microsoft.com/office/drawing/2014/main" id="{E682F772-755C-0AE6-044A-77BC94CC581C}"/>
              </a:ext>
            </a:extLst>
          </p:cNvPr>
          <p:cNvPicPr>
            <a:picLocks noChangeAspect="1"/>
          </p:cNvPicPr>
          <p:nvPr/>
        </p:nvPicPr>
        <p:blipFill>
          <a:blip r:embed="rId5"/>
          <a:stretch>
            <a:fillRect/>
          </a:stretch>
        </p:blipFill>
        <p:spPr>
          <a:xfrm>
            <a:off x="3258561" y="1353943"/>
            <a:ext cx="5800898" cy="4202626"/>
          </a:xfrm>
          <a:prstGeom prst="rect">
            <a:avLst/>
          </a:prstGeom>
        </p:spPr>
      </p:pic>
      <p:pic>
        <p:nvPicPr>
          <p:cNvPr id="7" name="Picture 6">
            <a:extLst>
              <a:ext uri="{FF2B5EF4-FFF2-40B4-BE49-F238E27FC236}">
                <a16:creationId xmlns:a16="http://schemas.microsoft.com/office/drawing/2014/main" id="{28E3640C-7056-0D38-46AB-566F50BA101E}"/>
              </a:ext>
            </a:extLst>
          </p:cNvPr>
          <p:cNvPicPr>
            <a:picLocks noChangeAspect="1"/>
          </p:cNvPicPr>
          <p:nvPr/>
        </p:nvPicPr>
        <p:blipFill>
          <a:blip r:embed="rId6"/>
          <a:stretch>
            <a:fillRect/>
          </a:stretch>
        </p:blipFill>
        <p:spPr>
          <a:xfrm>
            <a:off x="6238435" y="2082484"/>
            <a:ext cx="5451505" cy="3805317"/>
          </a:xfrm>
          <a:prstGeom prst="rect">
            <a:avLst/>
          </a:prstGeom>
        </p:spPr>
      </p:pic>
    </p:spTree>
    <p:extLst>
      <p:ext uri="{BB962C8B-B14F-4D97-AF65-F5344CB8AC3E}">
        <p14:creationId xmlns:p14="http://schemas.microsoft.com/office/powerpoint/2010/main" val="2495529085"/>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CHECK IN</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2400" dirty="0">
                <a:solidFill>
                  <a:srgbClr val="FFFF00"/>
                </a:solidFill>
                <a:latin typeface="Chalkduster" panose="03050602040202020205" pitchFamily="66" charset="77"/>
              </a:rPr>
              <a:t>In your team, check in with colleagues &amp; share your ideas.  (10 minutes)</a:t>
            </a: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sp>
        <p:nvSpPr>
          <p:cNvPr id="3" name="Text Placeholder 2">
            <a:extLst>
              <a:ext uri="{FF2B5EF4-FFF2-40B4-BE49-F238E27FC236}">
                <a16:creationId xmlns:a16="http://schemas.microsoft.com/office/drawing/2014/main" id="{AC286CE3-9323-9942-A970-26C0D46B1C89}"/>
              </a:ext>
            </a:extLst>
          </p:cNvPr>
          <p:cNvSpPr>
            <a:spLocks noGrp="1"/>
          </p:cNvSpPr>
          <p:nvPr>
            <p:ph type="body" idx="1"/>
          </p:nvPr>
        </p:nvSpPr>
        <p:spPr>
          <a:xfrm>
            <a:off x="1828800" y="3186666"/>
            <a:ext cx="8534401" cy="2971801"/>
          </a:xfrm>
        </p:spPr>
        <p:txBody>
          <a:bodyPr/>
          <a:lstStyle/>
          <a:p>
            <a:pPr defTabSz="584200" latinLnBrk="1" hangingPunct="0"/>
            <a:r>
              <a:rPr lang="en-US" sz="2400" dirty="0">
                <a:solidFill>
                  <a:schemeClr val="bg1"/>
                </a:solidFill>
                <a:latin typeface="Chalkduster" panose="03050602040202020205" pitchFamily="66" charset="77"/>
                <a:sym typeface="Helvetica Light"/>
              </a:rPr>
              <a:t>In breakout groups, discuss the appropriate </a:t>
            </a:r>
          </a:p>
          <a:p>
            <a:pPr defTabSz="584200" latinLnBrk="1" hangingPunct="0"/>
            <a:r>
              <a:rPr lang="en-US" sz="2400" dirty="0">
                <a:solidFill>
                  <a:schemeClr val="bg1"/>
                </a:solidFill>
                <a:latin typeface="Chalkduster" panose="03050602040202020205" pitchFamily="66" charset="77"/>
                <a:sym typeface="Helvetica Light"/>
              </a:rPr>
              <a:t>Voice Skills page the documents.  Consider </a:t>
            </a:r>
          </a:p>
          <a:p>
            <a:pPr defTabSz="584200" latinLnBrk="1" hangingPunct="0"/>
            <a:r>
              <a:rPr lang="en-US" sz="2400" dirty="0">
                <a:solidFill>
                  <a:schemeClr val="bg1"/>
                </a:solidFill>
                <a:latin typeface="Chalkduster" panose="03050602040202020205" pitchFamily="66" charset="77"/>
                <a:sym typeface="Helvetica Light"/>
              </a:rPr>
              <a:t>which skills are “mastered” at your year level and which are in need of more development. What ideas do your colleagues have for </a:t>
            </a:r>
          </a:p>
          <a:p>
            <a:pPr defTabSz="584200" latinLnBrk="1" hangingPunct="0"/>
            <a:r>
              <a:rPr lang="en-US" sz="2400" dirty="0">
                <a:solidFill>
                  <a:schemeClr val="bg1"/>
                </a:solidFill>
                <a:latin typeface="Chalkduster" panose="03050602040202020205" pitchFamily="66" charset="77"/>
                <a:sym typeface="Helvetica Light"/>
              </a:rPr>
              <a:t>developing voice skills? </a:t>
            </a:r>
          </a:p>
        </p:txBody>
      </p:sp>
      <p:pic>
        <p:nvPicPr>
          <p:cNvPr id="4" name="Picture 3">
            <a:extLst>
              <a:ext uri="{FF2B5EF4-FFF2-40B4-BE49-F238E27FC236}">
                <a16:creationId xmlns:a16="http://schemas.microsoft.com/office/drawing/2014/main" id="{FB99E776-EFD1-A749-8B4B-AE5A1CA6951C}"/>
              </a:ext>
            </a:extLst>
          </p:cNvPr>
          <p:cNvPicPr>
            <a:picLocks noChangeAspect="1"/>
          </p:cNvPicPr>
          <p:nvPr/>
        </p:nvPicPr>
        <p:blipFill>
          <a:blip r:embed="rId3"/>
          <a:stretch>
            <a:fillRect/>
          </a:stretch>
        </p:blipFill>
        <p:spPr>
          <a:xfrm rot="20127437">
            <a:off x="195403" y="115526"/>
            <a:ext cx="1697361" cy="2203656"/>
          </a:xfrm>
          <a:prstGeom prst="rect">
            <a:avLst/>
          </a:prstGeom>
          <a:effectLst>
            <a:softEdge rad="88900"/>
          </a:effectLst>
        </p:spPr>
      </p:pic>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4"/>
          <a:stretch>
            <a:fillRect/>
          </a:stretch>
        </p:blipFill>
        <p:spPr>
          <a:xfrm rot="10800000" flipH="1" flipV="1">
            <a:off x="10937337" y="6155231"/>
            <a:ext cx="1136157" cy="645165"/>
          </a:xfrm>
          <a:prstGeom prst="rect">
            <a:avLst/>
          </a:prstGeom>
        </p:spPr>
      </p:pic>
    </p:spTree>
    <p:extLst>
      <p:ext uri="{BB962C8B-B14F-4D97-AF65-F5344CB8AC3E}">
        <p14:creationId xmlns:p14="http://schemas.microsoft.com/office/powerpoint/2010/main" val="375796215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CHECK IN</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sp>
        <p:nvSpPr>
          <p:cNvPr id="3" name="Text Placeholder 2">
            <a:extLst>
              <a:ext uri="{FF2B5EF4-FFF2-40B4-BE49-F238E27FC236}">
                <a16:creationId xmlns:a16="http://schemas.microsoft.com/office/drawing/2014/main" id="{AC286CE3-9323-9942-A970-26C0D46B1C89}"/>
              </a:ext>
            </a:extLst>
          </p:cNvPr>
          <p:cNvSpPr>
            <a:spLocks noGrp="1"/>
          </p:cNvSpPr>
          <p:nvPr>
            <p:ph type="body" idx="1"/>
          </p:nvPr>
        </p:nvSpPr>
        <p:spPr>
          <a:xfrm>
            <a:off x="1828800" y="2647022"/>
            <a:ext cx="8534401" cy="2971801"/>
          </a:xfrm>
        </p:spPr>
        <p:txBody>
          <a:bodyPr/>
          <a:lstStyle/>
          <a:p>
            <a:pPr defTabSz="584200" latinLnBrk="1" hangingPunct="0"/>
            <a:r>
              <a:rPr lang="en-US" sz="3600" dirty="0">
                <a:solidFill>
                  <a:schemeClr val="bg1"/>
                </a:solidFill>
                <a:latin typeface="Chalkduster" panose="03050602040202020205" pitchFamily="66" charset="77"/>
              </a:rPr>
              <a:t>Share one</a:t>
            </a:r>
          </a:p>
          <a:p>
            <a:pPr defTabSz="584200" latinLnBrk="1" hangingPunct="0"/>
            <a:r>
              <a:rPr lang="en-US" sz="3600" dirty="0">
                <a:solidFill>
                  <a:schemeClr val="bg1"/>
                </a:solidFill>
                <a:latin typeface="Chalkduster" panose="03050602040202020205" pitchFamily="66" charset="77"/>
              </a:rPr>
              <a:t>brilliant idea you heard </a:t>
            </a:r>
          </a:p>
          <a:p>
            <a:pPr defTabSz="584200" latinLnBrk="1" hangingPunct="0"/>
            <a:r>
              <a:rPr lang="en-US" sz="3600" dirty="0">
                <a:solidFill>
                  <a:schemeClr val="bg1"/>
                </a:solidFill>
                <a:latin typeface="Chalkduster" panose="03050602040202020205" pitchFamily="66" charset="77"/>
              </a:rPr>
              <a:t>from a colleague. </a:t>
            </a:r>
            <a:endParaRPr lang="en-US" sz="2400" dirty="0">
              <a:solidFill>
                <a:schemeClr val="bg1"/>
              </a:solidFill>
              <a:latin typeface="Chalkduster" panose="03050602040202020205" pitchFamily="66" charset="77"/>
              <a:sym typeface="Helvetica Light"/>
            </a:endParaRPr>
          </a:p>
        </p:txBody>
      </p:sp>
      <p:pic>
        <p:nvPicPr>
          <p:cNvPr id="4" name="Picture 3">
            <a:extLst>
              <a:ext uri="{FF2B5EF4-FFF2-40B4-BE49-F238E27FC236}">
                <a16:creationId xmlns:a16="http://schemas.microsoft.com/office/drawing/2014/main" id="{FB99E776-EFD1-A749-8B4B-AE5A1CA6951C}"/>
              </a:ext>
            </a:extLst>
          </p:cNvPr>
          <p:cNvPicPr>
            <a:picLocks noChangeAspect="1"/>
          </p:cNvPicPr>
          <p:nvPr/>
        </p:nvPicPr>
        <p:blipFill>
          <a:blip r:embed="rId3"/>
          <a:stretch>
            <a:fillRect/>
          </a:stretch>
        </p:blipFill>
        <p:spPr>
          <a:xfrm rot="20127437">
            <a:off x="195403" y="115526"/>
            <a:ext cx="1697361" cy="2203656"/>
          </a:xfrm>
          <a:prstGeom prst="rect">
            <a:avLst/>
          </a:prstGeom>
          <a:effectLst>
            <a:softEdge rad="88900"/>
          </a:effectLst>
        </p:spPr>
      </p:pic>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4"/>
          <a:stretch>
            <a:fillRect/>
          </a:stretch>
        </p:blipFill>
        <p:spPr>
          <a:xfrm rot="10800000" flipH="1" flipV="1">
            <a:off x="10937337" y="6155231"/>
            <a:ext cx="1136157" cy="645165"/>
          </a:xfrm>
          <a:prstGeom prst="rect">
            <a:avLst/>
          </a:prstGeom>
        </p:spPr>
      </p:pic>
    </p:spTree>
    <p:extLst>
      <p:ext uri="{BB962C8B-B14F-4D97-AF65-F5344CB8AC3E}">
        <p14:creationId xmlns:p14="http://schemas.microsoft.com/office/powerpoint/2010/main" val="1912528020"/>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4" name="TextBox 3">
            <a:extLst>
              <a:ext uri="{FF2B5EF4-FFF2-40B4-BE49-F238E27FC236}">
                <a16:creationId xmlns:a16="http://schemas.microsoft.com/office/drawing/2014/main" id="{B97A7BD6-854B-5EAE-0CC6-80F6C391DE66}"/>
              </a:ext>
            </a:extLst>
          </p:cNvPr>
          <p:cNvSpPr txBox="1"/>
          <p:nvPr/>
        </p:nvSpPr>
        <p:spPr>
          <a:xfrm>
            <a:off x="0" y="3244334"/>
            <a:ext cx="12192000" cy="18158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2800" dirty="0">
                <a:solidFill>
                  <a:schemeClr val="bg1"/>
                </a:solidFill>
                <a:latin typeface="Chalkduster" panose="03050602040202020205" pitchFamily="66" charset="77"/>
              </a:rPr>
              <a:t>YouTube video - </a:t>
            </a:r>
            <a:r>
              <a:rPr lang="en-US" sz="2800" dirty="0">
                <a:solidFill>
                  <a:schemeClr val="bg1"/>
                </a:solidFill>
                <a:latin typeface="Chalkduster" panose="03050602040202020205" pitchFamily="66" charset="77"/>
                <a:hlinkClick r:id="rId4"/>
              </a:rPr>
              <a:t>https://youtu.be/t9M8D0XiE_w</a:t>
            </a:r>
            <a:endParaRPr lang="en-US" sz="2800" dirty="0">
              <a:solidFill>
                <a:schemeClr val="bg1"/>
              </a:solidFill>
              <a:latin typeface="Chalkduster" panose="03050602040202020205" pitchFamily="66" charset="77"/>
            </a:endParaRPr>
          </a:p>
          <a:p>
            <a:pPr algn="ctr"/>
            <a:endParaRPr lang="en-US" sz="2800" dirty="0">
              <a:solidFill>
                <a:schemeClr val="bg1"/>
              </a:solidFill>
              <a:latin typeface="Chalkduster" panose="03050602040202020205" pitchFamily="66" charset="77"/>
            </a:endParaRPr>
          </a:p>
          <a:p>
            <a:pPr algn="ctr"/>
            <a:r>
              <a:rPr lang="en-US" sz="2800" dirty="0">
                <a:solidFill>
                  <a:schemeClr val="bg1"/>
                </a:solidFill>
                <a:latin typeface="Chalkduster" panose="03050602040202020205" pitchFamily="66" charset="77"/>
              </a:rPr>
              <a:t>Vimeo video - </a:t>
            </a:r>
            <a:r>
              <a:rPr lang="en-US" sz="2800" dirty="0">
                <a:solidFill>
                  <a:schemeClr val="bg1"/>
                </a:solidFill>
                <a:latin typeface="Chalkduster" panose="03050602040202020205" pitchFamily="66" charset="77"/>
                <a:hlinkClick r:id="rId5"/>
              </a:rPr>
              <a:t>https://vimeo.com/qisva/learnfromus</a:t>
            </a:r>
            <a:r>
              <a:rPr lang="en-US" sz="2800" dirty="0">
                <a:solidFill>
                  <a:schemeClr val="bg1"/>
                </a:solidFill>
                <a:latin typeface="Chalkduster" panose="03050602040202020205" pitchFamily="66" charset="77"/>
              </a:rPr>
              <a:t> </a:t>
            </a:r>
          </a:p>
          <a:p>
            <a:pPr algn="ctr"/>
            <a:endParaRPr lang="en-US" sz="2800" dirty="0">
              <a:solidFill>
                <a:schemeClr val="bg1"/>
              </a:solidFill>
              <a:latin typeface="Chalkduster" panose="03050602040202020205" pitchFamily="66" charset="77"/>
            </a:endParaRPr>
          </a:p>
        </p:txBody>
      </p:sp>
      <p:sp>
        <p:nvSpPr>
          <p:cNvPr id="6" name="Title 1">
            <a:extLst>
              <a:ext uri="{FF2B5EF4-FFF2-40B4-BE49-F238E27FC236}">
                <a16:creationId xmlns:a16="http://schemas.microsoft.com/office/drawing/2014/main" id="{00CF27CE-9479-685D-BB6B-01A34F3F9730}"/>
              </a:ext>
            </a:extLst>
          </p:cNvPr>
          <p:cNvSpPr>
            <a:spLocks noGrp="1"/>
          </p:cNvSpPr>
          <p:nvPr>
            <p:ph type="title"/>
          </p:nvPr>
        </p:nvSpPr>
        <p:spPr>
          <a:xfrm>
            <a:off x="0" y="107036"/>
            <a:ext cx="12192000"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8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Learn From Us</a:t>
            </a: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spTree>
    <p:extLst>
      <p:ext uri="{BB962C8B-B14F-4D97-AF65-F5344CB8AC3E}">
        <p14:creationId xmlns:p14="http://schemas.microsoft.com/office/powerpoint/2010/main" val="1706819242"/>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014BA4-408A-B246-A844-05A20F260D6A}"/>
              </a:ext>
            </a:extLst>
          </p:cNvPr>
          <p:cNvSpPr txBox="1"/>
          <p:nvPr/>
        </p:nvSpPr>
        <p:spPr>
          <a:xfrm rot="19883726">
            <a:off x="254833" y="850827"/>
            <a:ext cx="2803160" cy="4719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rPr>
              <a:t>Resource #5</a:t>
            </a:r>
          </a:p>
        </p:txBody>
      </p:sp>
      <p:pic>
        <p:nvPicPr>
          <p:cNvPr id="6" name="Picture 5">
            <a:extLst>
              <a:ext uri="{FF2B5EF4-FFF2-40B4-BE49-F238E27FC236}">
                <a16:creationId xmlns:a16="http://schemas.microsoft.com/office/drawing/2014/main" id="{7D045B4A-F430-6346-B6A4-6D1E381E3059}"/>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A58D2C9D-4AFB-4B43-8108-2C38176E5EBE}"/>
              </a:ext>
            </a:extLst>
          </p:cNvPr>
          <p:cNvPicPr>
            <a:picLocks noChangeAspect="1"/>
          </p:cNvPicPr>
          <p:nvPr/>
        </p:nvPicPr>
        <p:blipFill>
          <a:blip r:embed="rId4"/>
          <a:stretch>
            <a:fillRect/>
          </a:stretch>
        </p:blipFill>
        <p:spPr>
          <a:xfrm>
            <a:off x="3496776" y="208604"/>
            <a:ext cx="5334111" cy="6268720"/>
          </a:xfrm>
          <a:prstGeom prst="rect">
            <a:avLst/>
          </a:prstGeom>
        </p:spPr>
      </p:pic>
    </p:spTree>
    <p:extLst>
      <p:ext uri="{BB962C8B-B14F-4D97-AF65-F5344CB8AC3E}">
        <p14:creationId xmlns:p14="http://schemas.microsoft.com/office/powerpoint/2010/main" val="39058866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8" name="Picture 7" descr="IMG_6943.JPG">
            <a:extLst>
              <a:ext uri="{FF2B5EF4-FFF2-40B4-BE49-F238E27FC236}">
                <a16:creationId xmlns:a16="http://schemas.microsoft.com/office/drawing/2014/main" id="{717D377D-8104-AC4B-807B-6A442164C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47041">
            <a:off x="3771334" y="1306164"/>
            <a:ext cx="3973950" cy="4276089"/>
          </a:xfrm>
          <a:prstGeom prst="rect">
            <a:avLst/>
          </a:prstGeom>
          <a:effectLst>
            <a:softEdge rad="812800"/>
          </a:effectLst>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dirty="0">
                <a:solidFill>
                  <a:srgbClr val="FFFF00"/>
                </a:solidFill>
                <a:latin typeface="Chalkduster"/>
                <a:ea typeface="Marker Felt"/>
                <a:cs typeface="Chalkduster"/>
                <a:sym typeface="Marker Felt"/>
              </a:rPr>
              <a:t>Challenge Time…</a:t>
            </a:r>
            <a:endParaRPr lang="en-US" sz="4800" dirty="0"/>
          </a:p>
        </p:txBody>
      </p:sp>
    </p:spTree>
    <p:extLst>
      <p:ext uri="{BB962C8B-B14F-4D97-AF65-F5344CB8AC3E}">
        <p14:creationId xmlns:p14="http://schemas.microsoft.com/office/powerpoint/2010/main" val="105604894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sym typeface="Helvetica Light"/>
              </a:rPr>
              <a:t>Greta Thunberg</a:t>
            </a:r>
            <a:endParaRPr lang="en-US" sz="4800" dirty="0"/>
          </a:p>
        </p:txBody>
      </p:sp>
      <p:pic>
        <p:nvPicPr>
          <p:cNvPr id="6" name="Picture 5">
            <a:extLst>
              <a:ext uri="{FF2B5EF4-FFF2-40B4-BE49-F238E27FC236}">
                <a16:creationId xmlns:a16="http://schemas.microsoft.com/office/drawing/2014/main" id="{861AB660-96A1-1A41-919C-7673D65DE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667" y="1636222"/>
            <a:ext cx="6863072" cy="4126814"/>
          </a:xfrm>
          <a:prstGeom prst="rect">
            <a:avLst/>
          </a:prstGeom>
        </p:spPr>
      </p:pic>
    </p:spTree>
    <p:extLst>
      <p:ext uri="{BB962C8B-B14F-4D97-AF65-F5344CB8AC3E}">
        <p14:creationId xmlns:p14="http://schemas.microsoft.com/office/powerpoint/2010/main" val="408668018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758190" y="456166"/>
            <a:ext cx="6865494" cy="830997"/>
          </a:xfrm>
          <a:prstGeom prst="rect">
            <a:avLst/>
          </a:prstGeom>
        </p:spPr>
        <p:txBody>
          <a:bodyPr wrap="square">
            <a:spAutoFit/>
          </a:bodyPr>
          <a:lstStyle/>
          <a:p>
            <a:pPr algn="ctr"/>
            <a:r>
              <a:rPr lang="en-US" sz="4800" dirty="0">
                <a:solidFill>
                  <a:srgbClr val="FFFF00"/>
                </a:solidFill>
                <a:latin typeface="Chalkduster"/>
                <a:ea typeface="Marker Felt"/>
                <a:cs typeface="Chalkduster"/>
                <a:sym typeface="Marker Felt"/>
              </a:rPr>
              <a:t>Greta Thunberg</a:t>
            </a:r>
            <a:endParaRPr lang="en-US" sz="4800" dirty="0"/>
          </a:p>
        </p:txBody>
      </p:sp>
      <p:sp>
        <p:nvSpPr>
          <p:cNvPr id="3" name="TextBox 2">
            <a:extLst>
              <a:ext uri="{FF2B5EF4-FFF2-40B4-BE49-F238E27FC236}">
                <a16:creationId xmlns:a16="http://schemas.microsoft.com/office/drawing/2014/main" id="{17C84A39-67CD-6E02-1811-65983BB181F6}"/>
              </a:ext>
            </a:extLst>
          </p:cNvPr>
          <p:cNvSpPr txBox="1"/>
          <p:nvPr/>
        </p:nvSpPr>
        <p:spPr>
          <a:xfrm>
            <a:off x="0" y="3244334"/>
            <a:ext cx="12192000" cy="120032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2400" dirty="0">
                <a:solidFill>
                  <a:schemeClr val="bg1"/>
                </a:solidFill>
                <a:latin typeface="Chalkduster" panose="03050602040202020205" pitchFamily="66" charset="77"/>
              </a:rPr>
              <a:t>YouTube - </a:t>
            </a:r>
            <a:r>
              <a:rPr lang="en-US" sz="2400" dirty="0">
                <a:solidFill>
                  <a:schemeClr val="bg1"/>
                </a:solidFill>
                <a:latin typeface="Chalkduster" panose="03050602040202020205" pitchFamily="66" charset="77"/>
                <a:hlinkClick r:id="rId4"/>
              </a:rPr>
              <a:t>https://youtu.be/0mvjn4WECdU</a:t>
            </a:r>
            <a:endParaRPr lang="en-US" sz="2400" dirty="0">
              <a:solidFill>
                <a:schemeClr val="bg1"/>
              </a:solidFill>
              <a:latin typeface="Chalkduster" panose="03050602040202020205" pitchFamily="66" charset="77"/>
            </a:endParaRPr>
          </a:p>
          <a:p>
            <a:pPr algn="ctr"/>
            <a:endParaRPr lang="en-US" sz="2400" dirty="0">
              <a:solidFill>
                <a:schemeClr val="bg1"/>
              </a:solidFill>
              <a:latin typeface="Chalkduster" panose="03050602040202020205" pitchFamily="66" charset="77"/>
            </a:endParaRPr>
          </a:p>
          <a:p>
            <a:pPr algn="ctr"/>
            <a:r>
              <a:rPr lang="en-US" sz="2400" dirty="0">
                <a:solidFill>
                  <a:schemeClr val="bg1"/>
                </a:solidFill>
                <a:latin typeface="Chalkduster" panose="03050602040202020205" pitchFamily="66" charset="77"/>
              </a:rPr>
              <a:t>Vimeo - </a:t>
            </a:r>
            <a:r>
              <a:rPr lang="en-US" sz="2400" dirty="0">
                <a:solidFill>
                  <a:schemeClr val="bg1"/>
                </a:solidFill>
                <a:latin typeface="Chalkduster" panose="03050602040202020205" pitchFamily="66" charset="77"/>
                <a:hlinkClick r:id="rId5"/>
              </a:rPr>
              <a:t>https://vimeo.com/qisva/gretathunberg</a:t>
            </a:r>
            <a:r>
              <a:rPr lang="en-US" sz="2400">
                <a:solidFill>
                  <a:schemeClr val="bg1"/>
                </a:solidFill>
                <a:latin typeface="Chalkduster" panose="03050602040202020205" pitchFamily="66" charset="77"/>
              </a:rPr>
              <a:t> </a:t>
            </a:r>
            <a:endParaRPr lang="en-US" sz="24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562136919"/>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6" name="Picture 5">
            <a:extLst>
              <a:ext uri="{FF2B5EF4-FFF2-40B4-BE49-F238E27FC236}">
                <a16:creationId xmlns:a16="http://schemas.microsoft.com/office/drawing/2014/main" id="{CFDFB01A-79CE-5D4A-9B51-CECE8BC52DB8}"/>
              </a:ext>
            </a:extLst>
          </p:cNvPr>
          <p:cNvPicPr>
            <a:picLocks noChangeAspect="1"/>
          </p:cNvPicPr>
          <p:nvPr/>
        </p:nvPicPr>
        <p:blipFill rotWithShape="1">
          <a:blip r:embed="rId3">
            <a:extLst>
              <a:ext uri="{28A0092B-C50C-407E-A947-70E740481C1C}">
                <a14:useLocalDpi xmlns:a14="http://schemas.microsoft.com/office/drawing/2010/main" val="0"/>
              </a:ext>
            </a:extLst>
          </a:blip>
          <a:srcRect l="14150" t="3992" r="4587"/>
          <a:stretch/>
        </p:blipFill>
        <p:spPr>
          <a:xfrm>
            <a:off x="1070539" y="191508"/>
            <a:ext cx="3997903" cy="3407375"/>
          </a:xfrm>
          <a:prstGeom prst="rect">
            <a:avLst/>
          </a:prstGeom>
          <a:ln>
            <a:noFill/>
          </a:ln>
          <a:effectLst>
            <a:softEdge rad="112500"/>
          </a:effectLst>
        </p:spPr>
      </p:pic>
      <p:pic>
        <p:nvPicPr>
          <p:cNvPr id="7" name="Picture 6">
            <a:extLst>
              <a:ext uri="{FF2B5EF4-FFF2-40B4-BE49-F238E27FC236}">
                <a16:creationId xmlns:a16="http://schemas.microsoft.com/office/drawing/2014/main" id="{A14422FA-2021-EE4F-A6EE-B7A7AE9458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6958" y="318618"/>
            <a:ext cx="4726915" cy="3153157"/>
          </a:xfrm>
          <a:prstGeom prst="rect">
            <a:avLst/>
          </a:prstGeom>
          <a:ln>
            <a:noFill/>
          </a:ln>
          <a:effectLst>
            <a:softEdge rad="112500"/>
          </a:effectLst>
        </p:spPr>
      </p:pic>
      <p:pic>
        <p:nvPicPr>
          <p:cNvPr id="10" name="Picture 9">
            <a:extLst>
              <a:ext uri="{FF2B5EF4-FFF2-40B4-BE49-F238E27FC236}">
                <a16:creationId xmlns:a16="http://schemas.microsoft.com/office/drawing/2014/main" id="{0C3C8572-695A-0549-A120-9BC3A14097F3}"/>
              </a:ext>
            </a:extLst>
          </p:cNvPr>
          <p:cNvPicPr>
            <a:picLocks noChangeAspect="1"/>
          </p:cNvPicPr>
          <p:nvPr/>
        </p:nvPicPr>
        <p:blipFill rotWithShape="1">
          <a:blip r:embed="rId5">
            <a:extLst>
              <a:ext uri="{28A0092B-C50C-407E-A947-70E740481C1C}">
                <a14:useLocalDpi xmlns:a14="http://schemas.microsoft.com/office/drawing/2010/main" val="0"/>
              </a:ext>
            </a:extLst>
          </a:blip>
          <a:srcRect l="5831"/>
          <a:stretch/>
        </p:blipFill>
        <p:spPr>
          <a:xfrm>
            <a:off x="1125528" y="3663983"/>
            <a:ext cx="4086115" cy="2865092"/>
          </a:xfrm>
          <a:prstGeom prst="rect">
            <a:avLst/>
          </a:prstGeom>
          <a:ln>
            <a:noFill/>
          </a:ln>
          <a:effectLst>
            <a:softEdge rad="112500"/>
          </a:effectLst>
        </p:spPr>
      </p:pic>
      <p:pic>
        <p:nvPicPr>
          <p:cNvPr id="11" name="Picture 10">
            <a:extLst>
              <a:ext uri="{FF2B5EF4-FFF2-40B4-BE49-F238E27FC236}">
                <a16:creationId xmlns:a16="http://schemas.microsoft.com/office/drawing/2014/main" id="{629654A4-BB4F-384E-BB37-99A78294ECFE}"/>
              </a:ext>
            </a:extLst>
          </p:cNvPr>
          <p:cNvPicPr>
            <a:picLocks noChangeAspect="1"/>
          </p:cNvPicPr>
          <p:nvPr/>
        </p:nvPicPr>
        <p:blipFill rotWithShape="1">
          <a:blip r:embed="rId6">
            <a:extLst>
              <a:ext uri="{28A0092B-C50C-407E-A947-70E740481C1C}">
                <a14:useLocalDpi xmlns:a14="http://schemas.microsoft.com/office/drawing/2010/main" val="0"/>
              </a:ext>
            </a:extLst>
          </a:blip>
          <a:srcRect l="7691"/>
          <a:stretch/>
        </p:blipFill>
        <p:spPr>
          <a:xfrm>
            <a:off x="5910802" y="3663983"/>
            <a:ext cx="4463071" cy="2698921"/>
          </a:xfrm>
          <a:prstGeom prst="rect">
            <a:avLst/>
          </a:prstGeom>
          <a:ln>
            <a:noFill/>
          </a:ln>
          <a:effectLst>
            <a:softEdge rad="112500"/>
          </a:effectLst>
        </p:spPr>
      </p:pic>
    </p:spTree>
    <p:extLst>
      <p:ext uri="{BB962C8B-B14F-4D97-AF65-F5344CB8AC3E}">
        <p14:creationId xmlns:p14="http://schemas.microsoft.com/office/powerpoint/2010/main" val="125959093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2"/>
          <a:stretch>
            <a:fillRect/>
          </a:stretch>
        </p:blipFill>
        <p:spPr>
          <a:xfrm rot="10800000" flipH="1" flipV="1">
            <a:off x="10937337" y="6155231"/>
            <a:ext cx="1136157" cy="645165"/>
          </a:xfrm>
          <a:prstGeom prst="rect">
            <a:avLst/>
          </a:prstGeom>
        </p:spPr>
      </p:pic>
      <p:pic>
        <p:nvPicPr>
          <p:cNvPr id="6" name="Picture 5">
            <a:extLst>
              <a:ext uri="{FF2B5EF4-FFF2-40B4-BE49-F238E27FC236}">
                <a16:creationId xmlns:a16="http://schemas.microsoft.com/office/drawing/2014/main" id="{F8E07B4C-4A1C-E043-BF63-CB014111A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061" y="165745"/>
            <a:ext cx="4768453" cy="741164"/>
          </a:xfrm>
          <a:prstGeom prst="rect">
            <a:avLst/>
          </a:prstGeom>
        </p:spPr>
      </p:pic>
      <p:pic>
        <p:nvPicPr>
          <p:cNvPr id="7" name="Picture 6">
            <a:extLst>
              <a:ext uri="{FF2B5EF4-FFF2-40B4-BE49-F238E27FC236}">
                <a16:creationId xmlns:a16="http://schemas.microsoft.com/office/drawing/2014/main" id="{31CA0132-FDE1-3947-98D3-400004949E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3714" y="940547"/>
            <a:ext cx="8563570" cy="1644454"/>
          </a:xfrm>
          <a:prstGeom prst="rect">
            <a:avLst/>
          </a:prstGeom>
        </p:spPr>
      </p:pic>
      <p:pic>
        <p:nvPicPr>
          <p:cNvPr id="10" name="Picture 9">
            <a:extLst>
              <a:ext uri="{FF2B5EF4-FFF2-40B4-BE49-F238E27FC236}">
                <a16:creationId xmlns:a16="http://schemas.microsoft.com/office/drawing/2014/main" id="{3A49DAA6-2BB4-1649-9AC1-114811B738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87" y="2585001"/>
            <a:ext cx="7520583" cy="1806254"/>
          </a:xfrm>
          <a:prstGeom prst="rect">
            <a:avLst/>
          </a:prstGeom>
        </p:spPr>
      </p:pic>
      <p:pic>
        <p:nvPicPr>
          <p:cNvPr id="11" name="Picture 10">
            <a:extLst>
              <a:ext uri="{FF2B5EF4-FFF2-40B4-BE49-F238E27FC236}">
                <a16:creationId xmlns:a16="http://schemas.microsoft.com/office/drawing/2014/main" id="{D01DB956-9FB7-9444-B461-98D31929D8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782" y="4391255"/>
            <a:ext cx="8438555" cy="1160859"/>
          </a:xfrm>
          <a:prstGeom prst="rect">
            <a:avLst/>
          </a:prstGeom>
        </p:spPr>
      </p:pic>
      <p:pic>
        <p:nvPicPr>
          <p:cNvPr id="12" name="Picture 11">
            <a:extLst>
              <a:ext uri="{FF2B5EF4-FFF2-40B4-BE49-F238E27FC236}">
                <a16:creationId xmlns:a16="http://schemas.microsoft.com/office/drawing/2014/main" id="{D016B320-14E2-6648-A128-3DD6B8A399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0085" y="5617105"/>
            <a:ext cx="8438555" cy="1076250"/>
          </a:xfrm>
          <a:prstGeom prst="rect">
            <a:avLst/>
          </a:prstGeom>
        </p:spPr>
      </p:pic>
    </p:spTree>
    <p:extLst>
      <p:ext uri="{BB962C8B-B14F-4D97-AF65-F5344CB8AC3E}">
        <p14:creationId xmlns:p14="http://schemas.microsoft.com/office/powerpoint/2010/main" val="36783231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BAF057-AFE4-BE4B-8D25-42E5688537D6}"/>
              </a:ext>
            </a:extLst>
          </p:cNvPr>
          <p:cNvPicPr>
            <a:picLocks noChangeAspect="1"/>
          </p:cNvPicPr>
          <p:nvPr/>
        </p:nvPicPr>
        <p:blipFill>
          <a:blip r:embed="rId3"/>
          <a:stretch>
            <a:fillRect/>
          </a:stretch>
        </p:blipFill>
        <p:spPr>
          <a:xfrm rot="10800000" flipH="1" flipV="1">
            <a:off x="11127417" y="6323165"/>
            <a:ext cx="837037" cy="475310"/>
          </a:xfrm>
          <a:prstGeom prst="rect">
            <a:avLst/>
          </a:prstGeom>
        </p:spPr>
      </p:pic>
      <p:sp>
        <p:nvSpPr>
          <p:cNvPr id="5" name="Title 4">
            <a:extLst>
              <a:ext uri="{FF2B5EF4-FFF2-40B4-BE49-F238E27FC236}">
                <a16:creationId xmlns:a16="http://schemas.microsoft.com/office/drawing/2014/main" id="{525B0BFD-AD77-5E49-BB35-DB36F56A11D7}"/>
              </a:ext>
            </a:extLst>
          </p:cNvPr>
          <p:cNvSpPr>
            <a:spLocks noGrp="1"/>
          </p:cNvSpPr>
          <p:nvPr>
            <p:ph type="title" idx="4294967295"/>
          </p:nvPr>
        </p:nvSpPr>
        <p:spPr>
          <a:xfrm>
            <a:off x="1397754" y="501610"/>
            <a:ext cx="7772400" cy="685800"/>
          </a:xfrm>
        </p:spPr>
        <p:txBody>
          <a:bodyPr/>
          <a:lstStyle/>
          <a:p>
            <a:r>
              <a:rPr lang="en-US" sz="4400" dirty="0">
                <a:solidFill>
                  <a:srgbClr val="FFFF00"/>
                </a:solidFill>
                <a:latin typeface="Chalkduster" panose="03050602040202020205" pitchFamily="66" charset="0"/>
              </a:rPr>
              <a:t>Think about it</a:t>
            </a:r>
          </a:p>
        </p:txBody>
      </p:sp>
      <p:sp>
        <p:nvSpPr>
          <p:cNvPr id="2" name="Rectangle 1">
            <a:extLst>
              <a:ext uri="{FF2B5EF4-FFF2-40B4-BE49-F238E27FC236}">
                <a16:creationId xmlns:a16="http://schemas.microsoft.com/office/drawing/2014/main" id="{157FEC61-DD97-9644-BDE3-781169D67675}"/>
              </a:ext>
            </a:extLst>
          </p:cNvPr>
          <p:cNvSpPr/>
          <p:nvPr/>
        </p:nvSpPr>
        <p:spPr>
          <a:xfrm>
            <a:off x="1074782" y="1794977"/>
            <a:ext cx="8418344" cy="830997"/>
          </a:xfrm>
          <a:prstGeom prst="rect">
            <a:avLst/>
          </a:prstGeom>
        </p:spPr>
        <p:txBody>
          <a:bodyPr wrap="square">
            <a:spAutoFit/>
          </a:bodyPr>
          <a:lstStyle/>
          <a:p>
            <a:pPr algn="ctr" defTabSz="410751" latinLnBrk="1" hangingPunct="0"/>
            <a:r>
              <a:rPr lang="en-US" sz="2400" kern="0" dirty="0">
                <a:solidFill>
                  <a:schemeClr val="bg1"/>
                </a:solidFill>
                <a:latin typeface="Chalkduster" panose="03050602040202020205" pitchFamily="66" charset="0"/>
                <a:sym typeface="Helvetica Light"/>
              </a:rPr>
              <a:t>In the chat, give a response to the </a:t>
            </a:r>
            <a:br>
              <a:rPr lang="en-US" sz="2400" kern="0" dirty="0">
                <a:solidFill>
                  <a:schemeClr val="bg1"/>
                </a:solidFill>
                <a:latin typeface="Chalkduster" panose="03050602040202020205" pitchFamily="66" charset="0"/>
                <a:sym typeface="Helvetica Light"/>
              </a:rPr>
            </a:br>
            <a:r>
              <a:rPr lang="en-US" sz="2400" kern="0" dirty="0">
                <a:solidFill>
                  <a:schemeClr val="bg1"/>
                </a:solidFill>
                <a:latin typeface="Chalkduster" panose="03050602040202020205" pitchFamily="66" charset="0"/>
                <a:sym typeface="Helvetica Light"/>
              </a:rPr>
              <a:t>statement below. </a:t>
            </a:r>
          </a:p>
        </p:txBody>
      </p:sp>
      <p:pic>
        <p:nvPicPr>
          <p:cNvPr id="7" name="Picture 6">
            <a:extLst>
              <a:ext uri="{FF2B5EF4-FFF2-40B4-BE49-F238E27FC236}">
                <a16:creationId xmlns:a16="http://schemas.microsoft.com/office/drawing/2014/main" id="{7A2FBF2D-F38C-B44A-B9B6-14F150D548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5149" y="209209"/>
            <a:ext cx="1620254" cy="1998831"/>
          </a:xfrm>
          <a:prstGeom prst="rect">
            <a:avLst/>
          </a:prstGeom>
          <a:effectLst>
            <a:softEdge rad="88900"/>
          </a:effectLst>
        </p:spPr>
      </p:pic>
      <p:sp>
        <p:nvSpPr>
          <p:cNvPr id="3" name="TextBox 2">
            <a:extLst>
              <a:ext uri="{FF2B5EF4-FFF2-40B4-BE49-F238E27FC236}">
                <a16:creationId xmlns:a16="http://schemas.microsoft.com/office/drawing/2014/main" id="{FB7A3D1A-9DA5-0340-9BB5-DCFF0207899A}"/>
              </a:ext>
            </a:extLst>
          </p:cNvPr>
          <p:cNvSpPr txBox="1"/>
          <p:nvPr/>
        </p:nvSpPr>
        <p:spPr>
          <a:xfrm>
            <a:off x="644236" y="3176066"/>
            <a:ext cx="9450343" cy="145680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r>
              <a:rPr lang="en-US" sz="2800" kern="0" dirty="0">
                <a:solidFill>
                  <a:srgbClr val="FFFF00"/>
                </a:solidFill>
                <a:latin typeface="+mj-lt"/>
                <a:sym typeface="Helvetica Light"/>
              </a:rPr>
              <a:t>Why is this a </a:t>
            </a:r>
            <a:r>
              <a:rPr lang="en-US" sz="3200" b="1" kern="0" dirty="0">
                <a:solidFill>
                  <a:srgbClr val="FFFF00"/>
                </a:solidFill>
                <a:latin typeface="+mj-lt"/>
                <a:sym typeface="Helvetica Light"/>
              </a:rPr>
              <a:t>perfect</a:t>
            </a:r>
            <a:r>
              <a:rPr lang="en-US" sz="2800" kern="0" dirty="0">
                <a:solidFill>
                  <a:srgbClr val="FFFF00"/>
                </a:solidFill>
                <a:latin typeface="+mj-lt"/>
                <a:sym typeface="Helvetica Light"/>
              </a:rPr>
              <a:t> example of student voice?</a:t>
            </a:r>
          </a:p>
          <a:p>
            <a:pPr algn="ctr" defTabSz="584200" latinLnBrk="1" hangingPunct="0"/>
            <a:endParaRPr lang="en-US" sz="2800" kern="0" dirty="0">
              <a:solidFill>
                <a:srgbClr val="FFFF00"/>
              </a:solidFill>
              <a:latin typeface="+mj-lt"/>
              <a:sym typeface="Helvetica Light"/>
            </a:endParaRPr>
          </a:p>
          <a:p>
            <a:pPr algn="ctr" defTabSz="584200" latinLnBrk="1" hangingPunct="0"/>
            <a:r>
              <a:rPr lang="en-US" sz="2800" dirty="0">
                <a:solidFill>
                  <a:schemeClr val="bg1"/>
                </a:solidFill>
                <a:latin typeface="+mj-lt"/>
                <a:sym typeface="Helvetica Light"/>
              </a:rPr>
              <a:t>This is NOT a perfect example of student voice because…</a:t>
            </a:r>
            <a:endParaRPr kumimoji="0" lang="en-US" sz="2800" b="0" i="0" u="none" strike="noStrike" kern="0" cap="none" spc="0" normalizeH="0" baseline="0" dirty="0">
              <a:ln>
                <a:noFill/>
              </a:ln>
              <a:solidFill>
                <a:schemeClr val="bg1"/>
              </a:solidFill>
              <a:effectLst/>
              <a:uFillTx/>
              <a:latin typeface="+mj-lt"/>
              <a:sym typeface="Helvetica Light"/>
            </a:endParaRPr>
          </a:p>
        </p:txBody>
      </p:sp>
      <p:sp>
        <p:nvSpPr>
          <p:cNvPr id="4" name="Rectangle 3">
            <a:extLst>
              <a:ext uri="{FF2B5EF4-FFF2-40B4-BE49-F238E27FC236}">
                <a16:creationId xmlns:a16="http://schemas.microsoft.com/office/drawing/2014/main" id="{E3ECAE06-642C-6549-8CD1-EA0DF05A778D}"/>
              </a:ext>
            </a:extLst>
          </p:cNvPr>
          <p:cNvSpPr/>
          <p:nvPr/>
        </p:nvSpPr>
        <p:spPr>
          <a:xfrm>
            <a:off x="644236" y="3155309"/>
            <a:ext cx="9761167" cy="1520599"/>
          </a:xfrm>
          <a:prstGeom prst="rect">
            <a:avLst/>
          </a:prstGeom>
          <a:noFill/>
          <a:ln w="57150" cap="flat">
            <a:solidFill>
              <a:schemeClr val="accent1">
                <a:lumMod val="20000"/>
                <a:lumOff val="80000"/>
              </a:schemeClr>
            </a:solidFill>
            <a:miter lim="400000"/>
          </a:ln>
          <a:effectLst>
            <a:outerShdw blurRad="50800" dist="38100" algn="l" rotWithShape="0">
              <a:prstClr val="black">
                <a:alpha val="40000"/>
              </a:prst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275557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p:tgtEl>
                                          <p:spTgt spid="3">
                                            <p:txEl>
                                              <p:pRg st="0" end="0"/>
                                            </p:txEl>
                                          </p:spTgt>
                                        </p:tgtEl>
                                        <p:attrNameLst>
                                          <p:attrName>ppt_y</p:attrName>
                                        </p:attrNameLst>
                                      </p:cBhvr>
                                      <p:tavLst>
                                        <p:tav tm="0">
                                          <p:val>
                                            <p:strVal val="ppt_y"/>
                                          </p:val>
                                        </p:tav>
                                        <p:tav tm="100000">
                                          <p:val>
                                            <p:strVal val="1+ppt_h/2"/>
                                          </p:val>
                                        </p:tav>
                                      </p:tavLst>
                                    </p:anim>
                                    <p:set>
                                      <p:cBhvr>
                                        <p:cTn id="14"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F27DE1-1C95-4B14-BD3D-4BE120648F6B}"/>
              </a:ext>
            </a:extLst>
          </p:cNvPr>
          <p:cNvSpPr txBox="1"/>
          <p:nvPr/>
        </p:nvSpPr>
        <p:spPr>
          <a:xfrm>
            <a:off x="0" y="564430"/>
            <a:ext cx="12192000"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FFFF00"/>
                </a:solidFill>
                <a:effectLst/>
                <a:uFillTx/>
                <a:latin typeface="Chalkduster" panose="03050602040202020205" pitchFamily="66" charset="0"/>
                <a:sym typeface="Helvetica Light"/>
              </a:rPr>
              <a:t>Voice or Noise?</a:t>
            </a:r>
            <a:endParaRPr kumimoji="0" lang="en-AU" sz="48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sp>
        <p:nvSpPr>
          <p:cNvPr id="3" name="TextBox 2">
            <a:extLst>
              <a:ext uri="{FF2B5EF4-FFF2-40B4-BE49-F238E27FC236}">
                <a16:creationId xmlns:a16="http://schemas.microsoft.com/office/drawing/2014/main" id="{4044CEFA-0B83-896B-8861-7123A23FDFAA}"/>
              </a:ext>
            </a:extLst>
          </p:cNvPr>
          <p:cNvSpPr txBox="1"/>
          <p:nvPr/>
        </p:nvSpPr>
        <p:spPr>
          <a:xfrm>
            <a:off x="0" y="2775704"/>
            <a:ext cx="12192000" cy="18158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2800" dirty="0">
                <a:solidFill>
                  <a:schemeClr val="bg1"/>
                </a:solidFill>
                <a:latin typeface="Chalkduster" panose="03050602040202020205" pitchFamily="66" charset="77"/>
              </a:rPr>
              <a:t>YouTube video - </a:t>
            </a:r>
            <a:r>
              <a:rPr lang="en-US" sz="2800" dirty="0">
                <a:solidFill>
                  <a:schemeClr val="bg1"/>
                </a:solidFill>
                <a:latin typeface="Chalkduster" panose="03050602040202020205" pitchFamily="66" charset="77"/>
                <a:hlinkClick r:id="rId3"/>
              </a:rPr>
              <a:t>https://youtu.be/-qmN3rF7wqI</a:t>
            </a:r>
            <a:endParaRPr lang="en-US" sz="2800" dirty="0">
              <a:solidFill>
                <a:schemeClr val="bg1"/>
              </a:solidFill>
              <a:latin typeface="Chalkduster" panose="03050602040202020205" pitchFamily="66" charset="77"/>
            </a:endParaRPr>
          </a:p>
          <a:p>
            <a:pPr algn="ctr"/>
            <a:endParaRPr lang="en-US" sz="2800" dirty="0">
              <a:solidFill>
                <a:schemeClr val="bg1"/>
              </a:solidFill>
              <a:latin typeface="Chalkduster" panose="03050602040202020205" pitchFamily="66" charset="77"/>
            </a:endParaRPr>
          </a:p>
          <a:p>
            <a:pPr algn="ctr"/>
            <a:r>
              <a:rPr lang="en-US" sz="2800" dirty="0">
                <a:solidFill>
                  <a:schemeClr val="bg1"/>
                </a:solidFill>
                <a:latin typeface="Chalkduster" panose="03050602040202020205" pitchFamily="66" charset="77"/>
              </a:rPr>
              <a:t>Vimeo video - </a:t>
            </a:r>
            <a:r>
              <a:rPr lang="en-US" sz="2800" dirty="0">
                <a:solidFill>
                  <a:schemeClr val="bg1"/>
                </a:solidFill>
                <a:latin typeface="Chalkduster" panose="03050602040202020205" pitchFamily="66" charset="77"/>
                <a:hlinkClick r:id="rId4"/>
              </a:rPr>
              <a:t>https://vimeo.com/qisva/voiceornoise</a:t>
            </a:r>
            <a:endParaRPr lang="en-US" sz="2800" dirty="0">
              <a:solidFill>
                <a:schemeClr val="bg1"/>
              </a:solidFill>
              <a:latin typeface="Chalkduster" panose="03050602040202020205" pitchFamily="66" charset="77"/>
            </a:endParaRPr>
          </a:p>
          <a:p>
            <a:pPr algn="ctr"/>
            <a:endParaRPr lang="en-US" sz="28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057118958"/>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F0EA76-6907-ED79-1A6D-19CBD513D069}"/>
              </a:ext>
            </a:extLst>
          </p:cNvPr>
          <p:cNvSpPr/>
          <p:nvPr/>
        </p:nvSpPr>
        <p:spPr>
          <a:xfrm>
            <a:off x="0" y="332813"/>
            <a:ext cx="12191999" cy="769441"/>
          </a:xfrm>
          <a:prstGeom prst="rect">
            <a:avLst/>
          </a:prstGeom>
        </p:spPr>
        <p:txBody>
          <a:bodyPr wrap="square">
            <a:spAutoFit/>
          </a:bodyPr>
          <a:lstStyle/>
          <a:p>
            <a:pPr algn="ctr" rtl="0" latinLnBrk="1" hangingPunct="0"/>
            <a:r>
              <a:rPr lang="en-US" sz="4400" dirty="0">
                <a:solidFill>
                  <a:srgbClr val="FFFF00"/>
                </a:solidFill>
                <a:latin typeface="Chalkduster" panose="03050602040202020205" pitchFamily="66" charset="77"/>
              </a:rPr>
              <a:t>Stretch Break</a:t>
            </a:r>
          </a:p>
        </p:txBody>
      </p:sp>
      <p:sp>
        <p:nvSpPr>
          <p:cNvPr id="7" name="TextBox 6">
            <a:extLst>
              <a:ext uri="{FF2B5EF4-FFF2-40B4-BE49-F238E27FC236}">
                <a16:creationId xmlns:a16="http://schemas.microsoft.com/office/drawing/2014/main" id="{1AB52313-14AF-E687-D3B9-D8FC414F4D8C}"/>
              </a:ext>
            </a:extLst>
          </p:cNvPr>
          <p:cNvSpPr txBox="1"/>
          <p:nvPr/>
        </p:nvSpPr>
        <p:spPr>
          <a:xfrm>
            <a:off x="-1" y="2967335"/>
            <a:ext cx="12192000" cy="15696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2400" dirty="0">
                <a:solidFill>
                  <a:schemeClr val="bg1"/>
                </a:solidFill>
                <a:latin typeface="Chalkduster" panose="03050602040202020205" pitchFamily="66" charset="77"/>
              </a:rPr>
              <a:t>YouTube video - </a:t>
            </a:r>
            <a:r>
              <a:rPr lang="en-US" sz="2400" dirty="0">
                <a:solidFill>
                  <a:schemeClr val="bg1"/>
                </a:solidFill>
                <a:latin typeface="Chalkduster" panose="03050602040202020205" pitchFamily="66" charset="77"/>
                <a:hlinkClick r:id="rId3"/>
              </a:rPr>
              <a:t>https://youtu.be/JghkmI506KI</a:t>
            </a:r>
            <a:endParaRPr lang="en-US" sz="2400" dirty="0">
              <a:solidFill>
                <a:schemeClr val="bg1"/>
              </a:solidFill>
              <a:latin typeface="Chalkduster" panose="03050602040202020205" pitchFamily="66" charset="77"/>
            </a:endParaRPr>
          </a:p>
          <a:p>
            <a:pPr algn="ctr"/>
            <a:endParaRPr lang="en-US" sz="2400" dirty="0">
              <a:solidFill>
                <a:schemeClr val="bg1"/>
              </a:solidFill>
              <a:latin typeface="Chalkduster" panose="03050602040202020205" pitchFamily="66" charset="77"/>
            </a:endParaRPr>
          </a:p>
          <a:p>
            <a:pPr algn="ctr"/>
            <a:r>
              <a:rPr lang="en-US" sz="2400" dirty="0">
                <a:solidFill>
                  <a:schemeClr val="bg1"/>
                </a:solidFill>
                <a:latin typeface="Chalkduster" panose="03050602040202020205" pitchFamily="66" charset="77"/>
              </a:rPr>
              <a:t>Vimeo video - </a:t>
            </a:r>
            <a:r>
              <a:rPr lang="en-US" sz="2400" dirty="0">
                <a:solidFill>
                  <a:schemeClr val="bg1"/>
                </a:solidFill>
                <a:latin typeface="Chalkduster" panose="03050602040202020205" pitchFamily="66" charset="77"/>
                <a:hlinkClick r:id="rId4"/>
              </a:rPr>
              <a:t>https://vimeo.com/qisva/stretchbreak</a:t>
            </a:r>
            <a:endParaRPr lang="en-US" sz="2400">
              <a:solidFill>
                <a:schemeClr val="bg1"/>
              </a:solidFill>
              <a:latin typeface="Chalkduster" panose="03050602040202020205" pitchFamily="66" charset="77"/>
            </a:endParaRPr>
          </a:p>
          <a:p>
            <a:pPr algn="ctr"/>
            <a:endParaRPr lang="en-US" sz="24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6813407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2133599" y="79863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t> </a:t>
            </a:r>
            <a:br>
              <a:rPr lang="en-US" dirty="0"/>
            </a:br>
            <a:r>
              <a:rPr lang="en-US" dirty="0">
                <a:solidFill>
                  <a:schemeClr val="bg1"/>
                </a:solidFill>
                <a:latin typeface="Chalkduster" panose="03050602040202020205" pitchFamily="66" charset="77"/>
              </a:rPr>
              <a:t>Student voice can be finished in an activity period. </a:t>
            </a:r>
            <a:br>
              <a:rPr lang="en-US" dirty="0"/>
            </a:br>
            <a:r>
              <a:rPr lang="en-US" dirty="0"/>
              <a:t> </a:t>
            </a: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5"/>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72980AD4-DD67-5E45-B117-24ACF8A3F1EA}"/>
              </a:ext>
            </a:extLst>
          </p:cNvPr>
          <p:cNvPicPr>
            <a:picLocks noChangeAspect="1"/>
          </p:cNvPicPr>
          <p:nvPr/>
        </p:nvPicPr>
        <p:blipFill>
          <a:blip r:embed="rId6"/>
          <a:stretch>
            <a:fillRect/>
          </a:stretch>
        </p:blipFill>
        <p:spPr>
          <a:xfrm>
            <a:off x="0" y="0"/>
            <a:ext cx="3810000" cy="2400300"/>
          </a:xfrm>
          <a:prstGeom prst="rect">
            <a:avLst/>
          </a:prstGeom>
          <a:effectLst>
            <a:softEdge rad="139700"/>
          </a:effectLst>
        </p:spPr>
      </p:pic>
      <p:pic>
        <p:nvPicPr>
          <p:cNvPr id="3" name="Mythbusters.m4a">
            <a:hlinkClick r:id="" action="ppaction://media"/>
            <a:extLst>
              <a:ext uri="{FF2B5EF4-FFF2-40B4-BE49-F238E27FC236}">
                <a16:creationId xmlns:a16="http://schemas.microsoft.com/office/drawing/2014/main" id="{FD06D8A3-DD02-0D4E-B5A8-B6F1A4C53EB5}"/>
              </a:ext>
            </a:extLst>
          </p:cNvPr>
          <p:cNvPicPr>
            <a:picLocks noChangeAspect="1"/>
          </p:cNvPicPr>
          <p:nvPr>
            <a:audioFile r:link="rId2"/>
            <p:extLst>
              <p:ext uri="{DAA4B4D4-6D71-4841-9C94-3DE7FCFB9230}">
                <p14:media xmlns:p14="http://schemas.microsoft.com/office/powerpoint/2010/main" r:embed="rId1">
                  <p14:fade out="100"/>
                </p14:media>
              </p:ext>
            </p:extLst>
          </p:nvPr>
        </p:nvPicPr>
        <p:blipFill>
          <a:blip r:embed="rId7"/>
          <a:stretch>
            <a:fillRect/>
          </a:stretch>
        </p:blipFill>
        <p:spPr>
          <a:xfrm>
            <a:off x="1320799" y="863727"/>
            <a:ext cx="812800" cy="812800"/>
          </a:xfrm>
          <a:prstGeom prst="rect">
            <a:avLst/>
          </a:prstGeom>
        </p:spPr>
      </p:pic>
    </p:spTree>
    <p:extLst>
      <p:ext uri="{BB962C8B-B14F-4D97-AF65-F5344CB8AC3E}">
        <p14:creationId xmlns:p14="http://schemas.microsoft.com/office/powerpoint/2010/main" val="38339704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5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2031999" y="67671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t> </a:t>
            </a:r>
            <a:br>
              <a:rPr lang="en-US" dirty="0"/>
            </a:br>
            <a:r>
              <a:rPr lang="en-US" dirty="0">
                <a:solidFill>
                  <a:schemeClr val="bg1"/>
                </a:solidFill>
                <a:latin typeface="Chalkduster" panose="03050602040202020205" pitchFamily="66" charset="77"/>
              </a:rPr>
              <a:t>Students need to be given a voice.</a:t>
            </a:r>
            <a:br>
              <a:rPr lang="en-US" dirty="0"/>
            </a:br>
            <a:r>
              <a:rPr lang="en-US" dirty="0"/>
              <a:t> </a:t>
            </a: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228FB1EB-9AE2-114C-93D6-E7B6E927556C}"/>
              </a:ext>
            </a:extLst>
          </p:cNvPr>
          <p:cNvPicPr>
            <a:picLocks noChangeAspect="1"/>
          </p:cNvPicPr>
          <p:nvPr/>
        </p:nvPicPr>
        <p:blipFill>
          <a:blip r:embed="rId4"/>
          <a:stretch>
            <a:fillRect/>
          </a:stretch>
        </p:blipFill>
        <p:spPr>
          <a:xfrm>
            <a:off x="0" y="0"/>
            <a:ext cx="3810000" cy="2400300"/>
          </a:xfrm>
          <a:prstGeom prst="rect">
            <a:avLst/>
          </a:prstGeom>
          <a:effectLst>
            <a:softEdge rad="139700"/>
          </a:effectLst>
        </p:spPr>
      </p:pic>
    </p:spTree>
    <p:extLst>
      <p:ext uri="{BB962C8B-B14F-4D97-AF65-F5344CB8AC3E}">
        <p14:creationId xmlns:p14="http://schemas.microsoft.com/office/powerpoint/2010/main" val="3777435134"/>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2418079" y="87991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t> </a:t>
            </a: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DA13FE1B-0598-6E48-82D6-0179E7430E55}"/>
              </a:ext>
            </a:extLst>
          </p:cNvPr>
          <p:cNvPicPr>
            <a:picLocks noChangeAspect="1"/>
          </p:cNvPicPr>
          <p:nvPr/>
        </p:nvPicPr>
        <p:blipFill>
          <a:blip r:embed="rId4"/>
          <a:stretch>
            <a:fillRect/>
          </a:stretch>
        </p:blipFill>
        <p:spPr>
          <a:xfrm>
            <a:off x="0" y="0"/>
            <a:ext cx="3810000" cy="2400300"/>
          </a:xfrm>
          <a:prstGeom prst="rect">
            <a:avLst/>
          </a:prstGeom>
          <a:effectLst>
            <a:softEdge rad="139700"/>
          </a:effectLst>
        </p:spPr>
      </p:pic>
      <p:sp>
        <p:nvSpPr>
          <p:cNvPr id="3" name="TextBox 2">
            <a:extLst>
              <a:ext uri="{FF2B5EF4-FFF2-40B4-BE49-F238E27FC236}">
                <a16:creationId xmlns:a16="http://schemas.microsoft.com/office/drawing/2014/main" id="{D234EAD5-61C5-C248-A6BB-E78CAEB568C7}"/>
              </a:ext>
            </a:extLst>
          </p:cNvPr>
          <p:cNvSpPr txBox="1"/>
          <p:nvPr/>
        </p:nvSpPr>
        <p:spPr>
          <a:xfrm>
            <a:off x="975360" y="3600946"/>
            <a:ext cx="10789920"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r>
              <a:rPr lang="en-US" sz="3600" dirty="0">
                <a:solidFill>
                  <a:schemeClr val="bg1"/>
                </a:solidFill>
                <a:latin typeface="Chalkduster" panose="03050602040202020205" pitchFamily="66" charset="77"/>
              </a:rPr>
              <a:t> </a:t>
            </a:r>
            <a:br>
              <a:rPr lang="en-US" sz="3600" dirty="0">
                <a:solidFill>
                  <a:schemeClr val="bg1"/>
                </a:solidFill>
                <a:latin typeface="Chalkduster" panose="03050602040202020205" pitchFamily="66" charset="77"/>
              </a:rPr>
            </a:br>
            <a:r>
              <a:rPr lang="en-US" sz="3600" dirty="0">
                <a:solidFill>
                  <a:schemeClr val="bg1"/>
                </a:solidFill>
                <a:latin typeface="Chalkduster" panose="03050602040202020205" pitchFamily="66" charset="77"/>
              </a:rPr>
              <a:t>Student voice takes too much time. </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198458556"/>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2092959" y="98151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solidFill>
                  <a:schemeClr val="bg1"/>
                </a:solidFill>
                <a:latin typeface="Chalkduster" panose="03050602040202020205" pitchFamily="66" charset="77"/>
              </a:rPr>
              <a:t> </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Student voice is the same as choice.</a:t>
            </a:r>
            <a:r>
              <a:rPr lang="en-US" dirty="0"/>
              <a:t> </a:t>
            </a: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7ACDA8FA-4D55-AF44-8DB5-7A922F46D89E}"/>
              </a:ext>
            </a:extLst>
          </p:cNvPr>
          <p:cNvPicPr>
            <a:picLocks noChangeAspect="1"/>
          </p:cNvPicPr>
          <p:nvPr/>
        </p:nvPicPr>
        <p:blipFill>
          <a:blip r:embed="rId4"/>
          <a:stretch>
            <a:fillRect/>
          </a:stretch>
        </p:blipFill>
        <p:spPr>
          <a:xfrm>
            <a:off x="0" y="0"/>
            <a:ext cx="3810000" cy="2400300"/>
          </a:xfrm>
          <a:prstGeom prst="rect">
            <a:avLst/>
          </a:prstGeom>
          <a:effectLst>
            <a:softEdge rad="139700"/>
          </a:effectLst>
        </p:spPr>
      </p:pic>
    </p:spTree>
    <p:extLst>
      <p:ext uri="{BB962C8B-B14F-4D97-AF65-F5344CB8AC3E}">
        <p14:creationId xmlns:p14="http://schemas.microsoft.com/office/powerpoint/2010/main" val="2825925557"/>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2153919" y="90023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solidFill>
                  <a:schemeClr val="bg1"/>
                </a:solidFill>
                <a:latin typeface="Chalkduster" panose="03050602040202020205" pitchFamily="66" charset="77"/>
              </a:rPr>
              <a:t> </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Student voice gives students power over teachers</a:t>
            </a: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B8D6E32C-23AD-6B41-B347-EC8C5C1D94CA}"/>
              </a:ext>
            </a:extLst>
          </p:cNvPr>
          <p:cNvPicPr>
            <a:picLocks noChangeAspect="1"/>
          </p:cNvPicPr>
          <p:nvPr/>
        </p:nvPicPr>
        <p:blipFill>
          <a:blip r:embed="rId4"/>
          <a:stretch>
            <a:fillRect/>
          </a:stretch>
        </p:blipFill>
        <p:spPr>
          <a:xfrm>
            <a:off x="0" y="0"/>
            <a:ext cx="3810000" cy="2400300"/>
          </a:xfrm>
          <a:prstGeom prst="rect">
            <a:avLst/>
          </a:prstGeom>
          <a:effectLst>
            <a:softEdge rad="139700"/>
          </a:effectLst>
        </p:spPr>
      </p:pic>
    </p:spTree>
    <p:extLst>
      <p:ext uri="{BB962C8B-B14F-4D97-AF65-F5344CB8AC3E}">
        <p14:creationId xmlns:p14="http://schemas.microsoft.com/office/powerpoint/2010/main" val="1226119500"/>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1950719" y="87991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solidFill>
                  <a:schemeClr val="bg1"/>
                </a:solidFill>
                <a:latin typeface="Chalkduster" panose="03050602040202020205" pitchFamily="66" charset="77"/>
              </a:rPr>
              <a:t> </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Student Voice is for students </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in secondary school</a:t>
            </a:r>
            <a:r>
              <a:rPr lang="en-US" dirty="0"/>
              <a:t> </a:t>
            </a: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CCFADA6F-72FB-5B4B-A009-9DEF71E78FE9}"/>
              </a:ext>
            </a:extLst>
          </p:cNvPr>
          <p:cNvPicPr>
            <a:picLocks noChangeAspect="1"/>
          </p:cNvPicPr>
          <p:nvPr/>
        </p:nvPicPr>
        <p:blipFill>
          <a:blip r:embed="rId4"/>
          <a:stretch>
            <a:fillRect/>
          </a:stretch>
        </p:blipFill>
        <p:spPr>
          <a:xfrm>
            <a:off x="0" y="0"/>
            <a:ext cx="3810000" cy="2400300"/>
          </a:xfrm>
          <a:prstGeom prst="rect">
            <a:avLst/>
          </a:prstGeom>
          <a:effectLst>
            <a:softEdge rad="139700"/>
          </a:effectLst>
        </p:spPr>
      </p:pic>
    </p:spTree>
    <p:extLst>
      <p:ext uri="{BB962C8B-B14F-4D97-AF65-F5344CB8AC3E}">
        <p14:creationId xmlns:p14="http://schemas.microsoft.com/office/powerpoint/2010/main" val="2248002798"/>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D7E1-0C7F-93ED-92C2-62D877E229B0}"/>
              </a:ext>
            </a:extLst>
          </p:cNvPr>
          <p:cNvSpPr>
            <a:spLocks noGrp="1"/>
          </p:cNvSpPr>
          <p:nvPr>
            <p:ph type="title"/>
          </p:nvPr>
        </p:nvSpPr>
        <p:spPr>
          <a:xfrm>
            <a:off x="2214879" y="879919"/>
            <a:ext cx="10363202" cy="1755776"/>
          </a:xfrm>
        </p:spPr>
        <p:txBody>
          <a:bodyPr/>
          <a:lstStyle/>
          <a:p>
            <a:r>
              <a:rPr lang="en-US" dirty="0"/>
              <a:t> </a:t>
            </a:r>
            <a:br>
              <a:rPr lang="en-US" dirty="0"/>
            </a:br>
            <a:r>
              <a:rPr lang="en-US" dirty="0">
                <a:solidFill>
                  <a:srgbClr val="FFFF00"/>
                </a:solidFill>
                <a:latin typeface="Chalkduster" panose="03050602040202020205" pitchFamily="66" charset="77"/>
              </a:rPr>
              <a:t>Student Voice Myths </a:t>
            </a:r>
            <a:br>
              <a:rPr lang="en-US" dirty="0"/>
            </a:br>
            <a:r>
              <a:rPr lang="en-US" dirty="0"/>
              <a:t> </a:t>
            </a:r>
            <a:br>
              <a:rPr lang="en-US" dirty="0"/>
            </a:br>
            <a:r>
              <a:rPr lang="en-US" dirty="0">
                <a:solidFill>
                  <a:schemeClr val="bg1"/>
                </a:solidFill>
                <a:latin typeface="Chalkduster" panose="03050602040202020205" pitchFamily="66" charset="77"/>
              </a:rPr>
              <a:t> </a:t>
            </a:r>
            <a:br>
              <a:rPr lang="en-US" dirty="0">
                <a:solidFill>
                  <a:schemeClr val="bg1"/>
                </a:solidFill>
                <a:latin typeface="Chalkduster" panose="03050602040202020205" pitchFamily="66" charset="77"/>
              </a:rPr>
            </a:br>
            <a:br>
              <a:rPr lang="en-US" dirty="0"/>
            </a:br>
            <a:endParaRPr lang="en-US" dirty="0"/>
          </a:p>
        </p:txBody>
      </p:sp>
      <p:pic>
        <p:nvPicPr>
          <p:cNvPr id="4" name="Picture 3">
            <a:extLst>
              <a:ext uri="{FF2B5EF4-FFF2-40B4-BE49-F238E27FC236}">
                <a16:creationId xmlns:a16="http://schemas.microsoft.com/office/drawing/2014/main" id="{95F84C5E-3C82-6842-AAC8-99102860876C}"/>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5" name="Picture 4">
            <a:extLst>
              <a:ext uri="{FF2B5EF4-FFF2-40B4-BE49-F238E27FC236}">
                <a16:creationId xmlns:a16="http://schemas.microsoft.com/office/drawing/2014/main" id="{49FFB274-48FB-BB4D-9362-49E73210C1F1}"/>
              </a:ext>
            </a:extLst>
          </p:cNvPr>
          <p:cNvPicPr>
            <a:picLocks noChangeAspect="1"/>
          </p:cNvPicPr>
          <p:nvPr/>
        </p:nvPicPr>
        <p:blipFill>
          <a:blip r:embed="rId4"/>
          <a:stretch>
            <a:fillRect/>
          </a:stretch>
        </p:blipFill>
        <p:spPr>
          <a:xfrm>
            <a:off x="0" y="0"/>
            <a:ext cx="3810000" cy="2400300"/>
          </a:xfrm>
          <a:prstGeom prst="rect">
            <a:avLst/>
          </a:prstGeom>
          <a:effectLst>
            <a:softEdge rad="139700"/>
          </a:effectLst>
        </p:spPr>
      </p:pic>
      <p:sp>
        <p:nvSpPr>
          <p:cNvPr id="3" name="TextBox 2">
            <a:extLst>
              <a:ext uri="{FF2B5EF4-FFF2-40B4-BE49-F238E27FC236}">
                <a16:creationId xmlns:a16="http://schemas.microsoft.com/office/drawing/2014/main" id="{13502C6B-3289-824F-B45F-19828318DF83}"/>
              </a:ext>
            </a:extLst>
          </p:cNvPr>
          <p:cNvSpPr txBox="1"/>
          <p:nvPr/>
        </p:nvSpPr>
        <p:spPr>
          <a:xfrm>
            <a:off x="1178560" y="3323947"/>
            <a:ext cx="10444480"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r>
              <a:rPr lang="en-US" sz="3600" dirty="0">
                <a:solidFill>
                  <a:schemeClr val="bg1"/>
                </a:solidFill>
                <a:latin typeface="Chalkduster" panose="03050602040202020205" pitchFamily="66" charset="77"/>
              </a:rPr>
              <a:t>Type in the chat a Student Voice Myth OR Misconception you may hear in </a:t>
            </a:r>
          </a:p>
          <a:p>
            <a:pPr algn="ctr" defTabSz="584200" latinLnBrk="1" hangingPunct="0"/>
            <a:r>
              <a:rPr lang="en-US" sz="3600" dirty="0">
                <a:solidFill>
                  <a:schemeClr val="bg1"/>
                </a:solidFill>
                <a:latin typeface="Chalkduster" panose="03050602040202020205" pitchFamily="66" charset="77"/>
              </a:rPr>
              <a:t>your school.</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501441250"/>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269067" y="456166"/>
            <a:ext cx="8212666"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rPr>
              <a:t>Voice Self Assessment</a:t>
            </a:r>
          </a:p>
        </p:txBody>
      </p:sp>
      <p:sp>
        <p:nvSpPr>
          <p:cNvPr id="2" name="Rectangle 1">
            <a:extLst>
              <a:ext uri="{FF2B5EF4-FFF2-40B4-BE49-F238E27FC236}">
                <a16:creationId xmlns:a16="http://schemas.microsoft.com/office/drawing/2014/main" id="{6B2F4CA4-646B-2542-AB51-A4FEB7BD273E}"/>
              </a:ext>
            </a:extLst>
          </p:cNvPr>
          <p:cNvSpPr/>
          <p:nvPr/>
        </p:nvSpPr>
        <p:spPr>
          <a:xfrm>
            <a:off x="575734" y="3105835"/>
            <a:ext cx="6096000" cy="1077218"/>
          </a:xfrm>
          <a:prstGeom prst="rect">
            <a:avLst/>
          </a:prstGeom>
        </p:spPr>
        <p:txBody>
          <a:bodyPr>
            <a:spAutoFit/>
          </a:bodyPr>
          <a:lstStyle/>
          <a:p>
            <a:r>
              <a:rPr lang="en-US" sz="3200" dirty="0">
                <a:solidFill>
                  <a:schemeClr val="bg1"/>
                </a:solidFill>
                <a:latin typeface="Chalkduster" panose="03050602040202020205" pitchFamily="66" charset="77"/>
              </a:rPr>
              <a:t>What is your </a:t>
            </a:r>
          </a:p>
          <a:p>
            <a:r>
              <a:rPr lang="en-US" sz="3200" dirty="0">
                <a:solidFill>
                  <a:schemeClr val="bg1"/>
                </a:solidFill>
                <a:latin typeface="Chalkduster" panose="03050602040202020205" pitchFamily="66" charset="77"/>
              </a:rPr>
              <a:t>starting point ? </a:t>
            </a:r>
          </a:p>
        </p:txBody>
      </p:sp>
      <p:sp>
        <p:nvSpPr>
          <p:cNvPr id="3" name="Rectangle 2">
            <a:extLst>
              <a:ext uri="{FF2B5EF4-FFF2-40B4-BE49-F238E27FC236}">
                <a16:creationId xmlns:a16="http://schemas.microsoft.com/office/drawing/2014/main" id="{7C76C151-3F31-164E-BB00-514247B0771D}"/>
              </a:ext>
            </a:extLst>
          </p:cNvPr>
          <p:cNvSpPr/>
          <p:nvPr/>
        </p:nvSpPr>
        <p:spPr>
          <a:xfrm>
            <a:off x="595172" y="5716600"/>
            <a:ext cx="2977761" cy="400110"/>
          </a:xfrm>
          <a:prstGeom prst="rect">
            <a:avLst/>
          </a:prstGeom>
        </p:spPr>
        <p:txBody>
          <a:bodyPr wrap="square">
            <a:spAutoFit/>
          </a:bodyPr>
          <a:lstStyle/>
          <a:p>
            <a:r>
              <a:rPr lang="en-US" sz="2000" dirty="0">
                <a:solidFill>
                  <a:srgbClr val="FF0000"/>
                </a:solidFill>
                <a:latin typeface="Chalkduster" panose="03050602040202020205" pitchFamily="66" charset="77"/>
              </a:rPr>
              <a:t>Resource #6</a:t>
            </a:r>
          </a:p>
        </p:txBody>
      </p:sp>
      <p:pic>
        <p:nvPicPr>
          <p:cNvPr id="7" name="Picture 6">
            <a:extLst>
              <a:ext uri="{FF2B5EF4-FFF2-40B4-BE49-F238E27FC236}">
                <a16:creationId xmlns:a16="http://schemas.microsoft.com/office/drawing/2014/main" id="{A34BB70A-4C21-4D7E-9E0E-6904631473F0}"/>
              </a:ext>
            </a:extLst>
          </p:cNvPr>
          <p:cNvPicPr>
            <a:picLocks noChangeAspect="1"/>
          </p:cNvPicPr>
          <p:nvPr/>
        </p:nvPicPr>
        <p:blipFill>
          <a:blip r:embed="rId4"/>
          <a:stretch>
            <a:fillRect/>
          </a:stretch>
        </p:blipFill>
        <p:spPr>
          <a:xfrm>
            <a:off x="4551218" y="1316783"/>
            <a:ext cx="3818107" cy="5085051"/>
          </a:xfrm>
          <a:prstGeom prst="rect">
            <a:avLst/>
          </a:prstGeom>
        </p:spPr>
      </p:pic>
    </p:spTree>
    <p:extLst>
      <p:ext uri="{BB962C8B-B14F-4D97-AF65-F5344CB8AC3E}">
        <p14:creationId xmlns:p14="http://schemas.microsoft.com/office/powerpoint/2010/main" val="1467784803"/>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269067" y="456166"/>
            <a:ext cx="8212666"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rPr>
              <a:t>Voice Self Assessment</a:t>
            </a:r>
          </a:p>
        </p:txBody>
      </p:sp>
      <p:pic>
        <p:nvPicPr>
          <p:cNvPr id="10" name="Picture 9">
            <a:extLst>
              <a:ext uri="{FF2B5EF4-FFF2-40B4-BE49-F238E27FC236}">
                <a16:creationId xmlns:a16="http://schemas.microsoft.com/office/drawing/2014/main" id="{DD1DCFEA-751E-EB40-B770-8DA29F45AFA2}"/>
              </a:ext>
            </a:extLst>
          </p:cNvPr>
          <p:cNvPicPr>
            <a:picLocks noChangeAspect="1"/>
          </p:cNvPicPr>
          <p:nvPr/>
        </p:nvPicPr>
        <p:blipFill>
          <a:blip r:embed="rId4"/>
          <a:stretch>
            <a:fillRect/>
          </a:stretch>
        </p:blipFill>
        <p:spPr>
          <a:xfrm>
            <a:off x="0" y="3939809"/>
            <a:ext cx="12192000" cy="1983388"/>
          </a:xfrm>
          <a:prstGeom prst="rect">
            <a:avLst/>
          </a:prstGeom>
        </p:spPr>
      </p:pic>
      <p:pic>
        <p:nvPicPr>
          <p:cNvPr id="3" name="Picture 2">
            <a:extLst>
              <a:ext uri="{FF2B5EF4-FFF2-40B4-BE49-F238E27FC236}">
                <a16:creationId xmlns:a16="http://schemas.microsoft.com/office/drawing/2014/main" id="{2CD06581-AF95-4CC3-B138-41073C3EE684}"/>
              </a:ext>
            </a:extLst>
          </p:cNvPr>
          <p:cNvPicPr>
            <a:picLocks noChangeAspect="1"/>
          </p:cNvPicPr>
          <p:nvPr/>
        </p:nvPicPr>
        <p:blipFill>
          <a:blip r:embed="rId5"/>
          <a:stretch>
            <a:fillRect/>
          </a:stretch>
        </p:blipFill>
        <p:spPr>
          <a:xfrm>
            <a:off x="0" y="1617217"/>
            <a:ext cx="12192000" cy="1935892"/>
          </a:xfrm>
          <a:prstGeom prst="rect">
            <a:avLst/>
          </a:prstGeom>
        </p:spPr>
      </p:pic>
    </p:spTree>
    <p:extLst>
      <p:ext uri="{BB962C8B-B14F-4D97-AF65-F5344CB8AC3E}">
        <p14:creationId xmlns:p14="http://schemas.microsoft.com/office/powerpoint/2010/main" val="774164643"/>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9" name="Rectangle 8">
            <a:extLst>
              <a:ext uri="{FF2B5EF4-FFF2-40B4-BE49-F238E27FC236}">
                <a16:creationId xmlns:a16="http://schemas.microsoft.com/office/drawing/2014/main" id="{78EA59FD-A805-A743-81E4-050E0EE6695E}"/>
              </a:ext>
            </a:extLst>
          </p:cNvPr>
          <p:cNvSpPr/>
          <p:nvPr/>
        </p:nvSpPr>
        <p:spPr>
          <a:xfrm>
            <a:off x="2269067" y="456166"/>
            <a:ext cx="8212666"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rPr>
              <a:t>Voice Self Assessment</a:t>
            </a:r>
          </a:p>
        </p:txBody>
      </p:sp>
      <p:sp>
        <p:nvSpPr>
          <p:cNvPr id="2" name="Rectangle 1">
            <a:extLst>
              <a:ext uri="{FF2B5EF4-FFF2-40B4-BE49-F238E27FC236}">
                <a16:creationId xmlns:a16="http://schemas.microsoft.com/office/drawing/2014/main" id="{6B2F4CA4-646B-2542-AB51-A4FEB7BD273E}"/>
              </a:ext>
            </a:extLst>
          </p:cNvPr>
          <p:cNvSpPr/>
          <p:nvPr/>
        </p:nvSpPr>
        <p:spPr>
          <a:xfrm>
            <a:off x="575734" y="3105835"/>
            <a:ext cx="6096000" cy="1569660"/>
          </a:xfrm>
          <a:prstGeom prst="rect">
            <a:avLst/>
          </a:prstGeom>
        </p:spPr>
        <p:txBody>
          <a:bodyPr>
            <a:spAutoFit/>
          </a:bodyPr>
          <a:lstStyle/>
          <a:p>
            <a:pPr algn="ctr"/>
            <a:r>
              <a:rPr lang="en-US" sz="3200" dirty="0">
                <a:solidFill>
                  <a:schemeClr val="bg1"/>
                </a:solidFill>
                <a:latin typeface="Chalkduster" panose="03050602040202020205" pitchFamily="66" charset="77"/>
              </a:rPr>
              <a:t>Complete the Voice</a:t>
            </a:r>
          </a:p>
          <a:p>
            <a:pPr algn="ctr"/>
            <a:r>
              <a:rPr lang="en-US" sz="3200" dirty="0">
                <a:solidFill>
                  <a:schemeClr val="bg1"/>
                </a:solidFill>
                <a:latin typeface="Chalkduster" panose="03050602040202020205" pitchFamily="66" charset="77"/>
              </a:rPr>
              <a:t>Self-Assessment prior to session #2</a:t>
            </a:r>
          </a:p>
        </p:txBody>
      </p:sp>
      <p:pic>
        <p:nvPicPr>
          <p:cNvPr id="7" name="Picture 6">
            <a:extLst>
              <a:ext uri="{FF2B5EF4-FFF2-40B4-BE49-F238E27FC236}">
                <a16:creationId xmlns:a16="http://schemas.microsoft.com/office/drawing/2014/main" id="{3979A7A9-47F1-405F-8E2E-2A8636AF56D1}"/>
              </a:ext>
            </a:extLst>
          </p:cNvPr>
          <p:cNvPicPr>
            <a:picLocks noChangeAspect="1"/>
          </p:cNvPicPr>
          <p:nvPr/>
        </p:nvPicPr>
        <p:blipFill>
          <a:blip r:embed="rId4"/>
          <a:stretch>
            <a:fillRect/>
          </a:stretch>
        </p:blipFill>
        <p:spPr>
          <a:xfrm>
            <a:off x="6463199" y="1468312"/>
            <a:ext cx="3371244" cy="4489907"/>
          </a:xfrm>
          <a:prstGeom prst="rect">
            <a:avLst/>
          </a:prstGeom>
        </p:spPr>
      </p:pic>
      <p:pic>
        <p:nvPicPr>
          <p:cNvPr id="8" name="Picture 7">
            <a:extLst>
              <a:ext uri="{FF2B5EF4-FFF2-40B4-BE49-F238E27FC236}">
                <a16:creationId xmlns:a16="http://schemas.microsoft.com/office/drawing/2014/main" id="{1F49E011-9474-4268-89EF-000D958B2DF6}"/>
              </a:ext>
            </a:extLst>
          </p:cNvPr>
          <p:cNvPicPr>
            <a:picLocks noChangeAspect="1"/>
          </p:cNvPicPr>
          <p:nvPr/>
        </p:nvPicPr>
        <p:blipFill>
          <a:blip r:embed="rId5"/>
          <a:stretch>
            <a:fillRect/>
          </a:stretch>
        </p:blipFill>
        <p:spPr>
          <a:xfrm>
            <a:off x="7509545" y="2088831"/>
            <a:ext cx="3542863" cy="4644736"/>
          </a:xfrm>
          <a:prstGeom prst="rect">
            <a:avLst/>
          </a:prstGeom>
        </p:spPr>
      </p:pic>
      <p:sp>
        <p:nvSpPr>
          <p:cNvPr id="4" name="TextBox 3">
            <a:extLst>
              <a:ext uri="{FF2B5EF4-FFF2-40B4-BE49-F238E27FC236}">
                <a16:creationId xmlns:a16="http://schemas.microsoft.com/office/drawing/2014/main" id="{3E9F79CE-31A9-DB4D-B915-E6E2037F7528}"/>
              </a:ext>
            </a:extLst>
          </p:cNvPr>
          <p:cNvSpPr txBox="1"/>
          <p:nvPr/>
        </p:nvSpPr>
        <p:spPr>
          <a:xfrm rot="19776629">
            <a:off x="224852" y="778223"/>
            <a:ext cx="2188564"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rPr>
              <a:t>Resource </a:t>
            </a:r>
          </a:p>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rPr>
              <a:t>#6</a:t>
            </a:r>
          </a:p>
        </p:txBody>
      </p:sp>
    </p:spTree>
    <p:extLst>
      <p:ext uri="{BB962C8B-B14F-4D97-AF65-F5344CB8AC3E}">
        <p14:creationId xmlns:p14="http://schemas.microsoft.com/office/powerpoint/2010/main" val="273113750"/>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01E0B7-0FF4-1AA0-64C8-0945778184A0}"/>
              </a:ext>
            </a:extLst>
          </p:cNvPr>
          <p:cNvSpPr txBox="1"/>
          <p:nvPr/>
        </p:nvSpPr>
        <p:spPr>
          <a:xfrm>
            <a:off x="0" y="3244334"/>
            <a:ext cx="12192000" cy="120032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2400" dirty="0">
                <a:solidFill>
                  <a:schemeClr val="bg1"/>
                </a:solidFill>
                <a:latin typeface="Chalkduster" panose="03050602040202020205" pitchFamily="66" charset="77"/>
              </a:rPr>
              <a:t>YouTube video - </a:t>
            </a:r>
            <a:r>
              <a:rPr lang="en-US" sz="2400" dirty="0">
                <a:solidFill>
                  <a:schemeClr val="bg1"/>
                </a:solidFill>
                <a:latin typeface="Chalkduster" panose="03050602040202020205" pitchFamily="66" charset="77"/>
                <a:hlinkClick r:id="rId3"/>
              </a:rPr>
              <a:t>https://youtu.be/vZqc6TtLfxM</a:t>
            </a:r>
            <a:endParaRPr lang="en-US" sz="2400" dirty="0">
              <a:solidFill>
                <a:schemeClr val="bg1"/>
              </a:solidFill>
              <a:latin typeface="Chalkduster" panose="03050602040202020205" pitchFamily="66" charset="77"/>
            </a:endParaRPr>
          </a:p>
          <a:p>
            <a:pPr algn="ctr"/>
            <a:endParaRPr lang="en-US" sz="2400" dirty="0">
              <a:solidFill>
                <a:schemeClr val="bg1"/>
              </a:solidFill>
              <a:latin typeface="Chalkduster" panose="03050602040202020205" pitchFamily="66" charset="77"/>
            </a:endParaRPr>
          </a:p>
          <a:p>
            <a:pPr algn="ctr"/>
            <a:r>
              <a:rPr lang="en-US" sz="2400" dirty="0">
                <a:solidFill>
                  <a:schemeClr val="bg1"/>
                </a:solidFill>
                <a:latin typeface="Chalkduster" panose="03050602040202020205" pitchFamily="66" charset="77"/>
              </a:rPr>
              <a:t>Vimeo video - </a:t>
            </a:r>
            <a:r>
              <a:rPr lang="en-US" sz="2400" dirty="0">
                <a:solidFill>
                  <a:schemeClr val="bg1"/>
                </a:solidFill>
                <a:latin typeface="Chalkduster" panose="03050602040202020205" pitchFamily="66" charset="77"/>
                <a:hlinkClick r:id="rId4"/>
              </a:rPr>
              <a:t>https://vimeo.com/qisva/bce</a:t>
            </a:r>
            <a:endParaRPr lang="en-US" sz="2400" dirty="0">
              <a:solidFill>
                <a:schemeClr val="bg1"/>
              </a:solidFill>
              <a:latin typeface="Chalkduster" panose="03050602040202020205" pitchFamily="66" charset="77"/>
            </a:endParaRPr>
          </a:p>
        </p:txBody>
      </p:sp>
      <p:sp>
        <p:nvSpPr>
          <p:cNvPr id="5" name="Rectangle 4">
            <a:extLst>
              <a:ext uri="{FF2B5EF4-FFF2-40B4-BE49-F238E27FC236}">
                <a16:creationId xmlns:a16="http://schemas.microsoft.com/office/drawing/2014/main" id="{DCAD0EDD-2425-CDF9-85A0-5C63ADA290D9}"/>
              </a:ext>
            </a:extLst>
          </p:cNvPr>
          <p:cNvSpPr/>
          <p:nvPr/>
        </p:nvSpPr>
        <p:spPr>
          <a:xfrm>
            <a:off x="0" y="332813"/>
            <a:ext cx="12191999" cy="769441"/>
          </a:xfrm>
          <a:prstGeom prst="rect">
            <a:avLst/>
          </a:prstGeom>
        </p:spPr>
        <p:txBody>
          <a:bodyPr wrap="square">
            <a:spAutoFit/>
          </a:bodyPr>
          <a:lstStyle/>
          <a:p>
            <a:pPr algn="ctr" rtl="0" latinLnBrk="1" hangingPunct="0"/>
            <a:r>
              <a:rPr lang="en-US" sz="4400">
                <a:solidFill>
                  <a:srgbClr val="FFFF00"/>
                </a:solidFill>
                <a:latin typeface="Chalkduster" panose="03050602040202020205" pitchFamily="66" charset="77"/>
              </a:rPr>
              <a:t>BCE </a:t>
            </a:r>
            <a:r>
              <a:rPr lang="en-US" sz="4400" dirty="0">
                <a:solidFill>
                  <a:srgbClr val="FFFF00"/>
                </a:solidFill>
                <a:latin typeface="Chalkduster" panose="03050602040202020205" pitchFamily="66" charset="77"/>
              </a:rPr>
              <a:t>Student Voice</a:t>
            </a:r>
          </a:p>
        </p:txBody>
      </p:sp>
    </p:spTree>
    <p:extLst>
      <p:ext uri="{BB962C8B-B14F-4D97-AF65-F5344CB8AC3E}">
        <p14:creationId xmlns:p14="http://schemas.microsoft.com/office/powerpoint/2010/main" val="2024683777"/>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40906" y="-1261585"/>
            <a:ext cx="8746268" cy="2769985"/>
          </a:xfrm>
          <a:prstGeom prst="rect">
            <a:avLst/>
          </a:prstGeom>
          <a:noFill/>
        </p:spPr>
        <p:txBody>
          <a:bodyPr wrap="square" lIns="91435" tIns="45718" rIns="91435" bIns="45718" rtlCol="0">
            <a:spAutoFit/>
          </a:bodyPr>
          <a:lstStyle/>
          <a:p>
            <a:pPr algn="ctr"/>
            <a:endParaRPr lang="en-US" sz="54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defTabSz="410751"/>
            <a:r>
              <a:rPr lang="en-US" sz="4000" kern="0" dirty="0">
                <a:solidFill>
                  <a:srgbClr val="FFFF00"/>
                </a:solidFill>
                <a:latin typeface="Chalkduster"/>
                <a:cs typeface="Chalkduster"/>
                <a:sym typeface="Helvetica Light"/>
              </a:rPr>
              <a:t>The 3 Components of Student Voice </a:t>
            </a:r>
          </a:p>
        </p:txBody>
      </p:sp>
      <p:sp>
        <p:nvSpPr>
          <p:cNvPr id="2" name="TextBox 1"/>
          <p:cNvSpPr txBox="1"/>
          <p:nvPr/>
        </p:nvSpPr>
        <p:spPr>
          <a:xfrm>
            <a:off x="1479028" y="1399131"/>
            <a:ext cx="10216831" cy="9160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marL="514350" indent="-514350" defTabSz="410709" latinLnBrk="1">
              <a:buAutoNum type="arabicParenR"/>
            </a:pPr>
            <a:r>
              <a:rPr lang="en-US" sz="2742" dirty="0">
                <a:solidFill>
                  <a:srgbClr val="FFFFFF"/>
                </a:solidFill>
                <a:latin typeface="Chalkduster"/>
                <a:cs typeface="Chalkduster"/>
              </a:rPr>
              <a:t>Sharing thoughts &amp; ideas in an environment </a:t>
            </a:r>
          </a:p>
          <a:p>
            <a:pPr defTabSz="410709" latinLnBrk="1"/>
            <a:r>
              <a:rPr lang="en-US" sz="2742" dirty="0">
                <a:solidFill>
                  <a:srgbClr val="FFFFFF"/>
                </a:solidFill>
                <a:latin typeface="Chalkduster"/>
                <a:cs typeface="Chalkduster"/>
              </a:rPr>
              <a:t>	 underpinned by trust and respect.</a:t>
            </a:r>
          </a:p>
        </p:txBody>
      </p:sp>
      <p:sp>
        <p:nvSpPr>
          <p:cNvPr id="3" name="TextBox 2"/>
          <p:cNvSpPr txBox="1"/>
          <p:nvPr/>
        </p:nvSpPr>
        <p:spPr>
          <a:xfrm>
            <a:off x="1568969" y="3309575"/>
            <a:ext cx="9786546" cy="9160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09" latinLnBrk="1"/>
            <a:r>
              <a:rPr lang="en-US" sz="2742" dirty="0">
                <a:solidFill>
                  <a:srgbClr val="FFFFFF"/>
                </a:solidFill>
                <a:latin typeface="Chalkduster"/>
                <a:cs typeface="Chalkduster"/>
              </a:rPr>
              <a:t>2) Offering realistic suggestions for the </a:t>
            </a:r>
          </a:p>
          <a:p>
            <a:pPr defTabSz="410709" latinLnBrk="1"/>
            <a:r>
              <a:rPr lang="en-US" sz="2742" dirty="0">
                <a:solidFill>
                  <a:srgbClr val="FFFFFF"/>
                </a:solidFill>
                <a:latin typeface="Chalkduster"/>
                <a:cs typeface="Chalkduster"/>
              </a:rPr>
              <a:t>	 good of the whole.</a:t>
            </a:r>
          </a:p>
        </p:txBody>
      </p:sp>
      <p:sp>
        <p:nvSpPr>
          <p:cNvPr id="5" name="TextBox 4"/>
          <p:cNvSpPr txBox="1"/>
          <p:nvPr/>
        </p:nvSpPr>
        <p:spPr>
          <a:xfrm>
            <a:off x="1463742" y="5378339"/>
            <a:ext cx="9856441" cy="9160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09" latinLnBrk="1"/>
            <a:r>
              <a:rPr lang="en-US" sz="2742" dirty="0">
                <a:solidFill>
                  <a:srgbClr val="FFFFFF"/>
                </a:solidFill>
                <a:latin typeface="Chalkduster"/>
                <a:cs typeface="Chalkduster"/>
              </a:rPr>
              <a:t>3) Accepting responsibility for not only what </a:t>
            </a:r>
          </a:p>
          <a:p>
            <a:pPr defTabSz="410709" latinLnBrk="1"/>
            <a:r>
              <a:rPr lang="en-US" sz="2742" dirty="0">
                <a:solidFill>
                  <a:srgbClr val="FFFFFF"/>
                </a:solidFill>
                <a:latin typeface="Chalkduster"/>
                <a:cs typeface="Chalkduster"/>
              </a:rPr>
              <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318507" y="2806671"/>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082237" y="2756529"/>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3371462" y="4728560"/>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5807192" y="4766932"/>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8175077" y="4763410"/>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30" latinLnBrk="1"/>
            <a:endParaRPr lang="en-US" sz="1687" dirty="0">
              <a:solidFill>
                <a:srgbClr val="FFFF00"/>
              </a:solidFill>
            </a:endParaRPr>
          </a:p>
        </p:txBody>
      </p:sp>
      <p:pic>
        <p:nvPicPr>
          <p:cNvPr id="13" name="Picture 12">
            <a:extLst>
              <a:ext uri="{FF2B5EF4-FFF2-40B4-BE49-F238E27FC236}">
                <a16:creationId xmlns:a16="http://schemas.microsoft.com/office/drawing/2014/main" id="{FBD7F7A9-2298-5C41-BF28-C808AA37A25F}"/>
              </a:ext>
            </a:extLst>
          </p:cNvPr>
          <p:cNvPicPr>
            <a:picLocks noChangeAspect="1"/>
          </p:cNvPicPr>
          <p:nvPr/>
        </p:nvPicPr>
        <p:blipFill>
          <a:blip r:embed="rId8"/>
          <a:stretch>
            <a:fillRect/>
          </a:stretch>
        </p:blipFill>
        <p:spPr>
          <a:xfrm rot="10800000" flipH="1" flipV="1">
            <a:off x="10937337" y="6155231"/>
            <a:ext cx="1136157" cy="645165"/>
          </a:xfrm>
          <a:prstGeom prst="rect">
            <a:avLst/>
          </a:prstGeom>
        </p:spPr>
      </p:pic>
      <p:sp>
        <p:nvSpPr>
          <p:cNvPr id="6" name="TextBox 5">
            <a:extLst>
              <a:ext uri="{FF2B5EF4-FFF2-40B4-BE49-F238E27FC236}">
                <a16:creationId xmlns:a16="http://schemas.microsoft.com/office/drawing/2014/main" id="{70A2FAFB-2EA9-3F4A-B0CF-29C163E5858D}"/>
              </a:ext>
            </a:extLst>
          </p:cNvPr>
          <p:cNvSpPr txBox="1"/>
          <p:nvPr/>
        </p:nvSpPr>
        <p:spPr>
          <a:xfrm rot="19511294">
            <a:off x="255975" y="791664"/>
            <a:ext cx="1827663"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endParaRPr lang="en-US" sz="2000" dirty="0">
              <a:solidFill>
                <a:srgbClr val="FF0000"/>
              </a:solidFill>
              <a:latin typeface="Chalkduster" panose="03050602040202020205" pitchFamily="66" charset="77"/>
            </a:endParaRPr>
          </a:p>
        </p:txBody>
      </p:sp>
    </p:spTree>
    <p:extLst>
      <p:ext uri="{BB962C8B-B14F-4D97-AF65-F5344CB8AC3E}">
        <p14:creationId xmlns:p14="http://schemas.microsoft.com/office/powerpoint/2010/main" val="3651289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 and Connect</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4" name="Picture 3">
            <a:extLst>
              <a:ext uri="{FF2B5EF4-FFF2-40B4-BE49-F238E27FC236}">
                <a16:creationId xmlns:a16="http://schemas.microsoft.com/office/drawing/2014/main" id="{FB99E776-EFD1-A749-8B4B-AE5A1CA6951C}"/>
              </a:ext>
            </a:extLst>
          </p:cNvPr>
          <p:cNvPicPr>
            <a:picLocks noChangeAspect="1"/>
          </p:cNvPicPr>
          <p:nvPr/>
        </p:nvPicPr>
        <p:blipFill>
          <a:blip r:embed="rId3"/>
          <a:stretch>
            <a:fillRect/>
          </a:stretch>
        </p:blipFill>
        <p:spPr>
          <a:xfrm rot="20127437">
            <a:off x="195403" y="115526"/>
            <a:ext cx="1697361" cy="2203656"/>
          </a:xfrm>
          <a:prstGeom prst="rect">
            <a:avLst/>
          </a:prstGeom>
          <a:effectLst>
            <a:softEdge rad="88900"/>
          </a:effectLst>
        </p:spPr>
      </p:pic>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4"/>
          <a:stretch>
            <a:fillRect/>
          </a:stretch>
        </p:blipFill>
        <p:spPr>
          <a:xfrm rot="10800000" flipH="1" flipV="1">
            <a:off x="10937337" y="6155231"/>
            <a:ext cx="1136157" cy="645165"/>
          </a:xfrm>
          <a:prstGeom prst="rect">
            <a:avLst/>
          </a:prstGeom>
        </p:spPr>
      </p:pic>
      <p:sp>
        <p:nvSpPr>
          <p:cNvPr id="6" name="TextBox 5">
            <a:extLst>
              <a:ext uri="{FF2B5EF4-FFF2-40B4-BE49-F238E27FC236}">
                <a16:creationId xmlns:a16="http://schemas.microsoft.com/office/drawing/2014/main" id="{20948032-C095-4B10-A5B1-5EA7F16DF5E1}"/>
              </a:ext>
            </a:extLst>
          </p:cNvPr>
          <p:cNvSpPr txBox="1"/>
          <p:nvPr/>
        </p:nvSpPr>
        <p:spPr>
          <a:xfrm>
            <a:off x="2053507" y="2849150"/>
            <a:ext cx="7642282"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What is the vision for </a:t>
            </a: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student voice in your </a:t>
            </a: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context?</a:t>
            </a:r>
            <a:endParaRPr kumimoji="0" lang="en-AU" sz="36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3806268588"/>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07B108-763E-A746-9187-91C977554A36}"/>
              </a:ext>
            </a:extLst>
          </p:cNvPr>
          <p:cNvPicPr>
            <a:picLocks noChangeAspect="1"/>
          </p:cNvPicPr>
          <p:nvPr/>
        </p:nvPicPr>
        <p:blipFill rotWithShape="1">
          <a:blip r:embed="rId3"/>
          <a:srcRect b="1559"/>
          <a:stretch/>
        </p:blipFill>
        <p:spPr>
          <a:xfrm>
            <a:off x="914400" y="2576622"/>
            <a:ext cx="6201191" cy="2053333"/>
          </a:xfrm>
          <a:prstGeom prst="rect">
            <a:avLst/>
          </a:prstGeom>
        </p:spPr>
      </p:pic>
      <p:sp>
        <p:nvSpPr>
          <p:cNvPr id="6" name="TextBox 5">
            <a:extLst>
              <a:ext uri="{FF2B5EF4-FFF2-40B4-BE49-F238E27FC236}">
                <a16:creationId xmlns:a16="http://schemas.microsoft.com/office/drawing/2014/main" id="{897FDBCF-8BD5-B642-A4FD-A9B3A8529C62}"/>
              </a:ext>
            </a:extLst>
          </p:cNvPr>
          <p:cNvSpPr txBox="1"/>
          <p:nvPr/>
        </p:nvSpPr>
        <p:spPr>
          <a:xfrm>
            <a:off x="914400" y="140402"/>
            <a:ext cx="10568066" cy="20723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Reflect on what you learned today, </a:t>
            </a:r>
          </a:p>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your knowledge of your Student Voice </a:t>
            </a:r>
          </a:p>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Statement, MACS </a:t>
            </a:r>
            <a:r>
              <a:rPr kumimoji="0" lang="en-US" sz="3200" b="0" i="0" u="none" strike="noStrike" cap="none" spc="0" normalizeH="0" baseline="0" dirty="0" err="1">
                <a:ln>
                  <a:noFill/>
                </a:ln>
                <a:solidFill>
                  <a:srgbClr val="FFFF00"/>
                </a:solidFill>
                <a:effectLst/>
                <a:uFillTx/>
                <a:latin typeface="Chalkduster" panose="03050602040202020205" pitchFamily="66" charset="77"/>
                <a:sym typeface="Helvetica Light"/>
              </a:rPr>
              <a:t>eXcel</a:t>
            </a: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 </a:t>
            </a:r>
            <a:r>
              <a:rPr lang="en-US" sz="3200" dirty="0">
                <a:solidFill>
                  <a:schemeClr val="bg1"/>
                </a:solidFill>
                <a:latin typeface="Chalkduster" panose="03050602040202020205" pitchFamily="66" charset="77"/>
                <a:sym typeface="Helvetica Light"/>
              </a:rPr>
              <a:t>a</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nd</a:t>
            </a: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 your strategic </a:t>
            </a:r>
          </a:p>
          <a:p>
            <a:pPr marL="0" marR="0" indent="0" algn="ctr" defTabSz="584200" rtl="0" fontAlgn="auto" latinLnBrk="1"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FFFF00"/>
                </a:solidFill>
                <a:effectLst/>
                <a:uFillTx/>
                <a:latin typeface="Chalkduster" panose="03050602040202020205" pitchFamily="66" charset="77"/>
                <a:sym typeface="Helvetica Light"/>
              </a:rPr>
              <a:t>plan</a:t>
            </a:r>
          </a:p>
        </p:txBody>
      </p:sp>
      <p:sp>
        <p:nvSpPr>
          <p:cNvPr id="7" name="TextBox 6">
            <a:extLst>
              <a:ext uri="{FF2B5EF4-FFF2-40B4-BE49-F238E27FC236}">
                <a16:creationId xmlns:a16="http://schemas.microsoft.com/office/drawing/2014/main" id="{859E81C6-9594-FB4D-B720-F825270AEA99}"/>
              </a:ext>
            </a:extLst>
          </p:cNvPr>
          <p:cNvSpPr txBox="1"/>
          <p:nvPr/>
        </p:nvSpPr>
        <p:spPr>
          <a:xfrm>
            <a:off x="489858" y="5493428"/>
            <a:ext cx="10542812"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77"/>
                <a:sym typeface="Helvetica Light"/>
              </a:rPr>
              <a:t>How does your learning and student </a:t>
            </a: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77"/>
                <a:sym typeface="Helvetica Light"/>
              </a:rPr>
              <a:t>voice support your strategic plan?</a:t>
            </a:r>
          </a:p>
        </p:txBody>
      </p:sp>
      <p:pic>
        <p:nvPicPr>
          <p:cNvPr id="8" name="Picture 7">
            <a:extLst>
              <a:ext uri="{FF2B5EF4-FFF2-40B4-BE49-F238E27FC236}">
                <a16:creationId xmlns:a16="http://schemas.microsoft.com/office/drawing/2014/main" id="{F45926C2-0BA7-634B-AB01-04C8BD641FFF}"/>
              </a:ext>
            </a:extLst>
          </p:cNvPr>
          <p:cNvPicPr>
            <a:picLocks noChangeAspect="1"/>
          </p:cNvPicPr>
          <p:nvPr/>
        </p:nvPicPr>
        <p:blipFill>
          <a:blip r:embed="rId4"/>
          <a:stretch>
            <a:fillRect/>
          </a:stretch>
        </p:blipFill>
        <p:spPr>
          <a:xfrm rot="10800000" flipH="1" flipV="1">
            <a:off x="10937337" y="6155231"/>
            <a:ext cx="1136157" cy="645165"/>
          </a:xfrm>
          <a:prstGeom prst="rect">
            <a:avLst/>
          </a:prstGeom>
        </p:spPr>
      </p:pic>
      <p:pic>
        <p:nvPicPr>
          <p:cNvPr id="9" name="Picture 8">
            <a:extLst>
              <a:ext uri="{FF2B5EF4-FFF2-40B4-BE49-F238E27FC236}">
                <a16:creationId xmlns:a16="http://schemas.microsoft.com/office/drawing/2014/main" id="{E91E6136-01BD-9841-900E-0F37459BAB77}"/>
              </a:ext>
            </a:extLst>
          </p:cNvPr>
          <p:cNvPicPr>
            <a:picLocks noChangeAspect="1"/>
          </p:cNvPicPr>
          <p:nvPr/>
        </p:nvPicPr>
        <p:blipFill>
          <a:blip r:embed="rId5"/>
          <a:stretch>
            <a:fillRect/>
          </a:stretch>
        </p:blipFill>
        <p:spPr>
          <a:xfrm>
            <a:off x="7445068" y="2190045"/>
            <a:ext cx="3121023" cy="2826489"/>
          </a:xfrm>
          <a:prstGeom prst="rect">
            <a:avLst/>
          </a:prstGeom>
        </p:spPr>
      </p:pic>
    </p:spTree>
    <p:extLst>
      <p:ext uri="{BB962C8B-B14F-4D97-AF65-F5344CB8AC3E}">
        <p14:creationId xmlns:p14="http://schemas.microsoft.com/office/powerpoint/2010/main" val="1331925450"/>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438578"/>
          </a:xfrm>
          <a:prstGeom prst="rect">
            <a:avLst/>
          </a:prstGeom>
        </p:spPr>
        <p:txBody>
          <a:bodyPr wrap="square" lIns="91435" tIns="45718" rIns="91435" bIns="45718">
            <a:spAutoFit/>
          </a:bodyPr>
          <a:lstStyle/>
          <a:p>
            <a:pPr lvl="0" algn="ctr" defTabSz="410751"/>
            <a:r>
              <a:rPr lang="en-US" sz="2250" b="1" kern="0" spc="150"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sym typeface="Helvetica Light"/>
              </a:rPr>
              <a:t>.</a:t>
            </a: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EF089F5C-B98C-0345-9ADB-723DC0592F00}"/>
              </a:ext>
            </a:extLst>
          </p:cNvPr>
          <p:cNvSpPr/>
          <p:nvPr/>
        </p:nvSpPr>
        <p:spPr>
          <a:xfrm>
            <a:off x="685801" y="2498273"/>
            <a:ext cx="10335986" cy="465961"/>
          </a:xfrm>
          <a:prstGeom prst="rect">
            <a:avLst/>
          </a:prstGeom>
        </p:spPr>
        <p:txBody>
          <a:bodyPr wrap="square">
            <a:spAutoFit/>
          </a:bodyPr>
          <a:lstStyle/>
          <a:p>
            <a:pPr algn="ctr" defTabSz="410751">
              <a:lnSpc>
                <a:spcPct val="150000"/>
              </a:lnSpc>
            </a:pPr>
            <a:r>
              <a:rPr lang="en-US" kern="0" dirty="0">
                <a:solidFill>
                  <a:srgbClr val="FFFFFF"/>
                </a:solidFill>
                <a:latin typeface="Chalkduster"/>
                <a:cs typeface="Chalkduster"/>
                <a:sym typeface="Helvetica Light"/>
              </a:rPr>
              <a:t>	</a:t>
            </a:r>
            <a:endParaRPr lang="is-IS" sz="4000" kern="0" dirty="0">
              <a:solidFill>
                <a:srgbClr val="FFFFFF"/>
              </a:solidFill>
              <a:latin typeface="Chalkduster"/>
              <a:cs typeface="Chalkduster"/>
              <a:sym typeface="Helvetica Light"/>
            </a:endParaRPr>
          </a:p>
        </p:txBody>
      </p:sp>
      <p:pic>
        <p:nvPicPr>
          <p:cNvPr id="6" name="Picture 5">
            <a:extLst>
              <a:ext uri="{FF2B5EF4-FFF2-40B4-BE49-F238E27FC236}">
                <a16:creationId xmlns:a16="http://schemas.microsoft.com/office/drawing/2014/main" id="{FE6F23CA-2150-114F-88F3-93E2B473F2D1}"/>
              </a:ext>
            </a:extLst>
          </p:cNvPr>
          <p:cNvPicPr>
            <a:picLocks noChangeAspect="1"/>
          </p:cNvPicPr>
          <p:nvPr/>
        </p:nvPicPr>
        <p:blipFill>
          <a:blip r:embed="rId4"/>
          <a:stretch>
            <a:fillRect/>
          </a:stretch>
        </p:blipFill>
        <p:spPr>
          <a:xfrm>
            <a:off x="8648700" y="153652"/>
            <a:ext cx="3543299" cy="3295169"/>
          </a:xfrm>
          <a:prstGeom prst="rect">
            <a:avLst/>
          </a:prstGeom>
        </p:spPr>
      </p:pic>
      <p:pic>
        <p:nvPicPr>
          <p:cNvPr id="11" name="Picture 10">
            <a:extLst>
              <a:ext uri="{FF2B5EF4-FFF2-40B4-BE49-F238E27FC236}">
                <a16:creationId xmlns:a16="http://schemas.microsoft.com/office/drawing/2014/main" id="{E5BDBB88-240B-684F-8C7B-D80EE986495B}"/>
              </a:ext>
            </a:extLst>
          </p:cNvPr>
          <p:cNvPicPr>
            <a:picLocks noChangeAspect="1"/>
          </p:cNvPicPr>
          <p:nvPr/>
        </p:nvPicPr>
        <p:blipFill>
          <a:blip r:embed="rId5"/>
          <a:stretch>
            <a:fillRect/>
          </a:stretch>
        </p:blipFill>
        <p:spPr>
          <a:xfrm>
            <a:off x="1400175" y="5291390"/>
            <a:ext cx="7962900" cy="1295400"/>
          </a:xfrm>
          <a:prstGeom prst="rect">
            <a:avLst/>
          </a:prstGeom>
        </p:spPr>
      </p:pic>
      <p:pic>
        <p:nvPicPr>
          <p:cNvPr id="13" name="Picture 12">
            <a:extLst>
              <a:ext uri="{FF2B5EF4-FFF2-40B4-BE49-F238E27FC236}">
                <a16:creationId xmlns:a16="http://schemas.microsoft.com/office/drawing/2014/main" id="{0B5FE777-44CA-8B4B-B2AD-F312BCBD461B}"/>
              </a:ext>
            </a:extLst>
          </p:cNvPr>
          <p:cNvPicPr>
            <a:picLocks noChangeAspect="1"/>
          </p:cNvPicPr>
          <p:nvPr/>
        </p:nvPicPr>
        <p:blipFill>
          <a:blip r:embed="rId6"/>
          <a:stretch>
            <a:fillRect/>
          </a:stretch>
        </p:blipFill>
        <p:spPr>
          <a:xfrm>
            <a:off x="310915" y="3264312"/>
            <a:ext cx="7543800" cy="1384300"/>
          </a:xfrm>
          <a:prstGeom prst="rect">
            <a:avLst/>
          </a:prstGeom>
        </p:spPr>
      </p:pic>
      <p:pic>
        <p:nvPicPr>
          <p:cNvPr id="19" name="Picture 18">
            <a:extLst>
              <a:ext uri="{FF2B5EF4-FFF2-40B4-BE49-F238E27FC236}">
                <a16:creationId xmlns:a16="http://schemas.microsoft.com/office/drawing/2014/main" id="{E7CFDF37-F2D1-D746-BD66-DFEDE9514D2D}"/>
              </a:ext>
            </a:extLst>
          </p:cNvPr>
          <p:cNvPicPr>
            <a:picLocks noChangeAspect="1"/>
          </p:cNvPicPr>
          <p:nvPr/>
        </p:nvPicPr>
        <p:blipFill>
          <a:blip r:embed="rId7"/>
          <a:stretch>
            <a:fillRect/>
          </a:stretch>
        </p:blipFill>
        <p:spPr>
          <a:xfrm>
            <a:off x="3111696" y="548454"/>
            <a:ext cx="5385994" cy="1904894"/>
          </a:xfrm>
          <a:prstGeom prst="rect">
            <a:avLst/>
          </a:prstGeom>
        </p:spPr>
      </p:pic>
      <p:pic>
        <p:nvPicPr>
          <p:cNvPr id="21" name="Picture 20">
            <a:extLst>
              <a:ext uri="{FF2B5EF4-FFF2-40B4-BE49-F238E27FC236}">
                <a16:creationId xmlns:a16="http://schemas.microsoft.com/office/drawing/2014/main" id="{0E1F44DA-F417-5648-935B-4DE63BB3E6B9}"/>
              </a:ext>
            </a:extLst>
          </p:cNvPr>
          <p:cNvPicPr>
            <a:picLocks noChangeAspect="1"/>
          </p:cNvPicPr>
          <p:nvPr/>
        </p:nvPicPr>
        <p:blipFill>
          <a:blip r:embed="rId8"/>
          <a:stretch>
            <a:fillRect/>
          </a:stretch>
        </p:blipFill>
        <p:spPr>
          <a:xfrm>
            <a:off x="-160336" y="-42337"/>
            <a:ext cx="3121023" cy="2826489"/>
          </a:xfrm>
          <a:prstGeom prst="rect">
            <a:avLst/>
          </a:prstGeom>
        </p:spPr>
      </p:pic>
    </p:spTree>
    <p:extLst>
      <p:ext uri="{BB962C8B-B14F-4D97-AF65-F5344CB8AC3E}">
        <p14:creationId xmlns:p14="http://schemas.microsoft.com/office/powerpoint/2010/main" val="363591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E01CAE-C485-B140-B39D-736C1BF460D0}"/>
              </a:ext>
            </a:extLst>
          </p:cNvPr>
          <p:cNvPicPr>
            <a:picLocks noChangeAspect="1"/>
          </p:cNvPicPr>
          <p:nvPr/>
        </p:nvPicPr>
        <p:blipFill>
          <a:blip r:embed="rId2"/>
          <a:stretch>
            <a:fillRect/>
          </a:stretch>
        </p:blipFill>
        <p:spPr>
          <a:xfrm>
            <a:off x="3687123" y="1579429"/>
            <a:ext cx="4404644" cy="4392824"/>
          </a:xfrm>
          <a:prstGeom prst="rect">
            <a:avLst/>
          </a:prstGeom>
          <a:effectLst>
            <a:softEdge rad="1231900"/>
          </a:effectLst>
        </p:spPr>
      </p:pic>
      <p:sp>
        <p:nvSpPr>
          <p:cNvPr id="3" name="TextBox 2">
            <a:extLst>
              <a:ext uri="{FF2B5EF4-FFF2-40B4-BE49-F238E27FC236}">
                <a16:creationId xmlns:a16="http://schemas.microsoft.com/office/drawing/2014/main" id="{551624DE-22AE-B440-A983-70F506FACD56}"/>
              </a:ext>
            </a:extLst>
          </p:cNvPr>
          <p:cNvSpPr txBox="1"/>
          <p:nvPr/>
        </p:nvSpPr>
        <p:spPr>
          <a:xfrm>
            <a:off x="2695903" y="452098"/>
            <a:ext cx="6479628"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Resources</a:t>
            </a:r>
          </a:p>
        </p:txBody>
      </p:sp>
      <p:pic>
        <p:nvPicPr>
          <p:cNvPr id="4" name="Picture 3">
            <a:extLst>
              <a:ext uri="{FF2B5EF4-FFF2-40B4-BE49-F238E27FC236}">
                <a16:creationId xmlns:a16="http://schemas.microsoft.com/office/drawing/2014/main" id="{96656BFB-E090-E94F-8AF9-C3BCA72EB36D}"/>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Tree>
    <p:extLst>
      <p:ext uri="{BB962C8B-B14F-4D97-AF65-F5344CB8AC3E}">
        <p14:creationId xmlns:p14="http://schemas.microsoft.com/office/powerpoint/2010/main" val="40397477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E53847-B682-E442-BFDE-7F4538EE15D5}"/>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pic>
        <p:nvPicPr>
          <p:cNvPr id="5" name="Picture 4">
            <a:extLst>
              <a:ext uri="{FF2B5EF4-FFF2-40B4-BE49-F238E27FC236}">
                <a16:creationId xmlns:a16="http://schemas.microsoft.com/office/drawing/2014/main" id="{E6DE2DF5-BA6D-F04D-8164-7F62D9AE6597}"/>
              </a:ext>
            </a:extLst>
          </p:cNvPr>
          <p:cNvPicPr>
            <a:picLocks noChangeAspect="1"/>
          </p:cNvPicPr>
          <p:nvPr/>
        </p:nvPicPr>
        <p:blipFill>
          <a:blip r:embed="rId4"/>
          <a:stretch>
            <a:fillRect/>
          </a:stretch>
        </p:blipFill>
        <p:spPr>
          <a:xfrm>
            <a:off x="3486150" y="88900"/>
            <a:ext cx="5219700" cy="6680200"/>
          </a:xfrm>
          <a:prstGeom prst="rect">
            <a:avLst/>
          </a:prstGeom>
        </p:spPr>
      </p:pic>
    </p:spTree>
    <p:extLst>
      <p:ext uri="{BB962C8B-B14F-4D97-AF65-F5344CB8AC3E}">
        <p14:creationId xmlns:p14="http://schemas.microsoft.com/office/powerpoint/2010/main" val="21038232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latin typeface="Chalkduster" panose="03050602040202020205" pitchFamily="66" charset="77"/>
              </a:rPr>
              <a:t>Instructional Strategies to support Voice Development</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7" name="Picture 6">
            <a:extLst>
              <a:ext uri="{FF2B5EF4-FFF2-40B4-BE49-F238E27FC236}">
                <a16:creationId xmlns:a16="http://schemas.microsoft.com/office/drawing/2014/main" id="{D6ECC1CC-15B5-BA46-8486-01046E1E9D97}"/>
              </a:ext>
            </a:extLst>
          </p:cNvPr>
          <p:cNvPicPr>
            <a:picLocks noChangeAspect="1"/>
          </p:cNvPicPr>
          <p:nvPr/>
        </p:nvPicPr>
        <p:blipFill>
          <a:blip r:embed="rId4"/>
          <a:stretch>
            <a:fillRect/>
          </a:stretch>
        </p:blipFill>
        <p:spPr>
          <a:xfrm>
            <a:off x="1340592" y="2289840"/>
            <a:ext cx="3394694" cy="4390692"/>
          </a:xfrm>
          <a:prstGeom prst="rect">
            <a:avLst/>
          </a:prstGeom>
        </p:spPr>
      </p:pic>
      <p:sp>
        <p:nvSpPr>
          <p:cNvPr id="9" name="TextBox 8">
            <a:extLst>
              <a:ext uri="{FF2B5EF4-FFF2-40B4-BE49-F238E27FC236}">
                <a16:creationId xmlns:a16="http://schemas.microsoft.com/office/drawing/2014/main" id="{80740249-2A77-4540-87F4-0AF93D74984B}"/>
              </a:ext>
            </a:extLst>
          </p:cNvPr>
          <p:cNvSpPr txBox="1"/>
          <p:nvPr/>
        </p:nvSpPr>
        <p:spPr>
          <a:xfrm rot="19173014">
            <a:off x="-186265" y="780038"/>
            <a:ext cx="2810933" cy="4719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400" dirty="0">
                <a:solidFill>
                  <a:srgbClr val="FF0000"/>
                </a:solidFill>
                <a:latin typeface="Chalkduster" panose="03050602040202020205" pitchFamily="66" charset="77"/>
                <a:sym typeface="Helvetica Light"/>
              </a:rPr>
              <a:t>RESOURCE #6</a:t>
            </a:r>
            <a:endPar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endParaRPr>
          </a:p>
        </p:txBody>
      </p:sp>
      <p:pic>
        <p:nvPicPr>
          <p:cNvPr id="4" name="Picture 3">
            <a:extLst>
              <a:ext uri="{FF2B5EF4-FFF2-40B4-BE49-F238E27FC236}">
                <a16:creationId xmlns:a16="http://schemas.microsoft.com/office/drawing/2014/main" id="{934B7E16-39F5-0E46-94EF-878EDD28FA29}"/>
              </a:ext>
            </a:extLst>
          </p:cNvPr>
          <p:cNvPicPr>
            <a:picLocks noChangeAspect="1"/>
          </p:cNvPicPr>
          <p:nvPr/>
        </p:nvPicPr>
        <p:blipFill>
          <a:blip r:embed="rId5"/>
          <a:stretch>
            <a:fillRect/>
          </a:stretch>
        </p:blipFill>
        <p:spPr>
          <a:xfrm>
            <a:off x="6360404" y="2289840"/>
            <a:ext cx="3469396" cy="4498310"/>
          </a:xfrm>
          <a:prstGeom prst="rect">
            <a:avLst/>
          </a:prstGeom>
        </p:spPr>
      </p:pic>
    </p:spTree>
    <p:extLst>
      <p:ext uri="{BB962C8B-B14F-4D97-AF65-F5344CB8AC3E}">
        <p14:creationId xmlns:p14="http://schemas.microsoft.com/office/powerpoint/2010/main" val="3182226651"/>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DIRECT STUDENT LEARNING</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8" name="Picture 7" descr="Text&#10;&#10;Description automatically generated">
            <a:extLst>
              <a:ext uri="{FF2B5EF4-FFF2-40B4-BE49-F238E27FC236}">
                <a16:creationId xmlns:a16="http://schemas.microsoft.com/office/drawing/2014/main" id="{2BC826EF-7BFC-4D43-A225-DD9E53CA7C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4304" y="1764018"/>
            <a:ext cx="3578782" cy="4783178"/>
          </a:xfrm>
          <a:prstGeom prst="rect">
            <a:avLst/>
          </a:prstGeom>
        </p:spPr>
      </p:pic>
      <p:sp>
        <p:nvSpPr>
          <p:cNvPr id="3" name="TextBox 2">
            <a:extLst>
              <a:ext uri="{FF2B5EF4-FFF2-40B4-BE49-F238E27FC236}">
                <a16:creationId xmlns:a16="http://schemas.microsoft.com/office/drawing/2014/main" id="{A9A261F8-8645-7948-8802-B2ACE4BD78E9}"/>
              </a:ext>
            </a:extLst>
          </p:cNvPr>
          <p:cNvSpPr txBox="1"/>
          <p:nvPr/>
        </p:nvSpPr>
        <p:spPr>
          <a:xfrm>
            <a:off x="118533" y="1958505"/>
            <a:ext cx="1981200"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rPr>
              <a:t>RESOURCE</a:t>
            </a:r>
          </a:p>
          <a:p>
            <a:pPr marL="0" marR="0" indent="0" algn="ctr" defTabSz="584200" rtl="0" fontAlgn="auto" latinLnBrk="1" hangingPunct="0">
              <a:lnSpc>
                <a:spcPct val="100000"/>
              </a:lnSpc>
              <a:spcBef>
                <a:spcPts val="0"/>
              </a:spcBef>
              <a:spcAft>
                <a:spcPts val="0"/>
              </a:spcAft>
              <a:buClrTx/>
              <a:buSzTx/>
              <a:buFontTx/>
              <a:buNone/>
              <a:tabLst/>
            </a:pPr>
            <a:r>
              <a:rPr lang="en-US" sz="2400" dirty="0">
                <a:solidFill>
                  <a:srgbClr val="FF0000"/>
                </a:solidFill>
                <a:latin typeface="Chalkduster" panose="03050602040202020205" pitchFamily="66" charset="77"/>
                <a:sym typeface="Helvetica Light"/>
              </a:rPr>
              <a:t>#7</a:t>
            </a:r>
            <a:endParaRPr kumimoji="0" lang="en-US" sz="2400" b="0" i="0" u="none" strike="noStrike" cap="none" spc="0" normalizeH="0" baseline="0" dirty="0">
              <a:ln>
                <a:noFill/>
              </a:ln>
              <a:solidFill>
                <a:srgbClr val="FF0000"/>
              </a:solidFill>
              <a:effectLst/>
              <a:uFillTx/>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93CF4A8C-5629-0E41-BB70-D60E5DBD55EC}"/>
              </a:ext>
            </a:extLst>
          </p:cNvPr>
          <p:cNvPicPr>
            <a:picLocks noChangeAspect="1"/>
          </p:cNvPicPr>
          <p:nvPr/>
        </p:nvPicPr>
        <p:blipFill>
          <a:blip r:embed="rId5"/>
          <a:stretch>
            <a:fillRect/>
          </a:stretch>
        </p:blipFill>
        <p:spPr>
          <a:xfrm>
            <a:off x="2175405" y="1647701"/>
            <a:ext cx="3796298" cy="4899495"/>
          </a:xfrm>
          <a:prstGeom prst="rect">
            <a:avLst/>
          </a:prstGeom>
        </p:spPr>
      </p:pic>
    </p:spTree>
    <p:extLst>
      <p:ext uri="{BB962C8B-B14F-4D97-AF65-F5344CB8AC3E}">
        <p14:creationId xmlns:p14="http://schemas.microsoft.com/office/powerpoint/2010/main" val="1858025984"/>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RESOURCE RECAP</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pic>
        <p:nvPicPr>
          <p:cNvPr id="7" name="Picture 6" descr="Text, letter&#10;&#10;Description automatically generated">
            <a:extLst>
              <a:ext uri="{FF2B5EF4-FFF2-40B4-BE49-F238E27FC236}">
                <a16:creationId xmlns:a16="http://schemas.microsoft.com/office/drawing/2014/main" id="{7E59F3E0-B70E-794D-B250-60FCEC239E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211" y="877046"/>
            <a:ext cx="2208959" cy="2692410"/>
          </a:xfrm>
          <a:prstGeom prst="rect">
            <a:avLst/>
          </a:prstGeom>
        </p:spPr>
      </p:pic>
      <p:pic>
        <p:nvPicPr>
          <p:cNvPr id="8" name="Picture 7">
            <a:extLst>
              <a:ext uri="{FF2B5EF4-FFF2-40B4-BE49-F238E27FC236}">
                <a16:creationId xmlns:a16="http://schemas.microsoft.com/office/drawing/2014/main" id="{B2BFEA50-18F0-FE4F-898A-B6D44DCC1892}"/>
              </a:ext>
            </a:extLst>
          </p:cNvPr>
          <p:cNvPicPr>
            <a:picLocks noChangeAspect="1"/>
          </p:cNvPicPr>
          <p:nvPr/>
        </p:nvPicPr>
        <p:blipFill>
          <a:blip r:embed="rId5"/>
          <a:stretch>
            <a:fillRect/>
          </a:stretch>
        </p:blipFill>
        <p:spPr>
          <a:xfrm rot="5400000">
            <a:off x="4520925" y="662087"/>
            <a:ext cx="2502526" cy="3238563"/>
          </a:xfrm>
          <a:prstGeom prst="rect">
            <a:avLst/>
          </a:prstGeom>
        </p:spPr>
      </p:pic>
      <p:pic>
        <p:nvPicPr>
          <p:cNvPr id="11" name="Picture 10">
            <a:extLst>
              <a:ext uri="{FF2B5EF4-FFF2-40B4-BE49-F238E27FC236}">
                <a16:creationId xmlns:a16="http://schemas.microsoft.com/office/drawing/2014/main" id="{4C06A0ED-5CA8-6748-97B0-0F176825BE69}"/>
              </a:ext>
            </a:extLst>
          </p:cNvPr>
          <p:cNvPicPr>
            <a:picLocks noChangeAspect="1"/>
          </p:cNvPicPr>
          <p:nvPr/>
        </p:nvPicPr>
        <p:blipFill>
          <a:blip r:embed="rId6"/>
          <a:stretch>
            <a:fillRect/>
          </a:stretch>
        </p:blipFill>
        <p:spPr>
          <a:xfrm>
            <a:off x="6144937" y="3730932"/>
            <a:ext cx="2283689" cy="2953718"/>
          </a:xfrm>
          <a:prstGeom prst="rect">
            <a:avLst/>
          </a:prstGeom>
        </p:spPr>
      </p:pic>
      <p:pic>
        <p:nvPicPr>
          <p:cNvPr id="4" name="Picture 3">
            <a:extLst>
              <a:ext uri="{FF2B5EF4-FFF2-40B4-BE49-F238E27FC236}">
                <a16:creationId xmlns:a16="http://schemas.microsoft.com/office/drawing/2014/main" id="{F0209D64-730A-5EC3-D62B-AB4EA0AAB6C5}"/>
              </a:ext>
            </a:extLst>
          </p:cNvPr>
          <p:cNvPicPr>
            <a:picLocks noChangeAspect="1"/>
          </p:cNvPicPr>
          <p:nvPr/>
        </p:nvPicPr>
        <p:blipFill>
          <a:blip r:embed="rId7"/>
          <a:stretch>
            <a:fillRect/>
          </a:stretch>
        </p:blipFill>
        <p:spPr>
          <a:xfrm>
            <a:off x="8473711" y="1183371"/>
            <a:ext cx="3164637" cy="2195993"/>
          </a:xfrm>
          <a:prstGeom prst="rect">
            <a:avLst/>
          </a:prstGeom>
        </p:spPr>
      </p:pic>
      <p:pic>
        <p:nvPicPr>
          <p:cNvPr id="13" name="Picture 12">
            <a:extLst>
              <a:ext uri="{FF2B5EF4-FFF2-40B4-BE49-F238E27FC236}">
                <a16:creationId xmlns:a16="http://schemas.microsoft.com/office/drawing/2014/main" id="{215C66E8-1CC7-6C46-B05B-5B50317B29C2}"/>
              </a:ext>
            </a:extLst>
          </p:cNvPr>
          <p:cNvPicPr>
            <a:picLocks noChangeAspect="1"/>
          </p:cNvPicPr>
          <p:nvPr/>
        </p:nvPicPr>
        <p:blipFill>
          <a:blip r:embed="rId8"/>
          <a:stretch>
            <a:fillRect/>
          </a:stretch>
        </p:blipFill>
        <p:spPr>
          <a:xfrm>
            <a:off x="416850" y="3755119"/>
            <a:ext cx="2294886" cy="2980518"/>
          </a:xfrm>
          <a:prstGeom prst="rect">
            <a:avLst/>
          </a:prstGeom>
          <a:effectLst>
            <a:softEdge rad="63500"/>
          </a:effectLst>
        </p:spPr>
      </p:pic>
      <p:pic>
        <p:nvPicPr>
          <p:cNvPr id="14" name="Picture 13">
            <a:extLst>
              <a:ext uri="{FF2B5EF4-FFF2-40B4-BE49-F238E27FC236}">
                <a16:creationId xmlns:a16="http://schemas.microsoft.com/office/drawing/2014/main" id="{28D94654-7653-FE43-9E11-992CA60D4984}"/>
              </a:ext>
            </a:extLst>
          </p:cNvPr>
          <p:cNvPicPr>
            <a:picLocks noChangeAspect="1"/>
          </p:cNvPicPr>
          <p:nvPr/>
        </p:nvPicPr>
        <p:blipFill>
          <a:blip r:embed="rId9"/>
          <a:stretch>
            <a:fillRect/>
          </a:stretch>
        </p:blipFill>
        <p:spPr>
          <a:xfrm>
            <a:off x="3293627" y="3713167"/>
            <a:ext cx="2269419" cy="3022470"/>
          </a:xfrm>
          <a:prstGeom prst="rect">
            <a:avLst/>
          </a:prstGeom>
        </p:spPr>
      </p:pic>
      <p:pic>
        <p:nvPicPr>
          <p:cNvPr id="6" name="Picture 5">
            <a:extLst>
              <a:ext uri="{FF2B5EF4-FFF2-40B4-BE49-F238E27FC236}">
                <a16:creationId xmlns:a16="http://schemas.microsoft.com/office/drawing/2014/main" id="{0417937B-1E99-204C-9C37-72870603E833}"/>
              </a:ext>
            </a:extLst>
          </p:cNvPr>
          <p:cNvPicPr>
            <a:picLocks noChangeAspect="1"/>
          </p:cNvPicPr>
          <p:nvPr/>
        </p:nvPicPr>
        <p:blipFill>
          <a:blip r:embed="rId10"/>
          <a:stretch>
            <a:fillRect/>
          </a:stretch>
        </p:blipFill>
        <p:spPr>
          <a:xfrm>
            <a:off x="8897045" y="3590094"/>
            <a:ext cx="2317968" cy="2991565"/>
          </a:xfrm>
          <a:prstGeom prst="rect">
            <a:avLst/>
          </a:prstGeom>
        </p:spPr>
      </p:pic>
    </p:spTree>
    <p:extLst>
      <p:ext uri="{BB962C8B-B14F-4D97-AF65-F5344CB8AC3E}">
        <p14:creationId xmlns:p14="http://schemas.microsoft.com/office/powerpoint/2010/main" val="2845987581"/>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3168-5696-9A47-B4B6-B3727D71C477}"/>
              </a:ext>
            </a:extLst>
          </p:cNvPr>
          <p:cNvSpPr>
            <a:spLocks noGrp="1"/>
          </p:cNvSpPr>
          <p:nvPr>
            <p:ph type="title"/>
          </p:nvPr>
        </p:nvSpPr>
        <p:spPr>
          <a:xfrm>
            <a:off x="914399" y="107036"/>
            <a:ext cx="10363202" cy="1755776"/>
          </a:xfrm>
        </p:spPr>
        <p:txBody>
          <a:bodyPr/>
          <a:lstStyle/>
          <a:p>
            <a:pPr rtl="0"/>
            <a:r>
              <a:rPr lang="en-US" sz="4400" dirty="0">
                <a:solidFill>
                  <a:srgbClr val="FFFF00"/>
                </a:solidFill>
                <a:latin typeface="Chalkduster" panose="03050602040202020205" pitchFamily="66" charset="77"/>
              </a:rPr>
              <a:t>Extended Learning</a:t>
            </a:r>
            <a:b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br>
            <a:br>
              <a:rPr lang="en-US" sz="1800" dirty="0">
                <a:solidFill>
                  <a:srgbClr val="FFFF00"/>
                </a:solidFill>
                <a:latin typeface="Chalkduster" panose="03050602040202020205" pitchFamily="66" charset="77"/>
              </a:rPr>
            </a:br>
            <a:br>
              <a:rPr lang="en-US" sz="1800" dirty="0">
                <a:solidFill>
                  <a:srgbClr val="000000"/>
                </a:solidFill>
                <a:sym typeface="Helvetica Light"/>
              </a:rPr>
            </a:br>
            <a:endParaRPr lang="en-US" dirty="0"/>
          </a:p>
        </p:txBody>
      </p:sp>
      <p:pic>
        <p:nvPicPr>
          <p:cNvPr id="5" name="Picture 4">
            <a:extLst>
              <a:ext uri="{FF2B5EF4-FFF2-40B4-BE49-F238E27FC236}">
                <a16:creationId xmlns:a16="http://schemas.microsoft.com/office/drawing/2014/main" id="{A9B1A17F-874B-7E45-BBB0-F62C81D81025}"/>
              </a:ext>
            </a:extLst>
          </p:cNvPr>
          <p:cNvPicPr>
            <a:picLocks noChangeAspect="1"/>
          </p:cNvPicPr>
          <p:nvPr/>
        </p:nvPicPr>
        <p:blipFill>
          <a:blip r:embed="rId3"/>
          <a:stretch>
            <a:fillRect/>
          </a:stretch>
        </p:blipFill>
        <p:spPr>
          <a:xfrm rot="10800000" flipH="1" flipV="1">
            <a:off x="10937337" y="6155231"/>
            <a:ext cx="1136157" cy="645165"/>
          </a:xfrm>
          <a:prstGeom prst="rect">
            <a:avLst/>
          </a:prstGeom>
        </p:spPr>
      </p:pic>
      <p:sp>
        <p:nvSpPr>
          <p:cNvPr id="3" name="Rectangle 2">
            <a:extLst>
              <a:ext uri="{FF2B5EF4-FFF2-40B4-BE49-F238E27FC236}">
                <a16:creationId xmlns:a16="http://schemas.microsoft.com/office/drawing/2014/main" id="{F81B990A-3FB2-9646-92CA-A212B2B49776}"/>
              </a:ext>
            </a:extLst>
          </p:cNvPr>
          <p:cNvSpPr/>
          <p:nvPr/>
        </p:nvSpPr>
        <p:spPr>
          <a:xfrm>
            <a:off x="338667" y="1049867"/>
            <a:ext cx="11243733" cy="5632311"/>
          </a:xfrm>
          <a:prstGeom prst="rect">
            <a:avLst/>
          </a:prstGeom>
        </p:spPr>
        <p:txBody>
          <a:bodyPr wrap="square">
            <a:spAutoFit/>
          </a:bodyPr>
          <a:lstStyle/>
          <a:p>
            <a:pPr marL="514350" indent="-514350">
              <a:buAutoNum type="arabicPeriod"/>
            </a:pPr>
            <a:r>
              <a:rPr lang="en-US" sz="2000" dirty="0">
                <a:solidFill>
                  <a:schemeClr val="bg1"/>
                </a:solidFill>
                <a:latin typeface="Chalkduster" panose="03050602040202020205" pitchFamily="66" charset="77"/>
              </a:rPr>
              <a:t>Share and discuss the Student Voice definition with staff &amp; students. </a:t>
            </a:r>
            <a:r>
              <a:rPr lang="en-US" sz="2000" dirty="0">
                <a:solidFill>
                  <a:srgbClr val="FF0000"/>
                </a:solidFill>
                <a:latin typeface="Chalkduster" panose="03050602040202020205" pitchFamily="66" charset="77"/>
              </a:rPr>
              <a:t>(Resource#1.1)</a:t>
            </a:r>
          </a:p>
          <a:p>
            <a:endParaRPr lang="en-US" sz="2000" dirty="0">
              <a:solidFill>
                <a:srgbClr val="FF0000"/>
              </a:solidFill>
              <a:latin typeface="Chalkduster" panose="03050602040202020205" pitchFamily="66" charset="77"/>
            </a:endParaRPr>
          </a:p>
          <a:p>
            <a:pPr marL="514350" indent="-514350">
              <a:buAutoNum type="arabicPeriod"/>
            </a:pPr>
            <a:r>
              <a:rPr lang="en-US" sz="2000" dirty="0">
                <a:solidFill>
                  <a:schemeClr val="bg1"/>
                </a:solidFill>
                <a:latin typeface="Chalkduster" panose="03050602040202020205" pitchFamily="66" charset="77"/>
              </a:rPr>
              <a:t>Complete Student Voice in Action Planning Guide</a:t>
            </a:r>
            <a:r>
              <a:rPr lang="en-US" sz="2000" dirty="0">
                <a:solidFill>
                  <a:srgbClr val="FF0000"/>
                </a:solidFill>
                <a:latin typeface="Chalkduster" panose="03050602040202020205" pitchFamily="66" charset="77"/>
              </a:rPr>
              <a:t> (Resource #1.2)</a:t>
            </a:r>
          </a:p>
          <a:p>
            <a:pPr marL="514350" indent="-514350">
              <a:buAutoNum type="arabicPeriod"/>
            </a:pPr>
            <a:endParaRPr lang="en-US" sz="2000" dirty="0">
              <a:solidFill>
                <a:srgbClr val="FF0000"/>
              </a:solidFill>
              <a:latin typeface="Chalkduster" panose="03050602040202020205" pitchFamily="66" charset="77"/>
            </a:endParaRPr>
          </a:p>
          <a:p>
            <a:pPr marL="514350" indent="-514350">
              <a:buAutoNum type="arabicPeriod"/>
            </a:pPr>
            <a:r>
              <a:rPr lang="en-US" sz="2000" dirty="0">
                <a:solidFill>
                  <a:schemeClr val="bg1"/>
                </a:solidFill>
                <a:latin typeface="Chalkduster" panose="03050602040202020205" pitchFamily="66" charset="77"/>
              </a:rPr>
              <a:t>Review the 4 Capabilities Noise vs. Voice document and add your own 	examples. </a:t>
            </a:r>
            <a:r>
              <a:rPr lang="en-US" sz="2000" dirty="0">
                <a:solidFill>
                  <a:srgbClr val="FF0000"/>
                </a:solidFill>
                <a:latin typeface="Chalkduster" panose="03050602040202020205" pitchFamily="66" charset="77"/>
              </a:rPr>
              <a:t>(Resource#1.3)</a:t>
            </a:r>
          </a:p>
          <a:p>
            <a:pPr marL="514350" indent="-514350">
              <a:buAutoNum type="arabicPeriod"/>
            </a:pPr>
            <a:endParaRPr lang="en-US" sz="2000" dirty="0">
              <a:solidFill>
                <a:schemeClr val="bg1"/>
              </a:solidFill>
              <a:latin typeface="Chalkduster" panose="03050602040202020205" pitchFamily="66" charset="77"/>
            </a:endParaRPr>
          </a:p>
          <a:p>
            <a:pPr marL="514350" indent="-514350">
              <a:buAutoNum type="arabicPeriod"/>
            </a:pPr>
            <a:r>
              <a:rPr lang="en-US" sz="2000" dirty="0">
                <a:solidFill>
                  <a:schemeClr val="bg1"/>
                </a:solidFill>
                <a:latin typeface="Chalkduster" panose="03050602040202020205" pitchFamily="66" charset="77"/>
              </a:rPr>
              <a:t>Review the Voice Skills documents. How can this document be used in </a:t>
            </a:r>
          </a:p>
          <a:p>
            <a:r>
              <a:rPr lang="en-US" sz="2000" dirty="0">
                <a:solidFill>
                  <a:schemeClr val="bg1"/>
                </a:solidFill>
                <a:latin typeface="Chalkduster" panose="03050602040202020205" pitchFamily="66" charset="77"/>
              </a:rPr>
              <a:t>	your context? </a:t>
            </a:r>
            <a:r>
              <a:rPr lang="en-US" sz="2000" dirty="0">
                <a:solidFill>
                  <a:srgbClr val="FF0000"/>
                </a:solidFill>
                <a:latin typeface="Chalkduster" panose="03050602040202020205" pitchFamily="66" charset="77"/>
              </a:rPr>
              <a:t>(Resource#1.4)</a:t>
            </a:r>
          </a:p>
          <a:p>
            <a:br>
              <a:rPr lang="en-US" sz="2000" dirty="0">
                <a:solidFill>
                  <a:schemeClr val="bg1"/>
                </a:solidFill>
                <a:latin typeface="Chalkduster" panose="03050602040202020205" pitchFamily="66" charset="77"/>
              </a:rPr>
            </a:br>
            <a:r>
              <a:rPr lang="en-US" sz="2000" dirty="0">
                <a:solidFill>
                  <a:schemeClr val="bg1"/>
                </a:solidFill>
                <a:latin typeface="Chalkduster" panose="03050602040202020205" pitchFamily="66" charset="77"/>
              </a:rPr>
              <a:t>4. Complete the Voice Self-Assessment. </a:t>
            </a:r>
            <a:r>
              <a:rPr lang="en-US" sz="2000" dirty="0">
                <a:solidFill>
                  <a:srgbClr val="FF0000"/>
                </a:solidFill>
                <a:latin typeface="Chalkduster" panose="03050602040202020205" pitchFamily="66" charset="77"/>
              </a:rPr>
              <a:t>(Resource#1.6)</a:t>
            </a:r>
          </a:p>
          <a:p>
            <a:endParaRPr lang="en-US" sz="2000" dirty="0">
              <a:solidFill>
                <a:schemeClr val="bg1"/>
              </a:solidFill>
              <a:latin typeface="Chalkduster" panose="03050602040202020205" pitchFamily="66" charset="77"/>
            </a:endParaRPr>
          </a:p>
          <a:p>
            <a:pPr marL="457200" indent="-457200">
              <a:buAutoNum type="arabicPeriod" startAt="5"/>
            </a:pPr>
            <a:r>
              <a:rPr lang="en-US" sz="2000" dirty="0">
                <a:solidFill>
                  <a:schemeClr val="bg1"/>
                </a:solidFill>
                <a:latin typeface="Chalkduster" panose="03050602040202020205" pitchFamily="66" charset="77"/>
              </a:rPr>
              <a:t>Review the Instructional Strategies for primary and secondary. </a:t>
            </a:r>
          </a:p>
          <a:p>
            <a:r>
              <a:rPr lang="en-US" sz="2000" dirty="0">
                <a:solidFill>
                  <a:schemeClr val="bg1"/>
                </a:solidFill>
                <a:latin typeface="Chalkduster" panose="03050602040202020205" pitchFamily="66" charset="77"/>
              </a:rPr>
              <a:t>	</a:t>
            </a:r>
            <a:r>
              <a:rPr lang="en-US" sz="2000" dirty="0">
                <a:solidFill>
                  <a:srgbClr val="FF0000"/>
                </a:solidFill>
                <a:latin typeface="Chalkduster" panose="03050602040202020205" pitchFamily="66" charset="77"/>
              </a:rPr>
              <a:t>(Resource #1.7)</a:t>
            </a:r>
          </a:p>
          <a:p>
            <a:endParaRPr lang="en-US" sz="2000" dirty="0">
              <a:solidFill>
                <a:srgbClr val="FF0000"/>
              </a:solidFill>
              <a:latin typeface="Chalkduster" panose="03050602040202020205" pitchFamily="66" charset="77"/>
            </a:endParaRPr>
          </a:p>
          <a:p>
            <a:r>
              <a:rPr lang="en-US" sz="2000" dirty="0">
                <a:solidFill>
                  <a:schemeClr val="bg1"/>
                </a:solidFill>
                <a:latin typeface="Chalkduster" panose="03050602040202020205" pitchFamily="66" charset="77"/>
              </a:rPr>
              <a:t>6.</a:t>
            </a:r>
            <a:r>
              <a:rPr lang="en-US" sz="2000" dirty="0">
                <a:solidFill>
                  <a:srgbClr val="FF0000"/>
                </a:solidFill>
                <a:latin typeface="Chalkduster" panose="03050602040202020205" pitchFamily="66" charset="77"/>
              </a:rPr>
              <a:t>  </a:t>
            </a:r>
            <a:r>
              <a:rPr lang="en-US" sz="2000" dirty="0">
                <a:solidFill>
                  <a:schemeClr val="bg1"/>
                </a:solidFill>
                <a:latin typeface="Chalkduster" panose="03050602040202020205" pitchFamily="66" charset="77"/>
              </a:rPr>
              <a:t>ENGAGE students with voice definition using student              	resources </a:t>
            </a:r>
            <a:r>
              <a:rPr lang="en-US" sz="2000" dirty="0">
                <a:solidFill>
                  <a:srgbClr val="FF0000"/>
                </a:solidFill>
                <a:latin typeface="Chalkduster" panose="03050602040202020205" pitchFamily="66" charset="77"/>
              </a:rPr>
              <a:t>(Resource #1.8) </a:t>
            </a:r>
            <a:endParaRPr lang="en-US" sz="2000" dirty="0"/>
          </a:p>
        </p:txBody>
      </p:sp>
    </p:spTree>
    <p:extLst>
      <p:ext uri="{BB962C8B-B14F-4D97-AF65-F5344CB8AC3E}">
        <p14:creationId xmlns:p14="http://schemas.microsoft.com/office/powerpoint/2010/main" val="3800235032"/>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3" name="Rectangle 2">
            <a:extLst>
              <a:ext uri="{FF2B5EF4-FFF2-40B4-BE49-F238E27FC236}">
                <a16:creationId xmlns:a16="http://schemas.microsoft.com/office/drawing/2014/main" id="{0A74C158-9DBB-4D44-9FF0-FF319FD03B6B}"/>
              </a:ext>
            </a:extLst>
          </p:cNvPr>
          <p:cNvSpPr/>
          <p:nvPr/>
        </p:nvSpPr>
        <p:spPr>
          <a:xfrm>
            <a:off x="1175660" y="489858"/>
            <a:ext cx="9945274" cy="830997"/>
          </a:xfrm>
          <a:prstGeom prst="rect">
            <a:avLst/>
          </a:prstGeom>
        </p:spPr>
        <p:txBody>
          <a:bodyPr wrap="square">
            <a:spAutoFit/>
          </a:bodyPr>
          <a:lstStyle/>
          <a:p>
            <a:pPr algn="ctr"/>
            <a:r>
              <a:rPr lang="en-US" sz="4800" dirty="0">
                <a:solidFill>
                  <a:srgbClr val="FFFF00"/>
                </a:solidFill>
                <a:latin typeface="Chalkduster" panose="03050602040202020205" pitchFamily="66" charset="77"/>
              </a:rPr>
              <a:t>Waterfall Chats</a:t>
            </a:r>
            <a:endParaRPr lang="en-US" sz="4800" dirty="0"/>
          </a:p>
        </p:txBody>
      </p:sp>
      <p:sp>
        <p:nvSpPr>
          <p:cNvPr id="13" name="TextBox 12">
            <a:extLst>
              <a:ext uri="{FF2B5EF4-FFF2-40B4-BE49-F238E27FC236}">
                <a16:creationId xmlns:a16="http://schemas.microsoft.com/office/drawing/2014/main" id="{1666A75A-03FC-F049-83CE-9467D246FBD0}"/>
              </a:ext>
            </a:extLst>
          </p:cNvPr>
          <p:cNvSpPr txBox="1"/>
          <p:nvPr/>
        </p:nvSpPr>
        <p:spPr>
          <a:xfrm>
            <a:off x="1845733" y="2019597"/>
            <a:ext cx="8833757" cy="428835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10751" latinLnBrk="1" hangingPunct="0">
              <a:lnSpc>
                <a:spcPct val="100000"/>
              </a:lnSpc>
            </a:pPr>
            <a:endParaRPr lang="en-US" sz="3600" kern="0" dirty="0">
              <a:solidFill>
                <a:srgbClr val="FFFFFF"/>
              </a:solidFill>
              <a:latin typeface="Chalkduster" panose="03050602040202020205" pitchFamily="66" charset="77"/>
              <a:sym typeface="Helvetica Light"/>
            </a:endParaRPr>
          </a:p>
          <a:p>
            <a:pPr algn="ctr" defTabSz="410751" latinLnBrk="1" hangingPunct="0">
              <a:lnSpc>
                <a:spcPct val="100000"/>
              </a:lnSpc>
            </a:pPr>
            <a:endParaRPr lang="en-US" sz="2000" kern="0" dirty="0">
              <a:solidFill>
                <a:srgbClr val="FFFFFF"/>
              </a:solidFill>
              <a:latin typeface="Chalkduster" panose="03050602040202020205" pitchFamily="66" charset="77"/>
              <a:sym typeface="Helvetica Light"/>
            </a:endParaRPr>
          </a:p>
          <a:p>
            <a:pPr>
              <a:lnSpc>
                <a:spcPct val="100000"/>
              </a:lnSpc>
            </a:pPr>
            <a:r>
              <a:rPr lang="en-US" sz="3600" dirty="0">
                <a:solidFill>
                  <a:schemeClr val="bg1"/>
                </a:solidFill>
                <a:latin typeface="Chalkduster" panose="03050602040202020205" pitchFamily="66" charset="77"/>
              </a:rPr>
              <a:t>In the chat box type your biggest take away from this session. </a:t>
            </a:r>
          </a:p>
          <a:p>
            <a:pPr>
              <a:lnSpc>
                <a:spcPct val="100000"/>
              </a:lnSpc>
            </a:pPr>
            <a:endParaRPr lang="en-US" sz="3600" dirty="0">
              <a:solidFill>
                <a:schemeClr val="bg1"/>
              </a:solidFill>
              <a:latin typeface="Chalkduster" panose="03050602040202020205" pitchFamily="66" charset="77"/>
              <a:sym typeface="Helvetica Light"/>
            </a:endParaRPr>
          </a:p>
          <a:p>
            <a:pPr>
              <a:lnSpc>
                <a:spcPct val="100000"/>
              </a:lnSpc>
            </a:pPr>
            <a:r>
              <a:rPr lang="en-US" sz="3600" dirty="0">
                <a:solidFill>
                  <a:srgbClr val="FFFFFF"/>
                </a:solidFill>
                <a:latin typeface="Chalkduster" panose="03050602040202020205" pitchFamily="66" charset="77"/>
                <a:sym typeface="Helvetica Light"/>
              </a:rPr>
              <a:t>Type your response in the chat,</a:t>
            </a:r>
            <a:br>
              <a:rPr lang="en-US" sz="3600" dirty="0">
                <a:solidFill>
                  <a:srgbClr val="FFFFFF"/>
                </a:solidFill>
                <a:latin typeface="Chalkduster" panose="03050602040202020205" pitchFamily="66" charset="77"/>
                <a:sym typeface="Helvetica Light"/>
              </a:rPr>
            </a:br>
            <a:r>
              <a:rPr lang="en-US" sz="3600" dirty="0">
                <a:solidFill>
                  <a:srgbClr val="FFFFFF"/>
                </a:solidFill>
                <a:latin typeface="Chalkduster" panose="03050602040202020205" pitchFamily="66" charset="77"/>
                <a:sym typeface="Helvetica Light"/>
              </a:rPr>
              <a:t>but don’t push send…yet!</a:t>
            </a:r>
          </a:p>
        </p:txBody>
      </p:sp>
      <p:pic>
        <p:nvPicPr>
          <p:cNvPr id="8" name="Picture 7">
            <a:extLst>
              <a:ext uri="{FF2B5EF4-FFF2-40B4-BE49-F238E27FC236}">
                <a16:creationId xmlns:a16="http://schemas.microsoft.com/office/drawing/2014/main" id="{13476FE5-D29C-E04A-8BEC-0E26ABB28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55020">
            <a:off x="353034" y="353497"/>
            <a:ext cx="1645253" cy="2193670"/>
          </a:xfrm>
          <a:prstGeom prst="rect">
            <a:avLst/>
          </a:prstGeom>
          <a:effectLst>
            <a:softEdge rad="114300"/>
          </a:effectLst>
        </p:spPr>
      </p:pic>
    </p:spTree>
    <p:extLst>
      <p:ext uri="{BB962C8B-B14F-4D97-AF65-F5344CB8AC3E}">
        <p14:creationId xmlns:p14="http://schemas.microsoft.com/office/powerpoint/2010/main" val="17989676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4091599"/>
            <a:ext cx="9256795" cy="914734"/>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2250" b="1" i="0" u="none" strike="noStrike" kern="0" cap="none" spc="150" normalizeH="0" baseline="0" noProof="0" dirty="0">
              <a:ln w="11430"/>
              <a:solidFill>
                <a:srgbClr val="97C72B"/>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3094" b="0" i="0" u="none" strike="noStrike" kern="0" cap="none" spc="150" normalizeH="0" baseline="0" noProof="0" dirty="0">
              <a:ln w="11430"/>
              <a:solidFill>
                <a:srgbClr val="A2D630"/>
              </a:solidFill>
              <a:effectLst>
                <a:outerShdw blurRad="25400" algn="tl" rotWithShape="0">
                  <a:srgbClr val="000000">
                    <a:alpha val="43000"/>
                  </a:srgbClr>
                </a:outerShdw>
              </a:effectLst>
              <a:uLnTx/>
              <a:uFillTx/>
              <a:latin typeface="Chalkduster" panose="03050602040202020205" pitchFamily="66" charset="77"/>
              <a:sym typeface="Helvetica Light"/>
            </a:endParaRPr>
          </a:p>
        </p:txBody>
      </p:sp>
      <p:pic>
        <p:nvPicPr>
          <p:cNvPr id="7" name="Picture 6">
            <a:extLst>
              <a:ext uri="{FF2B5EF4-FFF2-40B4-BE49-F238E27FC236}">
                <a16:creationId xmlns:a16="http://schemas.microsoft.com/office/drawing/2014/main" id="{C932EEC6-4196-1649-A8DB-41A29EAC9A46}"/>
              </a:ext>
            </a:extLst>
          </p:cNvPr>
          <p:cNvPicPr>
            <a:picLocks noChangeAspect="1"/>
          </p:cNvPicPr>
          <p:nvPr/>
        </p:nvPicPr>
        <p:blipFill>
          <a:blip r:embed="rId3"/>
          <a:stretch>
            <a:fillRect/>
          </a:stretch>
        </p:blipFill>
        <p:spPr>
          <a:xfrm rot="10800000" flipH="1" flipV="1">
            <a:off x="10780795" y="5966422"/>
            <a:ext cx="1136157" cy="645165"/>
          </a:xfrm>
          <a:prstGeom prst="rect">
            <a:avLst/>
          </a:prstGeom>
        </p:spPr>
      </p:pic>
      <p:sp>
        <p:nvSpPr>
          <p:cNvPr id="13" name="TextBox 12">
            <a:extLst>
              <a:ext uri="{FF2B5EF4-FFF2-40B4-BE49-F238E27FC236}">
                <a16:creationId xmlns:a16="http://schemas.microsoft.com/office/drawing/2014/main" id="{1666A75A-03FC-F049-83CE-9467D246FBD0}"/>
              </a:ext>
            </a:extLst>
          </p:cNvPr>
          <p:cNvSpPr txBox="1"/>
          <p:nvPr/>
        </p:nvSpPr>
        <p:spPr>
          <a:xfrm>
            <a:off x="1845733" y="709778"/>
            <a:ext cx="8833757" cy="55194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10751" latinLnBrk="1" hangingPunct="0"/>
            <a:r>
              <a:rPr lang="en-US" sz="3200" kern="0" dirty="0">
                <a:solidFill>
                  <a:srgbClr val="FFFFFF"/>
                </a:solidFill>
                <a:latin typeface="Chalkduster"/>
                <a:cs typeface="Chalkduster"/>
                <a:sym typeface="Helvetica Light"/>
                <a:hlinkClick r:id="rId4">
                  <a:extLst>
                    <a:ext uri="{A12FA001-AC4F-418D-AE19-62706E023703}">
                      <ahyp:hlinkClr xmlns:ahyp="http://schemas.microsoft.com/office/drawing/2018/hyperlinkcolor" val="tx"/>
                    </a:ext>
                  </a:extLst>
                </a:hlinkClick>
              </a:rPr>
              <a:t>www.QuagliaInstitute.org</a:t>
            </a:r>
            <a:endParaRPr lang="en-US" sz="3200" kern="0" dirty="0">
              <a:solidFill>
                <a:srgbClr val="FFFFFF"/>
              </a:solidFill>
              <a:latin typeface="Chalkduster"/>
              <a:cs typeface="Chalkduster"/>
              <a:sym typeface="Helvetica Light"/>
            </a:endParaRPr>
          </a:p>
          <a:p>
            <a:pPr algn="ctr" defTabSz="410751" latinLnBrk="1" hangingPunct="0"/>
            <a:r>
              <a:rPr lang="en-US" sz="3200" kern="0" dirty="0">
                <a:solidFill>
                  <a:srgbClr val="FFFFFF"/>
                </a:solidFill>
                <a:latin typeface="Chalkduster"/>
                <a:cs typeface="Chalkduster"/>
                <a:sym typeface="Helvetica Light"/>
              </a:rPr>
              <a:t>@</a:t>
            </a:r>
            <a:r>
              <a:rPr lang="en-US" sz="3200" kern="0" dirty="0" err="1">
                <a:solidFill>
                  <a:srgbClr val="FFFFFF"/>
                </a:solidFill>
                <a:latin typeface="Chalkduster"/>
                <a:cs typeface="Chalkduster"/>
                <a:sym typeface="Helvetica Light"/>
              </a:rPr>
              <a:t>QISVATweets</a:t>
            </a:r>
            <a:endParaRPr lang="en-US" sz="3200" kern="0" dirty="0">
              <a:solidFill>
                <a:srgbClr val="FFFFFF"/>
              </a:solidFill>
              <a:latin typeface="Chalkduster"/>
              <a:cs typeface="Chalkduster"/>
              <a:sym typeface="Helvetica Light"/>
            </a:endParaRPr>
          </a:p>
          <a:p>
            <a:pPr algn="ctr" defTabSz="410751" latinLnBrk="1" hangingPunct="0"/>
            <a:endParaRPr lang="en-US" sz="3200" kern="0" dirty="0">
              <a:solidFill>
                <a:srgbClr val="FFFFFF"/>
              </a:solidFill>
              <a:latin typeface="Chalkduster"/>
              <a:cs typeface="Chalkduster"/>
              <a:sym typeface="Helvetica Light"/>
            </a:endParaRPr>
          </a:p>
          <a:p>
            <a:pPr algn="ctr" defTabSz="410751" latinLnBrk="1" hangingPunct="0"/>
            <a:r>
              <a:rPr lang="en-US" sz="3200" kern="0" dirty="0">
                <a:solidFill>
                  <a:srgbClr val="FFFF00"/>
                </a:solidFill>
                <a:latin typeface="Chalkduster"/>
                <a:cs typeface="Chalkduster"/>
                <a:sym typeface="Helvetica Light"/>
              </a:rPr>
              <a:t>Dr. Russ Quaglia</a:t>
            </a:r>
          </a:p>
          <a:p>
            <a:pPr algn="ctr" defTabSz="410751" latinLnBrk="1" hangingPunct="0"/>
            <a:r>
              <a:rPr lang="en-US" sz="3200" kern="0" dirty="0" err="1">
                <a:solidFill>
                  <a:srgbClr val="FFFFFF"/>
                </a:solidFill>
                <a:latin typeface="Chalkduster"/>
                <a:cs typeface="Chalkduster"/>
                <a:sym typeface="Helvetica Light"/>
              </a:rPr>
              <a:t>Quaglia@QuagliaInstitute.org</a:t>
            </a:r>
            <a:endParaRPr lang="en-US" sz="3200" kern="0" dirty="0">
              <a:solidFill>
                <a:srgbClr val="FFFFFF"/>
              </a:solidFill>
              <a:latin typeface="Chalkduster"/>
              <a:cs typeface="Chalkduster"/>
              <a:sym typeface="Helvetica Light"/>
            </a:endParaRPr>
          </a:p>
          <a:p>
            <a:pPr algn="ctr" defTabSz="410751" latinLnBrk="1" hangingPunct="0"/>
            <a:endParaRPr lang="en-US" sz="3200" kern="0" dirty="0">
              <a:solidFill>
                <a:srgbClr val="FFFFFF"/>
              </a:solidFill>
              <a:latin typeface="Chalkduster"/>
              <a:cs typeface="Chalkduster"/>
              <a:sym typeface="Helvetica Light"/>
            </a:endParaRPr>
          </a:p>
          <a:p>
            <a:pPr algn="ctr" defTabSz="410751" latinLnBrk="1" hangingPunct="0"/>
            <a:r>
              <a:rPr lang="en-US" sz="3200" kern="0" dirty="0">
                <a:solidFill>
                  <a:srgbClr val="FFFF00"/>
                </a:solidFill>
                <a:latin typeface="Chalkduster"/>
                <a:cs typeface="Chalkduster"/>
                <a:sym typeface="Helvetica Light"/>
              </a:rPr>
              <a:t>Dr. Kristine Fox</a:t>
            </a:r>
          </a:p>
          <a:p>
            <a:pPr algn="ctr" defTabSz="410751" latinLnBrk="1" hangingPunct="0"/>
            <a:r>
              <a:rPr lang="en-US" sz="3200" kern="0" dirty="0">
                <a:solidFill>
                  <a:srgbClr val="FFFFFF"/>
                </a:solidFill>
                <a:latin typeface="Chalkduster"/>
                <a:cs typeface="Chalkduster"/>
                <a:sym typeface="Helvetica Light"/>
                <a:hlinkClick r:id="rId5">
                  <a:extLst>
                    <a:ext uri="{A12FA001-AC4F-418D-AE19-62706E023703}">
                      <ahyp:hlinkClr xmlns:ahyp="http://schemas.microsoft.com/office/drawing/2018/hyperlinkcolor" val="tx"/>
                    </a:ext>
                  </a:extLst>
                </a:hlinkClick>
              </a:rPr>
              <a:t>Fox@QuagliaInstitute.org</a:t>
            </a:r>
            <a:br>
              <a:rPr lang="en-US" sz="3200" kern="0" dirty="0">
                <a:solidFill>
                  <a:srgbClr val="FFFFFF"/>
                </a:solidFill>
                <a:latin typeface="Chalkduster"/>
                <a:cs typeface="Chalkduster"/>
                <a:sym typeface="Helvetica Light"/>
              </a:rPr>
            </a:br>
            <a:endParaRPr lang="en-US" sz="3200" kern="0" dirty="0">
              <a:solidFill>
                <a:srgbClr val="FFFFFF"/>
              </a:solidFill>
              <a:latin typeface="Chalkduster"/>
              <a:cs typeface="Chalkduster"/>
              <a:sym typeface="Helvetica Light"/>
            </a:endParaRPr>
          </a:p>
          <a:p>
            <a:pPr algn="ctr" defTabSz="410751" latinLnBrk="1" hangingPunct="0"/>
            <a:r>
              <a:rPr lang="en-US" sz="3200" kern="0" dirty="0">
                <a:solidFill>
                  <a:srgbClr val="FFFF00"/>
                </a:solidFill>
                <a:latin typeface="Chalkduster"/>
                <a:cs typeface="Chalkduster"/>
                <a:sym typeface="Helvetica Light"/>
              </a:rPr>
              <a:t>Sue </a:t>
            </a:r>
            <a:r>
              <a:rPr lang="en-US" sz="3200" kern="0" dirty="0" err="1">
                <a:solidFill>
                  <a:srgbClr val="FFFF00"/>
                </a:solidFill>
                <a:latin typeface="Chalkduster"/>
                <a:cs typeface="Chalkduster"/>
                <a:sym typeface="Helvetica Light"/>
              </a:rPr>
              <a:t>Bryen</a:t>
            </a:r>
            <a:endParaRPr lang="en-US" sz="3200" kern="0" dirty="0">
              <a:solidFill>
                <a:srgbClr val="FFFF00"/>
              </a:solidFill>
              <a:latin typeface="Chalkduster"/>
              <a:cs typeface="Chalkduster"/>
              <a:sym typeface="Helvetica Light"/>
            </a:endParaRPr>
          </a:p>
          <a:p>
            <a:pPr algn="ctr" defTabSz="410751" latinLnBrk="1" hangingPunct="0"/>
            <a:r>
              <a:rPr lang="en-US" sz="3200" kern="0" dirty="0" err="1">
                <a:solidFill>
                  <a:srgbClr val="FFFFFF"/>
                </a:solidFill>
                <a:latin typeface="Chalkduster"/>
                <a:cs typeface="Chalkduster"/>
                <a:sym typeface="Helvetica Light"/>
              </a:rPr>
              <a:t>Bryen@QuagliaInstitute.org</a:t>
            </a:r>
            <a:endParaRPr lang="en-US" sz="3200" kern="0" dirty="0">
              <a:solidFill>
                <a:srgbClr val="FFFFFF"/>
              </a:solidFill>
              <a:latin typeface="Chalkduster"/>
              <a:cs typeface="Chalkduster"/>
              <a:sym typeface="Helvetica Light"/>
            </a:endParaRPr>
          </a:p>
        </p:txBody>
      </p:sp>
      <p:pic>
        <p:nvPicPr>
          <p:cNvPr id="9" name="Picture 8">
            <a:extLst>
              <a:ext uri="{FF2B5EF4-FFF2-40B4-BE49-F238E27FC236}">
                <a16:creationId xmlns:a16="http://schemas.microsoft.com/office/drawing/2014/main" id="{45407E5E-DDF5-4742-9F5A-F319BF7108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921310">
            <a:off x="193255" y="395082"/>
            <a:ext cx="1933450" cy="2162035"/>
          </a:xfrm>
          <a:prstGeom prst="rect">
            <a:avLst/>
          </a:prstGeom>
          <a:effectLst>
            <a:softEdge rad="191597"/>
          </a:effectLst>
        </p:spPr>
      </p:pic>
    </p:spTree>
    <p:extLst>
      <p:ext uri="{BB962C8B-B14F-4D97-AF65-F5344CB8AC3E}">
        <p14:creationId xmlns:p14="http://schemas.microsoft.com/office/powerpoint/2010/main" val="23302137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250" y="293006"/>
            <a:ext cx="7022926" cy="1183681"/>
          </a:xfrm>
          <a:prstGeom prst="rect">
            <a:avLst/>
          </a:prstGeom>
        </p:spPr>
      </p:pic>
      <p:sp>
        <p:nvSpPr>
          <p:cNvPr id="6" name="Rectangle 5">
            <a:extLst>
              <a:ext uri="{FF2B5EF4-FFF2-40B4-BE49-F238E27FC236}">
                <a16:creationId xmlns:a16="http://schemas.microsoft.com/office/drawing/2014/main" id="{08B2F97D-DF85-274D-8311-4AB8E4B373AA}"/>
              </a:ext>
            </a:extLst>
          </p:cNvPr>
          <p:cNvSpPr/>
          <p:nvPr/>
        </p:nvSpPr>
        <p:spPr>
          <a:xfrm>
            <a:off x="1663314" y="1948504"/>
            <a:ext cx="9377640" cy="3662537"/>
          </a:xfrm>
          <a:prstGeom prst="rect">
            <a:avLst/>
          </a:prstGeom>
        </p:spPr>
        <p:txBody>
          <a:bodyPr wrap="square" lIns="91435" tIns="45718" rIns="91435" bIns="45718">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lang="en-US" sz="4640" kern="0" spc="150" dirty="0">
                <a:ln w="11430"/>
                <a:solidFill>
                  <a:srgbClr val="92D050"/>
                </a:solidFill>
                <a:effectLst>
                  <a:outerShdw blurRad="25400" algn="tl" rotWithShape="0">
                    <a:srgbClr val="000000">
                      <a:alpha val="43000"/>
                    </a:srgbClr>
                  </a:outerShdw>
                </a:effectLst>
                <a:latin typeface="Chalkduster" panose="03050602040202020205" pitchFamily="66" charset="77"/>
                <a:cs typeface="Chalkduster"/>
                <a:sym typeface="Helvetica Light"/>
              </a:rPr>
              <a:t>Next Session: </a:t>
            </a:r>
          </a:p>
          <a:p>
            <a:pPr marL="0" marR="0" lvl="0" indent="0" algn="ctr" defTabSz="410751" rtl="0" eaLnBrk="1" fontAlgn="auto" latinLnBrk="0" hangingPunct="1">
              <a:lnSpc>
                <a:spcPct val="100000"/>
              </a:lnSpc>
              <a:spcBef>
                <a:spcPts val="0"/>
              </a:spcBef>
              <a:spcAft>
                <a:spcPts val="0"/>
              </a:spcAft>
              <a:buClrTx/>
              <a:buSzTx/>
              <a:buFontTx/>
              <a:buNone/>
              <a:tabLst/>
              <a:defRPr/>
            </a:pPr>
            <a:r>
              <a:rPr lang="en-US" sz="4640" kern="0" spc="150" dirty="0">
                <a:ln w="11430"/>
                <a:solidFill>
                  <a:srgbClr val="92D050"/>
                </a:solidFill>
                <a:effectLst>
                  <a:outerShdw blurRad="25400" algn="tl" rotWithShape="0">
                    <a:srgbClr val="000000">
                      <a:alpha val="43000"/>
                    </a:srgbClr>
                  </a:outerShdw>
                </a:effectLst>
                <a:latin typeface="Chalkduster" panose="03050602040202020205" pitchFamily="66" charset="77"/>
                <a:cs typeface="Chalkduster"/>
                <a:sym typeface="Helvetica Light"/>
              </a:rPr>
              <a:t>The Aspirations Profile</a:t>
            </a:r>
          </a:p>
          <a:p>
            <a:pPr marL="0" marR="0" lvl="0" indent="0" algn="ctr" defTabSz="410751" rtl="0" eaLnBrk="1" fontAlgn="auto" latinLnBrk="0" hangingPunct="1">
              <a:lnSpc>
                <a:spcPct val="100000"/>
              </a:lnSpc>
              <a:spcBef>
                <a:spcPts val="0"/>
              </a:spcBef>
              <a:spcAft>
                <a:spcPts val="0"/>
              </a:spcAft>
              <a:buClrTx/>
              <a:buSzTx/>
              <a:buFontTx/>
              <a:buNone/>
              <a:tabLst/>
              <a:defRPr/>
            </a:pPr>
            <a:r>
              <a:rPr lang="en-US" sz="4640" kern="0" spc="150" dirty="0">
                <a:ln w="11430"/>
                <a:solidFill>
                  <a:srgbClr val="92D050"/>
                </a:solidFill>
                <a:effectLst>
                  <a:outerShdw blurRad="25400" algn="tl" rotWithShape="0">
                    <a:srgbClr val="000000">
                      <a:alpha val="43000"/>
                    </a:srgbClr>
                  </a:outerShdw>
                </a:effectLst>
                <a:latin typeface="Chalkduster" panose="03050602040202020205" pitchFamily="66" charset="77"/>
                <a:cs typeface="Chalkduster"/>
                <a:sym typeface="Helvetica Light"/>
              </a:rPr>
              <a:t>July 13 2022</a:t>
            </a:r>
          </a:p>
          <a:p>
            <a:pPr marL="0" marR="0" lvl="0" indent="0" algn="ctr" defTabSz="410751" rtl="0" eaLnBrk="1" fontAlgn="auto" latinLnBrk="0" hangingPunct="1">
              <a:lnSpc>
                <a:spcPct val="100000"/>
              </a:lnSpc>
              <a:spcBef>
                <a:spcPts val="0"/>
              </a:spcBef>
              <a:spcAft>
                <a:spcPts val="0"/>
              </a:spcAft>
              <a:buClrTx/>
              <a:buSzTx/>
              <a:buFontTx/>
              <a:buNone/>
              <a:tabLst/>
              <a:defRPr/>
            </a:pPr>
            <a:r>
              <a:rPr kumimoji="0" lang="en-US" sz="4640" i="0" u="none" strike="noStrike" kern="0" cap="none" spc="150" normalizeH="0" baseline="0" noProof="0" dirty="0">
                <a:ln w="11430"/>
                <a:solidFill>
                  <a:srgbClr val="92D050"/>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rPr>
              <a:t>Special Guest</a:t>
            </a:r>
          </a:p>
          <a:p>
            <a:pPr marL="0" marR="0" lvl="0" indent="0" algn="ctr" defTabSz="410751" rtl="0" eaLnBrk="1" fontAlgn="auto" latinLnBrk="0" hangingPunct="1">
              <a:lnSpc>
                <a:spcPct val="100000"/>
              </a:lnSpc>
              <a:spcBef>
                <a:spcPts val="0"/>
              </a:spcBef>
              <a:spcAft>
                <a:spcPts val="0"/>
              </a:spcAft>
              <a:buClrTx/>
              <a:buSzTx/>
              <a:buFontTx/>
              <a:buNone/>
              <a:tabLst/>
              <a:defRPr/>
            </a:pPr>
            <a:r>
              <a:rPr lang="en-US" sz="4640" kern="0" spc="150" dirty="0">
                <a:ln w="11430"/>
                <a:solidFill>
                  <a:srgbClr val="92D050"/>
                </a:solidFill>
                <a:effectLst>
                  <a:outerShdw blurRad="25400" algn="tl" rotWithShape="0">
                    <a:srgbClr val="000000">
                      <a:alpha val="43000"/>
                    </a:srgbClr>
                  </a:outerShdw>
                </a:effectLst>
                <a:latin typeface="Chalkduster" panose="03050602040202020205" pitchFamily="66" charset="77"/>
                <a:cs typeface="Chalkduster"/>
                <a:sym typeface="Helvetica Light"/>
              </a:rPr>
              <a:t>Dr. Michael Corso</a:t>
            </a:r>
            <a:endParaRPr kumimoji="0" lang="en-US" sz="4640" i="0" u="none" strike="noStrike" kern="0" cap="none" spc="150" normalizeH="0" baseline="0" noProof="0" dirty="0">
              <a:ln w="11430"/>
              <a:solidFill>
                <a:srgbClr val="92D050"/>
              </a:solidFill>
              <a:effectLst>
                <a:outerShdw blurRad="25400" algn="tl" rotWithShape="0">
                  <a:srgbClr val="000000">
                    <a:alpha val="43000"/>
                  </a:srgbClr>
                </a:outerShdw>
              </a:effectLst>
              <a:uLnTx/>
              <a:uFillTx/>
              <a:latin typeface="Chalkduster" panose="03050602040202020205" pitchFamily="66" charset="77"/>
              <a:cs typeface="Chalkduster"/>
              <a:sym typeface="Helvetica Light"/>
            </a:endParaRPr>
          </a:p>
        </p:txBody>
      </p:sp>
      <p:pic>
        <p:nvPicPr>
          <p:cNvPr id="4" name="Picture 3">
            <a:extLst>
              <a:ext uri="{FF2B5EF4-FFF2-40B4-BE49-F238E27FC236}">
                <a16:creationId xmlns:a16="http://schemas.microsoft.com/office/drawing/2014/main" id="{3C41F8EF-F0E4-F240-9910-BAC323DF7C12}"/>
              </a:ext>
            </a:extLst>
          </p:cNvPr>
          <p:cNvPicPr>
            <a:picLocks noChangeAspect="1"/>
          </p:cNvPicPr>
          <p:nvPr/>
        </p:nvPicPr>
        <p:blipFill>
          <a:blip r:embed="rId4"/>
          <a:stretch>
            <a:fillRect/>
          </a:stretch>
        </p:blipFill>
        <p:spPr>
          <a:xfrm>
            <a:off x="0" y="5727700"/>
            <a:ext cx="3556000" cy="1130300"/>
          </a:xfrm>
          <a:prstGeom prst="rect">
            <a:avLst/>
          </a:prstGeom>
        </p:spPr>
      </p:pic>
    </p:spTree>
    <p:extLst>
      <p:ext uri="{BB962C8B-B14F-4D97-AF65-F5344CB8AC3E}">
        <p14:creationId xmlns:p14="http://schemas.microsoft.com/office/powerpoint/2010/main" val="263433219"/>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6.xml.rels><?xml version="1.0" encoding="UTF-8" standalone="yes"?>
<Relationships xmlns="http://schemas.openxmlformats.org/package/2006/relationships"><Relationship Id="rId1" Type="http://schemas.openxmlformats.org/officeDocument/2006/relationships/image" Target="../media/image31.png"/></Relationships>
</file>

<file path=ppt/theme/_rels/theme7.xml.rels><?xml version="1.0" encoding="UTF-8" standalone="yes"?>
<Relationships xmlns="http://schemas.openxmlformats.org/package/2006/relationships"><Relationship Id="rId1" Type="http://schemas.openxmlformats.org/officeDocument/2006/relationships/image" Target="../media/image31.png"/></Relationships>
</file>

<file path=ppt/theme/theme1.xml><?xml version="1.0" encoding="utf-8"?>
<a:theme xmlns:a="http://schemas.openxmlformats.org/drawingml/2006/main" name="1_Cover slides">
  <a:themeElements>
    <a:clrScheme name="Victorian Academy Colours">
      <a:dk1>
        <a:srgbClr val="1E2028"/>
      </a:dk1>
      <a:lt1>
        <a:srgbClr val="FFFFFF"/>
      </a:lt1>
      <a:dk2>
        <a:srgbClr val="1E2028"/>
      </a:dk2>
      <a:lt2>
        <a:srgbClr val="FFFFFF"/>
      </a:lt2>
      <a:accent1>
        <a:srgbClr val="D19000"/>
      </a:accent1>
      <a:accent2>
        <a:srgbClr val="003B5C"/>
      </a:accent2>
      <a:accent3>
        <a:srgbClr val="CFCDC9"/>
      </a:accent3>
      <a:accent4>
        <a:srgbClr val="EDECED"/>
      </a:accent4>
      <a:accent5>
        <a:srgbClr val="F3F2F2"/>
      </a:accent5>
      <a:accent6>
        <a:srgbClr val="D19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ademy_Workshop PowerPoint_Sector Logos_Template (final).potx" id="{856D7D16-44FC-48B1-A826-BA1C8C180547}" vid="{1C0CA5CB-C365-4051-8400-2B53B7735CD6}"/>
    </a:ext>
  </a:extLst>
</a:theme>
</file>

<file path=ppt/theme/theme2.xml><?xml version="1.0" encoding="utf-8"?>
<a:theme xmlns:a="http://schemas.openxmlformats.org/drawingml/2006/main" name="Divider slides">
  <a:themeElements>
    <a:clrScheme name="Victorian Academy Colours">
      <a:dk1>
        <a:srgbClr val="1E2028"/>
      </a:dk1>
      <a:lt1>
        <a:srgbClr val="FFFFFF"/>
      </a:lt1>
      <a:dk2>
        <a:srgbClr val="1E2028"/>
      </a:dk2>
      <a:lt2>
        <a:srgbClr val="FFFFFF"/>
      </a:lt2>
      <a:accent1>
        <a:srgbClr val="D19000"/>
      </a:accent1>
      <a:accent2>
        <a:srgbClr val="003B5C"/>
      </a:accent2>
      <a:accent3>
        <a:srgbClr val="CFCDC9"/>
      </a:accent3>
      <a:accent4>
        <a:srgbClr val="EDECED"/>
      </a:accent4>
      <a:accent5>
        <a:srgbClr val="F3F2F2"/>
      </a:accent5>
      <a:accent6>
        <a:srgbClr val="D19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ademy_Workshop PowerPoint_Sector Logos_Template (final).potx" id="{856D7D16-44FC-48B1-A826-BA1C8C180547}" vid="{F4DEFD2A-C810-45FB-BB4C-78D42C86A7E0}"/>
    </a:ext>
  </a:extLst>
</a:theme>
</file>

<file path=ppt/theme/theme3.xml><?xml version="1.0" encoding="utf-8"?>
<a:theme xmlns:a="http://schemas.openxmlformats.org/drawingml/2006/main" name="General slides">
  <a:themeElements>
    <a:clrScheme name="Victorian Academy Colours">
      <a:dk1>
        <a:srgbClr val="1E2028"/>
      </a:dk1>
      <a:lt1>
        <a:srgbClr val="FFFFFF"/>
      </a:lt1>
      <a:dk2>
        <a:srgbClr val="1E2028"/>
      </a:dk2>
      <a:lt2>
        <a:srgbClr val="FFFFFF"/>
      </a:lt2>
      <a:accent1>
        <a:srgbClr val="D19000"/>
      </a:accent1>
      <a:accent2>
        <a:srgbClr val="003B5C"/>
      </a:accent2>
      <a:accent3>
        <a:srgbClr val="CFCDC9"/>
      </a:accent3>
      <a:accent4>
        <a:srgbClr val="EDECED"/>
      </a:accent4>
      <a:accent5>
        <a:srgbClr val="F3F2F2"/>
      </a:accent5>
      <a:accent6>
        <a:srgbClr val="D19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ademy_Workshop PowerPoint_Sector Logos_Template (final).potx" id="{856D7D16-44FC-48B1-A826-BA1C8C180547}" vid="{1C2B3D34-E53F-4A6B-9705-2EEAD965727B}"/>
    </a:ext>
  </a:extLst>
</a:theme>
</file>

<file path=ppt/theme/theme4.xml><?xml version="1.0" encoding="utf-8"?>
<a:theme xmlns:a="http://schemas.openxmlformats.org/drawingml/2006/main" name="Feature content">
  <a:themeElements>
    <a:clrScheme name="Victorian Academy Colours">
      <a:dk1>
        <a:srgbClr val="1E2028"/>
      </a:dk1>
      <a:lt1>
        <a:srgbClr val="FFFFFF"/>
      </a:lt1>
      <a:dk2>
        <a:srgbClr val="1E2028"/>
      </a:dk2>
      <a:lt2>
        <a:srgbClr val="FFFFFF"/>
      </a:lt2>
      <a:accent1>
        <a:srgbClr val="D19000"/>
      </a:accent1>
      <a:accent2>
        <a:srgbClr val="003B5C"/>
      </a:accent2>
      <a:accent3>
        <a:srgbClr val="CFCDC9"/>
      </a:accent3>
      <a:accent4>
        <a:srgbClr val="EDECED"/>
      </a:accent4>
      <a:accent5>
        <a:srgbClr val="F3F2F2"/>
      </a:accent5>
      <a:accent6>
        <a:srgbClr val="D19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ademy_Workshop PowerPoint_Sector Logos_Template (final).potx" id="{856D7D16-44FC-48B1-A826-BA1C8C180547}" vid="{D4A34A1E-F01A-47CC-9320-8726CFF035C3}"/>
    </a:ext>
  </a:extLst>
</a:theme>
</file>

<file path=ppt/theme/theme5.xml><?xml version="1.0" encoding="utf-8"?>
<a:theme xmlns:a="http://schemas.openxmlformats.org/drawingml/2006/main" name="End Slides">
  <a:themeElements>
    <a:clrScheme name="Victorian Academy Colours">
      <a:dk1>
        <a:srgbClr val="1E2028"/>
      </a:dk1>
      <a:lt1>
        <a:srgbClr val="FFFFFF"/>
      </a:lt1>
      <a:dk2>
        <a:srgbClr val="1E2028"/>
      </a:dk2>
      <a:lt2>
        <a:srgbClr val="FFFFFF"/>
      </a:lt2>
      <a:accent1>
        <a:srgbClr val="D19000"/>
      </a:accent1>
      <a:accent2>
        <a:srgbClr val="003B5C"/>
      </a:accent2>
      <a:accent3>
        <a:srgbClr val="CFCDC9"/>
      </a:accent3>
      <a:accent4>
        <a:srgbClr val="EDECED"/>
      </a:accent4>
      <a:accent5>
        <a:srgbClr val="F3F2F2"/>
      </a:accent5>
      <a:accent6>
        <a:srgbClr val="D19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ademy_Workshop PowerPoint_Sector Logos_Template (final).potx" id="{856D7D16-44FC-48B1-A826-BA1C8C180547}" vid="{F577D7C1-DE46-434F-A4ED-96A0E237C916}"/>
    </a:ext>
  </a:extLst>
</a:theme>
</file>

<file path=ppt/theme/theme6.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2_Cover slides">
  <a:themeElements>
    <a:clrScheme name="Victorian Academy Colours">
      <a:dk1>
        <a:srgbClr val="1E2028"/>
      </a:dk1>
      <a:lt1>
        <a:srgbClr val="FFFFFF"/>
      </a:lt1>
      <a:dk2>
        <a:srgbClr val="1E2028"/>
      </a:dk2>
      <a:lt2>
        <a:srgbClr val="FFFFFF"/>
      </a:lt2>
      <a:accent1>
        <a:srgbClr val="D19000"/>
      </a:accent1>
      <a:accent2>
        <a:srgbClr val="003B5C"/>
      </a:accent2>
      <a:accent3>
        <a:srgbClr val="CFCDC9"/>
      </a:accent3>
      <a:accent4>
        <a:srgbClr val="EDECED"/>
      </a:accent4>
      <a:accent5>
        <a:srgbClr val="F3F2F2"/>
      </a:accent5>
      <a:accent6>
        <a:srgbClr val="D19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ademy_Workshop PowerPoint_Sector Logos_Template (final).potx" id="{856D7D16-44FC-48B1-A826-BA1C8C180547}" vid="{1C0CA5CB-C365-4051-8400-2B53B7735CD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FCC924B5B50AE4CA2DDF6B683D1D9BC" ma:contentTypeVersion="11" ma:contentTypeDescription="Create a new document." ma:contentTypeScope="" ma:versionID="3e91d0d8c8275bdce1ff033ff58203db">
  <xsd:schema xmlns:xsd="http://www.w3.org/2001/XMLSchema" xmlns:xs="http://www.w3.org/2001/XMLSchema" xmlns:p="http://schemas.microsoft.com/office/2006/metadata/properties" xmlns:ns2="1d6563fa-1b39-4aa5-b2db-5fb45e87857a" xmlns:ns3="1b800475-abbe-4b34-9234-160d6456f5a9" targetNamespace="http://schemas.microsoft.com/office/2006/metadata/properties" ma:root="true" ma:fieldsID="5276b759c3f4a566d33ddcb6bf75fea1" ns2:_="" ns3:_="">
    <xsd:import namespace="1d6563fa-1b39-4aa5-b2db-5fb45e87857a"/>
    <xsd:import namespace="1b800475-abbe-4b34-9234-160d6456f5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6563fa-1b39-4aa5-b2db-5fb45e878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800475-abbe-4b34-9234-160d6456f5a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55F47B-E6A3-4DB4-BB49-63A7A97EA030}">
  <ds:schemaRefs>
    <ds:schemaRef ds:uri="http://schemas.microsoft.com/office/2006/metadata/properties"/>
    <ds:schemaRef ds:uri="http://schemas.microsoft.com/office/infopath/2007/PartnerControls"/>
    <ds:schemaRef ds:uri="3726cfc1-d6ba-4b27-bb93-fadaa840f268"/>
  </ds:schemaRefs>
</ds:datastoreItem>
</file>

<file path=customXml/itemProps2.xml><?xml version="1.0" encoding="utf-8"?>
<ds:datastoreItem xmlns:ds="http://schemas.openxmlformats.org/officeDocument/2006/customXml" ds:itemID="{5C4F9E19-8F4C-4AC7-B5ED-8B1BE8C492D9}">
  <ds:schemaRefs>
    <ds:schemaRef ds:uri="http://schemas.microsoft.com/sharepoint/v3/contenttype/forms"/>
  </ds:schemaRefs>
</ds:datastoreItem>
</file>

<file path=customXml/itemProps3.xml><?xml version="1.0" encoding="utf-8"?>
<ds:datastoreItem xmlns:ds="http://schemas.openxmlformats.org/officeDocument/2006/customXml" ds:itemID="{4B5EB25B-3C72-4631-9E38-E4D2FA9FF4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6563fa-1b39-4aa5-b2db-5fb45e87857a"/>
    <ds:schemaRef ds:uri="1b800475-abbe-4b34-9234-160d6456f5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AcademyOnline template_PowerPoint_DET logo only (final)</Template>
  <TotalTime>32756</TotalTime>
  <Words>2035</Words>
  <Application>Microsoft Macintosh PowerPoint</Application>
  <PresentationFormat>Widescreen</PresentationFormat>
  <Paragraphs>407</Paragraphs>
  <Slides>75</Slides>
  <Notes>65</Notes>
  <HiddenSlides>0</HiddenSlides>
  <MMClips>1</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75</vt:i4>
      </vt:variant>
    </vt:vector>
  </HeadingPairs>
  <TitlesOfParts>
    <vt:vector size="89" baseType="lpstr">
      <vt:lpstr>Arial</vt:lpstr>
      <vt:lpstr>Calibri</vt:lpstr>
      <vt:lpstr>Chalkduster</vt:lpstr>
      <vt:lpstr>Helvetica Light</vt:lpstr>
      <vt:lpstr>System Font Regular</vt:lpstr>
      <vt:lpstr>Wingdings</vt:lpstr>
      <vt:lpstr>1_Cover slides</vt:lpstr>
      <vt:lpstr>Divider slides</vt:lpstr>
      <vt:lpstr>General slides</vt:lpstr>
      <vt:lpstr>Feature content</vt:lpstr>
      <vt:lpstr>End Slides</vt:lpstr>
      <vt:lpstr>White</vt:lpstr>
      <vt:lpstr>1_White</vt:lpstr>
      <vt:lpstr>2_Cover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Quick Break!  10 minutes    </vt:lpstr>
      <vt:lpstr>PowerPoint Presentation</vt:lpstr>
      <vt:lpstr>PowerPoint Presentation</vt:lpstr>
      <vt:lpstr> CHECK IN  Check in with colleagues &amp; share your ideas.   (8 minutes)  </vt:lpstr>
      <vt:lpstr> CHECK 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From Failure</vt:lpstr>
      <vt:lpstr>PowerPoint Presentation</vt:lpstr>
      <vt:lpstr> CHECK IN  In your team, check in with colleagues &amp; share your ideas.  (10 minutes)  </vt:lpstr>
      <vt:lpstr> CHECK IN   </vt:lpstr>
      <vt:lpstr> Learn From Us  </vt:lpstr>
      <vt:lpstr>PowerPoint Presentation</vt:lpstr>
      <vt:lpstr>PowerPoint Presentation</vt:lpstr>
      <vt:lpstr>PowerPoint Presentation</vt:lpstr>
      <vt:lpstr>PowerPoint Presentation</vt:lpstr>
      <vt:lpstr>PowerPoint Presentation</vt:lpstr>
      <vt:lpstr>PowerPoint Presentation</vt:lpstr>
      <vt:lpstr>Think about it</vt:lpstr>
      <vt:lpstr>PowerPoint Presentation</vt:lpstr>
      <vt:lpstr>PowerPoint Presentation</vt:lpstr>
      <vt:lpstr>  Student Voice Myths      Student voice can be finished in an activity period.    </vt:lpstr>
      <vt:lpstr>  Student Voice Myths      Students need to be given a voice.   </vt:lpstr>
      <vt:lpstr>  Student Voice Myths      </vt:lpstr>
      <vt:lpstr>  Student Voice Myths      Student voice is the same as choice.  </vt:lpstr>
      <vt:lpstr>  Student Voice Myths      Student voice gives students power over teachers </vt:lpstr>
      <vt:lpstr>  Student Voice Myths      Student Voice is for students  in secondary school  </vt:lpstr>
      <vt:lpstr>  Student Voice Myths       </vt:lpstr>
      <vt:lpstr>PowerPoint Presentation</vt:lpstr>
      <vt:lpstr>PowerPoint Presentation</vt:lpstr>
      <vt:lpstr>PowerPoint Presentation</vt:lpstr>
      <vt:lpstr>PowerPoint Presentation</vt:lpstr>
      <vt:lpstr>PowerPoint Presentation</vt:lpstr>
      <vt:lpstr> Reflect and Connect   </vt:lpstr>
      <vt:lpstr>PowerPoint Presentation</vt:lpstr>
      <vt:lpstr>PowerPoint Presentation</vt:lpstr>
      <vt:lpstr>PowerPoint Presentation</vt:lpstr>
      <vt:lpstr>PowerPoint Presentation</vt:lpstr>
      <vt:lpstr> Instructional Strategies to support Voice Development   </vt:lpstr>
      <vt:lpstr> DIRECT STUDENT LEARNING   </vt:lpstr>
      <vt:lpstr>RESOURCE RECAP   </vt:lpstr>
      <vt:lpstr>Extended Learning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Sheryl Maher</dc:creator>
  <cp:lastModifiedBy>Susan Harper</cp:lastModifiedBy>
  <cp:revision>161</cp:revision>
  <dcterms:created xsi:type="dcterms:W3CDTF">2021-11-23T05:11:54Z</dcterms:created>
  <dcterms:modified xsi:type="dcterms:W3CDTF">2023-01-12T18:54:03Z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0x0101006FCC924B5B50AE4CA2DDF6B683D1D9BC</vt:lpwstr>
  </property>
</Properties>
</file>