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970" r:id="rId2"/>
    <p:sldId id="1267" r:id="rId3"/>
    <p:sldId id="1358" r:id="rId4"/>
    <p:sldId id="1429" r:id="rId5"/>
    <p:sldId id="896" r:id="rId6"/>
    <p:sldId id="791" r:id="rId7"/>
    <p:sldId id="997" r:id="rId8"/>
    <p:sldId id="992" r:id="rId9"/>
    <p:sldId id="920" r:id="rId10"/>
    <p:sldId id="1002" r:id="rId11"/>
    <p:sldId id="1001" r:id="rId12"/>
    <p:sldId id="692" r:id="rId13"/>
    <p:sldId id="542" r:id="rId14"/>
    <p:sldId id="889" r:id="rId15"/>
    <p:sldId id="4552" r:id="rId16"/>
    <p:sldId id="859" r:id="rId17"/>
    <p:sldId id="890" r:id="rId18"/>
    <p:sldId id="769" r:id="rId19"/>
    <p:sldId id="860" r:id="rId20"/>
    <p:sldId id="891" r:id="rId21"/>
    <p:sldId id="922" r:id="rId22"/>
    <p:sldId id="861" r:id="rId23"/>
    <p:sldId id="892" r:id="rId24"/>
    <p:sldId id="770" r:id="rId25"/>
    <p:sldId id="993" r:id="rId26"/>
    <p:sldId id="996" r:id="rId27"/>
    <p:sldId id="877" r:id="rId28"/>
    <p:sldId id="4562" r:id="rId29"/>
    <p:sldId id="4563" r:id="rId30"/>
    <p:sldId id="4565" r:id="rId31"/>
    <p:sldId id="4566" r:id="rId32"/>
    <p:sldId id="4564" r:id="rId33"/>
    <p:sldId id="1347" r:id="rId34"/>
    <p:sldId id="1183" r:id="rId35"/>
    <p:sldId id="4553" r:id="rId3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83" autoAdjust="0"/>
    <p:restoredTop sz="72789" autoAdjust="0"/>
  </p:normalViewPr>
  <p:slideViewPr>
    <p:cSldViewPr snapToGrid="0" snapToObjects="1">
      <p:cViewPr varScale="1">
        <p:scale>
          <a:sx n="64" d="100"/>
          <a:sy n="64" d="100"/>
        </p:scale>
        <p:origin x="2704" y="17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80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39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59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21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99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748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139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53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74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441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873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01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584200"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4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6" r:id="rId3"/>
    <p:sldLayoutId id="2147483657" r:id="rId4"/>
    <p:sldLayoutId id="2147483658" r:id="rId5"/>
    <p:sldLayoutId id="2147483662" r:id="rId6"/>
    <p:sldLayoutId id="2147483665" r:id="rId7"/>
    <p:sldLayoutId id="2147483666" r:id="rId8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www.quagliainstitute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tif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89017891/1c391b7d0a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qPYqaBvwhy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snowremoval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m39gWmTaIbY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76344083/affe5a37da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uLjzbSAEmJI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tif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g"/><Relationship Id="rId5" Type="http://schemas.openxmlformats.org/officeDocument/2006/relationships/image" Target="../media/image7.JPG"/><Relationship Id="rId4" Type="http://schemas.openxmlformats.org/officeDocument/2006/relationships/image" Target="../media/image5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aspirations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www.quagliainstitut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0" y="7581252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0" y="2196761"/>
            <a:ext cx="1316522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Aspirations: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8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Balancing Dreaming &amp; Doing to Reach Your Fullest Potential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202365" y="4352426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11, 2024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424" y="163374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429" y="889916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about the Aspirations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Profile as a resource for supporting teachers &amp; students in reaching their fullest potential.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1677" y="4414122"/>
            <a:ext cx="132010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Explore the 4 quadrants of the Aspirations Profile: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Hibernation, Imagination, Perspiration, &amp; Aspiration.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Consider strategies for supporting </a:t>
            </a:r>
            <a:r>
              <a:rPr lang="en-US" sz="2800" u="sng" dirty="0">
                <a:solidFill>
                  <a:schemeClr val="bg1"/>
                </a:solidFill>
                <a:latin typeface="Chalkduster"/>
                <a:cs typeface="Chalkduster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students in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balancing dreaming &amp; doing in their lives.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Apply the Aspirations Profile at your school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Today will be a home run for me if…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314605" y="515766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3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5939100" y="3014860"/>
            <a:ext cx="7060494" cy="2934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8800" dirty="0">
                <a:solidFill>
                  <a:srgbClr val="FFFF00"/>
                </a:solidFill>
                <a:latin typeface="Chalkduster" panose="03050602040202020205" pitchFamily="66" charset="77"/>
                <a:cs typeface="Calibri" panose="020F0502020204030204" pitchFamily="34" charset="0"/>
              </a:rPr>
              <a:t>Challenge</a:t>
            </a:r>
          </a:p>
          <a:p>
            <a:pPr rtl="0" latinLnBrk="1" hangingPunct="0"/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  <a:cs typeface="Calibri" panose="020F0502020204030204" pitchFamily="34" charset="0"/>
              </a:rPr>
              <a:t>Crossed Arms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erson with curly hair and a white shirt with her arms crossed&#10;&#10;Description automatically generated">
            <a:extLst>
              <a:ext uri="{FF2B5EF4-FFF2-40B4-BE49-F238E27FC236}">
                <a16:creationId xmlns:a16="http://schemas.microsoft.com/office/drawing/2014/main" id="{1FC8A5DD-00A8-A2CC-F1E0-454C72D93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847">
            <a:off x="755792" y="2209922"/>
            <a:ext cx="5365358" cy="5979192"/>
          </a:xfrm>
          <a:prstGeom prst="rect">
            <a:avLst/>
          </a:prstGeom>
          <a:effectLst>
            <a:softEdge rad="130063"/>
          </a:effectLst>
        </p:spPr>
      </p:pic>
    </p:spTree>
    <p:extLst>
      <p:ext uri="{BB962C8B-B14F-4D97-AF65-F5344CB8AC3E}">
        <p14:creationId xmlns:p14="http://schemas.microsoft.com/office/powerpoint/2010/main" val="265961610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74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94" y="111"/>
                <a:ext cx="146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9551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88758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72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Time!</a:t>
            </a:r>
            <a:b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Profile</a:t>
            </a:r>
            <a:b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4-Corners of Reflection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6360">
            <a:off x="3684147" y="3491422"/>
            <a:ext cx="5619630" cy="604689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94" y="1953646"/>
            <a:ext cx="6553201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Go to the quadrant where </a:t>
            </a: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you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spent most of your time as a student.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600">
            <a:off x="885267" y="189491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13990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8AB021-396F-8440-BA2E-6E025A4CAD5F}"/>
              </a:ext>
            </a:extLst>
          </p:cNvPr>
          <p:cNvSpPr txBox="1"/>
          <p:nvPr/>
        </p:nvSpPr>
        <p:spPr>
          <a:xfrm>
            <a:off x="216568" y="3271576"/>
            <a:ext cx="6553201" cy="58867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Break into groups of 3-4 &amp; share why!</a:t>
            </a: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would have helped you maintain a healthy balance of dreaming &amp; doing?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3E2A8E6-AE7F-044D-7DE0-8AF5EE84E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07663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377846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types of things do individuals in this quadrant say/do?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8D31046D-CAFC-355D-2909-E650641D6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34834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439402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questions can you ask students who are stuck in this quadrant?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B0A6C206-CD66-F3F5-6F10-2376988AE7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13947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types of actions can you take to support teachers &amp; students in this quadrant?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64571E93-0D34-778A-C674-0F12EB6B40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22630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443854" y="285750"/>
            <a:ext cx="9967384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Time to Dig Deeper!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B891A-3C16-9E47-876D-174C4741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241785"/>
            <a:ext cx="2324100" cy="1841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D4591-0E47-4A4E-914E-FE746D66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5982E45-D019-599C-7355-36DAA09DB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42" y="2492188"/>
            <a:ext cx="7552390" cy="6437692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19486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55D54A-DFBA-DD4A-8589-DDCF96344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6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D86D6C-1612-3A48-BA30-A9E3B1D35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5E2AE3-BC2A-1CFB-16D4-D3AEA375013D}"/>
              </a:ext>
            </a:extLst>
          </p:cNvPr>
          <p:cNvSpPr txBox="1"/>
          <p:nvPr/>
        </p:nvSpPr>
        <p:spPr>
          <a:xfrm>
            <a:off x="2611441" y="2066875"/>
            <a:ext cx="9753600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https://vimeo.com/789017891/1c391b7d0a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https://youtu.be/qPYqaBvwhy8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037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2218" y="485245"/>
            <a:ext cx="1061258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Students</a:t>
            </a: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 in Hibernation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744" y="3415870"/>
            <a:ext cx="5852160" cy="164147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Time to reflect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Space to recharge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773" y="5746401"/>
            <a:ext cx="4721627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report: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isolated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Stuck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Misunderstood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Bored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4811" y="6025725"/>
            <a:ext cx="7015942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 valued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recognized for success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positive role models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sense of 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473C4-F777-9A4A-9C6B-A41B3923A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477087" y="8825962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580215-C17C-CA48-9306-0CFD19B67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5" y="342768"/>
            <a:ext cx="2755431" cy="2623171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8A11BF-8328-EB40-AE21-620B665E5641}"/>
              </a:ext>
            </a:extLst>
          </p:cNvPr>
          <p:cNvSpPr txBox="1"/>
          <p:nvPr/>
        </p:nvSpPr>
        <p:spPr>
          <a:xfrm>
            <a:off x="6348882" y="1905123"/>
            <a:ext cx="629194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Passive &amp; unmotivated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Poor self-esteem &amp;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defeatist attitude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Struggle to take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responsibility for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anything</a:t>
            </a:r>
          </a:p>
        </p:txBody>
      </p:sp>
    </p:spTree>
    <p:extLst>
      <p:ext uri="{BB962C8B-B14F-4D97-AF65-F5344CB8AC3E}">
        <p14:creationId xmlns:p14="http://schemas.microsoft.com/office/powerpoint/2010/main" val="30425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550A10-882A-8A48-9FFF-0901BF81C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5DA935-99A9-0C41-868D-8D5E9666F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296" y="1425276"/>
            <a:ext cx="10061267" cy="5926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7B509F-A78D-CC45-B03A-B419998F5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2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9506"/>
            <a:ext cx="1070266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Imagination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61314" y="3004508"/>
            <a:ext cx="6487886" cy="225702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Limited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follow-through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Not well connected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731" y="5676678"/>
            <a:ext cx="6224375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Having big dreams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Eagerness to explore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Craving creative outlets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1325" y="6238631"/>
            <a:ext cx="605383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Develop action plans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Focus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 realistic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1633-E83B-9E45-8EDE-9F17116E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B9B8F3-1114-6C45-A753-3F392C64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39" y="248662"/>
            <a:ext cx="2837678" cy="2429223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00F296-63CD-5142-A84A-9659A1FEDFD9}"/>
              </a:ext>
            </a:extLst>
          </p:cNvPr>
          <p:cNvSpPr txBox="1"/>
          <p:nvPr/>
        </p:nvSpPr>
        <p:spPr>
          <a:xfrm>
            <a:off x="195943" y="2456465"/>
            <a:ext cx="5812971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Pros: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Fun to be around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Lots of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creative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ideas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25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798128" y="4803095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1524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FCE8ED-E7CF-AD4F-A9FE-914331968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839BE2-8A9F-164C-961F-AC7E802F4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33D427-1B33-46B9-F932-A52415C40121}"/>
              </a:ext>
            </a:extLst>
          </p:cNvPr>
          <p:cNvSpPr txBox="1"/>
          <p:nvPr/>
        </p:nvSpPr>
        <p:spPr>
          <a:xfrm>
            <a:off x="2812210" y="2375632"/>
            <a:ext cx="8654663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https://vimeo.com/qisva/snowremoval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https://youtu.be/m39gWmTaIbY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7092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068"/>
            <a:ext cx="10591828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Perspiration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1543" y="2156420"/>
            <a:ext cx="5399314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Overly concerned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about grades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Single-minded,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narrow-focused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831" y="4641205"/>
            <a:ext cx="630252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stressed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Not sure “why” they are    learning, but need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good grades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Don’t want to let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anyone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5124" y="5171874"/>
            <a:ext cx="6063711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greater purpose for learning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Balance school work with outside life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Link learning to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their passions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D00FF-B194-534F-BFFE-30135F8B5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731807-C3B7-DE4B-983F-D9CE13F3C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251404"/>
            <a:ext cx="2808515" cy="1862168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1427BA-2717-7744-81E7-76209492A571}"/>
              </a:ext>
            </a:extLst>
          </p:cNvPr>
          <p:cNvSpPr txBox="1"/>
          <p:nvPr/>
        </p:nvSpPr>
        <p:spPr>
          <a:xfrm>
            <a:off x="457200" y="1944808"/>
            <a:ext cx="600891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Determined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ard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W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orking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riven to Succeed</a:t>
            </a:r>
          </a:p>
        </p:txBody>
      </p:sp>
    </p:spTree>
    <p:extLst>
      <p:ext uri="{BB962C8B-B14F-4D97-AF65-F5344CB8AC3E}">
        <p14:creationId xmlns:p14="http://schemas.microsoft.com/office/powerpoint/2010/main" val="2746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977743" y="732972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E4F3BB-EFCF-5A44-9414-B5B1A56F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AD869D-4B01-604A-AE9C-BDB0FCB25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1A80FC-0456-28F3-BBCE-D2813C2BC831}"/>
              </a:ext>
            </a:extLst>
          </p:cNvPr>
          <p:cNvSpPr txBox="1"/>
          <p:nvPr/>
        </p:nvSpPr>
        <p:spPr>
          <a:xfrm>
            <a:off x="2611440" y="2525326"/>
            <a:ext cx="9375385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https://vimeo.com/776344083/affe5a37da</a:t>
            </a: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https://youtu.be/uLjzbSAEmJI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1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597" y="406738"/>
            <a:ext cx="10591828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Aspiration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7" y="1450019"/>
            <a:ext cx="5246914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Connects present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actions to future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dreams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ood idea of</a:t>
            </a:r>
            <a:b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3" y="5041004"/>
            <a:ext cx="5818909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Never feeling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 satisfied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Driven by being best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Frustration with peers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who don’t try or who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interrupt learning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552" y="5405339"/>
            <a:ext cx="6171798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assured they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are on a positive track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Experience meaningful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academic challenges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Breathe!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D4E2EF-7D03-8F43-A9B8-289A1F683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B34FA-24F6-9D45-B706-82C46A678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057" y="223797"/>
            <a:ext cx="2268208" cy="223220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34A884-9E83-5F48-B3EC-0E44F065F4E5}"/>
              </a:ext>
            </a:extLst>
          </p:cNvPr>
          <p:cNvSpPr txBox="1"/>
          <p:nvPr/>
        </p:nvSpPr>
        <p:spPr>
          <a:xfrm>
            <a:off x="5900057" y="2682691"/>
            <a:ext cx="6814459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Cons: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Relaxation is Challenging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Under constant pressure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Self-Serving</a:t>
            </a:r>
          </a:p>
        </p:txBody>
      </p:sp>
    </p:spTree>
    <p:extLst>
      <p:ext uri="{BB962C8B-B14F-4D97-AF65-F5344CB8AC3E}">
        <p14:creationId xmlns:p14="http://schemas.microsoft.com/office/powerpoint/2010/main" val="3472663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94" y="111"/>
                <a:ext cx="146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96417"/>
      </p:ext>
    </p:extLst>
  </p:cSld>
  <p:clrMapOvr>
    <a:masterClrMapping/>
  </p:clrMapOvr>
  <p:transition spd="slow">
    <p:strips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5317130" y="2358211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C2404D-D8C3-654A-843E-18FC05CB1E73}"/>
              </a:ext>
            </a:extLst>
          </p:cNvPr>
          <p:cNvSpPr txBox="1"/>
          <p:nvPr/>
        </p:nvSpPr>
        <p:spPr>
          <a:xfrm rot="20819019">
            <a:off x="-145813" y="2129711"/>
            <a:ext cx="597943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We need 6-8 excited volunteers to come up front!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2AA632-166B-3B42-9D57-D6E249EA2BB9}"/>
              </a:ext>
            </a:extLst>
          </p:cNvPr>
          <p:cNvSpPr txBox="1"/>
          <p:nvPr/>
        </p:nvSpPr>
        <p:spPr>
          <a:xfrm rot="20819019">
            <a:off x="-119456" y="5275109"/>
            <a:ext cx="597943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Warm Up: Establish a passing order with 1 ball.</a:t>
            </a:r>
          </a:p>
        </p:txBody>
      </p:sp>
    </p:spTree>
    <p:extLst>
      <p:ext uri="{BB962C8B-B14F-4D97-AF65-F5344CB8AC3E}">
        <p14:creationId xmlns:p14="http://schemas.microsoft.com/office/powerpoint/2010/main" val="42404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4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620A7D-30D5-3D46-877E-9A60E1CE650F}"/>
              </a:ext>
            </a:extLst>
          </p:cNvPr>
          <p:cNvSpPr txBox="1"/>
          <p:nvPr/>
        </p:nvSpPr>
        <p:spPr>
          <a:xfrm>
            <a:off x="2695485" y="961352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3FC136-7B10-A944-949C-6FB270789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3D1EAC-EE8E-BA4A-9B11-8868E062B3D4}"/>
              </a:ext>
            </a:extLst>
          </p:cNvPr>
          <p:cNvSpPr txBox="1"/>
          <p:nvPr/>
        </p:nvSpPr>
        <p:spPr>
          <a:xfrm>
            <a:off x="1003854" y="3735776"/>
            <a:ext cx="6293416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algn="l" rtl="0" latinLnBrk="1" hangingPunct="0"/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Goal: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 a team,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pass 3 balls through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established order as quickly as you can.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FFFF00"/>
              </a:solidFill>
              <a:latin typeface="Chalkduster" panose="03050602040202020205" pitchFamily="66" charset="77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Rules: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Maintain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same passing order &amp;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everyone must touch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all 3 balls.</a:t>
            </a:r>
            <a:endParaRPr kumimoji="0" lang="en-US" sz="36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6" name="Picture 15" descr="IMG_6943.JPG">
            <a:extLst>
              <a:ext uri="{FF2B5EF4-FFF2-40B4-BE49-F238E27FC236}">
                <a16:creationId xmlns:a16="http://schemas.microsoft.com/office/drawing/2014/main" id="{9F0F2A3F-C7AE-1847-8917-3084AEAED7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5892">
            <a:off x="399881" y="667029"/>
            <a:ext cx="2966023" cy="319153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7" name="Picture 16" descr="Shape, circle&#10;&#10;Description automatically generated">
            <a:extLst>
              <a:ext uri="{FF2B5EF4-FFF2-40B4-BE49-F238E27FC236}">
                <a16:creationId xmlns:a16="http://schemas.microsoft.com/office/drawing/2014/main" id="{1CF8553A-3A15-1B3C-C61B-3C2A578897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25" y="2618020"/>
            <a:ext cx="4650168" cy="6203252"/>
          </a:xfrm>
          <a:prstGeom prst="rect">
            <a:avLst/>
          </a:prstGeom>
          <a:effectLst>
            <a:softEdge rad="267523"/>
          </a:effectLst>
        </p:spPr>
      </p:pic>
    </p:spTree>
    <p:extLst>
      <p:ext uri="{BB962C8B-B14F-4D97-AF65-F5344CB8AC3E}">
        <p14:creationId xmlns:p14="http://schemas.microsoft.com/office/powerpoint/2010/main" val="1268258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053" y="287414"/>
            <a:ext cx="10487610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1367824" y="8826837"/>
            <a:ext cx="98906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https://quagliainstitute.org/aspirations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 descr="A qr code with a picture of people&#10;&#10;Description automatically generated">
            <a:extLst>
              <a:ext uri="{FF2B5EF4-FFF2-40B4-BE49-F238E27FC236}">
                <a16:creationId xmlns:a16="http://schemas.microsoft.com/office/drawing/2014/main" id="{F10E2186-1BDF-047A-2257-88D4FF8AB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060" y="1429219"/>
            <a:ext cx="6840220" cy="689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1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Story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Squares Lesson Plan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21428" b="2678"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4" name="Picture 3" descr="A paper with text and words&#10;&#10;Description automatically generated">
            <a:extLst>
              <a:ext uri="{FF2B5EF4-FFF2-40B4-BE49-F238E27FC236}">
                <a16:creationId xmlns:a16="http://schemas.microsoft.com/office/drawing/2014/main" id="{CEF28882-339E-13B2-A1C2-1289652A7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8" y="2749244"/>
            <a:ext cx="5564779" cy="6805122"/>
          </a:xfrm>
          <a:prstGeom prst="rect">
            <a:avLst/>
          </a:prstGeom>
        </p:spPr>
      </p:pic>
      <p:pic>
        <p:nvPicPr>
          <p:cNvPr id="10" name="Picture 9" descr="A white rectangular grid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490D1CAE-677B-3E4C-A98C-D7FFC4DE38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43" y="2275115"/>
            <a:ext cx="5002434" cy="654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0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Quadrants Instructional Strategies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21428" b="2678"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4" name="Picture 3" descr="A poster of a strategy&#10;&#10;Description automatically generated with medium confidence">
            <a:extLst>
              <a:ext uri="{FF2B5EF4-FFF2-40B4-BE49-F238E27FC236}">
                <a16:creationId xmlns:a16="http://schemas.microsoft.com/office/drawing/2014/main" id="{AD2C9780-11C2-17BA-B34C-B51B9E9EC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66" y="2742487"/>
            <a:ext cx="5501546" cy="6890825"/>
          </a:xfrm>
          <a:prstGeom prst="rect">
            <a:avLst/>
          </a:prstGeom>
        </p:spPr>
      </p:pic>
      <p:pic>
        <p:nvPicPr>
          <p:cNvPr id="8" name="Picture 7" descr="A poster of a strategy&#10;&#10;Description automatically generated with medium confidence">
            <a:extLst>
              <a:ext uri="{FF2B5EF4-FFF2-40B4-BE49-F238E27FC236}">
                <a16:creationId xmlns:a16="http://schemas.microsoft.com/office/drawing/2014/main" id="{84EB30B7-2088-7577-9E8B-C009AB346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029" y="2528302"/>
            <a:ext cx="5076314" cy="645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9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Profile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Student Resources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21428" b="2678"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5" name="Picture 4" descr="A paper with text and images&#10;&#10;Description automatically generated">
            <a:extLst>
              <a:ext uri="{FF2B5EF4-FFF2-40B4-BE49-F238E27FC236}">
                <a16:creationId xmlns:a16="http://schemas.microsoft.com/office/drawing/2014/main" id="{58FE4D02-E7FC-E15F-3707-48E9FFC27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95" y="2749244"/>
            <a:ext cx="5254394" cy="6753648"/>
          </a:xfrm>
          <a:prstGeom prst="rect">
            <a:avLst/>
          </a:prstGeom>
        </p:spPr>
      </p:pic>
      <p:pic>
        <p:nvPicPr>
          <p:cNvPr id="10" name="Picture 9" descr="A page of a personal dream&#10;&#10;Description automatically generated with medium confidence">
            <a:extLst>
              <a:ext uri="{FF2B5EF4-FFF2-40B4-BE49-F238E27FC236}">
                <a16:creationId xmlns:a16="http://schemas.microsoft.com/office/drawing/2014/main" id="{BBE03E38-9696-9E16-12E2-704064296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619" y="2283397"/>
            <a:ext cx="5076208" cy="666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8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Profile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Educator Reflection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21428" b="2678"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5" name="Picture 4" descr="A yellow and black chart&#10;&#10;Description automatically generated with medium confidence">
            <a:extLst>
              <a:ext uri="{FF2B5EF4-FFF2-40B4-BE49-F238E27FC236}">
                <a16:creationId xmlns:a16="http://schemas.microsoft.com/office/drawing/2014/main" id="{6DA37AE3-FBD3-9C7A-FF91-EA63F4F2A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890" y="2749244"/>
            <a:ext cx="9023019" cy="662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1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658" y="257476"/>
            <a:ext cx="11827956" cy="442479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1B286D-E253-9B28-F46D-D83786968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01" y="2464890"/>
            <a:ext cx="6777631" cy="677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35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24614" y="2783699"/>
            <a:ext cx="6927241" cy="516346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0C2145E-9FCB-2F90-8F7E-1237B9AED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1156">
            <a:off x="941715" y="2004202"/>
            <a:ext cx="4968629" cy="6116616"/>
          </a:xfrm>
          <a:prstGeom prst="rect">
            <a:avLst/>
          </a:prstGeom>
          <a:effectLst>
            <a:softEdge rad="211902"/>
          </a:effectLst>
        </p:spPr>
      </p:pic>
    </p:spTree>
    <p:extLst>
      <p:ext uri="{BB962C8B-B14F-4D97-AF65-F5344CB8AC3E}">
        <p14:creationId xmlns:p14="http://schemas.microsoft.com/office/powerpoint/2010/main" val="514317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63" y="7616794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60421" y="2279747"/>
            <a:ext cx="13165221" cy="240885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Aspirations: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Balancing Dreaming &amp; Doing to Reach Your Fullest Potential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139871" y="3855776"/>
            <a:ext cx="13165220" cy="419396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11, 2024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424" y="115865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268683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74832</TotalTime>
  <Words>809</Words>
  <Application>Microsoft Macintosh PowerPoint</Application>
  <PresentationFormat>Custom</PresentationFormat>
  <Paragraphs>232</Paragraphs>
  <Slides>35</Slides>
  <Notes>14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Chalkboard</vt:lpstr>
      <vt:lpstr>Chalkduster</vt:lpstr>
      <vt:lpstr>Comic Sans MS</vt:lpstr>
      <vt:lpstr>Helvetica Neue</vt:lpstr>
      <vt:lpstr>Times New Roman Bold</vt:lpstr>
      <vt:lpstr>White</vt:lpstr>
      <vt:lpstr>PowerPoint Presentation</vt:lpstr>
      <vt:lpstr>Learning Intention We are learning about the Aspirations Profile as a resource for supporting teachers &amp; students in reaching their fullest potential. </vt:lpstr>
      <vt:lpstr>Challenge Time…</vt:lpstr>
      <vt:lpstr>PowerPoint Presentation</vt:lpstr>
      <vt:lpstr>PowerPoint Presentation</vt:lpstr>
      <vt:lpstr>PowerPoint Presentation</vt:lpstr>
      <vt:lpstr>Challenge Time! Aspirations Profile 4-Corners of Reflection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Aspirations Story Squares Lesson Plan</vt:lpstr>
      <vt:lpstr>Aspirations Quadrants Instructional Strategies</vt:lpstr>
      <vt:lpstr>Aspirations Profile Student Resources</vt:lpstr>
      <vt:lpstr>Aspirations Profile Educator Reflection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223</cp:revision>
  <cp:lastPrinted>2024-07-19T14:41:00Z</cp:lastPrinted>
  <dcterms:modified xsi:type="dcterms:W3CDTF">2024-09-12T13:38:46Z</dcterms:modified>
</cp:coreProperties>
</file>