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3"/>
  </p:notesMasterIdLst>
  <p:handoutMasterIdLst>
    <p:handoutMasterId r:id="rId64"/>
  </p:handoutMasterIdLst>
  <p:sldIdLst>
    <p:sldId id="970" r:id="rId2"/>
    <p:sldId id="1373" r:id="rId3"/>
    <p:sldId id="1397" r:id="rId4"/>
    <p:sldId id="932" r:id="rId5"/>
    <p:sldId id="1040" r:id="rId6"/>
    <p:sldId id="1398" r:id="rId7"/>
    <p:sldId id="1399" r:id="rId8"/>
    <p:sldId id="1394" r:id="rId9"/>
    <p:sldId id="1431" r:id="rId10"/>
    <p:sldId id="1028" r:id="rId11"/>
    <p:sldId id="1026" r:id="rId12"/>
    <p:sldId id="1002" r:id="rId13"/>
    <p:sldId id="1400" r:id="rId14"/>
    <p:sldId id="1401" r:id="rId15"/>
    <p:sldId id="973" r:id="rId16"/>
    <p:sldId id="994" r:id="rId17"/>
    <p:sldId id="977" r:id="rId18"/>
    <p:sldId id="845" r:id="rId19"/>
    <p:sldId id="355" r:id="rId20"/>
    <p:sldId id="1372" r:id="rId21"/>
    <p:sldId id="974" r:id="rId22"/>
    <p:sldId id="975" r:id="rId23"/>
    <p:sldId id="979" r:id="rId24"/>
    <p:sldId id="472" r:id="rId25"/>
    <p:sldId id="1217" r:id="rId26"/>
    <p:sldId id="980" r:id="rId27"/>
    <p:sldId id="995" r:id="rId28"/>
    <p:sldId id="473" r:id="rId29"/>
    <p:sldId id="981" r:id="rId30"/>
    <p:sldId id="528" r:id="rId31"/>
    <p:sldId id="521" r:id="rId32"/>
    <p:sldId id="982" r:id="rId33"/>
    <p:sldId id="522" r:id="rId34"/>
    <p:sldId id="523" r:id="rId35"/>
    <p:sldId id="1212" r:id="rId36"/>
    <p:sldId id="983" r:id="rId37"/>
    <p:sldId id="1427" r:id="rId38"/>
    <p:sldId id="1001" r:id="rId39"/>
    <p:sldId id="482" r:id="rId40"/>
    <p:sldId id="985" r:id="rId41"/>
    <p:sldId id="1428" r:id="rId42"/>
    <p:sldId id="524" r:id="rId43"/>
    <p:sldId id="998" r:id="rId44"/>
    <p:sldId id="799" r:id="rId45"/>
    <p:sldId id="525" r:id="rId46"/>
    <p:sldId id="526" r:id="rId47"/>
    <p:sldId id="986" r:id="rId48"/>
    <p:sldId id="987" r:id="rId49"/>
    <p:sldId id="1430" r:id="rId50"/>
    <p:sldId id="1426" r:id="rId51"/>
    <p:sldId id="1429" r:id="rId52"/>
    <p:sldId id="1412" r:id="rId53"/>
    <p:sldId id="388" r:id="rId54"/>
    <p:sldId id="991" r:id="rId55"/>
    <p:sldId id="402" r:id="rId56"/>
    <p:sldId id="1408" r:id="rId57"/>
    <p:sldId id="1425" r:id="rId58"/>
    <p:sldId id="347" r:id="rId59"/>
    <p:sldId id="1419" r:id="rId60"/>
    <p:sldId id="1390" r:id="rId61"/>
    <p:sldId id="1392" r:id="rId62"/>
  </p:sldIdLst>
  <p:sldSz cx="13004800" cy="9753600"/>
  <p:notesSz cx="6858000" cy="9144000"/>
  <p:defaultTextStyle>
    <a:lvl1pPr algn="ctr" defTabSz="584200">
      <a:defRPr sz="3600">
        <a:latin typeface="+mn-lt"/>
        <a:ea typeface="+mn-ea"/>
        <a:cs typeface="+mn-cs"/>
        <a:sym typeface="Helvetica Light"/>
      </a:defRPr>
    </a:lvl1pPr>
    <a:lvl2pPr indent="228600" algn="ctr" defTabSz="584200">
      <a:defRPr sz="3600">
        <a:latin typeface="+mn-lt"/>
        <a:ea typeface="+mn-ea"/>
        <a:cs typeface="+mn-cs"/>
        <a:sym typeface="Helvetica Light"/>
      </a:defRPr>
    </a:lvl2pPr>
    <a:lvl3pPr indent="457200" algn="ctr" defTabSz="584200">
      <a:defRPr sz="3600">
        <a:latin typeface="+mn-lt"/>
        <a:ea typeface="+mn-ea"/>
        <a:cs typeface="+mn-cs"/>
        <a:sym typeface="Helvetica Light"/>
      </a:defRPr>
    </a:lvl3pPr>
    <a:lvl4pPr indent="685800" algn="ctr" defTabSz="584200">
      <a:defRPr sz="3600">
        <a:latin typeface="+mn-lt"/>
        <a:ea typeface="+mn-ea"/>
        <a:cs typeface="+mn-cs"/>
        <a:sym typeface="Helvetica Light"/>
      </a:defRPr>
    </a:lvl4pPr>
    <a:lvl5pPr indent="914400" algn="ctr" defTabSz="584200">
      <a:defRPr sz="3600">
        <a:latin typeface="+mn-lt"/>
        <a:ea typeface="+mn-ea"/>
        <a:cs typeface="+mn-cs"/>
        <a:sym typeface="Helvetica Light"/>
      </a:defRPr>
    </a:lvl5pPr>
    <a:lvl6pPr indent="1143000" algn="ctr" defTabSz="584200">
      <a:defRPr sz="3600">
        <a:latin typeface="+mn-lt"/>
        <a:ea typeface="+mn-ea"/>
        <a:cs typeface="+mn-cs"/>
        <a:sym typeface="Helvetica Light"/>
      </a:defRPr>
    </a:lvl6pPr>
    <a:lvl7pPr indent="1371600" algn="ctr" defTabSz="584200">
      <a:defRPr sz="3600">
        <a:latin typeface="+mn-lt"/>
        <a:ea typeface="+mn-ea"/>
        <a:cs typeface="+mn-cs"/>
        <a:sym typeface="Helvetica Light"/>
      </a:defRPr>
    </a:lvl7pPr>
    <a:lvl8pPr indent="1600200" algn="ctr" defTabSz="584200">
      <a:defRPr sz="3600">
        <a:latin typeface="+mn-lt"/>
        <a:ea typeface="+mn-ea"/>
        <a:cs typeface="+mn-cs"/>
        <a:sym typeface="Helvetica Light"/>
      </a:defRPr>
    </a:lvl8pPr>
    <a:lvl9pPr indent="1828800" algn="ctr" defTabSz="584200">
      <a:defRPr sz="3600">
        <a:latin typeface="+mn-lt"/>
        <a:ea typeface="+mn-ea"/>
        <a:cs typeface="+mn-cs"/>
        <a:sym typeface="Helvetica Light"/>
      </a:defRPr>
    </a:lvl9pPr>
  </p:defaultTextStyle>
  <p:extLst>
    <p:ext uri="{EFAFB233-063F-42B5-8137-9DF3F51BA10A}">
      <p15:sldGuideLst xmlns:p15="http://schemas.microsoft.com/office/powerpoint/2012/main">
        <p15:guide id="1" orient="horz" pos="3072">
          <p15:clr>
            <a:srgbClr val="A4A3A4"/>
          </p15:clr>
        </p15:guide>
        <p15:guide id="2" pos="40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9" hiddenSlides="1" frameSlides="1"/>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A647"/>
    <a:srgbClr val="F4B7AD"/>
    <a:srgbClr val="FF68B7"/>
    <a:srgbClr val="97C72B"/>
    <a:srgbClr val="2265B2"/>
    <a:srgbClr val="0D3F7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a:tcStyle>
        <a:tcBdr/>
        <a:fill>
          <a:solidFill>
            <a:srgbClr val="C3C2C2"/>
          </a:solidFill>
        </a:fill>
      </a:tcStyle>
    </a:band2H>
    <a:firstCol>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103" autoAdjust="0"/>
    <p:restoredTop sz="86599" autoAdjust="0"/>
  </p:normalViewPr>
  <p:slideViewPr>
    <p:cSldViewPr snapToGrid="0" snapToObjects="1">
      <p:cViewPr varScale="1">
        <p:scale>
          <a:sx n="77" d="100"/>
          <a:sy n="77" d="100"/>
        </p:scale>
        <p:origin x="2416" y="200"/>
      </p:cViewPr>
      <p:guideLst>
        <p:guide orient="horz" pos="3072"/>
        <p:guide pos="4096"/>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6FD5624-B99E-DD4A-BF69-6A9B48023F12}" type="datetimeFigureOut">
              <a:rPr lang="en-US" smtClean="0"/>
              <a:t>3/27/25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2433CFD-CE91-9347-BE29-D87900127581}" type="slidenum">
              <a:rPr lang="en-US" smtClean="0"/>
              <a:t>‹#›</a:t>
            </a:fld>
            <a:endParaRPr lang="en-US"/>
          </a:p>
        </p:txBody>
      </p:sp>
    </p:spTree>
    <p:extLst>
      <p:ext uri="{BB962C8B-B14F-4D97-AF65-F5344CB8AC3E}">
        <p14:creationId xmlns:p14="http://schemas.microsoft.com/office/powerpoint/2010/main" val="21955583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9" name="Shape 39"/>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40" name="Shape 40"/>
          <p:cNvSpPr>
            <a:spLocks noGrp="1"/>
          </p:cNvSpPr>
          <p:nvPr>
            <p:ph type="body" sz="quarter" idx="1"/>
          </p:nvPr>
        </p:nvSpPr>
        <p:spPr>
          <a:xfrm>
            <a:off x="914400" y="4343400"/>
            <a:ext cx="5029200" cy="4114800"/>
          </a:xfrm>
          <a:prstGeom prst="rect">
            <a:avLst/>
          </a:prstGeom>
        </p:spPr>
        <p:txBody>
          <a:bodyPr/>
          <a:lstStyle/>
          <a:p>
            <a:pPr lvl="0"/>
            <a:endParaRPr/>
          </a:p>
        </p:txBody>
      </p:sp>
    </p:spTree>
    <p:extLst>
      <p:ext uri="{BB962C8B-B14F-4D97-AF65-F5344CB8AC3E}">
        <p14:creationId xmlns:p14="http://schemas.microsoft.com/office/powerpoint/2010/main" val="1761393672"/>
      </p:ext>
    </p:extLst>
  </p:cSld>
  <p:clrMap bg1="lt1" tx1="dk1" bg2="lt2" tx2="dk2" accent1="accent1" accent2="accent2" accent3="accent3" accent4="accent4" accent5="accent5" accent6="accent6" hlink="hlink" folHlink="folHlink"/>
  <p:notesStyle>
    <a:lvl1pPr defTabSz="457200">
      <a:lnSpc>
        <a:spcPct val="117999"/>
      </a:lnSpc>
      <a:defRPr sz="2200">
        <a:latin typeface="Helvetica Neue"/>
        <a:ea typeface="Helvetica Neue"/>
        <a:cs typeface="Helvetica Neue"/>
        <a:sym typeface="Helvetica Neue"/>
      </a:defRPr>
    </a:lvl1pPr>
    <a:lvl2pPr indent="228600" defTabSz="457200">
      <a:lnSpc>
        <a:spcPct val="117999"/>
      </a:lnSpc>
      <a:defRPr sz="2200">
        <a:latin typeface="Helvetica Neue"/>
        <a:ea typeface="Helvetica Neue"/>
        <a:cs typeface="Helvetica Neue"/>
        <a:sym typeface="Helvetica Neue"/>
      </a:defRPr>
    </a:lvl2pPr>
    <a:lvl3pPr indent="457200" defTabSz="457200">
      <a:lnSpc>
        <a:spcPct val="117999"/>
      </a:lnSpc>
      <a:defRPr sz="2200">
        <a:latin typeface="Helvetica Neue"/>
        <a:ea typeface="Helvetica Neue"/>
        <a:cs typeface="Helvetica Neue"/>
        <a:sym typeface="Helvetica Neue"/>
      </a:defRPr>
    </a:lvl3pPr>
    <a:lvl4pPr indent="685800" defTabSz="457200">
      <a:lnSpc>
        <a:spcPct val="117999"/>
      </a:lnSpc>
      <a:defRPr sz="2200">
        <a:latin typeface="Helvetica Neue"/>
        <a:ea typeface="Helvetica Neue"/>
        <a:cs typeface="Helvetica Neue"/>
        <a:sym typeface="Helvetica Neue"/>
      </a:defRPr>
    </a:lvl4pPr>
    <a:lvl5pPr indent="914400" defTabSz="457200">
      <a:lnSpc>
        <a:spcPct val="117999"/>
      </a:lnSpc>
      <a:defRPr sz="2200">
        <a:latin typeface="Helvetica Neue"/>
        <a:ea typeface="Helvetica Neue"/>
        <a:cs typeface="Helvetica Neue"/>
        <a:sym typeface="Helvetica Neue"/>
      </a:defRPr>
    </a:lvl5pPr>
    <a:lvl6pPr indent="1143000" defTabSz="457200">
      <a:lnSpc>
        <a:spcPct val="117999"/>
      </a:lnSpc>
      <a:defRPr sz="2200">
        <a:latin typeface="Helvetica Neue"/>
        <a:ea typeface="Helvetica Neue"/>
        <a:cs typeface="Helvetica Neue"/>
        <a:sym typeface="Helvetica Neue"/>
      </a:defRPr>
    </a:lvl6pPr>
    <a:lvl7pPr indent="1371600" defTabSz="457200">
      <a:lnSpc>
        <a:spcPct val="117999"/>
      </a:lnSpc>
      <a:defRPr sz="2200">
        <a:latin typeface="Helvetica Neue"/>
        <a:ea typeface="Helvetica Neue"/>
        <a:cs typeface="Helvetica Neue"/>
        <a:sym typeface="Helvetica Neue"/>
      </a:defRPr>
    </a:lvl7pPr>
    <a:lvl8pPr indent="1600200" defTabSz="457200">
      <a:lnSpc>
        <a:spcPct val="117999"/>
      </a:lnSpc>
      <a:defRPr sz="2200">
        <a:latin typeface="Helvetica Neue"/>
        <a:ea typeface="Helvetica Neue"/>
        <a:cs typeface="Helvetica Neue"/>
        <a:sym typeface="Helvetica Neue"/>
      </a:defRPr>
    </a:lvl8pPr>
    <a:lvl9pPr indent="1828800" defTabSz="45720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1</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12711971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134177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814076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xfrm>
            <a:off x="3884613" y="8685213"/>
            <a:ext cx="2971800" cy="457200"/>
          </a:xfrm>
          <a:prstGeom prst="rect">
            <a:avLst/>
          </a:prstGeom>
          <a:noFill/>
        </p:spPr>
        <p:txBody>
          <a:bodyPr/>
          <a:lstStyle/>
          <a:p>
            <a:fld id="{E8075C52-2517-1740-9648-B3FA197A3066}" type="slidenum">
              <a:rPr lang="en-US">
                <a:latin typeface="Arial" pitchFamily="-65" charset="0"/>
              </a:rPr>
              <a:pPr/>
              <a:t>5</a:t>
            </a:fld>
            <a:endParaRPr lang="en-US">
              <a:latin typeface="Arial" pitchFamily="-65" charset="0"/>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pPr eaLnBrk="1" hangingPunct="1"/>
            <a:endParaRPr lang="en-US" baseline="0" dirty="0">
              <a:latin typeface="Arial" pitchFamily="-65" charset="0"/>
            </a:endParaRPr>
          </a:p>
        </p:txBody>
      </p:sp>
    </p:spTree>
    <p:extLst>
      <p:ext uri="{BB962C8B-B14F-4D97-AF65-F5344CB8AC3E}">
        <p14:creationId xmlns:p14="http://schemas.microsoft.com/office/powerpoint/2010/main" val="21352996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513012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9</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39754733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13</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28002681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14</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22284320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3975876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2084260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defTabSz="457200" rtl="0">
              <a:lnSpc>
                <a:spcPct val="117999"/>
              </a:lnSpc>
            </a:pPr>
            <a:r>
              <a:rPr lang="en-US" dirty="0"/>
              <a:t>This video was taken in my backyard during COVID and used for virtual professional learning sessions with teachers to demonstrate the Odd Dot Out activity and a debrief conversation with students. This group of high school students were in a COVID learning pod together—so don’t worry—I didn’t break any quarantine rules!  </a:t>
            </a:r>
            <a:r>
              <a:rPr lang="en-US" dirty="0">
                <a:sym typeface="Wingdings" pitchFamily="2" charset="2"/>
              </a:rPr>
              <a:t>  Also, sorry for the background noise—my neighbor decided that while I was recording this video would be the perfect time to mow the law! </a:t>
            </a:r>
            <a:r>
              <a:rPr lang="en-US" dirty="0" err="1">
                <a:sym typeface="Wingdings" pitchFamily="2" charset="2"/>
              </a:rPr>
              <a:t>Haha</a:t>
            </a:r>
            <a:r>
              <a:rPr lang="en-US" dirty="0">
                <a:sym typeface="Wingdings" pitchFamily="2" charset="2"/>
              </a:rPr>
              <a:t>!</a:t>
            </a:r>
            <a:endParaRPr lang="en-US" dirty="0"/>
          </a:p>
        </p:txBody>
      </p:sp>
    </p:spTree>
    <p:extLst>
      <p:ext uri="{BB962C8B-B14F-4D97-AF65-F5344CB8AC3E}">
        <p14:creationId xmlns:p14="http://schemas.microsoft.com/office/powerpoint/2010/main" val="37495129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defTabSz="457200" rtl="0">
              <a:lnSpc>
                <a:spcPct val="117999"/>
              </a:lnSpc>
            </a:pPr>
            <a:r>
              <a:rPr lang="en-US" dirty="0"/>
              <a:t>After the activity I served ice cream to the students and captured a few quotes from their natural conversation (not part of my debrief) in the kitchen. It was really quite amazing to listen in on their observations and the connections they made between the “game” and real life in schools.</a:t>
            </a:r>
          </a:p>
        </p:txBody>
      </p:sp>
    </p:spTree>
    <p:extLst>
      <p:ext uri="{BB962C8B-B14F-4D97-AF65-F5344CB8AC3E}">
        <p14:creationId xmlns:p14="http://schemas.microsoft.com/office/powerpoint/2010/main" val="37610954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28</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23261625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37</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36122197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38</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29650173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39</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29371799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1650444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48</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24016959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49</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7791232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defTabSz="457200" rtl="0">
              <a:lnSpc>
                <a:spcPct val="117999"/>
              </a:lnSpc>
            </a:pPr>
            <a:endParaRPr lang="en-US" dirty="0"/>
          </a:p>
        </p:txBody>
      </p:sp>
    </p:spTree>
    <p:extLst>
      <p:ext uri="{BB962C8B-B14F-4D97-AF65-F5344CB8AC3E}">
        <p14:creationId xmlns:p14="http://schemas.microsoft.com/office/powerpoint/2010/main" val="21274343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61</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38162481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 Top">
    <p:bg>
      <p:bgPr>
        <a:solidFill>
          <a:srgbClr val="FFFFFF"/>
        </a:solidFill>
        <a:effectLst/>
      </p:bgPr>
    </p:bg>
    <p:spTree>
      <p:nvGrpSpPr>
        <p:cNvPr id="1" name=""/>
        <p:cNvGrpSpPr/>
        <p:nvPr/>
      </p:nvGrpSpPr>
      <p:grpSpPr>
        <a:xfrm>
          <a:off x="0" y="0"/>
          <a:ext cx="0" cy="0"/>
          <a:chOff x="0" y="0"/>
          <a:chExt cx="0" cy="0"/>
        </a:xfrm>
      </p:grpSpPr>
      <p:sp>
        <p:nvSpPr>
          <p:cNvPr id="17" name="Shape 17"/>
          <p:cNvSpPr>
            <a:spLocks noGrp="1"/>
          </p:cNvSpPr>
          <p:nvPr>
            <p:ph type="title"/>
          </p:nvPr>
        </p:nvSpPr>
        <p:spPr>
          <a:xfrm>
            <a:off x="952500" y="444500"/>
            <a:ext cx="11099800" cy="2159000"/>
          </a:xfrm>
          <a:prstGeom prst="rect">
            <a:avLst/>
          </a:prstGeom>
        </p:spPr>
        <p:txBody>
          <a:bodyPr lIns="0" tIns="0" rIns="0" bIns="0" anchor="ctr">
            <a:normAutofit/>
          </a:bodyPr>
          <a:lstStyle>
            <a:lvl1pPr defTabSz="584200">
              <a:defRPr sz="8000">
                <a:latin typeface="+mn-lt"/>
                <a:ea typeface="+mn-ea"/>
                <a:cs typeface="+mn-cs"/>
                <a:sym typeface="Helvetica Light"/>
              </a:defRPr>
            </a:lvl1pPr>
          </a:lstStyle>
          <a:p>
            <a:pPr lvl="0">
              <a:defRPr sz="1800"/>
            </a:pPr>
            <a:r>
              <a:rPr sz="8000"/>
              <a:t>Title Text</a:t>
            </a: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Bullets">
    <p:bg>
      <p:bgPr>
        <a:solidFill>
          <a:srgbClr val="FFFFFF"/>
        </a:solidFill>
        <a:effectLst/>
      </p:bgPr>
    </p:bg>
    <p:spTree>
      <p:nvGrpSpPr>
        <p:cNvPr id="1" name=""/>
        <p:cNvGrpSpPr/>
        <p:nvPr/>
      </p:nvGrpSpPr>
      <p:grpSpPr>
        <a:xfrm>
          <a:off x="0" y="0"/>
          <a:ext cx="0" cy="0"/>
          <a:chOff x="0" y="0"/>
          <a:chExt cx="0" cy="0"/>
        </a:xfrm>
      </p:grpSpPr>
      <p:sp>
        <p:nvSpPr>
          <p:cNvPr id="25" name="Shape 25"/>
          <p:cNvSpPr>
            <a:spLocks noGrp="1"/>
          </p:cNvSpPr>
          <p:nvPr>
            <p:ph type="body" idx="1"/>
          </p:nvPr>
        </p:nvSpPr>
        <p:spPr>
          <a:xfrm>
            <a:off x="952500" y="1270000"/>
            <a:ext cx="11099800" cy="7213600"/>
          </a:xfrm>
          <a:prstGeom prst="rect">
            <a:avLst/>
          </a:prstGeom>
        </p:spPr>
        <p:txBody>
          <a:bodyPr lIns="0" tIns="0" rIns="0" bIns="0" anchor="ctr">
            <a:normAutofit/>
          </a:bodyPr>
          <a:lstStyle>
            <a:lvl1pPr marL="444500" indent="-444500" defTabSz="584200">
              <a:spcBef>
                <a:spcPts val="4200"/>
              </a:spcBef>
              <a:buSzPct val="75000"/>
              <a:defRPr sz="3600">
                <a:latin typeface="+mn-lt"/>
                <a:ea typeface="+mn-ea"/>
                <a:cs typeface="+mn-cs"/>
                <a:sym typeface="Helvetica Light"/>
              </a:defRPr>
            </a:lvl1pPr>
            <a:lvl2pPr marL="889000" indent="-444500" defTabSz="584200">
              <a:spcBef>
                <a:spcPts val="4200"/>
              </a:spcBef>
              <a:buSzPct val="75000"/>
              <a:buChar char="•"/>
              <a:defRPr sz="3600">
                <a:latin typeface="+mn-lt"/>
                <a:ea typeface="+mn-ea"/>
                <a:cs typeface="+mn-cs"/>
                <a:sym typeface="Helvetica Light"/>
              </a:defRPr>
            </a:lvl2pPr>
            <a:lvl3pPr indent="-444500" defTabSz="584200">
              <a:spcBef>
                <a:spcPts val="4200"/>
              </a:spcBef>
              <a:buSzPct val="75000"/>
              <a:defRPr sz="3600">
                <a:latin typeface="+mn-lt"/>
                <a:ea typeface="+mn-ea"/>
                <a:cs typeface="+mn-cs"/>
                <a:sym typeface="Helvetica Light"/>
              </a:defRPr>
            </a:lvl3pPr>
            <a:lvl4pPr marL="1778000" indent="-444500" defTabSz="584200">
              <a:spcBef>
                <a:spcPts val="4200"/>
              </a:spcBef>
              <a:buSzPct val="75000"/>
              <a:buChar char="•"/>
              <a:defRPr sz="3600">
                <a:latin typeface="+mn-lt"/>
                <a:ea typeface="+mn-ea"/>
                <a:cs typeface="+mn-cs"/>
                <a:sym typeface="Helvetica Light"/>
              </a:defRPr>
            </a:lvl4pPr>
            <a:lvl5pPr marL="2222500" indent="-444500" defTabSz="584200">
              <a:spcBef>
                <a:spcPts val="4200"/>
              </a:spcBef>
              <a:buSzPct val="75000"/>
              <a:buChar char="•"/>
              <a:defRPr sz="3600">
                <a:latin typeface="+mn-lt"/>
                <a:ea typeface="+mn-ea"/>
                <a:cs typeface="+mn-cs"/>
                <a:sym typeface="Helvetica Light"/>
              </a:defRPr>
            </a:lvl5pPr>
          </a:lstStyle>
          <a:p>
            <a:pPr lvl="0">
              <a:defRPr sz="1800"/>
            </a:pPr>
            <a:r>
              <a:rPr sz="3600"/>
              <a:t>Body Level One</a:t>
            </a:r>
          </a:p>
          <a:p>
            <a:pPr lvl="1">
              <a:defRPr sz="1800"/>
            </a:pPr>
            <a:r>
              <a:rPr sz="3600"/>
              <a:t>Body Level Two</a:t>
            </a:r>
          </a:p>
          <a:p>
            <a:pPr lvl="2">
              <a:defRPr sz="1800"/>
            </a:pPr>
            <a:r>
              <a:rPr sz="3600"/>
              <a:t>Body Level Three</a:t>
            </a:r>
          </a:p>
          <a:p>
            <a:pPr lvl="3">
              <a:defRPr sz="1800"/>
            </a:pPr>
            <a:r>
              <a:rPr sz="3600"/>
              <a:t>Body Level Four</a:t>
            </a:r>
          </a:p>
          <a:p>
            <a:pPr lvl="4">
              <a:defRPr sz="1800"/>
            </a:pPr>
            <a:r>
              <a:rPr sz="3600"/>
              <a:t>Body Level Five</a:t>
            </a: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Photo - 3 Up">
    <p:bg>
      <p:bgPr>
        <a:solidFill>
          <a:srgbClr val="FFFFFF"/>
        </a:solidFill>
        <a:effectLst/>
      </p:bgPr>
    </p:bg>
    <p:spTree>
      <p:nvGrpSpPr>
        <p:cNvPr id="1" name=""/>
        <p:cNvGrpSpPr/>
        <p:nvPr/>
      </p:nvGrpSpPr>
      <p:grpSpPr>
        <a:xfrm>
          <a:off x="0" y="0"/>
          <a:ext cx="0" cy="0"/>
          <a:chOff x="0" y="0"/>
          <a:chExt cx="0" cy="0"/>
        </a:xfrm>
      </p:grpSpPr>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Quote">
    <p:bg>
      <p:bgPr>
        <a:solidFill>
          <a:srgbClr val="FFFFFF"/>
        </a:solidFill>
        <a:effectLst/>
      </p:bgPr>
    </p:bg>
    <p:spTree>
      <p:nvGrpSpPr>
        <p:cNvPr id="1" name=""/>
        <p:cNvGrpSpPr/>
        <p:nvPr/>
      </p:nvGrpSpPr>
      <p:grpSpPr>
        <a:xfrm>
          <a:off x="0" y="0"/>
          <a:ext cx="0" cy="0"/>
          <a:chOff x="0" y="0"/>
          <a:chExt cx="0" cy="0"/>
        </a:xfrm>
      </p:grpSpPr>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32" name="Shape 32"/>
          <p:cNvSpPr>
            <a:spLocks noGrp="1"/>
          </p:cNvSpPr>
          <p:nvPr>
            <p:ph type="title"/>
          </p:nvPr>
        </p:nvSpPr>
        <p:spPr>
          <a:xfrm>
            <a:off x="975359" y="3029937"/>
            <a:ext cx="11054082" cy="2497103"/>
          </a:xfrm>
          <a:prstGeom prst="rect">
            <a:avLst/>
          </a:prstGeom>
        </p:spPr>
        <p:txBody>
          <a:bodyPr/>
          <a:lstStyle/>
          <a:p>
            <a:pPr lvl="0">
              <a:defRPr sz="1800"/>
            </a:pPr>
            <a:r>
              <a:rPr sz="6200"/>
              <a:t>Title Text</a:t>
            </a:r>
          </a:p>
        </p:txBody>
      </p:sp>
      <p:sp>
        <p:nvSpPr>
          <p:cNvPr id="33" name="Shape 33"/>
          <p:cNvSpPr>
            <a:spLocks noGrp="1"/>
          </p:cNvSpPr>
          <p:nvPr>
            <p:ph type="body" idx="1"/>
          </p:nvPr>
        </p:nvSpPr>
        <p:spPr>
          <a:xfrm>
            <a:off x="1950719" y="5527040"/>
            <a:ext cx="9103361" cy="4226561"/>
          </a:xfrm>
          <a:prstGeom prst="rect">
            <a:avLst/>
          </a:prstGeom>
        </p:spPr>
        <p:txBody>
          <a:bodyPr/>
          <a:lstStyle>
            <a:lvl1pPr marL="0" indent="0" algn="ctr">
              <a:buSzTx/>
              <a:buNone/>
            </a:lvl1pPr>
            <a:lvl2pPr marL="0" indent="457200" algn="ctr">
              <a:buSzTx/>
              <a:buNone/>
            </a:lvl2pPr>
            <a:lvl3pPr marL="0" indent="914400" algn="ctr">
              <a:buSzTx/>
              <a:buNone/>
            </a:lvl3pPr>
            <a:lvl4pPr marL="0" indent="1371600" algn="ctr">
              <a:buSzTx/>
              <a:buNone/>
            </a:lvl4pPr>
            <a:lvl5pPr marL="0" indent="1828800" algn="ctr">
              <a:buSzTx/>
              <a:buNone/>
            </a:lvl5pPr>
          </a:lstStyle>
          <a:p>
            <a:pPr lvl="0">
              <a:defRPr sz="1800"/>
            </a:pPr>
            <a:r>
              <a:rPr sz="4400"/>
              <a:t>Body Level One</a:t>
            </a:r>
          </a:p>
          <a:p>
            <a:pPr lvl="1">
              <a:defRPr sz="1800"/>
            </a:pPr>
            <a:r>
              <a:rPr sz="4400"/>
              <a:t>Body Level Two</a:t>
            </a:r>
          </a:p>
          <a:p>
            <a:pPr lvl="2">
              <a:defRPr sz="1800"/>
            </a:pPr>
            <a:r>
              <a:rPr sz="4400"/>
              <a:t>Body Level Three</a:t>
            </a:r>
          </a:p>
          <a:p>
            <a:pPr lvl="3">
              <a:defRPr sz="1800"/>
            </a:pPr>
            <a:r>
              <a:rPr sz="4400"/>
              <a:t>Body Level Four</a:t>
            </a:r>
          </a:p>
          <a:p>
            <a:pPr lvl="4">
              <a:defRPr sz="1800"/>
            </a:pPr>
            <a:r>
              <a:rPr sz="4400"/>
              <a:t>Body Level Five</a:t>
            </a:r>
          </a:p>
        </p:txBody>
      </p:sp>
      <p:sp>
        <p:nvSpPr>
          <p:cNvPr id="34" name="Shape 34"/>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650240" y="8882098"/>
            <a:ext cx="3034453" cy="677333"/>
          </a:xfrm>
          <a:prstGeom prst="rect">
            <a:avLst/>
          </a:prstGeom>
          <a:ln/>
        </p:spPr>
        <p:txBody>
          <a:bodyPr/>
          <a:lstStyle>
            <a:lvl1pPr>
              <a:defRPr/>
            </a:lvl1pPr>
          </a:lstStyle>
          <a:p>
            <a:pPr>
              <a:defRPr/>
            </a:pPr>
            <a:endParaRPr lang="en-US"/>
          </a:p>
        </p:txBody>
      </p:sp>
      <p:sp>
        <p:nvSpPr>
          <p:cNvPr id="3" name="Rectangle 5"/>
          <p:cNvSpPr>
            <a:spLocks noGrp="1" noChangeArrowheads="1"/>
          </p:cNvSpPr>
          <p:nvPr>
            <p:ph type="ftr" sz="quarter" idx="11"/>
          </p:nvPr>
        </p:nvSpPr>
        <p:spPr>
          <a:xfrm>
            <a:off x="4443307" y="8882098"/>
            <a:ext cx="4118187" cy="677333"/>
          </a:xfrm>
          <a:prstGeom prst="rect">
            <a:avLst/>
          </a:prstGeom>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xfrm>
            <a:off x="9320107" y="8882098"/>
            <a:ext cx="3034453" cy="500648"/>
          </a:xfrm>
          <a:prstGeom prst="rect">
            <a:avLst/>
          </a:prstGeom>
          <a:ln/>
        </p:spPr>
        <p:txBody>
          <a:bodyPr/>
          <a:lstStyle>
            <a:lvl1pPr>
              <a:defRPr/>
            </a:lvl1pPr>
          </a:lstStyle>
          <a:p>
            <a:pPr>
              <a:defRPr/>
            </a:pPr>
            <a:fld id="{E23AAA35-D58F-994F-8D59-908B34794038}" type="slidenum">
              <a:rPr lang="en-US"/>
              <a:pPr>
                <a:defRPr/>
              </a:pPr>
              <a:t>‹#›</a:t>
            </a:fld>
            <a:endParaRPr lang="en-US"/>
          </a:p>
        </p:txBody>
      </p:sp>
    </p:spTree>
    <p:extLst>
      <p:ext uri="{BB962C8B-B14F-4D97-AF65-F5344CB8AC3E}">
        <p14:creationId xmlns:p14="http://schemas.microsoft.com/office/powerpoint/2010/main" val="20907374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50240" y="390596"/>
            <a:ext cx="11704320" cy="16256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50240" y="2275841"/>
            <a:ext cx="11704320" cy="643692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xfrm>
            <a:off x="650240" y="8882098"/>
            <a:ext cx="3034453" cy="677333"/>
          </a:xfrm>
          <a:prstGeom prst="rect">
            <a:avLst/>
          </a:prstGeom>
          <a:ln/>
        </p:spPr>
        <p:txBody>
          <a:bodyPr lIns="130046" tIns="65023" rIns="130046" bIns="65023"/>
          <a:lstStyle>
            <a:lvl1pPr>
              <a:defRPr/>
            </a:lvl1pPr>
          </a:lstStyle>
          <a:p>
            <a:pPr>
              <a:defRPr/>
            </a:pPr>
            <a:endParaRPr lang="en-US"/>
          </a:p>
        </p:txBody>
      </p:sp>
      <p:sp>
        <p:nvSpPr>
          <p:cNvPr id="5" name="Rectangle 5"/>
          <p:cNvSpPr>
            <a:spLocks noGrp="1" noChangeArrowheads="1"/>
          </p:cNvSpPr>
          <p:nvPr>
            <p:ph type="ftr" sz="quarter" idx="11"/>
          </p:nvPr>
        </p:nvSpPr>
        <p:spPr>
          <a:xfrm>
            <a:off x="4443307" y="8882098"/>
            <a:ext cx="4118187" cy="677333"/>
          </a:xfrm>
          <a:prstGeom prst="rect">
            <a:avLst/>
          </a:prstGeom>
          <a:ln/>
        </p:spPr>
        <p:txBody>
          <a:bodyPr lIns="130046" tIns="65023" rIns="130046" bIns="65023"/>
          <a:lstStyle>
            <a:lvl1pPr>
              <a:defRPr/>
            </a:lvl1pPr>
          </a:lstStyle>
          <a:p>
            <a:pPr>
              <a:defRPr/>
            </a:pPr>
            <a:endParaRPr lang="en-US"/>
          </a:p>
        </p:txBody>
      </p:sp>
      <p:sp>
        <p:nvSpPr>
          <p:cNvPr id="6" name="Rectangle 6"/>
          <p:cNvSpPr>
            <a:spLocks noGrp="1" noChangeArrowheads="1"/>
          </p:cNvSpPr>
          <p:nvPr>
            <p:ph type="sldNum" sz="quarter" idx="12"/>
          </p:nvPr>
        </p:nvSpPr>
        <p:spPr>
          <a:xfrm>
            <a:off x="9320107" y="8882098"/>
            <a:ext cx="3034453" cy="500648"/>
          </a:xfrm>
          <a:prstGeom prst="rect">
            <a:avLst/>
          </a:prstGeom>
          <a:ln/>
        </p:spPr>
        <p:txBody>
          <a:bodyPr/>
          <a:lstStyle>
            <a:lvl1pPr>
              <a:defRPr/>
            </a:lvl1pPr>
          </a:lstStyle>
          <a:p>
            <a:pPr>
              <a:defRPr/>
            </a:pPr>
            <a:fld id="{5ADE5B17-1B6C-B140-B3A4-2DB230358886}" type="slidenum">
              <a:rPr lang="en-US"/>
              <a:pPr>
                <a:defRPr/>
              </a:pPr>
              <a:t>‹#›</a:t>
            </a:fld>
            <a:endParaRPr lang="en-US"/>
          </a:p>
        </p:txBody>
      </p:sp>
    </p:spTree>
    <p:extLst>
      <p:ext uri="{BB962C8B-B14F-4D97-AF65-F5344CB8AC3E}">
        <p14:creationId xmlns:p14="http://schemas.microsoft.com/office/powerpoint/2010/main" val="948983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Shape 102"/>
          <p:cNvSpPr>
            <a:spLocks noGrp="1"/>
          </p:cNvSpPr>
          <p:nvPr>
            <p:ph type="pic" idx="13"/>
          </p:nvPr>
        </p:nvSpPr>
        <p:spPr>
          <a:xfrm>
            <a:off x="0" y="0"/>
            <a:ext cx="13004800" cy="9753600"/>
          </a:xfrm>
          <a:prstGeom prst="rect">
            <a:avLst/>
          </a:prstGeom>
        </p:spPr>
        <p:txBody>
          <a:bodyPr lIns="91439" tIns="45719" rIns="91439" bIns="45719" anchor="t">
            <a:noAutofit/>
          </a:bodyPr>
          <a:lstStyle/>
          <a:p>
            <a:endParaRPr/>
          </a:p>
        </p:txBody>
      </p:sp>
      <p:sp>
        <p:nvSpPr>
          <p:cNvPr id="103" name="Shape 103"/>
          <p:cNvSpPr>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128265414"/>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0"/>
          <a:srcRect/>
          <a:stretch>
            <a:fillRect/>
          </a:stretch>
        </a:blip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650239" y="390596"/>
            <a:ext cx="11704322" cy="1885245"/>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lstStyle/>
          <a:p>
            <a:pPr lvl="0">
              <a:defRPr sz="1800"/>
            </a:pPr>
            <a:r>
              <a:rPr sz="6200"/>
              <a:t>Title Text</a:t>
            </a:r>
          </a:p>
        </p:txBody>
      </p:sp>
      <p:sp>
        <p:nvSpPr>
          <p:cNvPr id="3" name="Shape 3"/>
          <p:cNvSpPr>
            <a:spLocks noGrp="1"/>
          </p:cNvSpPr>
          <p:nvPr>
            <p:ph type="body" idx="1"/>
          </p:nvPr>
        </p:nvSpPr>
        <p:spPr>
          <a:xfrm>
            <a:off x="650239" y="2275839"/>
            <a:ext cx="11704322" cy="7477761"/>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lstStyle/>
          <a:p>
            <a:pPr lvl="0">
              <a:defRPr sz="1800"/>
            </a:pPr>
            <a:r>
              <a:rPr sz="4400"/>
              <a:t>Body Level One</a:t>
            </a:r>
          </a:p>
          <a:p>
            <a:pPr lvl="1">
              <a:defRPr sz="1800"/>
            </a:pPr>
            <a:r>
              <a:rPr sz="4400"/>
              <a:t>Body Level Two</a:t>
            </a:r>
          </a:p>
          <a:p>
            <a:pPr lvl="2">
              <a:defRPr sz="1800"/>
            </a:pPr>
            <a:r>
              <a:rPr sz="4400"/>
              <a:t>Body Level Three</a:t>
            </a:r>
          </a:p>
          <a:p>
            <a:pPr lvl="3">
              <a:defRPr sz="1800"/>
            </a:pPr>
            <a:r>
              <a:rPr sz="4400"/>
              <a:t>Body Level Four</a:t>
            </a:r>
          </a:p>
          <a:p>
            <a:pPr lvl="4">
              <a:defRPr sz="1800"/>
            </a:pPr>
            <a:r>
              <a:rPr sz="4400"/>
              <a:t>Body Level Five</a:t>
            </a:r>
          </a:p>
        </p:txBody>
      </p:sp>
      <p:sp>
        <p:nvSpPr>
          <p:cNvPr id="4" name="Shape 4"/>
          <p:cNvSpPr>
            <a:spLocks noGrp="1"/>
          </p:cNvSpPr>
          <p:nvPr>
            <p:ph type="sldNum" sz="quarter" idx="2"/>
          </p:nvPr>
        </p:nvSpPr>
        <p:spPr>
          <a:xfrm>
            <a:off x="9320107" y="8882098"/>
            <a:ext cx="3034454" cy="475677"/>
          </a:xfrm>
          <a:prstGeom prst="rect">
            <a:avLst/>
          </a:prstGeom>
          <a:ln w="12700">
            <a:miter lim="400000"/>
          </a:ln>
        </p:spPr>
        <p:txBody>
          <a:bodyPr lIns="65023" tIns="65023" rIns="65023" bIns="65023">
            <a:spAutoFit/>
          </a:bodyPr>
          <a:lstStyle>
            <a:lvl1pPr algn="l" defTabSz="914400">
              <a:defRPr sz="2400">
                <a:latin typeface="Arial"/>
                <a:ea typeface="Arial"/>
                <a:cs typeface="Arial"/>
                <a:sym typeface="Arial"/>
              </a:defRPr>
            </a:lvl1pPr>
          </a:lstStyle>
          <a:p>
            <a:pPr lvl="0"/>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53" r:id="rId1"/>
    <p:sldLayoutId id="2147483656" r:id="rId2"/>
    <p:sldLayoutId id="2147483657" r:id="rId3"/>
    <p:sldLayoutId id="2147483658" r:id="rId4"/>
    <p:sldLayoutId id="2147483662" r:id="rId5"/>
    <p:sldLayoutId id="2147483665" r:id="rId6"/>
    <p:sldLayoutId id="2147483666" r:id="rId7"/>
    <p:sldLayoutId id="2147483667" r:id="rId8"/>
  </p:sldLayoutIdLst>
  <p:transition spd="med"/>
  <p:txStyles>
    <p:title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p:titleStyle>
    <p:bodyStyle>
      <a:lvl1pPr marL="471487" indent="-471487">
        <a:spcBef>
          <a:spcPts val="700"/>
        </a:spcBef>
        <a:buSzPct val="100000"/>
        <a:buChar char="•"/>
        <a:defRPr sz="4400">
          <a:latin typeface="Arial"/>
          <a:ea typeface="Arial"/>
          <a:cs typeface="Arial"/>
          <a:sym typeface="Arial"/>
        </a:defRPr>
      </a:lvl1pPr>
      <a:lvl2pPr marL="906235" indent="-449035">
        <a:spcBef>
          <a:spcPts val="700"/>
        </a:spcBef>
        <a:buSzPct val="100000"/>
        <a:buChar char="–"/>
        <a:defRPr sz="4400">
          <a:latin typeface="Arial"/>
          <a:ea typeface="Arial"/>
          <a:cs typeface="Arial"/>
          <a:sym typeface="Arial"/>
        </a:defRPr>
      </a:lvl2pPr>
      <a:lvl3pPr marL="1333500" indent="-419100">
        <a:spcBef>
          <a:spcPts val="700"/>
        </a:spcBef>
        <a:buSzPct val="100000"/>
        <a:buChar char="•"/>
        <a:defRPr sz="4400">
          <a:latin typeface="Arial"/>
          <a:ea typeface="Arial"/>
          <a:cs typeface="Arial"/>
          <a:sym typeface="Arial"/>
        </a:defRPr>
      </a:lvl3pPr>
      <a:lvl4pPr marL="1874520" indent="-502920">
        <a:spcBef>
          <a:spcPts val="700"/>
        </a:spcBef>
        <a:buSzPct val="100000"/>
        <a:buChar char="–"/>
        <a:defRPr sz="4400">
          <a:latin typeface="Arial"/>
          <a:ea typeface="Arial"/>
          <a:cs typeface="Arial"/>
          <a:sym typeface="Arial"/>
        </a:defRPr>
      </a:lvl4pPr>
      <a:lvl5pPr marL="2331720" indent="-502920">
        <a:spcBef>
          <a:spcPts val="700"/>
        </a:spcBef>
        <a:buSzPct val="100000"/>
        <a:buChar char="»"/>
        <a:defRPr sz="4400">
          <a:latin typeface="Arial"/>
          <a:ea typeface="Arial"/>
          <a:cs typeface="Arial"/>
          <a:sym typeface="Arial"/>
        </a:defRPr>
      </a:lvl5pPr>
      <a:lvl6pPr marL="2788920" indent="-502920">
        <a:spcBef>
          <a:spcPts val="700"/>
        </a:spcBef>
        <a:buSzPct val="100000"/>
        <a:buChar char="»"/>
        <a:defRPr sz="4400">
          <a:latin typeface="Arial"/>
          <a:ea typeface="Arial"/>
          <a:cs typeface="Arial"/>
          <a:sym typeface="Arial"/>
        </a:defRPr>
      </a:lvl6pPr>
      <a:lvl7pPr marL="3246120" indent="-502920">
        <a:spcBef>
          <a:spcPts val="700"/>
        </a:spcBef>
        <a:buSzPct val="100000"/>
        <a:buChar char="»"/>
        <a:defRPr sz="4400">
          <a:latin typeface="Arial"/>
          <a:ea typeface="Arial"/>
          <a:cs typeface="Arial"/>
          <a:sym typeface="Arial"/>
        </a:defRPr>
      </a:lvl7pPr>
      <a:lvl8pPr marL="3703320" indent="-502920">
        <a:spcBef>
          <a:spcPts val="700"/>
        </a:spcBef>
        <a:buSzPct val="100000"/>
        <a:buChar char="»"/>
        <a:defRPr sz="4400">
          <a:latin typeface="Arial"/>
          <a:ea typeface="Arial"/>
          <a:cs typeface="Arial"/>
          <a:sym typeface="Arial"/>
        </a:defRPr>
      </a:lvl8pPr>
      <a:lvl9pPr marL="4160520" indent="-502920">
        <a:spcBef>
          <a:spcPts val="700"/>
        </a:spcBef>
        <a:buSzPct val="100000"/>
        <a:buChar char="»"/>
        <a:defRPr sz="4400">
          <a:latin typeface="Arial"/>
          <a:ea typeface="Arial"/>
          <a:cs typeface="Arial"/>
          <a:sym typeface="Arial"/>
        </a:defRPr>
      </a:lvl9pPr>
    </p:bodyStyle>
    <p:otherStyle>
      <a:lvl1pPr>
        <a:defRPr sz="2400">
          <a:solidFill>
            <a:schemeClr val="tx1"/>
          </a:solidFill>
          <a:latin typeface="+mn-lt"/>
          <a:ea typeface="+mn-ea"/>
          <a:cs typeface="+mn-cs"/>
          <a:sym typeface="Arial"/>
        </a:defRPr>
      </a:lvl1pPr>
      <a:lvl2pPr indent="457200">
        <a:defRPr sz="2400">
          <a:solidFill>
            <a:schemeClr val="tx1"/>
          </a:solidFill>
          <a:latin typeface="+mn-lt"/>
          <a:ea typeface="+mn-ea"/>
          <a:cs typeface="+mn-cs"/>
          <a:sym typeface="Arial"/>
        </a:defRPr>
      </a:lvl2pPr>
      <a:lvl3pPr indent="914400">
        <a:defRPr sz="2400">
          <a:solidFill>
            <a:schemeClr val="tx1"/>
          </a:solidFill>
          <a:latin typeface="+mn-lt"/>
          <a:ea typeface="+mn-ea"/>
          <a:cs typeface="+mn-cs"/>
          <a:sym typeface="Arial"/>
        </a:defRPr>
      </a:lvl3pPr>
      <a:lvl4pPr indent="1371600">
        <a:defRPr sz="2400">
          <a:solidFill>
            <a:schemeClr val="tx1"/>
          </a:solidFill>
          <a:latin typeface="+mn-lt"/>
          <a:ea typeface="+mn-ea"/>
          <a:cs typeface="+mn-cs"/>
          <a:sym typeface="Arial"/>
        </a:defRPr>
      </a:lvl4pPr>
      <a:lvl5pPr indent="1828800">
        <a:defRPr sz="2400">
          <a:solidFill>
            <a:schemeClr val="tx1"/>
          </a:solidFill>
          <a:latin typeface="+mn-lt"/>
          <a:ea typeface="+mn-ea"/>
          <a:cs typeface="+mn-cs"/>
          <a:sym typeface="Arial"/>
        </a:defRPr>
      </a:lvl5pPr>
      <a:lvl6pPr indent="2286000">
        <a:defRPr sz="2400">
          <a:solidFill>
            <a:schemeClr val="tx1"/>
          </a:solidFill>
          <a:latin typeface="+mn-lt"/>
          <a:ea typeface="+mn-ea"/>
          <a:cs typeface="+mn-cs"/>
          <a:sym typeface="Arial"/>
        </a:defRPr>
      </a:lvl6pPr>
      <a:lvl7pPr indent="2743200">
        <a:defRPr sz="2400">
          <a:solidFill>
            <a:schemeClr val="tx1"/>
          </a:solidFill>
          <a:latin typeface="+mn-lt"/>
          <a:ea typeface="+mn-ea"/>
          <a:cs typeface="+mn-cs"/>
          <a:sym typeface="Arial"/>
        </a:defRPr>
      </a:lvl7pPr>
      <a:lvl8pPr indent="3200400">
        <a:defRPr sz="2400">
          <a:solidFill>
            <a:schemeClr val="tx1"/>
          </a:solidFill>
          <a:latin typeface="+mn-lt"/>
          <a:ea typeface="+mn-ea"/>
          <a:cs typeface="+mn-cs"/>
          <a:sym typeface="Arial"/>
        </a:defRPr>
      </a:lvl8pPr>
      <a:lvl9pPr indent="3657600">
        <a:defRPr sz="2400">
          <a:solidFill>
            <a:schemeClr val="tx1"/>
          </a:solidFill>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tiff"/><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8" Type="http://schemas.openxmlformats.org/officeDocument/2006/relationships/image" Target="../media/image5.tiff"/><Relationship Id="rId3" Type="http://schemas.openxmlformats.org/officeDocument/2006/relationships/image" Target="../media/image9.png"/><Relationship Id="rId7" Type="http://schemas.microsoft.com/office/2007/relationships/hdphoto" Target="../media/hdphoto4.wdp"/><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microsoft.com/office/2007/relationships/hdphoto" Target="../media/hdphoto3.wdp"/><Relationship Id="rId5" Type="http://schemas.microsoft.com/office/2007/relationships/hdphoto" Target="../media/hdphoto2.wdp"/><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 Id="rId5" Type="http://schemas.openxmlformats.org/officeDocument/2006/relationships/image" Target="../media/image5.tiff"/><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5.tiff"/><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hyperlink" Target="https://vimeo.com/qisva/hospitality" TargetMode="External"/><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hyperlink" Target="https://youtu.be/c4RIcJ9qxZ4"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5.tiff"/></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5.tiff"/><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5.tiff"/><Relationship Id="rId1" Type="http://schemas.openxmlformats.org/officeDocument/2006/relationships/slideLayout" Target="../slideLayouts/slideLayout5.xml"/><Relationship Id="rId6" Type="http://schemas.openxmlformats.org/officeDocument/2006/relationships/image" Target="../media/image22.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27.jpg"/><Relationship Id="rId1" Type="http://schemas.openxmlformats.org/officeDocument/2006/relationships/slideLayout" Target="../slideLayouts/slideLayout5.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27.jpg"/></Relationships>
</file>

<file path=ppt/slides/_rels/slide14.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27.jp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5.tiff"/></Relationships>
</file>

<file path=ppt/slides/_rels/slide16.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29.JP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5.tiff"/><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hyperlink" Target="https://youtu.be/ZQ0k2iAG1fk" TargetMode="External"/><Relationship Id="rId2" Type="http://schemas.openxmlformats.org/officeDocument/2006/relationships/hyperlink" Target="https://click.email.vimeo.com/?qs=3283db0dfc78b2c724298469d90244a95d17d11645c26967e488b7fad41590dcb8c7ef6f80c578e2523a49995c79aac35406eb412d9120ebb87dbbeeadbb3ad7" TargetMode="Externa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5.tiff"/><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29.JP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5.xml"/><Relationship Id="rId5" Type="http://schemas.openxmlformats.org/officeDocument/2006/relationships/image" Target="../media/image5.tiff"/><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2.JPG"/><Relationship Id="rId1" Type="http://schemas.openxmlformats.org/officeDocument/2006/relationships/slideLayout" Target="../slideLayouts/slideLayout5.xml"/><Relationship Id="rId5" Type="http://schemas.openxmlformats.org/officeDocument/2006/relationships/image" Target="../media/image33.JPG"/><Relationship Id="rId4" Type="http://schemas.openxmlformats.org/officeDocument/2006/relationships/image" Target="../media/image5.tiff"/></Relationships>
</file>

<file path=ppt/slides/_rels/slide26.xml.rels><?xml version="1.0" encoding="UTF-8" standalone="yes"?>
<Relationships xmlns="http://schemas.openxmlformats.org/package/2006/relationships"><Relationship Id="rId3" Type="http://schemas.openxmlformats.org/officeDocument/2006/relationships/hyperlink" Target="https://vimeo.com/qisva/odddot" TargetMode="External"/><Relationship Id="rId2" Type="http://schemas.openxmlformats.org/officeDocument/2006/relationships/notesSlide" Target="../notesSlides/notesSlide11.xml"/><Relationship Id="rId1" Type="http://schemas.openxmlformats.org/officeDocument/2006/relationships/slideLayout" Target="../slideLayouts/slideLayout5.xml"/><Relationship Id="rId5" Type="http://schemas.openxmlformats.org/officeDocument/2006/relationships/hyperlink" Target="https://youtu.be/x8r7BDQzaTY" TargetMode="External"/><Relationship Id="rId4" Type="http://schemas.openxmlformats.org/officeDocument/2006/relationships/hyperlink" Target="https://vimeo.com/qisva/guardianangels"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35.jpeg"/></Relationships>
</file>

<file path=ppt/slides/_rels/slide2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openxmlformats.org/officeDocument/2006/relationships/image" Target="../media/image5.tiff"/><Relationship Id="rId4" Type="http://schemas.openxmlformats.org/officeDocument/2006/relationships/image" Target="../media/image19.png"/></Relationships>
</file>

<file path=ppt/slides/_rels/slide29.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19.png"/><Relationship Id="rId1" Type="http://schemas.openxmlformats.org/officeDocument/2006/relationships/slideLayout" Target="../slideLayouts/slideLayout8.xml"/><Relationship Id="rId5" Type="http://schemas.openxmlformats.org/officeDocument/2006/relationships/image" Target="../media/image37.png"/><Relationship Id="rId4" Type="http://schemas.openxmlformats.org/officeDocument/2006/relationships/image" Target="../media/image36.png"/></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8.png"/><Relationship Id="rId1" Type="http://schemas.openxmlformats.org/officeDocument/2006/relationships/slideLayout" Target="../slideLayouts/slideLayout8.xml"/><Relationship Id="rId4" Type="http://schemas.openxmlformats.org/officeDocument/2006/relationships/image" Target="../media/image5.tiff"/></Relationships>
</file>

<file path=ppt/slides/_rels/slide31.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hyperlink" Target="https://youtu.be/v4aFemrsoMw" TargetMode="External"/><Relationship Id="rId2" Type="http://schemas.openxmlformats.org/officeDocument/2006/relationships/hyperlink" Target="https://vimeo.com/854746766" TargetMode="Externa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5.tiff"/><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29.JP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40.JPG"/><Relationship Id="rId7" Type="http://schemas.openxmlformats.org/officeDocument/2006/relationships/image" Target="../media/image5.tiff"/><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33.JPG"/><Relationship Id="rId5" Type="http://schemas.openxmlformats.org/officeDocument/2006/relationships/image" Target="../media/image41.JPG"/><Relationship Id="rId4" Type="http://schemas.openxmlformats.org/officeDocument/2006/relationships/image" Target="../media/image20.png"/></Relationships>
</file>

<file path=ppt/slides/_rels/slide3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5.tiff"/></Relationships>
</file>

<file path=ppt/slides/_rels/slide3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image" Target="../media/image5.tiff"/><Relationship Id="rId4" Type="http://schemas.openxmlformats.org/officeDocument/2006/relationships/image" Target="../media/image20.png"/></Relationships>
</file>

<file path=ppt/slides/_rels/slide4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5.tiff"/><Relationship Id="rId1" Type="http://schemas.openxmlformats.org/officeDocument/2006/relationships/slideLayout" Target="../slideLayouts/slideLayout8.xml"/><Relationship Id="rId5" Type="http://schemas.openxmlformats.org/officeDocument/2006/relationships/image" Target="../media/image45.png"/><Relationship Id="rId4" Type="http://schemas.openxmlformats.org/officeDocument/2006/relationships/image" Target="../media/image44.png"/></Relationships>
</file>

<file path=ppt/slides/_rels/slide41.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38.png"/><Relationship Id="rId1" Type="http://schemas.openxmlformats.org/officeDocument/2006/relationships/slideLayout" Target="../slideLayouts/slideLayout8.xml"/><Relationship Id="rId4" Type="http://schemas.openxmlformats.org/officeDocument/2006/relationships/image" Target="../media/image20.png"/></Relationships>
</file>

<file path=ppt/slides/_rels/slide42.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46.png"/></Relationships>
</file>

<file path=ppt/slides/_rels/slide44.xml.rels><?xml version="1.0" encoding="UTF-8" standalone="yes"?>
<Relationships xmlns="http://schemas.openxmlformats.org/package/2006/relationships"><Relationship Id="rId3" Type="http://schemas.openxmlformats.org/officeDocument/2006/relationships/hyperlink" Target="https://youtu.be/w6SgUPwJNNs" TargetMode="External"/><Relationship Id="rId2" Type="http://schemas.openxmlformats.org/officeDocument/2006/relationships/hyperlink" Target="https://click.email.vimeo.com/?qs=01b1e9f87b5c2fea64cee1e2dfa8767b377c777d897a2ae1deb9c039eafbdc3f41aaa88e7245436fe0456df4727226cb000d71663e32e2b43eff007c2cd88f13" TargetMode="Externa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29.JPG"/><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image" Target="../media/image21.png"/><Relationship Id="rId5" Type="http://schemas.openxmlformats.org/officeDocument/2006/relationships/image" Target="../media/image47.png"/><Relationship Id="rId4" Type="http://schemas.openxmlformats.org/officeDocument/2006/relationships/image" Target="../media/image5.tiff"/></Relationships>
</file>

<file path=ppt/slides/_rels/slide4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image" Target="../media/image5.tiff"/><Relationship Id="rId5" Type="http://schemas.openxmlformats.org/officeDocument/2006/relationships/image" Target="../media/image48.wmf"/><Relationship Id="rId4" Type="http://schemas.openxmlformats.org/officeDocument/2006/relationships/image" Target="../media/image21.png"/></Relationships>
</file>

<file path=ppt/slides/_rels/slide5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9.png"/><Relationship Id="rId1" Type="http://schemas.openxmlformats.org/officeDocument/2006/relationships/slideLayout" Target="../slideLayouts/slideLayout5.xml"/><Relationship Id="rId5" Type="http://schemas.openxmlformats.org/officeDocument/2006/relationships/image" Target="../media/image5.tiff"/><Relationship Id="rId4" Type="http://schemas.openxmlformats.org/officeDocument/2006/relationships/image" Target="../media/image50.png"/></Relationships>
</file>

<file path=ppt/slides/_rels/slide51.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38.png"/><Relationship Id="rId1" Type="http://schemas.openxmlformats.org/officeDocument/2006/relationships/slideLayout" Target="../slideLayouts/slideLayout8.xml"/><Relationship Id="rId4" Type="http://schemas.openxmlformats.org/officeDocument/2006/relationships/image" Target="../media/image21.png"/></Relationships>
</file>

<file path=ppt/slides/_rels/slide5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52.png"/></Relationships>
</file>

<file path=ppt/slides/_rels/slide5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5.xml"/><Relationship Id="rId5" Type="http://schemas.openxmlformats.org/officeDocument/2006/relationships/image" Target="../media/image5.tiff"/><Relationship Id="rId4" Type="http://schemas.openxmlformats.org/officeDocument/2006/relationships/image" Target="../media/image21.png"/></Relationships>
</file>

<file path=ppt/slides/_rels/slide54.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29.JPG"/><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53.jpg"/><Relationship Id="rId1" Type="http://schemas.openxmlformats.org/officeDocument/2006/relationships/slideLayout" Target="../slideLayouts/slideLayout5.xml"/><Relationship Id="rId4" Type="http://schemas.openxmlformats.org/officeDocument/2006/relationships/image" Target="../media/image54.JPG"/></Relationships>
</file>

<file path=ppt/slides/_rels/slide5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59.JPG"/><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tiff"/><Relationship Id="rId1" Type="http://schemas.openxmlformats.org/officeDocument/2006/relationships/slideLayout" Target="../slideLayouts/slideLayout5.xml"/><Relationship Id="rId6" Type="http://schemas.openxmlformats.org/officeDocument/2006/relationships/image" Target="../media/image38.png"/><Relationship Id="rId5" Type="http://schemas.openxmlformats.org/officeDocument/2006/relationships/image" Target="../media/image62.png"/><Relationship Id="rId4" Type="http://schemas.openxmlformats.org/officeDocument/2006/relationships/image" Target="../media/image61.png"/></Relationships>
</file>

<file path=ppt/slides/_rels/slide60.xml.rels><?xml version="1.0" encoding="UTF-8" standalone="yes"?>
<Relationships xmlns="http://schemas.openxmlformats.org/package/2006/relationships"><Relationship Id="rId3" Type="http://schemas.openxmlformats.org/officeDocument/2006/relationships/hyperlink" Target="https://quagliainstitute.org/thomas-jefferson-senior-high" TargetMode="External"/><Relationship Id="rId2" Type="http://schemas.openxmlformats.org/officeDocument/2006/relationships/image" Target="../media/image5.tiff"/><Relationship Id="rId1" Type="http://schemas.openxmlformats.org/officeDocument/2006/relationships/slideLayout" Target="../slideLayouts/slideLayout5.xml"/><Relationship Id="rId4" Type="http://schemas.openxmlformats.org/officeDocument/2006/relationships/image" Target="../media/image63.png"/></Relationships>
</file>

<file path=ppt/slides/_rels/slide6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sign&#13;&#10;&#13;&#10;Description automatically generated">
            <a:extLst>
              <a:ext uri="{FF2B5EF4-FFF2-40B4-BE49-F238E27FC236}">
                <a16:creationId xmlns:a16="http://schemas.microsoft.com/office/drawing/2014/main" id="{4652E33E-401E-0248-8497-6E27499877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4058" y="8461369"/>
            <a:ext cx="6716684" cy="1132065"/>
          </a:xfrm>
          <a:prstGeom prst="rect">
            <a:avLst/>
          </a:prstGeom>
        </p:spPr>
      </p:pic>
      <p:sp>
        <p:nvSpPr>
          <p:cNvPr id="9" name="Rectangle 8">
            <a:extLst>
              <a:ext uri="{FF2B5EF4-FFF2-40B4-BE49-F238E27FC236}">
                <a16:creationId xmlns:a16="http://schemas.microsoft.com/office/drawing/2014/main" id="{083643A2-B91F-134A-9C0A-38CBA53B6472}"/>
              </a:ext>
            </a:extLst>
          </p:cNvPr>
          <p:cNvSpPr/>
          <p:nvPr/>
        </p:nvSpPr>
        <p:spPr>
          <a:xfrm>
            <a:off x="-1655859" y="4232775"/>
            <a:ext cx="16073819" cy="2624302"/>
          </a:xfrm>
          <a:prstGeom prst="rect">
            <a:avLst/>
          </a:prstGeom>
        </p:spPr>
        <p:txBody>
          <a:bodyPr wrap="square" lIns="130041" tIns="65021" rIns="130041" bIns="65021">
            <a:spAutoFit/>
          </a:bodyPr>
          <a:lstStyle/>
          <a:p>
            <a:r>
              <a:rPr lang="en-US" sz="5400" b="1" spc="213" dirty="0">
                <a:ln w="11430"/>
                <a:solidFill>
                  <a:schemeClr val="accent1">
                    <a:lumMod val="60000"/>
                    <a:lumOff val="40000"/>
                  </a:schemeClr>
                </a:solidFill>
                <a:effectLst>
                  <a:outerShdw blurRad="25400" algn="tl" rotWithShape="0">
                    <a:srgbClr val="000000">
                      <a:alpha val="43000"/>
                    </a:srgbClr>
                  </a:outerShdw>
                </a:effectLst>
                <a:latin typeface="Chalkduster" panose="03050602040202020205" pitchFamily="66" charset="77"/>
                <a:cs typeface="Chalkduster"/>
              </a:rPr>
              <a:t>Self Worth:</a:t>
            </a:r>
          </a:p>
          <a:p>
            <a:r>
              <a:rPr lang="en-US" sz="5400" b="1" spc="213" dirty="0">
                <a:ln w="11430"/>
                <a:solidFill>
                  <a:schemeClr val="accent1">
                    <a:lumMod val="60000"/>
                    <a:lumOff val="40000"/>
                  </a:schemeClr>
                </a:solidFill>
                <a:effectLst>
                  <a:outerShdw blurRad="25400" algn="tl" rotWithShape="0">
                    <a:srgbClr val="000000">
                      <a:alpha val="43000"/>
                    </a:srgbClr>
                  </a:outerShdw>
                </a:effectLst>
                <a:latin typeface="Chalkduster" panose="03050602040202020205" pitchFamily="66" charset="77"/>
                <a:cs typeface="Chalkduster"/>
              </a:rPr>
              <a:t>Using Voice to Enhance</a:t>
            </a:r>
            <a:br>
              <a:rPr lang="en-US" sz="5400" b="1" spc="213" dirty="0">
                <a:ln w="11430"/>
                <a:solidFill>
                  <a:schemeClr val="accent1">
                    <a:lumMod val="60000"/>
                    <a:lumOff val="40000"/>
                  </a:schemeClr>
                </a:solidFill>
                <a:effectLst>
                  <a:outerShdw blurRad="25400" algn="tl" rotWithShape="0">
                    <a:srgbClr val="000000">
                      <a:alpha val="43000"/>
                    </a:srgbClr>
                  </a:outerShdw>
                </a:effectLst>
                <a:latin typeface="Chalkduster" panose="03050602040202020205" pitchFamily="66" charset="77"/>
                <a:cs typeface="Chalkduster"/>
              </a:rPr>
            </a:br>
            <a:r>
              <a:rPr lang="en-US" sz="5400" b="1" spc="213" dirty="0">
                <a:ln w="11430"/>
                <a:solidFill>
                  <a:schemeClr val="accent1">
                    <a:lumMod val="60000"/>
                    <a:lumOff val="40000"/>
                  </a:schemeClr>
                </a:solidFill>
                <a:effectLst>
                  <a:outerShdw blurRad="25400" algn="tl" rotWithShape="0">
                    <a:srgbClr val="000000">
                      <a:alpha val="43000"/>
                    </a:srgbClr>
                  </a:outerShdw>
                </a:effectLst>
                <a:latin typeface="Chalkduster" panose="03050602040202020205" pitchFamily="66" charset="77"/>
                <a:cs typeface="Chalkduster"/>
              </a:rPr>
              <a:t>School &amp; Classroom Culture </a:t>
            </a:r>
          </a:p>
        </p:txBody>
      </p:sp>
      <p:sp>
        <p:nvSpPr>
          <p:cNvPr id="10" name="Rectangle 9">
            <a:extLst>
              <a:ext uri="{FF2B5EF4-FFF2-40B4-BE49-F238E27FC236}">
                <a16:creationId xmlns:a16="http://schemas.microsoft.com/office/drawing/2014/main" id="{A5F8643E-CDD0-7246-A819-0EEB5EDB4844}"/>
              </a:ext>
            </a:extLst>
          </p:cNvPr>
          <p:cNvSpPr/>
          <p:nvPr/>
        </p:nvSpPr>
        <p:spPr>
          <a:xfrm>
            <a:off x="-201559" y="5737163"/>
            <a:ext cx="13165220" cy="2531969"/>
          </a:xfrm>
          <a:prstGeom prst="rect">
            <a:avLst/>
          </a:prstGeom>
        </p:spPr>
        <p:txBody>
          <a:bodyPr wrap="square" lIns="130041" tIns="65021" rIns="130041" bIns="65021">
            <a:spAutoFit/>
          </a:bodyPr>
          <a:lstStyle/>
          <a:p>
            <a:endParaRPr lang="en-US" sz="1200" b="1" spc="213" dirty="0">
              <a:ln w="11430"/>
              <a:solidFill>
                <a:srgbClr val="97C72B"/>
              </a:solidFill>
              <a:effectLst>
                <a:outerShdw blurRad="25400" algn="tl" rotWithShape="0">
                  <a:srgbClr val="000000">
                    <a:alpha val="43000"/>
                  </a:srgbClr>
                </a:outerShdw>
              </a:effectLst>
              <a:latin typeface="Chalkduster" panose="03050602040202020205" pitchFamily="66" charset="77"/>
              <a:cs typeface="Chalkduster"/>
            </a:endParaRPr>
          </a:p>
          <a:p>
            <a:b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br>
            <a:endPar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endParaRPr>
          </a:p>
          <a:p>
            <a: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t>Session #4 March 26, 2025</a:t>
            </a:r>
            <a:b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br>
            <a: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rPr>
              <a:t>Dr. Lisa Lande</a:t>
            </a:r>
            <a:endParaRPr lang="en-US" dirty="0">
              <a:solidFill>
                <a:srgbClr val="A2D630"/>
              </a:solidFill>
              <a:latin typeface="Chalkduster" panose="03050602040202020205" pitchFamily="66" charset="77"/>
            </a:endParaRPr>
          </a:p>
        </p:txBody>
      </p:sp>
      <p:pic>
        <p:nvPicPr>
          <p:cNvPr id="3" name="Picture 2" descr="A green and white logo&#10;&#10;Description automatically generated">
            <a:extLst>
              <a:ext uri="{FF2B5EF4-FFF2-40B4-BE49-F238E27FC236}">
                <a16:creationId xmlns:a16="http://schemas.microsoft.com/office/drawing/2014/main" id="{E77CEF84-0373-2B05-DFBF-D625CF600E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48184" y="214496"/>
            <a:ext cx="4065732" cy="3765577"/>
          </a:xfrm>
          <a:prstGeom prst="rect">
            <a:avLst/>
          </a:prstGeom>
          <a:effectLst>
            <a:softEdge rad="57466"/>
          </a:effectLst>
        </p:spPr>
      </p:pic>
    </p:spTree>
    <p:extLst>
      <p:ext uri="{BB962C8B-B14F-4D97-AF65-F5344CB8AC3E}">
        <p14:creationId xmlns:p14="http://schemas.microsoft.com/office/powerpoint/2010/main" val="1130493663"/>
      </p:ext>
    </p:extLst>
  </p:cSld>
  <p:clrMapOvr>
    <a:masterClrMapping/>
  </p:clrMapOvr>
  <mc:AlternateContent xmlns:mc="http://schemas.openxmlformats.org/markup-compatibility/2006" xmlns:p14="http://schemas.microsoft.com/office/powerpoint/2010/main">
    <mc:Choice Requires="p14">
      <p:transition p14:dur="10">
        <p14:flip dir="r"/>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550" y="142455"/>
            <a:ext cx="13004800" cy="2590167"/>
          </a:xfrm>
        </p:spPr>
        <p:txBody>
          <a:bodyPr anchor="ctr"/>
          <a:lstStyle/>
          <a:p>
            <a:pPr>
              <a:lnSpc>
                <a:spcPct val="130000"/>
              </a:lnSpc>
            </a:pPr>
            <a:r>
              <a:rPr lang="en-US" sz="6500" dirty="0">
                <a:solidFill>
                  <a:srgbClr val="FFFF00"/>
                </a:solidFill>
                <a:latin typeface="Chalkduster"/>
                <a:cs typeface="Chalkduster"/>
              </a:rPr>
              <a:t>Goals for Today</a:t>
            </a:r>
          </a:p>
        </p:txBody>
      </p:sp>
      <p:sp>
        <p:nvSpPr>
          <p:cNvPr id="4" name="Rectangle 3"/>
          <p:cNvSpPr/>
          <p:nvPr/>
        </p:nvSpPr>
        <p:spPr>
          <a:xfrm>
            <a:off x="76003" y="2914052"/>
            <a:ext cx="12700000" cy="6186309"/>
          </a:xfrm>
          <a:prstGeom prst="rect">
            <a:avLst/>
          </a:prstGeom>
        </p:spPr>
        <p:txBody>
          <a:bodyPr wrap="square">
            <a:spAutoFit/>
          </a:bodyPr>
          <a:lstStyle/>
          <a:p>
            <a:pPr marL="571500" indent="-571500" algn="l" rtl="0" latinLnBrk="1" hangingPunct="0">
              <a:buFont typeface="Arial"/>
              <a:buChar char="•"/>
            </a:pPr>
            <a:r>
              <a:rPr lang="en-US" dirty="0">
                <a:solidFill>
                  <a:srgbClr val="FFFFFF"/>
                </a:solidFill>
                <a:latin typeface="Chalkduster"/>
                <a:cs typeface="Chalkduster"/>
              </a:rPr>
              <a:t>Continue our journey to amplify student</a:t>
            </a:r>
            <a:br>
              <a:rPr lang="en-US" dirty="0">
                <a:solidFill>
                  <a:srgbClr val="FFFFFF"/>
                </a:solidFill>
                <a:latin typeface="Chalkduster"/>
                <a:cs typeface="Chalkduster"/>
              </a:rPr>
            </a:br>
            <a:r>
              <a:rPr lang="en-US" dirty="0">
                <a:solidFill>
                  <a:srgbClr val="FFFFFF"/>
                </a:solidFill>
                <a:latin typeface="Chalkduster"/>
                <a:cs typeface="Chalkduster"/>
              </a:rPr>
              <a:t>voice &amp; grow a Community Schools culture of partnership. </a:t>
            </a:r>
            <a:br>
              <a:rPr lang="en-US" dirty="0">
                <a:solidFill>
                  <a:srgbClr val="FFFFFF"/>
                </a:solidFill>
                <a:latin typeface="Chalkduster"/>
                <a:cs typeface="Chalkduster"/>
              </a:rPr>
            </a:br>
            <a:endParaRPr lang="en-US" dirty="0">
              <a:solidFill>
                <a:srgbClr val="FFFFFF"/>
              </a:solidFill>
              <a:latin typeface="Chalkduster"/>
              <a:cs typeface="Chalkduster"/>
            </a:endParaRPr>
          </a:p>
          <a:p>
            <a:pPr marL="571500" indent="-571500" algn="l" rtl="0" latinLnBrk="1" hangingPunct="0">
              <a:buFont typeface="Arial"/>
              <a:buChar char="•"/>
            </a:pPr>
            <a:r>
              <a:rPr lang="en-US" dirty="0">
                <a:solidFill>
                  <a:srgbClr val="FFFFFF"/>
                </a:solidFill>
                <a:latin typeface="Chalkduster"/>
                <a:cs typeface="Chalkduster"/>
              </a:rPr>
              <a:t>Explore the Aspirations Profile &amp; consider</a:t>
            </a:r>
            <a:br>
              <a:rPr lang="en-US" dirty="0">
                <a:solidFill>
                  <a:srgbClr val="FFFFFF"/>
                </a:solidFill>
                <a:latin typeface="Chalkduster"/>
                <a:cs typeface="Chalkduster"/>
              </a:rPr>
            </a:br>
            <a:r>
              <a:rPr lang="en-US" dirty="0">
                <a:solidFill>
                  <a:srgbClr val="FFFFFF"/>
                </a:solidFill>
                <a:latin typeface="Chalkduster"/>
                <a:cs typeface="Chalkduster"/>
              </a:rPr>
              <a:t>how this connects to Student Voice &amp; the</a:t>
            </a:r>
            <a:br>
              <a:rPr lang="en-US" dirty="0">
                <a:solidFill>
                  <a:srgbClr val="FFFFFF"/>
                </a:solidFill>
                <a:latin typeface="Chalkduster"/>
                <a:cs typeface="Chalkduster"/>
              </a:rPr>
            </a:br>
            <a:r>
              <a:rPr lang="en-US" dirty="0">
                <a:solidFill>
                  <a:srgbClr val="FFFFFF"/>
                </a:solidFill>
                <a:latin typeface="Chalkduster"/>
                <a:cs typeface="Chalkduster"/>
              </a:rPr>
              <a:t>Community Schools goals.</a:t>
            </a:r>
            <a:br>
              <a:rPr lang="en-US" dirty="0">
                <a:solidFill>
                  <a:srgbClr val="FFFFFF"/>
                </a:solidFill>
                <a:latin typeface="Chalkduster"/>
                <a:cs typeface="Chalkduster"/>
              </a:rPr>
            </a:br>
            <a:endParaRPr lang="en-US" dirty="0">
              <a:solidFill>
                <a:srgbClr val="FFFFFF"/>
              </a:solidFill>
              <a:latin typeface="Chalkduster"/>
              <a:cs typeface="Chalkduster"/>
            </a:endParaRPr>
          </a:p>
          <a:p>
            <a:pPr marL="571500" indent="-571500" algn="l" rtl="0" latinLnBrk="1" hangingPunct="0">
              <a:buFont typeface="Arial"/>
              <a:buChar char="•"/>
            </a:pPr>
            <a:r>
              <a:rPr lang="en-US" dirty="0">
                <a:solidFill>
                  <a:srgbClr val="FFFFFF"/>
                </a:solidFill>
                <a:latin typeface="Chalkduster"/>
                <a:cs typeface="Chalkduster"/>
              </a:rPr>
              <a:t>Apply learning to the Community Schools</a:t>
            </a:r>
            <a:br>
              <a:rPr lang="en-US" dirty="0">
                <a:solidFill>
                  <a:srgbClr val="FFFFFF"/>
                </a:solidFill>
                <a:latin typeface="Chalkduster"/>
                <a:cs typeface="Chalkduster"/>
              </a:rPr>
            </a:br>
            <a:r>
              <a:rPr lang="en-US" dirty="0">
                <a:solidFill>
                  <a:srgbClr val="FFFFFF"/>
                </a:solidFill>
                <a:latin typeface="Chalkduster"/>
                <a:cs typeface="Chalkduster"/>
              </a:rPr>
              <a:t>Implementation Team efforts at Jefferson</a:t>
            </a:r>
            <a:br>
              <a:rPr lang="en-US" dirty="0">
                <a:solidFill>
                  <a:srgbClr val="FFFFFF"/>
                </a:solidFill>
                <a:latin typeface="Chalkduster"/>
                <a:cs typeface="Chalkduster"/>
              </a:rPr>
            </a:br>
            <a:r>
              <a:rPr lang="en-US" dirty="0">
                <a:solidFill>
                  <a:srgbClr val="FFFFFF"/>
                </a:solidFill>
                <a:latin typeface="Chalkduster"/>
                <a:cs typeface="Chalkduster"/>
              </a:rPr>
              <a:t>High School, particularly in relation to BSAP. </a:t>
            </a:r>
          </a:p>
        </p:txBody>
      </p:sp>
      <p:pic>
        <p:nvPicPr>
          <p:cNvPr id="7" name="Picture 6">
            <a:extLst>
              <a:ext uri="{FF2B5EF4-FFF2-40B4-BE49-F238E27FC236}">
                <a16:creationId xmlns:a16="http://schemas.microsoft.com/office/drawing/2014/main" id="{CF94060F-03BB-1748-AC45-B804AF8FC495}"/>
              </a:ext>
            </a:extLst>
          </p:cNvPr>
          <p:cNvPicPr>
            <a:picLocks noChangeAspect="1"/>
          </p:cNvPicPr>
          <p:nvPr/>
        </p:nvPicPr>
        <p:blipFill>
          <a:blip r:embed="rId3"/>
          <a:stretch>
            <a:fillRect/>
          </a:stretch>
        </p:blipFill>
        <p:spPr>
          <a:xfrm rot="10800000" flipH="1" flipV="1">
            <a:off x="11585550" y="187178"/>
            <a:ext cx="1190453" cy="675997"/>
          </a:xfrm>
          <a:prstGeom prst="rect">
            <a:avLst/>
          </a:prstGeom>
        </p:spPr>
      </p:pic>
      <p:pic>
        <p:nvPicPr>
          <p:cNvPr id="5" name="Picture 4" descr="A drawing of a target with a arrow in the middle&#10;&#10;Description automatically generated">
            <a:extLst>
              <a:ext uri="{FF2B5EF4-FFF2-40B4-BE49-F238E27FC236}">
                <a16:creationId xmlns:a16="http://schemas.microsoft.com/office/drawing/2014/main" id="{B66475C5-86A3-300B-B733-77AAE8DD22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021435">
            <a:off x="824835" y="322423"/>
            <a:ext cx="1805140" cy="2256424"/>
          </a:xfrm>
          <a:prstGeom prst="rect">
            <a:avLst/>
          </a:prstGeom>
          <a:effectLst>
            <a:softEdge rad="87442"/>
          </a:effectLst>
        </p:spPr>
      </p:pic>
    </p:spTree>
    <p:extLst>
      <p:ext uri="{BB962C8B-B14F-4D97-AF65-F5344CB8AC3E}">
        <p14:creationId xmlns:p14="http://schemas.microsoft.com/office/powerpoint/2010/main" val="2301545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8825" y="187539"/>
            <a:ext cx="13004800" cy="2590167"/>
          </a:xfrm>
        </p:spPr>
        <p:txBody>
          <a:bodyPr anchor="ctr"/>
          <a:lstStyle/>
          <a:p>
            <a:pPr>
              <a:lnSpc>
                <a:spcPct val="130000"/>
              </a:lnSpc>
            </a:pPr>
            <a:r>
              <a:rPr lang="en-US" sz="6500" dirty="0">
                <a:solidFill>
                  <a:srgbClr val="FFFF00"/>
                </a:solidFill>
                <a:latin typeface="Chalkduster"/>
                <a:cs typeface="Chalkduster"/>
              </a:rPr>
              <a:t>Vision &amp; Purpose</a:t>
            </a:r>
          </a:p>
        </p:txBody>
      </p:sp>
      <p:sp>
        <p:nvSpPr>
          <p:cNvPr id="4" name="Rectangle 3"/>
          <p:cNvSpPr/>
          <p:nvPr/>
        </p:nvSpPr>
        <p:spPr>
          <a:xfrm>
            <a:off x="404475" y="2808084"/>
            <a:ext cx="12195849" cy="7294305"/>
          </a:xfrm>
          <a:prstGeom prst="rect">
            <a:avLst/>
          </a:prstGeom>
        </p:spPr>
        <p:txBody>
          <a:bodyPr wrap="square">
            <a:spAutoFit/>
          </a:bodyPr>
          <a:lstStyle/>
          <a:p>
            <a:pPr rtl="0" latinLnBrk="1" hangingPunct="0"/>
            <a:endParaRPr lang="en-US" dirty="0">
              <a:solidFill>
                <a:srgbClr val="FFFFFF"/>
              </a:solidFill>
              <a:latin typeface="Chalkduster"/>
              <a:cs typeface="Chalkduster"/>
            </a:endParaRPr>
          </a:p>
          <a:p>
            <a:pPr rtl="0" latinLnBrk="1" hangingPunct="0"/>
            <a:r>
              <a:rPr lang="en-US" dirty="0">
                <a:solidFill>
                  <a:srgbClr val="FFFF00"/>
                </a:solidFill>
                <a:latin typeface="Chalkduster"/>
                <a:cs typeface="Chalkduster"/>
              </a:rPr>
              <a:t>Community Schools Vision: </a:t>
            </a:r>
            <a:r>
              <a:rPr lang="en-US" dirty="0">
                <a:solidFill>
                  <a:srgbClr val="FFFFFF"/>
                </a:solidFill>
                <a:latin typeface="Chalkduster"/>
                <a:cs typeface="Chalkduster"/>
              </a:rPr>
              <a:t>A family of</a:t>
            </a:r>
            <a:br>
              <a:rPr lang="en-US" dirty="0">
                <a:solidFill>
                  <a:srgbClr val="FFFFFF"/>
                </a:solidFill>
                <a:latin typeface="Chalkduster"/>
                <a:cs typeface="Chalkduster"/>
              </a:rPr>
            </a:br>
            <a:r>
              <a:rPr lang="en-US" dirty="0">
                <a:solidFill>
                  <a:srgbClr val="FFFFFF"/>
                </a:solidFill>
                <a:latin typeface="Chalkduster"/>
                <a:cs typeface="Chalkduster"/>
              </a:rPr>
              <a:t>learning where educators, families, &amp;</a:t>
            </a:r>
            <a:br>
              <a:rPr lang="en-US" dirty="0">
                <a:solidFill>
                  <a:srgbClr val="FFFFFF"/>
                </a:solidFill>
                <a:latin typeface="Chalkduster"/>
                <a:cs typeface="Chalkduster"/>
              </a:rPr>
            </a:br>
            <a:r>
              <a:rPr lang="en-US" dirty="0">
                <a:solidFill>
                  <a:srgbClr val="FFFFFF"/>
                </a:solidFill>
                <a:latin typeface="Chalkduster"/>
                <a:cs typeface="Chalkduster"/>
              </a:rPr>
              <a:t>community members work together to</a:t>
            </a:r>
            <a:br>
              <a:rPr lang="en-US" dirty="0">
                <a:solidFill>
                  <a:srgbClr val="FFFFFF"/>
                </a:solidFill>
                <a:latin typeface="Chalkduster"/>
                <a:cs typeface="Chalkduster"/>
              </a:rPr>
            </a:br>
            <a:r>
              <a:rPr lang="en-US" dirty="0">
                <a:solidFill>
                  <a:srgbClr val="FFFFFF"/>
                </a:solidFill>
                <a:latin typeface="Chalkduster"/>
                <a:cs typeface="Chalkduster"/>
              </a:rPr>
              <a:t>prepare students in achieving their</a:t>
            </a:r>
            <a:br>
              <a:rPr lang="en-US" dirty="0">
                <a:solidFill>
                  <a:srgbClr val="FFFFFF"/>
                </a:solidFill>
                <a:latin typeface="Chalkduster"/>
                <a:cs typeface="Chalkduster"/>
              </a:rPr>
            </a:br>
            <a:r>
              <a:rPr lang="en-US" dirty="0">
                <a:solidFill>
                  <a:srgbClr val="FFFFFF"/>
                </a:solidFill>
                <a:latin typeface="Chalkduster"/>
                <a:cs typeface="Chalkduster"/>
              </a:rPr>
              <a:t>academic &amp; career dreams.</a:t>
            </a:r>
          </a:p>
          <a:p>
            <a:pPr rtl="0" latinLnBrk="1" hangingPunct="0"/>
            <a:endParaRPr lang="en-US" dirty="0">
              <a:solidFill>
                <a:srgbClr val="FFFFFF"/>
              </a:solidFill>
              <a:latin typeface="Chalkduster"/>
              <a:cs typeface="Chalkduster"/>
            </a:endParaRPr>
          </a:p>
          <a:p>
            <a:pPr rtl="0" latinLnBrk="1" hangingPunct="0"/>
            <a:r>
              <a:rPr lang="en-US" dirty="0">
                <a:solidFill>
                  <a:srgbClr val="FFFF00"/>
                </a:solidFill>
                <a:latin typeface="Chalkduster"/>
                <a:cs typeface="Chalkduster"/>
              </a:rPr>
              <a:t>BSAP Team Purpose: </a:t>
            </a:r>
            <a:r>
              <a:rPr lang="en-US" dirty="0">
                <a:solidFill>
                  <a:srgbClr val="FFFFFF"/>
                </a:solidFill>
                <a:latin typeface="Chalkduster"/>
                <a:cs typeface="Chalkduster"/>
              </a:rPr>
              <a:t>Supports the social,</a:t>
            </a:r>
            <a:br>
              <a:rPr lang="en-US" dirty="0">
                <a:solidFill>
                  <a:srgbClr val="FFFFFF"/>
                </a:solidFill>
                <a:latin typeface="Chalkduster"/>
                <a:cs typeface="Chalkduster"/>
              </a:rPr>
            </a:br>
            <a:r>
              <a:rPr lang="en-US" dirty="0">
                <a:solidFill>
                  <a:srgbClr val="FFFFFF"/>
                </a:solidFill>
                <a:latin typeface="Chalkduster"/>
                <a:cs typeface="Chalkduster"/>
              </a:rPr>
              <a:t>emotional, &amp; academic needs of our Black</a:t>
            </a:r>
            <a:br>
              <a:rPr lang="en-US" dirty="0">
                <a:solidFill>
                  <a:srgbClr val="FFFFFF"/>
                </a:solidFill>
                <a:latin typeface="Chalkduster"/>
                <a:cs typeface="Chalkduster"/>
              </a:rPr>
            </a:br>
            <a:r>
              <a:rPr lang="en-US" dirty="0">
                <a:solidFill>
                  <a:srgbClr val="FFFFFF"/>
                </a:solidFill>
                <a:latin typeface="Chalkduster"/>
                <a:cs typeface="Chalkduster"/>
              </a:rPr>
              <a:t>students. It builds on the assets of the Black community &amp; works towards preserving</a:t>
            </a:r>
            <a:br>
              <a:rPr lang="en-US" dirty="0">
                <a:solidFill>
                  <a:srgbClr val="FFFFFF"/>
                </a:solidFill>
                <a:latin typeface="Chalkduster"/>
                <a:cs typeface="Chalkduster"/>
              </a:rPr>
            </a:br>
            <a:r>
              <a:rPr lang="en-US" dirty="0">
                <a:solidFill>
                  <a:srgbClr val="FFFFFF"/>
                </a:solidFill>
                <a:latin typeface="Chalkduster"/>
                <a:cs typeface="Chalkduster"/>
              </a:rPr>
              <a:t>its history. </a:t>
            </a:r>
          </a:p>
          <a:p>
            <a:pPr rtl="0" latinLnBrk="1" hangingPunct="0"/>
            <a:endParaRPr lang="en-US" dirty="0">
              <a:solidFill>
                <a:srgbClr val="FFFFFF"/>
              </a:solidFill>
              <a:latin typeface="Chalkduster"/>
              <a:cs typeface="Chalkduster"/>
            </a:endParaRPr>
          </a:p>
        </p:txBody>
      </p:sp>
      <p:pic>
        <p:nvPicPr>
          <p:cNvPr id="7" name="Picture 6">
            <a:extLst>
              <a:ext uri="{FF2B5EF4-FFF2-40B4-BE49-F238E27FC236}">
                <a16:creationId xmlns:a16="http://schemas.microsoft.com/office/drawing/2014/main" id="{CF94060F-03BB-1748-AC45-B804AF8FC495}"/>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pic>
        <p:nvPicPr>
          <p:cNvPr id="6" name="Picture 5" descr="A cartoon of a person throwing stars&#10;&#10;Description automatically generated">
            <a:extLst>
              <a:ext uri="{FF2B5EF4-FFF2-40B4-BE49-F238E27FC236}">
                <a16:creationId xmlns:a16="http://schemas.microsoft.com/office/drawing/2014/main" id="{D70EC0BF-2926-700B-B478-52D485DA919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65439">
            <a:off x="332358" y="187539"/>
            <a:ext cx="2311089" cy="3005656"/>
          </a:xfrm>
          <a:prstGeom prst="rect">
            <a:avLst/>
          </a:prstGeom>
          <a:effectLst>
            <a:softEdge rad="104379"/>
          </a:effectLst>
        </p:spPr>
      </p:pic>
    </p:spTree>
    <p:extLst>
      <p:ext uri="{BB962C8B-B14F-4D97-AF65-F5344CB8AC3E}">
        <p14:creationId xmlns:p14="http://schemas.microsoft.com/office/powerpoint/2010/main" val="2130531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270EF7-3E77-B64A-87DF-45019A53E9BA}"/>
              </a:ext>
            </a:extLst>
          </p:cNvPr>
          <p:cNvSpPr txBox="1"/>
          <p:nvPr/>
        </p:nvSpPr>
        <p:spPr>
          <a:xfrm>
            <a:off x="2076450" y="365761"/>
            <a:ext cx="8556993" cy="188769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80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Quick Review</a:t>
            </a: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8" name="Picture 7">
            <a:extLst>
              <a:ext uri="{FF2B5EF4-FFF2-40B4-BE49-F238E27FC236}">
                <a16:creationId xmlns:a16="http://schemas.microsoft.com/office/drawing/2014/main" id="{746762BE-A63D-CA45-A076-149CED53D517}"/>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pic>
        <p:nvPicPr>
          <p:cNvPr id="4" name="Picture 3">
            <a:extLst>
              <a:ext uri="{FF2B5EF4-FFF2-40B4-BE49-F238E27FC236}">
                <a16:creationId xmlns:a16="http://schemas.microsoft.com/office/drawing/2014/main" id="{7BF814F7-DE72-FD48-A81C-15DC2C3D8A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0296" y="2100092"/>
            <a:ext cx="9804208" cy="6343899"/>
          </a:xfrm>
          <a:prstGeom prst="rect">
            <a:avLst/>
          </a:prstGeom>
          <a:effectLst>
            <a:softEdge rad="114300"/>
          </a:effectLst>
        </p:spPr>
      </p:pic>
    </p:spTree>
    <p:extLst>
      <p:ext uri="{BB962C8B-B14F-4D97-AF65-F5344CB8AC3E}">
        <p14:creationId xmlns:p14="http://schemas.microsoft.com/office/powerpoint/2010/main" val="27760408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342900" y="-2057399"/>
            <a:ext cx="12439137" cy="4035394"/>
          </a:xfrm>
          <a:prstGeom prst="rect">
            <a:avLst/>
          </a:prstGeom>
          <a:noFill/>
        </p:spPr>
        <p:txBody>
          <a:bodyPr wrap="square" lIns="130041" tIns="65021" rIns="130041" bIns="65021" rtlCol="0">
            <a:spAutoFit/>
          </a:bodyPr>
          <a:lstStyle/>
          <a:p>
            <a:pPr algn="ctr"/>
            <a:endParaRPr lang="en-US" sz="7680" i="1" dirty="0">
              <a:solidFill>
                <a:srgbClr val="FFFF66"/>
              </a:solidFill>
              <a:latin typeface="Chalkduster"/>
              <a:cs typeface="Chalkduster"/>
            </a:endParaRPr>
          </a:p>
          <a:p>
            <a:pPr algn="ctr"/>
            <a:endParaRPr lang="en-US" sz="1138" i="1" dirty="0">
              <a:solidFill>
                <a:srgbClr val="FFFF66"/>
              </a:solidFill>
              <a:latin typeface="Chalkduster"/>
              <a:cs typeface="Chalkduster"/>
            </a:endParaRPr>
          </a:p>
          <a:p>
            <a:pPr algn="ctr"/>
            <a:endParaRPr lang="en-US" sz="1138" i="1" dirty="0">
              <a:solidFill>
                <a:srgbClr val="FFFF66"/>
              </a:solidFill>
              <a:latin typeface="Chalkduster"/>
              <a:cs typeface="Chalkduster"/>
            </a:endParaRPr>
          </a:p>
          <a:p>
            <a:pPr algn="ctr"/>
            <a:endParaRPr lang="en-US" sz="1138" i="1" dirty="0">
              <a:solidFill>
                <a:srgbClr val="FFFF66"/>
              </a:solidFill>
              <a:latin typeface="Chalkduster"/>
              <a:cs typeface="Chalkduster"/>
            </a:endParaRPr>
          </a:p>
          <a:p>
            <a:pPr algn="ctr"/>
            <a:endParaRPr lang="en-US" sz="1138" i="1" dirty="0">
              <a:solidFill>
                <a:srgbClr val="FFFF66"/>
              </a:solidFill>
              <a:latin typeface="Chalkduster"/>
              <a:cs typeface="Chalkduster"/>
            </a:endParaRPr>
          </a:p>
          <a:p>
            <a:pPr algn="ctr"/>
            <a:endParaRPr lang="en-US" sz="1138" i="1" dirty="0">
              <a:solidFill>
                <a:srgbClr val="FFFF66"/>
              </a:solidFill>
              <a:latin typeface="Chalkduster"/>
              <a:cs typeface="Chalkduster"/>
            </a:endParaRPr>
          </a:p>
          <a:p>
            <a:pPr algn="ctr"/>
            <a:r>
              <a:rPr lang="en-US" sz="6000" dirty="0">
                <a:solidFill>
                  <a:srgbClr val="FFFF00"/>
                </a:solidFill>
                <a:latin typeface="Chalkduster"/>
                <a:cs typeface="Chalkduster"/>
              </a:rPr>
              <a:t>The 3 Components of Student Voice </a:t>
            </a:r>
          </a:p>
        </p:txBody>
      </p:sp>
      <p:sp>
        <p:nvSpPr>
          <p:cNvPr id="2" name="TextBox 1"/>
          <p:cNvSpPr txBox="1"/>
          <p:nvPr/>
        </p:nvSpPr>
        <p:spPr>
          <a:xfrm>
            <a:off x="-142107" y="1821973"/>
            <a:ext cx="13230124" cy="132818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798" tIns="50798" rIns="50798" bIns="50798" numCol="1" spcCol="26788" rtlCol="0" anchor="ctr">
            <a:spAutoFit/>
          </a:bodyPr>
          <a:lstStyle/>
          <a:p>
            <a:pPr defTabSz="584170" latinLnBrk="1" hangingPunct="0"/>
            <a:r>
              <a:rPr lang="en-US" sz="3982" dirty="0">
                <a:solidFill>
                  <a:srgbClr val="FFFFFF"/>
                </a:solidFill>
                <a:latin typeface="Chalkduster"/>
                <a:cs typeface="Chalkduster"/>
              </a:rPr>
              <a:t>Sharing thoughts &amp; ideas in an environment underpinned by trust &amp; respect.</a:t>
            </a:r>
          </a:p>
        </p:txBody>
      </p:sp>
      <p:sp>
        <p:nvSpPr>
          <p:cNvPr id="3" name="TextBox 2"/>
          <p:cNvSpPr txBox="1"/>
          <p:nvPr/>
        </p:nvSpPr>
        <p:spPr>
          <a:xfrm>
            <a:off x="163874" y="4600708"/>
            <a:ext cx="12618163" cy="132818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798" tIns="50798" rIns="50798" bIns="50798" numCol="1" spcCol="26788" rtlCol="0" anchor="ctr">
            <a:spAutoFit/>
          </a:bodyPr>
          <a:lstStyle/>
          <a:p>
            <a:pPr defTabSz="584170" latinLnBrk="1" hangingPunct="0"/>
            <a:r>
              <a:rPr lang="en-US" sz="3982" dirty="0">
                <a:solidFill>
                  <a:srgbClr val="FFFFFF"/>
                </a:solidFill>
                <a:latin typeface="Chalkduster"/>
                <a:cs typeface="Chalkduster"/>
              </a:rPr>
              <a:t>Offering realistic suggestions for the</a:t>
            </a:r>
            <a:br>
              <a:rPr lang="en-US" sz="3982" dirty="0">
                <a:solidFill>
                  <a:srgbClr val="FFFFFF"/>
                </a:solidFill>
                <a:latin typeface="Chalkduster"/>
                <a:cs typeface="Chalkduster"/>
              </a:rPr>
            </a:br>
            <a:r>
              <a:rPr lang="en-US" sz="3982" dirty="0">
                <a:solidFill>
                  <a:srgbClr val="FFFFFF"/>
                </a:solidFill>
                <a:latin typeface="Chalkduster"/>
                <a:cs typeface="Chalkduster"/>
              </a:rPr>
              <a:t>good of the whole.</a:t>
            </a:r>
          </a:p>
        </p:txBody>
      </p:sp>
      <p:sp>
        <p:nvSpPr>
          <p:cNvPr id="5" name="TextBox 4"/>
          <p:cNvSpPr txBox="1"/>
          <p:nvPr/>
        </p:nvSpPr>
        <p:spPr>
          <a:xfrm>
            <a:off x="197307" y="7713107"/>
            <a:ext cx="12618165" cy="132818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798" tIns="50798" rIns="50798" bIns="50798" numCol="1" spcCol="26788" rtlCol="0" anchor="ctr">
            <a:spAutoFit/>
          </a:bodyPr>
          <a:lstStyle/>
          <a:p>
            <a:pPr defTabSz="584170" latinLnBrk="1" hangingPunct="0"/>
            <a:r>
              <a:rPr lang="en-US" sz="3982" dirty="0">
                <a:solidFill>
                  <a:schemeClr val="bg1"/>
                </a:solidFill>
                <a:latin typeface="Chalkduster"/>
                <a:cs typeface="Chalkduster"/>
              </a:rPr>
              <a:t>Accepting responsibility for not only what is said but also what needs to be done.</a:t>
            </a:r>
          </a:p>
        </p:txBody>
      </p:sp>
      <p:sp>
        <p:nvSpPr>
          <p:cNvPr id="14" name="Down Arrow 13">
            <a:extLst>
              <a:ext uri="{FF2B5EF4-FFF2-40B4-BE49-F238E27FC236}">
                <a16:creationId xmlns:a16="http://schemas.microsoft.com/office/drawing/2014/main" id="{C2BFC9BF-2E41-E944-A860-4225FCC43B19}"/>
              </a:ext>
            </a:extLst>
          </p:cNvPr>
          <p:cNvSpPr/>
          <p:nvPr/>
        </p:nvSpPr>
        <p:spPr>
          <a:xfrm>
            <a:off x="4042715" y="3282061"/>
            <a:ext cx="556858" cy="913953"/>
          </a:xfrm>
          <a:prstGeom prst="downArrow">
            <a:avLst>
              <a:gd name="adj1" fmla="val 50000"/>
              <a:gd name="adj2" fmla="val 50000"/>
            </a:avLst>
          </a:prstGeom>
          <a:blipFill rotWithShape="1">
            <a:blip r:embed="rId3">
              <a:extLst>
                <a:ext uri="{BEBA8EAE-BF5A-486C-A8C5-ECC9F3942E4B}">
                  <a14:imgProps xmlns:a14="http://schemas.microsoft.com/office/drawing/2010/main">
                    <a14:imgLayer r:embed="rId4">
                      <a14:imgEffect>
                        <a14:artisticPlasticWrap/>
                      </a14:imgEffect>
                    </a14:imgLayer>
                  </a14:imgProps>
                </a:ext>
              </a:extLst>
            </a:blip>
            <a:srcRect/>
            <a:tile tx="0" ty="0" sx="100000" sy="100000" flip="none" algn="tl"/>
          </a:blipFill>
          <a:ln w="12700" cap="flat">
            <a:noFill/>
            <a:miter lim="400000"/>
          </a:ln>
          <a:effectLst>
            <a:glow rad="622300">
              <a:srgbClr val="FFFF00">
                <a:alpha val="49000"/>
              </a:srgbClr>
            </a:glow>
            <a:outerShdw blurRad="292100" dir="2580000" sx="61000" sy="61000" rotWithShape="0">
              <a:srgbClr val="000000">
                <a:alpha val="71000"/>
              </a:srgbClr>
            </a:outerShdw>
            <a:reflection endPos="0" dir="5400000" sy="-100000" algn="bl" rotWithShape="0"/>
            <a:softEdge rad="12700"/>
          </a:effectLst>
          <a:scene3d>
            <a:camera prst="orthographicFront"/>
            <a:lightRig rig="threePt" dir="t"/>
          </a:scene3d>
          <a:sp3d extrusionH="76200" contourW="12700">
            <a:extrusionClr>
              <a:srgbClr val="FFFF00"/>
            </a:extrusionClr>
            <a:contourClr>
              <a:srgbClr val="FFFF00"/>
            </a:contourClr>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FFFF00"/>
              </a:solidFill>
              <a:effectLst/>
              <a:uFillTx/>
              <a:latin typeface="+mn-lt"/>
              <a:ea typeface="+mn-ea"/>
              <a:cs typeface="+mn-cs"/>
              <a:sym typeface="Helvetica Light"/>
            </a:endParaRPr>
          </a:p>
        </p:txBody>
      </p:sp>
      <p:sp>
        <p:nvSpPr>
          <p:cNvPr id="15" name="Down Arrow 14">
            <a:extLst>
              <a:ext uri="{FF2B5EF4-FFF2-40B4-BE49-F238E27FC236}">
                <a16:creationId xmlns:a16="http://schemas.microsoft.com/office/drawing/2014/main" id="{14BDADBE-9F39-F548-A0AF-1940268B2597}"/>
              </a:ext>
            </a:extLst>
          </p:cNvPr>
          <p:cNvSpPr/>
          <p:nvPr/>
        </p:nvSpPr>
        <p:spPr>
          <a:xfrm>
            <a:off x="7900699" y="3268504"/>
            <a:ext cx="556858" cy="913953"/>
          </a:xfrm>
          <a:prstGeom prst="downArrow">
            <a:avLst>
              <a:gd name="adj1" fmla="val 50000"/>
              <a:gd name="adj2" fmla="val 50000"/>
            </a:avLst>
          </a:prstGeom>
          <a:blipFill rotWithShape="1">
            <a:blip r:embed="rId3">
              <a:extLst>
                <a:ext uri="{BEBA8EAE-BF5A-486C-A8C5-ECC9F3942E4B}">
                  <a14:imgProps xmlns:a14="http://schemas.microsoft.com/office/drawing/2010/main">
                    <a14:imgLayer r:embed="rId4">
                      <a14:imgEffect>
                        <a14:artisticPlasticWrap/>
                      </a14:imgEffect>
                    </a14:imgLayer>
                  </a14:imgProps>
                </a:ext>
              </a:extLst>
            </a:blip>
            <a:srcRect/>
            <a:tile tx="0" ty="0" sx="100000" sy="100000" flip="none" algn="tl"/>
          </a:blipFill>
          <a:ln w="12700" cap="flat">
            <a:noFill/>
            <a:miter lim="400000"/>
          </a:ln>
          <a:effectLst>
            <a:glow rad="622300">
              <a:srgbClr val="FFFF00">
                <a:alpha val="49000"/>
              </a:srgbClr>
            </a:glow>
            <a:outerShdw blurRad="292100" dir="2580000" sx="61000" sy="61000" rotWithShape="0">
              <a:srgbClr val="000000">
                <a:alpha val="71000"/>
              </a:srgbClr>
            </a:outerShdw>
            <a:reflection endPos="0" dir="5400000" sy="-100000" algn="bl" rotWithShape="0"/>
            <a:softEdge rad="12700"/>
          </a:effectLst>
          <a:scene3d>
            <a:camera prst="orthographicFront"/>
            <a:lightRig rig="threePt" dir="t"/>
          </a:scene3d>
          <a:sp3d extrusionH="76200" contourW="12700">
            <a:extrusionClr>
              <a:srgbClr val="FFFF00"/>
            </a:extrusionClr>
            <a:contourClr>
              <a:srgbClr val="FFFF00"/>
            </a:contourClr>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FFFF00"/>
              </a:solidFill>
              <a:effectLst/>
              <a:uFillTx/>
              <a:latin typeface="+mn-lt"/>
              <a:ea typeface="+mn-ea"/>
              <a:cs typeface="+mn-cs"/>
              <a:sym typeface="Helvetica Light"/>
            </a:endParaRPr>
          </a:p>
        </p:txBody>
      </p:sp>
      <p:sp>
        <p:nvSpPr>
          <p:cNvPr id="16" name="Down Arrow 15">
            <a:extLst>
              <a:ext uri="{FF2B5EF4-FFF2-40B4-BE49-F238E27FC236}">
                <a16:creationId xmlns:a16="http://schemas.microsoft.com/office/drawing/2014/main" id="{609D26B9-B50B-D64F-A504-A3076ACF73FD}"/>
              </a:ext>
            </a:extLst>
          </p:cNvPr>
          <p:cNvSpPr/>
          <p:nvPr/>
        </p:nvSpPr>
        <p:spPr>
          <a:xfrm>
            <a:off x="2732990" y="6325318"/>
            <a:ext cx="556858" cy="913953"/>
          </a:xfrm>
          <a:prstGeom prst="downArrow">
            <a:avLst>
              <a:gd name="adj1" fmla="val 50000"/>
              <a:gd name="adj2" fmla="val 50000"/>
            </a:avLst>
          </a:prstGeom>
          <a:blipFill rotWithShape="1">
            <a:blip r:embed="rId3">
              <a:extLst>
                <a:ext uri="{BEBA8EAE-BF5A-486C-A8C5-ECC9F3942E4B}">
                  <a14:imgProps xmlns:a14="http://schemas.microsoft.com/office/drawing/2010/main">
                    <a14:imgLayer r:embed="rId5">
                      <a14:imgEffect>
                        <a14:artisticPlasticWrap/>
                      </a14:imgEffect>
                    </a14:imgLayer>
                  </a14:imgProps>
                </a:ext>
              </a:extLst>
            </a:blip>
            <a:srcRect/>
            <a:tile tx="0" ty="0" sx="100000" sy="100000" flip="none" algn="tl"/>
          </a:blipFill>
          <a:ln w="12700" cap="flat">
            <a:noFill/>
            <a:miter lim="400000"/>
          </a:ln>
          <a:effectLst>
            <a:glow rad="622300">
              <a:srgbClr val="FFFF00">
                <a:alpha val="49000"/>
              </a:srgbClr>
            </a:glow>
            <a:outerShdw blurRad="292100" dir="2580000" sx="61000" sy="61000" rotWithShape="0">
              <a:srgbClr val="000000">
                <a:alpha val="71000"/>
              </a:srgbClr>
            </a:outerShdw>
            <a:reflection endPos="0" dir="5400000" sy="-100000" algn="bl" rotWithShape="0"/>
            <a:softEdge rad="12700"/>
          </a:effectLst>
          <a:scene3d>
            <a:camera prst="orthographicFront"/>
            <a:lightRig rig="threePt" dir="t"/>
          </a:scene3d>
          <a:sp3d extrusionH="76200" contourW="12700">
            <a:extrusionClr>
              <a:srgbClr val="FFFF00"/>
            </a:extrusionClr>
            <a:contourClr>
              <a:srgbClr val="FFFF00"/>
            </a:contourClr>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FFFF00"/>
              </a:solidFill>
              <a:effectLst/>
              <a:uFillTx/>
              <a:latin typeface="+mn-lt"/>
              <a:ea typeface="+mn-ea"/>
              <a:cs typeface="+mn-cs"/>
              <a:sym typeface="Helvetica Light"/>
            </a:endParaRPr>
          </a:p>
        </p:txBody>
      </p:sp>
      <p:sp>
        <p:nvSpPr>
          <p:cNvPr id="17" name="Down Arrow 16">
            <a:extLst>
              <a:ext uri="{FF2B5EF4-FFF2-40B4-BE49-F238E27FC236}">
                <a16:creationId xmlns:a16="http://schemas.microsoft.com/office/drawing/2014/main" id="{AE4E4B59-C21D-B743-8F56-4C10E99A79F2}"/>
              </a:ext>
            </a:extLst>
          </p:cNvPr>
          <p:cNvSpPr/>
          <p:nvPr/>
        </p:nvSpPr>
        <p:spPr>
          <a:xfrm>
            <a:off x="6005610" y="6325317"/>
            <a:ext cx="556858" cy="913953"/>
          </a:xfrm>
          <a:prstGeom prst="downArrow">
            <a:avLst>
              <a:gd name="adj1" fmla="val 50000"/>
              <a:gd name="adj2" fmla="val 50000"/>
            </a:avLst>
          </a:prstGeom>
          <a:blipFill rotWithShape="1">
            <a:blip r:embed="rId3">
              <a:extLst>
                <a:ext uri="{BEBA8EAE-BF5A-486C-A8C5-ECC9F3942E4B}">
                  <a14:imgProps xmlns:a14="http://schemas.microsoft.com/office/drawing/2010/main">
                    <a14:imgLayer r:embed="rId6">
                      <a14:imgEffect>
                        <a14:artisticPlasticWrap/>
                      </a14:imgEffect>
                    </a14:imgLayer>
                  </a14:imgProps>
                </a:ext>
              </a:extLst>
            </a:blip>
            <a:srcRect/>
            <a:tile tx="0" ty="0" sx="100000" sy="100000" flip="none" algn="tl"/>
          </a:blipFill>
          <a:ln w="12700" cap="flat">
            <a:noFill/>
            <a:miter lim="400000"/>
          </a:ln>
          <a:effectLst>
            <a:glow rad="622300">
              <a:srgbClr val="FFFF00">
                <a:alpha val="49000"/>
              </a:srgbClr>
            </a:glow>
            <a:outerShdw blurRad="292100" dir="2580000" sx="61000" sy="61000" rotWithShape="0">
              <a:srgbClr val="000000">
                <a:alpha val="71000"/>
              </a:srgbClr>
            </a:outerShdw>
            <a:reflection endPos="0" dir="5400000" sy="-100000" algn="bl" rotWithShape="0"/>
            <a:softEdge rad="12700"/>
          </a:effectLst>
          <a:scene3d>
            <a:camera prst="orthographicFront"/>
            <a:lightRig rig="threePt" dir="t"/>
          </a:scene3d>
          <a:sp3d extrusionH="76200" contourW="12700">
            <a:extrusionClr>
              <a:srgbClr val="FFFF00"/>
            </a:extrusionClr>
            <a:contourClr>
              <a:srgbClr val="FFFF00"/>
            </a:contourClr>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FFFF00"/>
              </a:solidFill>
              <a:effectLst/>
              <a:uFillTx/>
              <a:latin typeface="+mn-lt"/>
              <a:ea typeface="+mn-ea"/>
              <a:cs typeface="+mn-cs"/>
              <a:sym typeface="Helvetica Light"/>
            </a:endParaRPr>
          </a:p>
        </p:txBody>
      </p:sp>
      <p:sp>
        <p:nvSpPr>
          <p:cNvPr id="19" name="Down Arrow 18">
            <a:extLst>
              <a:ext uri="{FF2B5EF4-FFF2-40B4-BE49-F238E27FC236}">
                <a16:creationId xmlns:a16="http://schemas.microsoft.com/office/drawing/2014/main" id="{CB67FB72-1D71-1745-A8F5-4E3E0AFE2FA2}"/>
              </a:ext>
            </a:extLst>
          </p:cNvPr>
          <p:cNvSpPr/>
          <p:nvPr/>
        </p:nvSpPr>
        <p:spPr>
          <a:xfrm>
            <a:off x="9278230" y="6344010"/>
            <a:ext cx="556858" cy="913953"/>
          </a:xfrm>
          <a:prstGeom prst="downArrow">
            <a:avLst>
              <a:gd name="adj1" fmla="val 50000"/>
              <a:gd name="adj2" fmla="val 50000"/>
            </a:avLst>
          </a:prstGeom>
          <a:blipFill rotWithShape="1">
            <a:blip r:embed="rId3">
              <a:extLst>
                <a:ext uri="{BEBA8EAE-BF5A-486C-A8C5-ECC9F3942E4B}">
                  <a14:imgProps xmlns:a14="http://schemas.microsoft.com/office/drawing/2010/main">
                    <a14:imgLayer r:embed="rId7">
                      <a14:imgEffect>
                        <a14:artisticPlasticWrap/>
                      </a14:imgEffect>
                    </a14:imgLayer>
                  </a14:imgProps>
                </a:ext>
              </a:extLst>
            </a:blip>
            <a:srcRect/>
            <a:tile tx="0" ty="0" sx="100000" sy="100000" flip="none" algn="tl"/>
          </a:blipFill>
          <a:ln w="12700" cap="flat">
            <a:noFill/>
            <a:miter lim="400000"/>
          </a:ln>
          <a:effectLst>
            <a:glow rad="622300">
              <a:srgbClr val="FFFF00">
                <a:alpha val="49000"/>
              </a:srgbClr>
            </a:glow>
            <a:outerShdw blurRad="292100" dir="2580000" sx="61000" sy="61000" rotWithShape="0">
              <a:srgbClr val="000000">
                <a:alpha val="71000"/>
              </a:srgbClr>
            </a:outerShdw>
            <a:reflection endPos="0" dir="5400000" sy="-100000" algn="bl" rotWithShape="0"/>
            <a:softEdge rad="12700"/>
          </a:effectLst>
          <a:scene3d>
            <a:camera prst="orthographicFront"/>
            <a:lightRig rig="threePt" dir="t"/>
          </a:scene3d>
          <a:sp3d extrusionH="76200" contourW="12700">
            <a:extrusionClr>
              <a:srgbClr val="FFFF00"/>
            </a:extrusionClr>
            <a:contourClr>
              <a:srgbClr val="FFFF00"/>
            </a:contourClr>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FFFF00"/>
              </a:solidFill>
              <a:effectLst/>
              <a:uFillTx/>
              <a:latin typeface="+mn-lt"/>
              <a:ea typeface="+mn-ea"/>
              <a:cs typeface="+mn-cs"/>
              <a:sym typeface="Helvetica Light"/>
            </a:endParaRPr>
          </a:p>
        </p:txBody>
      </p:sp>
      <p:pic>
        <p:nvPicPr>
          <p:cNvPr id="12" name="Picture 11">
            <a:extLst>
              <a:ext uri="{FF2B5EF4-FFF2-40B4-BE49-F238E27FC236}">
                <a16:creationId xmlns:a16="http://schemas.microsoft.com/office/drawing/2014/main" id="{0BE2708C-EEC2-E148-A857-BA3D4907A5D7}"/>
              </a:ext>
            </a:extLst>
          </p:cNvPr>
          <p:cNvPicPr>
            <a:picLocks noChangeAspect="1"/>
          </p:cNvPicPr>
          <p:nvPr/>
        </p:nvPicPr>
        <p:blipFill>
          <a:blip r:embed="rId8"/>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2669858660"/>
      </p:ext>
    </p:extLst>
  </p:cSld>
  <p:clrMapOvr>
    <a:masterClrMapping/>
  </p:clrMapOvr>
  <p:transition spd="slow">
    <p:strips dir="r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p:cNvSpPr/>
          <p:nvPr/>
        </p:nvSpPr>
        <p:spPr>
          <a:xfrm>
            <a:off x="1564072" y="6354470"/>
            <a:ext cx="9233365" cy="890496"/>
          </a:xfrm>
          <a:custGeom>
            <a:avLst/>
            <a:gdLst>
              <a:gd name="connsiteX0" fmla="*/ 0 w 9233365"/>
              <a:gd name="connsiteY0" fmla="*/ 2625556 h 2659877"/>
              <a:gd name="connsiteX1" fmla="*/ 9233365 w 9233365"/>
              <a:gd name="connsiteY1" fmla="*/ 2659877 h 2659877"/>
              <a:gd name="connsiteX2" fmla="*/ 7654426 w 9233365"/>
              <a:gd name="connsiteY2" fmla="*/ 0 h 2659877"/>
              <a:gd name="connsiteX3" fmla="*/ 1613265 w 9233365"/>
              <a:gd name="connsiteY3" fmla="*/ 17160 h 2659877"/>
              <a:gd name="connsiteX4" fmla="*/ 0 w 9233365"/>
              <a:gd name="connsiteY4" fmla="*/ 2625556 h 26598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3365" h="2659877">
                <a:moveTo>
                  <a:pt x="0" y="2625556"/>
                </a:moveTo>
                <a:lnTo>
                  <a:pt x="9233365" y="2659877"/>
                </a:lnTo>
                <a:lnTo>
                  <a:pt x="7654426" y="0"/>
                </a:lnTo>
                <a:lnTo>
                  <a:pt x="1613265" y="17160"/>
                </a:lnTo>
                <a:lnTo>
                  <a:pt x="0" y="2625556"/>
                </a:lnTo>
                <a:close/>
              </a:path>
            </a:pathLst>
          </a:custGeom>
        </p:spPr>
        <p:style>
          <a:lnRef idx="0">
            <a:scrgbClr r="0" g="0" b="0"/>
          </a:lnRef>
          <a:fillRef idx="0">
            <a:scrgbClr r="0" g="0" b="0"/>
          </a:fillRef>
          <a:effectRef idx="0">
            <a:scrgbClr r="0" g="0" b="0"/>
          </a:effectRef>
          <a:fontRef idx="none"/>
        </p:style>
        <p:txBody>
          <a:bodyPr rot="0" spcFirstLastPara="1" vertOverflow="overflow" horzOverflow="overflow" vert="horz" wrap="square" lIns="50798" tIns="50798" rIns="50798" bIns="50798" numCol="1" spcCol="26788" rtlCol="0" anchor="ctr">
            <a:spAutoFit/>
          </a:bodyPr>
          <a:lstStyle/>
          <a:p>
            <a:pPr defTabSz="584170" latinLnBrk="1" hangingPunct="0"/>
            <a:endParaRPr lang="en-US" sz="5120">
              <a:ln>
                <a:solidFill>
                  <a:schemeClr val="tx1"/>
                </a:solidFill>
              </a:ln>
              <a:solidFill>
                <a:srgbClr val="FFFFFF"/>
              </a:solidFill>
            </a:endParaRPr>
          </a:p>
        </p:txBody>
      </p:sp>
      <p:sp>
        <p:nvSpPr>
          <p:cNvPr id="4" name="Freeform 3"/>
          <p:cNvSpPr/>
          <p:nvPr/>
        </p:nvSpPr>
        <p:spPr>
          <a:xfrm>
            <a:off x="2601515" y="5281016"/>
            <a:ext cx="7750977" cy="2834752"/>
          </a:xfrm>
          <a:custGeom>
            <a:avLst/>
            <a:gdLst>
              <a:gd name="connsiteX0" fmla="*/ 128291 w 7248488"/>
              <a:gd name="connsiteY0" fmla="*/ 2180706 h 2219189"/>
              <a:gd name="connsiteX1" fmla="*/ 7248488 w 7248488"/>
              <a:gd name="connsiteY1" fmla="*/ 2219189 h 2219189"/>
              <a:gd name="connsiteX2" fmla="*/ 5991228 w 7248488"/>
              <a:gd name="connsiteY2" fmla="*/ 89794 h 2219189"/>
              <a:gd name="connsiteX3" fmla="*/ 1270089 w 7248488"/>
              <a:gd name="connsiteY3" fmla="*/ 0 h 2219189"/>
              <a:gd name="connsiteX4" fmla="*/ 0 w 7248488"/>
              <a:gd name="connsiteY4" fmla="*/ 2155051 h 2219189"/>
              <a:gd name="connsiteX0" fmla="*/ 12829 w 7248488"/>
              <a:gd name="connsiteY0" fmla="*/ 2180706 h 2219189"/>
              <a:gd name="connsiteX1" fmla="*/ 7248488 w 7248488"/>
              <a:gd name="connsiteY1" fmla="*/ 2219189 h 2219189"/>
              <a:gd name="connsiteX2" fmla="*/ 5991228 w 7248488"/>
              <a:gd name="connsiteY2" fmla="*/ 89794 h 2219189"/>
              <a:gd name="connsiteX3" fmla="*/ 1270089 w 7248488"/>
              <a:gd name="connsiteY3" fmla="*/ 0 h 2219189"/>
              <a:gd name="connsiteX4" fmla="*/ 0 w 7248488"/>
              <a:gd name="connsiteY4" fmla="*/ 2155051 h 2219189"/>
              <a:gd name="connsiteX0" fmla="*/ 12829 w 7248488"/>
              <a:gd name="connsiteY0" fmla="*/ 2090912 h 2129395"/>
              <a:gd name="connsiteX1" fmla="*/ 7248488 w 7248488"/>
              <a:gd name="connsiteY1" fmla="*/ 2129395 h 2129395"/>
              <a:gd name="connsiteX2" fmla="*/ 5991228 w 7248488"/>
              <a:gd name="connsiteY2" fmla="*/ 0 h 2129395"/>
              <a:gd name="connsiteX3" fmla="*/ 1244431 w 7248488"/>
              <a:gd name="connsiteY3" fmla="*/ 0 h 2129395"/>
              <a:gd name="connsiteX4" fmla="*/ 0 w 7248488"/>
              <a:gd name="connsiteY4" fmla="*/ 2065257 h 2129395"/>
              <a:gd name="connsiteX0" fmla="*/ 28704 w 7264363"/>
              <a:gd name="connsiteY0" fmla="*/ 2090912 h 2129395"/>
              <a:gd name="connsiteX1" fmla="*/ 7264363 w 7264363"/>
              <a:gd name="connsiteY1" fmla="*/ 2129395 h 2129395"/>
              <a:gd name="connsiteX2" fmla="*/ 6007103 w 7264363"/>
              <a:gd name="connsiteY2" fmla="*/ 0 h 2129395"/>
              <a:gd name="connsiteX3" fmla="*/ 1260306 w 7264363"/>
              <a:gd name="connsiteY3" fmla="*/ 0 h 2129395"/>
              <a:gd name="connsiteX4" fmla="*/ 0 w 7264363"/>
              <a:gd name="connsiteY4" fmla="*/ 2093832 h 2129395"/>
              <a:gd name="connsiteX0" fmla="*/ 0 w 7267409"/>
              <a:gd name="connsiteY0" fmla="*/ 2090912 h 2129395"/>
              <a:gd name="connsiteX1" fmla="*/ 7267409 w 7267409"/>
              <a:gd name="connsiteY1" fmla="*/ 2129395 h 2129395"/>
              <a:gd name="connsiteX2" fmla="*/ 6010149 w 7267409"/>
              <a:gd name="connsiteY2" fmla="*/ 0 h 2129395"/>
              <a:gd name="connsiteX3" fmla="*/ 1263352 w 7267409"/>
              <a:gd name="connsiteY3" fmla="*/ 0 h 2129395"/>
              <a:gd name="connsiteX4" fmla="*/ 3046 w 7267409"/>
              <a:gd name="connsiteY4" fmla="*/ 2093832 h 21293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67409" h="2129395">
                <a:moveTo>
                  <a:pt x="0" y="2090912"/>
                </a:moveTo>
                <a:lnTo>
                  <a:pt x="7267409" y="2129395"/>
                </a:lnTo>
                <a:lnTo>
                  <a:pt x="6010149" y="0"/>
                </a:lnTo>
                <a:lnTo>
                  <a:pt x="1263352" y="0"/>
                </a:lnTo>
                <a:lnTo>
                  <a:pt x="3046" y="2093832"/>
                </a:lnTo>
              </a:path>
            </a:pathLst>
          </a:custGeom>
          <a:gradFill flip="none" rotWithShape="1">
            <a:gsLst>
              <a:gs pos="0">
                <a:srgbClr val="FFFF00"/>
              </a:gs>
              <a:gs pos="100000">
                <a:srgbClr val="0000FF"/>
              </a:gs>
              <a:gs pos="90000">
                <a:srgbClr val="0000FF"/>
              </a:gs>
            </a:gsLst>
            <a:lin ang="16200000" scaled="0"/>
            <a:tileRect/>
          </a:gradFill>
          <a:ln w="57150" cmpd="sng">
            <a:noFill/>
          </a:ln>
          <a:effectLst/>
        </p:spPr>
        <p:style>
          <a:lnRef idx="2">
            <a:schemeClr val="accent1"/>
          </a:lnRef>
          <a:fillRef idx="0">
            <a:schemeClr val="accent1"/>
          </a:fillRef>
          <a:effectRef idx="1">
            <a:schemeClr val="accent1"/>
          </a:effectRef>
          <a:fontRef idx="minor">
            <a:schemeClr val="tx1"/>
          </a:fontRef>
        </p:style>
        <p:txBody>
          <a:bodyPr lIns="91436" tIns="45719" rIns="91436" bIns="45719" rtlCol="0" anchor="ctr"/>
          <a:lstStyle/>
          <a:p>
            <a:pPr algn="ctr"/>
            <a:r>
              <a:rPr lang="en-US" sz="5973" dirty="0">
                <a:solidFill>
                  <a:srgbClr val="FFFFFF"/>
                </a:solidFill>
                <a:latin typeface="Marker Felt Thin"/>
              </a:rPr>
              <a:t>LISTEN</a:t>
            </a:r>
          </a:p>
        </p:txBody>
      </p:sp>
      <p:sp>
        <p:nvSpPr>
          <p:cNvPr id="5" name="Freeform 4"/>
          <p:cNvSpPr/>
          <p:nvPr/>
        </p:nvSpPr>
        <p:spPr>
          <a:xfrm>
            <a:off x="3941557" y="3450734"/>
            <a:ext cx="5070895" cy="1841655"/>
          </a:xfrm>
          <a:custGeom>
            <a:avLst/>
            <a:gdLst>
              <a:gd name="connsiteX0" fmla="*/ 0 w 4741334"/>
              <a:gd name="connsiteY0" fmla="*/ 1676400 h 1676400"/>
              <a:gd name="connsiteX1" fmla="*/ 4741334 w 4741334"/>
              <a:gd name="connsiteY1" fmla="*/ 1667933 h 1676400"/>
              <a:gd name="connsiteX2" fmla="*/ 3725334 w 4741334"/>
              <a:gd name="connsiteY2" fmla="*/ 0 h 1676400"/>
              <a:gd name="connsiteX3" fmla="*/ 999067 w 4741334"/>
              <a:gd name="connsiteY3" fmla="*/ 16933 h 1676400"/>
              <a:gd name="connsiteX4" fmla="*/ 0 w 4741334"/>
              <a:gd name="connsiteY4" fmla="*/ 1676400 h 1676400"/>
              <a:gd name="connsiteX0" fmla="*/ 0 w 4741334"/>
              <a:gd name="connsiteY0" fmla="*/ 1676400 h 1679614"/>
              <a:gd name="connsiteX1" fmla="*/ 4741334 w 4741334"/>
              <a:gd name="connsiteY1" fmla="*/ 1679614 h 1679614"/>
              <a:gd name="connsiteX2" fmla="*/ 3725334 w 4741334"/>
              <a:gd name="connsiteY2" fmla="*/ 0 h 1679614"/>
              <a:gd name="connsiteX3" fmla="*/ 999067 w 4741334"/>
              <a:gd name="connsiteY3" fmla="*/ 16933 h 1679614"/>
              <a:gd name="connsiteX4" fmla="*/ 0 w 4741334"/>
              <a:gd name="connsiteY4" fmla="*/ 1676400 h 1679614"/>
              <a:gd name="connsiteX0" fmla="*/ 0 w 4750257"/>
              <a:gd name="connsiteY0" fmla="*/ 1676400 h 1679614"/>
              <a:gd name="connsiteX1" fmla="*/ 4750257 w 4750257"/>
              <a:gd name="connsiteY1" fmla="*/ 1679614 h 1679614"/>
              <a:gd name="connsiteX2" fmla="*/ 3725334 w 4750257"/>
              <a:gd name="connsiteY2" fmla="*/ 0 h 1679614"/>
              <a:gd name="connsiteX3" fmla="*/ 999067 w 4750257"/>
              <a:gd name="connsiteY3" fmla="*/ 16933 h 1679614"/>
              <a:gd name="connsiteX4" fmla="*/ 0 w 4750257"/>
              <a:gd name="connsiteY4" fmla="*/ 1676400 h 1679614"/>
              <a:gd name="connsiteX0" fmla="*/ 0 w 4750257"/>
              <a:gd name="connsiteY0" fmla="*/ 1699761 h 1702975"/>
              <a:gd name="connsiteX1" fmla="*/ 4750257 w 4750257"/>
              <a:gd name="connsiteY1" fmla="*/ 1702975 h 1702975"/>
              <a:gd name="connsiteX2" fmla="*/ 3725334 w 4750257"/>
              <a:gd name="connsiteY2" fmla="*/ 0 h 1702975"/>
              <a:gd name="connsiteX3" fmla="*/ 999067 w 4750257"/>
              <a:gd name="connsiteY3" fmla="*/ 40294 h 1702975"/>
              <a:gd name="connsiteX4" fmla="*/ 0 w 4750257"/>
              <a:gd name="connsiteY4" fmla="*/ 1699761 h 1702975"/>
              <a:gd name="connsiteX0" fmla="*/ 0 w 4750257"/>
              <a:gd name="connsiteY0" fmla="*/ 1682240 h 1685454"/>
              <a:gd name="connsiteX1" fmla="*/ 4750257 w 4750257"/>
              <a:gd name="connsiteY1" fmla="*/ 1685454 h 1685454"/>
              <a:gd name="connsiteX2" fmla="*/ 3713437 w 4750257"/>
              <a:gd name="connsiteY2" fmla="*/ 0 h 1685454"/>
              <a:gd name="connsiteX3" fmla="*/ 999067 w 4750257"/>
              <a:gd name="connsiteY3" fmla="*/ 22773 h 1685454"/>
              <a:gd name="connsiteX4" fmla="*/ 0 w 4750257"/>
              <a:gd name="connsiteY4" fmla="*/ 1682240 h 1685454"/>
              <a:gd name="connsiteX0" fmla="*/ 0 w 4750257"/>
              <a:gd name="connsiteY0" fmla="*/ 1690616 h 1693830"/>
              <a:gd name="connsiteX1" fmla="*/ 4750257 w 4750257"/>
              <a:gd name="connsiteY1" fmla="*/ 1693830 h 1693830"/>
              <a:gd name="connsiteX2" fmla="*/ 3713437 w 4750257"/>
              <a:gd name="connsiteY2" fmla="*/ 8376 h 1693830"/>
              <a:gd name="connsiteX3" fmla="*/ 824579 w 4750257"/>
              <a:gd name="connsiteY3" fmla="*/ 0 h 1693830"/>
              <a:gd name="connsiteX4" fmla="*/ 0 w 4750257"/>
              <a:gd name="connsiteY4" fmla="*/ 1690616 h 1693830"/>
              <a:gd name="connsiteX0" fmla="*/ 0 w 4750257"/>
              <a:gd name="connsiteY0" fmla="*/ 1713388 h 1716602"/>
              <a:gd name="connsiteX1" fmla="*/ 4750257 w 4750257"/>
              <a:gd name="connsiteY1" fmla="*/ 1716602 h 1716602"/>
              <a:gd name="connsiteX2" fmla="*/ 3903789 w 4750257"/>
              <a:gd name="connsiteY2" fmla="*/ 0 h 1716602"/>
              <a:gd name="connsiteX3" fmla="*/ 824579 w 4750257"/>
              <a:gd name="connsiteY3" fmla="*/ 22772 h 1716602"/>
              <a:gd name="connsiteX4" fmla="*/ 0 w 4750257"/>
              <a:gd name="connsiteY4" fmla="*/ 1713388 h 1716602"/>
              <a:gd name="connsiteX0" fmla="*/ 0 w 4750257"/>
              <a:gd name="connsiteY0" fmla="*/ 1690616 h 1693830"/>
              <a:gd name="connsiteX1" fmla="*/ 4750257 w 4750257"/>
              <a:gd name="connsiteY1" fmla="*/ 1693830 h 1693830"/>
              <a:gd name="connsiteX2" fmla="*/ 3887926 w 4750257"/>
              <a:gd name="connsiteY2" fmla="*/ 39524 h 1693830"/>
              <a:gd name="connsiteX3" fmla="*/ 824579 w 4750257"/>
              <a:gd name="connsiteY3" fmla="*/ 0 h 1693830"/>
              <a:gd name="connsiteX4" fmla="*/ 0 w 4750257"/>
              <a:gd name="connsiteY4" fmla="*/ 1690616 h 1693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0257" h="1693830">
                <a:moveTo>
                  <a:pt x="0" y="1690616"/>
                </a:moveTo>
                <a:lnTo>
                  <a:pt x="4750257" y="1693830"/>
                </a:lnTo>
                <a:lnTo>
                  <a:pt x="3887926" y="39524"/>
                </a:lnTo>
                <a:lnTo>
                  <a:pt x="824579" y="0"/>
                </a:lnTo>
                <a:lnTo>
                  <a:pt x="0" y="1690616"/>
                </a:lnTo>
                <a:close/>
              </a:path>
            </a:pathLst>
          </a:custGeom>
          <a:gradFill flip="none" rotWithShape="1">
            <a:gsLst>
              <a:gs pos="0">
                <a:srgbClr val="0000FF"/>
              </a:gs>
              <a:gs pos="100000">
                <a:srgbClr val="008000"/>
              </a:gs>
              <a:gs pos="95000">
                <a:srgbClr val="008000"/>
              </a:gs>
            </a:gsLst>
            <a:lin ang="16200000" scaled="0"/>
            <a:tileRect/>
          </a:gradFill>
          <a:ln>
            <a:noFill/>
          </a:ln>
        </p:spPr>
        <p:style>
          <a:lnRef idx="1">
            <a:schemeClr val="accent1"/>
          </a:lnRef>
          <a:fillRef idx="3">
            <a:schemeClr val="accent1"/>
          </a:fillRef>
          <a:effectRef idx="2">
            <a:schemeClr val="accent1"/>
          </a:effectRef>
          <a:fontRef idx="minor">
            <a:schemeClr val="lt1"/>
          </a:fontRef>
        </p:style>
        <p:txBody>
          <a:bodyPr lIns="91436" tIns="457183" rIns="91436" bIns="0" rtlCol="0" anchor="ctr"/>
          <a:lstStyle/>
          <a:p>
            <a:pPr algn="ctr"/>
            <a:r>
              <a:rPr lang="en-US" sz="5973" dirty="0">
                <a:solidFill>
                  <a:srgbClr val="FFFFFF"/>
                </a:solidFill>
                <a:latin typeface="Marker Felt Thin"/>
              </a:rPr>
              <a:t>LEARN</a:t>
            </a:r>
            <a:endParaRPr lang="en-US" sz="5973" dirty="0">
              <a:solidFill>
                <a:srgbClr val="FFFFFF"/>
              </a:solidFill>
            </a:endParaRPr>
          </a:p>
        </p:txBody>
      </p:sp>
      <p:sp>
        <p:nvSpPr>
          <p:cNvPr id="6" name="Isosceles Triangle 5"/>
          <p:cNvSpPr/>
          <p:nvPr/>
        </p:nvSpPr>
        <p:spPr>
          <a:xfrm>
            <a:off x="4814766" y="136673"/>
            <a:ext cx="3282146" cy="3361946"/>
          </a:xfrm>
          <a:custGeom>
            <a:avLst/>
            <a:gdLst>
              <a:gd name="connsiteX0" fmla="*/ 0 w 2858008"/>
              <a:gd name="connsiteY0" fmla="*/ 2286679 h 2286679"/>
              <a:gd name="connsiteX1" fmla="*/ 1429004 w 2858008"/>
              <a:gd name="connsiteY1" fmla="*/ 0 h 2286679"/>
              <a:gd name="connsiteX2" fmla="*/ 2858008 w 2858008"/>
              <a:gd name="connsiteY2" fmla="*/ 2286679 h 2286679"/>
              <a:gd name="connsiteX3" fmla="*/ 0 w 2858008"/>
              <a:gd name="connsiteY3" fmla="*/ 2286679 h 2286679"/>
              <a:gd name="connsiteX0" fmla="*/ 0 w 2861183"/>
              <a:gd name="connsiteY0" fmla="*/ 2296204 h 2296204"/>
              <a:gd name="connsiteX1" fmla="*/ 1432179 w 2861183"/>
              <a:gd name="connsiteY1" fmla="*/ 0 h 2296204"/>
              <a:gd name="connsiteX2" fmla="*/ 2861183 w 2861183"/>
              <a:gd name="connsiteY2" fmla="*/ 2286679 h 2296204"/>
              <a:gd name="connsiteX3" fmla="*/ 0 w 2861183"/>
              <a:gd name="connsiteY3" fmla="*/ 2296204 h 2296204"/>
              <a:gd name="connsiteX0" fmla="*/ 0 w 2873605"/>
              <a:gd name="connsiteY0" fmla="*/ 2293029 h 2293029"/>
              <a:gd name="connsiteX1" fmla="*/ 1444601 w 2873605"/>
              <a:gd name="connsiteY1" fmla="*/ 0 h 2293029"/>
              <a:gd name="connsiteX2" fmla="*/ 2873605 w 2873605"/>
              <a:gd name="connsiteY2" fmla="*/ 2286679 h 2293029"/>
              <a:gd name="connsiteX3" fmla="*/ 0 w 2873605"/>
              <a:gd name="connsiteY3" fmla="*/ 2293029 h 2293029"/>
              <a:gd name="connsiteX0" fmla="*/ 0 w 3022670"/>
              <a:gd name="connsiteY0" fmla="*/ 2276095 h 2286679"/>
              <a:gd name="connsiteX1" fmla="*/ 1593666 w 3022670"/>
              <a:gd name="connsiteY1" fmla="*/ 0 h 2286679"/>
              <a:gd name="connsiteX2" fmla="*/ 3022670 w 3022670"/>
              <a:gd name="connsiteY2" fmla="*/ 2286679 h 2286679"/>
              <a:gd name="connsiteX3" fmla="*/ 0 w 3022670"/>
              <a:gd name="connsiteY3" fmla="*/ 2276095 h 2286679"/>
              <a:gd name="connsiteX0" fmla="*/ 0 w 3043374"/>
              <a:gd name="connsiteY0" fmla="*/ 2271861 h 2286679"/>
              <a:gd name="connsiteX1" fmla="*/ 1614370 w 3043374"/>
              <a:gd name="connsiteY1" fmla="*/ 0 h 2286679"/>
              <a:gd name="connsiteX2" fmla="*/ 3043374 w 3043374"/>
              <a:gd name="connsiteY2" fmla="*/ 2286679 h 2286679"/>
              <a:gd name="connsiteX3" fmla="*/ 0 w 3043374"/>
              <a:gd name="connsiteY3" fmla="*/ 2271861 h 2286679"/>
              <a:gd name="connsiteX0" fmla="*/ 0 w 3175877"/>
              <a:gd name="connsiteY0" fmla="*/ 2271861 h 2303612"/>
              <a:gd name="connsiteX1" fmla="*/ 1614370 w 3175877"/>
              <a:gd name="connsiteY1" fmla="*/ 0 h 2303612"/>
              <a:gd name="connsiteX2" fmla="*/ 3175877 w 3175877"/>
              <a:gd name="connsiteY2" fmla="*/ 2303612 h 2303612"/>
              <a:gd name="connsiteX3" fmla="*/ 0 w 3175877"/>
              <a:gd name="connsiteY3" fmla="*/ 2271861 h 2303612"/>
              <a:gd name="connsiteX0" fmla="*/ 0 w 3175877"/>
              <a:gd name="connsiteY0" fmla="*/ 2703661 h 2735412"/>
              <a:gd name="connsiteX1" fmla="*/ 1593666 w 3175877"/>
              <a:gd name="connsiteY1" fmla="*/ 0 h 2735412"/>
              <a:gd name="connsiteX2" fmla="*/ 3175877 w 3175877"/>
              <a:gd name="connsiteY2" fmla="*/ 2735412 h 2735412"/>
              <a:gd name="connsiteX3" fmla="*/ 0 w 3175877"/>
              <a:gd name="connsiteY3" fmla="*/ 2703661 h 2735412"/>
              <a:gd name="connsiteX0" fmla="*/ 0 w 3175877"/>
              <a:gd name="connsiteY0" fmla="*/ 3330194 h 3361945"/>
              <a:gd name="connsiteX1" fmla="*/ 1593666 w 3175877"/>
              <a:gd name="connsiteY1" fmla="*/ 0 h 3361945"/>
              <a:gd name="connsiteX2" fmla="*/ 3175877 w 3175877"/>
              <a:gd name="connsiteY2" fmla="*/ 3361945 h 3361945"/>
              <a:gd name="connsiteX3" fmla="*/ 0 w 3175877"/>
              <a:gd name="connsiteY3" fmla="*/ 3330194 h 3361945"/>
              <a:gd name="connsiteX0" fmla="*/ 0 w 3192347"/>
              <a:gd name="connsiteY0" fmla="*/ 3330194 h 3361945"/>
              <a:gd name="connsiteX1" fmla="*/ 1610136 w 3192347"/>
              <a:gd name="connsiteY1" fmla="*/ 0 h 3361945"/>
              <a:gd name="connsiteX2" fmla="*/ 3192347 w 3192347"/>
              <a:gd name="connsiteY2" fmla="*/ 3361945 h 3361945"/>
              <a:gd name="connsiteX3" fmla="*/ 0 w 3192347"/>
              <a:gd name="connsiteY3" fmla="*/ 3330194 h 3361945"/>
            </a:gdLst>
            <a:ahLst/>
            <a:cxnLst>
              <a:cxn ang="0">
                <a:pos x="connsiteX0" y="connsiteY0"/>
              </a:cxn>
              <a:cxn ang="0">
                <a:pos x="connsiteX1" y="connsiteY1"/>
              </a:cxn>
              <a:cxn ang="0">
                <a:pos x="connsiteX2" y="connsiteY2"/>
              </a:cxn>
              <a:cxn ang="0">
                <a:pos x="connsiteX3" y="connsiteY3"/>
              </a:cxn>
            </a:cxnLst>
            <a:rect l="l" t="t" r="r" b="b"/>
            <a:pathLst>
              <a:path w="3192347" h="3361945">
                <a:moveTo>
                  <a:pt x="0" y="3330194"/>
                </a:moveTo>
                <a:lnTo>
                  <a:pt x="1610136" y="0"/>
                </a:lnTo>
                <a:lnTo>
                  <a:pt x="3192347" y="3361945"/>
                </a:lnTo>
                <a:lnTo>
                  <a:pt x="0" y="3330194"/>
                </a:lnTo>
                <a:close/>
              </a:path>
            </a:pathLst>
          </a:cu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wrap="none" lIns="0" tIns="45719" rIns="0" bIns="502902" rtlCol="0" anchor="b" anchorCtr="1"/>
          <a:lstStyle/>
          <a:p>
            <a:pPr algn="ctr"/>
            <a:r>
              <a:rPr lang="en-US" sz="5973" dirty="0">
                <a:solidFill>
                  <a:srgbClr val="FFFFFF"/>
                </a:solidFill>
                <a:latin typeface="Marker Felt Thin"/>
              </a:rPr>
              <a:t>LEAD</a:t>
            </a:r>
            <a:endParaRPr lang="en-US" sz="5973" dirty="0">
              <a:solidFill>
                <a:srgbClr val="FFFFFF"/>
              </a:solidFill>
            </a:endParaRPr>
          </a:p>
        </p:txBody>
      </p:sp>
      <p:sp>
        <p:nvSpPr>
          <p:cNvPr id="19" name="Shape 46"/>
          <p:cNvSpPr/>
          <p:nvPr/>
        </p:nvSpPr>
        <p:spPr>
          <a:xfrm>
            <a:off x="10439966" y="6476354"/>
            <a:ext cx="2564836" cy="919098"/>
          </a:xfrm>
          <a:prstGeom prst="rect">
            <a:avLst/>
          </a:prstGeom>
          <a:noFill/>
          <a:ln w="28575" cmpd="sng">
            <a:solidFill>
              <a:srgbClr val="FFFF00"/>
            </a:solidFill>
          </a:ln>
          <a:effectLst/>
          <a:extLst>
            <a:ext uri="{C572A759-6A51-4108-AA02-DFA0A04FC94B}">
              <ma14:wrappingTextBoxFlag xmlns="" xmlns:ma14="http://schemas.microsoft.com/office/mac/drawingml/2011/main" val="1"/>
            </a:ext>
          </a:extLst>
        </p:spPr>
        <p:txBody>
          <a:bodyPr wrap="square" lIns="0" tIns="0" rIns="0" bIns="0" numCol="1" anchor="ctr">
            <a:spAutoFit/>
          </a:bodyPr>
          <a:lstStyle/>
          <a:p>
            <a:pPr lvl="0" algn="ctr">
              <a:defRPr sz="1800">
                <a:solidFill>
                  <a:srgbClr val="000000"/>
                </a:solidFill>
              </a:defRPr>
            </a:pPr>
            <a:r>
              <a:rPr sz="1991" b="1" dirty="0">
                <a:solidFill>
                  <a:srgbClr val="FFF794"/>
                </a:solidFill>
                <a:latin typeface="Chalkboard"/>
                <a:ea typeface="Chalkboard"/>
                <a:cs typeface="Chalkboard"/>
                <a:sym typeface="Chalkboard"/>
              </a:rPr>
              <a:t>SEEK OUT</a:t>
            </a:r>
          </a:p>
          <a:p>
            <a:pPr lvl="0" algn="ctr">
              <a:defRPr sz="1800">
                <a:solidFill>
                  <a:srgbClr val="000000"/>
                </a:solidFill>
              </a:defRPr>
            </a:pPr>
            <a:r>
              <a:rPr sz="1991" dirty="0">
                <a:solidFill>
                  <a:srgbClr val="FFF794"/>
                </a:solidFill>
                <a:latin typeface="Chalkboard"/>
                <a:ea typeface="Chalkboard"/>
                <a:cs typeface="Chalkboard"/>
                <a:sym typeface="Chalkboard"/>
              </a:rPr>
              <a:t>opinions from</a:t>
            </a:r>
          </a:p>
          <a:p>
            <a:pPr lvl="0" algn="ctr">
              <a:defRPr sz="1800">
                <a:solidFill>
                  <a:srgbClr val="000000"/>
                </a:solidFill>
              </a:defRPr>
            </a:pPr>
            <a:r>
              <a:rPr sz="1991" dirty="0">
                <a:solidFill>
                  <a:srgbClr val="FFF794"/>
                </a:solidFill>
                <a:latin typeface="Chalkboard"/>
                <a:ea typeface="Chalkboard"/>
                <a:cs typeface="Chalkboard"/>
                <a:sym typeface="Chalkboard"/>
              </a:rPr>
              <a:t>others</a:t>
            </a:r>
          </a:p>
        </p:txBody>
      </p:sp>
      <p:sp>
        <p:nvSpPr>
          <p:cNvPr id="22" name="Shape 52"/>
          <p:cNvSpPr/>
          <p:nvPr/>
        </p:nvSpPr>
        <p:spPr>
          <a:xfrm>
            <a:off x="10439964" y="4110539"/>
            <a:ext cx="2564836" cy="1225464"/>
          </a:xfrm>
          <a:prstGeom prst="rect">
            <a:avLst/>
          </a:prstGeom>
          <a:noFill/>
          <a:ln w="28575" cmpd="sng">
            <a:solidFill>
              <a:srgbClr val="0000FF"/>
            </a:solidFill>
          </a:ln>
          <a:effectLst/>
          <a:extLst>
            <a:ext uri="{C572A759-6A51-4108-AA02-DFA0A04FC94B}">
              <ma14:wrappingTextBoxFlag xmlns="" xmlns:ma14="http://schemas.microsoft.com/office/mac/drawingml/2011/main" val="1"/>
            </a:ext>
          </a:extLst>
        </p:spPr>
        <p:txBody>
          <a:bodyPr wrap="square" lIns="0" tIns="0" rIns="0" bIns="0" numCol="1" anchor="ctr">
            <a:spAutoFit/>
          </a:bodyPr>
          <a:lstStyle/>
          <a:p>
            <a:pPr lvl="0" algn="ctr">
              <a:defRPr sz="1800">
                <a:solidFill>
                  <a:srgbClr val="000000"/>
                </a:solidFill>
              </a:defRPr>
            </a:pPr>
            <a:r>
              <a:rPr sz="1991" b="1" dirty="0">
                <a:solidFill>
                  <a:srgbClr val="FFF794"/>
                </a:solidFill>
                <a:latin typeface="Chalkboard"/>
                <a:ea typeface="Chalkboard"/>
                <a:cs typeface="Chalkboard"/>
                <a:sym typeface="Chalkboard"/>
              </a:rPr>
              <a:t>UNDERSTAND </a:t>
            </a:r>
            <a:endParaRPr lang="en-US" sz="1991" b="1" dirty="0">
              <a:solidFill>
                <a:srgbClr val="FFF794"/>
              </a:solidFill>
              <a:latin typeface="Chalkboard"/>
              <a:ea typeface="Chalkboard"/>
              <a:cs typeface="Chalkboard"/>
              <a:sym typeface="Chalkboard"/>
            </a:endParaRPr>
          </a:p>
          <a:p>
            <a:pPr lvl="0" algn="ctr">
              <a:defRPr sz="1800">
                <a:solidFill>
                  <a:srgbClr val="000000"/>
                </a:solidFill>
              </a:defRPr>
            </a:pPr>
            <a:r>
              <a:rPr lang="en-US" sz="1991" b="1" dirty="0">
                <a:solidFill>
                  <a:srgbClr val="FFF794"/>
                </a:solidFill>
                <a:latin typeface="Chalkboard"/>
                <a:ea typeface="Chalkboard"/>
                <a:cs typeface="Chalkboard"/>
                <a:sym typeface="Chalkboard"/>
              </a:rPr>
              <a:t>&amp; RESPECT</a:t>
            </a:r>
            <a:endParaRPr sz="1991" b="1" dirty="0">
              <a:solidFill>
                <a:srgbClr val="FFF794"/>
              </a:solidFill>
              <a:latin typeface="Chalkboard"/>
              <a:ea typeface="Chalkboard"/>
              <a:cs typeface="Chalkboard"/>
              <a:sym typeface="Chalkboard"/>
            </a:endParaRPr>
          </a:p>
          <a:p>
            <a:pPr lvl="0" algn="ctr">
              <a:defRPr sz="1800">
                <a:solidFill>
                  <a:srgbClr val="000000"/>
                </a:solidFill>
              </a:defRPr>
            </a:pPr>
            <a:r>
              <a:rPr sz="1991" dirty="0">
                <a:solidFill>
                  <a:srgbClr val="FFF794"/>
                </a:solidFill>
                <a:latin typeface="Chalkboard"/>
                <a:ea typeface="Chalkboard"/>
                <a:cs typeface="Chalkboard"/>
                <a:sym typeface="Chalkboard"/>
              </a:rPr>
              <a:t>different points </a:t>
            </a:r>
          </a:p>
          <a:p>
            <a:pPr lvl="0" algn="ctr">
              <a:defRPr sz="1800">
                <a:solidFill>
                  <a:srgbClr val="000000"/>
                </a:solidFill>
              </a:defRPr>
            </a:pPr>
            <a:r>
              <a:rPr sz="1991" dirty="0">
                <a:solidFill>
                  <a:srgbClr val="FFF794"/>
                </a:solidFill>
                <a:latin typeface="Chalkboard"/>
                <a:ea typeface="Chalkboard"/>
                <a:cs typeface="Chalkboard"/>
                <a:sym typeface="Chalkboard"/>
              </a:rPr>
              <a:t>of view</a:t>
            </a:r>
          </a:p>
        </p:txBody>
      </p:sp>
      <p:sp>
        <p:nvSpPr>
          <p:cNvPr id="25" name="Shape 58"/>
          <p:cNvSpPr/>
          <p:nvPr/>
        </p:nvSpPr>
        <p:spPr>
          <a:xfrm>
            <a:off x="10439964" y="2017631"/>
            <a:ext cx="2564836" cy="1225464"/>
          </a:xfrm>
          <a:prstGeom prst="rect">
            <a:avLst/>
          </a:prstGeom>
          <a:noFill/>
          <a:ln w="28575" cmpd="sng">
            <a:solidFill>
              <a:srgbClr val="008000"/>
            </a:solidFill>
          </a:ln>
          <a:effectLst/>
          <a:extLst>
            <a:ext uri="{C572A759-6A51-4108-AA02-DFA0A04FC94B}">
              <ma14:wrappingTextBoxFlag xmlns="" xmlns:ma14="http://schemas.microsoft.com/office/mac/drawingml/2011/main" val="1"/>
            </a:ext>
          </a:extLst>
        </p:spPr>
        <p:txBody>
          <a:bodyPr wrap="square" lIns="0" tIns="0" rIns="0" bIns="0" numCol="1" anchor="ctr">
            <a:spAutoFit/>
          </a:bodyPr>
          <a:lstStyle/>
          <a:p>
            <a:pPr lvl="0" algn="ctr">
              <a:defRPr sz="1800">
                <a:solidFill>
                  <a:srgbClr val="000000"/>
                </a:solidFill>
              </a:defRPr>
            </a:pPr>
            <a:endParaRPr lang="en-US" sz="1991" b="1" dirty="0">
              <a:solidFill>
                <a:srgbClr val="FFF794"/>
              </a:solidFill>
              <a:latin typeface="Chalkboard"/>
              <a:ea typeface="Chalkboard"/>
              <a:cs typeface="Chalkboard"/>
              <a:sym typeface="Chalkboard"/>
            </a:endParaRPr>
          </a:p>
          <a:p>
            <a:pPr lvl="0" algn="ctr">
              <a:defRPr sz="1800">
                <a:solidFill>
                  <a:srgbClr val="000000"/>
                </a:solidFill>
              </a:defRPr>
            </a:pPr>
            <a:r>
              <a:rPr sz="1991" b="1" dirty="0">
                <a:solidFill>
                  <a:srgbClr val="FFF794"/>
                </a:solidFill>
                <a:latin typeface="Chalkboard"/>
                <a:ea typeface="Chalkboard"/>
                <a:cs typeface="Chalkboard"/>
                <a:sym typeface="Chalkboard"/>
              </a:rPr>
              <a:t>TAKE ACTION</a:t>
            </a:r>
          </a:p>
          <a:p>
            <a:pPr lvl="0" algn="ctr">
              <a:defRPr sz="1800">
                <a:solidFill>
                  <a:srgbClr val="000000"/>
                </a:solidFill>
              </a:defRPr>
            </a:pPr>
            <a:r>
              <a:rPr sz="1991" dirty="0">
                <a:solidFill>
                  <a:srgbClr val="FFF794"/>
                </a:solidFill>
                <a:latin typeface="Chalkboard"/>
                <a:ea typeface="Chalkboard"/>
                <a:cs typeface="Chalkboard"/>
                <a:sym typeface="Chalkboard"/>
              </a:rPr>
              <a:t>with others</a:t>
            </a:r>
            <a:endParaRPr lang="en-US" sz="1991" dirty="0">
              <a:solidFill>
                <a:srgbClr val="FFF794"/>
              </a:solidFill>
              <a:latin typeface="Chalkboard"/>
              <a:ea typeface="Chalkboard"/>
              <a:cs typeface="Chalkboard"/>
              <a:sym typeface="Chalkboard"/>
            </a:endParaRPr>
          </a:p>
          <a:p>
            <a:pPr lvl="0" algn="ctr">
              <a:defRPr sz="1800">
                <a:solidFill>
                  <a:srgbClr val="000000"/>
                </a:solidFill>
              </a:defRPr>
            </a:pPr>
            <a:endParaRPr sz="1991" dirty="0">
              <a:solidFill>
                <a:srgbClr val="FFF794"/>
              </a:solidFill>
              <a:latin typeface="Chalkboard"/>
              <a:ea typeface="Chalkboard"/>
              <a:cs typeface="Chalkboard"/>
              <a:sym typeface="Chalkboard"/>
            </a:endParaRPr>
          </a:p>
        </p:txBody>
      </p:sp>
      <p:grpSp>
        <p:nvGrpSpPr>
          <p:cNvPr id="32" name="Group 31"/>
          <p:cNvGrpSpPr/>
          <p:nvPr/>
        </p:nvGrpSpPr>
        <p:grpSpPr>
          <a:xfrm>
            <a:off x="443388" y="3055948"/>
            <a:ext cx="8089424" cy="1094519"/>
            <a:chOff x="4137508" y="1831153"/>
            <a:chExt cx="3316421" cy="1085375"/>
          </a:xfrm>
        </p:grpSpPr>
        <p:pic>
          <p:nvPicPr>
            <p:cNvPr id="33" name="Picture 32"/>
            <p:cNvPicPr/>
            <p:nvPr/>
          </p:nvPicPr>
          <p:blipFill>
            <a:blip r:embed="rId2"/>
            <a:stretch>
              <a:fillRect/>
            </a:stretch>
          </p:blipFill>
          <p:spPr>
            <a:xfrm>
              <a:off x="4137508" y="1846464"/>
              <a:ext cx="3102965" cy="76201"/>
            </a:xfrm>
            <a:prstGeom prst="rect">
              <a:avLst/>
            </a:prstGeom>
            <a:effectLst/>
          </p:spPr>
        </p:pic>
        <p:pic>
          <p:nvPicPr>
            <p:cNvPr id="34" name="Picture 33"/>
            <p:cNvPicPr/>
            <p:nvPr/>
          </p:nvPicPr>
          <p:blipFill>
            <a:blip r:embed="rId3"/>
            <a:stretch>
              <a:fillRect/>
            </a:stretch>
          </p:blipFill>
          <p:spPr>
            <a:xfrm>
              <a:off x="4143901" y="2824367"/>
              <a:ext cx="3310028" cy="58296"/>
            </a:xfrm>
            <a:prstGeom prst="rect">
              <a:avLst/>
            </a:prstGeom>
            <a:effectLst/>
          </p:spPr>
        </p:pic>
        <p:pic>
          <p:nvPicPr>
            <p:cNvPr id="35" name="Picture 34"/>
            <p:cNvPicPr/>
            <p:nvPr/>
          </p:nvPicPr>
          <p:blipFill>
            <a:blip r:embed="rId4"/>
            <a:stretch>
              <a:fillRect/>
            </a:stretch>
          </p:blipFill>
          <p:spPr>
            <a:xfrm rot="16200000">
              <a:off x="3661917" y="2335740"/>
              <a:ext cx="1085375" cy="76201"/>
            </a:xfrm>
            <a:prstGeom prst="rect">
              <a:avLst/>
            </a:prstGeom>
            <a:effectLst/>
          </p:spPr>
        </p:pic>
      </p:grpSp>
      <p:grpSp>
        <p:nvGrpSpPr>
          <p:cNvPr id="36" name="Group 35"/>
          <p:cNvGrpSpPr/>
          <p:nvPr/>
        </p:nvGrpSpPr>
        <p:grpSpPr>
          <a:xfrm>
            <a:off x="423333" y="5139920"/>
            <a:ext cx="9193213" cy="1094519"/>
            <a:chOff x="4137508" y="1831153"/>
            <a:chExt cx="3316421" cy="1085375"/>
          </a:xfrm>
        </p:grpSpPr>
        <p:pic>
          <p:nvPicPr>
            <p:cNvPr id="37" name="Picture 36"/>
            <p:cNvPicPr/>
            <p:nvPr/>
          </p:nvPicPr>
          <p:blipFill>
            <a:blip r:embed="rId2"/>
            <a:stretch>
              <a:fillRect/>
            </a:stretch>
          </p:blipFill>
          <p:spPr>
            <a:xfrm>
              <a:off x="4137508" y="1846464"/>
              <a:ext cx="3155440" cy="76201"/>
            </a:xfrm>
            <a:prstGeom prst="rect">
              <a:avLst/>
            </a:prstGeom>
            <a:effectLst/>
          </p:spPr>
        </p:pic>
        <p:pic>
          <p:nvPicPr>
            <p:cNvPr id="38" name="Picture 37"/>
            <p:cNvPicPr/>
            <p:nvPr/>
          </p:nvPicPr>
          <p:blipFill>
            <a:blip r:embed="rId3"/>
            <a:stretch>
              <a:fillRect/>
            </a:stretch>
          </p:blipFill>
          <p:spPr>
            <a:xfrm>
              <a:off x="4143901" y="2824367"/>
              <a:ext cx="3310028" cy="58296"/>
            </a:xfrm>
            <a:prstGeom prst="rect">
              <a:avLst/>
            </a:prstGeom>
            <a:effectLst/>
          </p:spPr>
        </p:pic>
        <p:pic>
          <p:nvPicPr>
            <p:cNvPr id="39" name="Picture 38"/>
            <p:cNvPicPr/>
            <p:nvPr/>
          </p:nvPicPr>
          <p:blipFill>
            <a:blip r:embed="rId4"/>
            <a:stretch>
              <a:fillRect/>
            </a:stretch>
          </p:blipFill>
          <p:spPr>
            <a:xfrm rot="16200000">
              <a:off x="3661917" y="2335740"/>
              <a:ext cx="1085375" cy="76201"/>
            </a:xfrm>
            <a:prstGeom prst="rect">
              <a:avLst/>
            </a:prstGeom>
            <a:effectLst/>
          </p:spPr>
        </p:pic>
      </p:grpSp>
      <p:sp>
        <p:nvSpPr>
          <p:cNvPr id="40" name="Rectangle 39"/>
          <p:cNvSpPr/>
          <p:nvPr/>
        </p:nvSpPr>
        <p:spPr>
          <a:xfrm>
            <a:off x="758613" y="3252945"/>
            <a:ext cx="2438400" cy="705063"/>
          </a:xfrm>
          <a:prstGeom prst="rect">
            <a:avLst/>
          </a:prstGeom>
        </p:spPr>
        <p:txBody>
          <a:bodyPr wrap="square" lIns="91436" tIns="45719" rIns="91436" bIns="45719">
            <a:spAutoFit/>
          </a:bodyPr>
          <a:lstStyle/>
          <a:p>
            <a:r>
              <a:rPr lang="en-US" sz="1991" b="1" dirty="0">
                <a:solidFill>
                  <a:srgbClr val="FFF794"/>
                </a:solidFill>
                <a:latin typeface="Chalkboard"/>
                <a:ea typeface="Chalkboard"/>
                <a:cs typeface="Chalkboard"/>
                <a:sym typeface="Chalkboard"/>
              </a:rPr>
              <a:t>Share</a:t>
            </a:r>
          </a:p>
          <a:p>
            <a:r>
              <a:rPr lang="en-US" sz="1991" b="1" dirty="0">
                <a:solidFill>
                  <a:srgbClr val="FFF794"/>
                </a:solidFill>
                <a:latin typeface="Chalkboard"/>
                <a:ea typeface="Chalkboard"/>
                <a:cs typeface="Chalkboard"/>
                <a:sym typeface="Chalkboard"/>
              </a:rPr>
              <a:t>RESPONSIBILITY</a:t>
            </a:r>
          </a:p>
        </p:txBody>
      </p:sp>
      <p:sp>
        <p:nvSpPr>
          <p:cNvPr id="41" name="Rectangle 40"/>
          <p:cNvSpPr/>
          <p:nvPr/>
        </p:nvSpPr>
        <p:spPr>
          <a:xfrm>
            <a:off x="697645" y="5315139"/>
            <a:ext cx="1085546" cy="705063"/>
          </a:xfrm>
          <a:prstGeom prst="rect">
            <a:avLst/>
          </a:prstGeom>
        </p:spPr>
        <p:txBody>
          <a:bodyPr wrap="none" lIns="91436" tIns="45719" rIns="91436" bIns="45719">
            <a:spAutoFit/>
          </a:bodyPr>
          <a:lstStyle/>
          <a:p>
            <a:r>
              <a:rPr lang="en-US" sz="1991" b="1" dirty="0">
                <a:solidFill>
                  <a:srgbClr val="FFF794"/>
                </a:solidFill>
                <a:latin typeface="Chalkboard"/>
                <a:ea typeface="Chalkboard"/>
                <a:cs typeface="Chalkboard"/>
                <a:sym typeface="Chalkboard"/>
              </a:rPr>
              <a:t>Build</a:t>
            </a:r>
          </a:p>
          <a:p>
            <a:r>
              <a:rPr lang="en-US" sz="1991" b="1" dirty="0">
                <a:solidFill>
                  <a:srgbClr val="FFF794"/>
                </a:solidFill>
                <a:latin typeface="Chalkboard"/>
                <a:ea typeface="Chalkboard"/>
                <a:cs typeface="Chalkboard"/>
                <a:sym typeface="Chalkboard"/>
              </a:rPr>
              <a:t>TRUST </a:t>
            </a:r>
            <a:endParaRPr lang="en-US" sz="1991" dirty="0"/>
          </a:p>
        </p:txBody>
      </p:sp>
      <p:sp>
        <p:nvSpPr>
          <p:cNvPr id="42" name="Shape 77"/>
          <p:cNvSpPr/>
          <p:nvPr/>
        </p:nvSpPr>
        <p:spPr>
          <a:xfrm>
            <a:off x="3144117" y="8337129"/>
            <a:ext cx="6716578" cy="1118251"/>
          </a:xfrm>
          <a:prstGeom prst="rect">
            <a:avLst/>
          </a:prstGeom>
          <a:ln w="12700">
            <a:miter lim="400000"/>
          </a:ln>
          <a:extLst>
            <a:ext uri="{C572A759-6A51-4108-AA02-DFA0A04FC94B}">
              <ma14:wrappingTextBoxFlag xmlns="" xmlns:ma14="http://schemas.microsoft.com/office/mac/drawingml/2011/main" val="1"/>
            </a:ext>
          </a:extLst>
        </p:spPr>
        <p:txBody>
          <a:bodyPr wrap="none" lIns="50798" tIns="50798" rIns="50798" bIns="50798" anchor="ctr">
            <a:spAutoFit/>
          </a:bodyPr>
          <a:lstStyle>
            <a:lvl1pPr>
              <a:defRPr sz="5400">
                <a:latin typeface="Chalkduster"/>
                <a:ea typeface="Chalkduster"/>
                <a:cs typeface="Chalkduster"/>
                <a:sym typeface="Chalkduster"/>
              </a:defRPr>
            </a:lvl1pPr>
          </a:lstStyle>
          <a:p>
            <a:pPr lvl="0">
              <a:defRPr sz="1800">
                <a:solidFill>
                  <a:srgbClr val="000000"/>
                </a:solidFill>
              </a:defRPr>
            </a:pPr>
            <a:r>
              <a:rPr sz="6600" dirty="0">
                <a:solidFill>
                  <a:srgbClr val="FFFFFF"/>
                </a:solidFill>
              </a:rPr>
              <a:t>Voice</a:t>
            </a:r>
            <a:r>
              <a:rPr lang="en-US" sz="6600" dirty="0">
                <a:solidFill>
                  <a:srgbClr val="FFFFFF"/>
                </a:solidFill>
              </a:rPr>
              <a:t> Process</a:t>
            </a:r>
            <a:endParaRPr sz="6600" dirty="0">
              <a:solidFill>
                <a:srgbClr val="FFFFFF"/>
              </a:solidFill>
            </a:endParaRPr>
          </a:p>
        </p:txBody>
      </p:sp>
      <p:pic>
        <p:nvPicPr>
          <p:cNvPr id="21" name="Picture 20">
            <a:extLst>
              <a:ext uri="{FF2B5EF4-FFF2-40B4-BE49-F238E27FC236}">
                <a16:creationId xmlns:a16="http://schemas.microsoft.com/office/drawing/2014/main" id="{4B503B1A-8D6A-E54D-A5CF-660A2F408F78}"/>
              </a:ext>
            </a:extLst>
          </p:cNvPr>
          <p:cNvPicPr>
            <a:picLocks noChangeAspect="1"/>
          </p:cNvPicPr>
          <p:nvPr/>
        </p:nvPicPr>
        <p:blipFill>
          <a:blip r:embed="rId5"/>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2148317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Line 1"/>
          <p:cNvSpPr>
            <a:spLocks noChangeShapeType="1"/>
          </p:cNvSpPr>
          <p:nvPr/>
        </p:nvSpPr>
        <p:spPr bwMode="auto">
          <a:xfrm>
            <a:off x="1685926" y="431800"/>
            <a:ext cx="1589" cy="9105900"/>
          </a:xfrm>
          <a:prstGeom prst="line">
            <a:avLst/>
          </a:prstGeom>
          <a:noFill/>
          <a:ln w="57150" cap="flat">
            <a:solidFill>
              <a:srgbClr val="FFFF00"/>
            </a:solidFill>
            <a:prstDash val="solid"/>
            <a:round/>
            <a:headEnd type="none" w="med" len="med"/>
            <a:tailEnd type="none" w="med" len="med"/>
          </a:ln>
        </p:spPr>
        <p:txBody>
          <a:bodyPr lIns="0" tIns="0" rIns="0" bIns="0">
            <a:prstTxWarp prst="textNoShape">
              <a:avLst/>
            </a:prstTxWarp>
          </a:bodyPr>
          <a:lstStyle/>
          <a:p>
            <a:endParaRPr lang="en-US"/>
          </a:p>
        </p:txBody>
      </p:sp>
      <p:sp>
        <p:nvSpPr>
          <p:cNvPr id="2050" name="Line 2"/>
          <p:cNvSpPr>
            <a:spLocks noChangeShapeType="1"/>
          </p:cNvSpPr>
          <p:nvPr/>
        </p:nvSpPr>
        <p:spPr bwMode="auto">
          <a:xfrm>
            <a:off x="762000" y="8716964"/>
            <a:ext cx="9753600" cy="1587"/>
          </a:xfrm>
          <a:prstGeom prst="line">
            <a:avLst/>
          </a:prstGeom>
          <a:noFill/>
          <a:ln w="57150" cap="flat">
            <a:solidFill>
              <a:srgbClr val="FFFF00"/>
            </a:solidFill>
            <a:prstDash val="solid"/>
            <a:round/>
            <a:headEnd type="none" w="med" len="med"/>
            <a:tailEnd type="none" w="med" len="med"/>
          </a:ln>
        </p:spPr>
        <p:txBody>
          <a:bodyPr lIns="0" tIns="0" rIns="0" bIns="0">
            <a:prstTxWarp prst="textNoShape">
              <a:avLst/>
            </a:prstTxWarp>
          </a:bodyPr>
          <a:lstStyle/>
          <a:p>
            <a:endParaRPr lang="en-US"/>
          </a:p>
        </p:txBody>
      </p:sp>
      <p:sp>
        <p:nvSpPr>
          <p:cNvPr id="2052" name="Rectangle 4"/>
          <p:cNvSpPr>
            <a:spLocks/>
          </p:cNvSpPr>
          <p:nvPr/>
        </p:nvSpPr>
        <p:spPr bwMode="auto">
          <a:xfrm>
            <a:off x="234781" y="515939"/>
            <a:ext cx="1125536"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high</a:t>
            </a:r>
          </a:p>
        </p:txBody>
      </p:sp>
      <p:sp>
        <p:nvSpPr>
          <p:cNvPr id="2053" name="Rectangle 5"/>
          <p:cNvSpPr>
            <a:spLocks/>
          </p:cNvSpPr>
          <p:nvPr/>
        </p:nvSpPr>
        <p:spPr bwMode="auto">
          <a:xfrm>
            <a:off x="9307344" y="8856664"/>
            <a:ext cx="1125536"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high</a:t>
            </a:r>
          </a:p>
        </p:txBody>
      </p:sp>
      <p:sp>
        <p:nvSpPr>
          <p:cNvPr id="2054" name="Rectangle 6"/>
          <p:cNvSpPr>
            <a:spLocks/>
          </p:cNvSpPr>
          <p:nvPr/>
        </p:nvSpPr>
        <p:spPr bwMode="auto">
          <a:xfrm>
            <a:off x="240216" y="8851901"/>
            <a:ext cx="983725"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low</a:t>
            </a:r>
          </a:p>
        </p:txBody>
      </p:sp>
      <p:grpSp>
        <p:nvGrpSpPr>
          <p:cNvPr id="4" name="Group 17"/>
          <p:cNvGrpSpPr>
            <a:grpSpLocks/>
          </p:cNvGrpSpPr>
          <p:nvPr/>
        </p:nvGrpSpPr>
        <p:grpSpPr bwMode="auto">
          <a:xfrm>
            <a:off x="1739900" y="863600"/>
            <a:ext cx="3898900" cy="3898900"/>
            <a:chOff x="0" y="0"/>
            <a:chExt cx="2456" cy="2456"/>
          </a:xfrm>
        </p:grpSpPr>
        <p:grpSp>
          <p:nvGrpSpPr>
            <p:cNvPr id="5" name="Group 15"/>
            <p:cNvGrpSpPr>
              <a:grpSpLocks/>
            </p:cNvGrpSpPr>
            <p:nvPr/>
          </p:nvGrpSpPr>
          <p:grpSpPr bwMode="auto">
            <a:xfrm>
              <a:off x="0" y="0"/>
              <a:ext cx="2456" cy="2456"/>
              <a:chOff x="0" y="0"/>
              <a:chExt cx="2456" cy="2456"/>
            </a:xfrm>
          </p:grpSpPr>
          <p:sp>
            <p:nvSpPr>
              <p:cNvPr id="2061" name="Rectangle 13"/>
              <p:cNvSpPr>
                <a:spLocks/>
              </p:cNvSpPr>
              <p:nvPr/>
            </p:nvSpPr>
            <p:spPr bwMode="auto">
              <a:xfrm>
                <a:off x="0" y="0"/>
                <a:ext cx="2456" cy="2456"/>
              </a:xfrm>
              <a:prstGeom prst="rect">
                <a:avLst/>
              </a:prstGeom>
              <a:gradFill rotWithShape="0">
                <a:gsLst>
                  <a:gs pos="0">
                    <a:srgbClr val="005B7F"/>
                  </a:gs>
                  <a:gs pos="50000">
                    <a:srgbClr val="0086B8"/>
                  </a:gs>
                  <a:gs pos="100000">
                    <a:srgbClr val="00A1DB"/>
                  </a:gs>
                </a:gsLst>
                <a:lin ang="5400000" scaled="1"/>
              </a:gradFill>
              <a:ln w="9525" cap="flat">
                <a:solidFill>
                  <a:srgbClr val="FFFFFF"/>
                </a:solidFill>
                <a:prstDash val="solid"/>
                <a:miter lim="800000"/>
                <a:headEnd type="none" w="med" len="med"/>
                <a:tailEnd type="none" w="med" len="med"/>
              </a:ln>
              <a:effectLst>
                <a:softEdge rad="698500"/>
              </a:effectLst>
            </p:spPr>
            <p:txBody>
              <a:bodyPr lIns="0" tIns="0" rIns="0" bIns="0">
                <a:prstTxWarp prst="textNoShape">
                  <a:avLst/>
                </a:prstTxWarp>
              </a:bodyPr>
              <a:lstStyle/>
              <a:p>
                <a:endParaRPr lang="en-US"/>
              </a:p>
            </p:txBody>
          </p:sp>
          <p:sp>
            <p:nvSpPr>
              <p:cNvPr id="2062" name="Rectangle 14"/>
              <p:cNvSpPr>
                <a:spLocks/>
              </p:cNvSpPr>
              <p:nvPr/>
            </p:nvSpPr>
            <p:spPr bwMode="auto">
              <a:xfrm>
                <a:off x="97" y="122"/>
                <a:ext cx="2253" cy="368"/>
              </a:xfrm>
              <a:prstGeom prst="rect">
                <a:avLst/>
              </a:prstGeom>
              <a:noFill/>
              <a:ln w="12700" cap="flat">
                <a:noFill/>
                <a:miter lim="800000"/>
                <a:headEnd type="none" w="med" len="med"/>
                <a:tailEnd type="none" w="med" len="med"/>
              </a:ln>
            </p:spPr>
            <p:txBody>
              <a:bodyPr wrap="none" lIns="0" tIns="0" rIns="57799" bIns="0" anchor="ctr">
                <a:prstTxWarp prst="textNoShape">
                  <a:avLst/>
                </a:prstTxWarp>
                <a:spAutoFit/>
              </a:bodyPr>
              <a:lstStyle/>
              <a:p>
                <a:pPr marL="57147"/>
                <a:r>
                  <a:rPr lang="en-US" sz="3800" dirty="0">
                    <a:solidFill>
                      <a:srgbClr val="FFFFFF"/>
                    </a:solidFill>
                    <a:latin typeface="Chalkduster" panose="03050602040202020205" pitchFamily="66" charset="77"/>
                    <a:ea typeface="Times New Roman Bold" charset="0"/>
                    <a:cs typeface="Chalkboard"/>
                    <a:sym typeface="Times New Roman Bold" charset="0"/>
                  </a:rPr>
                  <a:t>Imagination</a:t>
                </a:r>
              </a:p>
            </p:txBody>
          </p:sp>
        </p:grpSp>
        <p:pic>
          <p:nvPicPr>
            <p:cNvPr id="2064" name="Picture 16"/>
            <p:cNvPicPr>
              <a:picLocks noChangeAspect="1" noChangeArrowheads="1"/>
            </p:cNvPicPr>
            <p:nvPr/>
          </p:nvPicPr>
          <p:blipFill>
            <a:blip r:embed="rId2"/>
            <a:srcRect/>
            <a:stretch>
              <a:fillRect/>
            </a:stretch>
          </p:blipFill>
          <p:spPr bwMode="auto">
            <a:xfrm>
              <a:off x="544" y="832"/>
              <a:ext cx="1368" cy="981"/>
            </a:xfrm>
            <a:prstGeom prst="rect">
              <a:avLst/>
            </a:prstGeom>
            <a:noFill/>
            <a:ln w="9525" cap="flat">
              <a:noFill/>
              <a:miter lim="800000"/>
              <a:headEnd/>
              <a:tailEnd/>
            </a:ln>
          </p:spPr>
        </p:pic>
      </p:grpSp>
      <p:grpSp>
        <p:nvGrpSpPr>
          <p:cNvPr id="6" name="Group 22"/>
          <p:cNvGrpSpPr>
            <a:grpSpLocks/>
          </p:cNvGrpSpPr>
          <p:nvPr/>
        </p:nvGrpSpPr>
        <p:grpSpPr bwMode="auto">
          <a:xfrm>
            <a:off x="5638800" y="4770438"/>
            <a:ext cx="3898900" cy="3898900"/>
            <a:chOff x="0" y="0"/>
            <a:chExt cx="2456" cy="2456"/>
          </a:xfrm>
        </p:grpSpPr>
        <p:grpSp>
          <p:nvGrpSpPr>
            <p:cNvPr id="7" name="Group 20"/>
            <p:cNvGrpSpPr>
              <a:grpSpLocks/>
            </p:cNvGrpSpPr>
            <p:nvPr/>
          </p:nvGrpSpPr>
          <p:grpSpPr bwMode="auto">
            <a:xfrm>
              <a:off x="0" y="0"/>
              <a:ext cx="2456" cy="2456"/>
              <a:chOff x="0" y="0"/>
              <a:chExt cx="2456" cy="2456"/>
            </a:xfrm>
          </p:grpSpPr>
          <p:sp>
            <p:nvSpPr>
              <p:cNvPr id="2066" name="Rectangle 18"/>
              <p:cNvSpPr>
                <a:spLocks/>
              </p:cNvSpPr>
              <p:nvPr/>
            </p:nvSpPr>
            <p:spPr bwMode="auto">
              <a:xfrm>
                <a:off x="0" y="0"/>
                <a:ext cx="2456" cy="2456"/>
              </a:xfrm>
              <a:prstGeom prst="rect">
                <a:avLst/>
              </a:prstGeom>
              <a:gradFill rotWithShape="0">
                <a:gsLst>
                  <a:gs pos="0">
                    <a:srgbClr val="A05900"/>
                  </a:gs>
                  <a:gs pos="50000">
                    <a:srgbClr val="E68300"/>
                  </a:gs>
                  <a:gs pos="100000">
                    <a:srgbClr val="FF9D00"/>
                  </a:gs>
                </a:gsLst>
                <a:lin ang="5400000" scaled="1"/>
              </a:gradFill>
              <a:ln w="9525" cap="flat">
                <a:solidFill>
                  <a:srgbClr val="FFFFFF"/>
                </a:solidFill>
                <a:prstDash val="solid"/>
                <a:miter lim="800000"/>
                <a:headEnd type="none" w="med" len="med"/>
                <a:tailEnd type="none" w="med" len="med"/>
              </a:ln>
              <a:effectLst>
                <a:softEdge rad="698500"/>
              </a:effectLst>
            </p:spPr>
            <p:txBody>
              <a:bodyPr lIns="0" tIns="0" rIns="0" bIns="0">
                <a:prstTxWarp prst="textNoShape">
                  <a:avLst/>
                </a:prstTxWarp>
              </a:bodyPr>
              <a:lstStyle/>
              <a:p>
                <a:endParaRPr lang="en-US"/>
              </a:p>
            </p:txBody>
          </p:sp>
          <p:sp>
            <p:nvSpPr>
              <p:cNvPr id="2067" name="Rectangle 19"/>
              <p:cNvSpPr>
                <a:spLocks/>
              </p:cNvSpPr>
              <p:nvPr/>
            </p:nvSpPr>
            <p:spPr bwMode="auto">
              <a:xfrm>
                <a:off x="131" y="166"/>
                <a:ext cx="2190" cy="368"/>
              </a:xfrm>
              <a:prstGeom prst="rect">
                <a:avLst/>
              </a:prstGeom>
              <a:noFill/>
              <a:ln w="12700" cap="flat">
                <a:noFill/>
                <a:miter lim="800000"/>
                <a:headEnd type="none" w="med" len="med"/>
                <a:tailEnd type="none" w="med" len="med"/>
              </a:ln>
            </p:spPr>
            <p:txBody>
              <a:bodyPr wrap="none" lIns="0" tIns="0" rIns="57799" bIns="0" anchor="ctr">
                <a:prstTxWarp prst="textNoShape">
                  <a:avLst/>
                </a:prstTxWarp>
                <a:spAutoFit/>
              </a:bodyPr>
              <a:lstStyle/>
              <a:p>
                <a:pPr marL="57147"/>
                <a:r>
                  <a:rPr lang="en-US" sz="3800" dirty="0">
                    <a:solidFill>
                      <a:srgbClr val="FFFFFF"/>
                    </a:solidFill>
                    <a:latin typeface="Chalkduster" panose="03050602040202020205" pitchFamily="66" charset="77"/>
                    <a:ea typeface="Times New Roman Bold" charset="0"/>
                    <a:cs typeface="Times New Roman Bold" charset="0"/>
                    <a:sym typeface="Times New Roman Bold" charset="0"/>
                  </a:rPr>
                  <a:t>Perspiration</a:t>
                </a:r>
              </a:p>
            </p:txBody>
          </p:sp>
        </p:grpSp>
        <p:pic>
          <p:nvPicPr>
            <p:cNvPr id="2069" name="Picture 21"/>
            <p:cNvPicPr>
              <a:picLocks noChangeAspect="1" noChangeArrowheads="1"/>
            </p:cNvPicPr>
            <p:nvPr/>
          </p:nvPicPr>
          <p:blipFill>
            <a:blip r:embed="rId3"/>
            <a:srcRect/>
            <a:stretch>
              <a:fillRect/>
            </a:stretch>
          </p:blipFill>
          <p:spPr bwMode="auto">
            <a:xfrm>
              <a:off x="118" y="1051"/>
              <a:ext cx="2192" cy="658"/>
            </a:xfrm>
            <a:prstGeom prst="rect">
              <a:avLst/>
            </a:prstGeom>
            <a:noFill/>
            <a:ln w="9525" cap="flat">
              <a:noFill/>
              <a:miter lim="800000"/>
              <a:headEnd/>
              <a:tailEnd/>
            </a:ln>
          </p:spPr>
        </p:pic>
      </p:grpSp>
      <p:grpSp>
        <p:nvGrpSpPr>
          <p:cNvPr id="8" name="Group 27"/>
          <p:cNvGrpSpPr>
            <a:grpSpLocks/>
          </p:cNvGrpSpPr>
          <p:nvPr/>
        </p:nvGrpSpPr>
        <p:grpSpPr bwMode="auto">
          <a:xfrm>
            <a:off x="1739900" y="4770438"/>
            <a:ext cx="3898900" cy="3898900"/>
            <a:chOff x="0" y="0"/>
            <a:chExt cx="2456" cy="2456"/>
          </a:xfrm>
        </p:grpSpPr>
        <p:grpSp>
          <p:nvGrpSpPr>
            <p:cNvPr id="9" name="Group 25"/>
            <p:cNvGrpSpPr>
              <a:grpSpLocks/>
            </p:cNvGrpSpPr>
            <p:nvPr/>
          </p:nvGrpSpPr>
          <p:grpSpPr bwMode="auto">
            <a:xfrm>
              <a:off x="0" y="0"/>
              <a:ext cx="2456" cy="2456"/>
              <a:chOff x="0" y="0"/>
              <a:chExt cx="2456" cy="2456"/>
            </a:xfrm>
          </p:grpSpPr>
          <p:sp>
            <p:nvSpPr>
              <p:cNvPr id="2071" name="Rectangle 23"/>
              <p:cNvSpPr>
                <a:spLocks/>
              </p:cNvSpPr>
              <p:nvPr/>
            </p:nvSpPr>
            <p:spPr bwMode="auto">
              <a:xfrm>
                <a:off x="0" y="0"/>
                <a:ext cx="2456" cy="2456"/>
              </a:xfrm>
              <a:prstGeom prst="rect">
                <a:avLst/>
              </a:prstGeom>
              <a:gradFill rotWithShape="0">
                <a:gsLst>
                  <a:gs pos="0">
                    <a:srgbClr val="007F5B"/>
                  </a:gs>
                  <a:gs pos="50000">
                    <a:srgbClr val="00B886"/>
                  </a:gs>
                  <a:gs pos="100000">
                    <a:srgbClr val="00DBA1"/>
                  </a:gs>
                </a:gsLst>
                <a:lin ang="5400000" scaled="1"/>
              </a:gradFill>
              <a:ln w="9525" cap="flat">
                <a:solidFill>
                  <a:srgbClr val="FFFFFF"/>
                </a:solidFill>
                <a:prstDash val="solid"/>
                <a:miter lim="800000"/>
                <a:headEnd type="none" w="med" len="med"/>
                <a:tailEnd type="none" w="med" len="med"/>
              </a:ln>
              <a:effectLst>
                <a:softEdge rad="698500"/>
              </a:effectLst>
            </p:spPr>
            <p:txBody>
              <a:bodyPr lIns="0" tIns="0" rIns="0" bIns="0">
                <a:prstTxWarp prst="textNoShape">
                  <a:avLst/>
                </a:prstTxWarp>
              </a:bodyPr>
              <a:lstStyle/>
              <a:p>
                <a:endParaRPr lang="en-US"/>
              </a:p>
            </p:txBody>
          </p:sp>
          <p:sp>
            <p:nvSpPr>
              <p:cNvPr id="2072" name="Rectangle 24"/>
              <p:cNvSpPr>
                <a:spLocks/>
              </p:cNvSpPr>
              <p:nvPr/>
            </p:nvSpPr>
            <p:spPr bwMode="auto">
              <a:xfrm>
                <a:off x="195" y="166"/>
                <a:ext cx="2057" cy="368"/>
              </a:xfrm>
              <a:prstGeom prst="rect">
                <a:avLst/>
              </a:prstGeom>
              <a:noFill/>
              <a:ln w="12700" cap="flat">
                <a:noFill/>
                <a:miter lim="800000"/>
                <a:headEnd type="none" w="med" len="med"/>
                <a:tailEnd type="none" w="med" len="med"/>
              </a:ln>
            </p:spPr>
            <p:txBody>
              <a:bodyPr wrap="none" lIns="0" tIns="0" rIns="57799" bIns="0" anchor="ctr">
                <a:prstTxWarp prst="textNoShape">
                  <a:avLst/>
                </a:prstTxWarp>
                <a:spAutoFit/>
              </a:bodyPr>
              <a:lstStyle/>
              <a:p>
                <a:pPr marL="57147"/>
                <a:r>
                  <a:rPr lang="en-US" sz="3800" dirty="0">
                    <a:solidFill>
                      <a:srgbClr val="FFFFFF"/>
                    </a:solidFill>
                    <a:latin typeface="Chalkduster" panose="03050602040202020205" pitchFamily="66" charset="77"/>
                    <a:ea typeface="Times New Roman Bold" charset="0"/>
                    <a:cs typeface="Times New Roman Bold" charset="0"/>
                    <a:sym typeface="Times New Roman Bold" charset="0"/>
                  </a:rPr>
                  <a:t>Hibernation</a:t>
                </a:r>
              </a:p>
            </p:txBody>
          </p:sp>
        </p:grpSp>
        <p:pic>
          <p:nvPicPr>
            <p:cNvPr id="2074" name="Picture 26"/>
            <p:cNvPicPr>
              <a:picLocks noChangeAspect="1" noChangeArrowheads="1"/>
            </p:cNvPicPr>
            <p:nvPr/>
          </p:nvPicPr>
          <p:blipFill>
            <a:blip r:embed="rId4"/>
            <a:srcRect/>
            <a:stretch>
              <a:fillRect/>
            </a:stretch>
          </p:blipFill>
          <p:spPr bwMode="auto">
            <a:xfrm>
              <a:off x="722" y="753"/>
              <a:ext cx="973" cy="1232"/>
            </a:xfrm>
            <a:prstGeom prst="rect">
              <a:avLst/>
            </a:prstGeom>
            <a:noFill/>
            <a:ln w="9525" cap="flat">
              <a:noFill/>
              <a:miter lim="800000"/>
              <a:headEnd/>
              <a:tailEnd/>
            </a:ln>
          </p:spPr>
        </p:pic>
      </p:grpSp>
      <p:grpSp>
        <p:nvGrpSpPr>
          <p:cNvPr id="2" name="Group 12"/>
          <p:cNvGrpSpPr>
            <a:grpSpLocks/>
          </p:cNvGrpSpPr>
          <p:nvPr/>
        </p:nvGrpSpPr>
        <p:grpSpPr bwMode="auto">
          <a:xfrm>
            <a:off x="5638800" y="863600"/>
            <a:ext cx="3898900" cy="3898900"/>
            <a:chOff x="0" y="0"/>
            <a:chExt cx="2456" cy="2456"/>
          </a:xfrm>
        </p:grpSpPr>
        <p:grpSp>
          <p:nvGrpSpPr>
            <p:cNvPr id="3" name="Group 10"/>
            <p:cNvGrpSpPr>
              <a:grpSpLocks/>
            </p:cNvGrpSpPr>
            <p:nvPr/>
          </p:nvGrpSpPr>
          <p:grpSpPr bwMode="auto">
            <a:xfrm>
              <a:off x="0" y="0"/>
              <a:ext cx="2456" cy="2456"/>
              <a:chOff x="0" y="0"/>
              <a:chExt cx="2456" cy="2456"/>
            </a:xfrm>
          </p:grpSpPr>
          <p:sp>
            <p:nvSpPr>
              <p:cNvPr id="2056" name="Rectangle 8"/>
              <p:cNvSpPr>
                <a:spLocks/>
              </p:cNvSpPr>
              <p:nvPr/>
            </p:nvSpPr>
            <p:spPr bwMode="auto">
              <a:xfrm>
                <a:off x="0" y="0"/>
                <a:ext cx="2456" cy="2456"/>
              </a:xfrm>
              <a:prstGeom prst="rect">
                <a:avLst/>
              </a:prstGeom>
              <a:gradFill flip="none" rotWithShape="0">
                <a:gsLst>
                  <a:gs pos="0">
                    <a:srgbClr val="A0A000"/>
                  </a:gs>
                  <a:gs pos="50000">
                    <a:srgbClr val="E6E600"/>
                  </a:gs>
                  <a:gs pos="100000">
                    <a:srgbClr val="FFFF00"/>
                  </a:gs>
                </a:gsLst>
                <a:lin ang="5400000" scaled="1"/>
                <a:tileRect/>
              </a:gradFill>
              <a:ln w="9525" cap="rnd">
                <a:solidFill>
                  <a:srgbClr val="FFFFFF"/>
                </a:solidFill>
                <a:prstDash val="solid"/>
                <a:round/>
                <a:headEnd type="none" w="med" len="med"/>
                <a:tailEnd type="none" w="med" len="med"/>
              </a:ln>
              <a:effectLst>
                <a:softEdge rad="774700"/>
              </a:effectLst>
            </p:spPr>
            <p:txBody>
              <a:bodyPr lIns="0" tIns="0" rIns="0" bIns="0">
                <a:prstTxWarp prst="textNoShape">
                  <a:avLst/>
                </a:prstTxWarp>
              </a:bodyPr>
              <a:lstStyle/>
              <a:p>
                <a:endParaRPr lang="en-US"/>
              </a:p>
            </p:txBody>
          </p:sp>
          <p:sp>
            <p:nvSpPr>
              <p:cNvPr id="2057" name="Rectangle 9"/>
              <p:cNvSpPr>
                <a:spLocks/>
              </p:cNvSpPr>
              <p:nvPr/>
            </p:nvSpPr>
            <p:spPr bwMode="auto">
              <a:xfrm>
                <a:off x="303" y="111"/>
                <a:ext cx="1847" cy="368"/>
              </a:xfrm>
              <a:prstGeom prst="rect">
                <a:avLst/>
              </a:prstGeom>
              <a:noFill/>
              <a:ln w="12700" cap="flat">
                <a:noFill/>
                <a:miter lim="800000"/>
                <a:headEnd type="none" w="med" len="med"/>
                <a:tailEnd type="none" w="med" len="med"/>
              </a:ln>
            </p:spPr>
            <p:txBody>
              <a:bodyPr wrap="none" lIns="0" tIns="0" rIns="57799" bIns="0" anchor="ctr">
                <a:prstTxWarp prst="textNoShape">
                  <a:avLst/>
                </a:prstTxWarp>
                <a:spAutoFit/>
              </a:bodyPr>
              <a:lstStyle/>
              <a:p>
                <a:pPr marL="57147"/>
                <a:r>
                  <a:rPr lang="en-US" sz="3800" dirty="0">
                    <a:solidFill>
                      <a:schemeClr val="bg1"/>
                    </a:solidFill>
                    <a:latin typeface="Chalkduster" panose="03050602040202020205" pitchFamily="66" charset="77"/>
                    <a:ea typeface="Times New Roman Bold" charset="0"/>
                    <a:cs typeface="Chalkboard"/>
                    <a:sym typeface="Times New Roman Bold" charset="0"/>
                  </a:rPr>
                  <a:t>Aspiration</a:t>
                </a:r>
              </a:p>
            </p:txBody>
          </p:sp>
        </p:grpSp>
        <p:pic>
          <p:nvPicPr>
            <p:cNvPr id="2059" name="Picture 11"/>
            <p:cNvPicPr>
              <a:picLocks noChangeAspect="1" noChangeArrowheads="1"/>
            </p:cNvPicPr>
            <p:nvPr/>
          </p:nvPicPr>
          <p:blipFill>
            <a:blip r:embed="rId5"/>
            <a:srcRect/>
            <a:stretch>
              <a:fillRect/>
            </a:stretch>
          </p:blipFill>
          <p:spPr bwMode="auto">
            <a:xfrm>
              <a:off x="697" y="637"/>
              <a:ext cx="1143" cy="1344"/>
            </a:xfrm>
            <a:prstGeom prst="rect">
              <a:avLst/>
            </a:prstGeom>
            <a:noFill/>
            <a:ln w="9525" cap="flat">
              <a:noFill/>
              <a:miter lim="800000"/>
              <a:headEnd/>
              <a:tailEnd/>
            </a:ln>
          </p:spPr>
        </p:pic>
      </p:grpSp>
      <p:sp>
        <p:nvSpPr>
          <p:cNvPr id="33" name="Text Box 22"/>
          <p:cNvSpPr txBox="1">
            <a:spLocks noChangeArrowheads="1"/>
          </p:cNvSpPr>
          <p:nvPr/>
        </p:nvSpPr>
        <p:spPr bwMode="auto">
          <a:xfrm>
            <a:off x="492195" y="1903307"/>
            <a:ext cx="713458" cy="5794405"/>
          </a:xfrm>
          <a:prstGeom prst="rect">
            <a:avLst/>
          </a:prstGeom>
          <a:noFill/>
          <a:ln w="9525">
            <a:noFill/>
            <a:miter lim="800000"/>
            <a:headEnd/>
            <a:tailEnd/>
          </a:ln>
        </p:spPr>
        <p:txBody>
          <a:bodyPr lIns="130046" tIns="65023" rIns="130046" bIns="65023">
            <a:prstTxWarp prst="textNoShape">
              <a:avLst/>
            </a:prstTxWarp>
            <a:spAutoFit/>
          </a:bodyPr>
          <a:lstStyle/>
          <a:p>
            <a:pPr algn="ctr">
              <a:spcBef>
                <a:spcPct val="50000"/>
              </a:spcBef>
            </a:pPr>
            <a:r>
              <a:rPr lang="en-US" sz="4600" dirty="0">
                <a:solidFill>
                  <a:schemeClr val="bg1"/>
                </a:solidFill>
                <a:latin typeface="Chalkduster"/>
                <a:cs typeface="Chalkduster"/>
              </a:rPr>
              <a:t>DREAMING</a:t>
            </a:r>
          </a:p>
        </p:txBody>
      </p:sp>
      <p:sp>
        <p:nvSpPr>
          <p:cNvPr id="34" name="Text Box 11"/>
          <p:cNvSpPr txBox="1">
            <a:spLocks noChangeArrowheads="1"/>
          </p:cNvSpPr>
          <p:nvPr/>
        </p:nvSpPr>
        <p:spPr bwMode="auto">
          <a:xfrm>
            <a:off x="4763911" y="8855005"/>
            <a:ext cx="2503643" cy="831681"/>
          </a:xfrm>
          <a:prstGeom prst="rect">
            <a:avLst/>
          </a:prstGeom>
          <a:noFill/>
          <a:ln w="9525">
            <a:noFill/>
            <a:miter lim="800000"/>
            <a:headEnd/>
            <a:tailEnd/>
          </a:ln>
        </p:spPr>
        <p:txBody>
          <a:bodyPr wrap="none" lIns="130046" tIns="65023" rIns="130046" bIns="65023">
            <a:prstTxWarp prst="textNoShape">
              <a:avLst/>
            </a:prstTxWarp>
            <a:spAutoFit/>
          </a:bodyPr>
          <a:lstStyle/>
          <a:p>
            <a:r>
              <a:rPr lang="en-US" sz="4600" dirty="0">
                <a:solidFill>
                  <a:schemeClr val="bg1"/>
                </a:solidFill>
                <a:latin typeface="Chalkduster"/>
                <a:cs typeface="Chalkduster"/>
              </a:rPr>
              <a:t>DOING</a:t>
            </a:r>
          </a:p>
        </p:txBody>
      </p:sp>
      <p:pic>
        <p:nvPicPr>
          <p:cNvPr id="30" name="Picture 29">
            <a:extLst>
              <a:ext uri="{FF2B5EF4-FFF2-40B4-BE49-F238E27FC236}">
                <a16:creationId xmlns:a16="http://schemas.microsoft.com/office/drawing/2014/main" id="{815C43A6-59A0-EA48-A9A5-FB9831448474}"/>
              </a:ext>
            </a:extLst>
          </p:cNvPr>
          <p:cNvPicPr>
            <a:picLocks noChangeAspect="1"/>
          </p:cNvPicPr>
          <p:nvPr/>
        </p:nvPicPr>
        <p:blipFill>
          <a:blip r:embed="rId6"/>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3133583388"/>
      </p:ext>
    </p:extLst>
  </p:cSld>
  <p:clrMapOvr>
    <a:masterClrMapping/>
  </p:clrMapOvr>
  <p:transition spd="slow">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dissolv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dissolv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0621" y="4511410"/>
            <a:ext cx="7327839" cy="210288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rtl="0" latinLnBrk="1" hangingPunct="0"/>
            <a:endParaRPr lang="en-US" sz="6499" dirty="0">
              <a:solidFill>
                <a:schemeClr val="bg1"/>
              </a:solidFill>
              <a:latin typeface="Chalkduster"/>
              <a:ea typeface="Marker Felt"/>
              <a:cs typeface="Chalkduster"/>
              <a:sym typeface="Marker Felt"/>
            </a:endParaRPr>
          </a:p>
          <a:p>
            <a:pPr algn="ctr" rtl="0" latinLnBrk="1" hangingPunct="0"/>
            <a:endParaRPr lang="en-US" sz="6499" dirty="0">
              <a:solidFill>
                <a:schemeClr val="bg1"/>
              </a:solidFill>
              <a:latin typeface="Chalkduster"/>
              <a:ea typeface="Marker Felt"/>
              <a:cs typeface="Chalkduster"/>
              <a:sym typeface="Marker Felt"/>
            </a:endParaRPr>
          </a:p>
        </p:txBody>
      </p:sp>
      <p:sp>
        <p:nvSpPr>
          <p:cNvPr id="17" name="Text Box 3">
            <a:extLst>
              <a:ext uri="{FF2B5EF4-FFF2-40B4-BE49-F238E27FC236}">
                <a16:creationId xmlns:a16="http://schemas.microsoft.com/office/drawing/2014/main" id="{88985D9A-C1EA-FF42-B7CD-BDAF39519D5D}"/>
              </a:ext>
            </a:extLst>
          </p:cNvPr>
          <p:cNvSpPr txBox="1">
            <a:spLocks noChangeArrowheads="1"/>
          </p:cNvSpPr>
          <p:nvPr/>
        </p:nvSpPr>
        <p:spPr bwMode="auto">
          <a:xfrm>
            <a:off x="1151362" y="348753"/>
            <a:ext cx="11209251" cy="1054646"/>
          </a:xfrm>
          <a:prstGeom prst="rect">
            <a:avLst/>
          </a:prstGeom>
          <a:noFill/>
          <a:ln w="9525">
            <a:noFill/>
            <a:miter lim="800000"/>
            <a:headEnd/>
            <a:tailEnd/>
          </a:ln>
          <a:effectLst/>
        </p:spPr>
        <p:txBody>
          <a:bodyPr wrap="square" lIns="130046" tIns="65023" rIns="130046" bIns="65023">
            <a:prstTxWarp prst="textNoShape">
              <a:avLst/>
            </a:prstTxWarp>
            <a:spAutoFit/>
          </a:bodyPr>
          <a:lstStyle/>
          <a:p>
            <a:pPr>
              <a:defRPr/>
            </a:pPr>
            <a:r>
              <a:rPr lang="en-US" sz="6000" dirty="0">
                <a:solidFill>
                  <a:srgbClr val="FFFF00"/>
                </a:solidFill>
                <a:effectLst>
                  <a:outerShdw blurRad="50800" dist="38100" dir="2700000">
                    <a:srgbClr val="000000">
                      <a:alpha val="43000"/>
                    </a:srgbClr>
                  </a:outerShdw>
                </a:effectLst>
                <a:latin typeface="Chalkduster"/>
                <a:cs typeface="Chalkduster"/>
              </a:rPr>
              <a:t>Unreasonable Hospitality</a:t>
            </a:r>
            <a:endParaRPr lang="en-US" sz="6000" dirty="0">
              <a:solidFill>
                <a:srgbClr val="FF0000"/>
              </a:solidFill>
              <a:effectLst>
                <a:outerShdw blurRad="50800" dist="38100" dir="2700000">
                  <a:srgbClr val="000000">
                    <a:alpha val="43000"/>
                  </a:srgbClr>
                </a:outerShdw>
              </a:effectLst>
              <a:latin typeface="Chalkduster"/>
              <a:cs typeface="Chalkduster"/>
            </a:endParaRPr>
          </a:p>
        </p:txBody>
      </p:sp>
      <p:sp>
        <p:nvSpPr>
          <p:cNvPr id="2" name="TextBox 1">
            <a:extLst>
              <a:ext uri="{FF2B5EF4-FFF2-40B4-BE49-F238E27FC236}">
                <a16:creationId xmlns:a16="http://schemas.microsoft.com/office/drawing/2014/main" id="{8346D915-A91A-65A0-3836-87B6A148989D}"/>
              </a:ext>
            </a:extLst>
          </p:cNvPr>
          <p:cNvSpPr txBox="1"/>
          <p:nvPr/>
        </p:nvSpPr>
        <p:spPr>
          <a:xfrm>
            <a:off x="1686246" y="3039343"/>
            <a:ext cx="9263921" cy="398057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1"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a:t>
            </a:r>
          </a:p>
          <a:p>
            <a:pPr marL="0" marR="0" indent="0" algn="ctr" defTabSz="584200" rtl="0" fontAlgn="auto" latinLnBrk="1" hangingPunct="0">
              <a:lnSpc>
                <a:spcPct val="100000"/>
              </a:lnSpc>
              <a:spcBef>
                <a:spcPts val="0"/>
              </a:spcBef>
              <a:spcAft>
                <a:spcPts val="0"/>
              </a:spcAft>
              <a:buClrTx/>
              <a:buSzTx/>
              <a:buFontTx/>
              <a:buNone/>
              <a:tabLst/>
            </a:pPr>
            <a:r>
              <a:rPr kumimoji="0" lang="en-US" sz="3600" b="1"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hlinkClick r:id="rId3"/>
              </a:rPr>
              <a:t>https://vimeo.com/qisva/hospitality</a:t>
            </a:r>
            <a:r>
              <a:rPr kumimoji="0" lang="en-US" sz="3600" b="1"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 </a:t>
            </a:r>
            <a:endPar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sz="3600" b="1"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r>
              <a:rPr kumimoji="0" lang="en-US" sz="3600" b="1"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YouTube</a:t>
            </a: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r>
              <a:rPr lang="en-US" b="1" dirty="0">
                <a:latin typeface="Helvetica Neue" panose="02000503000000020004" pitchFamily="2" charset="0"/>
                <a:ea typeface="Helvetica Neue" panose="02000503000000020004" pitchFamily="2" charset="0"/>
                <a:cs typeface="Helvetica Neue" panose="02000503000000020004" pitchFamily="2" charset="0"/>
                <a:hlinkClick r:id="rId4"/>
              </a:rPr>
              <a:t>https://youtu.be/c4RIcJ9qxZ4 </a:t>
            </a: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pPr marL="0" marR="0" indent="0" algn="ctr" defTabSz="584200" rtl="0" fontAlgn="auto" latinLnBrk="1" hangingPunct="0">
              <a:lnSpc>
                <a:spcPct val="100000"/>
              </a:lnSpc>
              <a:spcBef>
                <a:spcPts val="0"/>
              </a:spcBef>
              <a:spcAft>
                <a:spcPts val="0"/>
              </a:spcAft>
              <a:buClrTx/>
              <a:buSzTx/>
              <a:buFontTx/>
              <a:buNone/>
              <a:tabLst/>
            </a:pP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sp>
        <p:nvSpPr>
          <p:cNvPr id="5" name="TextBox 4">
            <a:extLst>
              <a:ext uri="{FF2B5EF4-FFF2-40B4-BE49-F238E27FC236}">
                <a16:creationId xmlns:a16="http://schemas.microsoft.com/office/drawing/2014/main" id="{2CE53FDC-022A-B1B7-8F24-4C6C11714ED8}"/>
              </a:ext>
            </a:extLst>
          </p:cNvPr>
          <p:cNvSpPr txBox="1"/>
          <p:nvPr/>
        </p:nvSpPr>
        <p:spPr>
          <a:xfrm>
            <a:off x="321426" y="8776411"/>
            <a:ext cx="2133599" cy="1593255"/>
          </a:xfrm>
          <a:prstGeom prst="rect">
            <a:avLst/>
          </a:prstGeom>
          <a:noFill/>
        </p:spPr>
        <p:txBody>
          <a:bodyPr wrap="square" lIns="130046" tIns="65023" rIns="130046" bIns="65023" rtlCol="0">
            <a:spAutoFit/>
          </a:bodyPr>
          <a:lstStyle/>
          <a:p>
            <a:r>
              <a:rPr lang="en-US" sz="3200" dirty="0">
                <a:solidFill>
                  <a:srgbClr val="FFFF00"/>
                </a:solidFill>
                <a:latin typeface="Chalkduster"/>
                <a:cs typeface="Chalkduster"/>
              </a:rPr>
              <a:t>Video</a:t>
            </a:r>
          </a:p>
          <a:p>
            <a:pPr marL="812787" indent="-812787">
              <a:buFont typeface="Arial"/>
              <a:buChar char="•"/>
            </a:pPr>
            <a:endParaRPr lang="en-US" sz="6300" dirty="0">
              <a:solidFill>
                <a:schemeClr val="bg1"/>
              </a:solidFill>
              <a:latin typeface="Chalkduster"/>
              <a:cs typeface="Chalkduster"/>
            </a:endParaRPr>
          </a:p>
        </p:txBody>
      </p:sp>
    </p:spTree>
    <p:extLst>
      <p:ext uri="{BB962C8B-B14F-4D97-AF65-F5344CB8AC3E}">
        <p14:creationId xmlns:p14="http://schemas.microsoft.com/office/powerpoint/2010/main" val="904747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2967" y="4294867"/>
            <a:ext cx="11798866" cy="5655905"/>
          </a:xfrm>
          <a:prstGeom prst="rect">
            <a:avLst/>
          </a:prstGeom>
          <a:noFill/>
        </p:spPr>
        <p:txBody>
          <a:bodyPr wrap="square" lIns="130046" tIns="65023" rIns="130046" bIns="65023" rtlCol="0">
            <a:spAutoFit/>
          </a:bodyPr>
          <a:lstStyle/>
          <a:p>
            <a:r>
              <a:rPr lang="en-US" sz="5400" dirty="0">
                <a:solidFill>
                  <a:schemeClr val="bg1"/>
                </a:solidFill>
                <a:latin typeface="Chalkduster"/>
                <a:cs typeface="Chalkduster"/>
              </a:rPr>
              <a:t>How can you apply this concept of </a:t>
            </a:r>
            <a:r>
              <a:rPr lang="en-US" sz="5400" dirty="0">
                <a:solidFill>
                  <a:srgbClr val="FFFF00"/>
                </a:solidFill>
                <a:latin typeface="Chalkduster"/>
                <a:cs typeface="Chalkduster"/>
              </a:rPr>
              <a:t>“Unreasonable Hospitality” </a:t>
            </a:r>
            <a:r>
              <a:rPr lang="en-US" sz="5400" dirty="0">
                <a:solidFill>
                  <a:schemeClr val="bg1"/>
                </a:solidFill>
                <a:latin typeface="Chalkduster"/>
                <a:cs typeface="Chalkduster"/>
              </a:rPr>
              <a:t>to your Community Schools work? </a:t>
            </a:r>
            <a:endParaRPr lang="en-US" sz="4000" dirty="0">
              <a:solidFill>
                <a:schemeClr val="bg1"/>
              </a:solidFill>
              <a:latin typeface="Chalkduster"/>
              <a:cs typeface="Chalkduster"/>
            </a:endParaRPr>
          </a:p>
          <a:p>
            <a:br>
              <a:rPr lang="en-US" sz="4000" dirty="0">
                <a:solidFill>
                  <a:schemeClr val="bg1"/>
                </a:solidFill>
                <a:latin typeface="Chalkduster"/>
                <a:cs typeface="Chalkduster"/>
              </a:rPr>
            </a:br>
            <a:r>
              <a:rPr lang="en-US" sz="4000" dirty="0">
                <a:solidFill>
                  <a:schemeClr val="bg1"/>
                </a:solidFill>
                <a:latin typeface="Chalkduster"/>
                <a:cs typeface="Chalkduster"/>
              </a:rPr>
              <a:t> </a:t>
            </a:r>
          </a:p>
          <a:p>
            <a:pPr marL="812787" indent="-812787">
              <a:buFont typeface="Arial"/>
              <a:buChar char="•"/>
            </a:pPr>
            <a:endParaRPr lang="en-US" sz="6300" dirty="0">
              <a:solidFill>
                <a:schemeClr val="bg1"/>
              </a:solidFill>
              <a:latin typeface="Chalkduster"/>
              <a:cs typeface="Chalkduster"/>
            </a:endParaRPr>
          </a:p>
        </p:txBody>
      </p:sp>
      <p:pic>
        <p:nvPicPr>
          <p:cNvPr id="8" name="Picture 7" descr="IMG_028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810238">
            <a:off x="740888" y="466927"/>
            <a:ext cx="2508150" cy="3084379"/>
          </a:xfrm>
          <a:prstGeom prst="rect">
            <a:avLst/>
          </a:prstGeom>
          <a:effectLst>
            <a:softEdge rad="254000"/>
          </a:effectLst>
        </p:spPr>
      </p:pic>
      <p:sp>
        <p:nvSpPr>
          <p:cNvPr id="9" name="Text Box 3"/>
          <p:cNvSpPr txBox="1">
            <a:spLocks noChangeArrowheads="1"/>
          </p:cNvSpPr>
          <p:nvPr/>
        </p:nvSpPr>
        <p:spPr bwMode="auto">
          <a:xfrm>
            <a:off x="299895" y="720374"/>
            <a:ext cx="10046207" cy="1054646"/>
          </a:xfrm>
          <a:prstGeom prst="rect">
            <a:avLst/>
          </a:prstGeom>
          <a:noFill/>
          <a:ln w="9525">
            <a:noFill/>
            <a:miter lim="800000"/>
            <a:headEnd/>
            <a:tailEnd/>
          </a:ln>
          <a:effectLst/>
        </p:spPr>
        <p:txBody>
          <a:bodyPr wrap="square" lIns="130046" tIns="65023" rIns="130046" bIns="65023">
            <a:prstTxWarp prst="textNoShape">
              <a:avLst/>
            </a:prstTxWarp>
            <a:spAutoFit/>
          </a:bodyPr>
          <a:lstStyle/>
          <a:p>
            <a:pPr algn="ctr">
              <a:defRPr/>
            </a:pPr>
            <a:r>
              <a:rPr lang="en-US" sz="6000" dirty="0">
                <a:solidFill>
                  <a:srgbClr val="FFFF00"/>
                </a:solidFill>
                <a:effectLst>
                  <a:outerShdw blurRad="50800" dist="38100" dir="2700000">
                    <a:srgbClr val="000000">
                      <a:alpha val="43000"/>
                    </a:srgbClr>
                  </a:outerShdw>
                </a:effectLst>
                <a:latin typeface="Chalkduster"/>
                <a:cs typeface="Chalkduster"/>
              </a:rPr>
              <a:t>Reflect</a:t>
            </a:r>
          </a:p>
        </p:txBody>
      </p:sp>
      <p:pic>
        <p:nvPicPr>
          <p:cNvPr id="10" name="Picture 9">
            <a:extLst>
              <a:ext uri="{FF2B5EF4-FFF2-40B4-BE49-F238E27FC236}">
                <a16:creationId xmlns:a16="http://schemas.microsoft.com/office/drawing/2014/main" id="{792F245A-C0AF-6546-9315-571172616B55}"/>
              </a:ext>
            </a:extLst>
          </p:cNvPr>
          <p:cNvPicPr>
            <a:picLocks noChangeAspect="1"/>
          </p:cNvPicPr>
          <p:nvPr/>
        </p:nvPicPr>
        <p:blipFill>
          <a:blip r:embed="rId4"/>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36598031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0621" y="4494784"/>
            <a:ext cx="7327839" cy="210288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rtl="0" latinLnBrk="1" hangingPunct="0"/>
            <a:endParaRPr lang="en-US" sz="6499" dirty="0">
              <a:solidFill>
                <a:schemeClr val="bg1"/>
              </a:solidFill>
              <a:latin typeface="Chalkduster"/>
              <a:ea typeface="Marker Felt"/>
              <a:cs typeface="Chalkduster"/>
              <a:sym typeface="Marker Felt"/>
            </a:endParaRPr>
          </a:p>
          <a:p>
            <a:pPr algn="ctr" rtl="0" latinLnBrk="1" hangingPunct="0"/>
            <a:endParaRPr lang="en-US" sz="6499" dirty="0">
              <a:solidFill>
                <a:schemeClr val="bg1"/>
              </a:solidFill>
              <a:latin typeface="Chalkduster"/>
              <a:ea typeface="Marker Felt"/>
              <a:cs typeface="Chalkduster"/>
              <a:sym typeface="Marker Felt"/>
            </a:endParaRPr>
          </a:p>
        </p:txBody>
      </p:sp>
      <p:pic>
        <p:nvPicPr>
          <p:cNvPr id="14" name="Picture 13">
            <a:extLst>
              <a:ext uri="{FF2B5EF4-FFF2-40B4-BE49-F238E27FC236}">
                <a16:creationId xmlns:a16="http://schemas.microsoft.com/office/drawing/2014/main" id="{AB63CB3B-C9FC-4F46-8654-61D44000746A}"/>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sp>
        <p:nvSpPr>
          <p:cNvPr id="17" name="Text Box 3">
            <a:extLst>
              <a:ext uri="{FF2B5EF4-FFF2-40B4-BE49-F238E27FC236}">
                <a16:creationId xmlns:a16="http://schemas.microsoft.com/office/drawing/2014/main" id="{88985D9A-C1EA-FF42-B7CD-BDAF39519D5D}"/>
              </a:ext>
            </a:extLst>
          </p:cNvPr>
          <p:cNvSpPr txBox="1">
            <a:spLocks noChangeArrowheads="1"/>
          </p:cNvSpPr>
          <p:nvPr/>
        </p:nvSpPr>
        <p:spPr bwMode="auto">
          <a:xfrm rot="499267">
            <a:off x="3608559" y="2582224"/>
            <a:ext cx="10429663" cy="5671294"/>
          </a:xfrm>
          <a:prstGeom prst="rect">
            <a:avLst/>
          </a:prstGeom>
          <a:noFill/>
          <a:ln w="9525">
            <a:noFill/>
            <a:miter lim="800000"/>
            <a:headEnd/>
            <a:tailEnd/>
          </a:ln>
          <a:effectLst/>
        </p:spPr>
        <p:txBody>
          <a:bodyPr wrap="square" lIns="130046" tIns="65023" rIns="130046" bIns="65023">
            <a:prstTxWarp prst="textNoShape">
              <a:avLst/>
            </a:prstTxWarp>
            <a:spAutoFit/>
          </a:bodyPr>
          <a:lstStyle/>
          <a:p>
            <a:pPr>
              <a:defRPr/>
            </a:pPr>
            <a:r>
              <a:rPr lang="en-US" sz="6000" dirty="0">
                <a:solidFill>
                  <a:srgbClr val="FFFF00"/>
                </a:solidFill>
                <a:effectLst>
                  <a:outerShdw blurRad="50800" dist="38100" dir="2700000">
                    <a:srgbClr val="000000">
                      <a:alpha val="43000"/>
                    </a:srgbClr>
                  </a:outerShdw>
                </a:effectLst>
                <a:latin typeface="Chalkduster"/>
                <a:cs typeface="Chalkduster"/>
              </a:rPr>
              <a:t>Time to journey</a:t>
            </a:r>
            <a:br>
              <a:rPr lang="en-US" sz="6000" dirty="0">
                <a:solidFill>
                  <a:srgbClr val="FFFF00"/>
                </a:solidFill>
                <a:effectLst>
                  <a:outerShdw blurRad="50800" dist="38100" dir="2700000">
                    <a:srgbClr val="000000">
                      <a:alpha val="43000"/>
                    </a:srgbClr>
                  </a:outerShdw>
                </a:effectLst>
                <a:latin typeface="Chalkduster"/>
                <a:cs typeface="Chalkduster"/>
              </a:rPr>
            </a:br>
            <a:r>
              <a:rPr lang="en-US" sz="6000" dirty="0">
                <a:solidFill>
                  <a:srgbClr val="FFFF00"/>
                </a:solidFill>
                <a:effectLst>
                  <a:outerShdw blurRad="50800" dist="38100" dir="2700000">
                    <a:srgbClr val="000000">
                      <a:alpha val="43000"/>
                    </a:srgbClr>
                  </a:outerShdw>
                </a:effectLst>
                <a:latin typeface="Chalkduster"/>
                <a:cs typeface="Chalkduster"/>
              </a:rPr>
              <a:t>onward &amp; explore</a:t>
            </a:r>
            <a:br>
              <a:rPr lang="en-US" sz="6000" dirty="0">
                <a:solidFill>
                  <a:srgbClr val="FFFF00"/>
                </a:solidFill>
                <a:effectLst>
                  <a:outerShdw blurRad="50800" dist="38100" dir="2700000">
                    <a:srgbClr val="000000">
                      <a:alpha val="43000"/>
                    </a:srgbClr>
                  </a:outerShdw>
                </a:effectLst>
                <a:latin typeface="Chalkduster"/>
                <a:cs typeface="Chalkduster"/>
              </a:rPr>
            </a:br>
            <a:r>
              <a:rPr lang="en-US" sz="6000" dirty="0">
                <a:solidFill>
                  <a:srgbClr val="FFFF00"/>
                </a:solidFill>
                <a:effectLst>
                  <a:outerShdw blurRad="50800" dist="38100" dir="2700000">
                    <a:srgbClr val="000000">
                      <a:alpha val="43000"/>
                    </a:srgbClr>
                  </a:outerShdw>
                </a:effectLst>
                <a:latin typeface="Chalkduster"/>
                <a:cs typeface="Chalkduster"/>
              </a:rPr>
              <a:t>the Aspirations</a:t>
            </a:r>
            <a:br>
              <a:rPr lang="en-US" sz="6000" dirty="0">
                <a:solidFill>
                  <a:srgbClr val="FFFF00"/>
                </a:solidFill>
                <a:effectLst>
                  <a:outerShdw blurRad="50800" dist="38100" dir="2700000">
                    <a:srgbClr val="000000">
                      <a:alpha val="43000"/>
                    </a:srgbClr>
                  </a:outerShdw>
                </a:effectLst>
                <a:latin typeface="Chalkduster"/>
                <a:cs typeface="Chalkduster"/>
              </a:rPr>
            </a:br>
            <a:r>
              <a:rPr lang="en-US" sz="6000" dirty="0">
                <a:solidFill>
                  <a:srgbClr val="FFFF00"/>
                </a:solidFill>
                <a:effectLst>
                  <a:outerShdw blurRad="50800" dist="38100" dir="2700000">
                    <a:srgbClr val="000000">
                      <a:alpha val="43000"/>
                    </a:srgbClr>
                  </a:outerShdw>
                </a:effectLst>
                <a:latin typeface="Chalkduster"/>
                <a:cs typeface="Chalkduster"/>
              </a:rPr>
              <a:t>Framework</a:t>
            </a:r>
            <a:br>
              <a:rPr lang="en-US" sz="6000" dirty="0">
                <a:solidFill>
                  <a:srgbClr val="FFFF00"/>
                </a:solidFill>
                <a:effectLst>
                  <a:outerShdw blurRad="50800" dist="38100" dir="2700000">
                    <a:srgbClr val="000000">
                      <a:alpha val="43000"/>
                    </a:srgbClr>
                  </a:outerShdw>
                </a:effectLst>
                <a:latin typeface="Chalkduster"/>
                <a:cs typeface="Chalkduster"/>
              </a:rPr>
            </a:br>
            <a:r>
              <a:rPr lang="en-US" sz="6000" dirty="0">
                <a:solidFill>
                  <a:srgbClr val="FFFF00"/>
                </a:solidFill>
                <a:effectLst>
                  <a:outerShdw blurRad="50800" dist="38100" dir="2700000">
                    <a:srgbClr val="000000">
                      <a:alpha val="43000"/>
                    </a:srgbClr>
                  </a:outerShdw>
                </a:effectLst>
                <a:latin typeface="Chalkduster"/>
                <a:cs typeface="Chalkduster"/>
              </a:rPr>
              <a:t>&amp; Self-Worth.</a:t>
            </a:r>
          </a:p>
          <a:p>
            <a:pPr>
              <a:defRPr/>
            </a:pPr>
            <a:endParaRPr lang="en-US" sz="6000" dirty="0">
              <a:solidFill>
                <a:srgbClr val="FF0000"/>
              </a:solidFill>
              <a:effectLst>
                <a:outerShdw blurRad="50800" dist="38100" dir="2700000">
                  <a:srgbClr val="000000">
                    <a:alpha val="43000"/>
                  </a:srgbClr>
                </a:outerShdw>
              </a:effectLst>
              <a:latin typeface="Chalkduster"/>
              <a:cs typeface="Chalkduster"/>
            </a:endParaRPr>
          </a:p>
        </p:txBody>
      </p:sp>
      <p:pic>
        <p:nvPicPr>
          <p:cNvPr id="7" name="Picture 6">
            <a:extLst>
              <a:ext uri="{FF2B5EF4-FFF2-40B4-BE49-F238E27FC236}">
                <a16:creationId xmlns:a16="http://schemas.microsoft.com/office/drawing/2014/main" id="{0002763F-1A83-8F47-B36D-284D4C497B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883637">
            <a:off x="514802" y="2302325"/>
            <a:ext cx="4172697" cy="5413228"/>
          </a:xfrm>
          <a:prstGeom prst="rect">
            <a:avLst/>
          </a:prstGeom>
          <a:effectLst>
            <a:softEdge rad="279400"/>
          </a:effectLst>
        </p:spPr>
      </p:pic>
    </p:spTree>
    <p:extLst>
      <p:ext uri="{BB962C8B-B14F-4D97-AF65-F5344CB8AC3E}">
        <p14:creationId xmlns:p14="http://schemas.microsoft.com/office/powerpoint/2010/main" val="378430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66054"/>
            <a:ext cx="13004800" cy="3271828"/>
          </a:xfrm>
        </p:spPr>
        <p:txBody>
          <a:bodyPr lIns="91436" tIns="45719" rIns="91436" bIns="45719" anchor="ctr"/>
          <a:lstStyle/>
          <a:p>
            <a:pPr>
              <a:lnSpc>
                <a:spcPct val="130000"/>
              </a:lnSpc>
            </a:pPr>
            <a:r>
              <a:rPr lang="en-US" sz="6542" dirty="0">
                <a:solidFill>
                  <a:srgbClr val="FFFF00"/>
                </a:solidFill>
                <a:latin typeface="Chalkduster"/>
                <a:cs typeface="Chalkduster"/>
              </a:rPr>
              <a:t>Aspirations Framework</a:t>
            </a:r>
          </a:p>
        </p:txBody>
      </p:sp>
      <p:sp>
        <p:nvSpPr>
          <p:cNvPr id="3" name="TextBox 2"/>
          <p:cNvSpPr txBox="1"/>
          <p:nvPr/>
        </p:nvSpPr>
        <p:spPr>
          <a:xfrm>
            <a:off x="456297" y="7484326"/>
            <a:ext cx="2577625" cy="77969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798" tIns="50798" rIns="50798" bIns="50798" numCol="1" spcCol="26788" rtlCol="0" anchor="ctr">
            <a:spAutoFit/>
          </a:bodyPr>
          <a:lstStyle/>
          <a:p>
            <a:pPr defTabSz="584170" latinLnBrk="1" hangingPunct="0"/>
            <a:r>
              <a:rPr lang="en-US" sz="4400" dirty="0">
                <a:solidFill>
                  <a:schemeClr val="bg1"/>
                </a:solidFill>
                <a:latin typeface="Chalkduster"/>
                <a:cs typeface="Chalkduster"/>
              </a:rPr>
              <a:t>Purpose</a:t>
            </a:r>
          </a:p>
        </p:txBody>
      </p:sp>
      <p:sp>
        <p:nvSpPr>
          <p:cNvPr id="6" name="TextBox 5">
            <a:extLst>
              <a:ext uri="{FF2B5EF4-FFF2-40B4-BE49-F238E27FC236}">
                <a16:creationId xmlns:a16="http://schemas.microsoft.com/office/drawing/2014/main" id="{82D73E69-4821-3341-B95D-D415B1D26EEC}"/>
              </a:ext>
            </a:extLst>
          </p:cNvPr>
          <p:cNvSpPr txBox="1"/>
          <p:nvPr/>
        </p:nvSpPr>
        <p:spPr>
          <a:xfrm>
            <a:off x="333363" y="5110947"/>
            <a:ext cx="4033151" cy="77969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798" tIns="50798" rIns="50798" bIns="50798" numCol="1" spcCol="26788" rtlCol="0" anchor="ctr">
            <a:spAutoFit/>
          </a:bodyPr>
          <a:lstStyle/>
          <a:p>
            <a:pPr defTabSz="584170" latinLnBrk="1" hangingPunct="0"/>
            <a:r>
              <a:rPr lang="en-US" sz="4400" dirty="0">
                <a:solidFill>
                  <a:schemeClr val="bg1"/>
                </a:solidFill>
                <a:latin typeface="Chalkduster"/>
                <a:cs typeface="Chalkduster"/>
              </a:rPr>
              <a:t>Engagement</a:t>
            </a:r>
          </a:p>
        </p:txBody>
      </p:sp>
      <p:sp>
        <p:nvSpPr>
          <p:cNvPr id="8" name="TextBox 7">
            <a:extLst>
              <a:ext uri="{FF2B5EF4-FFF2-40B4-BE49-F238E27FC236}">
                <a16:creationId xmlns:a16="http://schemas.microsoft.com/office/drawing/2014/main" id="{517EBB73-0BC6-0A4B-97D8-CB4CADD75FFB}"/>
              </a:ext>
            </a:extLst>
          </p:cNvPr>
          <p:cNvSpPr txBox="1"/>
          <p:nvPr/>
        </p:nvSpPr>
        <p:spPr>
          <a:xfrm>
            <a:off x="366818" y="2662617"/>
            <a:ext cx="3459276" cy="77969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798" tIns="50798" rIns="50798" bIns="50798" numCol="1" spcCol="26788" rtlCol="0" anchor="ctr">
            <a:spAutoFit/>
          </a:bodyPr>
          <a:lstStyle/>
          <a:p>
            <a:pPr defTabSz="584170" latinLnBrk="1" hangingPunct="0"/>
            <a:r>
              <a:rPr lang="en-US" sz="4400" dirty="0">
                <a:solidFill>
                  <a:schemeClr val="bg1"/>
                </a:solidFill>
                <a:latin typeface="Chalkduster"/>
                <a:cs typeface="Chalkduster"/>
              </a:rPr>
              <a:t>Self-Worth</a:t>
            </a:r>
          </a:p>
        </p:txBody>
      </p:sp>
      <p:pic>
        <p:nvPicPr>
          <p:cNvPr id="14" name="Picture 13">
            <a:extLst>
              <a:ext uri="{FF2B5EF4-FFF2-40B4-BE49-F238E27FC236}">
                <a16:creationId xmlns:a16="http://schemas.microsoft.com/office/drawing/2014/main" id="{43BC391B-22C9-2643-AB65-DEB24DD19220}"/>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pic>
        <p:nvPicPr>
          <p:cNvPr id="10" name="Picture 9">
            <a:extLst>
              <a:ext uri="{FF2B5EF4-FFF2-40B4-BE49-F238E27FC236}">
                <a16:creationId xmlns:a16="http://schemas.microsoft.com/office/drawing/2014/main" id="{13C8D962-3296-A04F-9CD7-301CAA684F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93934" y="1979758"/>
            <a:ext cx="2287802" cy="2287802"/>
          </a:xfrm>
          <a:prstGeom prst="rect">
            <a:avLst/>
          </a:prstGeom>
        </p:spPr>
      </p:pic>
      <p:pic>
        <p:nvPicPr>
          <p:cNvPr id="12" name="Picture 11">
            <a:extLst>
              <a:ext uri="{FF2B5EF4-FFF2-40B4-BE49-F238E27FC236}">
                <a16:creationId xmlns:a16="http://schemas.microsoft.com/office/drawing/2014/main" id="{519F03FA-089B-7340-8D27-BCEB0DF1AB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18760" y="2063706"/>
            <a:ext cx="2286720" cy="2286720"/>
          </a:xfrm>
          <a:prstGeom prst="rect">
            <a:avLst/>
          </a:prstGeom>
        </p:spPr>
      </p:pic>
      <p:pic>
        <p:nvPicPr>
          <p:cNvPr id="13" name="Picture 12">
            <a:extLst>
              <a:ext uri="{FF2B5EF4-FFF2-40B4-BE49-F238E27FC236}">
                <a16:creationId xmlns:a16="http://schemas.microsoft.com/office/drawing/2014/main" id="{A98D5AA9-E858-8642-A355-82E9CE47269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52283" y="2033442"/>
            <a:ext cx="2315853" cy="2272807"/>
          </a:xfrm>
          <a:prstGeom prst="rect">
            <a:avLst/>
          </a:prstGeom>
        </p:spPr>
      </p:pic>
      <p:pic>
        <p:nvPicPr>
          <p:cNvPr id="15" name="Picture 14">
            <a:extLst>
              <a:ext uri="{FF2B5EF4-FFF2-40B4-BE49-F238E27FC236}">
                <a16:creationId xmlns:a16="http://schemas.microsoft.com/office/drawing/2014/main" id="{1D9C6FE7-C736-2F41-B2D6-6719F76CCB2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47258" y="4360512"/>
            <a:ext cx="2371028" cy="2371028"/>
          </a:xfrm>
          <a:prstGeom prst="rect">
            <a:avLst/>
          </a:prstGeom>
        </p:spPr>
      </p:pic>
      <p:pic>
        <p:nvPicPr>
          <p:cNvPr id="16" name="Picture 15">
            <a:extLst>
              <a:ext uri="{FF2B5EF4-FFF2-40B4-BE49-F238E27FC236}">
                <a16:creationId xmlns:a16="http://schemas.microsoft.com/office/drawing/2014/main" id="{602AA5B9-B3B7-0D49-AFA7-A623E3B8B7D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41930" y="4502466"/>
            <a:ext cx="2304770" cy="2287441"/>
          </a:xfrm>
          <a:prstGeom prst="rect">
            <a:avLst/>
          </a:prstGeom>
        </p:spPr>
      </p:pic>
      <p:pic>
        <p:nvPicPr>
          <p:cNvPr id="17" name="Picture 16">
            <a:extLst>
              <a:ext uri="{FF2B5EF4-FFF2-40B4-BE49-F238E27FC236}">
                <a16:creationId xmlns:a16="http://schemas.microsoft.com/office/drawing/2014/main" id="{F3996869-12A6-CF45-AA5F-C85D50835AD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178734" y="4476335"/>
            <a:ext cx="2350491" cy="2332818"/>
          </a:xfrm>
          <a:prstGeom prst="rect">
            <a:avLst/>
          </a:prstGeom>
        </p:spPr>
      </p:pic>
      <p:pic>
        <p:nvPicPr>
          <p:cNvPr id="18" name="Picture 17">
            <a:extLst>
              <a:ext uri="{FF2B5EF4-FFF2-40B4-BE49-F238E27FC236}">
                <a16:creationId xmlns:a16="http://schemas.microsoft.com/office/drawing/2014/main" id="{3A05EC4D-955D-7E4B-844A-7E2F92FF3D7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52300" y="6871279"/>
            <a:ext cx="2436280" cy="2408907"/>
          </a:xfrm>
          <a:prstGeom prst="rect">
            <a:avLst/>
          </a:prstGeom>
        </p:spPr>
      </p:pic>
      <p:pic>
        <p:nvPicPr>
          <p:cNvPr id="19" name="Picture 18">
            <a:extLst>
              <a:ext uri="{FF2B5EF4-FFF2-40B4-BE49-F238E27FC236}">
                <a16:creationId xmlns:a16="http://schemas.microsoft.com/office/drawing/2014/main" id="{EFEC8708-BB3E-B74A-B790-5BC2D2D5B6E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518740" y="6885380"/>
            <a:ext cx="2423408" cy="2414263"/>
          </a:xfrm>
          <a:prstGeom prst="rect">
            <a:avLst/>
          </a:prstGeom>
        </p:spPr>
      </p:pic>
    </p:spTree>
    <p:extLst>
      <p:ext uri="{BB962C8B-B14F-4D97-AF65-F5344CB8AC3E}">
        <p14:creationId xmlns:p14="http://schemas.microsoft.com/office/powerpoint/2010/main" val="400635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59654"/>
            <a:ext cx="13004800" cy="3271828"/>
          </a:xfrm>
        </p:spPr>
        <p:txBody>
          <a:bodyPr lIns="91436" tIns="45719" rIns="91436" bIns="45719" anchor="ctr"/>
          <a:lstStyle/>
          <a:p>
            <a:pPr>
              <a:lnSpc>
                <a:spcPct val="130000"/>
              </a:lnSpc>
            </a:pPr>
            <a:r>
              <a:rPr lang="en-US" sz="6542" dirty="0">
                <a:solidFill>
                  <a:srgbClr val="FFFF00"/>
                </a:solidFill>
                <a:latin typeface="Chalkduster"/>
                <a:cs typeface="Chalkduster"/>
              </a:rPr>
              <a:t>Self-Worth</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54722" y="266580"/>
            <a:ext cx="2608211" cy="3387233"/>
          </a:xfrm>
          <a:prstGeom prst="rect">
            <a:avLst/>
          </a:prstGeom>
          <a:effectLst>
            <a:softEdge rad="266700"/>
          </a:effectLst>
        </p:spPr>
      </p:pic>
      <p:pic>
        <p:nvPicPr>
          <p:cNvPr id="8" name="Picture 7">
            <a:extLst>
              <a:ext uri="{FF2B5EF4-FFF2-40B4-BE49-F238E27FC236}">
                <a16:creationId xmlns:a16="http://schemas.microsoft.com/office/drawing/2014/main" id="{FAB5124A-7CFD-7642-A49C-32B213BF091F}"/>
              </a:ext>
            </a:extLst>
          </p:cNvPr>
          <p:cNvPicPr>
            <a:picLocks noChangeAspect="1"/>
          </p:cNvPicPr>
          <p:nvPr/>
        </p:nvPicPr>
        <p:blipFill>
          <a:blip r:embed="rId3"/>
          <a:stretch>
            <a:fillRect/>
          </a:stretch>
        </p:blipFill>
        <p:spPr>
          <a:xfrm rot="10800000" flipH="1" flipV="1">
            <a:off x="11814347" y="8926757"/>
            <a:ext cx="1190453" cy="675997"/>
          </a:xfrm>
          <a:prstGeom prst="rect">
            <a:avLst/>
          </a:prstGeom>
        </p:spPr>
      </p:pic>
      <p:pic>
        <p:nvPicPr>
          <p:cNvPr id="6" name="Picture 5">
            <a:extLst>
              <a:ext uri="{FF2B5EF4-FFF2-40B4-BE49-F238E27FC236}">
                <a16:creationId xmlns:a16="http://schemas.microsoft.com/office/drawing/2014/main" id="{57C5A574-1C97-024E-978B-C53FEE610D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8666" y="1337733"/>
            <a:ext cx="3928534" cy="3928534"/>
          </a:xfrm>
          <a:prstGeom prst="rect">
            <a:avLst/>
          </a:prstGeom>
        </p:spPr>
      </p:pic>
      <p:pic>
        <p:nvPicPr>
          <p:cNvPr id="9" name="Picture 8">
            <a:extLst>
              <a:ext uri="{FF2B5EF4-FFF2-40B4-BE49-F238E27FC236}">
                <a16:creationId xmlns:a16="http://schemas.microsoft.com/office/drawing/2014/main" id="{7F99281B-301D-E945-99D6-DD0EC4B9A89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72134" y="3264747"/>
            <a:ext cx="4114800" cy="4114800"/>
          </a:xfrm>
          <a:prstGeom prst="rect">
            <a:avLst/>
          </a:prstGeom>
        </p:spPr>
      </p:pic>
      <p:pic>
        <p:nvPicPr>
          <p:cNvPr id="11" name="Picture 10">
            <a:extLst>
              <a:ext uri="{FF2B5EF4-FFF2-40B4-BE49-F238E27FC236}">
                <a16:creationId xmlns:a16="http://schemas.microsoft.com/office/drawing/2014/main" id="{A77E891C-E86A-314C-8448-20AC578173C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31638" y="5266267"/>
            <a:ext cx="4106463" cy="4030134"/>
          </a:xfrm>
          <a:prstGeom prst="rect">
            <a:avLst/>
          </a:prstGeom>
        </p:spPr>
      </p:pic>
    </p:spTree>
    <p:extLst>
      <p:ext uri="{BB962C8B-B14F-4D97-AF65-F5344CB8AC3E}">
        <p14:creationId xmlns:p14="http://schemas.microsoft.com/office/powerpoint/2010/main" val="3485747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533180"/>
            <a:ext cx="12934261" cy="10149443"/>
          </a:xfrm>
          <a:prstGeom prst="rect">
            <a:avLst/>
          </a:prstGeom>
          <a:noFill/>
        </p:spPr>
        <p:txBody>
          <a:bodyPr wrap="square" lIns="130046" tIns="65023" rIns="130046" bIns="65023" rtlCol="0">
            <a:spAutoFit/>
          </a:bodyPr>
          <a:lstStyle/>
          <a:p>
            <a:pPr marL="812787" indent="-812787">
              <a:buFont typeface="Arial"/>
              <a:buChar char="•"/>
            </a:pPr>
            <a:endParaRPr lang="en-US" sz="5100" dirty="0">
              <a:solidFill>
                <a:schemeClr val="bg1"/>
              </a:solidFill>
              <a:latin typeface="Chalkduster"/>
              <a:cs typeface="Chalkduster"/>
            </a:endParaRPr>
          </a:p>
          <a:p>
            <a:pPr marL="812787" indent="-812787">
              <a:buFont typeface="Arial"/>
              <a:buChar char="•"/>
            </a:pPr>
            <a:endParaRPr lang="en-US" sz="5100" dirty="0">
              <a:solidFill>
                <a:schemeClr val="bg1"/>
              </a:solidFill>
              <a:latin typeface="Chalkduster"/>
              <a:cs typeface="Chalkduster"/>
            </a:endParaRPr>
          </a:p>
          <a:p>
            <a:r>
              <a:rPr lang="en-US" sz="4400" dirty="0">
                <a:solidFill>
                  <a:schemeClr val="bg1"/>
                </a:solidFill>
                <a:latin typeface="Chalkduster"/>
                <a:cs typeface="Chalkduster"/>
              </a:rPr>
              <a:t>Self-Worth flourishes when students &amp; staff know they are </a:t>
            </a:r>
            <a:r>
              <a:rPr lang="en-US" sz="4400" dirty="0">
                <a:solidFill>
                  <a:srgbClr val="FFFF00"/>
                </a:solidFill>
                <a:latin typeface="Chalkduster"/>
                <a:cs typeface="Chalkduster"/>
              </a:rPr>
              <a:t>valued </a:t>
            </a:r>
            <a:r>
              <a:rPr lang="en-US" sz="4400" dirty="0">
                <a:solidFill>
                  <a:schemeClr val="bg1"/>
                </a:solidFill>
                <a:latin typeface="Chalkduster"/>
                <a:cs typeface="Chalkduster"/>
              </a:rPr>
              <a:t>members</a:t>
            </a:r>
            <a:r>
              <a:rPr lang="en-US" sz="4400" dirty="0">
                <a:solidFill>
                  <a:srgbClr val="FFFF00"/>
                </a:solidFill>
                <a:latin typeface="Chalkduster"/>
                <a:cs typeface="Chalkduster"/>
              </a:rPr>
              <a:t> </a:t>
            </a:r>
            <a:r>
              <a:rPr lang="en-US" sz="4400" dirty="0">
                <a:solidFill>
                  <a:schemeClr val="bg1"/>
                </a:solidFill>
                <a:latin typeface="Chalkduster"/>
                <a:cs typeface="Chalkduster"/>
              </a:rPr>
              <a:t>of the school community, have people in their lives they can </a:t>
            </a:r>
            <a:r>
              <a:rPr lang="en-US" sz="4400" dirty="0">
                <a:solidFill>
                  <a:srgbClr val="FFFF00"/>
                </a:solidFill>
                <a:latin typeface="Chalkduster"/>
                <a:cs typeface="Chalkduster"/>
              </a:rPr>
              <a:t>trust</a:t>
            </a:r>
            <a:r>
              <a:rPr lang="en-US" sz="4400" dirty="0">
                <a:solidFill>
                  <a:schemeClr val="bg1"/>
                </a:solidFill>
                <a:latin typeface="Chalkduster"/>
                <a:cs typeface="Chalkduster"/>
              </a:rPr>
              <a:t> &amp; learn from, </a:t>
            </a:r>
            <a:r>
              <a:rPr lang="en-US" sz="4400" dirty="0">
                <a:solidFill>
                  <a:srgbClr val="FFFF00"/>
                </a:solidFill>
                <a:latin typeface="Chalkduster"/>
                <a:cs typeface="Chalkduster"/>
              </a:rPr>
              <a:t>believe</a:t>
            </a:r>
            <a:r>
              <a:rPr lang="en-US" sz="4400" dirty="0">
                <a:solidFill>
                  <a:schemeClr val="bg1"/>
                </a:solidFill>
                <a:latin typeface="Chalkduster"/>
                <a:cs typeface="Chalkduster"/>
              </a:rPr>
              <a:t> they have the ability to achieve, &amp; know their efforts &amp; hard work are </a:t>
            </a:r>
            <a:r>
              <a:rPr lang="en-US" sz="4400" dirty="0">
                <a:solidFill>
                  <a:srgbClr val="FFFF00"/>
                </a:solidFill>
                <a:latin typeface="Chalkduster"/>
                <a:cs typeface="Chalkduster"/>
              </a:rPr>
              <a:t>recognized &amp; celebrated </a:t>
            </a:r>
            <a:r>
              <a:rPr lang="en-US" sz="4400" dirty="0">
                <a:solidFill>
                  <a:schemeClr val="bg1"/>
                </a:solidFill>
                <a:latin typeface="Chalkduster"/>
                <a:cs typeface="Chalkduster"/>
              </a:rPr>
              <a:t>in a variety of ways — academically, personally, &amp; socially. </a:t>
            </a:r>
            <a:endParaRPr lang="is-IS" sz="4400" dirty="0">
              <a:solidFill>
                <a:schemeClr val="bg1"/>
              </a:solidFill>
              <a:latin typeface="Chalkduster"/>
              <a:cs typeface="Chalkduster"/>
            </a:endParaRPr>
          </a:p>
          <a:p>
            <a:pPr marL="812787" indent="-812787">
              <a:buFont typeface="Arial"/>
              <a:buChar char="•"/>
            </a:pPr>
            <a:endParaRPr lang="en-US" sz="5100" dirty="0">
              <a:solidFill>
                <a:schemeClr val="bg1"/>
              </a:solidFill>
              <a:latin typeface="Chalkduster"/>
              <a:cs typeface="Chalkduster"/>
            </a:endParaRPr>
          </a:p>
          <a:p>
            <a:pPr marL="812787" indent="-812787">
              <a:buFont typeface="Arial"/>
              <a:buChar char="•"/>
            </a:pPr>
            <a:endParaRPr lang="en-US" sz="5100" dirty="0">
              <a:solidFill>
                <a:schemeClr val="bg1"/>
              </a:solidFill>
              <a:latin typeface="Chalkduster"/>
              <a:cs typeface="Chalkduster"/>
            </a:endParaRPr>
          </a:p>
          <a:p>
            <a:endParaRPr lang="en-US" sz="5100" dirty="0">
              <a:solidFill>
                <a:schemeClr val="bg1"/>
              </a:solidFill>
              <a:latin typeface="Chalkduster"/>
              <a:cs typeface="Chalkduster"/>
            </a:endParaRPr>
          </a:p>
        </p:txBody>
      </p:sp>
      <p:sp>
        <p:nvSpPr>
          <p:cNvPr id="6" name="Text Box 3">
            <a:extLst>
              <a:ext uri="{FF2B5EF4-FFF2-40B4-BE49-F238E27FC236}">
                <a16:creationId xmlns:a16="http://schemas.microsoft.com/office/drawing/2014/main" id="{14707750-B7C7-AF43-91DF-9293B8068F37}"/>
              </a:ext>
            </a:extLst>
          </p:cNvPr>
          <p:cNvSpPr txBox="1">
            <a:spLocks noChangeArrowheads="1"/>
          </p:cNvSpPr>
          <p:nvPr/>
        </p:nvSpPr>
        <p:spPr bwMode="auto">
          <a:xfrm>
            <a:off x="660400" y="790415"/>
            <a:ext cx="12649200" cy="1485529"/>
          </a:xfrm>
          <a:prstGeom prst="rect">
            <a:avLst/>
          </a:prstGeom>
          <a:noFill/>
          <a:ln w="9525">
            <a:noFill/>
            <a:miter lim="800000"/>
            <a:headEnd/>
            <a:tailEnd/>
          </a:ln>
          <a:effectLst/>
        </p:spPr>
        <p:txBody>
          <a:bodyPr wrap="square" lIns="130041" tIns="65021" rIns="130041" bIns="65021">
            <a:prstTxWarp prst="textNoShape">
              <a:avLst/>
            </a:prstTxWarp>
            <a:spAutoFit/>
          </a:bodyPr>
          <a:lstStyle/>
          <a:p>
            <a:pPr algn="ctr">
              <a:defRPr/>
            </a:pPr>
            <a:r>
              <a:rPr lang="en-US" sz="8800" b="1" dirty="0">
                <a:solidFill>
                  <a:srgbClr val="FFFF00"/>
                </a:solidFill>
                <a:effectLst>
                  <a:outerShdw blurRad="50800" dist="38100" dir="2700000">
                    <a:srgbClr val="000000">
                      <a:alpha val="43000"/>
                    </a:srgbClr>
                  </a:outerShdw>
                </a:effectLst>
                <a:latin typeface="Chalkduster"/>
                <a:cs typeface="Chalkduster"/>
              </a:rPr>
              <a:t>Self-Worth</a:t>
            </a:r>
          </a:p>
        </p:txBody>
      </p:sp>
      <p:pic>
        <p:nvPicPr>
          <p:cNvPr id="8" name="Picture 7">
            <a:extLst>
              <a:ext uri="{FF2B5EF4-FFF2-40B4-BE49-F238E27FC236}">
                <a16:creationId xmlns:a16="http://schemas.microsoft.com/office/drawing/2014/main" id="{EDA710E5-22EA-5B44-8B81-AE83C065B313}"/>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pic>
        <p:nvPicPr>
          <p:cNvPr id="10" name="Picture 9">
            <a:extLst>
              <a:ext uri="{FF2B5EF4-FFF2-40B4-BE49-F238E27FC236}">
                <a16:creationId xmlns:a16="http://schemas.microsoft.com/office/drawing/2014/main" id="{820B1256-E479-2A46-A838-3016EE786E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940279">
            <a:off x="1019660" y="331428"/>
            <a:ext cx="1984797" cy="2577617"/>
          </a:xfrm>
          <a:prstGeom prst="rect">
            <a:avLst/>
          </a:prstGeom>
          <a:effectLst>
            <a:softEdge rad="266700"/>
          </a:effectLst>
        </p:spPr>
      </p:pic>
    </p:spTree>
    <p:extLst>
      <p:ext uri="{BB962C8B-B14F-4D97-AF65-F5344CB8AC3E}">
        <p14:creationId xmlns:p14="http://schemas.microsoft.com/office/powerpoint/2010/main" val="411944021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40990" y="2001266"/>
            <a:ext cx="10452100" cy="8902948"/>
          </a:xfrm>
          <a:prstGeom prst="rect">
            <a:avLst/>
          </a:prstGeom>
          <a:noFill/>
        </p:spPr>
        <p:txBody>
          <a:bodyPr wrap="square" lIns="130046" tIns="65023" rIns="130046" bIns="65023" rtlCol="0">
            <a:spAutoFit/>
          </a:bodyPr>
          <a:lstStyle/>
          <a:p>
            <a:pPr marL="812787" indent="-812787">
              <a:buFont typeface="Arial"/>
              <a:buChar char="•"/>
            </a:pPr>
            <a:endParaRPr lang="en-US" sz="5100" dirty="0">
              <a:solidFill>
                <a:schemeClr val="bg1"/>
              </a:solidFill>
              <a:latin typeface="Chalkduster"/>
              <a:cs typeface="Chalkduster"/>
            </a:endParaRPr>
          </a:p>
          <a:p>
            <a:pPr marL="812787" indent="-812787">
              <a:buFont typeface="Arial"/>
              <a:buChar char="•"/>
            </a:pPr>
            <a:endParaRPr lang="en-US" sz="5100" dirty="0">
              <a:solidFill>
                <a:schemeClr val="bg1"/>
              </a:solidFill>
              <a:latin typeface="Chalkduster"/>
              <a:cs typeface="Chalkduster"/>
            </a:endParaRPr>
          </a:p>
          <a:p>
            <a:r>
              <a:rPr lang="en-US" sz="6300" dirty="0">
                <a:solidFill>
                  <a:schemeClr val="bg1"/>
                </a:solidFill>
                <a:latin typeface="Chalkduster"/>
                <a:cs typeface="Chalkduster"/>
              </a:rPr>
              <a:t>When students believe they have a Voice they are </a:t>
            </a:r>
            <a:r>
              <a:rPr lang="is-IS" sz="6300" dirty="0">
                <a:solidFill>
                  <a:srgbClr val="FFFF00"/>
                </a:solidFill>
                <a:latin typeface="Chalkduster"/>
                <a:cs typeface="Chalkduster"/>
              </a:rPr>
              <a:t>32% </a:t>
            </a:r>
            <a:r>
              <a:rPr lang="is-IS" sz="6300" dirty="0">
                <a:solidFill>
                  <a:schemeClr val="bg1"/>
                </a:solidFill>
                <a:latin typeface="Chalkduster"/>
                <a:cs typeface="Chalkduster"/>
              </a:rPr>
              <a:t>more likely to report having Self-Worth.</a:t>
            </a:r>
          </a:p>
          <a:p>
            <a:pPr marL="812787" indent="-812787">
              <a:buFont typeface="Arial"/>
              <a:buChar char="•"/>
            </a:pPr>
            <a:endParaRPr lang="en-US" sz="5100" dirty="0">
              <a:solidFill>
                <a:schemeClr val="bg1"/>
              </a:solidFill>
              <a:latin typeface="Chalkduster"/>
              <a:cs typeface="Chalkduster"/>
            </a:endParaRPr>
          </a:p>
          <a:p>
            <a:pPr marL="812787" indent="-812787">
              <a:buFont typeface="Arial"/>
              <a:buChar char="•"/>
            </a:pPr>
            <a:endParaRPr lang="en-US" sz="5100" dirty="0">
              <a:solidFill>
                <a:schemeClr val="bg1"/>
              </a:solidFill>
              <a:latin typeface="Chalkduster"/>
              <a:cs typeface="Chalkduster"/>
            </a:endParaRPr>
          </a:p>
          <a:p>
            <a:endParaRPr lang="en-US" sz="5100" dirty="0">
              <a:solidFill>
                <a:schemeClr val="bg1"/>
              </a:solidFill>
              <a:latin typeface="Chalkduster"/>
              <a:cs typeface="Chalkduster"/>
            </a:endParaRPr>
          </a:p>
        </p:txBody>
      </p:sp>
      <p:sp>
        <p:nvSpPr>
          <p:cNvPr id="6" name="Text Box 3">
            <a:extLst>
              <a:ext uri="{FF2B5EF4-FFF2-40B4-BE49-F238E27FC236}">
                <a16:creationId xmlns:a16="http://schemas.microsoft.com/office/drawing/2014/main" id="{14707750-B7C7-AF43-91DF-9293B8068F37}"/>
              </a:ext>
            </a:extLst>
          </p:cNvPr>
          <p:cNvSpPr txBox="1">
            <a:spLocks noChangeArrowheads="1"/>
          </p:cNvSpPr>
          <p:nvPr/>
        </p:nvSpPr>
        <p:spPr bwMode="auto">
          <a:xfrm>
            <a:off x="1086762" y="882000"/>
            <a:ext cx="12649200" cy="1239308"/>
          </a:xfrm>
          <a:prstGeom prst="rect">
            <a:avLst/>
          </a:prstGeom>
          <a:noFill/>
          <a:ln w="9525">
            <a:noFill/>
            <a:miter lim="800000"/>
            <a:headEnd/>
            <a:tailEnd/>
          </a:ln>
          <a:effectLst/>
        </p:spPr>
        <p:txBody>
          <a:bodyPr wrap="square" lIns="130041" tIns="65021" rIns="130041" bIns="65021">
            <a:prstTxWarp prst="textNoShape">
              <a:avLst/>
            </a:prstTxWarp>
            <a:spAutoFit/>
          </a:bodyPr>
          <a:lstStyle/>
          <a:p>
            <a:pPr algn="ctr">
              <a:defRPr/>
            </a:pPr>
            <a:r>
              <a:rPr lang="en-US" sz="7200" b="1" dirty="0">
                <a:solidFill>
                  <a:srgbClr val="FFFF00"/>
                </a:solidFill>
                <a:effectLst>
                  <a:outerShdw blurRad="50800" dist="38100" dir="2700000">
                    <a:srgbClr val="000000">
                      <a:alpha val="43000"/>
                    </a:srgbClr>
                  </a:outerShdw>
                </a:effectLst>
                <a:latin typeface="Chalkduster"/>
                <a:cs typeface="Chalkduster"/>
              </a:rPr>
              <a:t>Why </a:t>
            </a:r>
            <a:r>
              <a:rPr lang="en-US" sz="7200" dirty="0">
                <a:solidFill>
                  <a:srgbClr val="FFFF00"/>
                </a:solidFill>
                <a:effectLst>
                  <a:outerShdw blurRad="50800" dist="38100" dir="2700000">
                    <a:srgbClr val="000000">
                      <a:alpha val="43000"/>
                    </a:srgbClr>
                  </a:outerShdw>
                </a:effectLst>
                <a:latin typeface="Chalkduster"/>
                <a:cs typeface="Chalkduster"/>
              </a:rPr>
              <a:t>Self-Worth</a:t>
            </a:r>
            <a:r>
              <a:rPr lang="en-US" sz="7200" b="1" dirty="0">
                <a:solidFill>
                  <a:srgbClr val="FFFF00"/>
                </a:solidFill>
                <a:effectLst>
                  <a:outerShdw blurRad="50800" dist="38100" dir="2700000">
                    <a:srgbClr val="000000">
                      <a:alpha val="43000"/>
                    </a:srgbClr>
                  </a:outerShdw>
                </a:effectLst>
                <a:latin typeface="Chalkduster"/>
                <a:cs typeface="Chalkduster"/>
              </a:rPr>
              <a:t>?</a:t>
            </a:r>
          </a:p>
        </p:txBody>
      </p:sp>
      <p:pic>
        <p:nvPicPr>
          <p:cNvPr id="8" name="Picture 7">
            <a:extLst>
              <a:ext uri="{FF2B5EF4-FFF2-40B4-BE49-F238E27FC236}">
                <a16:creationId xmlns:a16="http://schemas.microsoft.com/office/drawing/2014/main" id="{D87C2546-2EB1-B048-950B-3E5CF75816CC}"/>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pic>
        <p:nvPicPr>
          <p:cNvPr id="9" name="Picture 8">
            <a:extLst>
              <a:ext uri="{FF2B5EF4-FFF2-40B4-BE49-F238E27FC236}">
                <a16:creationId xmlns:a16="http://schemas.microsoft.com/office/drawing/2014/main" id="{56D62CDB-E7EC-E949-9FAB-DFD4CF9EBC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756540">
            <a:off x="241506" y="323279"/>
            <a:ext cx="2584142" cy="3355975"/>
          </a:xfrm>
          <a:prstGeom prst="rect">
            <a:avLst/>
          </a:prstGeom>
          <a:effectLst>
            <a:softEdge rad="266700"/>
          </a:effectLst>
        </p:spPr>
      </p:pic>
    </p:spTree>
    <p:extLst>
      <p:ext uri="{BB962C8B-B14F-4D97-AF65-F5344CB8AC3E}">
        <p14:creationId xmlns:p14="http://schemas.microsoft.com/office/powerpoint/2010/main" val="318129739"/>
      </p:ext>
    </p:extLst>
  </p:cSld>
  <p:clrMapOvr>
    <a:masterClrMapping/>
  </p:clrMapOvr>
  <mc:AlternateContent xmlns:mc="http://schemas.openxmlformats.org/markup-compatibility/2006" xmlns:p14="http://schemas.microsoft.com/office/powerpoint/2010/main">
    <mc:Choice Requires="p14">
      <p:transition spd="slow" p14:dur="1250" advClick="0">
        <p14:flip dir="r"/>
      </p:transition>
    </mc:Choice>
    <mc:Fallback xmlns="">
      <p:transition spd="slow" advClick="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016688" y="507307"/>
            <a:ext cx="11054082" cy="1385703"/>
          </a:xfrm>
        </p:spPr>
        <p:txBody>
          <a:bodyPr/>
          <a:lstStyle/>
          <a:p>
            <a:pPr lvl="0">
              <a:defRPr sz="1800"/>
            </a:pPr>
            <a:r>
              <a:rPr lang="en-US" sz="7200" dirty="0">
                <a:solidFill>
                  <a:srgbClr val="FFFF00"/>
                </a:solidFill>
                <a:latin typeface="Chalkduster"/>
                <a:ea typeface="Marker Felt"/>
                <a:cs typeface="Chalkduster"/>
                <a:sym typeface="Marker Felt"/>
              </a:rPr>
              <a:t>Belonging </a:t>
            </a:r>
          </a:p>
        </p:txBody>
      </p:sp>
      <p:pic>
        <p:nvPicPr>
          <p:cNvPr id="3" name="Picture 2" descr="Belonging Badg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2400" y="2748126"/>
            <a:ext cx="4978400" cy="4996503"/>
          </a:xfrm>
          <a:prstGeom prst="rect">
            <a:avLst/>
          </a:prstGeom>
        </p:spPr>
      </p:pic>
      <p:pic>
        <p:nvPicPr>
          <p:cNvPr id="8" name="Picture 7">
            <a:extLst>
              <a:ext uri="{FF2B5EF4-FFF2-40B4-BE49-F238E27FC236}">
                <a16:creationId xmlns:a16="http://schemas.microsoft.com/office/drawing/2014/main" id="{B55A9AC9-B83A-8B4B-B225-4B1A2537D97C}"/>
              </a:ext>
            </a:extLst>
          </p:cNvPr>
          <p:cNvPicPr>
            <a:picLocks noChangeAspect="1"/>
          </p:cNvPicPr>
          <p:nvPr/>
        </p:nvPicPr>
        <p:blipFill>
          <a:blip r:embed="rId4"/>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289839168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55A9AC9-B83A-8B4B-B225-4B1A2537D97C}"/>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pic>
        <p:nvPicPr>
          <p:cNvPr id="6" name="Picture 5">
            <a:extLst>
              <a:ext uri="{FF2B5EF4-FFF2-40B4-BE49-F238E27FC236}">
                <a16:creationId xmlns:a16="http://schemas.microsoft.com/office/drawing/2014/main" id="{526690EE-1068-9840-9E38-F8931FB58C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57866" y="491066"/>
            <a:ext cx="9719733" cy="8504766"/>
          </a:xfrm>
          <a:prstGeom prst="rect">
            <a:avLst/>
          </a:prstGeom>
          <a:effectLst>
            <a:softEdge rad="88900"/>
          </a:effectLst>
        </p:spPr>
      </p:pic>
    </p:spTree>
    <p:extLst>
      <p:ext uri="{BB962C8B-B14F-4D97-AF65-F5344CB8AC3E}">
        <p14:creationId xmlns:p14="http://schemas.microsoft.com/office/powerpoint/2010/main" val="4058453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24097"/>
            <a:ext cx="13004799" cy="2497103"/>
          </a:xfrm>
        </p:spPr>
        <p:txBody>
          <a:bodyPr/>
          <a:lstStyle/>
          <a:p>
            <a:pPr lvl="0">
              <a:defRPr sz="1800"/>
            </a:pPr>
            <a:r>
              <a:rPr lang="en-US" sz="9600" dirty="0">
                <a:solidFill>
                  <a:srgbClr val="FFFF00"/>
                </a:solidFill>
                <a:latin typeface="Chalkduster"/>
                <a:ea typeface="Marker Felt"/>
                <a:cs typeface="Chalkduster"/>
                <a:sym typeface="Marker Felt"/>
              </a:rPr>
              <a:t>Challenge Time…</a:t>
            </a:r>
          </a:p>
        </p:txBody>
      </p:sp>
      <p:pic>
        <p:nvPicPr>
          <p:cNvPr id="4" name="Picture 3" descr="IMG_694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37737">
            <a:off x="3314157" y="2575924"/>
            <a:ext cx="6783826" cy="7299600"/>
          </a:xfrm>
          <a:prstGeom prst="rect">
            <a:avLst/>
          </a:prstGeom>
          <a:effectLst>
            <a:softEdge rad="812800"/>
          </a:effectLst>
        </p:spPr>
      </p:pic>
      <p:pic>
        <p:nvPicPr>
          <p:cNvPr id="7" name="Picture 6">
            <a:extLst>
              <a:ext uri="{FF2B5EF4-FFF2-40B4-BE49-F238E27FC236}">
                <a16:creationId xmlns:a16="http://schemas.microsoft.com/office/drawing/2014/main" id="{DAE178BA-0D2A-E14D-8184-572D9B1DD481}"/>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2319497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4A66B-464D-2E46-87E9-3BCD8ED0ABDD}"/>
              </a:ext>
            </a:extLst>
          </p:cNvPr>
          <p:cNvSpPr>
            <a:spLocks noGrp="1"/>
          </p:cNvSpPr>
          <p:nvPr>
            <p:ph type="title"/>
          </p:nvPr>
        </p:nvSpPr>
        <p:spPr>
          <a:xfrm>
            <a:off x="3461002" y="2020128"/>
            <a:ext cx="11054082" cy="2497103"/>
          </a:xfrm>
        </p:spPr>
        <p:txBody>
          <a:bodyPr/>
          <a:lstStyle/>
          <a:p>
            <a:r>
              <a:rPr lang="en-US" dirty="0">
                <a:solidFill>
                  <a:srgbClr val="FFFF00"/>
                </a:solidFill>
                <a:latin typeface="Chalkduster" panose="03050602040202020205" pitchFamily="66" charset="77"/>
              </a:rPr>
              <a:t>Be the first</a:t>
            </a:r>
            <a:br>
              <a:rPr lang="en-US" dirty="0">
                <a:solidFill>
                  <a:srgbClr val="FFFF00"/>
                </a:solidFill>
                <a:latin typeface="Chalkduster" panose="03050602040202020205" pitchFamily="66" charset="77"/>
              </a:rPr>
            </a:br>
            <a:r>
              <a:rPr lang="en-US" dirty="0">
                <a:solidFill>
                  <a:srgbClr val="FFFF00"/>
                </a:solidFill>
                <a:latin typeface="Chalkduster" panose="03050602040202020205" pitchFamily="66" charset="77"/>
              </a:rPr>
              <a:t>person to solve</a:t>
            </a:r>
            <a:br>
              <a:rPr lang="en-US" dirty="0">
                <a:solidFill>
                  <a:srgbClr val="FFFF00"/>
                </a:solidFill>
                <a:latin typeface="Chalkduster" panose="03050602040202020205" pitchFamily="66" charset="77"/>
              </a:rPr>
            </a:br>
            <a:r>
              <a:rPr lang="en-US" dirty="0">
                <a:solidFill>
                  <a:srgbClr val="FFFF00"/>
                </a:solidFill>
                <a:latin typeface="Chalkduster" panose="03050602040202020205" pitchFamily="66" charset="77"/>
              </a:rPr>
              <a:t>this riddle!</a:t>
            </a:r>
            <a:br>
              <a:rPr lang="en-US" dirty="0"/>
            </a:br>
            <a:endParaRPr lang="en-US" dirty="0">
              <a:solidFill>
                <a:schemeClr val="bg1"/>
              </a:solidFill>
              <a:latin typeface="Chalkduster" panose="03050602040202020205" pitchFamily="66" charset="77"/>
            </a:endParaRPr>
          </a:p>
        </p:txBody>
      </p:sp>
      <p:pic>
        <p:nvPicPr>
          <p:cNvPr id="5" name="Picture 4">
            <a:extLst>
              <a:ext uri="{FF2B5EF4-FFF2-40B4-BE49-F238E27FC236}">
                <a16:creationId xmlns:a16="http://schemas.microsoft.com/office/drawing/2014/main" id="{0AFA47C2-2A00-6D49-8712-6F69597FBEE4}"/>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sp>
        <p:nvSpPr>
          <p:cNvPr id="6" name="Title 1">
            <a:extLst>
              <a:ext uri="{FF2B5EF4-FFF2-40B4-BE49-F238E27FC236}">
                <a16:creationId xmlns:a16="http://schemas.microsoft.com/office/drawing/2014/main" id="{36495F95-067C-494C-9889-96FF94427FCF}"/>
              </a:ext>
            </a:extLst>
          </p:cNvPr>
          <p:cNvSpPr txBox="1">
            <a:spLocks/>
          </p:cNvSpPr>
          <p:nvPr/>
        </p:nvSpPr>
        <p:spPr>
          <a:xfrm>
            <a:off x="1129835" y="4339539"/>
            <a:ext cx="11054082" cy="2497103"/>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br>
              <a:rPr lang="en-US" dirty="0"/>
            </a:br>
            <a:br>
              <a:rPr lang="en-US" dirty="0">
                <a:solidFill>
                  <a:schemeClr val="bg1"/>
                </a:solidFill>
              </a:rPr>
            </a:br>
            <a:r>
              <a:rPr lang="en-US" dirty="0">
                <a:solidFill>
                  <a:schemeClr val="bg1"/>
                </a:solidFill>
                <a:latin typeface="Chalkduster" panose="03050602040202020205" pitchFamily="66" charset="77"/>
              </a:rPr>
              <a:t>What is something you own, but everyone</a:t>
            </a:r>
          </a:p>
          <a:p>
            <a:pPr defTabSz="914400"/>
            <a:r>
              <a:rPr lang="en-US" dirty="0">
                <a:solidFill>
                  <a:schemeClr val="bg1"/>
                </a:solidFill>
                <a:latin typeface="Chalkduster" panose="03050602040202020205" pitchFamily="66" charset="77"/>
              </a:rPr>
              <a:t>else uses? </a:t>
            </a:r>
          </a:p>
        </p:txBody>
      </p:sp>
      <p:pic>
        <p:nvPicPr>
          <p:cNvPr id="7" name="Picture 6">
            <a:extLst>
              <a:ext uri="{FF2B5EF4-FFF2-40B4-BE49-F238E27FC236}">
                <a16:creationId xmlns:a16="http://schemas.microsoft.com/office/drawing/2014/main" id="{64A3E7E1-DA92-924F-9DE7-9E877CFDB3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78264">
            <a:off x="829487" y="617315"/>
            <a:ext cx="4203891" cy="5018328"/>
          </a:xfrm>
          <a:prstGeom prst="rect">
            <a:avLst/>
          </a:prstGeom>
          <a:effectLst>
            <a:softEdge rad="165100"/>
          </a:effectLst>
        </p:spPr>
      </p:pic>
    </p:spTree>
    <p:extLst>
      <p:ext uri="{BB962C8B-B14F-4D97-AF65-F5344CB8AC3E}">
        <p14:creationId xmlns:p14="http://schemas.microsoft.com/office/powerpoint/2010/main" val="204689733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6309" y="337527"/>
            <a:ext cx="12588477" cy="646331"/>
          </a:xfrm>
          <a:prstGeom prst="rect">
            <a:avLst/>
          </a:prstGeom>
        </p:spPr>
        <p:txBody>
          <a:bodyPr wrap="square">
            <a:spAutoFit/>
          </a:bodyPr>
          <a:lstStyle/>
          <a:p>
            <a:r>
              <a:rPr lang="en-US" dirty="0">
                <a:solidFill>
                  <a:srgbClr val="FFFF00"/>
                </a:solidFill>
                <a:latin typeface="Chalkduster"/>
                <a:cs typeface="Chalkduster"/>
              </a:rPr>
              <a:t>Do You Know Me?</a:t>
            </a:r>
            <a:endParaRPr lang="en-US" dirty="0"/>
          </a:p>
        </p:txBody>
      </p:sp>
      <p:sp>
        <p:nvSpPr>
          <p:cNvPr id="7" name="TextBox 6">
            <a:extLst>
              <a:ext uri="{FF2B5EF4-FFF2-40B4-BE49-F238E27FC236}">
                <a16:creationId xmlns:a16="http://schemas.microsoft.com/office/drawing/2014/main" id="{97BD6EAE-1B1F-3B4E-92C1-A6AC478311AF}"/>
              </a:ext>
            </a:extLst>
          </p:cNvPr>
          <p:cNvSpPr txBox="1"/>
          <p:nvPr/>
        </p:nvSpPr>
        <p:spPr>
          <a:xfrm>
            <a:off x="304800" y="8956972"/>
            <a:ext cx="2133599" cy="1593255"/>
          </a:xfrm>
          <a:prstGeom prst="rect">
            <a:avLst/>
          </a:prstGeom>
          <a:noFill/>
        </p:spPr>
        <p:txBody>
          <a:bodyPr wrap="square" lIns="130046" tIns="65023" rIns="130046" bIns="65023" rtlCol="0">
            <a:spAutoFit/>
          </a:bodyPr>
          <a:lstStyle/>
          <a:p>
            <a:r>
              <a:rPr lang="en-US" sz="3200" dirty="0">
                <a:solidFill>
                  <a:srgbClr val="FFFF00"/>
                </a:solidFill>
                <a:latin typeface="Chalkduster"/>
                <a:cs typeface="Chalkduster"/>
              </a:rPr>
              <a:t>Video</a:t>
            </a:r>
          </a:p>
          <a:p>
            <a:pPr marL="812787" indent="-812787">
              <a:buFont typeface="Arial"/>
              <a:buChar char="•"/>
            </a:pPr>
            <a:endParaRPr lang="en-US" sz="6300" dirty="0">
              <a:solidFill>
                <a:schemeClr val="bg1"/>
              </a:solidFill>
              <a:latin typeface="Chalkduster"/>
              <a:cs typeface="Chalkduster"/>
            </a:endParaRPr>
          </a:p>
        </p:txBody>
      </p:sp>
      <p:sp>
        <p:nvSpPr>
          <p:cNvPr id="3" name="TextBox 2">
            <a:extLst>
              <a:ext uri="{FF2B5EF4-FFF2-40B4-BE49-F238E27FC236}">
                <a16:creationId xmlns:a16="http://schemas.microsoft.com/office/drawing/2014/main" id="{AEF22E35-66D1-5946-CB84-6A34B27F72B0}"/>
              </a:ext>
            </a:extLst>
          </p:cNvPr>
          <p:cNvSpPr txBox="1"/>
          <p:nvPr/>
        </p:nvSpPr>
        <p:spPr>
          <a:xfrm>
            <a:off x="2438399" y="2730975"/>
            <a:ext cx="8684303" cy="287258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a:t>
            </a:r>
          </a:p>
          <a:p>
            <a:pPr marL="0" marR="0" indent="0" algn="ctr" defTabSz="584200" rtl="0" fontAlgn="auto" latinLnBrk="1" hangingPunct="0">
              <a:lnSpc>
                <a:spcPct val="100000"/>
              </a:lnSpc>
              <a:spcBef>
                <a:spcPts val="0"/>
              </a:spcBef>
              <a:spcAft>
                <a:spcPts val="0"/>
              </a:spcAft>
              <a:buClrTx/>
              <a:buSzTx/>
              <a:buFontTx/>
              <a:buNone/>
              <a:tabLst/>
            </a:pPr>
            <a:r>
              <a:rPr lang="en-US" b="1" i="0" u="none" strike="noStrike" dirty="0">
                <a:solidFill>
                  <a:srgbClr val="00ADEF"/>
                </a:solidFill>
                <a:effectLst/>
                <a:latin typeface="Helvetica Neue" panose="02000503000000020004" pitchFamily="2" charset="0"/>
                <a:ea typeface="Helvetica Neue" panose="02000503000000020004" pitchFamily="2" charset="0"/>
                <a:cs typeface="Helvetica Neue" panose="02000503000000020004" pitchFamily="2" charset="0"/>
                <a:hlinkClick r:id="rId2"/>
              </a:rPr>
              <a:t>https://vimeo.com/854745592</a:t>
            </a:r>
            <a:endPar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r>
              <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YouTube</a:t>
            </a:r>
          </a:p>
          <a:p>
            <a:pPr marL="0" marR="0" indent="0" algn="ctr" defTabSz="584200" rtl="0" fontAlgn="auto" latinLnBrk="1" hangingPunct="0">
              <a:lnSpc>
                <a:spcPct val="100000"/>
              </a:lnSpc>
              <a:spcBef>
                <a:spcPts val="0"/>
              </a:spcBef>
              <a:spcAft>
                <a:spcPts val="0"/>
              </a:spcAft>
              <a:buClrTx/>
              <a:buSzTx/>
              <a:buFontTx/>
              <a:buNone/>
              <a:tabLst/>
            </a:pPr>
            <a:r>
              <a:rPr lang="en-US" b="1" dirty="0">
                <a:latin typeface="Helvetica Neue" panose="02000503000000020004" pitchFamily="2" charset="0"/>
                <a:ea typeface="Helvetica Neue" panose="02000503000000020004" pitchFamily="2" charset="0"/>
                <a:cs typeface="Helvetica Neue" panose="02000503000000020004" pitchFamily="2" charset="0"/>
                <a:hlinkClick r:id="rId3"/>
              </a:rPr>
              <a:t>https://youtu.be/ZQ0k2iAG1fk</a:t>
            </a:r>
            <a:r>
              <a:rPr lang="en-US" dirty="0">
                <a:hlinkClick r:id="rId3"/>
              </a:rPr>
              <a:t> </a:t>
            </a: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spTree>
    <p:extLst>
      <p:ext uri="{BB962C8B-B14F-4D97-AF65-F5344CB8AC3E}">
        <p14:creationId xmlns:p14="http://schemas.microsoft.com/office/powerpoint/2010/main" val="1048035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6805" y="2017341"/>
            <a:ext cx="12314579" cy="2220791"/>
          </a:xfrm>
        </p:spPr>
        <p:txBody>
          <a:bodyPr anchor="ctr"/>
          <a:lstStyle/>
          <a:p>
            <a:pPr>
              <a:lnSpc>
                <a:spcPct val="130000"/>
              </a:lnSpc>
            </a:pPr>
            <a:r>
              <a:rPr lang="en-US" sz="6000" dirty="0">
                <a:solidFill>
                  <a:srgbClr val="FFFF00"/>
                </a:solidFill>
                <a:latin typeface="Chalkduster"/>
                <a:cs typeface="Chalkduster"/>
              </a:rPr>
              <a:t>What’s in a Name</a:t>
            </a:r>
            <a:br>
              <a:rPr lang="en-US" sz="6000" dirty="0">
                <a:solidFill>
                  <a:srgbClr val="FFFF00"/>
                </a:solidFill>
                <a:latin typeface="Chalkduster"/>
                <a:cs typeface="Chalkduster"/>
              </a:rPr>
            </a:br>
            <a:r>
              <a:rPr lang="en-US" sz="2800" dirty="0">
                <a:solidFill>
                  <a:srgbClr val="FFFF00"/>
                </a:solidFill>
                <a:latin typeface="Chalkduster"/>
                <a:cs typeface="Chalkduster"/>
              </a:rPr>
              <a:t>Adapted from</a:t>
            </a:r>
            <a:br>
              <a:rPr lang="en-US" sz="2800" dirty="0">
                <a:solidFill>
                  <a:srgbClr val="FFFF00"/>
                </a:solidFill>
                <a:latin typeface="Chalkduster"/>
                <a:cs typeface="Chalkduster"/>
              </a:rPr>
            </a:br>
            <a:r>
              <a:rPr lang="en-US" sz="2800" dirty="0">
                <a:solidFill>
                  <a:srgbClr val="FFFF00"/>
                </a:solidFill>
                <a:latin typeface="Chalkduster"/>
                <a:cs typeface="Chalkduster"/>
              </a:rPr>
              <a:t>SRI Resource Guide p. 163-164</a:t>
            </a:r>
            <a:br>
              <a:rPr lang="en-US" sz="2800" dirty="0">
                <a:solidFill>
                  <a:srgbClr val="FFFF00"/>
                </a:solidFill>
                <a:latin typeface="Chalkduster"/>
                <a:cs typeface="Chalkduster"/>
              </a:rPr>
            </a:br>
            <a:br>
              <a:rPr lang="en-US" sz="8800" dirty="0">
                <a:solidFill>
                  <a:srgbClr val="FFFF00"/>
                </a:solidFill>
                <a:latin typeface="Chalkduster"/>
                <a:cs typeface="Chalkduster"/>
              </a:rPr>
            </a:br>
            <a:endParaRPr lang="en-US" sz="8800" dirty="0">
              <a:solidFill>
                <a:srgbClr val="FFFF00"/>
              </a:solidFill>
              <a:latin typeface="Chalkduster"/>
              <a:cs typeface="Chalkduster"/>
            </a:endParaRPr>
          </a:p>
        </p:txBody>
      </p:sp>
      <p:sp>
        <p:nvSpPr>
          <p:cNvPr id="5" name="TextBox 4">
            <a:extLst>
              <a:ext uri="{FF2B5EF4-FFF2-40B4-BE49-F238E27FC236}">
                <a16:creationId xmlns:a16="http://schemas.microsoft.com/office/drawing/2014/main" id="{3267CCB1-AE71-834A-ADC2-F1CF9874BF17}"/>
              </a:ext>
            </a:extLst>
          </p:cNvPr>
          <p:cNvSpPr txBox="1"/>
          <p:nvPr/>
        </p:nvSpPr>
        <p:spPr>
          <a:xfrm>
            <a:off x="137165" y="7787736"/>
            <a:ext cx="12791632" cy="305724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R="0" defTabSz="584200" rtl="0" fontAlgn="auto" latinLnBrk="1" hangingPunct="0">
              <a:lnSpc>
                <a:spcPct val="100000"/>
              </a:lnSpc>
              <a:spcBef>
                <a:spcPts val="0"/>
              </a:spcBef>
              <a:spcAft>
                <a:spcPts val="0"/>
              </a:spcAft>
              <a:buClrTx/>
              <a:buSzTx/>
              <a:tabLst/>
            </a:pPr>
            <a:endParaRPr lang="en-US" sz="3200" dirty="0">
              <a:solidFill>
                <a:schemeClr val="bg1"/>
              </a:solidFill>
              <a:latin typeface="Chalkduster"/>
              <a:cs typeface="Chalkduster"/>
            </a:endParaRPr>
          </a:p>
          <a:p>
            <a:pPr marR="0" defTabSz="584200" rtl="0" fontAlgn="auto" latinLnBrk="1" hangingPunct="0">
              <a:lnSpc>
                <a:spcPct val="100000"/>
              </a:lnSpc>
              <a:spcBef>
                <a:spcPts val="0"/>
              </a:spcBef>
              <a:spcAft>
                <a:spcPts val="0"/>
              </a:spcAft>
              <a:buClrTx/>
              <a:buSzTx/>
              <a:tabLst/>
            </a:pPr>
            <a:r>
              <a:rPr lang="en-US" sz="3200" dirty="0">
                <a:solidFill>
                  <a:srgbClr val="FFFF00"/>
                </a:solidFill>
                <a:latin typeface="Chalkduster"/>
                <a:cs typeface="Chalkduster"/>
              </a:rPr>
              <a:t>Merge with another set of partners &amp; introduce</a:t>
            </a:r>
            <a:br>
              <a:rPr lang="en-US" sz="3200" dirty="0">
                <a:solidFill>
                  <a:srgbClr val="FFFF00"/>
                </a:solidFill>
                <a:latin typeface="Chalkduster"/>
                <a:cs typeface="Chalkduster"/>
              </a:rPr>
            </a:br>
            <a:r>
              <a:rPr lang="en-US" sz="3200" dirty="0">
                <a:solidFill>
                  <a:srgbClr val="FFFF00"/>
                </a:solidFill>
                <a:latin typeface="Chalkduster"/>
                <a:cs typeface="Chalkduster"/>
              </a:rPr>
              <a:t>your last partner via their name story.</a:t>
            </a:r>
            <a:endParaRPr kumimoji="0" lang="en-US" sz="3200" b="0" i="0" u="none" strike="noStrike" cap="none" spc="0" normalizeH="0" baseline="0" dirty="0">
              <a:ln>
                <a:noFill/>
              </a:ln>
              <a:solidFill>
                <a:srgbClr val="FFFF00"/>
              </a:solidFill>
              <a:effectLst/>
              <a:uFillTx/>
              <a:latin typeface="Chalkduster"/>
              <a:ea typeface="+mn-ea"/>
              <a:cs typeface="Chalkduster"/>
              <a:sym typeface="Helvetica Light"/>
            </a:endParaRPr>
          </a:p>
          <a:p>
            <a:pPr marR="0" defTabSz="584200" rtl="0" fontAlgn="auto" latinLnBrk="1" hangingPunct="0">
              <a:lnSpc>
                <a:spcPct val="100000"/>
              </a:lnSpc>
              <a:spcBef>
                <a:spcPts val="0"/>
              </a:spcBef>
              <a:spcAft>
                <a:spcPts val="0"/>
              </a:spcAft>
              <a:buClrTx/>
              <a:buSzTx/>
              <a:tabLst/>
            </a:pPr>
            <a:endParaRPr lang="en-US" sz="3200" dirty="0">
              <a:solidFill>
                <a:srgbClr val="FFFF00"/>
              </a:solidFill>
              <a:latin typeface="Chalkduster"/>
              <a:cs typeface="Chalkduster"/>
            </a:endParaRPr>
          </a:p>
          <a:p>
            <a:pPr marR="0" defTabSz="584200" rtl="0" fontAlgn="auto" latinLnBrk="1" hangingPunct="0">
              <a:lnSpc>
                <a:spcPct val="100000"/>
              </a:lnSpc>
              <a:spcBef>
                <a:spcPts val="0"/>
              </a:spcBef>
              <a:spcAft>
                <a:spcPts val="0"/>
              </a:spcAft>
              <a:buClrTx/>
              <a:buSzTx/>
              <a:tabLst/>
            </a:pPr>
            <a:endParaRPr lang="en-US" sz="3200" dirty="0">
              <a:solidFill>
                <a:schemeClr val="bg1"/>
              </a:solidFill>
              <a:latin typeface="Chalkduster"/>
              <a:cs typeface="Chalkduster"/>
            </a:endParaRPr>
          </a:p>
          <a:p>
            <a:pPr marL="571500" marR="0" indent="-571500" algn="l" defTabSz="584200" rtl="0" fontAlgn="auto" latinLnBrk="1" hangingPunct="0">
              <a:lnSpc>
                <a:spcPct val="100000"/>
              </a:lnSpc>
              <a:spcBef>
                <a:spcPts val="0"/>
              </a:spcBef>
              <a:spcAft>
                <a:spcPts val="0"/>
              </a:spcAft>
              <a:buClrTx/>
              <a:buSzTx/>
              <a:buFont typeface="Arial"/>
              <a:buChar char="•"/>
              <a:tabLst/>
            </a:pPr>
            <a:endParaRPr kumimoji="0" lang="en-US" sz="3200" b="0" i="0" u="none" strike="noStrike" cap="none" spc="0" normalizeH="0" baseline="0" dirty="0">
              <a:ln>
                <a:noFill/>
              </a:ln>
              <a:solidFill>
                <a:schemeClr val="bg1"/>
              </a:solidFill>
              <a:effectLst/>
              <a:uFillTx/>
              <a:latin typeface="Chalkduster"/>
              <a:ea typeface="+mn-ea"/>
              <a:cs typeface="Chalkduster"/>
              <a:sym typeface="Helvetica Light"/>
            </a:endParaRPr>
          </a:p>
        </p:txBody>
      </p:sp>
      <p:pic>
        <p:nvPicPr>
          <p:cNvPr id="6" name="Picture 5">
            <a:extLst>
              <a:ext uri="{FF2B5EF4-FFF2-40B4-BE49-F238E27FC236}">
                <a16:creationId xmlns:a16="http://schemas.microsoft.com/office/drawing/2014/main" id="{F40703ED-7E3F-1448-9699-1A63C03FA062}"/>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pic>
        <p:nvPicPr>
          <p:cNvPr id="7" name="Picture 6" descr="A drawing of a number one and a question mark&#10;&#10;Description automatically generated">
            <a:extLst>
              <a:ext uri="{FF2B5EF4-FFF2-40B4-BE49-F238E27FC236}">
                <a16:creationId xmlns:a16="http://schemas.microsoft.com/office/drawing/2014/main" id="{58574961-6684-C171-0799-8B0B54712C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138685">
            <a:off x="321936" y="361814"/>
            <a:ext cx="2546932" cy="2933265"/>
          </a:xfrm>
          <a:prstGeom prst="rect">
            <a:avLst/>
          </a:prstGeom>
          <a:effectLst>
            <a:softEdge rad="176298"/>
          </a:effectLst>
        </p:spPr>
      </p:pic>
      <p:sp>
        <p:nvSpPr>
          <p:cNvPr id="8" name="TextBox 7">
            <a:extLst>
              <a:ext uri="{FF2B5EF4-FFF2-40B4-BE49-F238E27FC236}">
                <a16:creationId xmlns:a16="http://schemas.microsoft.com/office/drawing/2014/main" id="{5DC55A9D-3662-47C3-3D1A-C618A5F2ECB8}"/>
              </a:ext>
            </a:extLst>
          </p:cNvPr>
          <p:cNvSpPr txBox="1"/>
          <p:nvPr/>
        </p:nvSpPr>
        <p:spPr>
          <a:xfrm>
            <a:off x="106584" y="5555085"/>
            <a:ext cx="12791632" cy="404213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R="0" defTabSz="584200" rtl="0" fontAlgn="auto" latinLnBrk="1" hangingPunct="0">
              <a:lnSpc>
                <a:spcPct val="100000"/>
              </a:lnSpc>
              <a:spcBef>
                <a:spcPts val="0"/>
              </a:spcBef>
              <a:spcAft>
                <a:spcPts val="0"/>
              </a:spcAft>
              <a:buClrTx/>
              <a:buSzTx/>
              <a:tabLst/>
            </a:pPr>
            <a:endParaRPr lang="en-US" sz="3200" dirty="0">
              <a:solidFill>
                <a:schemeClr val="bg1"/>
              </a:solidFill>
              <a:latin typeface="Chalkduster"/>
              <a:cs typeface="Chalkduster"/>
            </a:endParaRPr>
          </a:p>
          <a:p>
            <a:pPr marR="0" defTabSz="584200" rtl="0" fontAlgn="auto" latinLnBrk="1" hangingPunct="0">
              <a:lnSpc>
                <a:spcPct val="100000"/>
              </a:lnSpc>
              <a:spcBef>
                <a:spcPts val="0"/>
              </a:spcBef>
              <a:spcAft>
                <a:spcPts val="0"/>
              </a:spcAft>
              <a:buClrTx/>
              <a:buSzTx/>
              <a:tabLst/>
            </a:pPr>
            <a:endParaRPr kumimoji="0" lang="en-US" sz="3200" b="0" i="0" u="none" strike="noStrike" cap="none" spc="0" normalizeH="0" baseline="0" dirty="0">
              <a:ln>
                <a:noFill/>
              </a:ln>
              <a:solidFill>
                <a:schemeClr val="bg1"/>
              </a:solidFill>
              <a:effectLst/>
              <a:uFillTx/>
              <a:latin typeface="Chalkduster"/>
              <a:ea typeface="+mn-ea"/>
              <a:cs typeface="Chalkduster"/>
              <a:sym typeface="Helvetica Light"/>
            </a:endParaRPr>
          </a:p>
          <a:p>
            <a:pPr marR="0" defTabSz="584200" rtl="0" fontAlgn="auto" latinLnBrk="1" hangingPunct="0">
              <a:lnSpc>
                <a:spcPct val="100000"/>
              </a:lnSpc>
              <a:spcBef>
                <a:spcPts val="0"/>
              </a:spcBef>
              <a:spcAft>
                <a:spcPts val="0"/>
              </a:spcAft>
              <a:buClrTx/>
              <a:buSzTx/>
              <a:tabLst/>
            </a:pPr>
            <a:endParaRPr lang="en-US" sz="3200" dirty="0">
              <a:solidFill>
                <a:schemeClr val="bg1"/>
              </a:solidFill>
              <a:latin typeface="Chalkduster"/>
              <a:cs typeface="Chalkduster"/>
            </a:endParaRPr>
          </a:p>
          <a:p>
            <a:pPr marR="0" defTabSz="584200" rtl="0" fontAlgn="auto" latinLnBrk="1" hangingPunct="0">
              <a:lnSpc>
                <a:spcPct val="100000"/>
              </a:lnSpc>
              <a:spcBef>
                <a:spcPts val="0"/>
              </a:spcBef>
              <a:spcAft>
                <a:spcPts val="0"/>
              </a:spcAft>
              <a:buClrTx/>
              <a:buSzTx/>
              <a:tabLst/>
            </a:pPr>
            <a:r>
              <a:rPr kumimoji="0" lang="en-US" sz="3200" b="0" i="0" u="none" strike="noStrike" cap="none" spc="0" normalizeH="0" baseline="0" dirty="0">
                <a:ln>
                  <a:noFill/>
                </a:ln>
                <a:solidFill>
                  <a:schemeClr val="bg1"/>
                </a:solidFill>
                <a:effectLst/>
                <a:uFillTx/>
                <a:latin typeface="Chalkduster"/>
                <a:ea typeface="+mn-ea"/>
                <a:cs typeface="Chalkduster"/>
                <a:sym typeface="Helvetica Light"/>
              </a:rPr>
              <a:t>Find a partner &amp;</a:t>
            </a:r>
            <a:r>
              <a:rPr kumimoji="0" lang="en-US" sz="3200" b="0" i="0" u="none" strike="noStrike" cap="none" spc="0" normalizeH="0" dirty="0">
                <a:ln>
                  <a:noFill/>
                </a:ln>
                <a:solidFill>
                  <a:schemeClr val="bg1"/>
                </a:solidFill>
                <a:effectLst/>
                <a:uFillTx/>
                <a:latin typeface="Chalkduster"/>
                <a:ea typeface="+mn-ea"/>
                <a:cs typeface="Chalkduster"/>
                <a:sym typeface="Helvetica Light"/>
              </a:rPr>
              <a:t> </a:t>
            </a:r>
            <a:r>
              <a:rPr kumimoji="0" lang="en-US" sz="3200" b="0" i="0" u="none" strike="noStrike" cap="none" spc="0" normalizeH="0" baseline="0" dirty="0">
                <a:ln>
                  <a:noFill/>
                </a:ln>
                <a:solidFill>
                  <a:schemeClr val="bg1"/>
                </a:solidFill>
                <a:effectLst/>
                <a:uFillTx/>
                <a:latin typeface="Chalkduster"/>
                <a:ea typeface="+mn-ea"/>
                <a:cs typeface="Chalkduster"/>
                <a:sym typeface="Helvetica Light"/>
              </a:rPr>
              <a:t>share the stories of your name.</a:t>
            </a:r>
          </a:p>
          <a:p>
            <a:pPr marR="0" defTabSz="584200" rtl="0" fontAlgn="auto" latinLnBrk="1" hangingPunct="0">
              <a:lnSpc>
                <a:spcPct val="100000"/>
              </a:lnSpc>
              <a:spcBef>
                <a:spcPts val="0"/>
              </a:spcBef>
              <a:spcAft>
                <a:spcPts val="0"/>
              </a:spcAft>
              <a:buClrTx/>
              <a:buSzTx/>
              <a:tabLst/>
            </a:pPr>
            <a:endParaRPr lang="en-US" sz="3200" dirty="0">
              <a:solidFill>
                <a:schemeClr val="bg1"/>
              </a:solidFill>
              <a:latin typeface="Chalkduster"/>
              <a:cs typeface="Chalkduster"/>
            </a:endParaRPr>
          </a:p>
          <a:p>
            <a:pPr marR="0" defTabSz="584200" rtl="0" fontAlgn="auto" latinLnBrk="1" hangingPunct="0">
              <a:lnSpc>
                <a:spcPct val="100000"/>
              </a:lnSpc>
              <a:spcBef>
                <a:spcPts val="0"/>
              </a:spcBef>
              <a:spcAft>
                <a:spcPts val="0"/>
              </a:spcAft>
              <a:buClrTx/>
              <a:buSzTx/>
              <a:tabLst/>
            </a:pPr>
            <a:endParaRPr lang="en-US" sz="3200" dirty="0">
              <a:solidFill>
                <a:schemeClr val="bg1"/>
              </a:solidFill>
              <a:latin typeface="Chalkduster"/>
              <a:cs typeface="Chalkduster"/>
            </a:endParaRPr>
          </a:p>
          <a:p>
            <a:pPr marR="0" defTabSz="584200" rtl="0" fontAlgn="auto" latinLnBrk="1" hangingPunct="0">
              <a:lnSpc>
                <a:spcPct val="100000"/>
              </a:lnSpc>
              <a:spcBef>
                <a:spcPts val="0"/>
              </a:spcBef>
              <a:spcAft>
                <a:spcPts val="0"/>
              </a:spcAft>
              <a:buClrTx/>
              <a:buSzTx/>
              <a:tabLst/>
            </a:pPr>
            <a:endParaRPr lang="en-US" sz="3200" dirty="0">
              <a:solidFill>
                <a:schemeClr val="bg1"/>
              </a:solidFill>
              <a:latin typeface="Chalkduster"/>
              <a:cs typeface="Chalkduster"/>
            </a:endParaRPr>
          </a:p>
          <a:p>
            <a:pPr marL="571500" marR="0" indent="-571500" algn="l" defTabSz="584200" rtl="0" fontAlgn="auto" latinLnBrk="1" hangingPunct="0">
              <a:lnSpc>
                <a:spcPct val="100000"/>
              </a:lnSpc>
              <a:spcBef>
                <a:spcPts val="0"/>
              </a:spcBef>
              <a:spcAft>
                <a:spcPts val="0"/>
              </a:spcAft>
              <a:buClrTx/>
              <a:buSzTx/>
              <a:buFont typeface="Arial"/>
              <a:buChar char="•"/>
              <a:tabLst/>
            </a:pPr>
            <a:endParaRPr kumimoji="0" lang="en-US" sz="3200" b="0" i="0" u="none" strike="noStrike" cap="none" spc="0" normalizeH="0" baseline="0" dirty="0">
              <a:ln>
                <a:noFill/>
              </a:ln>
              <a:solidFill>
                <a:schemeClr val="bg1"/>
              </a:solidFill>
              <a:effectLst/>
              <a:uFillTx/>
              <a:latin typeface="Chalkduster"/>
              <a:ea typeface="+mn-ea"/>
              <a:cs typeface="Chalkduster"/>
              <a:sym typeface="Helvetica Light"/>
            </a:endParaRPr>
          </a:p>
        </p:txBody>
      </p:sp>
      <p:sp>
        <p:nvSpPr>
          <p:cNvPr id="9" name="TextBox 8">
            <a:extLst>
              <a:ext uri="{FF2B5EF4-FFF2-40B4-BE49-F238E27FC236}">
                <a16:creationId xmlns:a16="http://schemas.microsoft.com/office/drawing/2014/main" id="{CB549DD5-3799-5A1A-12BA-A7A7A8BE48BC}"/>
              </a:ext>
            </a:extLst>
          </p:cNvPr>
          <p:cNvSpPr txBox="1"/>
          <p:nvPr/>
        </p:nvSpPr>
        <p:spPr>
          <a:xfrm>
            <a:off x="0" y="4307319"/>
            <a:ext cx="12791632" cy="305724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R="0" defTabSz="584200" rtl="0" fontAlgn="auto" latinLnBrk="1" hangingPunct="0">
              <a:lnSpc>
                <a:spcPct val="100000"/>
              </a:lnSpc>
              <a:spcBef>
                <a:spcPts val="0"/>
              </a:spcBef>
              <a:spcAft>
                <a:spcPts val="0"/>
              </a:spcAft>
              <a:buClrTx/>
              <a:buSzTx/>
              <a:tabLst/>
            </a:pPr>
            <a:endParaRPr lang="en-US" sz="3200" dirty="0">
              <a:solidFill>
                <a:schemeClr val="bg1"/>
              </a:solidFill>
              <a:latin typeface="Chalkduster"/>
              <a:cs typeface="Chalkduster"/>
            </a:endParaRPr>
          </a:p>
          <a:p>
            <a:pPr marR="0" defTabSz="584200" rtl="0" fontAlgn="auto" latinLnBrk="1" hangingPunct="0">
              <a:lnSpc>
                <a:spcPct val="100000"/>
              </a:lnSpc>
              <a:spcBef>
                <a:spcPts val="0"/>
              </a:spcBef>
              <a:spcAft>
                <a:spcPts val="0"/>
              </a:spcAft>
              <a:buClrTx/>
              <a:buSzTx/>
              <a:tabLst/>
            </a:pPr>
            <a:endParaRPr lang="en-US" sz="3200" dirty="0">
              <a:solidFill>
                <a:schemeClr val="bg1"/>
              </a:solidFill>
              <a:latin typeface="Chalkduster"/>
              <a:cs typeface="Chalkduster"/>
            </a:endParaRPr>
          </a:p>
          <a:p>
            <a:pPr marR="0" defTabSz="584200" rtl="0" fontAlgn="auto" latinLnBrk="1" hangingPunct="0">
              <a:lnSpc>
                <a:spcPct val="100000"/>
              </a:lnSpc>
              <a:spcBef>
                <a:spcPts val="0"/>
              </a:spcBef>
              <a:spcAft>
                <a:spcPts val="0"/>
              </a:spcAft>
              <a:buClrTx/>
              <a:buSzTx/>
              <a:tabLst/>
            </a:pPr>
            <a:r>
              <a:rPr kumimoji="0" lang="en-US" sz="3200" b="0" i="0" u="none" strike="noStrike" cap="none" spc="0" normalizeH="0" baseline="0" dirty="0">
                <a:ln>
                  <a:noFill/>
                </a:ln>
                <a:solidFill>
                  <a:srgbClr val="FFFF00"/>
                </a:solidFill>
                <a:effectLst/>
                <a:uFillTx/>
                <a:latin typeface="Chalkduster"/>
                <a:ea typeface="+mn-ea"/>
                <a:cs typeface="Chalkduster"/>
                <a:sym typeface="Helvetica Light"/>
              </a:rPr>
              <a:t>Write the story of your name using the</a:t>
            </a:r>
            <a:br>
              <a:rPr kumimoji="0" lang="en-US" sz="3200" b="0" i="0" u="none" strike="noStrike" cap="none" spc="0" normalizeH="0" baseline="0" dirty="0">
                <a:ln>
                  <a:noFill/>
                </a:ln>
                <a:solidFill>
                  <a:srgbClr val="FFFF00"/>
                </a:solidFill>
                <a:effectLst/>
                <a:uFillTx/>
                <a:latin typeface="Chalkduster"/>
                <a:ea typeface="+mn-ea"/>
                <a:cs typeface="Chalkduster"/>
                <a:sym typeface="Helvetica Light"/>
              </a:rPr>
            </a:br>
            <a:r>
              <a:rPr kumimoji="0" lang="en-US" sz="3200" b="0" i="0" u="none" strike="noStrike" cap="none" spc="0" normalizeH="0" baseline="0" dirty="0">
                <a:ln>
                  <a:noFill/>
                </a:ln>
                <a:solidFill>
                  <a:srgbClr val="FFFF00"/>
                </a:solidFill>
                <a:effectLst/>
                <a:uFillTx/>
                <a:latin typeface="Chalkduster"/>
                <a:ea typeface="+mn-ea"/>
                <a:cs typeface="Chalkduster"/>
                <a:sym typeface="Helvetica Light"/>
              </a:rPr>
              <a:t>provided resource.</a:t>
            </a:r>
          </a:p>
          <a:p>
            <a:pPr marR="0" defTabSz="584200" rtl="0" fontAlgn="auto" latinLnBrk="1" hangingPunct="0">
              <a:lnSpc>
                <a:spcPct val="100000"/>
              </a:lnSpc>
              <a:spcBef>
                <a:spcPts val="0"/>
              </a:spcBef>
              <a:spcAft>
                <a:spcPts val="0"/>
              </a:spcAft>
              <a:buClrTx/>
              <a:buSzTx/>
              <a:tabLst/>
            </a:pPr>
            <a:endParaRPr lang="en-US" sz="3200" dirty="0">
              <a:solidFill>
                <a:schemeClr val="bg1"/>
              </a:solidFill>
              <a:latin typeface="Chalkduster"/>
              <a:cs typeface="Chalkduster"/>
            </a:endParaRPr>
          </a:p>
          <a:p>
            <a:pPr marL="571500" marR="0" indent="-571500" algn="l" defTabSz="584200" rtl="0" fontAlgn="auto" latinLnBrk="1" hangingPunct="0">
              <a:lnSpc>
                <a:spcPct val="100000"/>
              </a:lnSpc>
              <a:spcBef>
                <a:spcPts val="0"/>
              </a:spcBef>
              <a:spcAft>
                <a:spcPts val="0"/>
              </a:spcAft>
              <a:buClrTx/>
              <a:buSzTx/>
              <a:buFont typeface="Arial"/>
              <a:buChar char="•"/>
              <a:tabLst/>
            </a:pPr>
            <a:endParaRPr kumimoji="0" lang="en-US" sz="3200" b="0" i="0" u="none" strike="noStrike" cap="none" spc="0" normalizeH="0" baseline="0" dirty="0">
              <a:ln>
                <a:noFill/>
              </a:ln>
              <a:solidFill>
                <a:schemeClr val="bg1"/>
              </a:solidFill>
              <a:effectLst/>
              <a:uFillTx/>
              <a:latin typeface="Chalkduster"/>
              <a:ea typeface="+mn-ea"/>
              <a:cs typeface="Chalkduster"/>
              <a:sym typeface="Helvetica Light"/>
            </a:endParaRPr>
          </a:p>
        </p:txBody>
      </p:sp>
      <p:sp>
        <p:nvSpPr>
          <p:cNvPr id="10" name="TextBox 9">
            <a:extLst>
              <a:ext uri="{FF2B5EF4-FFF2-40B4-BE49-F238E27FC236}">
                <a16:creationId xmlns:a16="http://schemas.microsoft.com/office/drawing/2014/main" id="{0722735D-2863-C100-0589-EEE30F1A4693}"/>
              </a:ext>
            </a:extLst>
          </p:cNvPr>
          <p:cNvSpPr txBox="1"/>
          <p:nvPr/>
        </p:nvSpPr>
        <p:spPr>
          <a:xfrm>
            <a:off x="213168" y="2862574"/>
            <a:ext cx="12791632" cy="256480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R="0" defTabSz="584200" rtl="0" fontAlgn="auto" latinLnBrk="1" hangingPunct="0">
              <a:lnSpc>
                <a:spcPct val="100000"/>
              </a:lnSpc>
              <a:spcBef>
                <a:spcPts val="0"/>
              </a:spcBef>
              <a:spcAft>
                <a:spcPts val="0"/>
              </a:spcAft>
              <a:buClrTx/>
              <a:buSzTx/>
              <a:tabLst/>
            </a:pPr>
            <a:endParaRPr lang="en-US" sz="3200" dirty="0">
              <a:solidFill>
                <a:schemeClr val="bg1"/>
              </a:solidFill>
              <a:latin typeface="Chalkduster"/>
              <a:cs typeface="Chalkduster"/>
            </a:endParaRPr>
          </a:p>
          <a:p>
            <a:pPr marR="0" defTabSz="584200" rtl="0" fontAlgn="auto" latinLnBrk="1" hangingPunct="0">
              <a:lnSpc>
                <a:spcPct val="100000"/>
              </a:lnSpc>
              <a:spcBef>
                <a:spcPts val="0"/>
              </a:spcBef>
              <a:spcAft>
                <a:spcPts val="0"/>
              </a:spcAft>
              <a:buClrTx/>
              <a:buSzTx/>
              <a:tabLst/>
            </a:pPr>
            <a:r>
              <a:rPr lang="en-US" sz="3200" dirty="0">
                <a:solidFill>
                  <a:schemeClr val="bg1"/>
                </a:solidFill>
                <a:latin typeface="Chalkduster"/>
                <a:cs typeface="Chalkduster"/>
              </a:rPr>
              <a:t>“My Name”</a:t>
            </a:r>
            <a:br>
              <a:rPr lang="en-US" sz="3200" dirty="0">
                <a:solidFill>
                  <a:schemeClr val="bg1"/>
                </a:solidFill>
                <a:latin typeface="Chalkduster"/>
                <a:cs typeface="Chalkduster"/>
              </a:rPr>
            </a:br>
            <a:r>
              <a:rPr lang="en-US" sz="3200" dirty="0">
                <a:solidFill>
                  <a:schemeClr val="bg1"/>
                </a:solidFill>
                <a:latin typeface="Chalkduster"/>
                <a:cs typeface="Chalkduster"/>
              </a:rPr>
              <a:t>From The House on Mango Street</a:t>
            </a:r>
            <a:br>
              <a:rPr lang="en-US" sz="3200" dirty="0">
                <a:solidFill>
                  <a:schemeClr val="bg1"/>
                </a:solidFill>
                <a:latin typeface="Chalkduster"/>
                <a:cs typeface="Chalkduster"/>
              </a:rPr>
            </a:br>
            <a:r>
              <a:rPr lang="en-US" sz="3200" dirty="0">
                <a:solidFill>
                  <a:schemeClr val="bg1"/>
                </a:solidFill>
                <a:latin typeface="Chalkduster"/>
                <a:cs typeface="Chalkduster"/>
              </a:rPr>
              <a:t>by Sandra Cisneros</a:t>
            </a:r>
          </a:p>
          <a:p>
            <a:pPr marL="571500" marR="0" indent="-571500" algn="l" defTabSz="584200" rtl="0" fontAlgn="auto" latinLnBrk="1" hangingPunct="0">
              <a:lnSpc>
                <a:spcPct val="100000"/>
              </a:lnSpc>
              <a:spcBef>
                <a:spcPts val="0"/>
              </a:spcBef>
              <a:spcAft>
                <a:spcPts val="0"/>
              </a:spcAft>
              <a:buClrTx/>
              <a:buSzTx/>
              <a:buFont typeface="Arial"/>
              <a:buChar char="•"/>
              <a:tabLst/>
            </a:pPr>
            <a:endParaRPr kumimoji="0" lang="en-US" sz="3200" b="0" i="0" u="none" strike="noStrike" cap="none" spc="0" normalizeH="0" baseline="0" dirty="0">
              <a:ln>
                <a:noFill/>
              </a:ln>
              <a:solidFill>
                <a:schemeClr val="bg1"/>
              </a:solidFill>
              <a:effectLst/>
              <a:uFillTx/>
              <a:latin typeface="Chalkduster"/>
              <a:ea typeface="+mn-ea"/>
              <a:cs typeface="Chalkduster"/>
              <a:sym typeface="Helvetica Light"/>
            </a:endParaRPr>
          </a:p>
        </p:txBody>
      </p:sp>
      <p:pic>
        <p:nvPicPr>
          <p:cNvPr id="4" name="Picture 3" descr="A book on a surface&#10;&#10;Description automatically generated">
            <a:extLst>
              <a:ext uri="{FF2B5EF4-FFF2-40B4-BE49-F238E27FC236}">
                <a16:creationId xmlns:a16="http://schemas.microsoft.com/office/drawing/2014/main" id="{7A53F31D-8545-0D8B-7473-898CC43447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698064">
            <a:off x="10792754" y="866602"/>
            <a:ext cx="1917700" cy="1993900"/>
          </a:xfrm>
          <a:prstGeom prst="rect">
            <a:avLst/>
          </a:prstGeom>
          <a:effectLst>
            <a:softEdge rad="56198"/>
          </a:effectLst>
        </p:spPr>
      </p:pic>
    </p:spTree>
    <p:extLst>
      <p:ext uri="{BB962C8B-B14F-4D97-AF65-F5344CB8AC3E}">
        <p14:creationId xmlns:p14="http://schemas.microsoft.com/office/powerpoint/2010/main" val="107071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elonging Badg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8667" y="343594"/>
            <a:ext cx="3015175" cy="3026139"/>
          </a:xfrm>
          <a:prstGeom prst="rect">
            <a:avLst/>
          </a:prstGeom>
        </p:spPr>
      </p:pic>
      <p:sp>
        <p:nvSpPr>
          <p:cNvPr id="2" name="TextBox 1"/>
          <p:cNvSpPr txBox="1"/>
          <p:nvPr/>
        </p:nvSpPr>
        <p:spPr>
          <a:xfrm>
            <a:off x="3616506" y="991434"/>
            <a:ext cx="4945074" cy="102592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6000" b="0" i="0" u="none" strike="noStrike" cap="none" spc="0" normalizeH="0" baseline="0" dirty="0">
                <a:ln>
                  <a:noFill/>
                </a:ln>
                <a:solidFill>
                  <a:srgbClr val="FFFF00"/>
                </a:solidFill>
                <a:effectLst/>
                <a:uFillTx/>
                <a:latin typeface="Chalkduster"/>
                <a:ea typeface="+mn-ea"/>
                <a:cs typeface="Chalkduster"/>
                <a:sym typeface="Helvetica Light"/>
              </a:rPr>
              <a:t>Key</a:t>
            </a:r>
            <a:r>
              <a:rPr kumimoji="0" lang="en-US" sz="6000" b="0" i="0" u="none" strike="noStrike" cap="none" spc="0" normalizeH="0" dirty="0">
                <a:ln>
                  <a:noFill/>
                </a:ln>
                <a:solidFill>
                  <a:srgbClr val="FFFF00"/>
                </a:solidFill>
                <a:effectLst/>
                <a:uFillTx/>
                <a:latin typeface="Chalkduster"/>
                <a:ea typeface="+mn-ea"/>
                <a:cs typeface="Chalkduster"/>
                <a:sym typeface="Helvetica Light"/>
              </a:rPr>
              <a:t> Points</a:t>
            </a:r>
            <a:endParaRPr kumimoji="0" lang="en-US" sz="6000" b="0" i="0" u="none" strike="noStrike" cap="none" spc="0" normalizeH="0" baseline="0" dirty="0">
              <a:ln>
                <a:noFill/>
              </a:ln>
              <a:solidFill>
                <a:srgbClr val="FFFF00"/>
              </a:solidFill>
              <a:effectLst/>
              <a:uFillTx/>
              <a:latin typeface="Chalkduster"/>
              <a:ea typeface="+mn-ea"/>
              <a:cs typeface="Chalkduster"/>
              <a:sym typeface="Helvetica Light"/>
            </a:endParaRPr>
          </a:p>
        </p:txBody>
      </p:sp>
      <p:sp>
        <p:nvSpPr>
          <p:cNvPr id="5" name="TextBox 4"/>
          <p:cNvSpPr txBox="1"/>
          <p:nvPr/>
        </p:nvSpPr>
        <p:spPr>
          <a:xfrm>
            <a:off x="76003" y="3369733"/>
            <a:ext cx="12683067" cy="702756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571500" marR="0" indent="-571500" algn="l" defTabSz="584200" rtl="0" fontAlgn="auto" latinLnBrk="1" hangingPunct="0">
              <a:spcBef>
                <a:spcPts val="0"/>
              </a:spcBef>
              <a:spcAft>
                <a:spcPts val="0"/>
              </a:spcAft>
              <a:buClrTx/>
              <a:buSzTx/>
              <a:buFont typeface="Arial"/>
              <a:buChar char="•"/>
              <a:tabLst/>
            </a:pPr>
            <a:r>
              <a:rPr lang="en-US" dirty="0">
                <a:solidFill>
                  <a:srgbClr val="FFFFFF"/>
                </a:solidFill>
                <a:latin typeface="Chalkduster"/>
                <a:cs typeface="Chalkduster"/>
              </a:rPr>
              <a:t>Create community without losing the identity of any student.</a:t>
            </a:r>
          </a:p>
          <a:p>
            <a:pPr marL="571500" marR="0" indent="-571500" algn="l" defTabSz="584200" rtl="0" fontAlgn="auto" latinLnBrk="1" hangingPunct="0">
              <a:spcBef>
                <a:spcPts val="0"/>
              </a:spcBef>
              <a:spcAft>
                <a:spcPts val="0"/>
              </a:spcAft>
              <a:buClrTx/>
              <a:buSzTx/>
              <a:buFont typeface="Arial"/>
              <a:buChar char="•"/>
              <a:tabLst/>
            </a:pPr>
            <a:endParaRPr lang="en-US" dirty="0">
              <a:solidFill>
                <a:srgbClr val="FFFFFF"/>
              </a:solidFill>
              <a:latin typeface="Chalkduster"/>
              <a:cs typeface="Chalkduster"/>
            </a:endParaRPr>
          </a:p>
          <a:p>
            <a:pPr marL="571500" marR="0" indent="-571500" algn="l" defTabSz="584200" rtl="0" fontAlgn="auto" latinLnBrk="1" hangingPunct="0">
              <a:spcBef>
                <a:spcPts val="0"/>
              </a:spcBef>
              <a:spcAft>
                <a:spcPts val="0"/>
              </a:spcAft>
              <a:buClrTx/>
              <a:buSzTx/>
              <a:buFont typeface="Arial"/>
              <a:buChar char="•"/>
              <a:tabLst/>
            </a:pPr>
            <a:r>
              <a:rPr lang="en-US" dirty="0">
                <a:solidFill>
                  <a:srgbClr val="FFFFFF"/>
                </a:solidFill>
                <a:latin typeface="Chalkduster"/>
                <a:cs typeface="Chalkduster"/>
              </a:rPr>
              <a:t>Knowing you are a part of a group, while</a:t>
            </a:r>
            <a:br>
              <a:rPr lang="en-US" dirty="0">
                <a:solidFill>
                  <a:srgbClr val="FFFFFF"/>
                </a:solidFill>
                <a:latin typeface="Chalkduster"/>
                <a:cs typeface="Chalkduster"/>
              </a:rPr>
            </a:br>
            <a:r>
              <a:rPr lang="en-US" dirty="0">
                <a:solidFill>
                  <a:srgbClr val="FFFFFF"/>
                </a:solidFill>
                <a:latin typeface="Chalkduster"/>
                <a:cs typeface="Chalkduster"/>
              </a:rPr>
              <a:t>being recognized &amp; celebrated for who</a:t>
            </a:r>
            <a:br>
              <a:rPr lang="en-US" dirty="0">
                <a:solidFill>
                  <a:srgbClr val="FFFFFF"/>
                </a:solidFill>
                <a:latin typeface="Chalkduster"/>
                <a:cs typeface="Chalkduster"/>
              </a:rPr>
            </a:br>
            <a:r>
              <a:rPr lang="en-US" dirty="0">
                <a:solidFill>
                  <a:srgbClr val="FFFFFF"/>
                </a:solidFill>
                <a:latin typeface="Chalkduster"/>
                <a:cs typeface="Chalkduster"/>
              </a:rPr>
              <a:t>you are as an individual. </a:t>
            </a:r>
          </a:p>
          <a:p>
            <a:pPr marL="571500" marR="0" indent="-571500" algn="l" defTabSz="584200" rtl="0" fontAlgn="auto" latinLnBrk="1" hangingPunct="0">
              <a:spcBef>
                <a:spcPts val="0"/>
              </a:spcBef>
              <a:spcAft>
                <a:spcPts val="0"/>
              </a:spcAft>
              <a:buClrTx/>
              <a:buSzTx/>
              <a:buFont typeface="Arial"/>
              <a:buChar char="•"/>
              <a:tabLst/>
            </a:pPr>
            <a:endParaRPr lang="en-US" dirty="0">
              <a:solidFill>
                <a:srgbClr val="FFFFFF"/>
              </a:solidFill>
              <a:latin typeface="Chalkduster"/>
              <a:cs typeface="Chalkduster"/>
            </a:endParaRPr>
          </a:p>
          <a:p>
            <a:pPr marL="571500" marR="0" indent="-571500" algn="l" defTabSz="584200" rtl="0" fontAlgn="auto" latinLnBrk="1" hangingPunct="0">
              <a:spcBef>
                <a:spcPts val="0"/>
              </a:spcBef>
              <a:spcAft>
                <a:spcPts val="0"/>
              </a:spcAft>
              <a:buClrTx/>
              <a:buSzTx/>
              <a:buFont typeface="Arial"/>
              <a:buChar char="•"/>
              <a:tabLst/>
            </a:pPr>
            <a:r>
              <a:rPr lang="en-US" dirty="0">
                <a:solidFill>
                  <a:srgbClr val="FFFFFF"/>
                </a:solidFill>
                <a:latin typeface="Chalkduster"/>
                <a:cs typeface="Chalkduster"/>
              </a:rPr>
              <a:t>Before students can feel like they belong </a:t>
            </a:r>
          </a:p>
          <a:p>
            <a:pPr marR="0" algn="l" defTabSz="584200" rtl="0" fontAlgn="auto" latinLnBrk="1" hangingPunct="0">
              <a:spcBef>
                <a:spcPts val="0"/>
              </a:spcBef>
              <a:spcAft>
                <a:spcPts val="0"/>
              </a:spcAft>
              <a:buClrTx/>
              <a:buSzTx/>
              <a:tabLst/>
            </a:pPr>
            <a:r>
              <a:rPr lang="en-US" dirty="0">
                <a:solidFill>
                  <a:srgbClr val="FFFFFF"/>
                </a:solidFill>
                <a:latin typeface="Chalkduster"/>
                <a:cs typeface="Chalkduster"/>
              </a:rPr>
              <a:t>   there needs to be trust &amp; respect.</a:t>
            </a:r>
          </a:p>
          <a:p>
            <a:pPr marR="0" algn="l" defTabSz="584200" rtl="0" fontAlgn="auto" latinLnBrk="1" hangingPunct="0">
              <a:spcBef>
                <a:spcPts val="0"/>
              </a:spcBef>
              <a:spcAft>
                <a:spcPts val="0"/>
              </a:spcAft>
              <a:buClrTx/>
              <a:buSzTx/>
              <a:tabLst/>
            </a:pPr>
            <a:endParaRPr lang="en-US" dirty="0">
              <a:solidFill>
                <a:srgbClr val="FFFFFF"/>
              </a:solidFill>
              <a:latin typeface="Chalkduster"/>
              <a:cs typeface="Chalkduster"/>
            </a:endParaRPr>
          </a:p>
          <a:p>
            <a:pPr marL="571500" marR="0" indent="-571500" algn="l" defTabSz="584200" rtl="0" fontAlgn="auto" latinLnBrk="1" hangingPunct="0">
              <a:spcBef>
                <a:spcPts val="0"/>
              </a:spcBef>
              <a:spcAft>
                <a:spcPts val="0"/>
              </a:spcAft>
              <a:buClrTx/>
              <a:buSzTx/>
              <a:buFont typeface="Arial"/>
              <a:buChar char="•"/>
              <a:tabLst/>
            </a:pPr>
            <a:r>
              <a:rPr lang="en-US" dirty="0">
                <a:solidFill>
                  <a:srgbClr val="FFFFFF"/>
                </a:solidFill>
                <a:latin typeface="Chalkduster"/>
                <a:cs typeface="Chalkduster"/>
              </a:rPr>
              <a:t>Belonging is about accepting, not judging.</a:t>
            </a:r>
          </a:p>
          <a:p>
            <a:pPr marL="571500" marR="0" indent="-571500" algn="ctr" defTabSz="584200" rtl="0" fontAlgn="auto" latinLnBrk="1" hangingPunct="0">
              <a:lnSpc>
                <a:spcPct val="150000"/>
              </a:lnSpc>
              <a:spcBef>
                <a:spcPts val="0"/>
              </a:spcBef>
              <a:spcAft>
                <a:spcPts val="0"/>
              </a:spcAft>
              <a:buClrTx/>
              <a:buSzTx/>
              <a:buFont typeface="Arial"/>
              <a:buChar char="•"/>
              <a:tabLst/>
            </a:pPr>
            <a:endParaRPr kumimoji="0" lang="en-US" sz="3600" b="0" i="0" u="none" strike="noStrike" cap="none" spc="0" normalizeH="0" baseline="0" dirty="0">
              <a:ln>
                <a:noFill/>
              </a:ln>
              <a:solidFill>
                <a:srgbClr val="FFFFFF"/>
              </a:solidFill>
              <a:effectLst/>
              <a:uFillTx/>
              <a:latin typeface="Chalkduster"/>
              <a:cs typeface="Chalkduster"/>
              <a:sym typeface="Helvetica Light"/>
            </a:endParaRPr>
          </a:p>
        </p:txBody>
      </p:sp>
      <p:pic>
        <p:nvPicPr>
          <p:cNvPr id="8" name="Picture 7">
            <a:extLst>
              <a:ext uri="{FF2B5EF4-FFF2-40B4-BE49-F238E27FC236}">
                <a16:creationId xmlns:a16="http://schemas.microsoft.com/office/drawing/2014/main" id="{E2411438-F79E-D84D-A0A7-B30392C5913E}"/>
              </a:ext>
            </a:extLst>
          </p:cNvPr>
          <p:cNvPicPr>
            <a:picLocks noChangeAspect="1"/>
          </p:cNvPicPr>
          <p:nvPr/>
        </p:nvPicPr>
        <p:blipFill>
          <a:blip r:embed="rId3"/>
          <a:stretch>
            <a:fillRect/>
          </a:stretch>
        </p:blipFill>
        <p:spPr>
          <a:xfrm rot="10800000" flipH="1" flipV="1">
            <a:off x="11557787" y="343594"/>
            <a:ext cx="1190453" cy="675997"/>
          </a:xfrm>
          <a:prstGeom prst="rect">
            <a:avLst/>
          </a:prstGeom>
        </p:spPr>
      </p:pic>
    </p:spTree>
    <p:extLst>
      <p:ext uri="{BB962C8B-B14F-4D97-AF65-F5344CB8AC3E}">
        <p14:creationId xmlns:p14="http://schemas.microsoft.com/office/powerpoint/2010/main" val="328119787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elonging Badg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8667" y="343594"/>
            <a:ext cx="3015175" cy="3026139"/>
          </a:xfrm>
          <a:prstGeom prst="rect">
            <a:avLst/>
          </a:prstGeom>
        </p:spPr>
      </p:pic>
      <p:sp>
        <p:nvSpPr>
          <p:cNvPr id="2" name="TextBox 1"/>
          <p:cNvSpPr txBox="1"/>
          <p:nvPr/>
        </p:nvSpPr>
        <p:spPr>
          <a:xfrm>
            <a:off x="4786570" y="809936"/>
            <a:ext cx="5024394" cy="194925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lang="en-US" sz="6000" dirty="0">
                <a:solidFill>
                  <a:srgbClr val="FFFF00"/>
                </a:solidFill>
                <a:latin typeface="Chalkduster"/>
                <a:cs typeface="Chalkduster"/>
              </a:rPr>
              <a:t>Cultivating </a:t>
            </a:r>
          </a:p>
          <a:p>
            <a:pPr marL="0" marR="0" indent="0" algn="ctr" defTabSz="584200" rtl="0" fontAlgn="auto" latinLnBrk="1" hangingPunct="0">
              <a:lnSpc>
                <a:spcPct val="100000"/>
              </a:lnSpc>
              <a:spcBef>
                <a:spcPts val="0"/>
              </a:spcBef>
              <a:spcAft>
                <a:spcPts val="0"/>
              </a:spcAft>
              <a:buClrTx/>
              <a:buSzTx/>
              <a:buFontTx/>
              <a:buNone/>
              <a:tabLst/>
            </a:pPr>
            <a:r>
              <a:rPr lang="en-US" sz="6000" dirty="0">
                <a:solidFill>
                  <a:srgbClr val="FFFF00"/>
                </a:solidFill>
                <a:latin typeface="Chalkduster"/>
                <a:cs typeface="Chalkduster"/>
              </a:rPr>
              <a:t>Belonging</a:t>
            </a:r>
            <a:endParaRPr kumimoji="0" lang="en-US" sz="6000" b="0" i="0" u="none" strike="noStrike" cap="none" spc="0" normalizeH="0" baseline="0" dirty="0">
              <a:ln>
                <a:noFill/>
              </a:ln>
              <a:solidFill>
                <a:srgbClr val="FFFF00"/>
              </a:solidFill>
              <a:effectLst/>
              <a:uFillTx/>
              <a:latin typeface="Chalkduster"/>
              <a:cs typeface="Chalkduster"/>
              <a:sym typeface="Helvetica Light"/>
            </a:endParaRPr>
          </a:p>
        </p:txBody>
      </p:sp>
      <p:sp>
        <p:nvSpPr>
          <p:cNvPr id="5" name="TextBox 4"/>
          <p:cNvSpPr txBox="1"/>
          <p:nvPr/>
        </p:nvSpPr>
        <p:spPr>
          <a:xfrm>
            <a:off x="220133" y="3693686"/>
            <a:ext cx="12632267" cy="508857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571500" marR="0" indent="-571500" algn="l" defTabSz="584200" rtl="0" fontAlgn="auto" latinLnBrk="1" hangingPunct="0">
              <a:lnSpc>
                <a:spcPct val="100000"/>
              </a:lnSpc>
              <a:spcBef>
                <a:spcPts val="0"/>
              </a:spcBef>
              <a:spcAft>
                <a:spcPts val="0"/>
              </a:spcAft>
              <a:buClrTx/>
              <a:buSzTx/>
              <a:buFont typeface="Arial"/>
              <a:buChar char="•"/>
              <a:tabLst/>
            </a:pPr>
            <a:r>
              <a:rPr kumimoji="0" lang="en-US" sz="3600" b="0" i="0" u="none" strike="noStrike" cap="none" spc="0" normalizeH="0" baseline="0" dirty="0">
                <a:ln>
                  <a:noFill/>
                </a:ln>
                <a:solidFill>
                  <a:srgbClr val="FFFFFF"/>
                </a:solidFill>
                <a:effectLst/>
                <a:uFillTx/>
                <a:latin typeface="Chalkduster"/>
                <a:cs typeface="Chalkduster"/>
                <a:sym typeface="Helvetica Light"/>
              </a:rPr>
              <a:t>Be aware</a:t>
            </a:r>
            <a:r>
              <a:rPr kumimoji="0" lang="en-US" sz="3600" b="0" i="0" u="none" strike="noStrike" cap="none" spc="0" normalizeH="0" dirty="0">
                <a:ln>
                  <a:noFill/>
                </a:ln>
                <a:solidFill>
                  <a:srgbClr val="FFFFFF"/>
                </a:solidFill>
                <a:effectLst/>
                <a:uFillTx/>
                <a:latin typeface="Chalkduster"/>
                <a:cs typeface="Chalkduster"/>
                <a:sym typeface="Helvetica Light"/>
              </a:rPr>
              <a:t> of the nothing, nowhere, fine rut.</a:t>
            </a:r>
          </a:p>
          <a:p>
            <a:pPr marL="571500" marR="0" indent="-571500" algn="l" defTabSz="584200" rtl="0" fontAlgn="auto" latinLnBrk="1" hangingPunct="0">
              <a:lnSpc>
                <a:spcPct val="100000"/>
              </a:lnSpc>
              <a:spcBef>
                <a:spcPts val="0"/>
              </a:spcBef>
              <a:spcAft>
                <a:spcPts val="0"/>
              </a:spcAft>
              <a:buClrTx/>
              <a:buSzTx/>
              <a:buFont typeface="Arial"/>
              <a:buChar char="•"/>
              <a:tabLst/>
            </a:pPr>
            <a:endParaRPr kumimoji="0" lang="en-US" sz="3600" b="0" i="0" u="none" strike="noStrike" cap="none" spc="0" normalizeH="0" dirty="0">
              <a:ln>
                <a:noFill/>
              </a:ln>
              <a:solidFill>
                <a:srgbClr val="FFFFFF"/>
              </a:solidFill>
              <a:effectLst/>
              <a:uFillTx/>
              <a:latin typeface="Chalkduster"/>
              <a:cs typeface="Chalkduster"/>
              <a:sym typeface="Helvetica Light"/>
            </a:endParaRPr>
          </a:p>
          <a:p>
            <a:pPr marL="571500" marR="0" indent="-571500" algn="l" defTabSz="584200" rtl="0" fontAlgn="auto" latinLnBrk="1" hangingPunct="0">
              <a:lnSpc>
                <a:spcPct val="100000"/>
              </a:lnSpc>
              <a:spcBef>
                <a:spcPts val="0"/>
              </a:spcBef>
              <a:spcAft>
                <a:spcPts val="0"/>
              </a:spcAft>
              <a:buClrTx/>
              <a:buSzTx/>
              <a:buFont typeface="Arial"/>
              <a:buChar char="•"/>
              <a:tabLst/>
            </a:pPr>
            <a:r>
              <a:rPr lang="en-US" baseline="0" dirty="0">
                <a:solidFill>
                  <a:srgbClr val="FFFFFF"/>
                </a:solidFill>
                <a:latin typeface="Chalkduster"/>
                <a:cs typeface="Chalkduster"/>
              </a:rPr>
              <a:t>Use</a:t>
            </a:r>
            <a:r>
              <a:rPr lang="en-US" dirty="0">
                <a:solidFill>
                  <a:srgbClr val="FFFFFF"/>
                </a:solidFill>
                <a:latin typeface="Chalkduster"/>
                <a:cs typeface="Chalkduster"/>
              </a:rPr>
              <a:t> the names of students (correctly).</a:t>
            </a:r>
          </a:p>
          <a:p>
            <a:pPr marL="571500" marR="0" indent="-571500" algn="l" defTabSz="584200" rtl="0" fontAlgn="auto" latinLnBrk="1" hangingPunct="0">
              <a:lnSpc>
                <a:spcPct val="100000"/>
              </a:lnSpc>
              <a:spcBef>
                <a:spcPts val="0"/>
              </a:spcBef>
              <a:spcAft>
                <a:spcPts val="0"/>
              </a:spcAft>
              <a:buClrTx/>
              <a:buSzTx/>
              <a:buFont typeface="Arial"/>
              <a:buChar char="•"/>
              <a:tabLst/>
            </a:pPr>
            <a:endParaRPr lang="en-US" dirty="0">
              <a:solidFill>
                <a:srgbClr val="FFFFFF"/>
              </a:solidFill>
              <a:latin typeface="Chalkduster"/>
              <a:cs typeface="Chalkduster"/>
            </a:endParaRPr>
          </a:p>
          <a:p>
            <a:pPr marL="571500" marR="0" indent="-571500" algn="l" defTabSz="584200" rtl="0" fontAlgn="auto" latinLnBrk="1" hangingPunct="0">
              <a:lnSpc>
                <a:spcPct val="100000"/>
              </a:lnSpc>
              <a:spcBef>
                <a:spcPts val="0"/>
              </a:spcBef>
              <a:spcAft>
                <a:spcPts val="0"/>
              </a:spcAft>
              <a:buClrTx/>
              <a:buSzTx/>
              <a:buFont typeface="Arial"/>
              <a:buChar char="•"/>
              <a:tabLst/>
            </a:pPr>
            <a:r>
              <a:rPr kumimoji="0" lang="en-US" sz="3600" b="0" i="0" u="none" strike="noStrike" cap="none" spc="0" normalizeH="0" baseline="0" dirty="0">
                <a:ln>
                  <a:noFill/>
                </a:ln>
                <a:solidFill>
                  <a:srgbClr val="FFFFFF"/>
                </a:solidFill>
                <a:effectLst/>
                <a:uFillTx/>
                <a:latin typeface="Chalkduster"/>
                <a:cs typeface="Chalkduster"/>
                <a:sym typeface="Helvetica Light"/>
              </a:rPr>
              <a:t>Be</a:t>
            </a:r>
            <a:r>
              <a:rPr kumimoji="0" lang="en-US" sz="3600" b="0" i="0" u="none" strike="noStrike" cap="none" spc="0" normalizeH="0" dirty="0">
                <a:ln>
                  <a:noFill/>
                </a:ln>
                <a:solidFill>
                  <a:srgbClr val="FFFFFF"/>
                </a:solidFill>
                <a:effectLst/>
                <a:uFillTx/>
                <a:latin typeface="Chalkduster"/>
                <a:cs typeface="Chalkduster"/>
                <a:sym typeface="Helvetica Light"/>
              </a:rPr>
              <a:t> culturally and socially sensitive.</a:t>
            </a:r>
          </a:p>
          <a:p>
            <a:pPr marR="0" algn="l" defTabSz="584200" rtl="0" fontAlgn="auto" latinLnBrk="1" hangingPunct="0">
              <a:lnSpc>
                <a:spcPct val="100000"/>
              </a:lnSpc>
              <a:spcBef>
                <a:spcPts val="0"/>
              </a:spcBef>
              <a:spcAft>
                <a:spcPts val="0"/>
              </a:spcAft>
              <a:buClrTx/>
              <a:buSzTx/>
              <a:tabLst/>
            </a:pPr>
            <a:endParaRPr lang="en-US" baseline="0" dirty="0">
              <a:solidFill>
                <a:srgbClr val="FFFFFF"/>
              </a:solidFill>
              <a:latin typeface="Chalkduster"/>
              <a:cs typeface="Chalkduster"/>
            </a:endParaRPr>
          </a:p>
          <a:p>
            <a:pPr marL="571500" marR="0" indent="-571500" algn="l" defTabSz="584200" rtl="0" fontAlgn="auto" latinLnBrk="1" hangingPunct="0">
              <a:lnSpc>
                <a:spcPct val="100000"/>
              </a:lnSpc>
              <a:spcBef>
                <a:spcPts val="0"/>
              </a:spcBef>
              <a:spcAft>
                <a:spcPts val="0"/>
              </a:spcAft>
              <a:buClrTx/>
              <a:buSzTx/>
              <a:buFont typeface="Arial"/>
              <a:buChar char="•"/>
              <a:tabLst/>
            </a:pPr>
            <a:r>
              <a:rPr kumimoji="0" lang="en-US" sz="3600" b="0" i="0" u="none" strike="noStrike" cap="none" spc="0" normalizeH="0" dirty="0">
                <a:ln>
                  <a:noFill/>
                </a:ln>
                <a:solidFill>
                  <a:srgbClr val="FFFFFF"/>
                </a:solidFill>
                <a:effectLst/>
                <a:uFillTx/>
                <a:latin typeface="Chalkduster"/>
                <a:cs typeface="Chalkduster"/>
                <a:sym typeface="Helvetica Light"/>
              </a:rPr>
              <a:t>Celebrate </a:t>
            </a:r>
            <a:r>
              <a:rPr lang="en-US" dirty="0">
                <a:solidFill>
                  <a:srgbClr val="FFFFFF"/>
                </a:solidFill>
                <a:latin typeface="Chalkduster"/>
                <a:cs typeface="Chalkduster"/>
              </a:rPr>
              <a:t>&amp;</a:t>
            </a:r>
            <a:r>
              <a:rPr kumimoji="0" lang="en-US" sz="3600" b="0" i="0" u="none" strike="noStrike" cap="none" spc="0" normalizeH="0" dirty="0">
                <a:ln>
                  <a:noFill/>
                </a:ln>
                <a:solidFill>
                  <a:srgbClr val="FFFFFF"/>
                </a:solidFill>
                <a:effectLst/>
                <a:uFillTx/>
                <a:latin typeface="Chalkduster"/>
                <a:cs typeface="Chalkduster"/>
                <a:sym typeface="Helvetica Light"/>
              </a:rPr>
              <a:t> recognize differences.</a:t>
            </a:r>
          </a:p>
          <a:p>
            <a:pPr marL="571500" marR="0" indent="-571500" algn="l" defTabSz="584200" rtl="0" fontAlgn="auto" latinLnBrk="1" hangingPunct="0">
              <a:lnSpc>
                <a:spcPct val="100000"/>
              </a:lnSpc>
              <a:spcBef>
                <a:spcPts val="0"/>
              </a:spcBef>
              <a:spcAft>
                <a:spcPts val="0"/>
              </a:spcAft>
              <a:buClrTx/>
              <a:buSzTx/>
              <a:buFont typeface="Arial"/>
              <a:buChar char="•"/>
              <a:tabLst/>
            </a:pPr>
            <a:endParaRPr lang="en-US" baseline="0" dirty="0">
              <a:solidFill>
                <a:srgbClr val="FFFFFF"/>
              </a:solidFill>
              <a:latin typeface="Chalkduster"/>
              <a:cs typeface="Chalkduster"/>
            </a:endParaRPr>
          </a:p>
          <a:p>
            <a:pPr marL="571500" marR="0" indent="-571500" algn="l" defTabSz="584200" rtl="0" fontAlgn="auto" latinLnBrk="1" hangingPunct="0">
              <a:lnSpc>
                <a:spcPct val="100000"/>
              </a:lnSpc>
              <a:spcBef>
                <a:spcPts val="0"/>
              </a:spcBef>
              <a:spcAft>
                <a:spcPts val="0"/>
              </a:spcAft>
              <a:buClrTx/>
              <a:buSzTx/>
              <a:buFont typeface="Arial"/>
              <a:buChar char="•"/>
              <a:tabLst/>
            </a:pPr>
            <a:r>
              <a:rPr kumimoji="0" lang="en-US" sz="3600" b="0" i="0" u="none" strike="noStrike" cap="none" spc="0" normalizeH="0" dirty="0">
                <a:ln>
                  <a:noFill/>
                </a:ln>
                <a:solidFill>
                  <a:srgbClr val="FFFFFF"/>
                </a:solidFill>
                <a:effectLst/>
                <a:uFillTx/>
                <a:latin typeface="Chalkduster"/>
                <a:cs typeface="Chalkduster"/>
                <a:sym typeface="Helvetica Light"/>
              </a:rPr>
              <a:t>KNOW your students!</a:t>
            </a:r>
            <a:endParaRPr kumimoji="0" lang="en-US" sz="3600" b="0" i="0" u="none" strike="noStrike" cap="none" spc="0" normalizeH="0" baseline="0" dirty="0">
              <a:ln>
                <a:noFill/>
              </a:ln>
              <a:solidFill>
                <a:srgbClr val="FFFFFF"/>
              </a:solidFill>
              <a:effectLst/>
              <a:uFillTx/>
              <a:latin typeface="Chalkduster"/>
              <a:cs typeface="Chalkduster"/>
              <a:sym typeface="Helvetica Light"/>
            </a:endParaRPr>
          </a:p>
        </p:txBody>
      </p:sp>
      <p:pic>
        <p:nvPicPr>
          <p:cNvPr id="8" name="Picture 7">
            <a:extLst>
              <a:ext uri="{FF2B5EF4-FFF2-40B4-BE49-F238E27FC236}">
                <a16:creationId xmlns:a16="http://schemas.microsoft.com/office/drawing/2014/main" id="{6DBE7158-F02C-3148-9B9A-85C35D934B83}"/>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4095592748"/>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24097"/>
            <a:ext cx="13004799" cy="2497103"/>
          </a:xfrm>
        </p:spPr>
        <p:txBody>
          <a:bodyPr/>
          <a:lstStyle/>
          <a:p>
            <a:pPr lvl="0">
              <a:defRPr sz="1800"/>
            </a:pPr>
            <a:r>
              <a:rPr lang="en-US" sz="9600" dirty="0">
                <a:solidFill>
                  <a:srgbClr val="FFFF00"/>
                </a:solidFill>
                <a:latin typeface="Chalkduster"/>
                <a:ea typeface="Marker Felt"/>
                <a:cs typeface="Chalkduster"/>
                <a:sym typeface="Marker Felt"/>
              </a:rPr>
              <a:t>Challenge Time…</a:t>
            </a:r>
          </a:p>
        </p:txBody>
      </p:sp>
      <p:pic>
        <p:nvPicPr>
          <p:cNvPr id="4" name="Picture 3" descr="IMG_694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37737">
            <a:off x="3314157" y="2575924"/>
            <a:ext cx="6783826" cy="7299600"/>
          </a:xfrm>
          <a:prstGeom prst="rect">
            <a:avLst/>
          </a:prstGeom>
          <a:effectLst>
            <a:softEdge rad="812800"/>
          </a:effectLst>
        </p:spPr>
      </p:pic>
      <p:pic>
        <p:nvPicPr>
          <p:cNvPr id="7" name="Picture 6">
            <a:extLst>
              <a:ext uri="{FF2B5EF4-FFF2-40B4-BE49-F238E27FC236}">
                <a16:creationId xmlns:a16="http://schemas.microsoft.com/office/drawing/2014/main" id="{DAE178BA-0D2A-E14D-8184-572D9B1DD481}"/>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506079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63991">
            <a:off x="7593374" y="3121323"/>
            <a:ext cx="4886547" cy="3828639"/>
          </a:xfrm>
          <a:prstGeom prst="rect">
            <a:avLst/>
          </a:prstGeom>
          <a:effectLst>
            <a:softEdge rad="114300"/>
          </a:effectLst>
        </p:spPr>
      </p:pic>
      <p:sp>
        <p:nvSpPr>
          <p:cNvPr id="5" name="TextBox 4"/>
          <p:cNvSpPr txBox="1"/>
          <p:nvPr/>
        </p:nvSpPr>
        <p:spPr>
          <a:xfrm>
            <a:off x="353519" y="2977135"/>
            <a:ext cx="6960008" cy="601189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798" tIns="50798" rIns="50798" bIns="50798" numCol="1" spcCol="26788" rtlCol="0" anchor="ctr">
            <a:spAutoFit/>
          </a:bodyPr>
          <a:lstStyle/>
          <a:p>
            <a:pPr marL="685800" indent="-685800" algn="l" defTabSz="584170" latinLnBrk="1" hangingPunct="0">
              <a:buFont typeface="Arial" panose="020B0604020202020204" pitchFamily="34" charset="0"/>
              <a:buChar char="•"/>
            </a:pPr>
            <a:r>
              <a:rPr lang="en-US" sz="4800" dirty="0">
                <a:solidFill>
                  <a:schemeClr val="bg1"/>
                </a:solidFill>
                <a:latin typeface="Chalkduster"/>
                <a:cs typeface="Chalkduster"/>
              </a:rPr>
              <a:t>NO TALKING!!</a:t>
            </a:r>
            <a:br>
              <a:rPr lang="en-US" sz="4800" dirty="0">
                <a:solidFill>
                  <a:schemeClr val="bg1"/>
                </a:solidFill>
                <a:latin typeface="Chalkduster"/>
                <a:cs typeface="Chalkduster"/>
              </a:rPr>
            </a:br>
            <a:endParaRPr lang="en-US" sz="4800" dirty="0">
              <a:solidFill>
                <a:schemeClr val="bg1"/>
              </a:solidFill>
              <a:latin typeface="Chalkduster"/>
              <a:cs typeface="Chalkduster"/>
            </a:endParaRPr>
          </a:p>
          <a:p>
            <a:pPr marL="685800" indent="-685800" algn="l" defTabSz="584170" latinLnBrk="1" hangingPunct="0">
              <a:buFont typeface="Arial" panose="020B0604020202020204" pitchFamily="34" charset="0"/>
              <a:buChar char="•"/>
            </a:pPr>
            <a:r>
              <a:rPr lang="en-US" sz="4800" dirty="0">
                <a:solidFill>
                  <a:schemeClr val="bg1"/>
                </a:solidFill>
                <a:latin typeface="Chalkduster"/>
                <a:cs typeface="Chalkduster"/>
              </a:rPr>
              <a:t>NO looking at</a:t>
            </a:r>
            <a:br>
              <a:rPr lang="en-US" sz="4800" dirty="0">
                <a:solidFill>
                  <a:schemeClr val="bg1"/>
                </a:solidFill>
                <a:latin typeface="Chalkduster"/>
                <a:cs typeface="Chalkduster"/>
              </a:rPr>
            </a:br>
            <a:r>
              <a:rPr lang="en-US" sz="4800" dirty="0">
                <a:solidFill>
                  <a:schemeClr val="bg1"/>
                </a:solidFill>
                <a:latin typeface="Chalkduster"/>
                <a:cs typeface="Chalkduster"/>
              </a:rPr>
              <a:t>your own dot.</a:t>
            </a:r>
            <a:br>
              <a:rPr lang="en-US" sz="4800" dirty="0">
                <a:solidFill>
                  <a:schemeClr val="bg1"/>
                </a:solidFill>
                <a:latin typeface="Chalkduster"/>
                <a:cs typeface="Chalkduster"/>
              </a:rPr>
            </a:br>
            <a:endParaRPr lang="en-US" sz="4800" dirty="0">
              <a:solidFill>
                <a:schemeClr val="bg1"/>
              </a:solidFill>
              <a:latin typeface="Chalkduster"/>
              <a:cs typeface="Chalkduster"/>
            </a:endParaRPr>
          </a:p>
          <a:p>
            <a:pPr marL="685800" indent="-685800" algn="l" defTabSz="584170" latinLnBrk="1" hangingPunct="0">
              <a:buFont typeface="Arial" panose="020B0604020202020204" pitchFamily="34" charset="0"/>
              <a:buChar char="•"/>
            </a:pPr>
            <a:r>
              <a:rPr lang="en-US" sz="4800" dirty="0">
                <a:solidFill>
                  <a:schemeClr val="bg1"/>
                </a:solidFill>
                <a:latin typeface="Chalkduster"/>
                <a:cs typeface="Chalkduster"/>
              </a:rPr>
              <a:t>Group yourselves according to the dots.</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095369">
            <a:off x="592523" y="326694"/>
            <a:ext cx="1894381" cy="2337009"/>
          </a:xfrm>
          <a:prstGeom prst="rect">
            <a:avLst/>
          </a:prstGeom>
          <a:effectLst>
            <a:softEdge rad="38100"/>
          </a:effectLst>
        </p:spPr>
      </p:pic>
      <p:sp>
        <p:nvSpPr>
          <p:cNvPr id="8" name="Title 1"/>
          <p:cNvSpPr txBox="1">
            <a:spLocks/>
          </p:cNvSpPr>
          <p:nvPr/>
        </p:nvSpPr>
        <p:spPr>
          <a:xfrm>
            <a:off x="3005666" y="220547"/>
            <a:ext cx="10134262" cy="2015920"/>
          </a:xfrm>
          <a:prstGeom prst="rect">
            <a:avLst/>
          </a:prstGeom>
          <a:ln w="12700">
            <a:miter lim="400000"/>
          </a:ln>
          <a:extLst>
            <a:ext uri="{C572A759-6A51-4108-AA02-DFA0A04FC94B}">
              <ma14:wrappingTextBoxFlag xmlns:ma14="http://schemas.microsoft.com/office/mac/drawingml/2011/main" xmlns="" val="1"/>
            </a:ext>
          </a:extLst>
        </p:spPr>
        <p:txBody>
          <a:bodyPr lIns="91436" tIns="45719" rIns="91436"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algn="l" defTabSz="914400">
              <a:lnSpc>
                <a:spcPct val="130000"/>
              </a:lnSpc>
            </a:pPr>
            <a:r>
              <a:rPr lang="en-US" sz="6000" dirty="0">
                <a:solidFill>
                  <a:srgbClr val="FFFF00"/>
                </a:solidFill>
                <a:latin typeface="Chalkduster"/>
                <a:cs typeface="Chalkduster"/>
              </a:rPr>
              <a:t>Challenge</a:t>
            </a:r>
          </a:p>
          <a:p>
            <a:pPr algn="l" defTabSz="914400">
              <a:lnSpc>
                <a:spcPct val="130000"/>
              </a:lnSpc>
            </a:pPr>
            <a:r>
              <a:rPr lang="en-US" sz="4400" dirty="0">
                <a:solidFill>
                  <a:srgbClr val="FFFF00"/>
                </a:solidFill>
                <a:latin typeface="Chalkduster"/>
                <a:cs typeface="Chalkduster"/>
              </a:rPr>
              <a:t>Where do I Belong?</a:t>
            </a:r>
          </a:p>
        </p:txBody>
      </p:sp>
      <p:pic>
        <p:nvPicPr>
          <p:cNvPr id="11" name="Picture 10" descr="Belonging Badge.png">
            <a:extLst>
              <a:ext uri="{FF2B5EF4-FFF2-40B4-BE49-F238E27FC236}">
                <a16:creationId xmlns:a16="http://schemas.microsoft.com/office/drawing/2014/main" id="{B0E930A8-F7E1-B549-AE3E-DA21DD1CA2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54293" y="200720"/>
            <a:ext cx="1518707" cy="1524230"/>
          </a:xfrm>
          <a:prstGeom prst="rect">
            <a:avLst/>
          </a:prstGeom>
        </p:spPr>
      </p:pic>
      <p:pic>
        <p:nvPicPr>
          <p:cNvPr id="12" name="Picture 11">
            <a:extLst>
              <a:ext uri="{FF2B5EF4-FFF2-40B4-BE49-F238E27FC236}">
                <a16:creationId xmlns:a16="http://schemas.microsoft.com/office/drawing/2014/main" id="{BCAA97A6-C1DF-5A46-B57C-AC35E1B858FF}"/>
              </a:ext>
            </a:extLst>
          </p:cNvPr>
          <p:cNvPicPr>
            <a:picLocks noChangeAspect="1"/>
          </p:cNvPicPr>
          <p:nvPr/>
        </p:nvPicPr>
        <p:blipFill>
          <a:blip r:embed="rId5"/>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761571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63991">
            <a:off x="7593374" y="3121323"/>
            <a:ext cx="4886547" cy="3828639"/>
          </a:xfrm>
          <a:prstGeom prst="rect">
            <a:avLst/>
          </a:prstGeom>
          <a:effectLst>
            <a:softEdge rad="114300"/>
          </a:effectLst>
        </p:spPr>
      </p:pic>
      <p:sp>
        <p:nvSpPr>
          <p:cNvPr id="5" name="TextBox 4"/>
          <p:cNvSpPr txBox="1"/>
          <p:nvPr/>
        </p:nvSpPr>
        <p:spPr>
          <a:xfrm>
            <a:off x="353519" y="2762788"/>
            <a:ext cx="6960008" cy="675056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798" tIns="50798" rIns="50798" bIns="50798" numCol="1" spcCol="26788" rtlCol="0" anchor="ctr">
            <a:spAutoFit/>
          </a:bodyPr>
          <a:lstStyle/>
          <a:p>
            <a:pPr marL="685800" indent="-685800" algn="l" defTabSz="584170" latinLnBrk="1" hangingPunct="0">
              <a:buFont typeface="Arial" panose="020B0604020202020204" pitchFamily="34" charset="0"/>
              <a:buChar char="•"/>
            </a:pPr>
            <a:r>
              <a:rPr lang="en-US" dirty="0">
                <a:solidFill>
                  <a:schemeClr val="bg1"/>
                </a:solidFill>
                <a:latin typeface="Chalkduster"/>
                <a:cs typeface="Chalkduster"/>
              </a:rPr>
              <a:t>How did you FEEL</a:t>
            </a:r>
            <a:br>
              <a:rPr lang="en-US" dirty="0">
                <a:solidFill>
                  <a:schemeClr val="bg1"/>
                </a:solidFill>
                <a:latin typeface="Chalkduster"/>
                <a:cs typeface="Chalkduster"/>
              </a:rPr>
            </a:br>
            <a:r>
              <a:rPr lang="en-US" dirty="0">
                <a:solidFill>
                  <a:schemeClr val="bg1"/>
                </a:solidFill>
                <a:latin typeface="Chalkduster"/>
                <a:cs typeface="Chalkduster"/>
              </a:rPr>
              <a:t>during the activity?</a:t>
            </a:r>
          </a:p>
          <a:p>
            <a:pPr marL="685800" indent="-685800" algn="l" defTabSz="584170" latinLnBrk="1" hangingPunct="0">
              <a:buFont typeface="Arial" panose="020B0604020202020204" pitchFamily="34" charset="0"/>
              <a:buChar char="•"/>
            </a:pPr>
            <a:endParaRPr lang="en-US" dirty="0">
              <a:solidFill>
                <a:schemeClr val="bg1"/>
              </a:solidFill>
              <a:latin typeface="Chalkduster"/>
              <a:cs typeface="Chalkduster"/>
            </a:endParaRPr>
          </a:p>
          <a:p>
            <a:pPr marL="685800" indent="-685800" algn="l" defTabSz="584170" latinLnBrk="1" hangingPunct="0">
              <a:buFont typeface="Arial" panose="020B0604020202020204" pitchFamily="34" charset="0"/>
              <a:buChar char="•"/>
            </a:pPr>
            <a:r>
              <a:rPr lang="en-US" dirty="0">
                <a:solidFill>
                  <a:schemeClr val="bg1"/>
                </a:solidFill>
                <a:latin typeface="Chalkduster"/>
                <a:cs typeface="Chalkduster"/>
              </a:rPr>
              <a:t>What did you observe</a:t>
            </a:r>
            <a:br>
              <a:rPr lang="en-US" dirty="0">
                <a:solidFill>
                  <a:schemeClr val="bg1"/>
                </a:solidFill>
                <a:latin typeface="Chalkduster"/>
                <a:cs typeface="Chalkduster"/>
              </a:rPr>
            </a:br>
            <a:r>
              <a:rPr lang="en-US" dirty="0">
                <a:solidFill>
                  <a:schemeClr val="bg1"/>
                </a:solidFill>
                <a:latin typeface="Chalkduster"/>
                <a:cs typeface="Chalkduster"/>
              </a:rPr>
              <a:t>in others?</a:t>
            </a:r>
          </a:p>
          <a:p>
            <a:pPr marL="685800" indent="-685800" algn="l" defTabSz="584170" latinLnBrk="1" hangingPunct="0">
              <a:buFont typeface="Arial" panose="020B0604020202020204" pitchFamily="34" charset="0"/>
              <a:buChar char="•"/>
            </a:pPr>
            <a:endParaRPr lang="en-US" dirty="0">
              <a:solidFill>
                <a:schemeClr val="bg1"/>
              </a:solidFill>
              <a:latin typeface="Chalkduster"/>
              <a:cs typeface="Chalkduster"/>
            </a:endParaRPr>
          </a:p>
          <a:p>
            <a:pPr marL="685800" indent="-685800" algn="l" defTabSz="584170" latinLnBrk="1" hangingPunct="0">
              <a:buFont typeface="Arial" panose="020B0604020202020204" pitchFamily="34" charset="0"/>
              <a:buChar char="•"/>
            </a:pPr>
            <a:r>
              <a:rPr lang="en-US" dirty="0">
                <a:solidFill>
                  <a:schemeClr val="bg1"/>
                </a:solidFill>
                <a:latin typeface="Chalkduster"/>
                <a:cs typeface="Chalkduster"/>
              </a:rPr>
              <a:t>What did you learn?</a:t>
            </a:r>
          </a:p>
          <a:p>
            <a:pPr marL="685800" indent="-685800" algn="l" defTabSz="584170" latinLnBrk="1" hangingPunct="0">
              <a:buFont typeface="Arial" panose="020B0604020202020204" pitchFamily="34" charset="0"/>
              <a:buChar char="•"/>
            </a:pPr>
            <a:endParaRPr lang="en-US" dirty="0">
              <a:solidFill>
                <a:schemeClr val="bg1"/>
              </a:solidFill>
              <a:latin typeface="Chalkduster"/>
              <a:cs typeface="Chalkduster"/>
            </a:endParaRPr>
          </a:p>
          <a:p>
            <a:pPr marL="685800" indent="-685800" algn="l" defTabSz="584170" latinLnBrk="1" hangingPunct="0">
              <a:buFont typeface="Arial" panose="020B0604020202020204" pitchFamily="34" charset="0"/>
              <a:buChar char="•"/>
            </a:pPr>
            <a:r>
              <a:rPr lang="en-US" dirty="0">
                <a:solidFill>
                  <a:schemeClr val="bg1"/>
                </a:solidFill>
                <a:latin typeface="Chalkduster"/>
                <a:cs typeface="Chalkduster"/>
              </a:rPr>
              <a:t>How might you use this type of activity with</a:t>
            </a:r>
            <a:br>
              <a:rPr lang="en-US" dirty="0">
                <a:solidFill>
                  <a:schemeClr val="bg1"/>
                </a:solidFill>
                <a:latin typeface="Chalkduster"/>
                <a:cs typeface="Chalkduster"/>
              </a:rPr>
            </a:br>
            <a:r>
              <a:rPr lang="en-US" dirty="0">
                <a:solidFill>
                  <a:schemeClr val="bg1"/>
                </a:solidFill>
                <a:latin typeface="Chalkduster"/>
                <a:cs typeface="Chalkduster"/>
              </a:rPr>
              <a:t>your colleagues &amp;</a:t>
            </a:r>
            <a:br>
              <a:rPr lang="en-US" dirty="0">
                <a:solidFill>
                  <a:schemeClr val="bg1"/>
                </a:solidFill>
                <a:latin typeface="Chalkduster"/>
                <a:cs typeface="Chalkduster"/>
              </a:rPr>
            </a:br>
            <a:r>
              <a:rPr lang="en-US" dirty="0">
                <a:solidFill>
                  <a:schemeClr val="bg1"/>
                </a:solidFill>
                <a:latin typeface="Chalkduster"/>
                <a:cs typeface="Chalkduster"/>
              </a:rPr>
              <a:t>students?</a:t>
            </a:r>
          </a:p>
        </p:txBody>
      </p:sp>
      <p:pic>
        <p:nvPicPr>
          <p:cNvPr id="11" name="Picture 10" descr="Belonging Badge.png">
            <a:extLst>
              <a:ext uri="{FF2B5EF4-FFF2-40B4-BE49-F238E27FC236}">
                <a16:creationId xmlns:a16="http://schemas.microsoft.com/office/drawing/2014/main" id="{B0E930A8-F7E1-B549-AE3E-DA21DD1CA2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4293" y="200720"/>
            <a:ext cx="1518707" cy="1524230"/>
          </a:xfrm>
          <a:prstGeom prst="rect">
            <a:avLst/>
          </a:prstGeom>
        </p:spPr>
      </p:pic>
      <p:pic>
        <p:nvPicPr>
          <p:cNvPr id="12" name="Picture 11">
            <a:extLst>
              <a:ext uri="{FF2B5EF4-FFF2-40B4-BE49-F238E27FC236}">
                <a16:creationId xmlns:a16="http://schemas.microsoft.com/office/drawing/2014/main" id="{BCAA97A6-C1DF-5A46-B57C-AC35E1B858FF}"/>
              </a:ext>
            </a:extLst>
          </p:cNvPr>
          <p:cNvPicPr>
            <a:picLocks noChangeAspect="1"/>
          </p:cNvPicPr>
          <p:nvPr/>
        </p:nvPicPr>
        <p:blipFill>
          <a:blip r:embed="rId4"/>
          <a:stretch>
            <a:fillRect/>
          </a:stretch>
        </p:blipFill>
        <p:spPr>
          <a:xfrm rot="10800000" flipH="1" flipV="1">
            <a:off x="11738344" y="8978361"/>
            <a:ext cx="1190453" cy="675997"/>
          </a:xfrm>
          <a:prstGeom prst="rect">
            <a:avLst/>
          </a:prstGeom>
        </p:spPr>
      </p:pic>
      <p:pic>
        <p:nvPicPr>
          <p:cNvPr id="4" name="Picture 3">
            <a:extLst>
              <a:ext uri="{FF2B5EF4-FFF2-40B4-BE49-F238E27FC236}">
                <a16:creationId xmlns:a16="http://schemas.microsoft.com/office/drawing/2014/main" id="{9E787793-E9E4-C822-71AB-F3AFE381AA7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095369">
            <a:off x="592523" y="326694"/>
            <a:ext cx="1894381" cy="2337009"/>
          </a:xfrm>
          <a:prstGeom prst="rect">
            <a:avLst/>
          </a:prstGeom>
          <a:effectLst>
            <a:softEdge rad="38100"/>
          </a:effectLst>
        </p:spPr>
      </p:pic>
      <p:sp>
        <p:nvSpPr>
          <p:cNvPr id="10" name="Title 1">
            <a:extLst>
              <a:ext uri="{FF2B5EF4-FFF2-40B4-BE49-F238E27FC236}">
                <a16:creationId xmlns:a16="http://schemas.microsoft.com/office/drawing/2014/main" id="{645F7F8C-6763-72CC-2738-A15CA5731E80}"/>
              </a:ext>
            </a:extLst>
          </p:cNvPr>
          <p:cNvSpPr txBox="1">
            <a:spLocks/>
          </p:cNvSpPr>
          <p:nvPr/>
        </p:nvSpPr>
        <p:spPr>
          <a:xfrm>
            <a:off x="3005666" y="220547"/>
            <a:ext cx="10134262" cy="2015920"/>
          </a:xfrm>
          <a:prstGeom prst="rect">
            <a:avLst/>
          </a:prstGeom>
          <a:ln w="12700">
            <a:miter lim="400000"/>
          </a:ln>
          <a:extLst>
            <a:ext uri="{C572A759-6A51-4108-AA02-DFA0A04FC94B}">
              <ma14:wrappingTextBoxFlag xmlns:ma14="http://schemas.microsoft.com/office/mac/drawingml/2011/main" xmlns="" val="1"/>
            </a:ext>
          </a:extLst>
        </p:spPr>
        <p:txBody>
          <a:bodyPr lIns="91436" tIns="45719" rIns="91436"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algn="l" defTabSz="914400">
              <a:lnSpc>
                <a:spcPct val="130000"/>
              </a:lnSpc>
            </a:pPr>
            <a:r>
              <a:rPr lang="en-US" sz="6000" dirty="0">
                <a:solidFill>
                  <a:srgbClr val="FFFF00"/>
                </a:solidFill>
                <a:latin typeface="Chalkduster"/>
                <a:cs typeface="Chalkduster"/>
              </a:rPr>
              <a:t>Challenge</a:t>
            </a:r>
          </a:p>
          <a:p>
            <a:pPr algn="l" defTabSz="914400">
              <a:lnSpc>
                <a:spcPct val="130000"/>
              </a:lnSpc>
            </a:pPr>
            <a:r>
              <a:rPr lang="en-US" sz="4400" dirty="0">
                <a:solidFill>
                  <a:srgbClr val="FFFF00"/>
                </a:solidFill>
                <a:latin typeface="Chalkduster"/>
                <a:cs typeface="Chalkduster"/>
              </a:rPr>
              <a:t>Where do I Belong?</a:t>
            </a:r>
          </a:p>
        </p:txBody>
      </p:sp>
    </p:spTree>
    <p:extLst>
      <p:ext uri="{BB962C8B-B14F-4D97-AF65-F5344CB8AC3E}">
        <p14:creationId xmlns:p14="http://schemas.microsoft.com/office/powerpoint/2010/main" val="1265211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
          <p:cNvSpPr/>
          <p:nvPr/>
        </p:nvSpPr>
        <p:spPr>
          <a:xfrm>
            <a:off x="266309" y="337527"/>
            <a:ext cx="12588477" cy="646331"/>
          </a:xfrm>
          <a:prstGeom prst="rect">
            <a:avLst/>
          </a:prstGeom>
        </p:spPr>
        <p:txBody>
          <a:bodyPr wrap="square">
            <a:spAutoFit/>
          </a:bodyPr>
          <a:lstStyle/>
          <a:p>
            <a:r>
              <a:rPr lang="en-US" dirty="0">
                <a:solidFill>
                  <a:srgbClr val="FFFF00"/>
                </a:solidFill>
                <a:latin typeface="Chalkduster"/>
              </a:rPr>
              <a:t>Odd Dot Out</a:t>
            </a:r>
            <a:endParaRPr lang="en-US" dirty="0"/>
          </a:p>
        </p:txBody>
      </p:sp>
      <p:sp>
        <p:nvSpPr>
          <p:cNvPr id="7" name="TextBox 6">
            <a:extLst>
              <a:ext uri="{FF2B5EF4-FFF2-40B4-BE49-F238E27FC236}">
                <a16:creationId xmlns:a16="http://schemas.microsoft.com/office/drawing/2014/main" id="{97BD6EAE-1B1F-3B4E-92C1-A6AC478311AF}"/>
              </a:ext>
            </a:extLst>
          </p:cNvPr>
          <p:cNvSpPr txBox="1"/>
          <p:nvPr/>
        </p:nvSpPr>
        <p:spPr>
          <a:xfrm>
            <a:off x="304800" y="9125545"/>
            <a:ext cx="2133599" cy="1593255"/>
          </a:xfrm>
          <a:prstGeom prst="rect">
            <a:avLst/>
          </a:prstGeom>
          <a:noFill/>
        </p:spPr>
        <p:txBody>
          <a:bodyPr wrap="square" lIns="130046" tIns="65023" rIns="130046" bIns="65023" rtlCol="0">
            <a:spAutoFit/>
          </a:bodyPr>
          <a:lstStyle/>
          <a:p>
            <a:r>
              <a:rPr lang="en-US" sz="3200" dirty="0">
                <a:solidFill>
                  <a:srgbClr val="FFFF00"/>
                </a:solidFill>
                <a:latin typeface="Chalkduster"/>
                <a:cs typeface="Chalkduster"/>
              </a:rPr>
              <a:t>Video</a:t>
            </a:r>
          </a:p>
          <a:p>
            <a:pPr marL="812787" indent="-812787">
              <a:buFont typeface="Arial"/>
              <a:buChar char="•"/>
            </a:pPr>
            <a:endParaRPr lang="en-US" sz="6300" dirty="0">
              <a:solidFill>
                <a:schemeClr val="bg1"/>
              </a:solidFill>
              <a:latin typeface="Chalkduster"/>
              <a:cs typeface="Chalkduster"/>
            </a:endParaRPr>
          </a:p>
        </p:txBody>
      </p:sp>
      <p:sp>
        <p:nvSpPr>
          <p:cNvPr id="4" name="TextBox 3">
            <a:extLst>
              <a:ext uri="{FF2B5EF4-FFF2-40B4-BE49-F238E27FC236}">
                <a16:creationId xmlns:a16="http://schemas.microsoft.com/office/drawing/2014/main" id="{11B223DF-7ECE-E35B-E807-FD91C86C9249}"/>
              </a:ext>
            </a:extLst>
          </p:cNvPr>
          <p:cNvSpPr txBox="1"/>
          <p:nvPr/>
        </p:nvSpPr>
        <p:spPr>
          <a:xfrm>
            <a:off x="1760876" y="2814987"/>
            <a:ext cx="9483047" cy="397031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pPr algn="ctr"/>
            <a:r>
              <a:rPr lang="en-US" sz="3600" b="1" dirty="0">
                <a:latin typeface="Helvetica Neue" panose="02000503000000020004" pitchFamily="2" charset="0"/>
                <a:ea typeface="Helvetica Neue" panose="02000503000000020004" pitchFamily="2" charset="0"/>
                <a:cs typeface="Helvetica Neue" panose="02000503000000020004" pitchFamily="2" charset="0"/>
              </a:rPr>
              <a:t>Vimeo</a:t>
            </a:r>
          </a:p>
          <a:p>
            <a:pPr algn="ctr"/>
            <a:r>
              <a:rPr lang="en-US" sz="3600" b="1" dirty="0">
                <a:latin typeface="Helvetica Neue" panose="02000503000000020004" pitchFamily="2" charset="0"/>
                <a:ea typeface="Helvetica Neue" panose="02000503000000020004" pitchFamily="2" charset="0"/>
                <a:cs typeface="Helvetica Neue" panose="02000503000000020004" pitchFamily="2" charset="0"/>
                <a:hlinkClick r:id="rId3"/>
              </a:rPr>
              <a:t>https://vimeo.com/qisva/odddot</a:t>
            </a:r>
            <a:r>
              <a:rPr lang="en-US" sz="3600" b="1" dirty="0">
                <a:latin typeface="Helvetica Neue" panose="02000503000000020004" pitchFamily="2" charset="0"/>
                <a:ea typeface="Helvetica Neue" panose="02000503000000020004" pitchFamily="2" charset="0"/>
                <a:cs typeface="Helvetica Neue" panose="02000503000000020004" pitchFamily="2" charset="0"/>
              </a:rPr>
              <a:t> </a:t>
            </a:r>
          </a:p>
          <a:p>
            <a:pPr algn="ctr"/>
            <a:endParaRPr lang="en-US" sz="3600" b="1" dirty="0">
              <a:latin typeface="Helvetica Neue" panose="02000503000000020004" pitchFamily="2" charset="0"/>
              <a:ea typeface="Helvetica Neue" panose="02000503000000020004" pitchFamily="2" charset="0"/>
              <a:cs typeface="Helvetica Neue" panose="02000503000000020004" pitchFamily="2" charset="0"/>
              <a:hlinkClick r:id="rId4"/>
            </a:endParaRPr>
          </a:p>
          <a:p>
            <a:pPr algn="ctr"/>
            <a:r>
              <a:rPr lang="en-US" sz="3600" b="1" dirty="0">
                <a:latin typeface="Helvetica Neue" panose="02000503000000020004" pitchFamily="2" charset="0"/>
                <a:ea typeface="Helvetica Neue" panose="02000503000000020004" pitchFamily="2" charset="0"/>
                <a:cs typeface="Helvetica Neue" panose="02000503000000020004" pitchFamily="2" charset="0"/>
              </a:rPr>
              <a:t>YouTube</a:t>
            </a:r>
          </a:p>
          <a:p>
            <a:pPr algn="ctr"/>
            <a:r>
              <a:rPr lang="en-US" b="1" dirty="0">
                <a:latin typeface="Helvetica Neue" panose="02000503000000020004" pitchFamily="2" charset="0"/>
                <a:ea typeface="Helvetica Neue" panose="02000503000000020004" pitchFamily="2" charset="0"/>
                <a:cs typeface="Helvetica Neue" panose="02000503000000020004" pitchFamily="2" charset="0"/>
                <a:hlinkClick r:id="rId5"/>
              </a:rPr>
              <a:t>https://youtu.be/x8r7BDQzaTY </a:t>
            </a: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pPr algn="ct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endParaRPr lang="en-US" dirty="0"/>
          </a:p>
        </p:txBody>
      </p:sp>
    </p:spTree>
    <p:extLst>
      <p:ext uri="{BB962C8B-B14F-4D97-AF65-F5344CB8AC3E}">
        <p14:creationId xmlns:p14="http://schemas.microsoft.com/office/powerpoint/2010/main" val="2993288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F69E482-EC56-6D4C-93CA-3AB2BE6C8F56}"/>
              </a:ext>
            </a:extLst>
          </p:cNvPr>
          <p:cNvPicPr>
            <a:picLocks noChangeAspect="1"/>
          </p:cNvPicPr>
          <p:nvPr/>
        </p:nvPicPr>
        <p:blipFill rotWithShape="1">
          <a:blip r:embed="rId3">
            <a:extLst>
              <a:ext uri="{28A0092B-C50C-407E-A947-70E740481C1C}">
                <a14:useLocalDpi xmlns:a14="http://schemas.microsoft.com/office/drawing/2010/main" val="0"/>
              </a:ext>
            </a:extLst>
          </a:blip>
          <a:srcRect l="5505"/>
          <a:stretch/>
        </p:blipFill>
        <p:spPr>
          <a:xfrm>
            <a:off x="252919" y="136187"/>
            <a:ext cx="6011694" cy="4771417"/>
          </a:xfrm>
          <a:prstGeom prst="rect">
            <a:avLst/>
          </a:prstGeom>
          <a:effectLst>
            <a:softEdge rad="165100"/>
          </a:effectLst>
        </p:spPr>
      </p:pic>
      <p:pic>
        <p:nvPicPr>
          <p:cNvPr id="6" name="Picture 5">
            <a:extLst>
              <a:ext uri="{FF2B5EF4-FFF2-40B4-BE49-F238E27FC236}">
                <a16:creationId xmlns:a16="http://schemas.microsoft.com/office/drawing/2014/main" id="{BDB43981-5646-D941-A472-4E3C45E13C17}"/>
              </a:ext>
            </a:extLst>
          </p:cNvPr>
          <p:cNvPicPr>
            <a:picLocks noChangeAspect="1"/>
          </p:cNvPicPr>
          <p:nvPr/>
        </p:nvPicPr>
        <p:blipFill rotWithShape="1">
          <a:blip r:embed="rId4">
            <a:extLst>
              <a:ext uri="{28A0092B-C50C-407E-A947-70E740481C1C}">
                <a14:useLocalDpi xmlns:a14="http://schemas.microsoft.com/office/drawing/2010/main" val="0"/>
              </a:ext>
            </a:extLst>
          </a:blip>
          <a:srcRect t="4968" b="13355"/>
          <a:stretch/>
        </p:blipFill>
        <p:spPr>
          <a:xfrm>
            <a:off x="5337268" y="4922196"/>
            <a:ext cx="7368263" cy="4513634"/>
          </a:xfrm>
          <a:prstGeom prst="rect">
            <a:avLst/>
          </a:prstGeom>
          <a:effectLst>
            <a:softEdge rad="63500"/>
          </a:effectLst>
        </p:spPr>
      </p:pic>
      <p:sp>
        <p:nvSpPr>
          <p:cNvPr id="7" name="Rectangle 6">
            <a:extLst>
              <a:ext uri="{FF2B5EF4-FFF2-40B4-BE49-F238E27FC236}">
                <a16:creationId xmlns:a16="http://schemas.microsoft.com/office/drawing/2014/main" id="{9DF5AAC3-421A-A349-B806-BA3475861E8D}"/>
              </a:ext>
            </a:extLst>
          </p:cNvPr>
          <p:cNvSpPr/>
          <p:nvPr/>
        </p:nvSpPr>
        <p:spPr>
          <a:xfrm>
            <a:off x="6156376" y="505999"/>
            <a:ext cx="6712237" cy="2062103"/>
          </a:xfrm>
          <a:prstGeom prst="rect">
            <a:avLst/>
          </a:prstGeom>
        </p:spPr>
        <p:txBody>
          <a:bodyPr wrap="square">
            <a:spAutoFit/>
          </a:bodyPr>
          <a:lstStyle/>
          <a:p>
            <a:pPr algn="ctr" fontAlgn="base">
              <a:spcBef>
                <a:spcPct val="0"/>
              </a:spcBef>
              <a:spcAft>
                <a:spcPct val="0"/>
              </a:spcAft>
            </a:pPr>
            <a:r>
              <a:rPr lang="en-US" sz="3200" dirty="0">
                <a:solidFill>
                  <a:schemeClr val="bg1"/>
                </a:solidFill>
                <a:latin typeface="Chalkduster" charset="0"/>
                <a:ea typeface="Chalkduster" charset="0"/>
                <a:cs typeface="Chalkduster" charset="0"/>
              </a:rPr>
              <a:t>“We are all friends and it was still uncomfortable not knowing where you would fit in.”</a:t>
            </a:r>
          </a:p>
        </p:txBody>
      </p:sp>
      <p:sp>
        <p:nvSpPr>
          <p:cNvPr id="8" name="Rectangle 7">
            <a:extLst>
              <a:ext uri="{FF2B5EF4-FFF2-40B4-BE49-F238E27FC236}">
                <a16:creationId xmlns:a16="http://schemas.microsoft.com/office/drawing/2014/main" id="{2CF75293-91FD-8247-9B29-5412D4BED01A}"/>
              </a:ext>
            </a:extLst>
          </p:cNvPr>
          <p:cNvSpPr/>
          <p:nvPr/>
        </p:nvSpPr>
        <p:spPr>
          <a:xfrm>
            <a:off x="6156376" y="2701208"/>
            <a:ext cx="6712237" cy="2062103"/>
          </a:xfrm>
          <a:prstGeom prst="rect">
            <a:avLst/>
          </a:prstGeom>
        </p:spPr>
        <p:txBody>
          <a:bodyPr wrap="square">
            <a:spAutoFit/>
          </a:bodyPr>
          <a:lstStyle/>
          <a:p>
            <a:pPr algn="ctr" fontAlgn="base">
              <a:spcBef>
                <a:spcPct val="0"/>
              </a:spcBef>
              <a:spcAft>
                <a:spcPct val="0"/>
              </a:spcAft>
            </a:pPr>
            <a:r>
              <a:rPr lang="en-US" sz="3200" dirty="0">
                <a:solidFill>
                  <a:srgbClr val="FFFF00"/>
                </a:solidFill>
                <a:latin typeface="Chalkduster" charset="0"/>
                <a:ea typeface="Chalkduster" charset="0"/>
                <a:cs typeface="Chalkduster" charset="0"/>
              </a:rPr>
              <a:t>“Imagine how it would be different if you got to have an ice cream social BEFORE playing the game!”</a:t>
            </a:r>
          </a:p>
        </p:txBody>
      </p:sp>
      <p:sp>
        <p:nvSpPr>
          <p:cNvPr id="9" name="Rectangle 8">
            <a:extLst>
              <a:ext uri="{FF2B5EF4-FFF2-40B4-BE49-F238E27FC236}">
                <a16:creationId xmlns:a16="http://schemas.microsoft.com/office/drawing/2014/main" id="{A15536B4-F2F9-774F-8B5C-ACEE825EC0FB}"/>
              </a:ext>
            </a:extLst>
          </p:cNvPr>
          <p:cNvSpPr/>
          <p:nvPr/>
        </p:nvSpPr>
        <p:spPr>
          <a:xfrm>
            <a:off x="0" y="5522229"/>
            <a:ext cx="5369668" cy="3539430"/>
          </a:xfrm>
          <a:prstGeom prst="rect">
            <a:avLst/>
          </a:prstGeom>
        </p:spPr>
        <p:txBody>
          <a:bodyPr wrap="square">
            <a:spAutoFit/>
          </a:bodyPr>
          <a:lstStyle/>
          <a:p>
            <a:pPr algn="ctr" fontAlgn="base">
              <a:spcBef>
                <a:spcPct val="0"/>
              </a:spcBef>
              <a:spcAft>
                <a:spcPct val="0"/>
              </a:spcAft>
            </a:pPr>
            <a:r>
              <a:rPr lang="en-US" sz="3200" dirty="0">
                <a:solidFill>
                  <a:schemeClr val="bg1"/>
                </a:solidFill>
                <a:latin typeface="Chalkduster" charset="0"/>
                <a:ea typeface="Chalkduster" charset="0"/>
                <a:cs typeface="Chalkduster" charset="0"/>
              </a:rPr>
              <a:t>“I know it was just  a game, but now I actually am thinking about a few people at school we could help feel like they belong.”</a:t>
            </a:r>
          </a:p>
        </p:txBody>
      </p:sp>
    </p:spTree>
    <p:extLst>
      <p:ext uri="{BB962C8B-B14F-4D97-AF65-F5344CB8AC3E}">
        <p14:creationId xmlns:p14="http://schemas.microsoft.com/office/powerpoint/2010/main" val="44951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8420" y="5881674"/>
            <a:ext cx="13121640" cy="5024963"/>
          </a:xfrm>
          <a:prstGeom prst="rect">
            <a:avLst/>
          </a:prstGeom>
          <a:noFill/>
        </p:spPr>
        <p:txBody>
          <a:bodyPr wrap="square" lIns="130046" tIns="65023" rIns="130046" bIns="65023" rtlCol="0">
            <a:spAutoFit/>
          </a:bodyPr>
          <a:lstStyle/>
          <a:p>
            <a:endParaRPr lang="en-US" sz="4400" dirty="0">
              <a:solidFill>
                <a:schemeClr val="bg1"/>
              </a:solidFill>
              <a:latin typeface="Chalkduster"/>
              <a:cs typeface="Chalkduster"/>
            </a:endParaRPr>
          </a:p>
          <a:p>
            <a:r>
              <a:rPr lang="en-US" sz="4400" dirty="0">
                <a:solidFill>
                  <a:schemeClr val="bg1"/>
                </a:solidFill>
                <a:latin typeface="Chalkduster"/>
                <a:cs typeface="Chalkduster"/>
              </a:rPr>
              <a:t>How do you know when students feel part of your school community &amp; valued for their uniqueness?</a:t>
            </a:r>
          </a:p>
          <a:p>
            <a:endParaRPr lang="en-US" sz="4400" dirty="0">
              <a:solidFill>
                <a:schemeClr val="bg1"/>
              </a:solidFill>
              <a:latin typeface="Chalkduster"/>
              <a:cs typeface="Chalkduster"/>
            </a:endParaRPr>
          </a:p>
          <a:p>
            <a:endParaRPr lang="en-US" sz="4400" dirty="0">
              <a:solidFill>
                <a:schemeClr val="bg1"/>
              </a:solidFill>
              <a:latin typeface="Chalkduster"/>
              <a:cs typeface="Chalkduster"/>
            </a:endParaRPr>
          </a:p>
          <a:p>
            <a:endParaRPr lang="en-US" sz="5400" dirty="0">
              <a:solidFill>
                <a:schemeClr val="bg1"/>
              </a:solidFill>
              <a:latin typeface="Chalkduster"/>
              <a:cs typeface="Chalkduster"/>
            </a:endParaRPr>
          </a:p>
        </p:txBody>
      </p:sp>
      <p:pic>
        <p:nvPicPr>
          <p:cNvPr id="6" name="Picture 5" descr="IMG_028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084965">
            <a:off x="371547" y="205278"/>
            <a:ext cx="2156730" cy="2652222"/>
          </a:xfrm>
          <a:prstGeom prst="rect">
            <a:avLst/>
          </a:prstGeom>
          <a:effectLst>
            <a:softEdge rad="50800"/>
          </a:effectLst>
        </p:spPr>
      </p:pic>
      <p:sp>
        <p:nvSpPr>
          <p:cNvPr id="7" name="Text Box 3"/>
          <p:cNvSpPr txBox="1">
            <a:spLocks noChangeArrowheads="1"/>
          </p:cNvSpPr>
          <p:nvPr/>
        </p:nvSpPr>
        <p:spPr bwMode="auto">
          <a:xfrm>
            <a:off x="185694" y="670304"/>
            <a:ext cx="8527625" cy="1054646"/>
          </a:xfrm>
          <a:prstGeom prst="rect">
            <a:avLst/>
          </a:prstGeom>
          <a:noFill/>
          <a:ln w="9525">
            <a:noFill/>
            <a:miter lim="800000"/>
            <a:headEnd/>
            <a:tailEnd/>
          </a:ln>
          <a:effectLst/>
        </p:spPr>
        <p:txBody>
          <a:bodyPr wrap="square" lIns="130046" tIns="65023" rIns="130046" bIns="65023">
            <a:prstTxWarp prst="textNoShape">
              <a:avLst/>
            </a:prstTxWarp>
            <a:spAutoFit/>
          </a:bodyPr>
          <a:lstStyle/>
          <a:p>
            <a:pPr algn="ctr">
              <a:defRPr/>
            </a:pPr>
            <a:r>
              <a:rPr lang="en-US" sz="6000" dirty="0">
                <a:solidFill>
                  <a:srgbClr val="FFFF00"/>
                </a:solidFill>
                <a:effectLst>
                  <a:outerShdw blurRad="50800" dist="38100" dir="2700000">
                    <a:srgbClr val="000000">
                      <a:alpha val="43000"/>
                    </a:srgbClr>
                  </a:outerShdw>
                </a:effectLst>
                <a:latin typeface="Chalkduster"/>
                <a:cs typeface="Chalkduster"/>
              </a:rPr>
              <a:t>Reflect</a:t>
            </a:r>
          </a:p>
        </p:txBody>
      </p:sp>
      <p:pic>
        <p:nvPicPr>
          <p:cNvPr id="10" name="Picture 9" descr="Belonging Badge.png">
            <a:extLst>
              <a:ext uri="{FF2B5EF4-FFF2-40B4-BE49-F238E27FC236}">
                <a16:creationId xmlns:a16="http://schemas.microsoft.com/office/drawing/2014/main" id="{128924A1-439A-5C40-B8FD-73074F2674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54293" y="200720"/>
            <a:ext cx="1518707" cy="1524230"/>
          </a:xfrm>
          <a:prstGeom prst="rect">
            <a:avLst/>
          </a:prstGeom>
        </p:spPr>
      </p:pic>
      <p:pic>
        <p:nvPicPr>
          <p:cNvPr id="11" name="Picture 10">
            <a:extLst>
              <a:ext uri="{FF2B5EF4-FFF2-40B4-BE49-F238E27FC236}">
                <a16:creationId xmlns:a16="http://schemas.microsoft.com/office/drawing/2014/main" id="{CF3848D9-AD52-3F45-9082-EA190D7D4043}"/>
              </a:ext>
            </a:extLst>
          </p:cNvPr>
          <p:cNvPicPr>
            <a:picLocks noChangeAspect="1"/>
          </p:cNvPicPr>
          <p:nvPr/>
        </p:nvPicPr>
        <p:blipFill>
          <a:blip r:embed="rId5"/>
          <a:stretch>
            <a:fillRect/>
          </a:stretch>
        </p:blipFill>
        <p:spPr>
          <a:xfrm rot="10800000" flipH="1" flipV="1">
            <a:off x="11738344" y="8978361"/>
            <a:ext cx="1190453" cy="675997"/>
          </a:xfrm>
          <a:prstGeom prst="rect">
            <a:avLst/>
          </a:prstGeom>
        </p:spPr>
      </p:pic>
      <p:sp>
        <p:nvSpPr>
          <p:cNvPr id="3" name="TextBox 2">
            <a:extLst>
              <a:ext uri="{FF2B5EF4-FFF2-40B4-BE49-F238E27FC236}">
                <a16:creationId xmlns:a16="http://schemas.microsoft.com/office/drawing/2014/main" id="{944F001E-2770-D1BE-9FB8-7B4F8F529EE3}"/>
              </a:ext>
            </a:extLst>
          </p:cNvPr>
          <p:cNvSpPr txBox="1"/>
          <p:nvPr/>
        </p:nvSpPr>
        <p:spPr>
          <a:xfrm>
            <a:off x="-116840" y="2107878"/>
            <a:ext cx="13121640" cy="5702072"/>
          </a:xfrm>
          <a:prstGeom prst="rect">
            <a:avLst/>
          </a:prstGeom>
          <a:noFill/>
        </p:spPr>
        <p:txBody>
          <a:bodyPr wrap="square" lIns="130046" tIns="65023" rIns="130046" bIns="65023" rtlCol="0">
            <a:spAutoFit/>
          </a:bodyPr>
          <a:lstStyle/>
          <a:p>
            <a:endParaRPr lang="en-US" sz="4400" dirty="0">
              <a:solidFill>
                <a:schemeClr val="bg1"/>
              </a:solidFill>
              <a:latin typeface="Chalkduster"/>
              <a:cs typeface="Chalkduster"/>
            </a:endParaRPr>
          </a:p>
          <a:p>
            <a:endParaRPr lang="en-US" sz="4400" dirty="0">
              <a:solidFill>
                <a:schemeClr val="bg1"/>
              </a:solidFill>
              <a:latin typeface="Chalkduster"/>
              <a:cs typeface="Chalkduster"/>
            </a:endParaRPr>
          </a:p>
          <a:p>
            <a:r>
              <a:rPr lang="en-US" sz="4400" dirty="0">
                <a:solidFill>
                  <a:schemeClr val="bg1"/>
                </a:solidFill>
                <a:latin typeface="Chalkduster" charset="0"/>
                <a:ea typeface="Chalkduster" charset="0"/>
                <a:cs typeface="Chalkduster" charset="0"/>
              </a:rPr>
              <a:t>What do you wish teachers would have known about you when you were in school? Why would it have</a:t>
            </a:r>
            <a:br>
              <a:rPr lang="en-US" sz="4400" dirty="0">
                <a:solidFill>
                  <a:schemeClr val="bg1"/>
                </a:solidFill>
                <a:latin typeface="Chalkduster" charset="0"/>
                <a:ea typeface="Chalkduster" charset="0"/>
                <a:cs typeface="Chalkduster" charset="0"/>
              </a:rPr>
            </a:br>
            <a:r>
              <a:rPr lang="en-US" sz="4400" dirty="0">
                <a:solidFill>
                  <a:schemeClr val="bg1"/>
                </a:solidFill>
                <a:latin typeface="Chalkduster" charset="0"/>
                <a:ea typeface="Chalkduster" charset="0"/>
                <a:cs typeface="Chalkduster" charset="0"/>
              </a:rPr>
              <a:t>mattered?</a:t>
            </a:r>
          </a:p>
          <a:p>
            <a:endParaRPr lang="en-US" sz="4400" dirty="0">
              <a:solidFill>
                <a:schemeClr val="bg1"/>
              </a:solidFill>
              <a:latin typeface="Chalkduster"/>
              <a:cs typeface="Chalkduster"/>
            </a:endParaRPr>
          </a:p>
          <a:p>
            <a:endParaRPr lang="en-US" sz="5400" dirty="0">
              <a:solidFill>
                <a:schemeClr val="bg1"/>
              </a:solidFill>
              <a:latin typeface="Chalkduster"/>
              <a:cs typeface="Chalkduster"/>
            </a:endParaRPr>
          </a:p>
        </p:txBody>
      </p:sp>
    </p:spTree>
    <p:extLst>
      <p:ext uri="{BB962C8B-B14F-4D97-AF65-F5344CB8AC3E}">
        <p14:creationId xmlns:p14="http://schemas.microsoft.com/office/powerpoint/2010/main" val="17108447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Shape 138"/>
          <p:cNvSpPr/>
          <p:nvPr/>
        </p:nvSpPr>
        <p:spPr>
          <a:xfrm>
            <a:off x="885611" y="-3597387"/>
            <a:ext cx="4662981" cy="15583755"/>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a:defRPr sz="5500">
                <a:solidFill>
                  <a:srgbClr val="000000"/>
                </a:solidFill>
                <a:latin typeface="Marker Felt"/>
                <a:ea typeface="Marker Felt"/>
                <a:cs typeface="Marker Felt"/>
                <a:sym typeface="Marker Felt"/>
              </a:defRPr>
            </a:pPr>
            <a:endParaRPr dirty="0"/>
          </a:p>
          <a:p>
            <a:pPr>
              <a:defRPr sz="7100">
                <a:solidFill>
                  <a:srgbClr val="000000"/>
                </a:solidFill>
                <a:latin typeface="Marker Felt"/>
                <a:ea typeface="Marker Felt"/>
                <a:cs typeface="Marker Felt"/>
                <a:sym typeface="Marker Felt"/>
              </a:defRPr>
            </a:pPr>
            <a:endParaRPr dirty="0"/>
          </a:p>
          <a:p>
            <a:pPr>
              <a:defRPr sz="7100">
                <a:solidFill>
                  <a:srgbClr val="000000"/>
                </a:solidFill>
                <a:latin typeface="Marker Felt"/>
                <a:ea typeface="Marker Felt"/>
                <a:cs typeface="Marker Felt"/>
                <a:sym typeface="Marker Felt"/>
              </a:defRPr>
            </a:pPr>
            <a:endParaRPr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sz="800" dirty="0"/>
          </a:p>
          <a:p>
            <a:pPr>
              <a:defRPr sz="7100">
                <a:solidFill>
                  <a:srgbClr val="000000"/>
                </a:solidFill>
                <a:latin typeface="Marker Felt"/>
                <a:ea typeface="Marker Felt"/>
                <a:cs typeface="Marker Felt"/>
                <a:sym typeface="Marker Felt"/>
              </a:defRPr>
            </a:pPr>
            <a:endParaRPr lang="en-US" dirty="0">
              <a:solidFill>
                <a:schemeClr val="bg1"/>
              </a:solidFill>
              <a:latin typeface="Chalkduster"/>
              <a:cs typeface="Chalkduster"/>
            </a:endParaRPr>
          </a:p>
          <a:p>
            <a:pPr>
              <a:defRPr sz="7100">
                <a:solidFill>
                  <a:srgbClr val="000000"/>
                </a:solidFill>
                <a:latin typeface="Marker Felt"/>
                <a:ea typeface="Marker Felt"/>
                <a:cs typeface="Marker Felt"/>
                <a:sym typeface="Marker Felt"/>
              </a:defRPr>
            </a:pPr>
            <a:endParaRPr lang="en-US" dirty="0">
              <a:solidFill>
                <a:schemeClr val="bg1"/>
              </a:solidFill>
              <a:latin typeface="Chalkduster"/>
              <a:cs typeface="Chalkduster"/>
            </a:endParaRPr>
          </a:p>
          <a:p>
            <a:pPr>
              <a:defRPr sz="7100">
                <a:solidFill>
                  <a:srgbClr val="000000"/>
                </a:solidFill>
                <a:latin typeface="Marker Felt"/>
                <a:ea typeface="Marker Felt"/>
                <a:cs typeface="Marker Felt"/>
                <a:sym typeface="Marker Felt"/>
              </a:defRPr>
            </a:pPr>
            <a:endParaRPr lang="en-US" sz="6000" dirty="0">
              <a:solidFill>
                <a:schemeClr val="bg1"/>
              </a:solidFill>
              <a:latin typeface="Chalkduster"/>
              <a:cs typeface="Chalkduster"/>
            </a:endParaRPr>
          </a:p>
          <a:p>
            <a:pPr>
              <a:defRPr sz="7100">
                <a:solidFill>
                  <a:srgbClr val="000000"/>
                </a:solidFill>
                <a:latin typeface="Marker Felt"/>
                <a:ea typeface="Marker Felt"/>
                <a:cs typeface="Marker Felt"/>
                <a:sym typeface="Marker Felt"/>
              </a:defRPr>
            </a:pPr>
            <a:endParaRPr lang="en-US" sz="3200" dirty="0">
              <a:solidFill>
                <a:schemeClr val="bg1"/>
              </a:solidFill>
              <a:latin typeface="Chalkduster"/>
              <a:cs typeface="Chalkduster"/>
            </a:endParaRPr>
          </a:p>
          <a:p>
            <a:pPr>
              <a:defRPr sz="7100">
                <a:solidFill>
                  <a:srgbClr val="000000"/>
                </a:solidFill>
                <a:latin typeface="Marker Felt"/>
                <a:ea typeface="Marker Felt"/>
                <a:cs typeface="Marker Felt"/>
                <a:sym typeface="Marker Felt"/>
              </a:defRPr>
            </a:pPr>
            <a:endParaRPr dirty="0">
              <a:solidFill>
                <a:srgbClr val="C82506"/>
              </a:solidFill>
            </a:endParaRPr>
          </a:p>
          <a:p>
            <a:pPr>
              <a:defRPr sz="6000">
                <a:solidFill>
                  <a:srgbClr val="000000"/>
                </a:solidFill>
                <a:latin typeface="Marker Felt"/>
                <a:ea typeface="Marker Felt"/>
                <a:cs typeface="Marker Felt"/>
                <a:sym typeface="Marker Felt"/>
              </a:defRPr>
            </a:pPr>
            <a:endParaRPr dirty="0">
              <a:solidFill>
                <a:srgbClr val="C82506"/>
              </a:solidFill>
            </a:endParaRPr>
          </a:p>
          <a:p>
            <a:pPr>
              <a:defRPr sz="6000">
                <a:solidFill>
                  <a:srgbClr val="000000"/>
                </a:solidFill>
                <a:latin typeface="Marker Felt"/>
                <a:ea typeface="Marker Felt"/>
                <a:cs typeface="Marker Felt"/>
                <a:sym typeface="Marker Felt"/>
              </a:defRPr>
            </a:pPr>
            <a:endParaRPr dirty="0">
              <a:solidFill>
                <a:srgbClr val="C82506"/>
              </a:solidFill>
            </a:endParaRPr>
          </a:p>
          <a:p>
            <a:pPr>
              <a:defRPr sz="6000">
                <a:solidFill>
                  <a:srgbClr val="000000"/>
                </a:solidFill>
                <a:latin typeface="Marker Felt"/>
                <a:ea typeface="Marker Felt"/>
                <a:cs typeface="Marker Felt"/>
                <a:sym typeface="Marker Felt"/>
              </a:defRPr>
            </a:pPr>
            <a:endParaRPr dirty="0">
              <a:solidFill>
                <a:srgbClr val="C82506"/>
              </a:solidFill>
            </a:endParaRPr>
          </a:p>
          <a:p>
            <a:pPr>
              <a:defRPr sz="6000">
                <a:solidFill>
                  <a:srgbClr val="000000"/>
                </a:solidFill>
                <a:latin typeface="Marker Felt"/>
                <a:ea typeface="Marker Felt"/>
                <a:cs typeface="Marker Felt"/>
                <a:sym typeface="Marker Felt"/>
              </a:defRPr>
            </a:pPr>
            <a:endParaRPr dirty="0">
              <a:solidFill>
                <a:srgbClr val="C82506"/>
              </a:solidFill>
            </a:endParaRPr>
          </a:p>
          <a:p>
            <a:pPr marR="457200" defTabSz="457200">
              <a:defRPr sz="5000">
                <a:solidFill>
                  <a:srgbClr val="000000"/>
                </a:solidFill>
                <a:latin typeface="Marker Felt"/>
                <a:ea typeface="Marker Felt"/>
                <a:cs typeface="Marker Felt"/>
                <a:sym typeface="Marker Felt"/>
              </a:defRPr>
            </a:pPr>
            <a:endParaRPr dirty="0">
              <a:solidFill>
                <a:srgbClr val="C82506"/>
              </a:solidFill>
            </a:endParaRPr>
          </a:p>
          <a:p>
            <a:pPr>
              <a:defRPr sz="5500">
                <a:solidFill>
                  <a:srgbClr val="000000"/>
                </a:solidFill>
                <a:latin typeface="Marker Felt"/>
                <a:ea typeface="Marker Felt"/>
                <a:cs typeface="Marker Felt"/>
                <a:sym typeface="Marker Felt"/>
              </a:defRPr>
            </a:pPr>
            <a:endParaRPr dirty="0">
              <a:solidFill>
                <a:srgbClr val="C82506"/>
              </a:solidFill>
            </a:endParaRPr>
          </a:p>
          <a:p>
            <a:pPr>
              <a:defRPr sz="3400">
                <a:solidFill>
                  <a:srgbClr val="000000"/>
                </a:solidFill>
                <a:latin typeface="Marker Felt"/>
                <a:ea typeface="Marker Felt"/>
                <a:cs typeface="Marker Felt"/>
                <a:sym typeface="Marker Felt"/>
              </a:defRPr>
            </a:pPr>
            <a:endParaRPr dirty="0">
              <a:solidFill>
                <a:srgbClr val="C82506"/>
              </a:solidFill>
            </a:endParaRPr>
          </a:p>
          <a:p>
            <a:pPr>
              <a:defRPr sz="3700">
                <a:solidFill>
                  <a:srgbClr val="000000"/>
                </a:solidFill>
                <a:latin typeface="Marker Felt"/>
                <a:ea typeface="Marker Felt"/>
                <a:cs typeface="Marker Felt"/>
                <a:sym typeface="Marker Felt"/>
              </a:defRPr>
            </a:pPr>
            <a:endParaRPr dirty="0">
              <a:solidFill>
                <a:srgbClr val="C82506"/>
              </a:solidFill>
            </a:endParaRPr>
          </a:p>
        </p:txBody>
      </p:sp>
      <p:sp>
        <p:nvSpPr>
          <p:cNvPr id="140" name="Shape 140"/>
          <p:cNvSpPr/>
          <p:nvPr/>
        </p:nvSpPr>
        <p:spPr>
          <a:xfrm>
            <a:off x="3382949" y="1916987"/>
            <a:ext cx="11787496" cy="11413381"/>
          </a:xfrm>
          <a:prstGeom prst="rect">
            <a:avLst/>
          </a:prstGeom>
          <a:ln w="12700">
            <a:miter lim="400000"/>
          </a:ln>
          <a:extLst>
            <a:ext uri="{C572A759-6A51-4108-AA02-DFA0A04FC94B}">
              <ma14:wrappingTextBoxFlag xmlns="" xmlns:ma14="http://schemas.microsoft.com/office/mac/drawingml/2011/main" val="1"/>
            </a:ext>
          </a:extLst>
        </p:spPr>
        <p:txBody>
          <a:bodyPr wrap="square" lIns="50800" tIns="50800" rIns="50800" bIns="50800" anchor="ctr">
            <a:spAutoFit/>
          </a:bodyPr>
          <a:lstStyle/>
          <a:p>
            <a:pPr>
              <a:defRPr sz="5500">
                <a:solidFill>
                  <a:srgbClr val="000000"/>
                </a:solidFill>
                <a:latin typeface="Marker Felt"/>
                <a:ea typeface="Marker Felt"/>
                <a:cs typeface="Marker Felt"/>
                <a:sym typeface="Marker Felt"/>
              </a:defRPr>
            </a:pPr>
            <a:endParaRPr dirty="0"/>
          </a:p>
          <a:p>
            <a:pPr>
              <a:defRPr sz="7100">
                <a:solidFill>
                  <a:srgbClr val="000000"/>
                </a:solidFill>
                <a:latin typeface="Marker Felt"/>
                <a:ea typeface="Marker Felt"/>
                <a:cs typeface="Marker Felt"/>
                <a:sym typeface="Marker Felt"/>
              </a:defRPr>
            </a:pPr>
            <a:endParaRPr dirty="0"/>
          </a:p>
          <a:p>
            <a:pPr>
              <a:defRPr sz="7100">
                <a:solidFill>
                  <a:srgbClr val="000000"/>
                </a:solidFill>
                <a:latin typeface="Marker Felt"/>
                <a:ea typeface="Marker Felt"/>
                <a:cs typeface="Marker Felt"/>
                <a:sym typeface="Marker Felt"/>
              </a:defRPr>
            </a:pPr>
            <a:endParaRPr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sz="800" dirty="0"/>
          </a:p>
          <a:p>
            <a:pPr>
              <a:defRPr sz="3400">
                <a:solidFill>
                  <a:srgbClr val="000000"/>
                </a:solidFill>
                <a:latin typeface="Marker Felt"/>
                <a:ea typeface="Marker Felt"/>
                <a:cs typeface="Marker Felt"/>
                <a:sym typeface="Marker Felt"/>
              </a:defRPr>
            </a:pPr>
            <a:endParaRPr lang="en-US" dirty="0">
              <a:solidFill>
                <a:srgbClr val="FFFFFF"/>
              </a:solidFill>
              <a:latin typeface="Chalkduster"/>
              <a:cs typeface="Chalkduster"/>
            </a:endParaRPr>
          </a:p>
          <a:p>
            <a:pPr>
              <a:defRPr sz="3400">
                <a:solidFill>
                  <a:srgbClr val="000000"/>
                </a:solidFill>
                <a:latin typeface="Marker Felt"/>
                <a:ea typeface="Marker Felt"/>
                <a:cs typeface="Marker Felt"/>
                <a:sym typeface="Marker Felt"/>
              </a:defRPr>
            </a:pPr>
            <a:endParaRPr dirty="0">
              <a:solidFill>
                <a:srgbClr val="FFFFFF"/>
              </a:solidFill>
              <a:latin typeface="Chalkduster"/>
              <a:cs typeface="Chalkduster"/>
            </a:endParaRPr>
          </a:p>
          <a:p>
            <a:pPr>
              <a:defRPr sz="3400">
                <a:solidFill>
                  <a:srgbClr val="000000"/>
                </a:solidFill>
                <a:latin typeface="Marker Felt"/>
                <a:ea typeface="Marker Felt"/>
                <a:cs typeface="Marker Felt"/>
                <a:sym typeface="Marker Felt"/>
              </a:defRPr>
            </a:pPr>
            <a:endParaRPr dirty="0">
              <a:solidFill>
                <a:srgbClr val="FFFFFF"/>
              </a:solidFill>
              <a:latin typeface="Chalkduster"/>
              <a:cs typeface="Chalkduster"/>
            </a:endParaRPr>
          </a:p>
          <a:p>
            <a:pPr>
              <a:defRPr sz="6000">
                <a:solidFill>
                  <a:srgbClr val="000000"/>
                </a:solidFill>
                <a:latin typeface="Marker Felt"/>
                <a:ea typeface="Marker Felt"/>
                <a:cs typeface="Marker Felt"/>
                <a:sym typeface="Marker Felt"/>
              </a:defRPr>
            </a:pPr>
            <a:endParaRPr dirty="0">
              <a:solidFill>
                <a:srgbClr val="C82506"/>
              </a:solidFill>
            </a:endParaRPr>
          </a:p>
          <a:p>
            <a:pPr>
              <a:defRPr sz="6000">
                <a:solidFill>
                  <a:srgbClr val="000000"/>
                </a:solidFill>
                <a:latin typeface="Marker Felt"/>
                <a:ea typeface="Marker Felt"/>
                <a:cs typeface="Marker Felt"/>
                <a:sym typeface="Marker Felt"/>
              </a:defRPr>
            </a:pPr>
            <a:endParaRPr dirty="0">
              <a:solidFill>
                <a:srgbClr val="C82506"/>
              </a:solidFill>
            </a:endParaRPr>
          </a:p>
          <a:p>
            <a:pPr>
              <a:defRPr sz="6000">
                <a:solidFill>
                  <a:srgbClr val="000000"/>
                </a:solidFill>
                <a:latin typeface="Marker Felt"/>
                <a:ea typeface="Marker Felt"/>
                <a:cs typeface="Marker Felt"/>
                <a:sym typeface="Marker Felt"/>
              </a:defRPr>
            </a:pPr>
            <a:endParaRPr dirty="0">
              <a:solidFill>
                <a:srgbClr val="C82506"/>
              </a:solidFill>
            </a:endParaRPr>
          </a:p>
          <a:p>
            <a:pPr marR="457200" defTabSz="457200">
              <a:defRPr sz="5000">
                <a:solidFill>
                  <a:srgbClr val="000000"/>
                </a:solidFill>
                <a:latin typeface="Marker Felt"/>
                <a:ea typeface="Marker Felt"/>
                <a:cs typeface="Marker Felt"/>
                <a:sym typeface="Marker Felt"/>
              </a:defRPr>
            </a:pPr>
            <a:endParaRPr dirty="0">
              <a:solidFill>
                <a:srgbClr val="C82506"/>
              </a:solidFill>
            </a:endParaRPr>
          </a:p>
          <a:p>
            <a:pPr>
              <a:defRPr sz="5500">
                <a:solidFill>
                  <a:srgbClr val="000000"/>
                </a:solidFill>
                <a:latin typeface="Marker Felt"/>
                <a:ea typeface="Marker Felt"/>
                <a:cs typeface="Marker Felt"/>
                <a:sym typeface="Marker Felt"/>
              </a:defRPr>
            </a:pPr>
            <a:endParaRPr dirty="0">
              <a:solidFill>
                <a:srgbClr val="C82506"/>
              </a:solidFill>
            </a:endParaRPr>
          </a:p>
          <a:p>
            <a:pPr>
              <a:defRPr sz="3400">
                <a:solidFill>
                  <a:srgbClr val="000000"/>
                </a:solidFill>
                <a:latin typeface="Marker Felt"/>
                <a:ea typeface="Marker Felt"/>
                <a:cs typeface="Marker Felt"/>
                <a:sym typeface="Marker Felt"/>
              </a:defRPr>
            </a:pPr>
            <a:endParaRPr dirty="0">
              <a:solidFill>
                <a:srgbClr val="C82506"/>
              </a:solidFill>
            </a:endParaRPr>
          </a:p>
          <a:p>
            <a:pPr>
              <a:defRPr sz="3700">
                <a:solidFill>
                  <a:srgbClr val="000000"/>
                </a:solidFill>
                <a:latin typeface="Marker Felt"/>
                <a:ea typeface="Marker Felt"/>
                <a:cs typeface="Marker Felt"/>
                <a:sym typeface="Marker Felt"/>
              </a:defRPr>
            </a:pPr>
            <a:endParaRPr dirty="0">
              <a:solidFill>
                <a:srgbClr val="C82506"/>
              </a:solidFill>
            </a:endParaRPr>
          </a:p>
        </p:txBody>
      </p:sp>
      <p:pic>
        <p:nvPicPr>
          <p:cNvPr id="12" name="Picture 11" descr="Belonging Badge.png">
            <a:extLst>
              <a:ext uri="{FF2B5EF4-FFF2-40B4-BE49-F238E27FC236}">
                <a16:creationId xmlns:a16="http://schemas.microsoft.com/office/drawing/2014/main" id="{FA89C691-3FD6-6A48-8F01-03A260EDB6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0438" y="213256"/>
            <a:ext cx="2196493" cy="2204480"/>
          </a:xfrm>
          <a:prstGeom prst="rect">
            <a:avLst/>
          </a:prstGeom>
        </p:spPr>
      </p:pic>
      <p:pic>
        <p:nvPicPr>
          <p:cNvPr id="11" name="Picture 10">
            <a:extLst>
              <a:ext uri="{FF2B5EF4-FFF2-40B4-BE49-F238E27FC236}">
                <a16:creationId xmlns:a16="http://schemas.microsoft.com/office/drawing/2014/main" id="{CD44E23E-5DDE-1A4C-910B-122FC44535AF}"/>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pic>
        <p:nvPicPr>
          <p:cNvPr id="5" name="Picture 4" descr="A paper with text on it&#10;&#10;Description automatically generated">
            <a:extLst>
              <a:ext uri="{FF2B5EF4-FFF2-40B4-BE49-F238E27FC236}">
                <a16:creationId xmlns:a16="http://schemas.microsoft.com/office/drawing/2014/main" id="{043B2F1C-94DC-8AE2-067B-7D204A3062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21885">
            <a:off x="909165" y="2499236"/>
            <a:ext cx="6110764" cy="6840408"/>
          </a:xfrm>
          <a:prstGeom prst="rect">
            <a:avLst/>
          </a:prstGeom>
        </p:spPr>
      </p:pic>
      <p:pic>
        <p:nvPicPr>
          <p:cNvPr id="3" name="Picture 2" descr="A list of students with text&#10;&#10;Description automatically generated with medium confidence">
            <a:extLst>
              <a:ext uri="{FF2B5EF4-FFF2-40B4-BE49-F238E27FC236}">
                <a16:creationId xmlns:a16="http://schemas.microsoft.com/office/drawing/2014/main" id="{CE1E2D51-3865-4249-477F-4D310094343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62212">
            <a:off x="5884240" y="753601"/>
            <a:ext cx="6237187" cy="7919483"/>
          </a:xfrm>
          <a:prstGeom prst="rect">
            <a:avLst/>
          </a:prstGeom>
        </p:spPr>
      </p:pic>
    </p:spTree>
    <p:extLst>
      <p:ext uri="{BB962C8B-B14F-4D97-AF65-F5344CB8AC3E}">
        <p14:creationId xmlns:p14="http://schemas.microsoft.com/office/powerpoint/2010/main" val="1339830079"/>
      </p:ext>
    </p:extLst>
  </p:cSld>
  <p:clrMapOvr>
    <a:masterClrMapping/>
  </p:clrMapOvr>
  <mc:AlternateContent xmlns:mc="http://schemas.openxmlformats.org/markup-compatibility/2006" xmlns:p14="http://schemas.microsoft.com/office/powerpoint/2010/main">
    <mc:Choice Requires="p14">
      <p:transition spd="slow" p14:dur="1500">
        <p:dissolve/>
      </p:transition>
    </mc:Choice>
    <mc:Fallback xmlns="">
      <p:transition spd="slow">
        <p:dissolv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Shape 138"/>
          <p:cNvSpPr/>
          <p:nvPr/>
        </p:nvSpPr>
        <p:spPr>
          <a:xfrm>
            <a:off x="885611" y="-3566390"/>
            <a:ext cx="4662981" cy="15583755"/>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a:defRPr sz="5500">
                <a:solidFill>
                  <a:srgbClr val="000000"/>
                </a:solidFill>
                <a:latin typeface="Marker Felt"/>
                <a:ea typeface="Marker Felt"/>
                <a:cs typeface="Marker Felt"/>
                <a:sym typeface="Marker Felt"/>
              </a:defRPr>
            </a:pPr>
            <a:endParaRPr dirty="0"/>
          </a:p>
          <a:p>
            <a:pPr>
              <a:defRPr sz="7100">
                <a:solidFill>
                  <a:srgbClr val="000000"/>
                </a:solidFill>
                <a:latin typeface="Marker Felt"/>
                <a:ea typeface="Marker Felt"/>
                <a:cs typeface="Marker Felt"/>
                <a:sym typeface="Marker Felt"/>
              </a:defRPr>
            </a:pPr>
            <a:endParaRPr dirty="0"/>
          </a:p>
          <a:p>
            <a:pPr>
              <a:defRPr sz="7100">
                <a:solidFill>
                  <a:srgbClr val="000000"/>
                </a:solidFill>
                <a:latin typeface="Marker Felt"/>
                <a:ea typeface="Marker Felt"/>
                <a:cs typeface="Marker Felt"/>
                <a:sym typeface="Marker Felt"/>
              </a:defRPr>
            </a:pPr>
            <a:endParaRPr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sz="800" dirty="0"/>
          </a:p>
          <a:p>
            <a:pPr>
              <a:defRPr sz="7100">
                <a:solidFill>
                  <a:srgbClr val="000000"/>
                </a:solidFill>
                <a:latin typeface="Marker Felt"/>
                <a:ea typeface="Marker Felt"/>
                <a:cs typeface="Marker Felt"/>
                <a:sym typeface="Marker Felt"/>
              </a:defRPr>
            </a:pPr>
            <a:endParaRPr lang="en-US" dirty="0">
              <a:solidFill>
                <a:schemeClr val="bg1"/>
              </a:solidFill>
              <a:latin typeface="Chalkduster"/>
              <a:cs typeface="Chalkduster"/>
            </a:endParaRPr>
          </a:p>
          <a:p>
            <a:pPr>
              <a:defRPr sz="7100">
                <a:solidFill>
                  <a:srgbClr val="000000"/>
                </a:solidFill>
                <a:latin typeface="Marker Felt"/>
                <a:ea typeface="Marker Felt"/>
                <a:cs typeface="Marker Felt"/>
                <a:sym typeface="Marker Felt"/>
              </a:defRPr>
            </a:pPr>
            <a:endParaRPr lang="en-US" dirty="0">
              <a:solidFill>
                <a:schemeClr val="bg1"/>
              </a:solidFill>
              <a:latin typeface="Chalkduster"/>
              <a:cs typeface="Chalkduster"/>
            </a:endParaRPr>
          </a:p>
          <a:p>
            <a:pPr>
              <a:defRPr sz="7100">
                <a:solidFill>
                  <a:srgbClr val="000000"/>
                </a:solidFill>
                <a:latin typeface="Marker Felt"/>
                <a:ea typeface="Marker Felt"/>
                <a:cs typeface="Marker Felt"/>
                <a:sym typeface="Marker Felt"/>
              </a:defRPr>
            </a:pPr>
            <a:endParaRPr lang="en-US" sz="6000" dirty="0">
              <a:solidFill>
                <a:schemeClr val="bg1"/>
              </a:solidFill>
              <a:latin typeface="Chalkduster"/>
              <a:cs typeface="Chalkduster"/>
            </a:endParaRPr>
          </a:p>
          <a:p>
            <a:pPr>
              <a:defRPr sz="7100">
                <a:solidFill>
                  <a:srgbClr val="000000"/>
                </a:solidFill>
                <a:latin typeface="Marker Felt"/>
                <a:ea typeface="Marker Felt"/>
                <a:cs typeface="Marker Felt"/>
                <a:sym typeface="Marker Felt"/>
              </a:defRPr>
            </a:pPr>
            <a:endParaRPr lang="en-US" sz="3200" dirty="0">
              <a:solidFill>
                <a:schemeClr val="bg1"/>
              </a:solidFill>
              <a:latin typeface="Chalkduster"/>
              <a:cs typeface="Chalkduster"/>
            </a:endParaRPr>
          </a:p>
          <a:p>
            <a:pPr>
              <a:defRPr sz="7100">
                <a:solidFill>
                  <a:srgbClr val="000000"/>
                </a:solidFill>
                <a:latin typeface="Marker Felt"/>
                <a:ea typeface="Marker Felt"/>
                <a:cs typeface="Marker Felt"/>
                <a:sym typeface="Marker Felt"/>
              </a:defRPr>
            </a:pPr>
            <a:endParaRPr dirty="0">
              <a:solidFill>
                <a:srgbClr val="C82506"/>
              </a:solidFill>
            </a:endParaRPr>
          </a:p>
          <a:p>
            <a:pPr>
              <a:defRPr sz="6000">
                <a:solidFill>
                  <a:srgbClr val="000000"/>
                </a:solidFill>
                <a:latin typeface="Marker Felt"/>
                <a:ea typeface="Marker Felt"/>
                <a:cs typeface="Marker Felt"/>
                <a:sym typeface="Marker Felt"/>
              </a:defRPr>
            </a:pPr>
            <a:endParaRPr dirty="0">
              <a:solidFill>
                <a:srgbClr val="C82506"/>
              </a:solidFill>
            </a:endParaRPr>
          </a:p>
          <a:p>
            <a:pPr>
              <a:defRPr sz="6000">
                <a:solidFill>
                  <a:srgbClr val="000000"/>
                </a:solidFill>
                <a:latin typeface="Marker Felt"/>
                <a:ea typeface="Marker Felt"/>
                <a:cs typeface="Marker Felt"/>
                <a:sym typeface="Marker Felt"/>
              </a:defRPr>
            </a:pPr>
            <a:endParaRPr dirty="0">
              <a:solidFill>
                <a:srgbClr val="C82506"/>
              </a:solidFill>
            </a:endParaRPr>
          </a:p>
          <a:p>
            <a:pPr>
              <a:defRPr sz="6000">
                <a:solidFill>
                  <a:srgbClr val="000000"/>
                </a:solidFill>
                <a:latin typeface="Marker Felt"/>
                <a:ea typeface="Marker Felt"/>
                <a:cs typeface="Marker Felt"/>
                <a:sym typeface="Marker Felt"/>
              </a:defRPr>
            </a:pPr>
            <a:endParaRPr dirty="0">
              <a:solidFill>
                <a:srgbClr val="C82506"/>
              </a:solidFill>
            </a:endParaRPr>
          </a:p>
          <a:p>
            <a:pPr>
              <a:defRPr sz="6000">
                <a:solidFill>
                  <a:srgbClr val="000000"/>
                </a:solidFill>
                <a:latin typeface="Marker Felt"/>
                <a:ea typeface="Marker Felt"/>
                <a:cs typeface="Marker Felt"/>
                <a:sym typeface="Marker Felt"/>
              </a:defRPr>
            </a:pPr>
            <a:endParaRPr dirty="0">
              <a:solidFill>
                <a:srgbClr val="C82506"/>
              </a:solidFill>
            </a:endParaRPr>
          </a:p>
          <a:p>
            <a:pPr marR="457200" defTabSz="457200">
              <a:defRPr sz="5000">
                <a:solidFill>
                  <a:srgbClr val="000000"/>
                </a:solidFill>
                <a:latin typeface="Marker Felt"/>
                <a:ea typeface="Marker Felt"/>
                <a:cs typeface="Marker Felt"/>
                <a:sym typeface="Marker Felt"/>
              </a:defRPr>
            </a:pPr>
            <a:endParaRPr dirty="0">
              <a:solidFill>
                <a:srgbClr val="C82506"/>
              </a:solidFill>
            </a:endParaRPr>
          </a:p>
          <a:p>
            <a:pPr>
              <a:defRPr sz="5500">
                <a:solidFill>
                  <a:srgbClr val="000000"/>
                </a:solidFill>
                <a:latin typeface="Marker Felt"/>
                <a:ea typeface="Marker Felt"/>
                <a:cs typeface="Marker Felt"/>
                <a:sym typeface="Marker Felt"/>
              </a:defRPr>
            </a:pPr>
            <a:endParaRPr dirty="0">
              <a:solidFill>
                <a:srgbClr val="C82506"/>
              </a:solidFill>
            </a:endParaRPr>
          </a:p>
          <a:p>
            <a:pPr>
              <a:defRPr sz="3400">
                <a:solidFill>
                  <a:srgbClr val="000000"/>
                </a:solidFill>
                <a:latin typeface="Marker Felt"/>
                <a:ea typeface="Marker Felt"/>
                <a:cs typeface="Marker Felt"/>
                <a:sym typeface="Marker Felt"/>
              </a:defRPr>
            </a:pPr>
            <a:endParaRPr dirty="0">
              <a:solidFill>
                <a:srgbClr val="C82506"/>
              </a:solidFill>
            </a:endParaRPr>
          </a:p>
          <a:p>
            <a:pPr>
              <a:defRPr sz="3700">
                <a:solidFill>
                  <a:srgbClr val="000000"/>
                </a:solidFill>
                <a:latin typeface="Marker Felt"/>
                <a:ea typeface="Marker Felt"/>
                <a:cs typeface="Marker Felt"/>
                <a:sym typeface="Marker Felt"/>
              </a:defRPr>
            </a:pPr>
            <a:endParaRPr dirty="0">
              <a:solidFill>
                <a:srgbClr val="C82506"/>
              </a:solidFill>
            </a:endParaRPr>
          </a:p>
        </p:txBody>
      </p:sp>
      <p:sp>
        <p:nvSpPr>
          <p:cNvPr id="140" name="Shape 140"/>
          <p:cNvSpPr/>
          <p:nvPr/>
        </p:nvSpPr>
        <p:spPr>
          <a:xfrm>
            <a:off x="3382949" y="1916987"/>
            <a:ext cx="11787496" cy="11413381"/>
          </a:xfrm>
          <a:prstGeom prst="rect">
            <a:avLst/>
          </a:prstGeom>
          <a:ln w="12700">
            <a:miter lim="400000"/>
          </a:ln>
          <a:extLst>
            <a:ext uri="{C572A759-6A51-4108-AA02-DFA0A04FC94B}">
              <ma14:wrappingTextBoxFlag xmlns="" xmlns:ma14="http://schemas.microsoft.com/office/mac/drawingml/2011/main" val="1"/>
            </a:ext>
          </a:extLst>
        </p:spPr>
        <p:txBody>
          <a:bodyPr wrap="square" lIns="50800" tIns="50800" rIns="50800" bIns="50800" anchor="ctr">
            <a:spAutoFit/>
          </a:bodyPr>
          <a:lstStyle/>
          <a:p>
            <a:pPr>
              <a:defRPr sz="5500">
                <a:solidFill>
                  <a:srgbClr val="000000"/>
                </a:solidFill>
                <a:latin typeface="Marker Felt"/>
                <a:ea typeface="Marker Felt"/>
                <a:cs typeface="Marker Felt"/>
                <a:sym typeface="Marker Felt"/>
              </a:defRPr>
            </a:pPr>
            <a:endParaRPr dirty="0"/>
          </a:p>
          <a:p>
            <a:pPr>
              <a:defRPr sz="7100">
                <a:solidFill>
                  <a:srgbClr val="000000"/>
                </a:solidFill>
                <a:latin typeface="Marker Felt"/>
                <a:ea typeface="Marker Felt"/>
                <a:cs typeface="Marker Felt"/>
                <a:sym typeface="Marker Felt"/>
              </a:defRPr>
            </a:pPr>
            <a:endParaRPr dirty="0"/>
          </a:p>
          <a:p>
            <a:pPr>
              <a:defRPr sz="7100">
                <a:solidFill>
                  <a:srgbClr val="000000"/>
                </a:solidFill>
                <a:latin typeface="Marker Felt"/>
                <a:ea typeface="Marker Felt"/>
                <a:cs typeface="Marker Felt"/>
                <a:sym typeface="Marker Felt"/>
              </a:defRPr>
            </a:pPr>
            <a:endParaRPr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sz="800" dirty="0"/>
          </a:p>
          <a:p>
            <a:pPr>
              <a:defRPr sz="3400">
                <a:solidFill>
                  <a:srgbClr val="000000"/>
                </a:solidFill>
                <a:latin typeface="Marker Felt"/>
                <a:ea typeface="Marker Felt"/>
                <a:cs typeface="Marker Felt"/>
                <a:sym typeface="Marker Felt"/>
              </a:defRPr>
            </a:pPr>
            <a:endParaRPr lang="en-US" dirty="0">
              <a:solidFill>
                <a:srgbClr val="FFFFFF"/>
              </a:solidFill>
              <a:latin typeface="Chalkduster"/>
              <a:cs typeface="Chalkduster"/>
            </a:endParaRPr>
          </a:p>
          <a:p>
            <a:pPr>
              <a:defRPr sz="3400">
                <a:solidFill>
                  <a:srgbClr val="000000"/>
                </a:solidFill>
                <a:latin typeface="Marker Felt"/>
                <a:ea typeface="Marker Felt"/>
                <a:cs typeface="Marker Felt"/>
                <a:sym typeface="Marker Felt"/>
              </a:defRPr>
            </a:pPr>
            <a:endParaRPr dirty="0">
              <a:solidFill>
                <a:srgbClr val="FFFFFF"/>
              </a:solidFill>
              <a:latin typeface="Chalkduster"/>
              <a:cs typeface="Chalkduster"/>
            </a:endParaRPr>
          </a:p>
          <a:p>
            <a:pPr>
              <a:defRPr sz="3400">
                <a:solidFill>
                  <a:srgbClr val="000000"/>
                </a:solidFill>
                <a:latin typeface="Marker Felt"/>
                <a:ea typeface="Marker Felt"/>
                <a:cs typeface="Marker Felt"/>
                <a:sym typeface="Marker Felt"/>
              </a:defRPr>
            </a:pPr>
            <a:endParaRPr dirty="0">
              <a:solidFill>
                <a:srgbClr val="FFFFFF"/>
              </a:solidFill>
              <a:latin typeface="Chalkduster"/>
              <a:cs typeface="Chalkduster"/>
            </a:endParaRPr>
          </a:p>
          <a:p>
            <a:pPr>
              <a:defRPr sz="6000">
                <a:solidFill>
                  <a:srgbClr val="000000"/>
                </a:solidFill>
                <a:latin typeface="Marker Felt"/>
                <a:ea typeface="Marker Felt"/>
                <a:cs typeface="Marker Felt"/>
                <a:sym typeface="Marker Felt"/>
              </a:defRPr>
            </a:pPr>
            <a:endParaRPr dirty="0">
              <a:solidFill>
                <a:srgbClr val="C82506"/>
              </a:solidFill>
            </a:endParaRPr>
          </a:p>
          <a:p>
            <a:pPr>
              <a:defRPr sz="6000">
                <a:solidFill>
                  <a:srgbClr val="000000"/>
                </a:solidFill>
                <a:latin typeface="Marker Felt"/>
                <a:ea typeface="Marker Felt"/>
                <a:cs typeface="Marker Felt"/>
                <a:sym typeface="Marker Felt"/>
              </a:defRPr>
            </a:pPr>
            <a:endParaRPr dirty="0">
              <a:solidFill>
                <a:srgbClr val="C82506"/>
              </a:solidFill>
            </a:endParaRPr>
          </a:p>
          <a:p>
            <a:pPr>
              <a:defRPr sz="6000">
                <a:solidFill>
                  <a:srgbClr val="000000"/>
                </a:solidFill>
                <a:latin typeface="Marker Felt"/>
                <a:ea typeface="Marker Felt"/>
                <a:cs typeface="Marker Felt"/>
                <a:sym typeface="Marker Felt"/>
              </a:defRPr>
            </a:pPr>
            <a:endParaRPr dirty="0">
              <a:solidFill>
                <a:srgbClr val="C82506"/>
              </a:solidFill>
            </a:endParaRPr>
          </a:p>
          <a:p>
            <a:pPr marR="457200" defTabSz="457200">
              <a:defRPr sz="5000">
                <a:solidFill>
                  <a:srgbClr val="000000"/>
                </a:solidFill>
                <a:latin typeface="Marker Felt"/>
                <a:ea typeface="Marker Felt"/>
                <a:cs typeface="Marker Felt"/>
                <a:sym typeface="Marker Felt"/>
              </a:defRPr>
            </a:pPr>
            <a:endParaRPr dirty="0">
              <a:solidFill>
                <a:srgbClr val="C82506"/>
              </a:solidFill>
            </a:endParaRPr>
          </a:p>
          <a:p>
            <a:pPr>
              <a:defRPr sz="5500">
                <a:solidFill>
                  <a:srgbClr val="000000"/>
                </a:solidFill>
                <a:latin typeface="Marker Felt"/>
                <a:ea typeface="Marker Felt"/>
                <a:cs typeface="Marker Felt"/>
                <a:sym typeface="Marker Felt"/>
              </a:defRPr>
            </a:pPr>
            <a:endParaRPr dirty="0">
              <a:solidFill>
                <a:srgbClr val="C82506"/>
              </a:solidFill>
            </a:endParaRPr>
          </a:p>
          <a:p>
            <a:pPr>
              <a:defRPr sz="3400">
                <a:solidFill>
                  <a:srgbClr val="000000"/>
                </a:solidFill>
                <a:latin typeface="Marker Felt"/>
                <a:ea typeface="Marker Felt"/>
                <a:cs typeface="Marker Felt"/>
                <a:sym typeface="Marker Felt"/>
              </a:defRPr>
            </a:pPr>
            <a:endParaRPr dirty="0">
              <a:solidFill>
                <a:srgbClr val="C82506"/>
              </a:solidFill>
            </a:endParaRPr>
          </a:p>
          <a:p>
            <a:pPr>
              <a:defRPr sz="3700">
                <a:solidFill>
                  <a:srgbClr val="000000"/>
                </a:solidFill>
                <a:latin typeface="Marker Felt"/>
                <a:ea typeface="Marker Felt"/>
                <a:cs typeface="Marker Felt"/>
                <a:sym typeface="Marker Felt"/>
              </a:defRPr>
            </a:pPr>
            <a:endParaRPr dirty="0">
              <a:solidFill>
                <a:srgbClr val="C82506"/>
              </a:solidFill>
            </a:endParaRPr>
          </a:p>
        </p:txBody>
      </p:sp>
      <p:sp>
        <p:nvSpPr>
          <p:cNvPr id="2" name="TextBox 1"/>
          <p:cNvSpPr txBox="1"/>
          <p:nvPr/>
        </p:nvSpPr>
        <p:spPr>
          <a:xfrm>
            <a:off x="-668200" y="437235"/>
            <a:ext cx="13487909" cy="222625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6600" b="0" i="0" u="none" strike="noStrike" cap="none" spc="0" normalizeH="0" baseline="0" dirty="0">
                <a:ln>
                  <a:noFill/>
                </a:ln>
                <a:solidFill>
                  <a:srgbClr val="FFFF00"/>
                </a:solidFill>
                <a:effectLst/>
                <a:uFillTx/>
                <a:latin typeface="Chalkduster"/>
                <a:cs typeface="Chalkduster"/>
                <a:sym typeface="Helvetica Light"/>
              </a:rPr>
              <a:t>Taking</a:t>
            </a:r>
            <a:r>
              <a:rPr kumimoji="0" lang="en-US" sz="6600" b="0" i="0" u="none" strike="noStrike" cap="none" spc="0" normalizeH="0" dirty="0">
                <a:ln>
                  <a:noFill/>
                </a:ln>
                <a:solidFill>
                  <a:srgbClr val="FFFF00"/>
                </a:solidFill>
                <a:effectLst/>
                <a:uFillTx/>
                <a:latin typeface="Chalkduster"/>
                <a:cs typeface="Chalkduster"/>
                <a:sym typeface="Helvetica Light"/>
              </a:rPr>
              <a:t> Action</a:t>
            </a:r>
            <a:endParaRPr lang="en-US" sz="6600" dirty="0">
              <a:solidFill>
                <a:srgbClr val="FFFFFF"/>
              </a:solidFill>
              <a:latin typeface="Chalkduster"/>
              <a:cs typeface="Chalkduster"/>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sz="7200" b="0" i="0" u="none" strike="noStrike" cap="none" spc="0" normalizeH="0" baseline="0" dirty="0">
              <a:ln>
                <a:noFill/>
              </a:ln>
              <a:solidFill>
                <a:srgbClr val="FFFFFF"/>
              </a:solidFill>
              <a:effectLst/>
              <a:uFillTx/>
              <a:latin typeface="Chalkduster"/>
              <a:ea typeface="+mn-ea"/>
              <a:cs typeface="Chalkduster"/>
              <a:sym typeface="Helvetica Light"/>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148395">
            <a:off x="308437" y="140514"/>
            <a:ext cx="1617499" cy="1989692"/>
          </a:xfrm>
          <a:prstGeom prst="rect">
            <a:avLst/>
          </a:prstGeom>
          <a:effectLst>
            <a:softEdge rad="124655"/>
          </a:effectLst>
        </p:spPr>
      </p:pic>
      <p:sp>
        <p:nvSpPr>
          <p:cNvPr id="9" name="TextBox 8"/>
          <p:cNvSpPr txBox="1"/>
          <p:nvPr/>
        </p:nvSpPr>
        <p:spPr>
          <a:xfrm>
            <a:off x="431800" y="2124937"/>
            <a:ext cx="11796479" cy="7579509"/>
          </a:xfrm>
          <a:prstGeom prst="rect">
            <a:avLst/>
          </a:prstGeom>
          <a:noFill/>
        </p:spPr>
        <p:txBody>
          <a:bodyPr wrap="square" lIns="130046" tIns="65023" rIns="130046" bIns="65023" rtlCol="0">
            <a:spAutoFit/>
          </a:bodyPr>
          <a:lstStyle/>
          <a:p>
            <a:r>
              <a:rPr lang="en-US" sz="4400" dirty="0">
                <a:solidFill>
                  <a:schemeClr val="bg1"/>
                </a:solidFill>
                <a:latin typeface="Chalkduster"/>
                <a:cs typeface="Chalkduster"/>
              </a:rPr>
              <a:t>Read through the </a:t>
            </a:r>
            <a:r>
              <a:rPr lang="en-US" sz="4400" dirty="0">
                <a:solidFill>
                  <a:srgbClr val="FFFF00"/>
                </a:solidFill>
                <a:latin typeface="Chalkduster"/>
                <a:cs typeface="Chalkduster"/>
              </a:rPr>
              <a:t>Belonging</a:t>
            </a:r>
            <a:r>
              <a:rPr lang="en-US" sz="4400" dirty="0">
                <a:solidFill>
                  <a:schemeClr val="bg1"/>
                </a:solidFill>
                <a:latin typeface="Chalkduster"/>
                <a:cs typeface="Chalkduster"/>
              </a:rPr>
              <a:t> Taking Action resource.</a:t>
            </a:r>
          </a:p>
          <a:p>
            <a:endParaRPr lang="en-US" sz="4400" dirty="0">
              <a:solidFill>
                <a:schemeClr val="bg1"/>
              </a:solidFill>
              <a:latin typeface="Chalkduster"/>
              <a:cs typeface="Chalkduster"/>
            </a:endParaRPr>
          </a:p>
          <a:p>
            <a:r>
              <a:rPr lang="en-US" sz="4400" dirty="0">
                <a:solidFill>
                  <a:schemeClr val="bg1"/>
                </a:solidFill>
                <a:latin typeface="Chalkduster"/>
                <a:cs typeface="Chalkduster"/>
              </a:rPr>
              <a:t>Highlight 1-3 action statements you will intentionally try or revive.</a:t>
            </a:r>
          </a:p>
          <a:p>
            <a:endParaRPr lang="en-US" sz="4400" dirty="0">
              <a:solidFill>
                <a:schemeClr val="bg1"/>
              </a:solidFill>
              <a:latin typeface="Chalkduster"/>
              <a:cs typeface="Chalkduster"/>
            </a:endParaRPr>
          </a:p>
          <a:p>
            <a:r>
              <a:rPr lang="en-US" sz="4400" dirty="0">
                <a:solidFill>
                  <a:schemeClr val="bg1"/>
                </a:solidFill>
                <a:latin typeface="Chalkduster"/>
                <a:cs typeface="Chalkduster"/>
              </a:rPr>
              <a:t>Add one of your best Belonging strategies in the margin.</a:t>
            </a:r>
          </a:p>
          <a:p>
            <a:endParaRPr lang="en-US" sz="4400" dirty="0">
              <a:solidFill>
                <a:schemeClr val="bg1"/>
              </a:solidFill>
              <a:latin typeface="Chalkduster"/>
              <a:cs typeface="Chalkduster"/>
            </a:endParaRPr>
          </a:p>
          <a:p>
            <a:r>
              <a:rPr lang="en-US" sz="4400" dirty="0">
                <a:solidFill>
                  <a:schemeClr val="bg1"/>
                </a:solidFill>
                <a:latin typeface="Chalkduster"/>
                <a:cs typeface="Chalkduster"/>
              </a:rPr>
              <a:t>Complete 1-3 of the </a:t>
            </a:r>
            <a:r>
              <a:rPr lang="en-US" sz="4400" dirty="0">
                <a:solidFill>
                  <a:srgbClr val="FFFF00"/>
                </a:solidFill>
                <a:latin typeface="Chalkduster"/>
                <a:cs typeface="Chalkduster"/>
              </a:rPr>
              <a:t>“I will…” </a:t>
            </a:r>
            <a:r>
              <a:rPr lang="en-US" sz="4400" dirty="0">
                <a:solidFill>
                  <a:schemeClr val="bg1"/>
                </a:solidFill>
                <a:latin typeface="Chalkduster"/>
                <a:cs typeface="Chalkduster"/>
              </a:rPr>
              <a:t>statements.</a:t>
            </a:r>
          </a:p>
        </p:txBody>
      </p:sp>
      <p:pic>
        <p:nvPicPr>
          <p:cNvPr id="12" name="Picture 11" descr="Belonging Badge.png">
            <a:extLst>
              <a:ext uri="{FF2B5EF4-FFF2-40B4-BE49-F238E27FC236}">
                <a16:creationId xmlns:a16="http://schemas.microsoft.com/office/drawing/2014/main" id="{FA89C691-3FD6-6A48-8F01-03A260EDB6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4293" y="200720"/>
            <a:ext cx="1518707" cy="1524230"/>
          </a:xfrm>
          <a:prstGeom prst="rect">
            <a:avLst/>
          </a:prstGeom>
        </p:spPr>
      </p:pic>
      <p:pic>
        <p:nvPicPr>
          <p:cNvPr id="13" name="Picture 12">
            <a:extLst>
              <a:ext uri="{FF2B5EF4-FFF2-40B4-BE49-F238E27FC236}">
                <a16:creationId xmlns:a16="http://schemas.microsoft.com/office/drawing/2014/main" id="{19F3A863-F71B-8449-9D9A-A199CAC77365}"/>
              </a:ext>
            </a:extLst>
          </p:cNvPr>
          <p:cNvPicPr>
            <a:picLocks noChangeAspect="1"/>
          </p:cNvPicPr>
          <p:nvPr/>
        </p:nvPicPr>
        <p:blipFill>
          <a:blip r:embed="rId4"/>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1129895608"/>
      </p:ext>
    </p:extLst>
  </p:cSld>
  <p:clrMapOvr>
    <a:masterClrMapping/>
  </p:clrMapOvr>
  <mc:AlternateContent xmlns:mc="http://schemas.openxmlformats.org/markup-compatibility/2006" xmlns:p14="http://schemas.microsoft.com/office/powerpoint/2010/main">
    <mc:Choice Requires="p14">
      <p:transition spd="slow" p14:dur="1500">
        <p:dissolve/>
      </p:transition>
    </mc:Choice>
    <mc:Fallback xmlns="">
      <p:transition spd="slow">
        <p:dissolv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016688" y="388776"/>
            <a:ext cx="11054082" cy="1385703"/>
          </a:xfrm>
        </p:spPr>
        <p:txBody>
          <a:bodyPr/>
          <a:lstStyle/>
          <a:p>
            <a:pPr lvl="0">
              <a:defRPr sz="1800"/>
            </a:pPr>
            <a:r>
              <a:rPr lang="en-US" sz="7200" dirty="0">
                <a:solidFill>
                  <a:srgbClr val="FFFF00"/>
                </a:solidFill>
                <a:latin typeface="Chalkduster"/>
                <a:ea typeface="Marker Felt"/>
                <a:cs typeface="Chalkduster"/>
                <a:sym typeface="Marker Felt"/>
              </a:rPr>
              <a:t>Heroes </a:t>
            </a:r>
          </a:p>
        </p:txBody>
      </p:sp>
      <p:pic>
        <p:nvPicPr>
          <p:cNvPr id="3" name="Picture 2" descr="Heroes Badg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79333" y="2459645"/>
            <a:ext cx="5147733" cy="5166452"/>
          </a:xfrm>
          <a:prstGeom prst="rect">
            <a:avLst/>
          </a:prstGeom>
        </p:spPr>
      </p:pic>
      <p:pic>
        <p:nvPicPr>
          <p:cNvPr id="2" name="Picture 1">
            <a:extLst>
              <a:ext uri="{FF2B5EF4-FFF2-40B4-BE49-F238E27FC236}">
                <a16:creationId xmlns:a16="http://schemas.microsoft.com/office/drawing/2014/main" id="{9473DC74-F72B-C752-EB7B-0FCE81AF64D9}"/>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1211122986"/>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6309" y="337527"/>
            <a:ext cx="12588477" cy="646331"/>
          </a:xfrm>
          <a:prstGeom prst="rect">
            <a:avLst/>
          </a:prstGeom>
        </p:spPr>
        <p:txBody>
          <a:bodyPr wrap="square">
            <a:spAutoFit/>
          </a:bodyPr>
          <a:lstStyle/>
          <a:p>
            <a:r>
              <a:rPr lang="en-US" dirty="0">
                <a:solidFill>
                  <a:srgbClr val="FFFF00"/>
                </a:solidFill>
                <a:latin typeface="Chalkduster"/>
              </a:rPr>
              <a:t>You ARE a Hero!</a:t>
            </a:r>
            <a:endParaRPr lang="en-US" dirty="0"/>
          </a:p>
        </p:txBody>
      </p:sp>
      <p:sp>
        <p:nvSpPr>
          <p:cNvPr id="7" name="TextBox 6">
            <a:extLst>
              <a:ext uri="{FF2B5EF4-FFF2-40B4-BE49-F238E27FC236}">
                <a16:creationId xmlns:a16="http://schemas.microsoft.com/office/drawing/2014/main" id="{97BD6EAE-1B1F-3B4E-92C1-A6AC478311AF}"/>
              </a:ext>
            </a:extLst>
          </p:cNvPr>
          <p:cNvSpPr txBox="1"/>
          <p:nvPr/>
        </p:nvSpPr>
        <p:spPr>
          <a:xfrm>
            <a:off x="304800" y="9125545"/>
            <a:ext cx="2133599" cy="1593255"/>
          </a:xfrm>
          <a:prstGeom prst="rect">
            <a:avLst/>
          </a:prstGeom>
          <a:noFill/>
        </p:spPr>
        <p:txBody>
          <a:bodyPr wrap="square" lIns="130046" tIns="65023" rIns="130046" bIns="65023" rtlCol="0">
            <a:spAutoFit/>
          </a:bodyPr>
          <a:lstStyle/>
          <a:p>
            <a:r>
              <a:rPr lang="en-US" sz="3200" dirty="0">
                <a:solidFill>
                  <a:srgbClr val="FFFF00"/>
                </a:solidFill>
                <a:latin typeface="Chalkduster"/>
                <a:cs typeface="Chalkduster"/>
              </a:rPr>
              <a:t>Video</a:t>
            </a:r>
          </a:p>
          <a:p>
            <a:pPr marL="812787" indent="-812787">
              <a:buFont typeface="Arial"/>
              <a:buChar char="•"/>
            </a:pPr>
            <a:endParaRPr lang="en-US" sz="6300" dirty="0">
              <a:solidFill>
                <a:schemeClr val="bg1"/>
              </a:solidFill>
              <a:latin typeface="Chalkduster"/>
              <a:cs typeface="Chalkduster"/>
            </a:endParaRPr>
          </a:p>
        </p:txBody>
      </p:sp>
      <p:sp>
        <p:nvSpPr>
          <p:cNvPr id="4" name="TextBox 3">
            <a:extLst>
              <a:ext uri="{FF2B5EF4-FFF2-40B4-BE49-F238E27FC236}">
                <a16:creationId xmlns:a16="http://schemas.microsoft.com/office/drawing/2014/main" id="{F414556B-4B2F-E15A-20F6-13B2F298B9F7}"/>
              </a:ext>
            </a:extLst>
          </p:cNvPr>
          <p:cNvSpPr txBox="1"/>
          <p:nvPr/>
        </p:nvSpPr>
        <p:spPr>
          <a:xfrm>
            <a:off x="2566257" y="3163510"/>
            <a:ext cx="8769246" cy="342657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a:t>
            </a:r>
          </a:p>
          <a:p>
            <a:pPr marL="0" marR="0" indent="0" algn="ctr" defTabSz="584200" rtl="0" fontAlgn="auto" latinLnBrk="1" hangingPunct="0">
              <a:lnSpc>
                <a:spcPct val="100000"/>
              </a:lnSpc>
              <a:spcBef>
                <a:spcPts val="0"/>
              </a:spcBef>
              <a:spcAft>
                <a:spcPts val="0"/>
              </a:spcAft>
              <a:buClrTx/>
              <a:buSzTx/>
              <a:buFontTx/>
              <a:buNone/>
              <a:tabLst/>
            </a:pPr>
            <a:r>
              <a:rPr lang="en-US" b="1" i="0" u="none" strike="noStrike" dirty="0">
                <a:solidFill>
                  <a:srgbClr val="00ADEF"/>
                </a:solidFill>
                <a:effectLst/>
                <a:latin typeface="Helvetica Neue" panose="02000503000000020004" pitchFamily="2" charset="0"/>
                <a:ea typeface="Helvetica Neue" panose="02000503000000020004" pitchFamily="2" charset="0"/>
                <a:cs typeface="Helvetica Neue" panose="02000503000000020004" pitchFamily="2" charset="0"/>
                <a:hlinkClick r:id="rId2"/>
              </a:rPr>
              <a:t>https://vimeo.com/854746766</a:t>
            </a:r>
            <a:endPar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a:p>
            <a:pPr marL="0" marR="0" indent="0" algn="ctr" defTabSz="584200" rtl="0" fontAlgn="auto" latinLnBrk="1" hangingPunct="0">
              <a:lnSpc>
                <a:spcPct val="100000"/>
              </a:lnSpc>
              <a:spcBef>
                <a:spcPts val="0"/>
              </a:spcBef>
              <a:spcAft>
                <a:spcPts val="0"/>
              </a:spcAft>
              <a:buClrTx/>
              <a:buSzTx/>
              <a:buFontTx/>
              <a:buNone/>
              <a:tabLst/>
            </a:pPr>
            <a:endPar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YouTube</a:t>
            </a: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r>
              <a:rPr lang="en-US" b="1" dirty="0">
                <a:latin typeface="Helvetica Neue" panose="02000503000000020004" pitchFamily="2" charset="0"/>
                <a:ea typeface="Helvetica Neue" panose="02000503000000020004" pitchFamily="2" charset="0"/>
                <a:cs typeface="Helvetica Neue" panose="02000503000000020004" pitchFamily="2" charset="0"/>
                <a:hlinkClick r:id="rId3"/>
              </a:rPr>
              <a:t>https://youtu.be/v4aFemrsoMw </a:t>
            </a: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spTree>
    <p:extLst>
      <p:ext uri="{BB962C8B-B14F-4D97-AF65-F5344CB8AC3E}">
        <p14:creationId xmlns:p14="http://schemas.microsoft.com/office/powerpoint/2010/main" val="3046507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eroes Badg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392" y="186839"/>
            <a:ext cx="3047699" cy="3058782"/>
          </a:xfrm>
          <a:prstGeom prst="rect">
            <a:avLst/>
          </a:prstGeom>
        </p:spPr>
      </p:pic>
      <p:sp>
        <p:nvSpPr>
          <p:cNvPr id="2" name="TextBox 1"/>
          <p:cNvSpPr txBox="1"/>
          <p:nvPr/>
        </p:nvSpPr>
        <p:spPr>
          <a:xfrm>
            <a:off x="3504089" y="1038351"/>
            <a:ext cx="9009644" cy="102592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6000" b="0" i="0" u="none" strike="noStrike" cap="none" spc="0" normalizeH="0" baseline="0" dirty="0">
                <a:ln>
                  <a:noFill/>
                </a:ln>
                <a:solidFill>
                  <a:srgbClr val="FFFF00"/>
                </a:solidFill>
                <a:effectLst/>
                <a:uFillTx/>
                <a:latin typeface="Chalkduster"/>
                <a:ea typeface="+mn-ea"/>
                <a:cs typeface="Chalkduster"/>
                <a:sym typeface="Helvetica Light"/>
              </a:rPr>
              <a:t>Key Points</a:t>
            </a:r>
          </a:p>
        </p:txBody>
      </p:sp>
      <p:sp>
        <p:nvSpPr>
          <p:cNvPr id="5" name="TextBox 4"/>
          <p:cNvSpPr txBox="1"/>
          <p:nvPr/>
        </p:nvSpPr>
        <p:spPr>
          <a:xfrm>
            <a:off x="159971" y="3298019"/>
            <a:ext cx="12709362" cy="564257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571500" marR="0" indent="-571500" algn="l" defTabSz="584200" rtl="0" fontAlgn="auto" latinLnBrk="1" hangingPunct="0">
              <a:lnSpc>
                <a:spcPct val="100000"/>
              </a:lnSpc>
              <a:spcBef>
                <a:spcPts val="0"/>
              </a:spcBef>
              <a:spcAft>
                <a:spcPts val="0"/>
              </a:spcAft>
              <a:buClrTx/>
              <a:buSzTx/>
              <a:buFont typeface="Arial"/>
              <a:buChar char="•"/>
              <a:tabLst/>
            </a:pPr>
            <a:r>
              <a:rPr kumimoji="0" lang="en-US" sz="3600" b="0" i="0" u="none" strike="noStrike" cap="none" spc="0" normalizeH="0" baseline="0" dirty="0">
                <a:ln>
                  <a:noFill/>
                </a:ln>
                <a:solidFill>
                  <a:schemeClr val="bg1"/>
                </a:solidFill>
                <a:effectLst/>
                <a:uFillTx/>
                <a:latin typeface="Chalkduster"/>
                <a:ea typeface="+mn-ea"/>
                <a:cs typeface="Chalkduster"/>
                <a:sym typeface="Helvetica Light"/>
              </a:rPr>
              <a:t>Be there when things go sideways</a:t>
            </a:r>
            <a:r>
              <a:rPr kumimoji="0" lang="mr-IN" sz="3600" b="0" i="0" u="none" strike="noStrike" cap="none" spc="0" normalizeH="0" baseline="0" dirty="0">
                <a:ln>
                  <a:noFill/>
                </a:ln>
                <a:solidFill>
                  <a:schemeClr val="bg1"/>
                </a:solidFill>
                <a:effectLst/>
                <a:uFillTx/>
                <a:latin typeface="Chalkduster"/>
                <a:ea typeface="+mn-ea"/>
                <a:cs typeface="Chalkduster"/>
                <a:sym typeface="Helvetica Light"/>
              </a:rPr>
              <a:t>…</a:t>
            </a:r>
            <a:r>
              <a:rPr kumimoji="0" lang="en-US" sz="3600" b="0" i="0" u="none" strike="noStrike" cap="none" spc="0" normalizeH="0" baseline="0" dirty="0">
                <a:ln>
                  <a:noFill/>
                </a:ln>
                <a:solidFill>
                  <a:schemeClr val="bg1"/>
                </a:solidFill>
                <a:effectLst/>
                <a:uFillTx/>
                <a:latin typeface="Chalkduster"/>
                <a:ea typeface="+mn-ea"/>
                <a:cs typeface="Chalkduster"/>
                <a:sym typeface="Helvetica Light"/>
              </a:rPr>
              <a:t>.</a:t>
            </a:r>
          </a:p>
          <a:p>
            <a:pPr marR="0" algn="l" defTabSz="584200" rtl="0" fontAlgn="auto" latinLnBrk="1" hangingPunct="0">
              <a:lnSpc>
                <a:spcPct val="100000"/>
              </a:lnSpc>
              <a:spcBef>
                <a:spcPts val="0"/>
              </a:spcBef>
              <a:spcAft>
                <a:spcPts val="0"/>
              </a:spcAft>
              <a:buClrTx/>
              <a:buSzTx/>
              <a:tabLst/>
            </a:pPr>
            <a:r>
              <a:rPr lang="en-US" dirty="0">
                <a:solidFill>
                  <a:schemeClr val="bg1"/>
                </a:solidFill>
                <a:latin typeface="Chalkduster"/>
                <a:cs typeface="Chalkduster"/>
              </a:rPr>
              <a:t>   &amp;</a:t>
            </a:r>
            <a:r>
              <a:rPr kumimoji="0" lang="en-US" sz="3600" b="0" i="0" u="none" strike="noStrike" cap="none" spc="0" normalizeH="0" baseline="0" dirty="0">
                <a:ln>
                  <a:noFill/>
                </a:ln>
                <a:solidFill>
                  <a:schemeClr val="bg1"/>
                </a:solidFill>
                <a:effectLst/>
                <a:uFillTx/>
                <a:latin typeface="Chalkduster"/>
                <a:ea typeface="+mn-ea"/>
                <a:cs typeface="Chalkduster"/>
                <a:sym typeface="Helvetica Light"/>
              </a:rPr>
              <a:t> when things are worth celebrating.</a:t>
            </a:r>
          </a:p>
          <a:p>
            <a:pPr marR="0" algn="l" defTabSz="584200" rtl="0" fontAlgn="auto" latinLnBrk="1" hangingPunct="0">
              <a:lnSpc>
                <a:spcPct val="100000"/>
              </a:lnSpc>
              <a:spcBef>
                <a:spcPts val="0"/>
              </a:spcBef>
              <a:spcAft>
                <a:spcPts val="0"/>
              </a:spcAft>
              <a:buClrTx/>
              <a:buSzTx/>
              <a:tabLst/>
            </a:pPr>
            <a:endParaRPr lang="en-US" dirty="0">
              <a:solidFill>
                <a:schemeClr val="bg1"/>
              </a:solidFill>
              <a:latin typeface="Chalkduster"/>
              <a:cs typeface="Chalkduster"/>
            </a:endParaRPr>
          </a:p>
          <a:p>
            <a:pPr marL="571500" marR="0" indent="-571500" algn="l" defTabSz="584200" rtl="0" fontAlgn="auto" latinLnBrk="1" hangingPunct="0">
              <a:lnSpc>
                <a:spcPct val="100000"/>
              </a:lnSpc>
              <a:spcBef>
                <a:spcPts val="0"/>
              </a:spcBef>
              <a:spcAft>
                <a:spcPts val="0"/>
              </a:spcAft>
              <a:buClrTx/>
              <a:buSzTx/>
              <a:buFont typeface="Arial"/>
              <a:buChar char="•"/>
              <a:tabLst/>
            </a:pPr>
            <a:r>
              <a:rPr kumimoji="0" lang="en-US" sz="3600" b="0" i="0" u="none" strike="noStrike" cap="none" spc="0" normalizeH="0" baseline="0" dirty="0">
                <a:ln>
                  <a:noFill/>
                </a:ln>
                <a:solidFill>
                  <a:schemeClr val="bg1"/>
                </a:solidFill>
                <a:effectLst/>
                <a:uFillTx/>
                <a:latin typeface="Chalkduster"/>
                <a:ea typeface="+mn-ea"/>
                <a:cs typeface="Chalkduster"/>
                <a:sym typeface="Helvetica Light"/>
              </a:rPr>
              <a:t>Must be accessible.</a:t>
            </a:r>
          </a:p>
          <a:p>
            <a:pPr marL="571500" marR="0" indent="-571500" algn="l" defTabSz="584200" rtl="0" fontAlgn="auto" latinLnBrk="1" hangingPunct="0">
              <a:lnSpc>
                <a:spcPct val="100000"/>
              </a:lnSpc>
              <a:spcBef>
                <a:spcPts val="0"/>
              </a:spcBef>
              <a:spcAft>
                <a:spcPts val="0"/>
              </a:spcAft>
              <a:buClrTx/>
              <a:buSzTx/>
              <a:buFont typeface="Arial"/>
              <a:buChar char="•"/>
              <a:tabLst/>
            </a:pPr>
            <a:endParaRPr lang="en-US" dirty="0">
              <a:solidFill>
                <a:schemeClr val="bg1"/>
              </a:solidFill>
              <a:latin typeface="Chalkduster"/>
              <a:cs typeface="Chalkduster"/>
            </a:endParaRPr>
          </a:p>
          <a:p>
            <a:pPr marL="571500" marR="0" indent="-571500" algn="l" defTabSz="584200" rtl="0" fontAlgn="auto" latinLnBrk="1" hangingPunct="0">
              <a:lnSpc>
                <a:spcPct val="100000"/>
              </a:lnSpc>
              <a:spcBef>
                <a:spcPts val="0"/>
              </a:spcBef>
              <a:spcAft>
                <a:spcPts val="0"/>
              </a:spcAft>
              <a:buClrTx/>
              <a:buSzTx/>
              <a:buFont typeface="Arial"/>
              <a:buChar char="•"/>
              <a:tabLst/>
            </a:pPr>
            <a:r>
              <a:rPr kumimoji="0" lang="en-US" sz="3600" b="0" i="0" u="none" strike="noStrike" cap="none" spc="0" normalizeH="0" baseline="0" dirty="0">
                <a:ln>
                  <a:noFill/>
                </a:ln>
                <a:solidFill>
                  <a:schemeClr val="bg1"/>
                </a:solidFill>
                <a:effectLst/>
                <a:uFillTx/>
                <a:latin typeface="Chalkduster"/>
                <a:ea typeface="+mn-ea"/>
                <a:cs typeface="Chalkduster"/>
                <a:sym typeface="Helvetica Light"/>
              </a:rPr>
              <a:t>Relationships, relationships,</a:t>
            </a:r>
            <a:r>
              <a:rPr kumimoji="0" lang="en-US" sz="3600" b="0" i="0" u="none" strike="noStrike" cap="none" spc="0" normalizeH="0" dirty="0">
                <a:ln>
                  <a:noFill/>
                </a:ln>
                <a:solidFill>
                  <a:schemeClr val="bg1"/>
                </a:solidFill>
                <a:effectLst/>
                <a:uFillTx/>
                <a:latin typeface="Chalkduster"/>
                <a:ea typeface="+mn-ea"/>
                <a:cs typeface="Chalkduster"/>
                <a:sym typeface="Helvetica Light"/>
              </a:rPr>
              <a:t> relationships.</a:t>
            </a:r>
          </a:p>
          <a:p>
            <a:pPr marL="571500" marR="0" indent="-571500" algn="l" defTabSz="584200" rtl="0" fontAlgn="auto" latinLnBrk="1" hangingPunct="0">
              <a:lnSpc>
                <a:spcPct val="100000"/>
              </a:lnSpc>
              <a:spcBef>
                <a:spcPts val="0"/>
              </a:spcBef>
              <a:spcAft>
                <a:spcPts val="0"/>
              </a:spcAft>
              <a:buClrTx/>
              <a:buSzTx/>
              <a:buFont typeface="Arial"/>
              <a:buChar char="•"/>
              <a:tabLst/>
            </a:pPr>
            <a:endParaRPr lang="en-US" baseline="0" dirty="0">
              <a:solidFill>
                <a:schemeClr val="bg1"/>
              </a:solidFill>
              <a:latin typeface="Chalkduster"/>
              <a:cs typeface="Chalkduster"/>
            </a:endParaRPr>
          </a:p>
          <a:p>
            <a:pPr marL="571500" marR="0" indent="-571500" algn="l" defTabSz="584200" rtl="0" fontAlgn="auto" latinLnBrk="1" hangingPunct="0">
              <a:lnSpc>
                <a:spcPct val="100000"/>
              </a:lnSpc>
              <a:spcBef>
                <a:spcPts val="0"/>
              </a:spcBef>
              <a:spcAft>
                <a:spcPts val="0"/>
              </a:spcAft>
              <a:buClrTx/>
              <a:buSzTx/>
              <a:buFont typeface="Arial"/>
              <a:buChar char="•"/>
              <a:tabLst/>
            </a:pPr>
            <a:r>
              <a:rPr kumimoji="0" lang="en-US" sz="3600" b="0" i="0" u="none" strike="noStrike" cap="none" spc="0" normalizeH="0" dirty="0">
                <a:ln>
                  <a:noFill/>
                </a:ln>
                <a:solidFill>
                  <a:schemeClr val="bg1"/>
                </a:solidFill>
                <a:effectLst/>
                <a:uFillTx/>
                <a:latin typeface="Chalkduster"/>
                <a:ea typeface="+mn-ea"/>
                <a:cs typeface="Chalkduster"/>
                <a:sym typeface="Helvetica Light"/>
              </a:rPr>
              <a:t>It takes respect to get respect.</a:t>
            </a:r>
            <a:endParaRPr kumimoji="0" lang="en-US" sz="3600" b="0" i="0" u="none" strike="noStrike" cap="none" spc="0" normalizeH="0" baseline="0" dirty="0">
              <a:ln>
                <a:noFill/>
              </a:ln>
              <a:solidFill>
                <a:schemeClr val="bg1"/>
              </a:solidFill>
              <a:effectLst/>
              <a:uFillTx/>
              <a:latin typeface="Chalkduster"/>
              <a:ea typeface="+mn-ea"/>
              <a:cs typeface="Chalkduster"/>
              <a:sym typeface="Helvetica Light"/>
            </a:endParaRPr>
          </a:p>
          <a:p>
            <a:pPr marL="571500" marR="0" indent="-571500" algn="l" defTabSz="584200" rtl="0" fontAlgn="auto" latinLnBrk="1" hangingPunct="0">
              <a:lnSpc>
                <a:spcPct val="100000"/>
              </a:lnSpc>
              <a:spcBef>
                <a:spcPts val="0"/>
              </a:spcBef>
              <a:spcAft>
                <a:spcPts val="0"/>
              </a:spcAft>
              <a:buClrTx/>
              <a:buSzTx/>
              <a:buFont typeface="Arial"/>
              <a:buChar char="•"/>
              <a:tabLst/>
            </a:pPr>
            <a:endParaRPr lang="en-US" dirty="0">
              <a:solidFill>
                <a:schemeClr val="bg1"/>
              </a:solidFill>
              <a:latin typeface="Chalkduster"/>
              <a:cs typeface="Chalkduster"/>
            </a:endParaRPr>
          </a:p>
          <a:p>
            <a:pPr marL="571500" marR="0" indent="-571500" algn="l" defTabSz="584200" rtl="0" fontAlgn="auto" latinLnBrk="1" hangingPunct="0">
              <a:lnSpc>
                <a:spcPct val="100000"/>
              </a:lnSpc>
              <a:spcBef>
                <a:spcPts val="0"/>
              </a:spcBef>
              <a:spcAft>
                <a:spcPts val="0"/>
              </a:spcAft>
              <a:buClrTx/>
              <a:buSzTx/>
              <a:buFont typeface="Arial"/>
              <a:buChar char="•"/>
              <a:tabLst/>
            </a:pPr>
            <a:r>
              <a:rPr kumimoji="0" lang="en-US" sz="3600" b="0" i="0" u="none" strike="noStrike" cap="none" spc="0" normalizeH="0" baseline="0" dirty="0">
                <a:ln>
                  <a:noFill/>
                </a:ln>
                <a:solidFill>
                  <a:schemeClr val="bg1"/>
                </a:solidFill>
                <a:effectLst/>
                <a:uFillTx/>
                <a:latin typeface="Chalkduster"/>
                <a:ea typeface="+mn-ea"/>
                <a:cs typeface="Chalkduster"/>
                <a:sym typeface="Helvetica Light"/>
              </a:rPr>
              <a:t>You</a:t>
            </a:r>
            <a:r>
              <a:rPr kumimoji="0" lang="en-US" sz="3600" b="0" i="0" u="none" strike="noStrike" cap="none" spc="0" normalizeH="0" dirty="0">
                <a:ln>
                  <a:noFill/>
                </a:ln>
                <a:solidFill>
                  <a:schemeClr val="bg1"/>
                </a:solidFill>
                <a:effectLst/>
                <a:uFillTx/>
                <a:latin typeface="Chalkduster"/>
                <a:ea typeface="+mn-ea"/>
                <a:cs typeface="Chalkduster"/>
                <a:sym typeface="Helvetica Light"/>
              </a:rPr>
              <a:t> are a hero whether you know it or not.</a:t>
            </a:r>
            <a:r>
              <a:rPr kumimoji="0" lang="en-US" sz="3600" b="0" i="0" u="none" strike="noStrike" cap="none" spc="0" normalizeH="0" baseline="0" dirty="0">
                <a:ln>
                  <a:noFill/>
                </a:ln>
                <a:solidFill>
                  <a:schemeClr val="bg1"/>
                </a:solidFill>
                <a:effectLst/>
                <a:uFillTx/>
                <a:latin typeface="Chalkduster"/>
                <a:ea typeface="+mn-ea"/>
                <a:cs typeface="Chalkduster"/>
                <a:sym typeface="Helvetica Light"/>
              </a:rPr>
              <a:t> </a:t>
            </a:r>
          </a:p>
        </p:txBody>
      </p:sp>
      <p:pic>
        <p:nvPicPr>
          <p:cNvPr id="4" name="Picture 3">
            <a:extLst>
              <a:ext uri="{FF2B5EF4-FFF2-40B4-BE49-F238E27FC236}">
                <a16:creationId xmlns:a16="http://schemas.microsoft.com/office/drawing/2014/main" id="{A1DB7AE1-6AA4-16E3-57EF-D44504D71AF3}"/>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1494019436"/>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eroes Badg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4325" y="186838"/>
            <a:ext cx="3295541" cy="3307525"/>
          </a:xfrm>
          <a:prstGeom prst="rect">
            <a:avLst/>
          </a:prstGeom>
        </p:spPr>
      </p:pic>
      <p:sp>
        <p:nvSpPr>
          <p:cNvPr id="2" name="TextBox 1"/>
          <p:cNvSpPr txBox="1"/>
          <p:nvPr/>
        </p:nvSpPr>
        <p:spPr>
          <a:xfrm>
            <a:off x="3449782" y="1266951"/>
            <a:ext cx="8979285" cy="102592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lang="en-US" sz="6000" dirty="0">
                <a:solidFill>
                  <a:srgbClr val="FFFF00"/>
                </a:solidFill>
                <a:latin typeface="Chalkduster"/>
                <a:cs typeface="Chalkduster"/>
              </a:rPr>
              <a:t>Becoming a Hero</a:t>
            </a:r>
            <a:endParaRPr kumimoji="0" lang="en-US" sz="6000" b="0" i="0" u="none" strike="noStrike" cap="none" spc="0" normalizeH="0" baseline="0" dirty="0">
              <a:ln>
                <a:noFill/>
              </a:ln>
              <a:solidFill>
                <a:srgbClr val="FFFF00"/>
              </a:solidFill>
              <a:effectLst/>
              <a:uFillTx/>
              <a:latin typeface="Chalkduster"/>
              <a:cs typeface="Chalkduster"/>
              <a:sym typeface="Helvetica Light"/>
            </a:endParaRPr>
          </a:p>
        </p:txBody>
      </p:sp>
      <p:sp>
        <p:nvSpPr>
          <p:cNvPr id="5" name="TextBox 4"/>
          <p:cNvSpPr txBox="1"/>
          <p:nvPr/>
        </p:nvSpPr>
        <p:spPr>
          <a:xfrm>
            <a:off x="135467" y="3915969"/>
            <a:ext cx="12869333" cy="508857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571500" marR="0" indent="-571500" algn="l" defTabSz="584200" rtl="0" fontAlgn="auto" latinLnBrk="1" hangingPunct="0">
              <a:lnSpc>
                <a:spcPct val="100000"/>
              </a:lnSpc>
              <a:spcBef>
                <a:spcPts val="0"/>
              </a:spcBef>
              <a:spcAft>
                <a:spcPts val="0"/>
              </a:spcAft>
              <a:buClrTx/>
              <a:buSzTx/>
              <a:buFont typeface="Arial"/>
              <a:buChar char="•"/>
              <a:tabLst/>
            </a:pPr>
            <a:r>
              <a:rPr kumimoji="0" lang="en-US" sz="3600" b="0" i="0" u="none" strike="noStrike" cap="none" spc="0" normalizeH="0" baseline="0" dirty="0">
                <a:ln>
                  <a:noFill/>
                </a:ln>
                <a:solidFill>
                  <a:schemeClr val="bg1"/>
                </a:solidFill>
                <a:effectLst/>
                <a:uFillTx/>
                <a:latin typeface="Chalkduster"/>
                <a:ea typeface="+mn-ea"/>
                <a:cs typeface="Chalkduster"/>
                <a:sym typeface="Helvetica Light"/>
              </a:rPr>
              <a:t>Take time to REALLY listen to</a:t>
            </a:r>
            <a:r>
              <a:rPr kumimoji="0" lang="en-US" sz="3600" b="0" i="0" u="none" strike="noStrike" cap="none" spc="0" normalizeH="0" dirty="0">
                <a:ln>
                  <a:noFill/>
                </a:ln>
                <a:solidFill>
                  <a:schemeClr val="bg1"/>
                </a:solidFill>
                <a:effectLst/>
                <a:uFillTx/>
                <a:latin typeface="Chalkduster"/>
                <a:ea typeface="+mn-ea"/>
                <a:cs typeface="Chalkduster"/>
                <a:sym typeface="Helvetica Light"/>
              </a:rPr>
              <a:t> </a:t>
            </a:r>
            <a:r>
              <a:rPr kumimoji="0" lang="en-US" sz="3600" b="0" i="0" u="none" strike="noStrike" cap="none" spc="0" normalizeH="0" baseline="0" dirty="0">
                <a:ln>
                  <a:noFill/>
                </a:ln>
                <a:solidFill>
                  <a:schemeClr val="bg1"/>
                </a:solidFill>
                <a:effectLst/>
                <a:uFillTx/>
                <a:latin typeface="Chalkduster"/>
                <a:ea typeface="+mn-ea"/>
                <a:cs typeface="Chalkduster"/>
                <a:sym typeface="Helvetica Light"/>
              </a:rPr>
              <a:t>your students.</a:t>
            </a:r>
          </a:p>
          <a:p>
            <a:pPr marL="571500" marR="0" indent="-571500" algn="l" defTabSz="584200" rtl="0" fontAlgn="auto" latinLnBrk="1" hangingPunct="0">
              <a:lnSpc>
                <a:spcPct val="100000"/>
              </a:lnSpc>
              <a:spcBef>
                <a:spcPts val="0"/>
              </a:spcBef>
              <a:spcAft>
                <a:spcPts val="0"/>
              </a:spcAft>
              <a:buClrTx/>
              <a:buSzTx/>
              <a:buFont typeface="Arial"/>
              <a:buChar char="•"/>
              <a:tabLst/>
            </a:pPr>
            <a:endParaRPr lang="en-US" dirty="0">
              <a:solidFill>
                <a:schemeClr val="bg1"/>
              </a:solidFill>
              <a:latin typeface="Chalkduster"/>
              <a:cs typeface="Chalkduster"/>
            </a:endParaRPr>
          </a:p>
          <a:p>
            <a:pPr marL="571500" marR="0" indent="-571500" algn="l" defTabSz="584200" rtl="0" fontAlgn="auto" latinLnBrk="1" hangingPunct="0">
              <a:lnSpc>
                <a:spcPct val="100000"/>
              </a:lnSpc>
              <a:spcBef>
                <a:spcPts val="0"/>
              </a:spcBef>
              <a:spcAft>
                <a:spcPts val="0"/>
              </a:spcAft>
              <a:buClrTx/>
              <a:buSzTx/>
              <a:buFont typeface="Arial"/>
              <a:buChar char="•"/>
              <a:tabLst/>
            </a:pPr>
            <a:r>
              <a:rPr kumimoji="0" lang="en-US" sz="3600" b="0" i="0" u="none" strike="noStrike" cap="none" spc="0" normalizeH="0" baseline="0" dirty="0">
                <a:ln>
                  <a:noFill/>
                </a:ln>
                <a:solidFill>
                  <a:schemeClr val="bg1"/>
                </a:solidFill>
                <a:effectLst/>
                <a:uFillTx/>
                <a:latin typeface="Chalkduster"/>
                <a:ea typeface="+mn-ea"/>
                <a:cs typeface="Chalkduster"/>
                <a:sym typeface="Helvetica Light"/>
              </a:rPr>
              <a:t>Words </a:t>
            </a:r>
            <a:r>
              <a:rPr lang="en-US" dirty="0">
                <a:solidFill>
                  <a:schemeClr val="bg1"/>
                </a:solidFill>
                <a:latin typeface="Chalkduster"/>
                <a:cs typeface="Chalkduster"/>
              </a:rPr>
              <a:t>&amp;</a:t>
            </a:r>
            <a:r>
              <a:rPr kumimoji="0" lang="en-US" sz="3600" b="0" i="0" u="none" strike="noStrike" cap="none" spc="0" normalizeH="0" baseline="0" dirty="0">
                <a:ln>
                  <a:noFill/>
                </a:ln>
                <a:solidFill>
                  <a:schemeClr val="bg1"/>
                </a:solidFill>
                <a:effectLst/>
                <a:uFillTx/>
                <a:latin typeface="Chalkduster"/>
                <a:ea typeface="+mn-ea"/>
                <a:cs typeface="Chalkduster"/>
                <a:sym typeface="Helvetica Light"/>
              </a:rPr>
              <a:t> smiles are</a:t>
            </a:r>
            <a:r>
              <a:rPr kumimoji="0" lang="en-US" sz="3600" b="0" i="0" u="none" strike="noStrike" cap="none" spc="0" normalizeH="0" dirty="0">
                <a:ln>
                  <a:noFill/>
                </a:ln>
                <a:solidFill>
                  <a:schemeClr val="bg1"/>
                </a:solidFill>
                <a:effectLst/>
                <a:uFillTx/>
                <a:latin typeface="Chalkduster"/>
                <a:ea typeface="+mn-ea"/>
                <a:cs typeface="Chalkduster"/>
                <a:sym typeface="Helvetica Light"/>
              </a:rPr>
              <a:t> important</a:t>
            </a:r>
            <a:r>
              <a:rPr kumimoji="0" lang="en-US" sz="3600" b="0" i="0" u="none" strike="noStrike" cap="none" spc="0" normalizeH="0" baseline="0" dirty="0">
                <a:ln>
                  <a:noFill/>
                </a:ln>
                <a:solidFill>
                  <a:schemeClr val="bg1"/>
                </a:solidFill>
                <a:effectLst/>
                <a:uFillTx/>
                <a:latin typeface="Chalkduster"/>
                <a:ea typeface="+mn-ea"/>
                <a:cs typeface="Chalkduster"/>
                <a:sym typeface="Helvetica Light"/>
              </a:rPr>
              <a:t>.</a:t>
            </a:r>
          </a:p>
          <a:p>
            <a:pPr marL="571500" marR="0" indent="-571500" algn="l" defTabSz="584200" rtl="0" fontAlgn="auto" latinLnBrk="1" hangingPunct="0">
              <a:lnSpc>
                <a:spcPct val="100000"/>
              </a:lnSpc>
              <a:spcBef>
                <a:spcPts val="0"/>
              </a:spcBef>
              <a:spcAft>
                <a:spcPts val="0"/>
              </a:spcAft>
              <a:buClrTx/>
              <a:buSzTx/>
              <a:buFont typeface="Arial"/>
              <a:buChar char="•"/>
              <a:tabLst/>
            </a:pPr>
            <a:endParaRPr lang="en-US" dirty="0">
              <a:solidFill>
                <a:schemeClr val="bg1"/>
              </a:solidFill>
              <a:latin typeface="Chalkduster"/>
              <a:cs typeface="Chalkduster"/>
            </a:endParaRPr>
          </a:p>
          <a:p>
            <a:pPr marL="571500" marR="0" indent="-571500" algn="l" defTabSz="584200" rtl="0" fontAlgn="auto" latinLnBrk="1" hangingPunct="0">
              <a:lnSpc>
                <a:spcPct val="100000"/>
              </a:lnSpc>
              <a:spcBef>
                <a:spcPts val="0"/>
              </a:spcBef>
              <a:spcAft>
                <a:spcPts val="0"/>
              </a:spcAft>
              <a:buClrTx/>
              <a:buSzTx/>
              <a:buFont typeface="Arial"/>
              <a:buChar char="•"/>
              <a:tabLst/>
            </a:pPr>
            <a:r>
              <a:rPr kumimoji="0" lang="en-US" sz="3600" b="0" i="0" u="none" strike="noStrike" cap="none" spc="0" normalizeH="0" baseline="0" dirty="0">
                <a:ln>
                  <a:noFill/>
                </a:ln>
                <a:solidFill>
                  <a:schemeClr val="bg1"/>
                </a:solidFill>
                <a:effectLst/>
                <a:uFillTx/>
                <a:latin typeface="Chalkduster"/>
                <a:ea typeface="+mn-ea"/>
                <a:cs typeface="Chalkduster"/>
                <a:sym typeface="Helvetica Light"/>
              </a:rPr>
              <a:t>Make sure students know they matter to YOU.</a:t>
            </a:r>
          </a:p>
          <a:p>
            <a:pPr marL="571500" marR="0" indent="-571500" algn="l" defTabSz="584200" rtl="0" fontAlgn="auto" latinLnBrk="1" hangingPunct="0">
              <a:lnSpc>
                <a:spcPct val="100000"/>
              </a:lnSpc>
              <a:spcBef>
                <a:spcPts val="0"/>
              </a:spcBef>
              <a:spcAft>
                <a:spcPts val="0"/>
              </a:spcAft>
              <a:buClrTx/>
              <a:buSzTx/>
              <a:buFont typeface="Arial"/>
              <a:buChar char="•"/>
              <a:tabLst/>
            </a:pPr>
            <a:endParaRPr lang="en-US" dirty="0">
              <a:solidFill>
                <a:schemeClr val="bg1"/>
              </a:solidFill>
              <a:latin typeface="Chalkduster"/>
              <a:cs typeface="Chalkduster"/>
            </a:endParaRPr>
          </a:p>
          <a:p>
            <a:pPr marL="571500" marR="0" indent="-571500" algn="l" defTabSz="584200" rtl="0" fontAlgn="auto" latinLnBrk="1" hangingPunct="0">
              <a:lnSpc>
                <a:spcPct val="100000"/>
              </a:lnSpc>
              <a:spcBef>
                <a:spcPts val="0"/>
              </a:spcBef>
              <a:spcAft>
                <a:spcPts val="0"/>
              </a:spcAft>
              <a:buClrTx/>
              <a:buSzTx/>
              <a:buFont typeface="Arial"/>
              <a:buChar char="•"/>
              <a:tabLst/>
            </a:pPr>
            <a:r>
              <a:rPr kumimoji="0" lang="en-US" sz="3600" b="0" i="0" u="none" strike="noStrike" cap="none" spc="0" normalizeH="0" baseline="0" dirty="0">
                <a:ln>
                  <a:noFill/>
                </a:ln>
                <a:solidFill>
                  <a:schemeClr val="bg1"/>
                </a:solidFill>
                <a:effectLst/>
                <a:uFillTx/>
                <a:latin typeface="Chalkduster"/>
                <a:ea typeface="+mn-ea"/>
                <a:cs typeface="Chalkduster"/>
                <a:sym typeface="Helvetica Light"/>
              </a:rPr>
              <a:t>Have high expectations of success.</a:t>
            </a:r>
          </a:p>
          <a:p>
            <a:pPr marL="571500" marR="0" indent="-571500" algn="l" defTabSz="584200" rtl="0" fontAlgn="auto" latinLnBrk="1" hangingPunct="0">
              <a:lnSpc>
                <a:spcPct val="100000"/>
              </a:lnSpc>
              <a:spcBef>
                <a:spcPts val="0"/>
              </a:spcBef>
              <a:spcAft>
                <a:spcPts val="0"/>
              </a:spcAft>
              <a:buClrTx/>
              <a:buSzTx/>
              <a:buFont typeface="Arial"/>
              <a:buChar char="•"/>
              <a:tabLst/>
            </a:pPr>
            <a:endParaRPr lang="en-US" dirty="0">
              <a:solidFill>
                <a:schemeClr val="bg1"/>
              </a:solidFill>
              <a:latin typeface="Chalkduster"/>
              <a:cs typeface="Chalkduster"/>
            </a:endParaRPr>
          </a:p>
          <a:p>
            <a:pPr marL="571500" marR="0" indent="-571500" algn="l" defTabSz="584200" rtl="0" fontAlgn="auto" latinLnBrk="1" hangingPunct="0">
              <a:lnSpc>
                <a:spcPct val="100000"/>
              </a:lnSpc>
              <a:spcBef>
                <a:spcPts val="0"/>
              </a:spcBef>
              <a:spcAft>
                <a:spcPts val="0"/>
              </a:spcAft>
              <a:buClrTx/>
              <a:buSzTx/>
              <a:buFont typeface="Arial"/>
              <a:buChar char="•"/>
              <a:tabLst/>
            </a:pPr>
            <a:r>
              <a:rPr kumimoji="0" lang="en-US" sz="3600" b="0" i="0" u="none" strike="noStrike" cap="none" spc="0" normalizeH="0" baseline="0" dirty="0">
                <a:ln>
                  <a:noFill/>
                </a:ln>
                <a:solidFill>
                  <a:schemeClr val="bg1"/>
                </a:solidFill>
                <a:effectLst/>
                <a:uFillTx/>
                <a:latin typeface="Chalkduster"/>
                <a:ea typeface="+mn-ea"/>
                <a:cs typeface="Chalkduster"/>
                <a:sym typeface="Helvetica Light"/>
              </a:rPr>
              <a:t>Simply show</a:t>
            </a:r>
            <a:r>
              <a:rPr kumimoji="0" lang="en-US" sz="3600" b="0" i="0" u="none" strike="noStrike" cap="none" spc="0" normalizeH="0" dirty="0">
                <a:ln>
                  <a:noFill/>
                </a:ln>
                <a:solidFill>
                  <a:schemeClr val="bg1"/>
                </a:solidFill>
                <a:effectLst/>
                <a:uFillTx/>
                <a:latin typeface="Chalkduster"/>
                <a:ea typeface="+mn-ea"/>
                <a:cs typeface="Chalkduster"/>
                <a:sym typeface="Helvetica Light"/>
              </a:rPr>
              <a:t> up.</a:t>
            </a:r>
            <a:endParaRPr kumimoji="0" lang="en-US" sz="3600" b="0" i="0" u="none" strike="noStrike" cap="none" spc="0" normalizeH="0" baseline="0" dirty="0">
              <a:ln>
                <a:noFill/>
              </a:ln>
              <a:solidFill>
                <a:schemeClr val="bg1"/>
              </a:solidFill>
              <a:effectLst/>
              <a:uFillTx/>
              <a:latin typeface="Chalkduster"/>
              <a:ea typeface="+mn-ea"/>
              <a:cs typeface="Chalkduster"/>
              <a:sym typeface="Helvetica Light"/>
            </a:endParaRPr>
          </a:p>
        </p:txBody>
      </p:sp>
      <p:pic>
        <p:nvPicPr>
          <p:cNvPr id="4" name="Picture 3">
            <a:extLst>
              <a:ext uri="{FF2B5EF4-FFF2-40B4-BE49-F238E27FC236}">
                <a16:creationId xmlns:a16="http://schemas.microsoft.com/office/drawing/2014/main" id="{AEF6CFCE-6F06-DA77-E136-62967C995B97}"/>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1605860128"/>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31C2762-19B7-724E-9957-116688F67BDF}"/>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pic>
        <p:nvPicPr>
          <p:cNvPr id="5" name="Picture 4" descr="A picture containing whiteboard&#10;&#10;Description automatically generated">
            <a:extLst>
              <a:ext uri="{FF2B5EF4-FFF2-40B4-BE49-F238E27FC236}">
                <a16:creationId xmlns:a16="http://schemas.microsoft.com/office/drawing/2014/main" id="{8A78C55B-B44C-0C4B-9BDD-C6156F3E3A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47132" y="734984"/>
            <a:ext cx="8439689" cy="8255071"/>
          </a:xfrm>
          <a:prstGeom prst="rect">
            <a:avLst/>
          </a:prstGeom>
          <a:effectLst>
            <a:softEdge rad="59770"/>
          </a:effectLst>
        </p:spPr>
      </p:pic>
    </p:spTree>
    <p:extLst>
      <p:ext uri="{BB962C8B-B14F-4D97-AF65-F5344CB8AC3E}">
        <p14:creationId xmlns:p14="http://schemas.microsoft.com/office/powerpoint/2010/main" val="4221696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24097"/>
            <a:ext cx="13004799" cy="2497103"/>
          </a:xfrm>
        </p:spPr>
        <p:txBody>
          <a:bodyPr/>
          <a:lstStyle/>
          <a:p>
            <a:pPr lvl="0">
              <a:defRPr sz="1800"/>
            </a:pPr>
            <a:r>
              <a:rPr lang="en-US" sz="9600" dirty="0">
                <a:solidFill>
                  <a:srgbClr val="FFFF00"/>
                </a:solidFill>
                <a:latin typeface="Chalkduster"/>
                <a:ea typeface="Marker Felt"/>
                <a:cs typeface="Chalkduster"/>
                <a:sym typeface="Marker Felt"/>
              </a:rPr>
              <a:t>Challenge Time…</a:t>
            </a:r>
          </a:p>
        </p:txBody>
      </p:sp>
      <p:pic>
        <p:nvPicPr>
          <p:cNvPr id="4" name="Picture 3" descr="IMG_694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37737">
            <a:off x="3314157" y="2575924"/>
            <a:ext cx="6783826" cy="7299600"/>
          </a:xfrm>
          <a:prstGeom prst="rect">
            <a:avLst/>
          </a:prstGeom>
          <a:effectLst>
            <a:softEdge rad="812800"/>
          </a:effectLst>
        </p:spPr>
      </p:pic>
      <p:pic>
        <p:nvPicPr>
          <p:cNvPr id="7" name="Picture 6">
            <a:extLst>
              <a:ext uri="{FF2B5EF4-FFF2-40B4-BE49-F238E27FC236}">
                <a16:creationId xmlns:a16="http://schemas.microsoft.com/office/drawing/2014/main" id="{DAE178BA-0D2A-E14D-8184-572D9B1DD481}"/>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1918208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6135273" y="4405623"/>
            <a:ext cx="6869527" cy="2497103"/>
          </a:xfrm>
          <a:prstGeom prst="rect">
            <a:avLst/>
          </a:prstGeom>
        </p:spPr>
        <p:txBody>
          <a:bodyP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defRPr sz="1800"/>
            </a:pPr>
            <a:r>
              <a:rPr lang="en-US" sz="4400" dirty="0">
                <a:solidFill>
                  <a:schemeClr val="bg1"/>
                </a:solidFill>
                <a:latin typeface="Chalkduster"/>
                <a:ea typeface="Marker Felt"/>
                <a:cs typeface="Chalkduster"/>
                <a:sym typeface="Marker Felt"/>
              </a:rPr>
              <a:t>Write a note of gratitude honoring an act of heroism</a:t>
            </a:r>
            <a:r>
              <a:rPr lang="is-IS" sz="4400" dirty="0">
                <a:solidFill>
                  <a:schemeClr val="bg1"/>
                </a:solidFill>
                <a:latin typeface="Chalkduster"/>
                <a:ea typeface="Marker Felt"/>
                <a:cs typeface="Chalkduster"/>
                <a:sym typeface="Marker Felt"/>
              </a:rPr>
              <a:t>…</a:t>
            </a:r>
          </a:p>
          <a:p>
            <a:pPr defTabSz="914400">
              <a:defRPr sz="1800"/>
            </a:pPr>
            <a:r>
              <a:rPr lang="is-IS" sz="4400" dirty="0">
                <a:solidFill>
                  <a:schemeClr val="bg1"/>
                </a:solidFill>
                <a:latin typeface="Chalkduster"/>
                <a:ea typeface="Marker Felt"/>
                <a:cs typeface="Chalkduster"/>
                <a:sym typeface="Marker Felt"/>
              </a:rPr>
              <a:t> small or big!</a:t>
            </a:r>
            <a:br>
              <a:rPr lang="is-IS" sz="4400" dirty="0">
                <a:solidFill>
                  <a:schemeClr val="bg1"/>
                </a:solidFill>
                <a:latin typeface="Chalkduster"/>
                <a:ea typeface="Marker Felt"/>
                <a:cs typeface="Chalkduster"/>
                <a:sym typeface="Marker Felt"/>
              </a:rPr>
            </a:br>
            <a:r>
              <a:rPr lang="en-US" sz="4400" dirty="0">
                <a:solidFill>
                  <a:schemeClr val="bg1"/>
                </a:solidFill>
                <a:latin typeface="Chalkduster"/>
                <a:ea typeface="Marker Felt"/>
                <a:cs typeface="Chalkduster"/>
                <a:sym typeface="Marker Felt"/>
              </a:rPr>
              <a:t> </a:t>
            </a:r>
          </a:p>
          <a:p>
            <a:pPr defTabSz="914400">
              <a:defRPr sz="1800"/>
            </a:pPr>
            <a:r>
              <a:rPr lang="en-US" sz="4400" dirty="0">
                <a:solidFill>
                  <a:schemeClr val="bg1"/>
                </a:solidFill>
                <a:latin typeface="Chalkduster"/>
                <a:ea typeface="Marker Felt"/>
                <a:cs typeface="Chalkduster"/>
                <a:sym typeface="Marker Felt"/>
              </a:rPr>
              <a:t>(Don’t forget to deliver it!)</a:t>
            </a:r>
          </a:p>
        </p:txBody>
      </p:sp>
      <p:pic>
        <p:nvPicPr>
          <p:cNvPr id="2" name="Picture 1" descr="IMG_0345.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730" y="2784496"/>
            <a:ext cx="5782170" cy="4677007"/>
          </a:xfrm>
          <a:prstGeom prst="rect">
            <a:avLst/>
          </a:prstGeom>
          <a:effectLst>
            <a:softEdge rad="101600"/>
          </a:effectLst>
        </p:spPr>
      </p:pic>
      <p:pic>
        <p:nvPicPr>
          <p:cNvPr id="4" name="Picture 3" descr="Heroes Badge.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39826" y="3023852"/>
            <a:ext cx="1052570" cy="925601"/>
          </a:xfrm>
          <a:prstGeom prst="rect">
            <a:avLst/>
          </a:prstGeom>
        </p:spPr>
      </p:pic>
      <p:pic>
        <p:nvPicPr>
          <p:cNvPr id="6" name="Picture 5" descr="IMG_6942.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798207">
            <a:off x="9352272" y="1857931"/>
            <a:ext cx="2303005" cy="2168255"/>
          </a:xfrm>
          <a:prstGeom prst="rect">
            <a:avLst/>
          </a:prstGeom>
          <a:effectLst>
            <a:softEdge rad="88900"/>
          </a:effectLst>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925234">
            <a:off x="353519" y="301489"/>
            <a:ext cx="1589802" cy="1961264"/>
          </a:xfrm>
          <a:prstGeom prst="rect">
            <a:avLst/>
          </a:prstGeom>
          <a:effectLst>
            <a:softEdge rad="50800"/>
          </a:effectLst>
        </p:spPr>
      </p:pic>
      <p:sp>
        <p:nvSpPr>
          <p:cNvPr id="10" name="Title 1"/>
          <p:cNvSpPr txBox="1">
            <a:spLocks/>
          </p:cNvSpPr>
          <p:nvPr/>
        </p:nvSpPr>
        <p:spPr>
          <a:xfrm>
            <a:off x="2099480" y="0"/>
            <a:ext cx="10573174" cy="2015920"/>
          </a:xfrm>
          <a:prstGeom prst="rect">
            <a:avLst/>
          </a:prstGeom>
          <a:ln w="12700">
            <a:miter lim="400000"/>
          </a:ln>
          <a:extLst>
            <a:ext uri="{C572A759-6A51-4108-AA02-DFA0A04FC94B}">
              <ma14:wrappingTextBoxFlag xmlns="" xmlns:ma14="http://schemas.microsoft.com/office/mac/drawingml/2011/main" val="1"/>
            </a:ext>
          </a:extLst>
        </p:spPr>
        <p:txBody>
          <a:bodyPr lIns="91436" tIns="45719" rIns="91436"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algn="l" defTabSz="914400">
              <a:lnSpc>
                <a:spcPct val="130000"/>
              </a:lnSpc>
            </a:pPr>
            <a:r>
              <a:rPr lang="en-US" sz="6000" dirty="0">
                <a:solidFill>
                  <a:srgbClr val="FFFF00"/>
                </a:solidFill>
                <a:latin typeface="Chalkduster"/>
                <a:cs typeface="Chalkduster"/>
              </a:rPr>
              <a:t>Challenge</a:t>
            </a:r>
          </a:p>
          <a:p>
            <a:pPr algn="l" defTabSz="914400">
              <a:lnSpc>
                <a:spcPct val="130000"/>
              </a:lnSpc>
            </a:pPr>
            <a:r>
              <a:rPr lang="en-US" sz="4400" dirty="0">
                <a:solidFill>
                  <a:srgbClr val="FFFF00"/>
                </a:solidFill>
                <a:latin typeface="Chalkduster"/>
                <a:cs typeface="Chalkduster"/>
              </a:rPr>
              <a:t>Attitude of Gratitude</a:t>
            </a:r>
          </a:p>
        </p:txBody>
      </p:sp>
      <p:pic>
        <p:nvPicPr>
          <p:cNvPr id="13" name="Picture 12" descr="Heroes Badge.png">
            <a:extLst>
              <a:ext uri="{FF2B5EF4-FFF2-40B4-BE49-F238E27FC236}">
                <a16:creationId xmlns:a16="http://schemas.microsoft.com/office/drawing/2014/main" id="{2F126DF7-65EA-AC4C-80E5-D6920CB28E4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85601" y="325142"/>
            <a:ext cx="1494258" cy="1499692"/>
          </a:xfrm>
          <a:prstGeom prst="rect">
            <a:avLst/>
          </a:prstGeom>
        </p:spPr>
      </p:pic>
      <p:pic>
        <p:nvPicPr>
          <p:cNvPr id="14" name="Picture 13">
            <a:extLst>
              <a:ext uri="{FF2B5EF4-FFF2-40B4-BE49-F238E27FC236}">
                <a16:creationId xmlns:a16="http://schemas.microsoft.com/office/drawing/2014/main" id="{666FB7D0-B842-7640-87FE-786D2C1744D5}"/>
              </a:ext>
            </a:extLst>
          </p:cNvPr>
          <p:cNvPicPr>
            <a:picLocks noChangeAspect="1"/>
          </p:cNvPicPr>
          <p:nvPr/>
        </p:nvPicPr>
        <p:blipFill>
          <a:blip r:embed="rId7"/>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33377730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921278">
            <a:off x="353518" y="301488"/>
            <a:ext cx="1552113" cy="1914769"/>
          </a:xfrm>
          <a:prstGeom prst="rect">
            <a:avLst/>
          </a:prstGeom>
          <a:effectLst>
            <a:softEdge rad="50800"/>
          </a:effectLst>
        </p:spPr>
      </p:pic>
      <p:sp>
        <p:nvSpPr>
          <p:cNvPr id="10" name="Title 1"/>
          <p:cNvSpPr txBox="1">
            <a:spLocks/>
          </p:cNvSpPr>
          <p:nvPr/>
        </p:nvSpPr>
        <p:spPr>
          <a:xfrm>
            <a:off x="2006490" y="0"/>
            <a:ext cx="10573174" cy="2015920"/>
          </a:xfrm>
          <a:prstGeom prst="rect">
            <a:avLst/>
          </a:prstGeom>
          <a:ln w="12700">
            <a:miter lim="400000"/>
          </a:ln>
          <a:extLst>
            <a:ext uri="{C572A759-6A51-4108-AA02-DFA0A04FC94B}">
              <ma14:wrappingTextBoxFlag xmlns="" xmlns:ma14="http://schemas.microsoft.com/office/mac/drawingml/2011/main" val="1"/>
            </a:ext>
          </a:extLst>
        </p:spPr>
        <p:txBody>
          <a:bodyPr lIns="91436" tIns="45719" rIns="91436"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algn="l" defTabSz="914400">
              <a:lnSpc>
                <a:spcPct val="130000"/>
              </a:lnSpc>
            </a:pPr>
            <a:r>
              <a:rPr lang="en-US" sz="6000" dirty="0">
                <a:solidFill>
                  <a:srgbClr val="FFFF00"/>
                </a:solidFill>
                <a:latin typeface="Chalkduster"/>
                <a:cs typeface="Chalkduster"/>
              </a:rPr>
              <a:t>Challenge</a:t>
            </a:r>
          </a:p>
          <a:p>
            <a:pPr algn="l" defTabSz="914400">
              <a:lnSpc>
                <a:spcPct val="130000"/>
              </a:lnSpc>
            </a:pPr>
            <a:r>
              <a:rPr lang="en-US" sz="4400" dirty="0">
                <a:solidFill>
                  <a:srgbClr val="FFFF00"/>
                </a:solidFill>
                <a:latin typeface="Chalkduster"/>
                <a:cs typeface="Chalkduster"/>
              </a:rPr>
              <a:t>Attitude of Gratitude</a:t>
            </a:r>
          </a:p>
        </p:txBody>
      </p:sp>
      <p:pic>
        <p:nvPicPr>
          <p:cNvPr id="14" name="Picture 13">
            <a:extLst>
              <a:ext uri="{FF2B5EF4-FFF2-40B4-BE49-F238E27FC236}">
                <a16:creationId xmlns:a16="http://schemas.microsoft.com/office/drawing/2014/main" id="{666FB7D0-B842-7640-87FE-786D2C1744D5}"/>
              </a:ext>
            </a:extLst>
          </p:cNvPr>
          <p:cNvPicPr>
            <a:picLocks noChangeAspect="1"/>
          </p:cNvPicPr>
          <p:nvPr/>
        </p:nvPicPr>
        <p:blipFill>
          <a:blip r:embed="rId4"/>
          <a:stretch>
            <a:fillRect/>
          </a:stretch>
        </p:blipFill>
        <p:spPr>
          <a:xfrm rot="10800000" flipH="1" flipV="1">
            <a:off x="11738344" y="8978361"/>
            <a:ext cx="1190453" cy="675997"/>
          </a:xfrm>
          <a:prstGeom prst="rect">
            <a:avLst/>
          </a:prstGeom>
        </p:spPr>
      </p:pic>
      <p:pic>
        <p:nvPicPr>
          <p:cNvPr id="3" name="Picture 2">
            <a:extLst>
              <a:ext uri="{FF2B5EF4-FFF2-40B4-BE49-F238E27FC236}">
                <a16:creationId xmlns:a16="http://schemas.microsoft.com/office/drawing/2014/main" id="{56A62983-7BEC-4D45-A1D9-BC003795671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5503" y="2493703"/>
            <a:ext cx="8166670" cy="6125003"/>
          </a:xfrm>
          <a:prstGeom prst="rect">
            <a:avLst/>
          </a:prstGeom>
          <a:effectLst>
            <a:softEdge rad="139700"/>
          </a:effectLst>
        </p:spPr>
      </p:pic>
      <p:pic>
        <p:nvPicPr>
          <p:cNvPr id="6" name="Picture 5">
            <a:extLst>
              <a:ext uri="{FF2B5EF4-FFF2-40B4-BE49-F238E27FC236}">
                <a16:creationId xmlns:a16="http://schemas.microsoft.com/office/drawing/2014/main" id="{7F868401-C7B1-BB4C-8A73-2E03E0B65949}"/>
              </a:ext>
            </a:extLst>
          </p:cNvPr>
          <p:cNvPicPr>
            <a:picLocks noChangeAspect="1"/>
          </p:cNvPicPr>
          <p:nvPr/>
        </p:nvPicPr>
        <p:blipFill rotWithShape="1">
          <a:blip r:embed="rId6">
            <a:extLst>
              <a:ext uri="{28A0092B-C50C-407E-A947-70E740481C1C}">
                <a14:useLocalDpi xmlns:a14="http://schemas.microsoft.com/office/drawing/2010/main" val="0"/>
              </a:ext>
            </a:extLst>
          </a:blip>
          <a:srcRect l="21219" t="6383" r="18941" b="3458"/>
          <a:stretch/>
        </p:blipFill>
        <p:spPr>
          <a:xfrm>
            <a:off x="9150565" y="945396"/>
            <a:ext cx="3718892" cy="7470841"/>
          </a:xfrm>
          <a:prstGeom prst="rect">
            <a:avLst/>
          </a:prstGeom>
          <a:effectLst>
            <a:softEdge rad="127000"/>
          </a:effectLst>
        </p:spPr>
      </p:pic>
    </p:spTree>
    <p:extLst>
      <p:ext uri="{BB962C8B-B14F-4D97-AF65-F5344CB8AC3E}">
        <p14:creationId xmlns:p14="http://schemas.microsoft.com/office/powerpoint/2010/main" val="16758073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306" y="4288076"/>
            <a:ext cx="12922494" cy="3516858"/>
          </a:xfrm>
          <a:prstGeom prst="rect">
            <a:avLst/>
          </a:prstGeom>
          <a:noFill/>
        </p:spPr>
        <p:txBody>
          <a:bodyPr wrap="square" lIns="130046" tIns="65023" rIns="130046" bIns="65023" rtlCol="0">
            <a:spAutoFit/>
          </a:bodyPr>
          <a:lstStyle/>
          <a:p>
            <a:r>
              <a:rPr lang="en-US" sz="4400" dirty="0">
                <a:solidFill>
                  <a:schemeClr val="bg1"/>
                </a:solidFill>
                <a:latin typeface="Chalkduster"/>
                <a:cs typeface="Chalkduster"/>
              </a:rPr>
              <a:t>Share a time you were a Hero to a student or colleague.</a:t>
            </a:r>
          </a:p>
          <a:p>
            <a:endParaRPr lang="en-US" sz="4400" dirty="0">
              <a:solidFill>
                <a:schemeClr val="bg1"/>
              </a:solidFill>
              <a:latin typeface="Chalkduster"/>
              <a:cs typeface="Chalkduster"/>
            </a:endParaRPr>
          </a:p>
          <a:p>
            <a:r>
              <a:rPr lang="en-US" sz="4400" dirty="0">
                <a:solidFill>
                  <a:schemeClr val="bg1"/>
                </a:solidFill>
                <a:latin typeface="Chalkduster"/>
                <a:cs typeface="Chalkduster"/>
              </a:rPr>
              <a:t>Share a time when a student or colleague was a Hero for you.</a:t>
            </a:r>
          </a:p>
        </p:txBody>
      </p:sp>
      <p:pic>
        <p:nvPicPr>
          <p:cNvPr id="6" name="Picture 5" descr="IMG_028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020882">
            <a:off x="599964" y="409693"/>
            <a:ext cx="2502918" cy="3077944"/>
          </a:xfrm>
          <a:prstGeom prst="rect">
            <a:avLst/>
          </a:prstGeom>
          <a:effectLst>
            <a:softEdge rad="63500"/>
          </a:effectLst>
        </p:spPr>
      </p:pic>
      <p:sp>
        <p:nvSpPr>
          <p:cNvPr id="7" name="Text Box 3"/>
          <p:cNvSpPr txBox="1">
            <a:spLocks noChangeArrowheads="1"/>
          </p:cNvSpPr>
          <p:nvPr/>
        </p:nvSpPr>
        <p:spPr bwMode="auto">
          <a:xfrm>
            <a:off x="1140852" y="956736"/>
            <a:ext cx="7978985" cy="1054646"/>
          </a:xfrm>
          <a:prstGeom prst="rect">
            <a:avLst/>
          </a:prstGeom>
          <a:noFill/>
          <a:ln w="9525">
            <a:noFill/>
            <a:miter lim="800000"/>
            <a:headEnd/>
            <a:tailEnd/>
          </a:ln>
          <a:effectLst/>
        </p:spPr>
        <p:txBody>
          <a:bodyPr wrap="square" lIns="130046" tIns="65023" rIns="130046" bIns="65023">
            <a:prstTxWarp prst="textNoShape">
              <a:avLst/>
            </a:prstTxWarp>
            <a:spAutoFit/>
          </a:bodyPr>
          <a:lstStyle/>
          <a:p>
            <a:pPr algn="ctr">
              <a:defRPr/>
            </a:pPr>
            <a:r>
              <a:rPr lang="en-US" sz="6000" dirty="0">
                <a:solidFill>
                  <a:srgbClr val="FFFF00"/>
                </a:solidFill>
                <a:effectLst>
                  <a:outerShdw blurRad="50800" dist="38100" dir="2700000">
                    <a:srgbClr val="000000">
                      <a:alpha val="43000"/>
                    </a:srgbClr>
                  </a:outerShdw>
                </a:effectLst>
                <a:latin typeface="Chalkduster"/>
                <a:cs typeface="Chalkduster"/>
              </a:rPr>
              <a:t>Reflect</a:t>
            </a:r>
          </a:p>
        </p:txBody>
      </p:sp>
      <p:pic>
        <p:nvPicPr>
          <p:cNvPr id="12" name="Picture 11" descr="Heroes Badge.png">
            <a:extLst>
              <a:ext uri="{FF2B5EF4-FFF2-40B4-BE49-F238E27FC236}">
                <a16:creationId xmlns:a16="http://schemas.microsoft.com/office/drawing/2014/main" id="{C225452A-D136-564C-A47E-66B096CD94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2868" y="325142"/>
            <a:ext cx="2226991" cy="2235090"/>
          </a:xfrm>
          <a:prstGeom prst="rect">
            <a:avLst/>
          </a:prstGeom>
        </p:spPr>
      </p:pic>
      <p:pic>
        <p:nvPicPr>
          <p:cNvPr id="5" name="Picture 4">
            <a:extLst>
              <a:ext uri="{FF2B5EF4-FFF2-40B4-BE49-F238E27FC236}">
                <a16:creationId xmlns:a16="http://schemas.microsoft.com/office/drawing/2014/main" id="{7F12A911-CF33-1389-6166-D4D3EB253804}"/>
              </a:ext>
            </a:extLst>
          </p:cNvPr>
          <p:cNvPicPr>
            <a:picLocks noChangeAspect="1"/>
          </p:cNvPicPr>
          <p:nvPr/>
        </p:nvPicPr>
        <p:blipFill>
          <a:blip r:embed="rId5"/>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18875072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Shape 138"/>
          <p:cNvSpPr/>
          <p:nvPr/>
        </p:nvSpPr>
        <p:spPr>
          <a:xfrm>
            <a:off x="885611" y="-3101441"/>
            <a:ext cx="4662981" cy="15583755"/>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a:defRPr sz="5500">
                <a:solidFill>
                  <a:srgbClr val="000000"/>
                </a:solidFill>
                <a:latin typeface="Marker Felt"/>
                <a:ea typeface="Marker Felt"/>
                <a:cs typeface="Marker Felt"/>
                <a:sym typeface="Marker Felt"/>
              </a:defRPr>
            </a:pPr>
            <a:endParaRPr dirty="0"/>
          </a:p>
          <a:p>
            <a:pPr>
              <a:defRPr sz="7100">
                <a:solidFill>
                  <a:srgbClr val="000000"/>
                </a:solidFill>
                <a:latin typeface="Marker Felt"/>
                <a:ea typeface="Marker Felt"/>
                <a:cs typeface="Marker Felt"/>
                <a:sym typeface="Marker Felt"/>
              </a:defRPr>
            </a:pPr>
            <a:endParaRPr dirty="0"/>
          </a:p>
          <a:p>
            <a:pPr>
              <a:defRPr sz="7100">
                <a:solidFill>
                  <a:srgbClr val="000000"/>
                </a:solidFill>
                <a:latin typeface="Marker Felt"/>
                <a:ea typeface="Marker Felt"/>
                <a:cs typeface="Marker Felt"/>
                <a:sym typeface="Marker Felt"/>
              </a:defRPr>
            </a:pPr>
            <a:endParaRPr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sz="800" dirty="0"/>
          </a:p>
          <a:p>
            <a:pPr>
              <a:defRPr sz="7100">
                <a:solidFill>
                  <a:srgbClr val="000000"/>
                </a:solidFill>
                <a:latin typeface="Marker Felt"/>
                <a:ea typeface="Marker Felt"/>
                <a:cs typeface="Marker Felt"/>
                <a:sym typeface="Marker Felt"/>
              </a:defRPr>
            </a:pPr>
            <a:endParaRPr lang="en-US" dirty="0">
              <a:solidFill>
                <a:schemeClr val="bg1"/>
              </a:solidFill>
              <a:latin typeface="Chalkduster"/>
              <a:cs typeface="Chalkduster"/>
            </a:endParaRPr>
          </a:p>
          <a:p>
            <a:pPr>
              <a:defRPr sz="7100">
                <a:solidFill>
                  <a:srgbClr val="000000"/>
                </a:solidFill>
                <a:latin typeface="Marker Felt"/>
                <a:ea typeface="Marker Felt"/>
                <a:cs typeface="Marker Felt"/>
                <a:sym typeface="Marker Felt"/>
              </a:defRPr>
            </a:pPr>
            <a:endParaRPr lang="en-US" dirty="0">
              <a:solidFill>
                <a:schemeClr val="bg1"/>
              </a:solidFill>
              <a:latin typeface="Chalkduster"/>
              <a:cs typeface="Chalkduster"/>
            </a:endParaRPr>
          </a:p>
          <a:p>
            <a:pPr>
              <a:defRPr sz="7100">
                <a:solidFill>
                  <a:srgbClr val="000000"/>
                </a:solidFill>
                <a:latin typeface="Marker Felt"/>
                <a:ea typeface="Marker Felt"/>
                <a:cs typeface="Marker Felt"/>
                <a:sym typeface="Marker Felt"/>
              </a:defRPr>
            </a:pPr>
            <a:endParaRPr lang="en-US" sz="6000" dirty="0">
              <a:solidFill>
                <a:schemeClr val="bg1"/>
              </a:solidFill>
              <a:latin typeface="Chalkduster"/>
              <a:cs typeface="Chalkduster"/>
            </a:endParaRPr>
          </a:p>
          <a:p>
            <a:pPr>
              <a:defRPr sz="7100">
                <a:solidFill>
                  <a:srgbClr val="000000"/>
                </a:solidFill>
                <a:latin typeface="Marker Felt"/>
                <a:ea typeface="Marker Felt"/>
                <a:cs typeface="Marker Felt"/>
                <a:sym typeface="Marker Felt"/>
              </a:defRPr>
            </a:pPr>
            <a:endParaRPr lang="en-US" sz="3200" dirty="0">
              <a:solidFill>
                <a:schemeClr val="bg1"/>
              </a:solidFill>
              <a:latin typeface="Chalkduster"/>
              <a:cs typeface="Chalkduster"/>
            </a:endParaRPr>
          </a:p>
          <a:p>
            <a:pPr>
              <a:defRPr sz="7100">
                <a:solidFill>
                  <a:srgbClr val="000000"/>
                </a:solidFill>
                <a:latin typeface="Marker Felt"/>
                <a:ea typeface="Marker Felt"/>
                <a:cs typeface="Marker Felt"/>
                <a:sym typeface="Marker Felt"/>
              </a:defRPr>
            </a:pPr>
            <a:endParaRPr dirty="0">
              <a:solidFill>
                <a:srgbClr val="C82506"/>
              </a:solidFill>
            </a:endParaRPr>
          </a:p>
          <a:p>
            <a:pPr>
              <a:defRPr sz="6000">
                <a:solidFill>
                  <a:srgbClr val="000000"/>
                </a:solidFill>
                <a:latin typeface="Marker Felt"/>
                <a:ea typeface="Marker Felt"/>
                <a:cs typeface="Marker Felt"/>
                <a:sym typeface="Marker Felt"/>
              </a:defRPr>
            </a:pPr>
            <a:endParaRPr dirty="0">
              <a:solidFill>
                <a:srgbClr val="C82506"/>
              </a:solidFill>
            </a:endParaRPr>
          </a:p>
          <a:p>
            <a:pPr>
              <a:defRPr sz="6000">
                <a:solidFill>
                  <a:srgbClr val="000000"/>
                </a:solidFill>
                <a:latin typeface="Marker Felt"/>
                <a:ea typeface="Marker Felt"/>
                <a:cs typeface="Marker Felt"/>
                <a:sym typeface="Marker Felt"/>
              </a:defRPr>
            </a:pPr>
            <a:endParaRPr dirty="0">
              <a:solidFill>
                <a:srgbClr val="C82506"/>
              </a:solidFill>
            </a:endParaRPr>
          </a:p>
          <a:p>
            <a:pPr>
              <a:defRPr sz="6000">
                <a:solidFill>
                  <a:srgbClr val="000000"/>
                </a:solidFill>
                <a:latin typeface="Marker Felt"/>
                <a:ea typeface="Marker Felt"/>
                <a:cs typeface="Marker Felt"/>
                <a:sym typeface="Marker Felt"/>
              </a:defRPr>
            </a:pPr>
            <a:endParaRPr dirty="0">
              <a:solidFill>
                <a:srgbClr val="C82506"/>
              </a:solidFill>
            </a:endParaRPr>
          </a:p>
          <a:p>
            <a:pPr>
              <a:defRPr sz="6000">
                <a:solidFill>
                  <a:srgbClr val="000000"/>
                </a:solidFill>
                <a:latin typeface="Marker Felt"/>
                <a:ea typeface="Marker Felt"/>
                <a:cs typeface="Marker Felt"/>
                <a:sym typeface="Marker Felt"/>
              </a:defRPr>
            </a:pPr>
            <a:endParaRPr dirty="0">
              <a:solidFill>
                <a:srgbClr val="C82506"/>
              </a:solidFill>
            </a:endParaRPr>
          </a:p>
          <a:p>
            <a:pPr marR="457200" defTabSz="457200">
              <a:defRPr sz="5000">
                <a:solidFill>
                  <a:srgbClr val="000000"/>
                </a:solidFill>
                <a:latin typeface="Marker Felt"/>
                <a:ea typeface="Marker Felt"/>
                <a:cs typeface="Marker Felt"/>
                <a:sym typeface="Marker Felt"/>
              </a:defRPr>
            </a:pPr>
            <a:endParaRPr dirty="0">
              <a:solidFill>
                <a:srgbClr val="C82506"/>
              </a:solidFill>
            </a:endParaRPr>
          </a:p>
          <a:p>
            <a:pPr>
              <a:defRPr sz="5500">
                <a:solidFill>
                  <a:srgbClr val="000000"/>
                </a:solidFill>
                <a:latin typeface="Marker Felt"/>
                <a:ea typeface="Marker Felt"/>
                <a:cs typeface="Marker Felt"/>
                <a:sym typeface="Marker Felt"/>
              </a:defRPr>
            </a:pPr>
            <a:endParaRPr dirty="0">
              <a:solidFill>
                <a:srgbClr val="C82506"/>
              </a:solidFill>
            </a:endParaRPr>
          </a:p>
          <a:p>
            <a:pPr>
              <a:defRPr sz="3400">
                <a:solidFill>
                  <a:srgbClr val="000000"/>
                </a:solidFill>
                <a:latin typeface="Marker Felt"/>
                <a:ea typeface="Marker Felt"/>
                <a:cs typeface="Marker Felt"/>
                <a:sym typeface="Marker Felt"/>
              </a:defRPr>
            </a:pPr>
            <a:endParaRPr dirty="0">
              <a:solidFill>
                <a:srgbClr val="C82506"/>
              </a:solidFill>
            </a:endParaRPr>
          </a:p>
          <a:p>
            <a:pPr>
              <a:defRPr sz="3700">
                <a:solidFill>
                  <a:srgbClr val="000000"/>
                </a:solidFill>
                <a:latin typeface="Marker Felt"/>
                <a:ea typeface="Marker Felt"/>
                <a:cs typeface="Marker Felt"/>
                <a:sym typeface="Marker Felt"/>
              </a:defRPr>
            </a:pPr>
            <a:endParaRPr dirty="0">
              <a:solidFill>
                <a:srgbClr val="C82506"/>
              </a:solidFill>
            </a:endParaRPr>
          </a:p>
        </p:txBody>
      </p:sp>
      <p:sp>
        <p:nvSpPr>
          <p:cNvPr id="140" name="Shape 140"/>
          <p:cNvSpPr/>
          <p:nvPr/>
        </p:nvSpPr>
        <p:spPr>
          <a:xfrm>
            <a:off x="3382949" y="1916987"/>
            <a:ext cx="11787496" cy="11413381"/>
          </a:xfrm>
          <a:prstGeom prst="rect">
            <a:avLst/>
          </a:prstGeom>
          <a:ln w="12700">
            <a:miter lim="400000"/>
          </a:ln>
          <a:extLst>
            <a:ext uri="{C572A759-6A51-4108-AA02-DFA0A04FC94B}">
              <ma14:wrappingTextBoxFlag xmlns="" xmlns:ma14="http://schemas.microsoft.com/office/mac/drawingml/2011/main" val="1"/>
            </a:ext>
          </a:extLst>
        </p:spPr>
        <p:txBody>
          <a:bodyPr wrap="square" lIns="50800" tIns="50800" rIns="50800" bIns="50800" anchor="ctr">
            <a:spAutoFit/>
          </a:bodyPr>
          <a:lstStyle/>
          <a:p>
            <a:pPr>
              <a:defRPr sz="5500">
                <a:solidFill>
                  <a:srgbClr val="000000"/>
                </a:solidFill>
                <a:latin typeface="Marker Felt"/>
                <a:ea typeface="Marker Felt"/>
                <a:cs typeface="Marker Felt"/>
                <a:sym typeface="Marker Felt"/>
              </a:defRPr>
            </a:pPr>
            <a:endParaRPr dirty="0"/>
          </a:p>
          <a:p>
            <a:pPr>
              <a:defRPr sz="7100">
                <a:solidFill>
                  <a:srgbClr val="000000"/>
                </a:solidFill>
                <a:latin typeface="Marker Felt"/>
                <a:ea typeface="Marker Felt"/>
                <a:cs typeface="Marker Felt"/>
                <a:sym typeface="Marker Felt"/>
              </a:defRPr>
            </a:pPr>
            <a:endParaRPr dirty="0"/>
          </a:p>
          <a:p>
            <a:pPr>
              <a:defRPr sz="7100">
                <a:solidFill>
                  <a:srgbClr val="000000"/>
                </a:solidFill>
                <a:latin typeface="Marker Felt"/>
                <a:ea typeface="Marker Felt"/>
                <a:cs typeface="Marker Felt"/>
                <a:sym typeface="Marker Felt"/>
              </a:defRPr>
            </a:pPr>
            <a:endParaRPr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sz="800" dirty="0"/>
          </a:p>
          <a:p>
            <a:pPr>
              <a:defRPr sz="3400">
                <a:solidFill>
                  <a:srgbClr val="000000"/>
                </a:solidFill>
                <a:latin typeface="Marker Felt"/>
                <a:ea typeface="Marker Felt"/>
                <a:cs typeface="Marker Felt"/>
                <a:sym typeface="Marker Felt"/>
              </a:defRPr>
            </a:pPr>
            <a:endParaRPr lang="en-US" dirty="0">
              <a:solidFill>
                <a:srgbClr val="FFFFFF"/>
              </a:solidFill>
              <a:latin typeface="Chalkduster"/>
              <a:cs typeface="Chalkduster"/>
            </a:endParaRPr>
          </a:p>
          <a:p>
            <a:pPr>
              <a:defRPr sz="3400">
                <a:solidFill>
                  <a:srgbClr val="000000"/>
                </a:solidFill>
                <a:latin typeface="Marker Felt"/>
                <a:ea typeface="Marker Felt"/>
                <a:cs typeface="Marker Felt"/>
                <a:sym typeface="Marker Felt"/>
              </a:defRPr>
            </a:pPr>
            <a:endParaRPr dirty="0">
              <a:solidFill>
                <a:srgbClr val="FFFFFF"/>
              </a:solidFill>
              <a:latin typeface="Chalkduster"/>
              <a:cs typeface="Chalkduster"/>
            </a:endParaRPr>
          </a:p>
          <a:p>
            <a:pPr>
              <a:defRPr sz="3400">
                <a:solidFill>
                  <a:srgbClr val="000000"/>
                </a:solidFill>
                <a:latin typeface="Marker Felt"/>
                <a:ea typeface="Marker Felt"/>
                <a:cs typeface="Marker Felt"/>
                <a:sym typeface="Marker Felt"/>
              </a:defRPr>
            </a:pPr>
            <a:endParaRPr dirty="0">
              <a:solidFill>
                <a:srgbClr val="FFFFFF"/>
              </a:solidFill>
              <a:latin typeface="Chalkduster"/>
              <a:cs typeface="Chalkduster"/>
            </a:endParaRPr>
          </a:p>
          <a:p>
            <a:pPr>
              <a:defRPr sz="6000">
                <a:solidFill>
                  <a:srgbClr val="000000"/>
                </a:solidFill>
                <a:latin typeface="Marker Felt"/>
                <a:ea typeface="Marker Felt"/>
                <a:cs typeface="Marker Felt"/>
                <a:sym typeface="Marker Felt"/>
              </a:defRPr>
            </a:pPr>
            <a:endParaRPr dirty="0">
              <a:solidFill>
                <a:srgbClr val="C82506"/>
              </a:solidFill>
            </a:endParaRPr>
          </a:p>
          <a:p>
            <a:pPr>
              <a:defRPr sz="6000">
                <a:solidFill>
                  <a:srgbClr val="000000"/>
                </a:solidFill>
                <a:latin typeface="Marker Felt"/>
                <a:ea typeface="Marker Felt"/>
                <a:cs typeface="Marker Felt"/>
                <a:sym typeface="Marker Felt"/>
              </a:defRPr>
            </a:pPr>
            <a:endParaRPr dirty="0">
              <a:solidFill>
                <a:srgbClr val="C82506"/>
              </a:solidFill>
            </a:endParaRPr>
          </a:p>
          <a:p>
            <a:pPr>
              <a:defRPr sz="6000">
                <a:solidFill>
                  <a:srgbClr val="000000"/>
                </a:solidFill>
                <a:latin typeface="Marker Felt"/>
                <a:ea typeface="Marker Felt"/>
                <a:cs typeface="Marker Felt"/>
                <a:sym typeface="Marker Felt"/>
              </a:defRPr>
            </a:pPr>
            <a:endParaRPr dirty="0">
              <a:solidFill>
                <a:srgbClr val="C82506"/>
              </a:solidFill>
            </a:endParaRPr>
          </a:p>
          <a:p>
            <a:pPr marR="457200" defTabSz="457200">
              <a:defRPr sz="5000">
                <a:solidFill>
                  <a:srgbClr val="000000"/>
                </a:solidFill>
                <a:latin typeface="Marker Felt"/>
                <a:ea typeface="Marker Felt"/>
                <a:cs typeface="Marker Felt"/>
                <a:sym typeface="Marker Felt"/>
              </a:defRPr>
            </a:pPr>
            <a:endParaRPr dirty="0">
              <a:solidFill>
                <a:srgbClr val="C82506"/>
              </a:solidFill>
            </a:endParaRPr>
          </a:p>
          <a:p>
            <a:pPr>
              <a:defRPr sz="5500">
                <a:solidFill>
                  <a:srgbClr val="000000"/>
                </a:solidFill>
                <a:latin typeface="Marker Felt"/>
                <a:ea typeface="Marker Felt"/>
                <a:cs typeface="Marker Felt"/>
                <a:sym typeface="Marker Felt"/>
              </a:defRPr>
            </a:pPr>
            <a:endParaRPr dirty="0">
              <a:solidFill>
                <a:srgbClr val="C82506"/>
              </a:solidFill>
            </a:endParaRPr>
          </a:p>
          <a:p>
            <a:pPr>
              <a:defRPr sz="3400">
                <a:solidFill>
                  <a:srgbClr val="000000"/>
                </a:solidFill>
                <a:latin typeface="Marker Felt"/>
                <a:ea typeface="Marker Felt"/>
                <a:cs typeface="Marker Felt"/>
                <a:sym typeface="Marker Felt"/>
              </a:defRPr>
            </a:pPr>
            <a:endParaRPr dirty="0">
              <a:solidFill>
                <a:srgbClr val="C82506"/>
              </a:solidFill>
            </a:endParaRPr>
          </a:p>
          <a:p>
            <a:pPr>
              <a:defRPr sz="3700">
                <a:solidFill>
                  <a:srgbClr val="000000"/>
                </a:solidFill>
                <a:latin typeface="Marker Felt"/>
                <a:ea typeface="Marker Felt"/>
                <a:cs typeface="Marker Felt"/>
                <a:sym typeface="Marker Felt"/>
              </a:defRPr>
            </a:pPr>
            <a:endParaRPr dirty="0">
              <a:solidFill>
                <a:srgbClr val="C82506"/>
              </a:solidFill>
            </a:endParaRPr>
          </a:p>
        </p:txBody>
      </p:sp>
      <p:pic>
        <p:nvPicPr>
          <p:cNvPr id="11" name="Picture 10">
            <a:extLst>
              <a:ext uri="{FF2B5EF4-FFF2-40B4-BE49-F238E27FC236}">
                <a16:creationId xmlns:a16="http://schemas.microsoft.com/office/drawing/2014/main" id="{CD44E23E-5DDE-1A4C-910B-122FC44535AF}"/>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pic>
        <p:nvPicPr>
          <p:cNvPr id="16" name="Picture 15" descr="Heroes Badge.png">
            <a:extLst>
              <a:ext uri="{FF2B5EF4-FFF2-40B4-BE49-F238E27FC236}">
                <a16:creationId xmlns:a16="http://schemas.microsoft.com/office/drawing/2014/main" id="{812CE1E4-FCA8-2744-85F1-0F5A9EE3F5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879" y="216976"/>
            <a:ext cx="2146213" cy="2154018"/>
          </a:xfrm>
          <a:prstGeom prst="rect">
            <a:avLst/>
          </a:prstGeom>
        </p:spPr>
      </p:pic>
      <p:pic>
        <p:nvPicPr>
          <p:cNvPr id="3" name="Picture 2" descr="A paper with text on it&#10;&#10;Description automatically generated">
            <a:extLst>
              <a:ext uri="{FF2B5EF4-FFF2-40B4-BE49-F238E27FC236}">
                <a16:creationId xmlns:a16="http://schemas.microsoft.com/office/drawing/2014/main" id="{5E0C5790-3F40-385B-656E-2261CAD857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145024">
            <a:off x="761041" y="2518155"/>
            <a:ext cx="5934801" cy="6655991"/>
          </a:xfrm>
          <a:prstGeom prst="rect">
            <a:avLst/>
          </a:prstGeom>
        </p:spPr>
      </p:pic>
      <p:pic>
        <p:nvPicPr>
          <p:cNvPr id="2" name="Picture 1" descr="A list of students who are in a classroom&#10;&#10;Description automatically generated with medium confidence">
            <a:extLst>
              <a:ext uri="{FF2B5EF4-FFF2-40B4-BE49-F238E27FC236}">
                <a16:creationId xmlns:a16="http://schemas.microsoft.com/office/drawing/2014/main" id="{1FBE51B4-5FF6-2B0A-2BB4-87A408F7DA7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720977">
            <a:off x="5839393" y="752146"/>
            <a:ext cx="6183220" cy="7666568"/>
          </a:xfrm>
          <a:prstGeom prst="rect">
            <a:avLst/>
          </a:prstGeom>
        </p:spPr>
      </p:pic>
    </p:spTree>
    <p:extLst>
      <p:ext uri="{BB962C8B-B14F-4D97-AF65-F5344CB8AC3E}">
        <p14:creationId xmlns:p14="http://schemas.microsoft.com/office/powerpoint/2010/main" val="1978458147"/>
      </p:ext>
    </p:extLst>
  </p:cSld>
  <p:clrMapOvr>
    <a:masterClrMapping/>
  </p:clrMapOvr>
  <mc:AlternateContent xmlns:mc="http://schemas.openxmlformats.org/markup-compatibility/2006" xmlns:p14="http://schemas.microsoft.com/office/powerpoint/2010/main">
    <mc:Choice Requires="p14">
      <p:transition spd="slow" p14:dur="1500">
        <p:dissolve/>
      </p:transition>
    </mc:Choice>
    <mc:Fallback xmlns="">
      <p:transition spd="slow">
        <p:dissolv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C3EAB1-7640-3AB9-EF41-2F92998C2D45}"/>
            </a:ext>
          </a:extLst>
        </p:cNvPr>
        <p:cNvGrpSpPr/>
        <p:nvPr/>
      </p:nvGrpSpPr>
      <p:grpSpPr>
        <a:xfrm>
          <a:off x="0" y="0"/>
          <a:ext cx="0" cy="0"/>
          <a:chOff x="0" y="0"/>
          <a:chExt cx="0" cy="0"/>
        </a:xfrm>
      </p:grpSpPr>
      <p:sp>
        <p:nvSpPr>
          <p:cNvPr id="138" name="Shape 138">
            <a:extLst>
              <a:ext uri="{FF2B5EF4-FFF2-40B4-BE49-F238E27FC236}">
                <a16:creationId xmlns:a16="http://schemas.microsoft.com/office/drawing/2014/main" id="{E6801F2A-E097-45FA-472C-FD0B0A452833}"/>
              </a:ext>
            </a:extLst>
          </p:cNvPr>
          <p:cNvSpPr/>
          <p:nvPr/>
        </p:nvSpPr>
        <p:spPr>
          <a:xfrm>
            <a:off x="885611" y="-3566390"/>
            <a:ext cx="4662981" cy="15583755"/>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a:defRPr sz="5500">
                <a:solidFill>
                  <a:srgbClr val="000000"/>
                </a:solidFill>
                <a:latin typeface="Marker Felt"/>
                <a:ea typeface="Marker Felt"/>
                <a:cs typeface="Marker Felt"/>
                <a:sym typeface="Marker Felt"/>
              </a:defRPr>
            </a:pPr>
            <a:endParaRPr dirty="0"/>
          </a:p>
          <a:p>
            <a:pPr>
              <a:defRPr sz="7100">
                <a:solidFill>
                  <a:srgbClr val="000000"/>
                </a:solidFill>
                <a:latin typeface="Marker Felt"/>
                <a:ea typeface="Marker Felt"/>
                <a:cs typeface="Marker Felt"/>
                <a:sym typeface="Marker Felt"/>
              </a:defRPr>
            </a:pPr>
            <a:endParaRPr dirty="0"/>
          </a:p>
          <a:p>
            <a:pPr>
              <a:defRPr sz="7100">
                <a:solidFill>
                  <a:srgbClr val="000000"/>
                </a:solidFill>
                <a:latin typeface="Marker Felt"/>
                <a:ea typeface="Marker Felt"/>
                <a:cs typeface="Marker Felt"/>
                <a:sym typeface="Marker Felt"/>
              </a:defRPr>
            </a:pPr>
            <a:endParaRPr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sz="800" dirty="0"/>
          </a:p>
          <a:p>
            <a:pPr>
              <a:defRPr sz="7100">
                <a:solidFill>
                  <a:srgbClr val="000000"/>
                </a:solidFill>
                <a:latin typeface="Marker Felt"/>
                <a:ea typeface="Marker Felt"/>
                <a:cs typeface="Marker Felt"/>
                <a:sym typeface="Marker Felt"/>
              </a:defRPr>
            </a:pPr>
            <a:endParaRPr lang="en-US" dirty="0">
              <a:solidFill>
                <a:schemeClr val="bg1"/>
              </a:solidFill>
              <a:latin typeface="Chalkduster"/>
              <a:cs typeface="Chalkduster"/>
            </a:endParaRPr>
          </a:p>
          <a:p>
            <a:pPr>
              <a:defRPr sz="7100">
                <a:solidFill>
                  <a:srgbClr val="000000"/>
                </a:solidFill>
                <a:latin typeface="Marker Felt"/>
                <a:ea typeface="Marker Felt"/>
                <a:cs typeface="Marker Felt"/>
                <a:sym typeface="Marker Felt"/>
              </a:defRPr>
            </a:pPr>
            <a:endParaRPr lang="en-US" dirty="0">
              <a:solidFill>
                <a:schemeClr val="bg1"/>
              </a:solidFill>
              <a:latin typeface="Chalkduster"/>
              <a:cs typeface="Chalkduster"/>
            </a:endParaRPr>
          </a:p>
          <a:p>
            <a:pPr>
              <a:defRPr sz="7100">
                <a:solidFill>
                  <a:srgbClr val="000000"/>
                </a:solidFill>
                <a:latin typeface="Marker Felt"/>
                <a:ea typeface="Marker Felt"/>
                <a:cs typeface="Marker Felt"/>
                <a:sym typeface="Marker Felt"/>
              </a:defRPr>
            </a:pPr>
            <a:endParaRPr lang="en-US" sz="6000" dirty="0">
              <a:solidFill>
                <a:schemeClr val="bg1"/>
              </a:solidFill>
              <a:latin typeface="Chalkduster"/>
              <a:cs typeface="Chalkduster"/>
            </a:endParaRPr>
          </a:p>
          <a:p>
            <a:pPr>
              <a:defRPr sz="7100">
                <a:solidFill>
                  <a:srgbClr val="000000"/>
                </a:solidFill>
                <a:latin typeface="Marker Felt"/>
                <a:ea typeface="Marker Felt"/>
                <a:cs typeface="Marker Felt"/>
                <a:sym typeface="Marker Felt"/>
              </a:defRPr>
            </a:pPr>
            <a:endParaRPr lang="en-US" sz="3200" dirty="0">
              <a:solidFill>
                <a:schemeClr val="bg1"/>
              </a:solidFill>
              <a:latin typeface="Chalkduster"/>
              <a:cs typeface="Chalkduster"/>
            </a:endParaRPr>
          </a:p>
          <a:p>
            <a:pPr>
              <a:defRPr sz="7100">
                <a:solidFill>
                  <a:srgbClr val="000000"/>
                </a:solidFill>
                <a:latin typeface="Marker Felt"/>
                <a:ea typeface="Marker Felt"/>
                <a:cs typeface="Marker Felt"/>
                <a:sym typeface="Marker Felt"/>
              </a:defRPr>
            </a:pPr>
            <a:endParaRPr dirty="0">
              <a:solidFill>
                <a:srgbClr val="C82506"/>
              </a:solidFill>
            </a:endParaRPr>
          </a:p>
          <a:p>
            <a:pPr>
              <a:defRPr sz="6000">
                <a:solidFill>
                  <a:srgbClr val="000000"/>
                </a:solidFill>
                <a:latin typeface="Marker Felt"/>
                <a:ea typeface="Marker Felt"/>
                <a:cs typeface="Marker Felt"/>
                <a:sym typeface="Marker Felt"/>
              </a:defRPr>
            </a:pPr>
            <a:endParaRPr dirty="0">
              <a:solidFill>
                <a:srgbClr val="C82506"/>
              </a:solidFill>
            </a:endParaRPr>
          </a:p>
          <a:p>
            <a:pPr>
              <a:defRPr sz="6000">
                <a:solidFill>
                  <a:srgbClr val="000000"/>
                </a:solidFill>
                <a:latin typeface="Marker Felt"/>
                <a:ea typeface="Marker Felt"/>
                <a:cs typeface="Marker Felt"/>
                <a:sym typeface="Marker Felt"/>
              </a:defRPr>
            </a:pPr>
            <a:endParaRPr dirty="0">
              <a:solidFill>
                <a:srgbClr val="C82506"/>
              </a:solidFill>
            </a:endParaRPr>
          </a:p>
          <a:p>
            <a:pPr>
              <a:defRPr sz="6000">
                <a:solidFill>
                  <a:srgbClr val="000000"/>
                </a:solidFill>
                <a:latin typeface="Marker Felt"/>
                <a:ea typeface="Marker Felt"/>
                <a:cs typeface="Marker Felt"/>
                <a:sym typeface="Marker Felt"/>
              </a:defRPr>
            </a:pPr>
            <a:endParaRPr dirty="0">
              <a:solidFill>
                <a:srgbClr val="C82506"/>
              </a:solidFill>
            </a:endParaRPr>
          </a:p>
          <a:p>
            <a:pPr>
              <a:defRPr sz="6000">
                <a:solidFill>
                  <a:srgbClr val="000000"/>
                </a:solidFill>
                <a:latin typeface="Marker Felt"/>
                <a:ea typeface="Marker Felt"/>
                <a:cs typeface="Marker Felt"/>
                <a:sym typeface="Marker Felt"/>
              </a:defRPr>
            </a:pPr>
            <a:endParaRPr dirty="0">
              <a:solidFill>
                <a:srgbClr val="C82506"/>
              </a:solidFill>
            </a:endParaRPr>
          </a:p>
          <a:p>
            <a:pPr marR="457200" defTabSz="457200">
              <a:defRPr sz="5000">
                <a:solidFill>
                  <a:srgbClr val="000000"/>
                </a:solidFill>
                <a:latin typeface="Marker Felt"/>
                <a:ea typeface="Marker Felt"/>
                <a:cs typeface="Marker Felt"/>
                <a:sym typeface="Marker Felt"/>
              </a:defRPr>
            </a:pPr>
            <a:endParaRPr dirty="0">
              <a:solidFill>
                <a:srgbClr val="C82506"/>
              </a:solidFill>
            </a:endParaRPr>
          </a:p>
          <a:p>
            <a:pPr>
              <a:defRPr sz="5500">
                <a:solidFill>
                  <a:srgbClr val="000000"/>
                </a:solidFill>
                <a:latin typeface="Marker Felt"/>
                <a:ea typeface="Marker Felt"/>
                <a:cs typeface="Marker Felt"/>
                <a:sym typeface="Marker Felt"/>
              </a:defRPr>
            </a:pPr>
            <a:endParaRPr dirty="0">
              <a:solidFill>
                <a:srgbClr val="C82506"/>
              </a:solidFill>
            </a:endParaRPr>
          </a:p>
          <a:p>
            <a:pPr>
              <a:defRPr sz="3400">
                <a:solidFill>
                  <a:srgbClr val="000000"/>
                </a:solidFill>
                <a:latin typeface="Marker Felt"/>
                <a:ea typeface="Marker Felt"/>
                <a:cs typeface="Marker Felt"/>
                <a:sym typeface="Marker Felt"/>
              </a:defRPr>
            </a:pPr>
            <a:endParaRPr dirty="0">
              <a:solidFill>
                <a:srgbClr val="C82506"/>
              </a:solidFill>
            </a:endParaRPr>
          </a:p>
          <a:p>
            <a:pPr>
              <a:defRPr sz="3700">
                <a:solidFill>
                  <a:srgbClr val="000000"/>
                </a:solidFill>
                <a:latin typeface="Marker Felt"/>
                <a:ea typeface="Marker Felt"/>
                <a:cs typeface="Marker Felt"/>
                <a:sym typeface="Marker Felt"/>
              </a:defRPr>
            </a:pPr>
            <a:endParaRPr dirty="0">
              <a:solidFill>
                <a:srgbClr val="C82506"/>
              </a:solidFill>
            </a:endParaRPr>
          </a:p>
        </p:txBody>
      </p:sp>
      <p:sp>
        <p:nvSpPr>
          <p:cNvPr id="140" name="Shape 140">
            <a:extLst>
              <a:ext uri="{FF2B5EF4-FFF2-40B4-BE49-F238E27FC236}">
                <a16:creationId xmlns:a16="http://schemas.microsoft.com/office/drawing/2014/main" id="{D9FA52BE-F945-F742-7B22-5F23536C0478}"/>
              </a:ext>
            </a:extLst>
          </p:cNvPr>
          <p:cNvSpPr/>
          <p:nvPr/>
        </p:nvSpPr>
        <p:spPr>
          <a:xfrm>
            <a:off x="3382949" y="1916987"/>
            <a:ext cx="11787496" cy="11413381"/>
          </a:xfrm>
          <a:prstGeom prst="rect">
            <a:avLst/>
          </a:prstGeom>
          <a:ln w="12700">
            <a:miter lim="400000"/>
          </a:ln>
          <a:extLst>
            <a:ext uri="{C572A759-6A51-4108-AA02-DFA0A04FC94B}">
              <ma14:wrappingTextBoxFlag xmlns="" xmlns:ma14="http://schemas.microsoft.com/office/mac/drawingml/2011/main" val="1"/>
            </a:ext>
          </a:extLst>
        </p:spPr>
        <p:txBody>
          <a:bodyPr wrap="square" lIns="50800" tIns="50800" rIns="50800" bIns="50800" anchor="ctr">
            <a:spAutoFit/>
          </a:bodyPr>
          <a:lstStyle/>
          <a:p>
            <a:pPr>
              <a:defRPr sz="5500">
                <a:solidFill>
                  <a:srgbClr val="000000"/>
                </a:solidFill>
                <a:latin typeface="Marker Felt"/>
                <a:ea typeface="Marker Felt"/>
                <a:cs typeface="Marker Felt"/>
                <a:sym typeface="Marker Felt"/>
              </a:defRPr>
            </a:pPr>
            <a:endParaRPr dirty="0"/>
          </a:p>
          <a:p>
            <a:pPr>
              <a:defRPr sz="7100">
                <a:solidFill>
                  <a:srgbClr val="000000"/>
                </a:solidFill>
                <a:latin typeface="Marker Felt"/>
                <a:ea typeface="Marker Felt"/>
                <a:cs typeface="Marker Felt"/>
                <a:sym typeface="Marker Felt"/>
              </a:defRPr>
            </a:pPr>
            <a:endParaRPr dirty="0"/>
          </a:p>
          <a:p>
            <a:pPr>
              <a:defRPr sz="7100">
                <a:solidFill>
                  <a:srgbClr val="000000"/>
                </a:solidFill>
                <a:latin typeface="Marker Felt"/>
                <a:ea typeface="Marker Felt"/>
                <a:cs typeface="Marker Felt"/>
                <a:sym typeface="Marker Felt"/>
              </a:defRPr>
            </a:pPr>
            <a:endParaRPr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sz="800" dirty="0"/>
          </a:p>
          <a:p>
            <a:pPr>
              <a:defRPr sz="3400">
                <a:solidFill>
                  <a:srgbClr val="000000"/>
                </a:solidFill>
                <a:latin typeface="Marker Felt"/>
                <a:ea typeface="Marker Felt"/>
                <a:cs typeface="Marker Felt"/>
                <a:sym typeface="Marker Felt"/>
              </a:defRPr>
            </a:pPr>
            <a:endParaRPr lang="en-US" dirty="0">
              <a:solidFill>
                <a:srgbClr val="FFFFFF"/>
              </a:solidFill>
              <a:latin typeface="Chalkduster"/>
              <a:cs typeface="Chalkduster"/>
            </a:endParaRPr>
          </a:p>
          <a:p>
            <a:pPr>
              <a:defRPr sz="3400">
                <a:solidFill>
                  <a:srgbClr val="000000"/>
                </a:solidFill>
                <a:latin typeface="Marker Felt"/>
                <a:ea typeface="Marker Felt"/>
                <a:cs typeface="Marker Felt"/>
                <a:sym typeface="Marker Felt"/>
              </a:defRPr>
            </a:pPr>
            <a:endParaRPr dirty="0">
              <a:solidFill>
                <a:srgbClr val="FFFFFF"/>
              </a:solidFill>
              <a:latin typeface="Chalkduster"/>
              <a:cs typeface="Chalkduster"/>
            </a:endParaRPr>
          </a:p>
          <a:p>
            <a:pPr>
              <a:defRPr sz="3400">
                <a:solidFill>
                  <a:srgbClr val="000000"/>
                </a:solidFill>
                <a:latin typeface="Marker Felt"/>
                <a:ea typeface="Marker Felt"/>
                <a:cs typeface="Marker Felt"/>
                <a:sym typeface="Marker Felt"/>
              </a:defRPr>
            </a:pPr>
            <a:endParaRPr dirty="0">
              <a:solidFill>
                <a:srgbClr val="FFFFFF"/>
              </a:solidFill>
              <a:latin typeface="Chalkduster"/>
              <a:cs typeface="Chalkduster"/>
            </a:endParaRPr>
          </a:p>
          <a:p>
            <a:pPr>
              <a:defRPr sz="6000">
                <a:solidFill>
                  <a:srgbClr val="000000"/>
                </a:solidFill>
                <a:latin typeface="Marker Felt"/>
                <a:ea typeface="Marker Felt"/>
                <a:cs typeface="Marker Felt"/>
                <a:sym typeface="Marker Felt"/>
              </a:defRPr>
            </a:pPr>
            <a:endParaRPr dirty="0">
              <a:solidFill>
                <a:srgbClr val="C82506"/>
              </a:solidFill>
            </a:endParaRPr>
          </a:p>
          <a:p>
            <a:pPr>
              <a:defRPr sz="6000">
                <a:solidFill>
                  <a:srgbClr val="000000"/>
                </a:solidFill>
                <a:latin typeface="Marker Felt"/>
                <a:ea typeface="Marker Felt"/>
                <a:cs typeface="Marker Felt"/>
                <a:sym typeface="Marker Felt"/>
              </a:defRPr>
            </a:pPr>
            <a:endParaRPr dirty="0">
              <a:solidFill>
                <a:srgbClr val="C82506"/>
              </a:solidFill>
            </a:endParaRPr>
          </a:p>
          <a:p>
            <a:pPr>
              <a:defRPr sz="6000">
                <a:solidFill>
                  <a:srgbClr val="000000"/>
                </a:solidFill>
                <a:latin typeface="Marker Felt"/>
                <a:ea typeface="Marker Felt"/>
                <a:cs typeface="Marker Felt"/>
                <a:sym typeface="Marker Felt"/>
              </a:defRPr>
            </a:pPr>
            <a:endParaRPr dirty="0">
              <a:solidFill>
                <a:srgbClr val="C82506"/>
              </a:solidFill>
            </a:endParaRPr>
          </a:p>
          <a:p>
            <a:pPr marR="457200" defTabSz="457200">
              <a:defRPr sz="5000">
                <a:solidFill>
                  <a:srgbClr val="000000"/>
                </a:solidFill>
                <a:latin typeface="Marker Felt"/>
                <a:ea typeface="Marker Felt"/>
                <a:cs typeface="Marker Felt"/>
                <a:sym typeface="Marker Felt"/>
              </a:defRPr>
            </a:pPr>
            <a:endParaRPr dirty="0">
              <a:solidFill>
                <a:srgbClr val="C82506"/>
              </a:solidFill>
            </a:endParaRPr>
          </a:p>
          <a:p>
            <a:pPr>
              <a:defRPr sz="5500">
                <a:solidFill>
                  <a:srgbClr val="000000"/>
                </a:solidFill>
                <a:latin typeface="Marker Felt"/>
                <a:ea typeface="Marker Felt"/>
                <a:cs typeface="Marker Felt"/>
                <a:sym typeface="Marker Felt"/>
              </a:defRPr>
            </a:pPr>
            <a:endParaRPr dirty="0">
              <a:solidFill>
                <a:srgbClr val="C82506"/>
              </a:solidFill>
            </a:endParaRPr>
          </a:p>
          <a:p>
            <a:pPr>
              <a:defRPr sz="3400">
                <a:solidFill>
                  <a:srgbClr val="000000"/>
                </a:solidFill>
                <a:latin typeface="Marker Felt"/>
                <a:ea typeface="Marker Felt"/>
                <a:cs typeface="Marker Felt"/>
                <a:sym typeface="Marker Felt"/>
              </a:defRPr>
            </a:pPr>
            <a:endParaRPr dirty="0">
              <a:solidFill>
                <a:srgbClr val="C82506"/>
              </a:solidFill>
            </a:endParaRPr>
          </a:p>
          <a:p>
            <a:pPr>
              <a:defRPr sz="3700">
                <a:solidFill>
                  <a:srgbClr val="000000"/>
                </a:solidFill>
                <a:latin typeface="Marker Felt"/>
                <a:ea typeface="Marker Felt"/>
                <a:cs typeface="Marker Felt"/>
                <a:sym typeface="Marker Felt"/>
              </a:defRPr>
            </a:pPr>
            <a:endParaRPr dirty="0">
              <a:solidFill>
                <a:srgbClr val="C82506"/>
              </a:solidFill>
            </a:endParaRPr>
          </a:p>
        </p:txBody>
      </p:sp>
      <p:sp>
        <p:nvSpPr>
          <p:cNvPr id="2" name="TextBox 1">
            <a:extLst>
              <a:ext uri="{FF2B5EF4-FFF2-40B4-BE49-F238E27FC236}">
                <a16:creationId xmlns:a16="http://schemas.microsoft.com/office/drawing/2014/main" id="{35DF4AEA-7CA0-D8BB-C45B-FBDE161765E6}"/>
              </a:ext>
            </a:extLst>
          </p:cNvPr>
          <p:cNvSpPr txBox="1"/>
          <p:nvPr/>
        </p:nvSpPr>
        <p:spPr>
          <a:xfrm>
            <a:off x="-668200" y="437235"/>
            <a:ext cx="13487909" cy="222625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6600" b="0" i="0" u="none" strike="noStrike" cap="none" spc="0" normalizeH="0" baseline="0" dirty="0">
                <a:ln>
                  <a:noFill/>
                </a:ln>
                <a:solidFill>
                  <a:srgbClr val="FFFF00"/>
                </a:solidFill>
                <a:effectLst/>
                <a:uFillTx/>
                <a:latin typeface="Chalkduster"/>
                <a:cs typeface="Chalkduster"/>
                <a:sym typeface="Helvetica Light"/>
              </a:rPr>
              <a:t>Taking</a:t>
            </a:r>
            <a:r>
              <a:rPr kumimoji="0" lang="en-US" sz="6600" b="0" i="0" u="none" strike="noStrike" cap="none" spc="0" normalizeH="0" dirty="0">
                <a:ln>
                  <a:noFill/>
                </a:ln>
                <a:solidFill>
                  <a:srgbClr val="FFFF00"/>
                </a:solidFill>
                <a:effectLst/>
                <a:uFillTx/>
                <a:latin typeface="Chalkduster"/>
                <a:cs typeface="Chalkduster"/>
                <a:sym typeface="Helvetica Light"/>
              </a:rPr>
              <a:t> Action</a:t>
            </a:r>
            <a:endParaRPr lang="en-US" sz="6600" dirty="0">
              <a:solidFill>
                <a:srgbClr val="FFFFFF"/>
              </a:solidFill>
              <a:latin typeface="Chalkduster"/>
              <a:cs typeface="Chalkduster"/>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sz="7200" b="0" i="0" u="none" strike="noStrike" cap="none" spc="0" normalizeH="0" baseline="0" dirty="0">
              <a:ln>
                <a:noFill/>
              </a:ln>
              <a:solidFill>
                <a:srgbClr val="FFFFFF"/>
              </a:solidFill>
              <a:effectLst/>
              <a:uFillTx/>
              <a:latin typeface="Chalkduster"/>
              <a:ea typeface="+mn-ea"/>
              <a:cs typeface="Chalkduster"/>
              <a:sym typeface="Helvetica Light"/>
            </a:endParaRPr>
          </a:p>
        </p:txBody>
      </p:sp>
      <p:pic>
        <p:nvPicPr>
          <p:cNvPr id="8" name="Picture 7">
            <a:extLst>
              <a:ext uri="{FF2B5EF4-FFF2-40B4-BE49-F238E27FC236}">
                <a16:creationId xmlns:a16="http://schemas.microsoft.com/office/drawing/2014/main" id="{329A4DB7-D403-0D3D-53A5-C48A900B24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148395">
            <a:off x="308437" y="140514"/>
            <a:ext cx="1617499" cy="1989692"/>
          </a:xfrm>
          <a:prstGeom prst="rect">
            <a:avLst/>
          </a:prstGeom>
          <a:effectLst>
            <a:softEdge rad="113944"/>
          </a:effectLst>
        </p:spPr>
      </p:pic>
      <p:sp>
        <p:nvSpPr>
          <p:cNvPr id="9" name="TextBox 8">
            <a:extLst>
              <a:ext uri="{FF2B5EF4-FFF2-40B4-BE49-F238E27FC236}">
                <a16:creationId xmlns:a16="http://schemas.microsoft.com/office/drawing/2014/main" id="{64A187C0-24BF-B2FB-6E41-40BDE1037C5B}"/>
              </a:ext>
            </a:extLst>
          </p:cNvPr>
          <p:cNvSpPr txBox="1"/>
          <p:nvPr/>
        </p:nvSpPr>
        <p:spPr>
          <a:xfrm>
            <a:off x="431800" y="2124937"/>
            <a:ext cx="11796479" cy="7579509"/>
          </a:xfrm>
          <a:prstGeom prst="rect">
            <a:avLst/>
          </a:prstGeom>
          <a:noFill/>
        </p:spPr>
        <p:txBody>
          <a:bodyPr wrap="square" lIns="130046" tIns="65023" rIns="130046" bIns="65023" rtlCol="0">
            <a:spAutoFit/>
          </a:bodyPr>
          <a:lstStyle/>
          <a:p>
            <a:r>
              <a:rPr lang="en-US" sz="4400" dirty="0">
                <a:solidFill>
                  <a:schemeClr val="bg1"/>
                </a:solidFill>
                <a:latin typeface="Chalkduster"/>
                <a:cs typeface="Chalkduster"/>
              </a:rPr>
              <a:t>Read through the </a:t>
            </a:r>
            <a:r>
              <a:rPr lang="en-US" sz="4400" dirty="0">
                <a:solidFill>
                  <a:srgbClr val="FFFF00"/>
                </a:solidFill>
                <a:latin typeface="Chalkduster"/>
                <a:cs typeface="Chalkduster"/>
              </a:rPr>
              <a:t>Heroes</a:t>
            </a:r>
            <a:r>
              <a:rPr lang="en-US" sz="4400" dirty="0">
                <a:solidFill>
                  <a:schemeClr val="bg1"/>
                </a:solidFill>
                <a:latin typeface="Chalkduster"/>
                <a:cs typeface="Chalkduster"/>
              </a:rPr>
              <a:t> Taking Action resource.</a:t>
            </a:r>
          </a:p>
          <a:p>
            <a:endParaRPr lang="en-US" sz="4400" dirty="0">
              <a:solidFill>
                <a:schemeClr val="bg1"/>
              </a:solidFill>
              <a:latin typeface="Chalkduster"/>
              <a:cs typeface="Chalkduster"/>
            </a:endParaRPr>
          </a:p>
          <a:p>
            <a:r>
              <a:rPr lang="en-US" sz="4400" dirty="0">
                <a:solidFill>
                  <a:schemeClr val="bg1"/>
                </a:solidFill>
                <a:latin typeface="Chalkduster"/>
                <a:cs typeface="Chalkduster"/>
              </a:rPr>
              <a:t>Highlight 1-3 action statements you will intentionally try or revive.</a:t>
            </a:r>
          </a:p>
          <a:p>
            <a:endParaRPr lang="en-US" sz="4400" dirty="0">
              <a:solidFill>
                <a:schemeClr val="bg1"/>
              </a:solidFill>
              <a:latin typeface="Chalkduster"/>
              <a:cs typeface="Chalkduster"/>
            </a:endParaRPr>
          </a:p>
          <a:p>
            <a:r>
              <a:rPr lang="en-US" sz="4400" dirty="0">
                <a:solidFill>
                  <a:schemeClr val="bg1"/>
                </a:solidFill>
                <a:latin typeface="Chalkduster"/>
                <a:cs typeface="Chalkduster"/>
              </a:rPr>
              <a:t>Add one of your best Belonging strategies in the margin.</a:t>
            </a:r>
          </a:p>
          <a:p>
            <a:endParaRPr lang="en-US" sz="4400" dirty="0">
              <a:solidFill>
                <a:schemeClr val="bg1"/>
              </a:solidFill>
              <a:latin typeface="Chalkduster"/>
              <a:cs typeface="Chalkduster"/>
            </a:endParaRPr>
          </a:p>
          <a:p>
            <a:r>
              <a:rPr lang="en-US" sz="4400" dirty="0">
                <a:solidFill>
                  <a:schemeClr val="bg1"/>
                </a:solidFill>
                <a:latin typeface="Chalkduster"/>
                <a:cs typeface="Chalkduster"/>
              </a:rPr>
              <a:t>Complete 1-3 of the </a:t>
            </a:r>
            <a:r>
              <a:rPr lang="en-US" sz="4400" dirty="0">
                <a:solidFill>
                  <a:srgbClr val="FFFF00"/>
                </a:solidFill>
                <a:latin typeface="Chalkduster"/>
                <a:cs typeface="Chalkduster"/>
              </a:rPr>
              <a:t>“I will…” </a:t>
            </a:r>
            <a:r>
              <a:rPr lang="en-US" sz="4400" dirty="0">
                <a:solidFill>
                  <a:schemeClr val="bg1"/>
                </a:solidFill>
                <a:latin typeface="Chalkduster"/>
                <a:cs typeface="Chalkduster"/>
              </a:rPr>
              <a:t>statements.</a:t>
            </a:r>
          </a:p>
        </p:txBody>
      </p:sp>
      <p:pic>
        <p:nvPicPr>
          <p:cNvPr id="13" name="Picture 12">
            <a:extLst>
              <a:ext uri="{FF2B5EF4-FFF2-40B4-BE49-F238E27FC236}">
                <a16:creationId xmlns:a16="http://schemas.microsoft.com/office/drawing/2014/main" id="{2190CB29-5EBA-A35A-C9EC-CB6411ECC69F}"/>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pic>
        <p:nvPicPr>
          <p:cNvPr id="3" name="Picture 2" descr="Heroes Badge.png">
            <a:extLst>
              <a:ext uri="{FF2B5EF4-FFF2-40B4-BE49-F238E27FC236}">
                <a16:creationId xmlns:a16="http://schemas.microsoft.com/office/drawing/2014/main" id="{DD0383F9-153A-9E88-55E9-ABA1E7089E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85601" y="325142"/>
            <a:ext cx="1494258" cy="1499692"/>
          </a:xfrm>
          <a:prstGeom prst="rect">
            <a:avLst/>
          </a:prstGeom>
        </p:spPr>
      </p:pic>
    </p:spTree>
    <p:extLst>
      <p:ext uri="{BB962C8B-B14F-4D97-AF65-F5344CB8AC3E}">
        <p14:creationId xmlns:p14="http://schemas.microsoft.com/office/powerpoint/2010/main" val="2430502670"/>
      </p:ext>
    </p:extLst>
  </p:cSld>
  <p:clrMapOvr>
    <a:masterClrMapping/>
  </p:clrMapOvr>
  <mc:AlternateContent xmlns:mc="http://schemas.openxmlformats.org/markup-compatibility/2006" xmlns:p14="http://schemas.microsoft.com/office/powerpoint/2010/main">
    <mc:Choice Requires="p14">
      <p:transition spd="slow" p14:dur="1500">
        <p:dissolve/>
      </p:transition>
    </mc:Choice>
    <mc:Fallback xmlns="">
      <p:transition spd="slow">
        <p:dissolv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016688" y="134781"/>
            <a:ext cx="11054082" cy="1385703"/>
          </a:xfrm>
        </p:spPr>
        <p:txBody>
          <a:bodyPr/>
          <a:lstStyle/>
          <a:p>
            <a:pPr lvl="0">
              <a:defRPr sz="1800"/>
            </a:pPr>
            <a:r>
              <a:rPr lang="en-US" sz="7200" dirty="0">
                <a:solidFill>
                  <a:srgbClr val="FFFF00"/>
                </a:solidFill>
                <a:latin typeface="Chalkduster"/>
                <a:ea typeface="Marker Felt"/>
                <a:cs typeface="Chalkduster"/>
                <a:sym typeface="Marker Felt"/>
              </a:rPr>
              <a:t>Sense of Accomplishment </a:t>
            </a:r>
          </a:p>
        </p:txBody>
      </p:sp>
      <p:pic>
        <p:nvPicPr>
          <p:cNvPr id="3" name="Picture 2" descr="SenseOfAccomplishment Badg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12490" y="3162168"/>
            <a:ext cx="4575909" cy="4502499"/>
          </a:xfrm>
          <a:prstGeom prst="rect">
            <a:avLst/>
          </a:prstGeom>
        </p:spPr>
      </p:pic>
      <p:pic>
        <p:nvPicPr>
          <p:cNvPr id="2" name="Picture 1">
            <a:extLst>
              <a:ext uri="{FF2B5EF4-FFF2-40B4-BE49-F238E27FC236}">
                <a16:creationId xmlns:a16="http://schemas.microsoft.com/office/drawing/2014/main" id="{6F2C1C79-9291-EFF8-23EB-F1D7D4B194D3}"/>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896783371"/>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55A9AC9-B83A-8B4B-B225-4B1A2537D97C}"/>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pic>
        <p:nvPicPr>
          <p:cNvPr id="3" name="Picture 2">
            <a:extLst>
              <a:ext uri="{FF2B5EF4-FFF2-40B4-BE49-F238E27FC236}">
                <a16:creationId xmlns:a16="http://schemas.microsoft.com/office/drawing/2014/main" id="{A6C1C8D8-E1B3-6744-8358-DD3CDAF030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96608" y="257242"/>
            <a:ext cx="7811987" cy="9090312"/>
          </a:xfrm>
          <a:prstGeom prst="rect">
            <a:avLst/>
          </a:prstGeom>
          <a:effectLst>
            <a:softEdge rad="38100"/>
          </a:effectLst>
        </p:spPr>
      </p:pic>
    </p:spTree>
    <p:extLst>
      <p:ext uri="{BB962C8B-B14F-4D97-AF65-F5344CB8AC3E}">
        <p14:creationId xmlns:p14="http://schemas.microsoft.com/office/powerpoint/2010/main" val="2882975076"/>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80E31-F049-5A44-A203-CBEBA0227508}"/>
              </a:ext>
            </a:extLst>
          </p:cNvPr>
          <p:cNvSpPr>
            <a:spLocks noGrp="1"/>
          </p:cNvSpPr>
          <p:nvPr>
            <p:ph type="title"/>
          </p:nvPr>
        </p:nvSpPr>
        <p:spPr>
          <a:xfrm>
            <a:off x="975359" y="439137"/>
            <a:ext cx="11054082" cy="2497103"/>
          </a:xfrm>
        </p:spPr>
        <p:txBody>
          <a:bodyPr/>
          <a:lstStyle/>
          <a:p>
            <a:r>
              <a:rPr lang="en-US" sz="3600" dirty="0">
                <a:solidFill>
                  <a:srgbClr val="FFFF00"/>
                </a:solidFill>
                <a:latin typeface="Chalkduster" panose="03050602040202020205" pitchFamily="66" charset="77"/>
              </a:rPr>
              <a:t>Effort and Perseverance</a:t>
            </a:r>
          </a:p>
        </p:txBody>
      </p:sp>
      <p:sp>
        <p:nvSpPr>
          <p:cNvPr id="5" name="TextBox 4">
            <a:extLst>
              <a:ext uri="{FF2B5EF4-FFF2-40B4-BE49-F238E27FC236}">
                <a16:creationId xmlns:a16="http://schemas.microsoft.com/office/drawing/2014/main" id="{2C3A45ED-ED42-FC47-8B41-E93863A7FC3D}"/>
              </a:ext>
            </a:extLst>
          </p:cNvPr>
          <p:cNvSpPr txBox="1"/>
          <p:nvPr/>
        </p:nvSpPr>
        <p:spPr>
          <a:xfrm>
            <a:off x="304800" y="9125545"/>
            <a:ext cx="2133599" cy="1593255"/>
          </a:xfrm>
          <a:prstGeom prst="rect">
            <a:avLst/>
          </a:prstGeom>
          <a:noFill/>
        </p:spPr>
        <p:txBody>
          <a:bodyPr wrap="square" lIns="130046" tIns="65023" rIns="130046" bIns="65023" rtlCol="0">
            <a:spAutoFit/>
          </a:bodyPr>
          <a:lstStyle/>
          <a:p>
            <a:r>
              <a:rPr lang="en-US" sz="3200" dirty="0">
                <a:solidFill>
                  <a:srgbClr val="FFFF00"/>
                </a:solidFill>
                <a:latin typeface="Chalkduster"/>
                <a:cs typeface="Chalkduster"/>
              </a:rPr>
              <a:t>Video</a:t>
            </a:r>
          </a:p>
          <a:p>
            <a:pPr marL="812787" indent="-812787">
              <a:buFont typeface="Arial"/>
              <a:buChar char="•"/>
            </a:pPr>
            <a:endParaRPr lang="en-US" sz="6300" dirty="0">
              <a:solidFill>
                <a:schemeClr val="bg1"/>
              </a:solidFill>
              <a:latin typeface="Chalkduster"/>
              <a:cs typeface="Chalkduster"/>
            </a:endParaRPr>
          </a:p>
        </p:txBody>
      </p:sp>
      <p:sp>
        <p:nvSpPr>
          <p:cNvPr id="6" name="Text Placeholder 2">
            <a:extLst>
              <a:ext uri="{FF2B5EF4-FFF2-40B4-BE49-F238E27FC236}">
                <a16:creationId xmlns:a16="http://schemas.microsoft.com/office/drawing/2014/main" id="{F29F3E67-380A-B736-9243-68F9465FCAB7}"/>
              </a:ext>
            </a:extLst>
          </p:cNvPr>
          <p:cNvSpPr txBox="1">
            <a:spLocks/>
          </p:cNvSpPr>
          <p:nvPr/>
        </p:nvSpPr>
        <p:spPr>
          <a:xfrm>
            <a:off x="1711441" y="2763519"/>
            <a:ext cx="9581918" cy="4226561"/>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lstStyle>
            <a:lvl1pPr marL="0" indent="0" algn="ctr">
              <a:spcBef>
                <a:spcPts val="700"/>
              </a:spcBef>
              <a:buSzTx/>
              <a:buNone/>
              <a:defRPr sz="4400">
                <a:latin typeface="Arial"/>
                <a:ea typeface="Arial"/>
                <a:cs typeface="Arial"/>
                <a:sym typeface="Arial"/>
              </a:defRPr>
            </a:lvl1pPr>
            <a:lvl2pPr marL="0" indent="457200" algn="ctr">
              <a:spcBef>
                <a:spcPts val="700"/>
              </a:spcBef>
              <a:buSzTx/>
              <a:buNone/>
              <a:defRPr sz="4400">
                <a:latin typeface="Arial"/>
                <a:ea typeface="Arial"/>
                <a:cs typeface="Arial"/>
                <a:sym typeface="Arial"/>
              </a:defRPr>
            </a:lvl2pPr>
            <a:lvl3pPr marL="0" indent="914400" algn="ctr">
              <a:spcBef>
                <a:spcPts val="700"/>
              </a:spcBef>
              <a:buSzTx/>
              <a:buNone/>
              <a:defRPr sz="4400">
                <a:latin typeface="Arial"/>
                <a:ea typeface="Arial"/>
                <a:cs typeface="Arial"/>
                <a:sym typeface="Arial"/>
              </a:defRPr>
            </a:lvl3pPr>
            <a:lvl4pPr marL="0" indent="1371600" algn="ctr">
              <a:spcBef>
                <a:spcPts val="700"/>
              </a:spcBef>
              <a:buSzTx/>
              <a:buNone/>
              <a:defRPr sz="4400">
                <a:latin typeface="Arial"/>
                <a:ea typeface="Arial"/>
                <a:cs typeface="Arial"/>
                <a:sym typeface="Arial"/>
              </a:defRPr>
            </a:lvl4pPr>
            <a:lvl5pPr marL="0" indent="1828800" algn="ctr">
              <a:spcBef>
                <a:spcPts val="700"/>
              </a:spcBef>
              <a:buSzTx/>
              <a:buNone/>
              <a:defRPr sz="4400">
                <a:latin typeface="Arial"/>
                <a:ea typeface="Arial"/>
                <a:cs typeface="Arial"/>
                <a:sym typeface="Arial"/>
              </a:defRPr>
            </a:lvl5pPr>
            <a:lvl6pPr marL="2788920" indent="-502920">
              <a:spcBef>
                <a:spcPts val="700"/>
              </a:spcBef>
              <a:buSzPct val="100000"/>
              <a:buChar char="»"/>
              <a:defRPr sz="4400">
                <a:latin typeface="Arial"/>
                <a:ea typeface="Arial"/>
                <a:cs typeface="Arial"/>
                <a:sym typeface="Arial"/>
              </a:defRPr>
            </a:lvl6pPr>
            <a:lvl7pPr marL="3246120" indent="-502920">
              <a:spcBef>
                <a:spcPts val="700"/>
              </a:spcBef>
              <a:buSzPct val="100000"/>
              <a:buChar char="»"/>
              <a:defRPr sz="4400">
                <a:latin typeface="Arial"/>
                <a:ea typeface="Arial"/>
                <a:cs typeface="Arial"/>
                <a:sym typeface="Arial"/>
              </a:defRPr>
            </a:lvl7pPr>
            <a:lvl8pPr marL="3703320" indent="-502920">
              <a:spcBef>
                <a:spcPts val="700"/>
              </a:spcBef>
              <a:buSzPct val="100000"/>
              <a:buChar char="»"/>
              <a:defRPr sz="4400">
                <a:latin typeface="Arial"/>
                <a:ea typeface="Arial"/>
                <a:cs typeface="Arial"/>
                <a:sym typeface="Arial"/>
              </a:defRPr>
            </a:lvl8pPr>
            <a:lvl9pPr marL="4160520" indent="-502920">
              <a:spcBef>
                <a:spcPts val="700"/>
              </a:spcBef>
              <a:buSzPct val="100000"/>
              <a:buChar char="»"/>
              <a:defRPr sz="4400">
                <a:latin typeface="Arial"/>
                <a:ea typeface="Arial"/>
                <a:cs typeface="Arial"/>
                <a:sym typeface="Arial"/>
              </a:defRPr>
            </a:lvl9pPr>
          </a:lstStyle>
          <a:p>
            <a:pPr defTabSz="914400"/>
            <a:r>
              <a:rPr lang="en-US" sz="3600" b="1" dirty="0">
                <a:latin typeface="Helvetica Neue" panose="02000503000000020004" pitchFamily="2" charset="0"/>
                <a:ea typeface="Helvetica Neue" panose="02000503000000020004" pitchFamily="2" charset="0"/>
                <a:cs typeface="Helvetica Neue" panose="02000503000000020004" pitchFamily="2" charset="0"/>
              </a:rPr>
              <a:t>Vimeo</a:t>
            </a:r>
          </a:p>
          <a:p>
            <a:pPr defTabSz="914400"/>
            <a:r>
              <a:rPr lang="en-US" sz="3600" b="1" dirty="0">
                <a:solidFill>
                  <a:srgbClr val="00ADEF"/>
                </a:solidFill>
                <a:latin typeface="Helvetica Neue" panose="02000503000000020004" pitchFamily="2" charset="0"/>
                <a:ea typeface="Helvetica Neue" panose="02000503000000020004" pitchFamily="2" charset="0"/>
                <a:cs typeface="Helvetica Neue" panose="02000503000000020004" pitchFamily="2" charset="0"/>
                <a:hlinkClick r:id="rId2"/>
              </a:rPr>
              <a:t>https://vimeo.com/854748561/53926aaf4e</a:t>
            </a:r>
            <a:endParaRPr lang="en-US" sz="3600" b="1" dirty="0">
              <a:latin typeface="Helvetica Neue" panose="02000503000000020004" pitchFamily="2" charset="0"/>
              <a:ea typeface="Helvetica Neue" panose="02000503000000020004" pitchFamily="2" charset="0"/>
              <a:cs typeface="Helvetica Neue" panose="02000503000000020004" pitchFamily="2" charset="0"/>
            </a:endParaRPr>
          </a:p>
          <a:p>
            <a:pPr defTabSz="914400"/>
            <a:endParaRPr lang="en-US" sz="3600" b="1" dirty="0">
              <a:latin typeface="Helvetica Neue" panose="02000503000000020004" pitchFamily="2" charset="0"/>
              <a:ea typeface="Helvetica Neue" panose="02000503000000020004" pitchFamily="2" charset="0"/>
              <a:cs typeface="Helvetica Neue" panose="02000503000000020004" pitchFamily="2" charset="0"/>
            </a:endParaRPr>
          </a:p>
          <a:p>
            <a:pPr defTabSz="914400"/>
            <a:r>
              <a:rPr lang="en-US" sz="3600" b="1" dirty="0">
                <a:latin typeface="Helvetica Neue" panose="02000503000000020004" pitchFamily="2" charset="0"/>
                <a:ea typeface="Helvetica Neue" panose="02000503000000020004" pitchFamily="2" charset="0"/>
                <a:cs typeface="Helvetica Neue" panose="02000503000000020004" pitchFamily="2" charset="0"/>
              </a:rPr>
              <a:t>YouTube</a:t>
            </a:r>
          </a:p>
          <a:p>
            <a:pPr defTabSz="914400"/>
            <a:r>
              <a:rPr lang="en-US" sz="3600" b="1" dirty="0">
                <a:latin typeface="Helvetica Neue" panose="02000503000000020004" pitchFamily="2" charset="0"/>
                <a:ea typeface="Helvetica Neue" panose="02000503000000020004" pitchFamily="2" charset="0"/>
                <a:cs typeface="Helvetica Neue" panose="02000503000000020004" pitchFamily="2" charset="0"/>
                <a:hlinkClick r:id="rId3"/>
              </a:rPr>
              <a:t>https://youtu.be/w6SgUPwJNNs </a:t>
            </a:r>
            <a:endParaRPr lang="en-US" sz="3600" b="1" dirty="0">
              <a:latin typeface="Helvetica Neue" panose="02000503000000020004" pitchFamily="2" charset="0"/>
              <a:ea typeface="Helvetica Neue" panose="02000503000000020004" pitchFamily="2" charset="0"/>
              <a:cs typeface="Helvetica Neue" panose="02000503000000020004" pitchFamily="2" charset="0"/>
            </a:endParaRPr>
          </a:p>
          <a:p>
            <a:pPr defTabSz="914400"/>
            <a:endParaRPr lang="en-US" dirty="0"/>
          </a:p>
        </p:txBody>
      </p:sp>
    </p:spTree>
    <p:extLst>
      <p:ext uri="{BB962C8B-B14F-4D97-AF65-F5344CB8AC3E}">
        <p14:creationId xmlns:p14="http://schemas.microsoft.com/office/powerpoint/2010/main" val="216745602"/>
      </p:ext>
    </p:extLst>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enseOfAccomplishment Badg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1690" y="385102"/>
            <a:ext cx="2984177" cy="2936303"/>
          </a:xfrm>
          <a:prstGeom prst="rect">
            <a:avLst/>
          </a:prstGeom>
        </p:spPr>
      </p:pic>
      <p:sp>
        <p:nvSpPr>
          <p:cNvPr id="2" name="TextBox 1"/>
          <p:cNvSpPr txBox="1"/>
          <p:nvPr/>
        </p:nvSpPr>
        <p:spPr>
          <a:xfrm>
            <a:off x="3837709" y="1390144"/>
            <a:ext cx="6288423" cy="102592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6000" b="0" i="0" u="none" strike="noStrike" cap="none" spc="0" normalizeH="0" baseline="0" dirty="0">
                <a:ln>
                  <a:noFill/>
                </a:ln>
                <a:solidFill>
                  <a:srgbClr val="FFFF00"/>
                </a:solidFill>
                <a:effectLst/>
                <a:uFillTx/>
                <a:latin typeface="Chalkduster"/>
                <a:ea typeface="+mn-ea"/>
                <a:cs typeface="Chalkduster"/>
                <a:sym typeface="Helvetica Light"/>
              </a:rPr>
              <a:t>Key Points</a:t>
            </a:r>
          </a:p>
        </p:txBody>
      </p:sp>
      <p:sp>
        <p:nvSpPr>
          <p:cNvPr id="5" name="TextBox 4"/>
          <p:cNvSpPr txBox="1"/>
          <p:nvPr/>
        </p:nvSpPr>
        <p:spPr>
          <a:xfrm>
            <a:off x="372531" y="3800103"/>
            <a:ext cx="12818534" cy="619656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571500" marR="0" indent="-571500" algn="l" defTabSz="584200" rtl="0" fontAlgn="auto" latinLnBrk="1" hangingPunct="0">
              <a:lnSpc>
                <a:spcPct val="100000"/>
              </a:lnSpc>
              <a:spcBef>
                <a:spcPts val="0"/>
              </a:spcBef>
              <a:spcAft>
                <a:spcPts val="0"/>
              </a:spcAft>
              <a:buClrTx/>
              <a:buSzTx/>
              <a:buFont typeface="Arial"/>
              <a:buChar char="•"/>
              <a:tabLst/>
            </a:pPr>
            <a:r>
              <a:rPr kumimoji="0" lang="en-US" sz="3600" b="0" i="0" u="none" strike="noStrike" cap="none" spc="0" normalizeH="0" baseline="0" dirty="0">
                <a:ln>
                  <a:noFill/>
                </a:ln>
                <a:solidFill>
                  <a:schemeClr val="bg1"/>
                </a:solidFill>
                <a:effectLst/>
                <a:uFillTx/>
                <a:latin typeface="Chalkduster"/>
                <a:ea typeface="+mn-ea"/>
                <a:cs typeface="Chalkduster"/>
                <a:sym typeface="Helvetica Light"/>
              </a:rPr>
              <a:t>Move</a:t>
            </a:r>
            <a:r>
              <a:rPr kumimoji="0" lang="en-US" sz="3600" b="0" i="0" u="none" strike="noStrike" cap="none" spc="0" normalizeH="0" dirty="0">
                <a:ln>
                  <a:noFill/>
                </a:ln>
                <a:solidFill>
                  <a:schemeClr val="bg1"/>
                </a:solidFill>
                <a:effectLst/>
                <a:uFillTx/>
                <a:latin typeface="Chalkduster"/>
                <a:ea typeface="+mn-ea"/>
                <a:cs typeface="Chalkduster"/>
                <a:sym typeface="Helvetica Light"/>
              </a:rPr>
              <a:t> beyond academic success</a:t>
            </a:r>
            <a:r>
              <a:rPr kumimoji="0" lang="mr-IN" sz="3600" b="0" i="0" u="none" strike="noStrike" cap="none" spc="0" normalizeH="0" dirty="0">
                <a:ln>
                  <a:noFill/>
                </a:ln>
                <a:solidFill>
                  <a:schemeClr val="bg1"/>
                </a:solidFill>
                <a:effectLst/>
                <a:uFillTx/>
                <a:latin typeface="Chalkduster"/>
                <a:ea typeface="+mn-ea"/>
                <a:cs typeface="Chalkduster"/>
                <a:sym typeface="Helvetica Light"/>
              </a:rPr>
              <a:t>…</a:t>
            </a:r>
            <a:endParaRPr kumimoji="0" lang="en-US" sz="3600" b="0" i="0" u="none" strike="noStrike" cap="none" spc="0" normalizeH="0" dirty="0">
              <a:ln>
                <a:noFill/>
              </a:ln>
              <a:solidFill>
                <a:schemeClr val="bg1"/>
              </a:solidFill>
              <a:effectLst/>
              <a:uFillTx/>
              <a:latin typeface="Chalkduster"/>
              <a:ea typeface="+mn-ea"/>
              <a:cs typeface="Chalkduster"/>
              <a:sym typeface="Helvetica Light"/>
            </a:endParaRPr>
          </a:p>
          <a:p>
            <a:pPr marR="0" algn="l" defTabSz="584200" rtl="0" fontAlgn="auto" latinLnBrk="1" hangingPunct="0">
              <a:lnSpc>
                <a:spcPct val="100000"/>
              </a:lnSpc>
              <a:spcBef>
                <a:spcPts val="0"/>
              </a:spcBef>
              <a:spcAft>
                <a:spcPts val="0"/>
              </a:spcAft>
              <a:buClrTx/>
              <a:buSzTx/>
              <a:tabLst/>
            </a:pPr>
            <a:r>
              <a:rPr kumimoji="0" lang="en-US" sz="3600" b="0" i="0" u="none" strike="noStrike" cap="none" spc="0" normalizeH="0" dirty="0">
                <a:ln>
                  <a:noFill/>
                </a:ln>
                <a:solidFill>
                  <a:schemeClr val="bg1"/>
                </a:solidFill>
                <a:effectLst/>
                <a:uFillTx/>
                <a:latin typeface="Chalkduster"/>
                <a:ea typeface="+mn-ea"/>
                <a:cs typeface="Chalkduster"/>
                <a:sym typeface="Helvetica Light"/>
              </a:rPr>
              <a:t>   effort, perseverance </a:t>
            </a:r>
            <a:r>
              <a:rPr lang="en-US" dirty="0">
                <a:solidFill>
                  <a:schemeClr val="bg1"/>
                </a:solidFill>
                <a:latin typeface="Chalkduster"/>
                <a:cs typeface="Chalkduster"/>
              </a:rPr>
              <a:t>&amp;</a:t>
            </a:r>
            <a:r>
              <a:rPr kumimoji="0" lang="en-US" sz="3600" b="0" i="0" u="none" strike="noStrike" cap="none" spc="0" normalizeH="0" dirty="0">
                <a:ln>
                  <a:noFill/>
                </a:ln>
                <a:solidFill>
                  <a:schemeClr val="bg1"/>
                </a:solidFill>
                <a:effectLst/>
                <a:uFillTx/>
                <a:latin typeface="Chalkduster"/>
                <a:ea typeface="+mn-ea"/>
                <a:cs typeface="Chalkduster"/>
                <a:sym typeface="Helvetica Light"/>
              </a:rPr>
              <a:t> citizenship matter.</a:t>
            </a:r>
          </a:p>
          <a:p>
            <a:pPr marR="0" algn="l" defTabSz="584200" rtl="0" fontAlgn="auto" latinLnBrk="1" hangingPunct="0">
              <a:lnSpc>
                <a:spcPct val="100000"/>
              </a:lnSpc>
              <a:spcBef>
                <a:spcPts val="0"/>
              </a:spcBef>
              <a:spcAft>
                <a:spcPts val="0"/>
              </a:spcAft>
              <a:buClrTx/>
              <a:buSzTx/>
              <a:tabLst/>
            </a:pPr>
            <a:endParaRPr lang="en-US" baseline="0" dirty="0">
              <a:solidFill>
                <a:schemeClr val="bg1"/>
              </a:solidFill>
              <a:latin typeface="Chalkduster"/>
              <a:cs typeface="Chalkduster"/>
            </a:endParaRPr>
          </a:p>
          <a:p>
            <a:pPr marL="571500" marR="0" indent="-571500" algn="l" defTabSz="584200" rtl="0" fontAlgn="auto" latinLnBrk="1" hangingPunct="0">
              <a:lnSpc>
                <a:spcPct val="100000"/>
              </a:lnSpc>
              <a:spcBef>
                <a:spcPts val="0"/>
              </a:spcBef>
              <a:spcAft>
                <a:spcPts val="0"/>
              </a:spcAft>
              <a:buClrTx/>
              <a:buSzTx/>
              <a:buFont typeface="Arial"/>
              <a:buChar char="•"/>
              <a:tabLst/>
            </a:pPr>
            <a:r>
              <a:rPr kumimoji="0" lang="en-US" sz="3600" b="0" i="0" u="none" strike="noStrike" cap="none" spc="0" normalizeH="0" dirty="0">
                <a:ln>
                  <a:noFill/>
                </a:ln>
                <a:solidFill>
                  <a:schemeClr val="bg1"/>
                </a:solidFill>
                <a:effectLst/>
                <a:uFillTx/>
                <a:latin typeface="Chalkduster"/>
                <a:ea typeface="+mn-ea"/>
                <a:cs typeface="Chalkduster"/>
                <a:sym typeface="Helvetica Light"/>
              </a:rPr>
              <a:t>Value </a:t>
            </a:r>
            <a:r>
              <a:rPr lang="en-US" dirty="0">
                <a:solidFill>
                  <a:schemeClr val="bg1"/>
                </a:solidFill>
                <a:latin typeface="Chalkduster"/>
                <a:cs typeface="Chalkduster"/>
              </a:rPr>
              <a:t>&amp; recognize </a:t>
            </a:r>
            <a:r>
              <a:rPr kumimoji="0" lang="en-US" sz="3600" b="0" i="0" u="none" strike="noStrike" cap="none" spc="0" normalizeH="0" dirty="0">
                <a:ln>
                  <a:noFill/>
                </a:ln>
                <a:solidFill>
                  <a:schemeClr val="bg1"/>
                </a:solidFill>
                <a:effectLst/>
                <a:uFillTx/>
                <a:latin typeface="Chalkduster"/>
                <a:ea typeface="+mn-ea"/>
                <a:cs typeface="Chalkduster"/>
                <a:sym typeface="Helvetica Light"/>
              </a:rPr>
              <a:t>the learning process, </a:t>
            </a:r>
          </a:p>
          <a:p>
            <a:pPr marR="0" algn="l" defTabSz="584200" rtl="0" fontAlgn="auto" latinLnBrk="1" hangingPunct="0">
              <a:lnSpc>
                <a:spcPct val="100000"/>
              </a:lnSpc>
              <a:spcBef>
                <a:spcPts val="0"/>
              </a:spcBef>
              <a:spcAft>
                <a:spcPts val="0"/>
              </a:spcAft>
              <a:buClrTx/>
              <a:buSzTx/>
              <a:tabLst/>
            </a:pPr>
            <a:r>
              <a:rPr lang="en-US" dirty="0">
                <a:solidFill>
                  <a:schemeClr val="bg1"/>
                </a:solidFill>
                <a:latin typeface="Chalkduster"/>
                <a:cs typeface="Chalkduster"/>
              </a:rPr>
              <a:t>   </a:t>
            </a:r>
            <a:r>
              <a:rPr kumimoji="0" lang="en-US" sz="3600" b="0" i="0" u="none" strike="noStrike" cap="none" spc="0" normalizeH="0" dirty="0">
                <a:ln>
                  <a:noFill/>
                </a:ln>
                <a:solidFill>
                  <a:schemeClr val="bg1"/>
                </a:solidFill>
                <a:effectLst/>
                <a:uFillTx/>
                <a:latin typeface="Chalkduster"/>
                <a:ea typeface="+mn-ea"/>
                <a:cs typeface="Chalkduster"/>
                <a:sym typeface="Helvetica Light"/>
              </a:rPr>
              <a:t>not just the final product.</a:t>
            </a:r>
          </a:p>
          <a:p>
            <a:pPr marR="0" algn="l" defTabSz="584200" rtl="0" fontAlgn="auto" latinLnBrk="1" hangingPunct="0">
              <a:lnSpc>
                <a:spcPct val="100000"/>
              </a:lnSpc>
              <a:spcBef>
                <a:spcPts val="0"/>
              </a:spcBef>
              <a:spcAft>
                <a:spcPts val="0"/>
              </a:spcAft>
              <a:buClrTx/>
              <a:buSzTx/>
              <a:tabLst/>
            </a:pPr>
            <a:endParaRPr lang="en-US" dirty="0">
              <a:solidFill>
                <a:schemeClr val="bg1"/>
              </a:solidFill>
              <a:latin typeface="Chalkduster"/>
              <a:cs typeface="Chalkduster"/>
            </a:endParaRPr>
          </a:p>
          <a:p>
            <a:pPr marL="571500" marR="0" indent="-571500" algn="l" defTabSz="584200" rtl="0" fontAlgn="auto" latinLnBrk="1" hangingPunct="0">
              <a:lnSpc>
                <a:spcPct val="100000"/>
              </a:lnSpc>
              <a:spcBef>
                <a:spcPts val="0"/>
              </a:spcBef>
              <a:spcAft>
                <a:spcPts val="0"/>
              </a:spcAft>
              <a:buClrTx/>
              <a:buSzTx/>
              <a:buFont typeface="Arial"/>
              <a:buChar char="•"/>
              <a:tabLst/>
            </a:pPr>
            <a:r>
              <a:rPr kumimoji="0" lang="en-US" sz="3600" b="0" i="0" u="none" strike="noStrike" cap="none" spc="0" normalizeH="0" dirty="0">
                <a:ln>
                  <a:noFill/>
                </a:ln>
                <a:solidFill>
                  <a:schemeClr val="bg1"/>
                </a:solidFill>
                <a:effectLst/>
                <a:uFillTx/>
                <a:latin typeface="Chalkduster"/>
                <a:ea typeface="+mn-ea"/>
                <a:cs typeface="Chalkduster"/>
                <a:sym typeface="Helvetica Light"/>
              </a:rPr>
              <a:t>Students need to establish, recognize </a:t>
            </a:r>
            <a:r>
              <a:rPr lang="en-US" dirty="0">
                <a:solidFill>
                  <a:schemeClr val="bg1"/>
                </a:solidFill>
                <a:latin typeface="Chalkduster"/>
                <a:cs typeface="Chalkduster"/>
              </a:rPr>
              <a:t>&amp;</a:t>
            </a:r>
            <a:r>
              <a:rPr kumimoji="0" lang="en-US" sz="3600" b="0" i="0" u="none" strike="noStrike" cap="none" spc="0" normalizeH="0" dirty="0">
                <a:ln>
                  <a:noFill/>
                </a:ln>
                <a:solidFill>
                  <a:schemeClr val="bg1"/>
                </a:solidFill>
                <a:effectLst/>
                <a:uFillTx/>
                <a:latin typeface="Chalkduster"/>
                <a:ea typeface="+mn-ea"/>
                <a:cs typeface="Chalkduster"/>
                <a:sym typeface="Helvetica Light"/>
              </a:rPr>
              <a:t> </a:t>
            </a:r>
          </a:p>
          <a:p>
            <a:pPr marR="0" algn="l" defTabSz="584200" rtl="0" fontAlgn="auto" latinLnBrk="1" hangingPunct="0">
              <a:lnSpc>
                <a:spcPct val="100000"/>
              </a:lnSpc>
              <a:spcBef>
                <a:spcPts val="0"/>
              </a:spcBef>
              <a:spcAft>
                <a:spcPts val="0"/>
              </a:spcAft>
              <a:buClrTx/>
              <a:buSzTx/>
              <a:tabLst/>
            </a:pPr>
            <a:r>
              <a:rPr lang="en-US" dirty="0">
                <a:solidFill>
                  <a:schemeClr val="bg1"/>
                </a:solidFill>
                <a:latin typeface="Chalkduster"/>
                <a:cs typeface="Chalkduster"/>
              </a:rPr>
              <a:t>   celebrate</a:t>
            </a:r>
            <a:r>
              <a:rPr kumimoji="0" lang="en-US" sz="3600" b="0" i="0" u="none" strike="noStrike" cap="none" spc="0" normalizeH="0" dirty="0">
                <a:ln>
                  <a:noFill/>
                </a:ln>
                <a:solidFill>
                  <a:schemeClr val="bg1"/>
                </a:solidFill>
                <a:effectLst/>
                <a:uFillTx/>
                <a:latin typeface="Chalkduster"/>
                <a:ea typeface="+mn-ea"/>
                <a:cs typeface="Chalkduster"/>
                <a:sym typeface="Helvetica Light"/>
              </a:rPr>
              <a:t> their own achievements.</a:t>
            </a:r>
          </a:p>
          <a:p>
            <a:pPr marR="0" algn="l" defTabSz="584200" rtl="0" fontAlgn="auto" latinLnBrk="1" hangingPunct="0">
              <a:lnSpc>
                <a:spcPct val="100000"/>
              </a:lnSpc>
              <a:spcBef>
                <a:spcPts val="0"/>
              </a:spcBef>
              <a:spcAft>
                <a:spcPts val="0"/>
              </a:spcAft>
              <a:buClrTx/>
              <a:buSzTx/>
              <a:tabLst/>
            </a:pPr>
            <a:endParaRPr lang="en-US" dirty="0">
              <a:solidFill>
                <a:schemeClr val="bg1"/>
              </a:solidFill>
              <a:latin typeface="Chalkduster"/>
              <a:cs typeface="Chalkduster"/>
            </a:endParaRPr>
          </a:p>
          <a:p>
            <a:pPr marR="0" algn="l" defTabSz="584200" rtl="0" fontAlgn="auto" latinLnBrk="1" hangingPunct="0">
              <a:lnSpc>
                <a:spcPct val="100000"/>
              </a:lnSpc>
              <a:spcBef>
                <a:spcPts val="0"/>
              </a:spcBef>
              <a:spcAft>
                <a:spcPts val="0"/>
              </a:spcAft>
              <a:buClrTx/>
              <a:buSzTx/>
              <a:tabLst/>
            </a:pPr>
            <a:endParaRPr kumimoji="0" lang="en-US" sz="3600" b="0" i="0" u="none" strike="noStrike" cap="none" spc="0" normalizeH="0" dirty="0">
              <a:ln>
                <a:noFill/>
              </a:ln>
              <a:solidFill>
                <a:schemeClr val="bg1"/>
              </a:solidFill>
              <a:effectLst/>
              <a:uFillTx/>
              <a:latin typeface="Chalkduster"/>
              <a:ea typeface="+mn-ea"/>
              <a:cs typeface="Chalkduster"/>
              <a:sym typeface="Helvetica Light"/>
            </a:endParaRPr>
          </a:p>
          <a:p>
            <a:pPr marR="0" algn="l" defTabSz="584200" rtl="0" fontAlgn="auto" latinLnBrk="1" hangingPunct="0">
              <a:lnSpc>
                <a:spcPct val="100000"/>
              </a:lnSpc>
              <a:spcBef>
                <a:spcPts val="0"/>
              </a:spcBef>
              <a:spcAft>
                <a:spcPts val="0"/>
              </a:spcAft>
              <a:buClrTx/>
              <a:buSzTx/>
              <a:tabLst/>
            </a:pPr>
            <a:endParaRPr lang="en-US" baseline="0" dirty="0">
              <a:solidFill>
                <a:schemeClr val="bg1"/>
              </a:solidFill>
              <a:latin typeface="Chalkduster"/>
              <a:cs typeface="Chalkduster"/>
            </a:endParaRPr>
          </a:p>
        </p:txBody>
      </p:sp>
      <p:pic>
        <p:nvPicPr>
          <p:cNvPr id="4" name="Picture 3">
            <a:extLst>
              <a:ext uri="{FF2B5EF4-FFF2-40B4-BE49-F238E27FC236}">
                <a16:creationId xmlns:a16="http://schemas.microsoft.com/office/drawing/2014/main" id="{C5978E38-C42E-E367-DAB8-52F71FFB1BA8}"/>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1197881751"/>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enseOfAccomplishment Badg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1690" y="385102"/>
            <a:ext cx="2984177" cy="2936303"/>
          </a:xfrm>
          <a:prstGeom prst="rect">
            <a:avLst/>
          </a:prstGeom>
        </p:spPr>
      </p:pic>
      <p:sp>
        <p:nvSpPr>
          <p:cNvPr id="2" name="TextBox 1"/>
          <p:cNvSpPr txBox="1"/>
          <p:nvPr/>
        </p:nvSpPr>
        <p:spPr>
          <a:xfrm>
            <a:off x="3843867" y="877680"/>
            <a:ext cx="8585200" cy="194925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6000" b="0" i="0" u="none" strike="noStrike" cap="none" spc="0" normalizeH="0" baseline="0" dirty="0">
                <a:ln>
                  <a:noFill/>
                </a:ln>
                <a:solidFill>
                  <a:srgbClr val="FFFF00"/>
                </a:solidFill>
                <a:effectLst/>
                <a:uFillTx/>
                <a:latin typeface="Chalkduster"/>
                <a:ea typeface="+mn-ea"/>
                <a:cs typeface="Chalkduster"/>
                <a:sym typeface="Helvetica Light"/>
              </a:rPr>
              <a:t>Instill a Sense</a:t>
            </a:r>
            <a:r>
              <a:rPr kumimoji="0" lang="en-US" sz="6000" b="0" i="0" u="none" strike="noStrike" cap="none" spc="0" normalizeH="0" dirty="0">
                <a:ln>
                  <a:noFill/>
                </a:ln>
                <a:solidFill>
                  <a:srgbClr val="FFFF00"/>
                </a:solidFill>
                <a:effectLst/>
                <a:uFillTx/>
                <a:latin typeface="Chalkduster"/>
                <a:ea typeface="+mn-ea"/>
                <a:cs typeface="Chalkduster"/>
                <a:sym typeface="Helvetica Light"/>
              </a:rPr>
              <a:t> of Accomplishment</a:t>
            </a:r>
            <a:endParaRPr kumimoji="0" lang="en-US" sz="6000" b="0" i="0" u="none" strike="noStrike" cap="none" spc="0" normalizeH="0" baseline="0" dirty="0">
              <a:ln>
                <a:noFill/>
              </a:ln>
              <a:solidFill>
                <a:srgbClr val="FFFF00"/>
              </a:solidFill>
              <a:effectLst/>
              <a:uFillTx/>
              <a:latin typeface="Chalkduster"/>
              <a:ea typeface="+mn-ea"/>
              <a:cs typeface="Chalkduster"/>
              <a:sym typeface="Helvetica Light"/>
            </a:endParaRPr>
          </a:p>
        </p:txBody>
      </p:sp>
      <p:sp>
        <p:nvSpPr>
          <p:cNvPr id="5" name="TextBox 4"/>
          <p:cNvSpPr txBox="1"/>
          <p:nvPr/>
        </p:nvSpPr>
        <p:spPr>
          <a:xfrm>
            <a:off x="355601" y="3016396"/>
            <a:ext cx="12649199" cy="730456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571500" indent="-571500" algn="l" rtl="0" latinLnBrk="1" hangingPunct="0">
              <a:buFont typeface="Arial"/>
              <a:buChar char="•"/>
            </a:pPr>
            <a:r>
              <a:rPr lang="en-US" dirty="0">
                <a:solidFill>
                  <a:schemeClr val="bg1"/>
                </a:solidFill>
                <a:latin typeface="Chalkduster"/>
                <a:cs typeface="Chalkduster"/>
              </a:rPr>
              <a:t>Provide students opportunities to reflect </a:t>
            </a:r>
          </a:p>
          <a:p>
            <a:pPr algn="l" rtl="0" latinLnBrk="1" hangingPunct="0"/>
            <a:r>
              <a:rPr lang="en-US" dirty="0">
                <a:solidFill>
                  <a:schemeClr val="bg1"/>
                </a:solidFill>
                <a:latin typeface="Chalkduster"/>
                <a:cs typeface="Chalkduster"/>
              </a:rPr>
              <a:t>   &amp; self assess.</a:t>
            </a:r>
          </a:p>
          <a:p>
            <a:pPr algn="l" rtl="0" latinLnBrk="1" hangingPunct="0"/>
            <a:endParaRPr lang="en-US" dirty="0">
              <a:solidFill>
                <a:schemeClr val="bg1"/>
              </a:solidFill>
              <a:latin typeface="Chalkduster"/>
              <a:cs typeface="Chalkduster"/>
            </a:endParaRPr>
          </a:p>
          <a:p>
            <a:pPr marL="571500" indent="-571500" algn="l" rtl="0" latinLnBrk="1" hangingPunct="0">
              <a:buFont typeface="Arial"/>
              <a:buChar char="•"/>
            </a:pPr>
            <a:r>
              <a:rPr lang="en-US" dirty="0">
                <a:solidFill>
                  <a:schemeClr val="bg1"/>
                </a:solidFill>
                <a:latin typeface="Chalkduster"/>
                <a:cs typeface="Chalkduster"/>
              </a:rPr>
              <a:t>Students need clarity &amp; purpose behind</a:t>
            </a:r>
            <a:br>
              <a:rPr lang="en-US" dirty="0">
                <a:solidFill>
                  <a:schemeClr val="bg1"/>
                </a:solidFill>
                <a:latin typeface="Chalkduster"/>
                <a:cs typeface="Chalkduster"/>
              </a:rPr>
            </a:br>
            <a:r>
              <a:rPr lang="en-US" dirty="0">
                <a:solidFill>
                  <a:schemeClr val="bg1"/>
                </a:solidFill>
                <a:latin typeface="Chalkduster"/>
                <a:cs typeface="Chalkduster"/>
              </a:rPr>
              <a:t>learning &amp; behavior expectations. Help</a:t>
            </a:r>
            <a:br>
              <a:rPr lang="en-US" dirty="0">
                <a:solidFill>
                  <a:schemeClr val="bg1"/>
                </a:solidFill>
                <a:latin typeface="Chalkduster"/>
                <a:cs typeface="Chalkduster"/>
              </a:rPr>
            </a:br>
            <a:r>
              <a:rPr lang="en-US" dirty="0">
                <a:solidFill>
                  <a:schemeClr val="bg1"/>
                </a:solidFill>
                <a:latin typeface="Chalkduster"/>
                <a:cs typeface="Chalkduster"/>
              </a:rPr>
              <a:t>build the why &amp; shared responsibility.</a:t>
            </a:r>
          </a:p>
          <a:p>
            <a:pPr algn="l" rtl="0" latinLnBrk="1" hangingPunct="0"/>
            <a:r>
              <a:rPr lang="en-US" dirty="0">
                <a:solidFill>
                  <a:schemeClr val="bg1"/>
                </a:solidFill>
                <a:latin typeface="Chalkduster"/>
                <a:cs typeface="Chalkduster"/>
              </a:rPr>
              <a:t>   </a:t>
            </a:r>
          </a:p>
          <a:p>
            <a:pPr marL="571500" indent="-571500" algn="l" rtl="0" latinLnBrk="1" hangingPunct="0">
              <a:buFont typeface="Arial"/>
              <a:buChar char="•"/>
            </a:pPr>
            <a:r>
              <a:rPr lang="en-US" dirty="0">
                <a:solidFill>
                  <a:schemeClr val="bg1"/>
                </a:solidFill>
                <a:latin typeface="Chalkduster"/>
                <a:cs typeface="Chalkduster"/>
              </a:rPr>
              <a:t>Provide a wide variety of opportunities for</a:t>
            </a:r>
            <a:br>
              <a:rPr lang="en-US" dirty="0">
                <a:solidFill>
                  <a:schemeClr val="bg1"/>
                </a:solidFill>
                <a:latin typeface="Chalkduster"/>
                <a:cs typeface="Chalkduster"/>
              </a:rPr>
            </a:br>
            <a:r>
              <a:rPr lang="en-US" dirty="0">
                <a:solidFill>
                  <a:schemeClr val="bg1"/>
                </a:solidFill>
                <a:latin typeface="Chalkduster"/>
                <a:cs typeface="Chalkduster"/>
              </a:rPr>
              <a:t>students to grow &amp; succeed.</a:t>
            </a:r>
          </a:p>
          <a:p>
            <a:pPr marL="571500" indent="-571500" algn="l" rtl="0" latinLnBrk="1" hangingPunct="0">
              <a:buFont typeface="Arial"/>
              <a:buChar char="•"/>
            </a:pPr>
            <a:endParaRPr lang="en-US" dirty="0">
              <a:solidFill>
                <a:schemeClr val="bg1"/>
              </a:solidFill>
              <a:latin typeface="Chalkduster"/>
              <a:cs typeface="Chalkduster"/>
            </a:endParaRPr>
          </a:p>
          <a:p>
            <a:pPr marL="571500" indent="-571500" algn="l" rtl="0" latinLnBrk="1" hangingPunct="0">
              <a:buFont typeface="Arial"/>
              <a:buChar char="•"/>
            </a:pPr>
            <a:r>
              <a:rPr lang="en-US" dirty="0">
                <a:solidFill>
                  <a:schemeClr val="bg1"/>
                </a:solidFill>
                <a:latin typeface="Chalkduster"/>
                <a:cs typeface="Chalkduster"/>
              </a:rPr>
              <a:t>Revise, revisit, redo!</a:t>
            </a:r>
          </a:p>
          <a:p>
            <a:pPr marL="571500" indent="-571500" algn="l" rtl="0" latinLnBrk="1" hangingPunct="0">
              <a:buFont typeface="Arial"/>
              <a:buChar char="•"/>
            </a:pPr>
            <a:endParaRPr lang="en-US" dirty="0">
              <a:solidFill>
                <a:schemeClr val="bg1"/>
              </a:solidFill>
              <a:latin typeface="Chalkduster"/>
              <a:cs typeface="Chalkduster"/>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4" name="Picture 3">
            <a:extLst>
              <a:ext uri="{FF2B5EF4-FFF2-40B4-BE49-F238E27FC236}">
                <a16:creationId xmlns:a16="http://schemas.microsoft.com/office/drawing/2014/main" id="{4D35A341-A038-038E-81DD-379482D6BA6D}"/>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13939843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24097"/>
            <a:ext cx="13004799" cy="2497103"/>
          </a:xfrm>
        </p:spPr>
        <p:txBody>
          <a:bodyPr/>
          <a:lstStyle/>
          <a:p>
            <a:pPr lvl="0">
              <a:defRPr sz="1800"/>
            </a:pPr>
            <a:r>
              <a:rPr lang="en-US" sz="9600" dirty="0">
                <a:solidFill>
                  <a:srgbClr val="FFFF00"/>
                </a:solidFill>
                <a:latin typeface="Chalkduster"/>
                <a:ea typeface="Marker Felt"/>
                <a:cs typeface="Chalkduster"/>
                <a:sym typeface="Marker Felt"/>
              </a:rPr>
              <a:t>Challenge Time…</a:t>
            </a:r>
          </a:p>
        </p:txBody>
      </p:sp>
      <p:pic>
        <p:nvPicPr>
          <p:cNvPr id="4" name="Picture 3" descr="IMG_694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37737">
            <a:off x="3314157" y="2575924"/>
            <a:ext cx="6783826" cy="7299600"/>
          </a:xfrm>
          <a:prstGeom prst="rect">
            <a:avLst/>
          </a:prstGeom>
          <a:effectLst>
            <a:softEdge rad="812800"/>
          </a:effectLst>
        </p:spPr>
      </p:pic>
      <p:pic>
        <p:nvPicPr>
          <p:cNvPr id="7" name="Picture 6">
            <a:extLst>
              <a:ext uri="{FF2B5EF4-FFF2-40B4-BE49-F238E27FC236}">
                <a16:creationId xmlns:a16="http://schemas.microsoft.com/office/drawing/2014/main" id="{DAE178BA-0D2A-E14D-8184-572D9B1DD481}"/>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1430959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279058" y="3107794"/>
            <a:ext cx="7617303" cy="2497103"/>
          </a:xfrm>
          <a:prstGeom prst="rect">
            <a:avLst/>
          </a:prstGeom>
        </p:spPr>
        <p:txBody>
          <a:bodyP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marL="571500" indent="-571500" algn="l" defTabSz="914400">
              <a:buFont typeface="Arial" panose="020B0604020202020204" pitchFamily="34" charset="0"/>
              <a:buChar char="•"/>
              <a:defRPr sz="1800"/>
            </a:pPr>
            <a:r>
              <a:rPr lang="en-US" sz="3600" dirty="0">
                <a:solidFill>
                  <a:schemeClr val="bg1"/>
                </a:solidFill>
                <a:latin typeface="Chalkduster"/>
                <a:ea typeface="Marker Felt"/>
                <a:cs typeface="Chalkduster"/>
                <a:sym typeface="Marker Felt"/>
              </a:rPr>
              <a:t>List examples of different things &amp; ways you celebrate at school starting with each letter of the alphabet. </a:t>
            </a:r>
          </a:p>
          <a:p>
            <a:pPr algn="l" defTabSz="914400">
              <a:defRPr sz="1800"/>
            </a:pPr>
            <a:endParaRPr lang="en-US" sz="3600" dirty="0">
              <a:solidFill>
                <a:schemeClr val="bg1"/>
              </a:solidFill>
              <a:latin typeface="Chalkduster"/>
              <a:ea typeface="Marker Felt"/>
              <a:cs typeface="Chalkduster"/>
              <a:sym typeface="Wingdings" pitchFamily="2" charset="2"/>
            </a:endParaRPr>
          </a:p>
          <a:p>
            <a:pPr marL="571500" indent="-571500" algn="l" defTabSz="914400">
              <a:buFont typeface="Arial" panose="020B0604020202020204" pitchFamily="34" charset="0"/>
              <a:buChar char="•"/>
              <a:defRPr sz="1800"/>
            </a:pPr>
            <a:r>
              <a:rPr lang="en-US" sz="3600" dirty="0">
                <a:solidFill>
                  <a:schemeClr val="bg1"/>
                </a:solidFill>
                <a:latin typeface="Chalkduster"/>
                <a:ea typeface="Marker Felt"/>
                <a:cs typeface="Chalkduster"/>
                <a:sym typeface="Wingdings" pitchFamily="2" charset="2"/>
              </a:rPr>
              <a:t>Once a letter covered, move on to the next letter. You may not skip letters!</a:t>
            </a:r>
            <a:endParaRPr lang="en-US" sz="3600" dirty="0">
              <a:solidFill>
                <a:schemeClr val="bg1"/>
              </a:solidFill>
              <a:latin typeface="Chalkduster"/>
              <a:ea typeface="Marker Felt"/>
              <a:cs typeface="Chalkduster"/>
              <a:sym typeface="Marker Felt"/>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870693">
            <a:off x="353519" y="301489"/>
            <a:ext cx="1702868" cy="2100748"/>
          </a:xfrm>
          <a:prstGeom prst="rect">
            <a:avLst/>
          </a:prstGeom>
          <a:effectLst>
            <a:softEdge rad="50800"/>
          </a:effectLst>
        </p:spPr>
      </p:pic>
      <p:sp>
        <p:nvSpPr>
          <p:cNvPr id="10" name="Title 1"/>
          <p:cNvSpPr txBox="1">
            <a:spLocks/>
          </p:cNvSpPr>
          <p:nvPr/>
        </p:nvSpPr>
        <p:spPr>
          <a:xfrm>
            <a:off x="2300958" y="139485"/>
            <a:ext cx="10573174" cy="2015920"/>
          </a:xfrm>
          <a:prstGeom prst="rect">
            <a:avLst/>
          </a:prstGeom>
          <a:ln w="12700">
            <a:miter lim="400000"/>
          </a:ln>
          <a:extLst>
            <a:ext uri="{C572A759-6A51-4108-AA02-DFA0A04FC94B}">
              <ma14:wrappingTextBoxFlag xmlns="" xmlns:ma14="http://schemas.microsoft.com/office/mac/drawingml/2011/main" val="1"/>
            </a:ext>
          </a:extLst>
        </p:spPr>
        <p:txBody>
          <a:bodyPr lIns="91436" tIns="45719" rIns="91436"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algn="l" defTabSz="914400">
              <a:lnSpc>
                <a:spcPct val="130000"/>
              </a:lnSpc>
            </a:pPr>
            <a:r>
              <a:rPr lang="en-US" sz="6000" dirty="0">
                <a:solidFill>
                  <a:srgbClr val="FFFF00"/>
                </a:solidFill>
                <a:latin typeface="Chalkduster"/>
                <a:cs typeface="Chalkduster"/>
              </a:rPr>
              <a:t>Challenge</a:t>
            </a:r>
          </a:p>
          <a:p>
            <a:pPr algn="l" defTabSz="914400">
              <a:lnSpc>
                <a:spcPct val="130000"/>
              </a:lnSpc>
            </a:pPr>
            <a:r>
              <a:rPr lang="en-US" sz="4400" dirty="0">
                <a:solidFill>
                  <a:srgbClr val="FFFF00"/>
                </a:solidFill>
                <a:latin typeface="Chalkduster"/>
                <a:cs typeface="Chalkduster"/>
              </a:rPr>
              <a:t>A-Z Accomplishments Relay</a:t>
            </a:r>
          </a:p>
        </p:txBody>
      </p:sp>
      <p:pic>
        <p:nvPicPr>
          <p:cNvPr id="14" name="Picture 13">
            <a:extLst>
              <a:ext uri="{FF2B5EF4-FFF2-40B4-BE49-F238E27FC236}">
                <a16:creationId xmlns:a16="http://schemas.microsoft.com/office/drawing/2014/main" id="{666FB7D0-B842-7640-87FE-786D2C1744D5}"/>
              </a:ext>
            </a:extLst>
          </p:cNvPr>
          <p:cNvPicPr>
            <a:picLocks noChangeAspect="1"/>
          </p:cNvPicPr>
          <p:nvPr/>
        </p:nvPicPr>
        <p:blipFill>
          <a:blip r:embed="rId4"/>
          <a:stretch>
            <a:fillRect/>
          </a:stretch>
        </p:blipFill>
        <p:spPr>
          <a:xfrm rot="10800000" flipH="1" flipV="1">
            <a:off x="11738344" y="8978361"/>
            <a:ext cx="1190453" cy="675997"/>
          </a:xfrm>
          <a:prstGeom prst="rect">
            <a:avLst/>
          </a:prstGeom>
        </p:spPr>
      </p:pic>
      <p:pic>
        <p:nvPicPr>
          <p:cNvPr id="5" name="Picture 4">
            <a:extLst>
              <a:ext uri="{FF2B5EF4-FFF2-40B4-BE49-F238E27FC236}">
                <a16:creationId xmlns:a16="http://schemas.microsoft.com/office/drawing/2014/main" id="{08284870-70EA-5345-8556-31A371F67C3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429417">
            <a:off x="8237550" y="2656748"/>
            <a:ext cx="4137005" cy="5896298"/>
          </a:xfrm>
          <a:prstGeom prst="rect">
            <a:avLst/>
          </a:prstGeom>
          <a:effectLst>
            <a:softEdge rad="139700"/>
          </a:effectLst>
        </p:spPr>
      </p:pic>
      <p:pic>
        <p:nvPicPr>
          <p:cNvPr id="2" name="Picture 1" descr="SenseOfAccomplishment Badge.png">
            <a:extLst>
              <a:ext uri="{FF2B5EF4-FFF2-40B4-BE49-F238E27FC236}">
                <a16:creationId xmlns:a16="http://schemas.microsoft.com/office/drawing/2014/main" id="{9DFF1BA2-EE2C-9197-52D0-FF91736E75A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041098" y="99241"/>
            <a:ext cx="1684644" cy="1657618"/>
          </a:xfrm>
          <a:prstGeom prst="rect">
            <a:avLst/>
          </a:prstGeom>
        </p:spPr>
      </p:pic>
    </p:spTree>
    <p:extLst>
      <p:ext uri="{BB962C8B-B14F-4D97-AF65-F5344CB8AC3E}">
        <p14:creationId xmlns:p14="http://schemas.microsoft.com/office/powerpoint/2010/main" val="38163559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IMG_028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036543">
            <a:off x="312324" y="293094"/>
            <a:ext cx="1935358" cy="2379992"/>
          </a:xfrm>
          <a:prstGeom prst="rect">
            <a:avLst/>
          </a:prstGeom>
          <a:effectLst>
            <a:softEdge rad="88900"/>
          </a:effectLst>
        </p:spPr>
      </p:pic>
      <p:sp>
        <p:nvSpPr>
          <p:cNvPr id="7" name="Text Box 3"/>
          <p:cNvSpPr txBox="1">
            <a:spLocks noChangeArrowheads="1"/>
          </p:cNvSpPr>
          <p:nvPr/>
        </p:nvSpPr>
        <p:spPr bwMode="auto">
          <a:xfrm>
            <a:off x="247973" y="498946"/>
            <a:ext cx="7978985" cy="1054646"/>
          </a:xfrm>
          <a:prstGeom prst="rect">
            <a:avLst/>
          </a:prstGeom>
          <a:noFill/>
          <a:ln w="9525">
            <a:noFill/>
            <a:miter lim="800000"/>
            <a:headEnd/>
            <a:tailEnd/>
          </a:ln>
          <a:effectLst/>
        </p:spPr>
        <p:txBody>
          <a:bodyPr wrap="square" lIns="130046" tIns="65023" rIns="130046" bIns="65023">
            <a:prstTxWarp prst="textNoShape">
              <a:avLst/>
            </a:prstTxWarp>
            <a:spAutoFit/>
          </a:bodyPr>
          <a:lstStyle/>
          <a:p>
            <a:pPr algn="ctr">
              <a:defRPr/>
            </a:pPr>
            <a:r>
              <a:rPr lang="en-US" sz="6000" dirty="0">
                <a:solidFill>
                  <a:srgbClr val="FFFF00"/>
                </a:solidFill>
                <a:effectLst>
                  <a:outerShdw blurRad="50800" dist="38100" dir="2700000">
                    <a:srgbClr val="000000">
                      <a:alpha val="43000"/>
                    </a:srgbClr>
                  </a:outerShdw>
                </a:effectLst>
                <a:latin typeface="Chalkduster"/>
                <a:cs typeface="Chalkduster"/>
              </a:rPr>
              <a:t>Reflect</a:t>
            </a:r>
          </a:p>
        </p:txBody>
      </p:sp>
      <p:pic>
        <p:nvPicPr>
          <p:cNvPr id="10" name="Picture 9" descr="SenseOfAccomplishment Badge.png">
            <a:extLst>
              <a:ext uri="{FF2B5EF4-FFF2-40B4-BE49-F238E27FC236}">
                <a16:creationId xmlns:a16="http://schemas.microsoft.com/office/drawing/2014/main" id="{218CC140-D3F8-C94D-95A2-7774FCE8CE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65410" y="260380"/>
            <a:ext cx="2539051" cy="2498318"/>
          </a:xfrm>
          <a:prstGeom prst="rect">
            <a:avLst/>
          </a:prstGeom>
        </p:spPr>
      </p:pic>
      <p:pic>
        <p:nvPicPr>
          <p:cNvPr id="11" name="Picture 10" descr="C:\Documents and Settings\owner\Local Settings\Temporary Internet Files\Content.IE5\SZQJHGXS\MCj02905320000[1].wmf">
            <a:extLst>
              <a:ext uri="{FF2B5EF4-FFF2-40B4-BE49-F238E27FC236}">
                <a16:creationId xmlns:a16="http://schemas.microsoft.com/office/drawing/2014/main" id="{518716DA-9243-774F-A93F-482ABB217E3F}"/>
              </a:ext>
            </a:extLst>
          </p:cNvPr>
          <p:cNvPicPr/>
          <p:nvPr/>
        </p:nvPicPr>
        <p:blipFill>
          <a:blip r:embed="rId5"/>
          <a:srcRect/>
          <a:stretch>
            <a:fillRect/>
          </a:stretch>
        </p:blipFill>
        <p:spPr bwMode="auto">
          <a:xfrm>
            <a:off x="5611850" y="636882"/>
            <a:ext cx="3263901" cy="2498317"/>
          </a:xfrm>
          <a:prstGeom prst="rect">
            <a:avLst/>
          </a:prstGeom>
          <a:noFill/>
          <a:ln w="9525">
            <a:noFill/>
            <a:miter lim="800000"/>
            <a:headEnd/>
            <a:tailEnd/>
          </a:ln>
        </p:spPr>
      </p:pic>
      <p:sp>
        <p:nvSpPr>
          <p:cNvPr id="3" name="TextBox 2">
            <a:extLst>
              <a:ext uri="{FF2B5EF4-FFF2-40B4-BE49-F238E27FC236}">
                <a16:creationId xmlns:a16="http://schemas.microsoft.com/office/drawing/2014/main" id="{F6819049-5127-754B-8934-019CCDF1A125}"/>
              </a:ext>
            </a:extLst>
          </p:cNvPr>
          <p:cNvSpPr txBox="1"/>
          <p:nvPr/>
        </p:nvSpPr>
        <p:spPr>
          <a:xfrm>
            <a:off x="131121" y="3969108"/>
            <a:ext cx="12293086" cy="453457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lang="en-US" dirty="0">
                <a:solidFill>
                  <a:schemeClr val="bg1"/>
                </a:solidFill>
                <a:latin typeface="Chalkduster" panose="03050602040202020205" pitchFamily="66" charset="77"/>
              </a:rPr>
              <a:t>Create a pie chart &amp; assign percentages</a:t>
            </a:r>
            <a:br>
              <a:rPr lang="en-US" dirty="0">
                <a:solidFill>
                  <a:schemeClr val="bg1"/>
                </a:solidFill>
                <a:latin typeface="Chalkduster" panose="03050602040202020205" pitchFamily="66" charset="77"/>
              </a:rPr>
            </a:br>
            <a:r>
              <a:rPr lang="en-US" dirty="0">
                <a:solidFill>
                  <a:schemeClr val="bg1"/>
                </a:solidFill>
                <a:latin typeface="Chalkduster" panose="03050602040202020205" pitchFamily="66" charset="77"/>
              </a:rPr>
              <a:t>to the major things your school celebrates,</a:t>
            </a:r>
            <a:br>
              <a:rPr lang="en-US" dirty="0">
                <a:solidFill>
                  <a:schemeClr val="bg1"/>
                </a:solidFill>
                <a:latin typeface="Chalkduster" panose="03050602040202020205" pitchFamily="66" charset="77"/>
              </a:rPr>
            </a:br>
            <a:r>
              <a:rPr lang="en-US" dirty="0">
                <a:solidFill>
                  <a:schemeClr val="bg1"/>
                </a:solidFill>
                <a:latin typeface="Chalkduster" panose="03050602040202020205" pitchFamily="66" charset="77"/>
              </a:rPr>
              <a:t>with all percentages totaling to 100%.</a:t>
            </a:r>
          </a:p>
          <a:p>
            <a:pPr marL="0" marR="0" indent="0" algn="ctr" defTabSz="584200" rtl="0" fontAlgn="auto" latinLnBrk="1" hangingPunct="0">
              <a:lnSpc>
                <a:spcPct val="100000"/>
              </a:lnSpc>
              <a:spcBef>
                <a:spcPts val="0"/>
              </a:spcBef>
              <a:spcAft>
                <a:spcPts val="0"/>
              </a:spcAft>
              <a:buClrTx/>
              <a:buSzTx/>
              <a:buFontTx/>
              <a:buNone/>
              <a:tabLst/>
            </a:pPr>
            <a:endParaRPr lang="en-US" dirty="0">
              <a:solidFill>
                <a:schemeClr val="bg1"/>
              </a:solidFill>
              <a:latin typeface="Chalkduster" panose="03050602040202020205" pitchFamily="66" charset="77"/>
            </a:endParaRPr>
          </a:p>
          <a:p>
            <a:pPr marL="0" marR="0" indent="0" algn="ctr" defTabSz="584200" rtl="0" fontAlgn="auto" latinLnBrk="1" hangingPunct="0">
              <a:lnSpc>
                <a:spcPct val="100000"/>
              </a:lnSpc>
              <a:spcBef>
                <a:spcPts val="0"/>
              </a:spcBef>
              <a:spcAft>
                <a:spcPts val="0"/>
              </a:spcAft>
              <a:buClrTx/>
              <a:buSzTx/>
              <a:buFontTx/>
              <a:buNone/>
              <a:tabLst/>
            </a:pPr>
            <a:r>
              <a:rPr lang="en-US" dirty="0">
                <a:solidFill>
                  <a:schemeClr val="bg1"/>
                </a:solidFill>
                <a:latin typeface="Chalkduster" panose="03050602040202020205" pitchFamily="66" charset="77"/>
              </a:rPr>
              <a:t>What would you like to maintain?</a:t>
            </a:r>
            <a:br>
              <a:rPr lang="en-US" dirty="0">
                <a:solidFill>
                  <a:schemeClr val="bg1"/>
                </a:solidFill>
                <a:latin typeface="Chalkduster" panose="03050602040202020205" pitchFamily="66" charset="77"/>
              </a:rPr>
            </a:br>
            <a:endParaRPr lang="en-US" dirty="0">
              <a:solidFill>
                <a:schemeClr val="bg1"/>
              </a:solidFill>
              <a:latin typeface="Chalkduster" panose="03050602040202020205" pitchFamily="66" charset="77"/>
            </a:endParaRPr>
          </a:p>
          <a:p>
            <a:pPr marL="0" marR="0" indent="0" algn="ctr" defTabSz="584200" rtl="0" fontAlgn="auto" latinLnBrk="1" hangingPunct="0">
              <a:lnSpc>
                <a:spcPct val="100000"/>
              </a:lnSpc>
              <a:spcBef>
                <a:spcPts val="0"/>
              </a:spcBef>
              <a:spcAft>
                <a:spcPts val="0"/>
              </a:spcAft>
              <a:buClrTx/>
              <a:buSzTx/>
              <a:buFontTx/>
              <a:buNone/>
              <a:tabLst/>
            </a:pPr>
            <a:r>
              <a:rPr lang="en-US" dirty="0">
                <a:solidFill>
                  <a:schemeClr val="bg1"/>
                </a:solidFill>
                <a:latin typeface="Chalkduster" panose="03050602040202020205" pitchFamily="66" charset="77"/>
              </a:rPr>
              <a:t>What would you like to change?</a:t>
            </a:r>
          </a:p>
          <a:p>
            <a:pPr marL="0" marR="0" indent="0" algn="ctr" defTabSz="584200" rtl="0" fontAlgn="auto" latinLnBrk="1" hangingPunct="0">
              <a:lnSpc>
                <a:spcPct val="100000"/>
              </a:lnSpc>
              <a:spcBef>
                <a:spcPts val="0"/>
              </a:spcBef>
              <a:spcAft>
                <a:spcPts val="0"/>
              </a:spcAft>
              <a:buClrTx/>
              <a:buSzTx/>
              <a:buFontTx/>
              <a:buNone/>
              <a:tabLst/>
            </a:pPr>
            <a:endParaRPr lang="en-US" dirty="0">
              <a:solidFill>
                <a:srgbClr val="FFFF00"/>
              </a:solidFill>
              <a:latin typeface="Chalkduster" panose="03050602040202020205" pitchFamily="66" charset="77"/>
            </a:endParaRPr>
          </a:p>
        </p:txBody>
      </p:sp>
      <p:pic>
        <p:nvPicPr>
          <p:cNvPr id="4" name="Picture 3">
            <a:extLst>
              <a:ext uri="{FF2B5EF4-FFF2-40B4-BE49-F238E27FC236}">
                <a16:creationId xmlns:a16="http://schemas.microsoft.com/office/drawing/2014/main" id="{A11C4FE1-CAE9-8132-712F-2B5A89C74D0C}"/>
              </a:ext>
            </a:extLst>
          </p:cNvPr>
          <p:cNvPicPr>
            <a:picLocks noChangeAspect="1"/>
          </p:cNvPicPr>
          <p:nvPr/>
        </p:nvPicPr>
        <p:blipFill>
          <a:blip r:embed="rId6"/>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4392639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0621" y="4494784"/>
            <a:ext cx="7327839" cy="210288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rtl="0" latinLnBrk="1" hangingPunct="0"/>
            <a:endParaRPr lang="en-US" sz="6499" dirty="0">
              <a:solidFill>
                <a:schemeClr val="bg1"/>
              </a:solidFill>
              <a:latin typeface="Chalkduster"/>
              <a:ea typeface="Marker Felt"/>
              <a:cs typeface="Chalkduster"/>
              <a:sym typeface="Marker Felt"/>
            </a:endParaRPr>
          </a:p>
          <a:p>
            <a:pPr algn="ctr" rtl="0" latinLnBrk="1" hangingPunct="0"/>
            <a:endParaRPr lang="en-US" sz="6499" dirty="0">
              <a:solidFill>
                <a:schemeClr val="bg1"/>
              </a:solidFill>
              <a:latin typeface="Chalkduster"/>
              <a:ea typeface="Marker Felt"/>
              <a:cs typeface="Chalkduster"/>
              <a:sym typeface="Marker Felt"/>
            </a:endParaRPr>
          </a:p>
        </p:txBody>
      </p:sp>
      <p:pic>
        <p:nvPicPr>
          <p:cNvPr id="17" name="Picture 16" descr="A paper with text on it&#10;&#10;Description automatically generated">
            <a:extLst>
              <a:ext uri="{FF2B5EF4-FFF2-40B4-BE49-F238E27FC236}">
                <a16:creationId xmlns:a16="http://schemas.microsoft.com/office/drawing/2014/main" id="{258DDE82-FAF8-B8CE-3CB2-521CF10668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098294">
            <a:off x="796862" y="2733481"/>
            <a:ext cx="5728045" cy="6251752"/>
          </a:xfrm>
          <a:prstGeom prst="rect">
            <a:avLst/>
          </a:prstGeom>
        </p:spPr>
      </p:pic>
      <p:pic>
        <p:nvPicPr>
          <p:cNvPr id="2" name="Picture 1" descr="SenseOfAccomplishment Badge.png">
            <a:extLst>
              <a:ext uri="{FF2B5EF4-FFF2-40B4-BE49-F238E27FC236}">
                <a16:creationId xmlns:a16="http://schemas.microsoft.com/office/drawing/2014/main" id="{ED7321F1-1520-ABB2-9B1D-5DE8DC9A34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1691" y="385102"/>
            <a:ext cx="2353410" cy="2315655"/>
          </a:xfrm>
          <a:prstGeom prst="rect">
            <a:avLst/>
          </a:prstGeom>
        </p:spPr>
      </p:pic>
      <p:pic>
        <p:nvPicPr>
          <p:cNvPr id="15" name="Picture 14" descr="A list of information on a white background&#10;&#10;Description automatically generated with medium confidence">
            <a:extLst>
              <a:ext uri="{FF2B5EF4-FFF2-40B4-BE49-F238E27FC236}">
                <a16:creationId xmlns:a16="http://schemas.microsoft.com/office/drawing/2014/main" id="{E36C5AE4-E75B-78E8-10E0-2ECBDF1DD9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772538">
            <a:off x="5603316" y="694493"/>
            <a:ext cx="6450091" cy="7600582"/>
          </a:xfrm>
          <a:prstGeom prst="rect">
            <a:avLst/>
          </a:prstGeom>
        </p:spPr>
      </p:pic>
      <p:pic>
        <p:nvPicPr>
          <p:cNvPr id="5" name="Picture 4">
            <a:extLst>
              <a:ext uri="{FF2B5EF4-FFF2-40B4-BE49-F238E27FC236}">
                <a16:creationId xmlns:a16="http://schemas.microsoft.com/office/drawing/2014/main" id="{43EC8164-1148-4390-EAE5-40C47607EA58}"/>
              </a:ext>
            </a:extLst>
          </p:cNvPr>
          <p:cNvPicPr>
            <a:picLocks noChangeAspect="1"/>
          </p:cNvPicPr>
          <p:nvPr/>
        </p:nvPicPr>
        <p:blipFill>
          <a:blip r:embed="rId5"/>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168304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2399DA-D885-465C-34E5-2F931D8D2416}"/>
            </a:ext>
          </a:extLst>
        </p:cNvPr>
        <p:cNvGrpSpPr/>
        <p:nvPr/>
      </p:nvGrpSpPr>
      <p:grpSpPr>
        <a:xfrm>
          <a:off x="0" y="0"/>
          <a:ext cx="0" cy="0"/>
          <a:chOff x="0" y="0"/>
          <a:chExt cx="0" cy="0"/>
        </a:xfrm>
      </p:grpSpPr>
      <p:sp>
        <p:nvSpPr>
          <p:cNvPr id="138" name="Shape 138">
            <a:extLst>
              <a:ext uri="{FF2B5EF4-FFF2-40B4-BE49-F238E27FC236}">
                <a16:creationId xmlns:a16="http://schemas.microsoft.com/office/drawing/2014/main" id="{5E57FB82-1D59-3CF6-437A-4AC579122A8D}"/>
              </a:ext>
            </a:extLst>
          </p:cNvPr>
          <p:cNvSpPr/>
          <p:nvPr/>
        </p:nvSpPr>
        <p:spPr>
          <a:xfrm>
            <a:off x="885611" y="-3566390"/>
            <a:ext cx="4662981" cy="15583755"/>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a:defRPr sz="5500">
                <a:solidFill>
                  <a:srgbClr val="000000"/>
                </a:solidFill>
                <a:latin typeface="Marker Felt"/>
                <a:ea typeface="Marker Felt"/>
                <a:cs typeface="Marker Felt"/>
                <a:sym typeface="Marker Felt"/>
              </a:defRPr>
            </a:pPr>
            <a:endParaRPr dirty="0"/>
          </a:p>
          <a:p>
            <a:pPr>
              <a:defRPr sz="7100">
                <a:solidFill>
                  <a:srgbClr val="000000"/>
                </a:solidFill>
                <a:latin typeface="Marker Felt"/>
                <a:ea typeface="Marker Felt"/>
                <a:cs typeface="Marker Felt"/>
                <a:sym typeface="Marker Felt"/>
              </a:defRPr>
            </a:pPr>
            <a:endParaRPr dirty="0"/>
          </a:p>
          <a:p>
            <a:pPr>
              <a:defRPr sz="7100">
                <a:solidFill>
                  <a:srgbClr val="000000"/>
                </a:solidFill>
                <a:latin typeface="Marker Felt"/>
                <a:ea typeface="Marker Felt"/>
                <a:cs typeface="Marker Felt"/>
                <a:sym typeface="Marker Felt"/>
              </a:defRPr>
            </a:pPr>
            <a:endParaRPr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sz="800" dirty="0"/>
          </a:p>
          <a:p>
            <a:pPr>
              <a:defRPr sz="7100">
                <a:solidFill>
                  <a:srgbClr val="000000"/>
                </a:solidFill>
                <a:latin typeface="Marker Felt"/>
                <a:ea typeface="Marker Felt"/>
                <a:cs typeface="Marker Felt"/>
                <a:sym typeface="Marker Felt"/>
              </a:defRPr>
            </a:pPr>
            <a:endParaRPr lang="en-US" dirty="0">
              <a:solidFill>
                <a:schemeClr val="bg1"/>
              </a:solidFill>
              <a:latin typeface="Chalkduster"/>
              <a:cs typeface="Chalkduster"/>
            </a:endParaRPr>
          </a:p>
          <a:p>
            <a:pPr>
              <a:defRPr sz="7100">
                <a:solidFill>
                  <a:srgbClr val="000000"/>
                </a:solidFill>
                <a:latin typeface="Marker Felt"/>
                <a:ea typeface="Marker Felt"/>
                <a:cs typeface="Marker Felt"/>
                <a:sym typeface="Marker Felt"/>
              </a:defRPr>
            </a:pPr>
            <a:endParaRPr lang="en-US" dirty="0">
              <a:solidFill>
                <a:schemeClr val="bg1"/>
              </a:solidFill>
              <a:latin typeface="Chalkduster"/>
              <a:cs typeface="Chalkduster"/>
            </a:endParaRPr>
          </a:p>
          <a:p>
            <a:pPr>
              <a:defRPr sz="7100">
                <a:solidFill>
                  <a:srgbClr val="000000"/>
                </a:solidFill>
                <a:latin typeface="Marker Felt"/>
                <a:ea typeface="Marker Felt"/>
                <a:cs typeface="Marker Felt"/>
                <a:sym typeface="Marker Felt"/>
              </a:defRPr>
            </a:pPr>
            <a:endParaRPr lang="en-US" sz="6000" dirty="0">
              <a:solidFill>
                <a:schemeClr val="bg1"/>
              </a:solidFill>
              <a:latin typeface="Chalkduster"/>
              <a:cs typeface="Chalkduster"/>
            </a:endParaRPr>
          </a:p>
          <a:p>
            <a:pPr>
              <a:defRPr sz="7100">
                <a:solidFill>
                  <a:srgbClr val="000000"/>
                </a:solidFill>
                <a:latin typeface="Marker Felt"/>
                <a:ea typeface="Marker Felt"/>
                <a:cs typeface="Marker Felt"/>
                <a:sym typeface="Marker Felt"/>
              </a:defRPr>
            </a:pPr>
            <a:endParaRPr lang="en-US" sz="3200" dirty="0">
              <a:solidFill>
                <a:schemeClr val="bg1"/>
              </a:solidFill>
              <a:latin typeface="Chalkduster"/>
              <a:cs typeface="Chalkduster"/>
            </a:endParaRPr>
          </a:p>
          <a:p>
            <a:pPr>
              <a:defRPr sz="7100">
                <a:solidFill>
                  <a:srgbClr val="000000"/>
                </a:solidFill>
                <a:latin typeface="Marker Felt"/>
                <a:ea typeface="Marker Felt"/>
                <a:cs typeface="Marker Felt"/>
                <a:sym typeface="Marker Felt"/>
              </a:defRPr>
            </a:pPr>
            <a:endParaRPr dirty="0">
              <a:solidFill>
                <a:srgbClr val="C82506"/>
              </a:solidFill>
            </a:endParaRPr>
          </a:p>
          <a:p>
            <a:pPr>
              <a:defRPr sz="6000">
                <a:solidFill>
                  <a:srgbClr val="000000"/>
                </a:solidFill>
                <a:latin typeface="Marker Felt"/>
                <a:ea typeface="Marker Felt"/>
                <a:cs typeface="Marker Felt"/>
                <a:sym typeface="Marker Felt"/>
              </a:defRPr>
            </a:pPr>
            <a:endParaRPr dirty="0">
              <a:solidFill>
                <a:srgbClr val="C82506"/>
              </a:solidFill>
            </a:endParaRPr>
          </a:p>
          <a:p>
            <a:pPr>
              <a:defRPr sz="6000">
                <a:solidFill>
                  <a:srgbClr val="000000"/>
                </a:solidFill>
                <a:latin typeface="Marker Felt"/>
                <a:ea typeface="Marker Felt"/>
                <a:cs typeface="Marker Felt"/>
                <a:sym typeface="Marker Felt"/>
              </a:defRPr>
            </a:pPr>
            <a:endParaRPr dirty="0">
              <a:solidFill>
                <a:srgbClr val="C82506"/>
              </a:solidFill>
            </a:endParaRPr>
          </a:p>
          <a:p>
            <a:pPr>
              <a:defRPr sz="6000">
                <a:solidFill>
                  <a:srgbClr val="000000"/>
                </a:solidFill>
                <a:latin typeface="Marker Felt"/>
                <a:ea typeface="Marker Felt"/>
                <a:cs typeface="Marker Felt"/>
                <a:sym typeface="Marker Felt"/>
              </a:defRPr>
            </a:pPr>
            <a:endParaRPr dirty="0">
              <a:solidFill>
                <a:srgbClr val="C82506"/>
              </a:solidFill>
            </a:endParaRPr>
          </a:p>
          <a:p>
            <a:pPr>
              <a:defRPr sz="6000">
                <a:solidFill>
                  <a:srgbClr val="000000"/>
                </a:solidFill>
                <a:latin typeface="Marker Felt"/>
                <a:ea typeface="Marker Felt"/>
                <a:cs typeface="Marker Felt"/>
                <a:sym typeface="Marker Felt"/>
              </a:defRPr>
            </a:pPr>
            <a:endParaRPr dirty="0">
              <a:solidFill>
                <a:srgbClr val="C82506"/>
              </a:solidFill>
            </a:endParaRPr>
          </a:p>
          <a:p>
            <a:pPr marR="457200" defTabSz="457200">
              <a:defRPr sz="5000">
                <a:solidFill>
                  <a:srgbClr val="000000"/>
                </a:solidFill>
                <a:latin typeface="Marker Felt"/>
                <a:ea typeface="Marker Felt"/>
                <a:cs typeface="Marker Felt"/>
                <a:sym typeface="Marker Felt"/>
              </a:defRPr>
            </a:pPr>
            <a:endParaRPr dirty="0">
              <a:solidFill>
                <a:srgbClr val="C82506"/>
              </a:solidFill>
            </a:endParaRPr>
          </a:p>
          <a:p>
            <a:pPr>
              <a:defRPr sz="5500">
                <a:solidFill>
                  <a:srgbClr val="000000"/>
                </a:solidFill>
                <a:latin typeface="Marker Felt"/>
                <a:ea typeface="Marker Felt"/>
                <a:cs typeface="Marker Felt"/>
                <a:sym typeface="Marker Felt"/>
              </a:defRPr>
            </a:pPr>
            <a:endParaRPr dirty="0">
              <a:solidFill>
                <a:srgbClr val="C82506"/>
              </a:solidFill>
            </a:endParaRPr>
          </a:p>
          <a:p>
            <a:pPr>
              <a:defRPr sz="3400">
                <a:solidFill>
                  <a:srgbClr val="000000"/>
                </a:solidFill>
                <a:latin typeface="Marker Felt"/>
                <a:ea typeface="Marker Felt"/>
                <a:cs typeface="Marker Felt"/>
                <a:sym typeface="Marker Felt"/>
              </a:defRPr>
            </a:pPr>
            <a:endParaRPr dirty="0">
              <a:solidFill>
                <a:srgbClr val="C82506"/>
              </a:solidFill>
            </a:endParaRPr>
          </a:p>
          <a:p>
            <a:pPr>
              <a:defRPr sz="3700">
                <a:solidFill>
                  <a:srgbClr val="000000"/>
                </a:solidFill>
                <a:latin typeface="Marker Felt"/>
                <a:ea typeface="Marker Felt"/>
                <a:cs typeface="Marker Felt"/>
                <a:sym typeface="Marker Felt"/>
              </a:defRPr>
            </a:pPr>
            <a:endParaRPr dirty="0">
              <a:solidFill>
                <a:srgbClr val="C82506"/>
              </a:solidFill>
            </a:endParaRPr>
          </a:p>
        </p:txBody>
      </p:sp>
      <p:sp>
        <p:nvSpPr>
          <p:cNvPr id="140" name="Shape 140">
            <a:extLst>
              <a:ext uri="{FF2B5EF4-FFF2-40B4-BE49-F238E27FC236}">
                <a16:creationId xmlns:a16="http://schemas.microsoft.com/office/drawing/2014/main" id="{6C6BD9AD-343F-04D0-6D5A-1E8E4C8506B4}"/>
              </a:ext>
            </a:extLst>
          </p:cNvPr>
          <p:cNvSpPr/>
          <p:nvPr/>
        </p:nvSpPr>
        <p:spPr>
          <a:xfrm>
            <a:off x="3382949" y="1916987"/>
            <a:ext cx="11787496" cy="11413381"/>
          </a:xfrm>
          <a:prstGeom prst="rect">
            <a:avLst/>
          </a:prstGeom>
          <a:ln w="12700">
            <a:miter lim="400000"/>
          </a:ln>
          <a:extLst>
            <a:ext uri="{C572A759-6A51-4108-AA02-DFA0A04FC94B}">
              <ma14:wrappingTextBoxFlag xmlns="" xmlns:ma14="http://schemas.microsoft.com/office/mac/drawingml/2011/main" val="1"/>
            </a:ext>
          </a:extLst>
        </p:spPr>
        <p:txBody>
          <a:bodyPr wrap="square" lIns="50800" tIns="50800" rIns="50800" bIns="50800" anchor="ctr">
            <a:spAutoFit/>
          </a:bodyPr>
          <a:lstStyle/>
          <a:p>
            <a:pPr>
              <a:defRPr sz="5500">
                <a:solidFill>
                  <a:srgbClr val="000000"/>
                </a:solidFill>
                <a:latin typeface="Marker Felt"/>
                <a:ea typeface="Marker Felt"/>
                <a:cs typeface="Marker Felt"/>
                <a:sym typeface="Marker Felt"/>
              </a:defRPr>
            </a:pPr>
            <a:endParaRPr dirty="0"/>
          </a:p>
          <a:p>
            <a:pPr>
              <a:defRPr sz="7100">
                <a:solidFill>
                  <a:srgbClr val="000000"/>
                </a:solidFill>
                <a:latin typeface="Marker Felt"/>
                <a:ea typeface="Marker Felt"/>
                <a:cs typeface="Marker Felt"/>
                <a:sym typeface="Marker Felt"/>
              </a:defRPr>
            </a:pPr>
            <a:endParaRPr dirty="0"/>
          </a:p>
          <a:p>
            <a:pPr>
              <a:defRPr sz="7100">
                <a:solidFill>
                  <a:srgbClr val="000000"/>
                </a:solidFill>
                <a:latin typeface="Marker Felt"/>
                <a:ea typeface="Marker Felt"/>
                <a:cs typeface="Marker Felt"/>
                <a:sym typeface="Marker Felt"/>
              </a:defRPr>
            </a:pPr>
            <a:endParaRPr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lang="en-US" sz="800" dirty="0"/>
          </a:p>
          <a:p>
            <a:pPr>
              <a:defRPr sz="7100">
                <a:solidFill>
                  <a:srgbClr val="000000"/>
                </a:solidFill>
                <a:latin typeface="Marker Felt"/>
                <a:ea typeface="Marker Felt"/>
                <a:cs typeface="Marker Felt"/>
                <a:sym typeface="Marker Felt"/>
              </a:defRPr>
            </a:pPr>
            <a:endParaRPr sz="800" dirty="0"/>
          </a:p>
          <a:p>
            <a:pPr>
              <a:defRPr sz="3400">
                <a:solidFill>
                  <a:srgbClr val="000000"/>
                </a:solidFill>
                <a:latin typeface="Marker Felt"/>
                <a:ea typeface="Marker Felt"/>
                <a:cs typeface="Marker Felt"/>
                <a:sym typeface="Marker Felt"/>
              </a:defRPr>
            </a:pPr>
            <a:endParaRPr lang="en-US" dirty="0">
              <a:solidFill>
                <a:srgbClr val="FFFFFF"/>
              </a:solidFill>
              <a:latin typeface="Chalkduster"/>
              <a:cs typeface="Chalkduster"/>
            </a:endParaRPr>
          </a:p>
          <a:p>
            <a:pPr>
              <a:defRPr sz="3400">
                <a:solidFill>
                  <a:srgbClr val="000000"/>
                </a:solidFill>
                <a:latin typeface="Marker Felt"/>
                <a:ea typeface="Marker Felt"/>
                <a:cs typeface="Marker Felt"/>
                <a:sym typeface="Marker Felt"/>
              </a:defRPr>
            </a:pPr>
            <a:endParaRPr dirty="0">
              <a:solidFill>
                <a:srgbClr val="FFFFFF"/>
              </a:solidFill>
              <a:latin typeface="Chalkduster"/>
              <a:cs typeface="Chalkduster"/>
            </a:endParaRPr>
          </a:p>
          <a:p>
            <a:pPr>
              <a:defRPr sz="3400">
                <a:solidFill>
                  <a:srgbClr val="000000"/>
                </a:solidFill>
                <a:latin typeface="Marker Felt"/>
                <a:ea typeface="Marker Felt"/>
                <a:cs typeface="Marker Felt"/>
                <a:sym typeface="Marker Felt"/>
              </a:defRPr>
            </a:pPr>
            <a:endParaRPr dirty="0">
              <a:solidFill>
                <a:srgbClr val="FFFFFF"/>
              </a:solidFill>
              <a:latin typeface="Chalkduster"/>
              <a:cs typeface="Chalkduster"/>
            </a:endParaRPr>
          </a:p>
          <a:p>
            <a:pPr>
              <a:defRPr sz="6000">
                <a:solidFill>
                  <a:srgbClr val="000000"/>
                </a:solidFill>
                <a:latin typeface="Marker Felt"/>
                <a:ea typeface="Marker Felt"/>
                <a:cs typeface="Marker Felt"/>
                <a:sym typeface="Marker Felt"/>
              </a:defRPr>
            </a:pPr>
            <a:endParaRPr dirty="0">
              <a:solidFill>
                <a:srgbClr val="C82506"/>
              </a:solidFill>
            </a:endParaRPr>
          </a:p>
          <a:p>
            <a:pPr>
              <a:defRPr sz="6000">
                <a:solidFill>
                  <a:srgbClr val="000000"/>
                </a:solidFill>
                <a:latin typeface="Marker Felt"/>
                <a:ea typeface="Marker Felt"/>
                <a:cs typeface="Marker Felt"/>
                <a:sym typeface="Marker Felt"/>
              </a:defRPr>
            </a:pPr>
            <a:endParaRPr dirty="0">
              <a:solidFill>
                <a:srgbClr val="C82506"/>
              </a:solidFill>
            </a:endParaRPr>
          </a:p>
          <a:p>
            <a:pPr>
              <a:defRPr sz="6000">
                <a:solidFill>
                  <a:srgbClr val="000000"/>
                </a:solidFill>
                <a:latin typeface="Marker Felt"/>
                <a:ea typeface="Marker Felt"/>
                <a:cs typeface="Marker Felt"/>
                <a:sym typeface="Marker Felt"/>
              </a:defRPr>
            </a:pPr>
            <a:endParaRPr dirty="0">
              <a:solidFill>
                <a:srgbClr val="C82506"/>
              </a:solidFill>
            </a:endParaRPr>
          </a:p>
          <a:p>
            <a:pPr marR="457200" defTabSz="457200">
              <a:defRPr sz="5000">
                <a:solidFill>
                  <a:srgbClr val="000000"/>
                </a:solidFill>
                <a:latin typeface="Marker Felt"/>
                <a:ea typeface="Marker Felt"/>
                <a:cs typeface="Marker Felt"/>
                <a:sym typeface="Marker Felt"/>
              </a:defRPr>
            </a:pPr>
            <a:endParaRPr dirty="0">
              <a:solidFill>
                <a:srgbClr val="C82506"/>
              </a:solidFill>
            </a:endParaRPr>
          </a:p>
          <a:p>
            <a:pPr>
              <a:defRPr sz="5500">
                <a:solidFill>
                  <a:srgbClr val="000000"/>
                </a:solidFill>
                <a:latin typeface="Marker Felt"/>
                <a:ea typeface="Marker Felt"/>
                <a:cs typeface="Marker Felt"/>
                <a:sym typeface="Marker Felt"/>
              </a:defRPr>
            </a:pPr>
            <a:endParaRPr dirty="0">
              <a:solidFill>
                <a:srgbClr val="C82506"/>
              </a:solidFill>
            </a:endParaRPr>
          </a:p>
          <a:p>
            <a:pPr>
              <a:defRPr sz="3400">
                <a:solidFill>
                  <a:srgbClr val="000000"/>
                </a:solidFill>
                <a:latin typeface="Marker Felt"/>
                <a:ea typeface="Marker Felt"/>
                <a:cs typeface="Marker Felt"/>
                <a:sym typeface="Marker Felt"/>
              </a:defRPr>
            </a:pPr>
            <a:endParaRPr dirty="0">
              <a:solidFill>
                <a:srgbClr val="C82506"/>
              </a:solidFill>
            </a:endParaRPr>
          </a:p>
          <a:p>
            <a:pPr>
              <a:defRPr sz="3700">
                <a:solidFill>
                  <a:srgbClr val="000000"/>
                </a:solidFill>
                <a:latin typeface="Marker Felt"/>
                <a:ea typeface="Marker Felt"/>
                <a:cs typeface="Marker Felt"/>
                <a:sym typeface="Marker Felt"/>
              </a:defRPr>
            </a:pPr>
            <a:endParaRPr dirty="0">
              <a:solidFill>
                <a:srgbClr val="C82506"/>
              </a:solidFill>
            </a:endParaRPr>
          </a:p>
        </p:txBody>
      </p:sp>
      <p:sp>
        <p:nvSpPr>
          <p:cNvPr id="2" name="TextBox 1">
            <a:extLst>
              <a:ext uri="{FF2B5EF4-FFF2-40B4-BE49-F238E27FC236}">
                <a16:creationId xmlns:a16="http://schemas.microsoft.com/office/drawing/2014/main" id="{4E72AEEC-C56E-DCA1-2A76-16A57B422D30}"/>
              </a:ext>
            </a:extLst>
          </p:cNvPr>
          <p:cNvSpPr txBox="1"/>
          <p:nvPr/>
        </p:nvSpPr>
        <p:spPr>
          <a:xfrm>
            <a:off x="-668200" y="437235"/>
            <a:ext cx="13487909" cy="222625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6600" b="0" i="0" u="none" strike="noStrike" cap="none" spc="0" normalizeH="0" baseline="0" dirty="0">
                <a:ln>
                  <a:noFill/>
                </a:ln>
                <a:solidFill>
                  <a:srgbClr val="FFFF00"/>
                </a:solidFill>
                <a:effectLst/>
                <a:uFillTx/>
                <a:latin typeface="Chalkduster"/>
                <a:cs typeface="Chalkduster"/>
                <a:sym typeface="Helvetica Light"/>
              </a:rPr>
              <a:t>Taking</a:t>
            </a:r>
            <a:r>
              <a:rPr kumimoji="0" lang="en-US" sz="6600" b="0" i="0" u="none" strike="noStrike" cap="none" spc="0" normalizeH="0" dirty="0">
                <a:ln>
                  <a:noFill/>
                </a:ln>
                <a:solidFill>
                  <a:srgbClr val="FFFF00"/>
                </a:solidFill>
                <a:effectLst/>
                <a:uFillTx/>
                <a:latin typeface="Chalkduster"/>
                <a:cs typeface="Chalkduster"/>
                <a:sym typeface="Helvetica Light"/>
              </a:rPr>
              <a:t> Action</a:t>
            </a:r>
            <a:endParaRPr lang="en-US" sz="6600" dirty="0">
              <a:solidFill>
                <a:srgbClr val="FFFFFF"/>
              </a:solidFill>
              <a:latin typeface="Chalkduster"/>
              <a:cs typeface="Chalkduster"/>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sz="7200" b="0" i="0" u="none" strike="noStrike" cap="none" spc="0" normalizeH="0" baseline="0" dirty="0">
              <a:ln>
                <a:noFill/>
              </a:ln>
              <a:solidFill>
                <a:srgbClr val="FFFFFF"/>
              </a:solidFill>
              <a:effectLst/>
              <a:uFillTx/>
              <a:latin typeface="Chalkduster"/>
              <a:ea typeface="+mn-ea"/>
              <a:cs typeface="Chalkduster"/>
              <a:sym typeface="Helvetica Light"/>
            </a:endParaRPr>
          </a:p>
        </p:txBody>
      </p:sp>
      <p:pic>
        <p:nvPicPr>
          <p:cNvPr id="8" name="Picture 7">
            <a:extLst>
              <a:ext uri="{FF2B5EF4-FFF2-40B4-BE49-F238E27FC236}">
                <a16:creationId xmlns:a16="http://schemas.microsoft.com/office/drawing/2014/main" id="{51FD89B7-427E-21A3-D54F-87E38F5A50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148395">
            <a:off x="329705" y="280440"/>
            <a:ext cx="1896405" cy="2332775"/>
          </a:xfrm>
          <a:prstGeom prst="rect">
            <a:avLst/>
          </a:prstGeom>
          <a:effectLst>
            <a:softEdge rad="143369"/>
          </a:effectLst>
        </p:spPr>
      </p:pic>
      <p:sp>
        <p:nvSpPr>
          <p:cNvPr id="9" name="TextBox 8">
            <a:extLst>
              <a:ext uri="{FF2B5EF4-FFF2-40B4-BE49-F238E27FC236}">
                <a16:creationId xmlns:a16="http://schemas.microsoft.com/office/drawing/2014/main" id="{01330013-8962-9739-8024-76EBE602E2FF}"/>
              </a:ext>
            </a:extLst>
          </p:cNvPr>
          <p:cNvSpPr txBox="1"/>
          <p:nvPr/>
        </p:nvSpPr>
        <p:spPr>
          <a:xfrm>
            <a:off x="-146776" y="2321228"/>
            <a:ext cx="13298351" cy="6594624"/>
          </a:xfrm>
          <a:prstGeom prst="rect">
            <a:avLst/>
          </a:prstGeom>
          <a:noFill/>
        </p:spPr>
        <p:txBody>
          <a:bodyPr wrap="square" lIns="130046" tIns="65023" rIns="130046" bIns="65023" rtlCol="0">
            <a:spAutoFit/>
          </a:bodyPr>
          <a:lstStyle/>
          <a:p>
            <a:r>
              <a:rPr lang="en-US" sz="4200" dirty="0">
                <a:solidFill>
                  <a:schemeClr val="bg1"/>
                </a:solidFill>
                <a:latin typeface="Chalkduster"/>
                <a:cs typeface="Chalkduster"/>
              </a:rPr>
              <a:t>Read through the </a:t>
            </a:r>
            <a:r>
              <a:rPr lang="en-US" sz="4200" dirty="0">
                <a:solidFill>
                  <a:srgbClr val="FFFF00"/>
                </a:solidFill>
                <a:latin typeface="Chalkduster"/>
                <a:cs typeface="Chalkduster"/>
              </a:rPr>
              <a:t>Sense of Accomplishment</a:t>
            </a:r>
            <a:r>
              <a:rPr lang="en-US" sz="4200" dirty="0">
                <a:solidFill>
                  <a:schemeClr val="bg1"/>
                </a:solidFill>
                <a:latin typeface="Chalkduster"/>
                <a:cs typeface="Chalkduster"/>
              </a:rPr>
              <a:t> Taking Action resource.</a:t>
            </a:r>
          </a:p>
          <a:p>
            <a:endParaRPr lang="en-US" sz="4200" dirty="0">
              <a:solidFill>
                <a:schemeClr val="bg1"/>
              </a:solidFill>
              <a:latin typeface="Chalkduster"/>
              <a:cs typeface="Chalkduster"/>
            </a:endParaRPr>
          </a:p>
          <a:p>
            <a:r>
              <a:rPr lang="en-US" sz="4200" dirty="0">
                <a:solidFill>
                  <a:schemeClr val="bg1"/>
                </a:solidFill>
                <a:latin typeface="Chalkduster"/>
                <a:cs typeface="Chalkduster"/>
              </a:rPr>
              <a:t>Highlight 1-3 action statements you will intentionally try or revive.</a:t>
            </a:r>
          </a:p>
          <a:p>
            <a:endParaRPr lang="en-US" sz="4200" dirty="0">
              <a:solidFill>
                <a:schemeClr val="bg1"/>
              </a:solidFill>
              <a:latin typeface="Chalkduster"/>
              <a:cs typeface="Chalkduster"/>
            </a:endParaRPr>
          </a:p>
          <a:p>
            <a:r>
              <a:rPr lang="en-US" sz="4200" dirty="0">
                <a:solidFill>
                  <a:schemeClr val="bg1"/>
                </a:solidFill>
                <a:latin typeface="Chalkduster"/>
                <a:cs typeface="Chalkduster"/>
              </a:rPr>
              <a:t>Add one of your best Belonging strategies in the margin.</a:t>
            </a:r>
          </a:p>
          <a:p>
            <a:endParaRPr lang="en-US" sz="4200" dirty="0">
              <a:solidFill>
                <a:schemeClr val="bg1"/>
              </a:solidFill>
              <a:latin typeface="Chalkduster"/>
              <a:cs typeface="Chalkduster"/>
            </a:endParaRPr>
          </a:p>
          <a:p>
            <a:r>
              <a:rPr lang="en-US" sz="4200" dirty="0">
                <a:solidFill>
                  <a:schemeClr val="bg1"/>
                </a:solidFill>
                <a:latin typeface="Chalkduster"/>
                <a:cs typeface="Chalkduster"/>
              </a:rPr>
              <a:t>Complete 1-3 of the </a:t>
            </a:r>
            <a:r>
              <a:rPr lang="en-US" sz="4200" dirty="0">
                <a:solidFill>
                  <a:srgbClr val="FFFF00"/>
                </a:solidFill>
                <a:latin typeface="Chalkduster"/>
                <a:cs typeface="Chalkduster"/>
              </a:rPr>
              <a:t>“I will…” </a:t>
            </a:r>
            <a:r>
              <a:rPr lang="en-US" sz="4200" dirty="0">
                <a:solidFill>
                  <a:schemeClr val="bg1"/>
                </a:solidFill>
                <a:latin typeface="Chalkduster"/>
                <a:cs typeface="Chalkduster"/>
              </a:rPr>
              <a:t>statements.</a:t>
            </a:r>
          </a:p>
        </p:txBody>
      </p:sp>
      <p:pic>
        <p:nvPicPr>
          <p:cNvPr id="13" name="Picture 12">
            <a:extLst>
              <a:ext uri="{FF2B5EF4-FFF2-40B4-BE49-F238E27FC236}">
                <a16:creationId xmlns:a16="http://schemas.microsoft.com/office/drawing/2014/main" id="{A5B41581-1C96-5092-AC7E-526599246F2B}"/>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pic>
        <p:nvPicPr>
          <p:cNvPr id="4" name="Picture 3" descr="SenseOfAccomplishment Badge.png">
            <a:extLst>
              <a:ext uri="{FF2B5EF4-FFF2-40B4-BE49-F238E27FC236}">
                <a16:creationId xmlns:a16="http://schemas.microsoft.com/office/drawing/2014/main" id="{5C1C6B98-1897-14DA-72B5-D971C2B761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95841" y="327952"/>
            <a:ext cx="1934310" cy="1903279"/>
          </a:xfrm>
          <a:prstGeom prst="rect">
            <a:avLst/>
          </a:prstGeom>
        </p:spPr>
      </p:pic>
    </p:spTree>
    <p:extLst>
      <p:ext uri="{BB962C8B-B14F-4D97-AF65-F5344CB8AC3E}">
        <p14:creationId xmlns:p14="http://schemas.microsoft.com/office/powerpoint/2010/main" val="2556959514"/>
      </p:ext>
    </p:extLst>
  </p:cSld>
  <p:clrMapOvr>
    <a:masterClrMapping/>
  </p:clrMapOvr>
  <mc:AlternateContent xmlns:mc="http://schemas.openxmlformats.org/markup-compatibility/2006" xmlns:p14="http://schemas.microsoft.com/office/powerpoint/2010/main">
    <mc:Choice Requires="p14">
      <p:transition spd="slow" p14:dur="1500">
        <p:dissolve/>
      </p:transition>
    </mc:Choice>
    <mc:Fallback xmlns="">
      <p:transition spd="slow">
        <p:dissolv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0621" y="4494784"/>
            <a:ext cx="7327839" cy="210288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rtl="0" latinLnBrk="1" hangingPunct="0"/>
            <a:endParaRPr lang="en-US" sz="6499" dirty="0">
              <a:solidFill>
                <a:schemeClr val="bg1"/>
              </a:solidFill>
              <a:latin typeface="Chalkduster"/>
              <a:ea typeface="Marker Felt"/>
              <a:cs typeface="Chalkduster"/>
              <a:sym typeface="Marker Felt"/>
            </a:endParaRPr>
          </a:p>
          <a:p>
            <a:pPr algn="ctr" rtl="0" latinLnBrk="1" hangingPunct="0"/>
            <a:endParaRPr lang="en-US" sz="6499" dirty="0">
              <a:solidFill>
                <a:schemeClr val="bg1"/>
              </a:solidFill>
              <a:latin typeface="Chalkduster"/>
              <a:ea typeface="Marker Felt"/>
              <a:cs typeface="Chalkduster"/>
              <a:sym typeface="Marker Felt"/>
            </a:endParaRPr>
          </a:p>
        </p:txBody>
      </p:sp>
      <p:pic>
        <p:nvPicPr>
          <p:cNvPr id="5" name="Picture 4" descr="A group of text on a sheet of paper&#10;&#10;Description automatically generated">
            <a:extLst>
              <a:ext uri="{FF2B5EF4-FFF2-40B4-BE49-F238E27FC236}">
                <a16:creationId xmlns:a16="http://schemas.microsoft.com/office/drawing/2014/main" id="{69B30C9D-FAA5-39D0-6DB0-7AFD361F01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18947" y="886734"/>
            <a:ext cx="5965329" cy="8627543"/>
          </a:xfrm>
          <a:prstGeom prst="rect">
            <a:avLst/>
          </a:prstGeom>
        </p:spPr>
      </p:pic>
      <p:sp>
        <p:nvSpPr>
          <p:cNvPr id="2" name="Text Box 3">
            <a:extLst>
              <a:ext uri="{FF2B5EF4-FFF2-40B4-BE49-F238E27FC236}">
                <a16:creationId xmlns:a16="http://schemas.microsoft.com/office/drawing/2014/main" id="{EF330B5E-8C52-7BBF-33C4-F646F540D4FF}"/>
              </a:ext>
            </a:extLst>
          </p:cNvPr>
          <p:cNvSpPr txBox="1">
            <a:spLocks noChangeArrowheads="1"/>
          </p:cNvSpPr>
          <p:nvPr/>
        </p:nvSpPr>
        <p:spPr bwMode="auto">
          <a:xfrm>
            <a:off x="-1149601" y="0"/>
            <a:ext cx="15304001" cy="685314"/>
          </a:xfrm>
          <a:prstGeom prst="rect">
            <a:avLst/>
          </a:prstGeom>
          <a:noFill/>
          <a:ln w="9525">
            <a:noFill/>
            <a:miter lim="800000"/>
            <a:headEnd/>
            <a:tailEnd/>
          </a:ln>
          <a:effectLst/>
        </p:spPr>
        <p:txBody>
          <a:bodyPr wrap="square" lIns="130046" tIns="65023" rIns="130046" bIns="65023">
            <a:prstTxWarp prst="textNoShape">
              <a:avLst/>
            </a:prstTxWarp>
            <a:spAutoFit/>
          </a:bodyPr>
          <a:lstStyle/>
          <a:p>
            <a:pPr algn="ctr">
              <a:defRPr/>
            </a:pPr>
            <a:r>
              <a:rPr lang="en-US" dirty="0">
                <a:solidFill>
                  <a:srgbClr val="FFFF00"/>
                </a:solidFill>
                <a:effectLst>
                  <a:outerShdw blurRad="50800" dist="38100" dir="2700000">
                    <a:srgbClr val="000000">
                      <a:alpha val="43000"/>
                    </a:srgbClr>
                  </a:outerShdw>
                </a:effectLst>
                <a:latin typeface="Chalkduster"/>
                <a:cs typeface="Chalkduster"/>
              </a:rPr>
              <a:t>Digging Deeper into </a:t>
            </a:r>
            <a:r>
              <a:rPr lang="en-US">
                <a:solidFill>
                  <a:srgbClr val="FFFF00"/>
                </a:solidFill>
                <a:effectLst>
                  <a:outerShdw blurRad="50800" dist="38100" dir="2700000">
                    <a:srgbClr val="000000">
                      <a:alpha val="43000"/>
                    </a:srgbClr>
                  </a:outerShdw>
                </a:effectLst>
                <a:latin typeface="Chalkduster"/>
                <a:cs typeface="Chalkduster"/>
              </a:rPr>
              <a:t>Self Worth</a:t>
            </a:r>
            <a:endParaRPr lang="en-US" dirty="0">
              <a:solidFill>
                <a:srgbClr val="FF0000"/>
              </a:solidFill>
              <a:effectLst>
                <a:outerShdw blurRad="50800" dist="38100" dir="2700000">
                  <a:srgbClr val="000000">
                    <a:alpha val="43000"/>
                  </a:srgbClr>
                </a:outerShdw>
              </a:effectLst>
              <a:latin typeface="Chalkduster"/>
              <a:cs typeface="Chalkduster"/>
            </a:endParaRPr>
          </a:p>
        </p:txBody>
      </p:sp>
      <p:pic>
        <p:nvPicPr>
          <p:cNvPr id="6" name="Picture 5" descr="A page of a paper with text&#10;&#10;Description automatically generated">
            <a:extLst>
              <a:ext uri="{FF2B5EF4-FFF2-40B4-BE49-F238E27FC236}">
                <a16:creationId xmlns:a16="http://schemas.microsoft.com/office/drawing/2014/main" id="{50F5FEB7-4370-C9EE-4D3D-AC19E9F207F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6344" y="886734"/>
            <a:ext cx="6545606" cy="8627542"/>
          </a:xfrm>
          <a:prstGeom prst="rect">
            <a:avLst/>
          </a:prstGeom>
        </p:spPr>
      </p:pic>
    </p:spTree>
    <p:extLst>
      <p:ext uri="{BB962C8B-B14F-4D97-AF65-F5344CB8AC3E}">
        <p14:creationId xmlns:p14="http://schemas.microsoft.com/office/powerpoint/2010/main" val="976471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865465" y="433953"/>
            <a:ext cx="11782903" cy="1385703"/>
          </a:xfrm>
        </p:spPr>
        <p:txBody>
          <a:bodyPr/>
          <a:lstStyle/>
          <a:p>
            <a:pPr lvl="0">
              <a:defRPr sz="1800"/>
            </a:pPr>
            <a:r>
              <a:rPr lang="en-US" sz="6600" dirty="0">
                <a:solidFill>
                  <a:srgbClr val="FFFF00"/>
                </a:solidFill>
                <a:latin typeface="Chalkduster"/>
                <a:ea typeface="Marker Felt"/>
                <a:cs typeface="Chalkduster"/>
                <a:sym typeface="Marker Felt"/>
              </a:rPr>
              <a:t>Self-Worth</a:t>
            </a:r>
          </a:p>
        </p:txBody>
      </p:sp>
      <p:pic>
        <p:nvPicPr>
          <p:cNvPr id="3" name="Picture 2" descr="Belonging Badg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2063" y="1884385"/>
            <a:ext cx="2407786" cy="2416541"/>
          </a:xfrm>
          <a:prstGeom prst="rect">
            <a:avLst/>
          </a:prstGeom>
        </p:spPr>
      </p:pic>
      <p:sp>
        <p:nvSpPr>
          <p:cNvPr id="6" name="TextBox 5"/>
          <p:cNvSpPr txBox="1"/>
          <p:nvPr/>
        </p:nvSpPr>
        <p:spPr>
          <a:xfrm>
            <a:off x="2711086" y="2369015"/>
            <a:ext cx="10041466" cy="176458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571500" marR="0" indent="-571500" algn="l" defTabSz="584200" rtl="0" fontAlgn="auto" latinLnBrk="1" hangingPunct="0">
              <a:spcBef>
                <a:spcPts val="0"/>
              </a:spcBef>
              <a:spcAft>
                <a:spcPts val="0"/>
              </a:spcAft>
              <a:buClrTx/>
              <a:buSzTx/>
              <a:buFont typeface="Arial"/>
              <a:buChar char="•"/>
              <a:tabLst/>
            </a:pPr>
            <a:r>
              <a:rPr lang="en-US" dirty="0">
                <a:solidFill>
                  <a:srgbClr val="FFFFFF"/>
                </a:solidFill>
                <a:latin typeface="Chalkduster"/>
                <a:cs typeface="Chalkduster"/>
              </a:rPr>
              <a:t>Feeling like you are part of a</a:t>
            </a:r>
            <a:br>
              <a:rPr lang="en-US" dirty="0">
                <a:solidFill>
                  <a:srgbClr val="FFFFFF"/>
                </a:solidFill>
                <a:latin typeface="Chalkduster"/>
                <a:cs typeface="Chalkduster"/>
              </a:rPr>
            </a:br>
            <a:r>
              <a:rPr lang="en-US" dirty="0">
                <a:solidFill>
                  <a:srgbClr val="FFFFFF"/>
                </a:solidFill>
                <a:latin typeface="Chalkduster"/>
                <a:cs typeface="Chalkduster"/>
              </a:rPr>
              <a:t>group, while knowing you are</a:t>
            </a:r>
            <a:br>
              <a:rPr lang="en-US" dirty="0">
                <a:solidFill>
                  <a:srgbClr val="FFFFFF"/>
                </a:solidFill>
                <a:latin typeface="Chalkduster"/>
                <a:cs typeface="Chalkduster"/>
              </a:rPr>
            </a:br>
            <a:r>
              <a:rPr lang="en-US" dirty="0">
                <a:solidFill>
                  <a:srgbClr val="FFFFFF"/>
                </a:solidFill>
                <a:latin typeface="Chalkduster"/>
                <a:cs typeface="Chalkduster"/>
              </a:rPr>
              <a:t>valued as an individual.</a:t>
            </a:r>
          </a:p>
        </p:txBody>
      </p:sp>
      <p:pic>
        <p:nvPicPr>
          <p:cNvPr id="7" name="Picture 6" descr="Heroes Badg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936" y="4448120"/>
            <a:ext cx="2387599" cy="2396281"/>
          </a:xfrm>
          <a:prstGeom prst="rect">
            <a:avLst/>
          </a:prstGeom>
        </p:spPr>
      </p:pic>
      <p:sp>
        <p:nvSpPr>
          <p:cNvPr id="8" name="TextBox 7"/>
          <p:cNvSpPr txBox="1"/>
          <p:nvPr/>
        </p:nvSpPr>
        <p:spPr>
          <a:xfrm>
            <a:off x="2609849" y="4621864"/>
            <a:ext cx="9973733" cy="176458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571500" marR="0" indent="-571500" algn="l" defTabSz="584200" rtl="0" fontAlgn="auto" latinLnBrk="1" hangingPunct="0">
              <a:lnSpc>
                <a:spcPct val="100000"/>
              </a:lnSpc>
              <a:spcBef>
                <a:spcPts val="0"/>
              </a:spcBef>
              <a:spcAft>
                <a:spcPts val="0"/>
              </a:spcAft>
              <a:buClrTx/>
              <a:buSzTx/>
              <a:buFont typeface="Arial"/>
              <a:buChar char="•"/>
              <a:tabLst/>
            </a:pPr>
            <a:r>
              <a:rPr kumimoji="0" lang="en-US" sz="3600" b="0" i="0" u="none" strike="noStrike" cap="none" spc="0" normalizeH="0" baseline="0" dirty="0">
                <a:ln>
                  <a:noFill/>
                </a:ln>
                <a:solidFill>
                  <a:schemeClr val="bg1"/>
                </a:solidFill>
                <a:effectLst/>
                <a:uFillTx/>
                <a:latin typeface="Chalkduster"/>
                <a:ea typeface="+mn-ea"/>
                <a:cs typeface="Chalkduster"/>
                <a:sym typeface="Helvetica Light"/>
              </a:rPr>
              <a:t>Having someone in your life to</a:t>
            </a:r>
            <a:br>
              <a:rPr kumimoji="0" lang="en-US" sz="3600" b="0" i="0" u="none" strike="noStrike" cap="none" spc="0" normalizeH="0" baseline="0" dirty="0">
                <a:ln>
                  <a:noFill/>
                </a:ln>
                <a:solidFill>
                  <a:schemeClr val="bg1"/>
                </a:solidFill>
                <a:effectLst/>
                <a:uFillTx/>
                <a:latin typeface="Chalkduster"/>
                <a:ea typeface="+mn-ea"/>
                <a:cs typeface="Chalkduster"/>
                <a:sym typeface="Helvetica Light"/>
              </a:rPr>
            </a:br>
            <a:r>
              <a:rPr kumimoji="0" lang="en-US" sz="3600" b="0" i="0" u="none" strike="noStrike" cap="none" spc="0" normalizeH="0" baseline="0" dirty="0">
                <a:ln>
                  <a:noFill/>
                </a:ln>
                <a:solidFill>
                  <a:schemeClr val="bg1"/>
                </a:solidFill>
                <a:effectLst/>
                <a:uFillTx/>
                <a:latin typeface="Chalkduster"/>
                <a:ea typeface="+mn-ea"/>
                <a:cs typeface="Chalkduster"/>
                <a:sym typeface="Helvetica Light"/>
              </a:rPr>
              <a:t>consistently support &amp; encourage you in good times &amp; bad.</a:t>
            </a:r>
          </a:p>
        </p:txBody>
      </p:sp>
      <p:pic>
        <p:nvPicPr>
          <p:cNvPr id="9" name="Picture 8" descr="SenseOfAccomplishment Badge.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571" y="6991595"/>
            <a:ext cx="2430964" cy="2391965"/>
          </a:xfrm>
          <a:prstGeom prst="rect">
            <a:avLst/>
          </a:prstGeom>
        </p:spPr>
      </p:pic>
      <p:sp>
        <p:nvSpPr>
          <p:cNvPr id="10" name="TextBox 9"/>
          <p:cNvSpPr txBox="1"/>
          <p:nvPr/>
        </p:nvSpPr>
        <p:spPr>
          <a:xfrm>
            <a:off x="2531535" y="7165817"/>
            <a:ext cx="10473265" cy="121058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571500" marR="0" indent="-571500" algn="l" defTabSz="584200" rtl="0" fontAlgn="auto" latinLnBrk="1" hangingPunct="0">
              <a:lnSpc>
                <a:spcPct val="100000"/>
              </a:lnSpc>
              <a:spcBef>
                <a:spcPts val="0"/>
              </a:spcBef>
              <a:spcAft>
                <a:spcPts val="0"/>
              </a:spcAft>
              <a:buClrTx/>
              <a:buSzTx/>
              <a:buFont typeface="Arial"/>
              <a:buChar char="•"/>
              <a:tabLst/>
            </a:pPr>
            <a:r>
              <a:rPr kumimoji="0" lang="en-US" sz="3600" b="0" i="0" u="none" strike="noStrike" cap="none" spc="0" normalizeH="0" baseline="0" dirty="0">
                <a:ln>
                  <a:noFill/>
                </a:ln>
                <a:solidFill>
                  <a:schemeClr val="bg1"/>
                </a:solidFill>
                <a:effectLst/>
                <a:uFillTx/>
                <a:latin typeface="Chalkduster"/>
                <a:ea typeface="+mn-ea"/>
                <a:cs typeface="Chalkduster"/>
                <a:sym typeface="Helvetica Light"/>
              </a:rPr>
              <a:t>Being recognized for different types of successes</a:t>
            </a:r>
            <a:r>
              <a:rPr lang="en-US" baseline="0" dirty="0">
                <a:solidFill>
                  <a:schemeClr val="bg1"/>
                </a:solidFill>
                <a:latin typeface="Chalkduster"/>
                <a:cs typeface="Chalkduster"/>
              </a:rPr>
              <a:t> </a:t>
            </a:r>
            <a:r>
              <a:rPr kumimoji="0" lang="en-US" sz="3600" b="0" i="0" u="none" strike="noStrike" cap="none" spc="0" normalizeH="0" dirty="0">
                <a:ln>
                  <a:noFill/>
                </a:ln>
                <a:solidFill>
                  <a:schemeClr val="bg1"/>
                </a:solidFill>
                <a:effectLst/>
                <a:uFillTx/>
                <a:latin typeface="Chalkduster"/>
                <a:ea typeface="+mn-ea"/>
                <a:cs typeface="Chalkduster"/>
                <a:sym typeface="Helvetica Light"/>
              </a:rPr>
              <a:t>on a regular basis.</a:t>
            </a:r>
            <a:endParaRPr lang="en-US" dirty="0">
              <a:solidFill>
                <a:schemeClr val="bg1"/>
              </a:solidFill>
              <a:latin typeface="Chalkduster"/>
              <a:cs typeface="Chalkduster"/>
            </a:endParaRPr>
          </a:p>
        </p:txBody>
      </p:sp>
      <p:pic>
        <p:nvPicPr>
          <p:cNvPr id="12" name="Picture 11">
            <a:extLst>
              <a:ext uri="{FF2B5EF4-FFF2-40B4-BE49-F238E27FC236}">
                <a16:creationId xmlns:a16="http://schemas.microsoft.com/office/drawing/2014/main" id="{75536914-8CB0-6E4F-8AAB-36CCFABC322F}"/>
              </a:ext>
            </a:extLst>
          </p:cNvPr>
          <p:cNvPicPr>
            <a:picLocks noChangeAspect="1"/>
          </p:cNvPicPr>
          <p:nvPr/>
        </p:nvPicPr>
        <p:blipFill>
          <a:blip r:embed="rId5"/>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113842121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24097"/>
            <a:ext cx="13004799" cy="2497103"/>
          </a:xfrm>
        </p:spPr>
        <p:txBody>
          <a:bodyPr/>
          <a:lstStyle/>
          <a:p>
            <a:pPr lvl="0">
              <a:defRPr sz="1800"/>
            </a:pPr>
            <a:r>
              <a:rPr lang="en-US" sz="9600" dirty="0">
                <a:solidFill>
                  <a:srgbClr val="FFFF00"/>
                </a:solidFill>
                <a:latin typeface="Chalkduster"/>
                <a:ea typeface="Marker Felt"/>
                <a:cs typeface="Chalkduster"/>
                <a:sym typeface="Marker Felt"/>
              </a:rPr>
              <a:t>Challenge Time…</a:t>
            </a:r>
          </a:p>
        </p:txBody>
      </p:sp>
      <p:pic>
        <p:nvPicPr>
          <p:cNvPr id="4" name="Picture 3" descr="IMG_694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37737">
            <a:off x="3314157" y="2575924"/>
            <a:ext cx="6783826" cy="7299600"/>
          </a:xfrm>
          <a:prstGeom prst="rect">
            <a:avLst/>
          </a:prstGeom>
          <a:effectLst>
            <a:softEdge rad="812800"/>
          </a:effectLst>
        </p:spPr>
      </p:pic>
      <p:pic>
        <p:nvPicPr>
          <p:cNvPr id="7" name="Picture 6">
            <a:extLst>
              <a:ext uri="{FF2B5EF4-FFF2-40B4-BE49-F238E27FC236}">
                <a16:creationId xmlns:a16="http://schemas.microsoft.com/office/drawing/2014/main" id="{DAE178BA-0D2A-E14D-8184-572D9B1DD481}"/>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1779056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13370"/>
            <a:ext cx="13004800" cy="2475396"/>
          </a:xfrm>
        </p:spPr>
        <p:txBody>
          <a:bodyPr anchor="ctr"/>
          <a:lstStyle/>
          <a:p>
            <a:pPr>
              <a:lnSpc>
                <a:spcPct val="130000"/>
              </a:lnSpc>
            </a:pPr>
            <a:r>
              <a:rPr lang="en-US" sz="6600" dirty="0">
                <a:solidFill>
                  <a:srgbClr val="FFFF00"/>
                </a:solidFill>
                <a:latin typeface="Chalkduster"/>
                <a:cs typeface="Chalkduster"/>
              </a:rPr>
              <a:t>Citizens &amp; Visitors</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183907">
            <a:off x="270822" y="1916451"/>
            <a:ext cx="4261082" cy="4764854"/>
          </a:xfrm>
          <a:prstGeom prst="rect">
            <a:avLst/>
          </a:prstGeom>
          <a:effectLst>
            <a:softEdge rad="127000"/>
          </a:effectLst>
        </p:spPr>
      </p:pic>
      <p:pic>
        <p:nvPicPr>
          <p:cNvPr id="9" name="Picture 8">
            <a:extLst>
              <a:ext uri="{FF2B5EF4-FFF2-40B4-BE49-F238E27FC236}">
                <a16:creationId xmlns:a16="http://schemas.microsoft.com/office/drawing/2014/main" id="{75C50D4B-3725-DA45-A2C7-EBBB98DAF5F3}"/>
              </a:ext>
            </a:extLst>
          </p:cNvPr>
          <p:cNvPicPr>
            <a:picLocks noChangeAspect="1"/>
          </p:cNvPicPr>
          <p:nvPr/>
        </p:nvPicPr>
        <p:blipFill>
          <a:blip r:embed="rId3"/>
          <a:stretch>
            <a:fillRect/>
          </a:stretch>
        </p:blipFill>
        <p:spPr>
          <a:xfrm rot="10800000" flipH="1" flipV="1">
            <a:off x="145612" y="8900869"/>
            <a:ext cx="1190453" cy="675997"/>
          </a:xfrm>
          <a:prstGeom prst="rect">
            <a:avLst/>
          </a:prstGeom>
        </p:spPr>
      </p:pic>
      <p:sp>
        <p:nvSpPr>
          <p:cNvPr id="11" name="Title 1">
            <a:extLst>
              <a:ext uri="{FF2B5EF4-FFF2-40B4-BE49-F238E27FC236}">
                <a16:creationId xmlns:a16="http://schemas.microsoft.com/office/drawing/2014/main" id="{6B66F686-08DB-9044-B579-9F049715A77A}"/>
              </a:ext>
            </a:extLst>
          </p:cNvPr>
          <p:cNvSpPr txBox="1">
            <a:spLocks/>
          </p:cNvSpPr>
          <p:nvPr/>
        </p:nvSpPr>
        <p:spPr>
          <a:xfrm>
            <a:off x="4444946" y="1861403"/>
            <a:ext cx="8307091" cy="3096223"/>
          </a:xfrm>
          <a:prstGeom prst="rect">
            <a:avLst/>
          </a:prstGeom>
        </p:spPr>
        <p:txBody>
          <a:bodyP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marL="571500" indent="-571500" defTabSz="914400">
              <a:buFont typeface="Arial" panose="020B0604020202020204" pitchFamily="34" charset="0"/>
              <a:buChar char="•"/>
              <a:defRPr sz="1800"/>
            </a:pPr>
            <a:r>
              <a:rPr lang="en-US" sz="3600" dirty="0">
                <a:solidFill>
                  <a:schemeClr val="bg1"/>
                </a:solidFill>
                <a:latin typeface="Chalkduster"/>
                <a:ea typeface="Marker Felt"/>
                <a:cs typeface="Chalkduster"/>
                <a:sym typeface="Marker Felt"/>
              </a:rPr>
              <a:t>As a Table Team, determine your definitions for citizens &amp; visitors.</a:t>
            </a:r>
          </a:p>
          <a:p>
            <a:pPr algn="l" defTabSz="914400">
              <a:defRPr sz="1800"/>
            </a:pPr>
            <a:endParaRPr lang="en-US" sz="3600" dirty="0">
              <a:solidFill>
                <a:schemeClr val="bg1"/>
              </a:solidFill>
              <a:latin typeface="Chalkduster"/>
              <a:ea typeface="Marker Felt"/>
              <a:cs typeface="Chalkduster"/>
              <a:sym typeface="Marker Felt"/>
            </a:endParaRPr>
          </a:p>
        </p:txBody>
      </p:sp>
      <p:pic>
        <p:nvPicPr>
          <p:cNvPr id="12" name="Picture 11">
            <a:extLst>
              <a:ext uri="{FF2B5EF4-FFF2-40B4-BE49-F238E27FC236}">
                <a16:creationId xmlns:a16="http://schemas.microsoft.com/office/drawing/2014/main" id="{E85380F1-F6F8-5D43-9F47-3C1DE84A45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61569">
            <a:off x="10992212" y="6852648"/>
            <a:ext cx="1580183" cy="2338576"/>
          </a:xfrm>
          <a:prstGeom prst="rect">
            <a:avLst/>
          </a:prstGeom>
          <a:effectLst>
            <a:softEdge rad="228600"/>
          </a:effectLst>
        </p:spPr>
      </p:pic>
      <p:sp>
        <p:nvSpPr>
          <p:cNvPr id="13" name="Title 1">
            <a:extLst>
              <a:ext uri="{FF2B5EF4-FFF2-40B4-BE49-F238E27FC236}">
                <a16:creationId xmlns:a16="http://schemas.microsoft.com/office/drawing/2014/main" id="{8C4E394E-732F-C741-ABF4-107E13D69A71}"/>
              </a:ext>
            </a:extLst>
          </p:cNvPr>
          <p:cNvSpPr txBox="1">
            <a:spLocks/>
          </p:cNvSpPr>
          <p:nvPr/>
        </p:nvSpPr>
        <p:spPr>
          <a:xfrm>
            <a:off x="4623837" y="5925962"/>
            <a:ext cx="6403384" cy="3096223"/>
          </a:xfrm>
          <a:prstGeom prst="rect">
            <a:avLst/>
          </a:prstGeom>
        </p:spPr>
        <p:txBody>
          <a:bodyP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marL="571500" indent="-571500" defTabSz="914400">
              <a:buFont typeface="Arial" panose="020B0604020202020204" pitchFamily="34" charset="0"/>
              <a:buChar char="•"/>
              <a:defRPr sz="1800"/>
            </a:pPr>
            <a:r>
              <a:rPr lang="en-US" sz="3600" dirty="0">
                <a:solidFill>
                  <a:schemeClr val="bg1"/>
                </a:solidFill>
                <a:latin typeface="Chalkduster"/>
                <a:ea typeface="Marker Felt"/>
                <a:cs typeface="Chalkduster"/>
                <a:sym typeface="Marker Felt"/>
              </a:rPr>
              <a:t>In pinwheel groups of 6, discuss your responses to the reflection questions.</a:t>
            </a:r>
          </a:p>
          <a:p>
            <a:pPr algn="l" defTabSz="914400">
              <a:defRPr sz="1800"/>
            </a:pPr>
            <a:endParaRPr lang="en-US" sz="3600" dirty="0">
              <a:solidFill>
                <a:schemeClr val="bg1"/>
              </a:solidFill>
              <a:latin typeface="Chalkduster"/>
              <a:ea typeface="Marker Felt"/>
              <a:cs typeface="Chalkduster"/>
              <a:sym typeface="Marker Felt"/>
            </a:endParaRPr>
          </a:p>
        </p:txBody>
      </p:sp>
      <p:sp>
        <p:nvSpPr>
          <p:cNvPr id="3" name="Title 1">
            <a:extLst>
              <a:ext uri="{FF2B5EF4-FFF2-40B4-BE49-F238E27FC236}">
                <a16:creationId xmlns:a16="http://schemas.microsoft.com/office/drawing/2014/main" id="{A7EC50E1-DC57-2240-A754-EAB5E93617A2}"/>
              </a:ext>
            </a:extLst>
          </p:cNvPr>
          <p:cNvSpPr txBox="1">
            <a:spLocks/>
          </p:cNvSpPr>
          <p:nvPr/>
        </p:nvSpPr>
        <p:spPr>
          <a:xfrm>
            <a:off x="4671467" y="3013877"/>
            <a:ext cx="8307091" cy="3096223"/>
          </a:xfrm>
          <a:prstGeom prst="rect">
            <a:avLst/>
          </a:prstGeom>
        </p:spPr>
        <p:txBody>
          <a:bodyP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defRPr sz="1800"/>
            </a:pPr>
            <a:endParaRPr lang="en-US" sz="3600" dirty="0">
              <a:solidFill>
                <a:schemeClr val="bg1"/>
              </a:solidFill>
              <a:latin typeface="Chalkduster"/>
              <a:ea typeface="Marker Felt"/>
              <a:cs typeface="Chalkduster"/>
              <a:sym typeface="Marker Felt"/>
            </a:endParaRPr>
          </a:p>
          <a:p>
            <a:pPr marL="571500" indent="-571500" defTabSz="914400">
              <a:buFont typeface="Arial" panose="020B0604020202020204" pitchFamily="34" charset="0"/>
              <a:buChar char="•"/>
              <a:defRPr sz="1800"/>
            </a:pPr>
            <a:endParaRPr lang="en-US" sz="3600" dirty="0">
              <a:solidFill>
                <a:schemeClr val="bg1"/>
              </a:solidFill>
              <a:latin typeface="Chalkduster"/>
              <a:ea typeface="Marker Felt"/>
              <a:cs typeface="Chalkduster"/>
              <a:sym typeface="Marker Felt"/>
            </a:endParaRPr>
          </a:p>
          <a:p>
            <a:pPr marL="571500" indent="-571500" defTabSz="914400">
              <a:buFont typeface="Arial" panose="020B0604020202020204" pitchFamily="34" charset="0"/>
              <a:buChar char="•"/>
              <a:defRPr sz="1800"/>
            </a:pPr>
            <a:r>
              <a:rPr lang="en-US" sz="3600" dirty="0">
                <a:solidFill>
                  <a:schemeClr val="bg1"/>
                </a:solidFill>
                <a:latin typeface="Chalkduster"/>
                <a:ea typeface="Marker Felt"/>
                <a:cs typeface="Chalkduster"/>
                <a:sym typeface="Marker Felt"/>
              </a:rPr>
              <a:t>Individually, respond to the 3 reflection questions.</a:t>
            </a:r>
          </a:p>
          <a:p>
            <a:pPr marL="571500" indent="-571500" defTabSz="914400">
              <a:buFont typeface="Arial" panose="020B0604020202020204" pitchFamily="34" charset="0"/>
              <a:buChar char="•"/>
              <a:defRPr sz="1800"/>
            </a:pPr>
            <a:endParaRPr lang="en-US" sz="3600" dirty="0">
              <a:solidFill>
                <a:schemeClr val="bg1"/>
              </a:solidFill>
              <a:latin typeface="Chalkduster"/>
              <a:ea typeface="Marker Felt"/>
              <a:cs typeface="Chalkduster"/>
              <a:sym typeface="Marker Felt"/>
            </a:endParaRPr>
          </a:p>
          <a:p>
            <a:pPr algn="l" defTabSz="914400">
              <a:defRPr sz="1800"/>
            </a:pPr>
            <a:endParaRPr lang="en-US" sz="3600" dirty="0">
              <a:solidFill>
                <a:schemeClr val="bg1"/>
              </a:solidFill>
              <a:latin typeface="Chalkduster"/>
              <a:ea typeface="Marker Felt"/>
              <a:cs typeface="Chalkduster"/>
              <a:sym typeface="Marker Felt"/>
            </a:endParaRPr>
          </a:p>
        </p:txBody>
      </p:sp>
    </p:spTree>
    <p:extLst>
      <p:ext uri="{BB962C8B-B14F-4D97-AF65-F5344CB8AC3E}">
        <p14:creationId xmlns:p14="http://schemas.microsoft.com/office/powerpoint/2010/main" val="1080386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3"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0621" y="4494784"/>
            <a:ext cx="7327839" cy="210288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rtl="0" latinLnBrk="1" hangingPunct="0"/>
            <a:endParaRPr lang="en-US" sz="6499" dirty="0">
              <a:solidFill>
                <a:schemeClr val="bg1"/>
              </a:solidFill>
              <a:latin typeface="Chalkduster"/>
              <a:ea typeface="Marker Felt"/>
              <a:cs typeface="Chalkduster"/>
              <a:sym typeface="Marker Felt"/>
            </a:endParaRPr>
          </a:p>
          <a:p>
            <a:pPr algn="ctr" rtl="0" latinLnBrk="1" hangingPunct="0"/>
            <a:endParaRPr lang="en-US" sz="6499" dirty="0">
              <a:solidFill>
                <a:schemeClr val="bg1"/>
              </a:solidFill>
              <a:latin typeface="Chalkduster"/>
              <a:ea typeface="Marker Felt"/>
              <a:cs typeface="Chalkduster"/>
              <a:sym typeface="Marker Felt"/>
            </a:endParaRPr>
          </a:p>
        </p:txBody>
      </p:sp>
      <p:sp>
        <p:nvSpPr>
          <p:cNvPr id="9" name="Text Box 3">
            <a:extLst>
              <a:ext uri="{FF2B5EF4-FFF2-40B4-BE49-F238E27FC236}">
                <a16:creationId xmlns:a16="http://schemas.microsoft.com/office/drawing/2014/main" id="{551B8976-8005-E94D-8F33-03A83ECA8256}"/>
              </a:ext>
            </a:extLst>
          </p:cNvPr>
          <p:cNvSpPr txBox="1">
            <a:spLocks noChangeArrowheads="1"/>
          </p:cNvSpPr>
          <p:nvPr/>
        </p:nvSpPr>
        <p:spPr bwMode="auto">
          <a:xfrm>
            <a:off x="-1149601" y="239323"/>
            <a:ext cx="15304001" cy="685314"/>
          </a:xfrm>
          <a:prstGeom prst="rect">
            <a:avLst/>
          </a:prstGeom>
          <a:noFill/>
          <a:ln w="9525">
            <a:noFill/>
            <a:miter lim="800000"/>
            <a:headEnd/>
            <a:tailEnd/>
          </a:ln>
          <a:effectLst/>
        </p:spPr>
        <p:txBody>
          <a:bodyPr wrap="square" lIns="130046" tIns="65023" rIns="130046" bIns="65023">
            <a:prstTxWarp prst="textNoShape">
              <a:avLst/>
            </a:prstTxWarp>
            <a:spAutoFit/>
          </a:bodyPr>
          <a:lstStyle/>
          <a:p>
            <a:pPr algn="ctr">
              <a:defRPr/>
            </a:pPr>
            <a:r>
              <a:rPr lang="en-US" dirty="0">
                <a:solidFill>
                  <a:srgbClr val="FFFF00"/>
                </a:solidFill>
                <a:effectLst>
                  <a:outerShdw blurRad="50800" dist="38100" dir="2700000">
                    <a:srgbClr val="000000">
                      <a:alpha val="43000"/>
                    </a:srgbClr>
                  </a:outerShdw>
                </a:effectLst>
                <a:latin typeface="Chalkduster"/>
                <a:cs typeface="Chalkduster"/>
              </a:rPr>
              <a:t>Self-Worth Implementation Self Assessment</a:t>
            </a:r>
            <a:endParaRPr lang="en-US" dirty="0">
              <a:solidFill>
                <a:srgbClr val="FF0000"/>
              </a:solidFill>
              <a:effectLst>
                <a:outerShdw blurRad="50800" dist="38100" dir="2700000">
                  <a:srgbClr val="000000">
                    <a:alpha val="43000"/>
                  </a:srgbClr>
                </a:outerShdw>
              </a:effectLst>
              <a:latin typeface="Chalkduster"/>
              <a:cs typeface="Chalkduster"/>
            </a:endParaRPr>
          </a:p>
        </p:txBody>
      </p:sp>
      <p:pic>
        <p:nvPicPr>
          <p:cNvPr id="4" name="Picture 3" descr="A paper with text and a list of text&#10;&#10;Description automatically generated with medium confidence">
            <a:extLst>
              <a:ext uri="{FF2B5EF4-FFF2-40B4-BE49-F238E27FC236}">
                <a16:creationId xmlns:a16="http://schemas.microsoft.com/office/drawing/2014/main" id="{3AE8E82A-D36D-235A-CC2D-D7CD27A7D5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696" y="1196570"/>
            <a:ext cx="6586045" cy="8141394"/>
          </a:xfrm>
          <a:prstGeom prst="rect">
            <a:avLst/>
          </a:prstGeom>
        </p:spPr>
      </p:pic>
      <p:pic>
        <p:nvPicPr>
          <p:cNvPr id="7" name="Picture 6" descr="A paper with text on it&#10;&#10;Description automatically generated">
            <a:extLst>
              <a:ext uri="{FF2B5EF4-FFF2-40B4-BE49-F238E27FC236}">
                <a16:creationId xmlns:a16="http://schemas.microsoft.com/office/drawing/2014/main" id="{200EDDB2-9D04-511B-D8C7-1F03FCB41A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2113" y="1196570"/>
            <a:ext cx="5941991" cy="8141394"/>
          </a:xfrm>
          <a:prstGeom prst="rect">
            <a:avLst/>
          </a:prstGeom>
        </p:spPr>
      </p:pic>
    </p:spTree>
    <p:extLst>
      <p:ext uri="{BB962C8B-B14F-4D97-AF65-F5344CB8AC3E}">
        <p14:creationId xmlns:p14="http://schemas.microsoft.com/office/powerpoint/2010/main" val="3834008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0621" y="4494784"/>
            <a:ext cx="7327839" cy="210288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rtl="0" latinLnBrk="1" hangingPunct="0"/>
            <a:endParaRPr lang="en-US" sz="6499" dirty="0">
              <a:solidFill>
                <a:schemeClr val="bg1"/>
              </a:solidFill>
              <a:latin typeface="Chalkduster"/>
              <a:ea typeface="Marker Felt"/>
              <a:cs typeface="Chalkduster"/>
              <a:sym typeface="Marker Felt"/>
            </a:endParaRPr>
          </a:p>
          <a:p>
            <a:pPr algn="ctr" rtl="0" latinLnBrk="1" hangingPunct="0"/>
            <a:endParaRPr lang="en-US" sz="6499" dirty="0">
              <a:solidFill>
                <a:schemeClr val="bg1"/>
              </a:solidFill>
              <a:latin typeface="Chalkduster"/>
              <a:ea typeface="Marker Felt"/>
              <a:cs typeface="Chalkduster"/>
              <a:sym typeface="Marker Felt"/>
            </a:endParaRPr>
          </a:p>
        </p:txBody>
      </p:sp>
      <p:sp>
        <p:nvSpPr>
          <p:cNvPr id="9" name="Text Box 3">
            <a:extLst>
              <a:ext uri="{FF2B5EF4-FFF2-40B4-BE49-F238E27FC236}">
                <a16:creationId xmlns:a16="http://schemas.microsoft.com/office/drawing/2014/main" id="{551B8976-8005-E94D-8F33-03A83ECA8256}"/>
              </a:ext>
            </a:extLst>
          </p:cNvPr>
          <p:cNvSpPr txBox="1">
            <a:spLocks noChangeArrowheads="1"/>
          </p:cNvSpPr>
          <p:nvPr/>
        </p:nvSpPr>
        <p:spPr bwMode="auto">
          <a:xfrm>
            <a:off x="-1149601" y="239323"/>
            <a:ext cx="15304001" cy="685314"/>
          </a:xfrm>
          <a:prstGeom prst="rect">
            <a:avLst/>
          </a:prstGeom>
          <a:noFill/>
          <a:ln w="9525">
            <a:noFill/>
            <a:miter lim="800000"/>
            <a:headEnd/>
            <a:tailEnd/>
          </a:ln>
          <a:effectLst/>
        </p:spPr>
        <p:txBody>
          <a:bodyPr wrap="square" lIns="130046" tIns="65023" rIns="130046" bIns="65023">
            <a:prstTxWarp prst="textNoShape">
              <a:avLst/>
            </a:prstTxWarp>
            <a:spAutoFit/>
          </a:bodyPr>
          <a:lstStyle/>
          <a:p>
            <a:pPr algn="ctr">
              <a:defRPr/>
            </a:pPr>
            <a:r>
              <a:rPr lang="en-US" dirty="0">
                <a:solidFill>
                  <a:srgbClr val="FFFF00"/>
                </a:solidFill>
                <a:effectLst>
                  <a:outerShdw blurRad="50800" dist="38100" dir="2700000">
                    <a:srgbClr val="000000">
                      <a:alpha val="43000"/>
                    </a:srgbClr>
                  </a:outerShdw>
                </a:effectLst>
                <a:latin typeface="Chalkduster"/>
                <a:cs typeface="Chalkduster"/>
              </a:rPr>
              <a:t>Self-Worth Implementation Self Assessment</a:t>
            </a:r>
            <a:endParaRPr lang="en-US" dirty="0">
              <a:solidFill>
                <a:srgbClr val="FF0000"/>
              </a:solidFill>
              <a:effectLst>
                <a:outerShdw blurRad="50800" dist="38100" dir="2700000">
                  <a:srgbClr val="000000">
                    <a:alpha val="43000"/>
                  </a:srgbClr>
                </a:outerShdw>
              </a:effectLst>
              <a:latin typeface="Chalkduster"/>
              <a:cs typeface="Chalkduster"/>
            </a:endParaRPr>
          </a:p>
        </p:txBody>
      </p:sp>
      <p:pic>
        <p:nvPicPr>
          <p:cNvPr id="5" name="Picture 4" descr="A paper with text and images&#10;&#10;Description automatically generated with medium confidence">
            <a:extLst>
              <a:ext uri="{FF2B5EF4-FFF2-40B4-BE49-F238E27FC236}">
                <a16:creationId xmlns:a16="http://schemas.microsoft.com/office/drawing/2014/main" id="{818BDF10-C04C-5061-27C8-0DF7E84C2B45}"/>
              </a:ext>
            </a:extLst>
          </p:cNvPr>
          <p:cNvPicPr>
            <a:picLocks noChangeAspect="1"/>
          </p:cNvPicPr>
          <p:nvPr/>
        </p:nvPicPr>
        <p:blipFill rotWithShape="1">
          <a:blip r:embed="rId2">
            <a:extLst>
              <a:ext uri="{28A0092B-C50C-407E-A947-70E740481C1C}">
                <a14:useLocalDpi xmlns:a14="http://schemas.microsoft.com/office/drawing/2010/main" val="0"/>
              </a:ext>
            </a:extLst>
          </a:blip>
          <a:srcRect b="1281"/>
          <a:stretch/>
        </p:blipFill>
        <p:spPr>
          <a:xfrm>
            <a:off x="433661" y="1099953"/>
            <a:ext cx="6022831" cy="8414324"/>
          </a:xfrm>
          <a:prstGeom prst="rect">
            <a:avLst/>
          </a:prstGeom>
        </p:spPr>
      </p:pic>
      <p:pic>
        <p:nvPicPr>
          <p:cNvPr id="8" name="Picture 7" descr="A screenshot of a cell phone&#10;&#10;Description automatically generated">
            <a:extLst>
              <a:ext uri="{FF2B5EF4-FFF2-40B4-BE49-F238E27FC236}">
                <a16:creationId xmlns:a16="http://schemas.microsoft.com/office/drawing/2014/main" id="{FE8BE203-1F31-C2F9-209D-2D25CED3F3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64410" y="1099953"/>
            <a:ext cx="6068738" cy="8414324"/>
          </a:xfrm>
          <a:prstGeom prst="rect">
            <a:avLst/>
          </a:prstGeom>
        </p:spPr>
      </p:pic>
    </p:spTree>
    <p:extLst>
      <p:ext uri="{BB962C8B-B14F-4D97-AF65-F5344CB8AC3E}">
        <p14:creationId xmlns:p14="http://schemas.microsoft.com/office/powerpoint/2010/main" val="4274949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3004800" cy="2066418"/>
          </a:xfrm>
        </p:spPr>
        <p:txBody>
          <a:bodyPr anchor="ctr"/>
          <a:lstStyle/>
          <a:p>
            <a:pPr>
              <a:lnSpc>
                <a:spcPct val="130000"/>
              </a:lnSpc>
            </a:pPr>
            <a:r>
              <a:rPr lang="en-US" sz="6600" dirty="0">
                <a:solidFill>
                  <a:srgbClr val="FFFF00"/>
                </a:solidFill>
                <a:latin typeface="Chalkduster"/>
                <a:cs typeface="Chalkduster"/>
              </a:rPr>
              <a:t>Growing Self-Worth</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10700">
            <a:off x="7034616" y="2139912"/>
            <a:ext cx="5186147" cy="7016232"/>
          </a:xfrm>
          <a:prstGeom prst="rect">
            <a:avLst/>
          </a:prstGeom>
          <a:effectLst>
            <a:softEdge rad="88900"/>
          </a:effectLst>
        </p:spPr>
      </p:pic>
      <p:pic>
        <p:nvPicPr>
          <p:cNvPr id="5" name="Picture 4">
            <a:extLst>
              <a:ext uri="{FF2B5EF4-FFF2-40B4-BE49-F238E27FC236}">
                <a16:creationId xmlns:a16="http://schemas.microsoft.com/office/drawing/2014/main" id="{BC9577B7-088F-EB4D-BC4C-4733D04FD29C}"/>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
        <p:nvSpPr>
          <p:cNvPr id="8" name="Title 1">
            <a:extLst>
              <a:ext uri="{FF2B5EF4-FFF2-40B4-BE49-F238E27FC236}">
                <a16:creationId xmlns:a16="http://schemas.microsoft.com/office/drawing/2014/main" id="{659F15BF-E4B5-274F-A6DF-E641832412D8}"/>
              </a:ext>
            </a:extLst>
          </p:cNvPr>
          <p:cNvSpPr txBox="1">
            <a:spLocks/>
          </p:cNvSpPr>
          <p:nvPr/>
        </p:nvSpPr>
        <p:spPr>
          <a:xfrm>
            <a:off x="0" y="2575364"/>
            <a:ext cx="6710766" cy="3096223"/>
          </a:xfrm>
          <a:prstGeom prst="rect">
            <a:avLst/>
          </a:prstGeom>
        </p:spPr>
        <p:txBody>
          <a:bodyP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marL="571500" indent="-571500" defTabSz="914400">
              <a:buFont typeface="Arial" panose="020B0604020202020204" pitchFamily="34" charset="0"/>
              <a:buChar char="•"/>
              <a:defRPr sz="1800"/>
            </a:pPr>
            <a:r>
              <a:rPr lang="en-US" sz="3600" dirty="0">
                <a:solidFill>
                  <a:schemeClr val="bg1"/>
                </a:solidFill>
                <a:latin typeface="Chalkduster"/>
                <a:ea typeface="Marker Felt"/>
                <a:cs typeface="Chalkduster"/>
                <a:sym typeface="Marker Felt"/>
              </a:rPr>
              <a:t>Individually, respond to the prompts &amp; apply what we have learned about self-worth to your</a:t>
            </a:r>
            <a:br>
              <a:rPr lang="en-US" sz="3600" dirty="0">
                <a:solidFill>
                  <a:schemeClr val="bg1"/>
                </a:solidFill>
                <a:latin typeface="Chalkduster"/>
                <a:ea typeface="Marker Felt"/>
                <a:cs typeface="Chalkduster"/>
                <a:sym typeface="Marker Felt"/>
              </a:rPr>
            </a:br>
            <a:r>
              <a:rPr lang="en-US" sz="3600" dirty="0">
                <a:solidFill>
                  <a:schemeClr val="bg1"/>
                </a:solidFill>
                <a:latin typeface="Chalkduster"/>
                <a:ea typeface="Marker Felt"/>
                <a:cs typeface="Chalkduster"/>
                <a:sym typeface="Marker Felt"/>
              </a:rPr>
              <a:t>school context.</a:t>
            </a:r>
          </a:p>
          <a:p>
            <a:pPr marL="571500" indent="-571500" defTabSz="914400">
              <a:buFont typeface="Arial" panose="020B0604020202020204" pitchFamily="34" charset="0"/>
              <a:buChar char="•"/>
              <a:defRPr sz="1800"/>
            </a:pPr>
            <a:endParaRPr lang="en-US" sz="3600" dirty="0">
              <a:solidFill>
                <a:schemeClr val="bg1"/>
              </a:solidFill>
              <a:latin typeface="Chalkduster"/>
              <a:ea typeface="Marker Felt"/>
              <a:cs typeface="Chalkduster"/>
              <a:sym typeface="Marker Felt"/>
            </a:endParaRPr>
          </a:p>
          <a:p>
            <a:pPr marL="571500" indent="-571500" defTabSz="914400">
              <a:buFont typeface="Arial" panose="020B0604020202020204" pitchFamily="34" charset="0"/>
              <a:buChar char="•"/>
              <a:defRPr sz="1800"/>
            </a:pPr>
            <a:r>
              <a:rPr lang="en-US" sz="3600" dirty="0">
                <a:solidFill>
                  <a:schemeClr val="bg1"/>
                </a:solidFill>
                <a:latin typeface="Chalkduster"/>
                <a:ea typeface="Marker Felt"/>
                <a:cs typeface="Chalkduster"/>
                <a:sym typeface="Marker Felt"/>
              </a:rPr>
              <a:t>Discuss with your Table Team.</a:t>
            </a:r>
          </a:p>
          <a:p>
            <a:pPr marL="571500" indent="-571500" defTabSz="914400">
              <a:buFont typeface="Arial" panose="020B0604020202020204" pitchFamily="34" charset="0"/>
              <a:buChar char="•"/>
              <a:defRPr sz="1800"/>
            </a:pPr>
            <a:endParaRPr lang="en-US" sz="3600" dirty="0">
              <a:solidFill>
                <a:schemeClr val="bg1"/>
              </a:solidFill>
              <a:latin typeface="Chalkduster"/>
              <a:ea typeface="Marker Felt"/>
              <a:cs typeface="Chalkduster"/>
              <a:sym typeface="Marker Felt"/>
            </a:endParaRPr>
          </a:p>
          <a:p>
            <a:pPr marL="571500" indent="-571500" defTabSz="914400">
              <a:buFont typeface="Arial" panose="020B0604020202020204" pitchFamily="34" charset="0"/>
              <a:buChar char="•"/>
              <a:defRPr sz="1800"/>
            </a:pPr>
            <a:endParaRPr lang="en-US" sz="3600" dirty="0">
              <a:solidFill>
                <a:schemeClr val="bg1"/>
              </a:solidFill>
              <a:latin typeface="Chalkduster"/>
              <a:ea typeface="Marker Felt"/>
              <a:cs typeface="Chalkduster"/>
              <a:sym typeface="Marker Felt"/>
            </a:endParaRPr>
          </a:p>
          <a:p>
            <a:pPr defTabSz="914400">
              <a:defRPr sz="1800"/>
            </a:pPr>
            <a:endParaRPr lang="en-US" sz="3600" dirty="0">
              <a:solidFill>
                <a:schemeClr val="bg1"/>
              </a:solidFill>
              <a:latin typeface="Chalkduster"/>
              <a:ea typeface="Marker Felt"/>
              <a:cs typeface="Chalkduster"/>
              <a:sym typeface="Marker Felt"/>
            </a:endParaRPr>
          </a:p>
          <a:p>
            <a:pPr algn="l" defTabSz="914400">
              <a:defRPr sz="1800"/>
            </a:pPr>
            <a:endParaRPr lang="en-US" sz="3600" dirty="0">
              <a:solidFill>
                <a:schemeClr val="bg1"/>
              </a:solidFill>
              <a:latin typeface="Chalkduster"/>
              <a:ea typeface="Marker Felt"/>
              <a:cs typeface="Chalkduster"/>
              <a:sym typeface="Marker Felt"/>
            </a:endParaRPr>
          </a:p>
        </p:txBody>
      </p:sp>
    </p:spTree>
    <p:extLst>
      <p:ext uri="{BB962C8B-B14F-4D97-AF65-F5344CB8AC3E}">
        <p14:creationId xmlns:p14="http://schemas.microsoft.com/office/powerpoint/2010/main" val="414870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1555" y="-316747"/>
            <a:ext cx="13004800" cy="3271828"/>
          </a:xfrm>
        </p:spPr>
        <p:txBody>
          <a:bodyPr lIns="91436" tIns="45719" rIns="91436" bIns="45719" anchor="ctr"/>
          <a:lstStyle/>
          <a:p>
            <a:pPr>
              <a:lnSpc>
                <a:spcPct val="130000"/>
              </a:lnSpc>
            </a:pPr>
            <a:r>
              <a:rPr lang="en-US" sz="6542" dirty="0">
                <a:solidFill>
                  <a:srgbClr val="FFFF00"/>
                </a:solidFill>
                <a:latin typeface="Chalkduster"/>
                <a:cs typeface="Chalkduster"/>
              </a:rPr>
              <a:t>Taking Action</a:t>
            </a:r>
          </a:p>
        </p:txBody>
      </p:sp>
      <p:sp>
        <p:nvSpPr>
          <p:cNvPr id="8" name="TextBox 7">
            <a:extLst>
              <a:ext uri="{FF2B5EF4-FFF2-40B4-BE49-F238E27FC236}">
                <a16:creationId xmlns:a16="http://schemas.microsoft.com/office/drawing/2014/main" id="{517EBB73-0BC6-0A4B-97D8-CB4CADD75FFB}"/>
              </a:ext>
            </a:extLst>
          </p:cNvPr>
          <p:cNvSpPr txBox="1"/>
          <p:nvPr/>
        </p:nvSpPr>
        <p:spPr>
          <a:xfrm>
            <a:off x="380742" y="5551786"/>
            <a:ext cx="12220240" cy="342657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798" tIns="50798" rIns="50798" bIns="50798" numCol="1" spcCol="26788" rtlCol="0" anchor="ctr">
            <a:spAutoFit/>
          </a:bodyPr>
          <a:lstStyle/>
          <a:p>
            <a:pPr defTabSz="584170" latinLnBrk="1" hangingPunct="0"/>
            <a:r>
              <a:rPr lang="en-US" dirty="0">
                <a:solidFill>
                  <a:schemeClr val="bg1"/>
                </a:solidFill>
                <a:latin typeface="Chalkduster"/>
                <a:cs typeface="Chalkduster"/>
              </a:rPr>
              <a:t>What actions can you take as a Team to</a:t>
            </a:r>
            <a:br>
              <a:rPr lang="en-US" dirty="0">
                <a:solidFill>
                  <a:schemeClr val="bg1"/>
                </a:solidFill>
                <a:latin typeface="Chalkduster"/>
                <a:cs typeface="Chalkduster"/>
              </a:rPr>
            </a:br>
            <a:r>
              <a:rPr lang="en-US" dirty="0">
                <a:solidFill>
                  <a:schemeClr val="bg1"/>
                </a:solidFill>
                <a:latin typeface="Chalkduster"/>
                <a:cs typeface="Chalkduster"/>
              </a:rPr>
              <a:t>continue forward progress cultivating</a:t>
            </a:r>
            <a:br>
              <a:rPr lang="en-US" dirty="0">
                <a:solidFill>
                  <a:schemeClr val="bg1"/>
                </a:solidFill>
                <a:latin typeface="Chalkduster"/>
                <a:cs typeface="Chalkduster"/>
              </a:rPr>
            </a:br>
            <a:r>
              <a:rPr lang="en-US" dirty="0">
                <a:solidFill>
                  <a:schemeClr val="bg1"/>
                </a:solidFill>
                <a:latin typeface="Chalkduster"/>
                <a:cs typeface="Chalkduster"/>
              </a:rPr>
              <a:t>Self-Worth at your school?</a:t>
            </a:r>
          </a:p>
          <a:p>
            <a:pPr defTabSz="584170" latinLnBrk="1" hangingPunct="0"/>
            <a:endParaRPr lang="en-US" dirty="0">
              <a:solidFill>
                <a:schemeClr val="bg1"/>
              </a:solidFill>
              <a:latin typeface="Chalkduster"/>
              <a:cs typeface="Chalkduster"/>
            </a:endParaRPr>
          </a:p>
          <a:p>
            <a:pPr defTabSz="584170" latinLnBrk="1" hangingPunct="0"/>
            <a:r>
              <a:rPr lang="en-US" dirty="0">
                <a:solidFill>
                  <a:schemeClr val="bg1"/>
                </a:solidFill>
                <a:latin typeface="Chalkduster"/>
                <a:cs typeface="Chalkduster"/>
              </a:rPr>
              <a:t>How will you involve staff &amp; students as</a:t>
            </a:r>
            <a:br>
              <a:rPr lang="en-US" dirty="0">
                <a:solidFill>
                  <a:schemeClr val="bg1"/>
                </a:solidFill>
                <a:latin typeface="Chalkduster"/>
                <a:cs typeface="Chalkduster"/>
              </a:rPr>
            </a:br>
            <a:r>
              <a:rPr lang="en-US" dirty="0">
                <a:solidFill>
                  <a:schemeClr val="bg1"/>
                </a:solidFill>
                <a:latin typeface="Chalkduster"/>
                <a:cs typeface="Chalkduster"/>
              </a:rPr>
              <a:t>partners in cultivating Self-Worth?</a:t>
            </a:r>
          </a:p>
        </p:txBody>
      </p:sp>
      <p:pic>
        <p:nvPicPr>
          <p:cNvPr id="14" name="Picture 13">
            <a:extLst>
              <a:ext uri="{FF2B5EF4-FFF2-40B4-BE49-F238E27FC236}">
                <a16:creationId xmlns:a16="http://schemas.microsoft.com/office/drawing/2014/main" id="{43BC391B-22C9-2643-AB65-DEB24DD19220}"/>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pic>
        <p:nvPicPr>
          <p:cNvPr id="10" name="Picture 9">
            <a:extLst>
              <a:ext uri="{FF2B5EF4-FFF2-40B4-BE49-F238E27FC236}">
                <a16:creationId xmlns:a16="http://schemas.microsoft.com/office/drawing/2014/main" id="{13C8D962-3296-A04F-9CD7-301CAA684F9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77677" y="2831850"/>
            <a:ext cx="2287802" cy="2287802"/>
          </a:xfrm>
          <a:prstGeom prst="rect">
            <a:avLst/>
          </a:prstGeom>
        </p:spPr>
      </p:pic>
      <p:pic>
        <p:nvPicPr>
          <p:cNvPr id="12" name="Picture 11">
            <a:extLst>
              <a:ext uri="{FF2B5EF4-FFF2-40B4-BE49-F238E27FC236}">
                <a16:creationId xmlns:a16="http://schemas.microsoft.com/office/drawing/2014/main" id="{519F03FA-089B-7340-8D27-BCEB0DF1ABB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02392" y="2941168"/>
            <a:ext cx="2286720" cy="2286720"/>
          </a:xfrm>
          <a:prstGeom prst="rect">
            <a:avLst/>
          </a:prstGeom>
        </p:spPr>
      </p:pic>
      <p:pic>
        <p:nvPicPr>
          <p:cNvPr id="13" name="Picture 12">
            <a:extLst>
              <a:ext uri="{FF2B5EF4-FFF2-40B4-BE49-F238E27FC236}">
                <a16:creationId xmlns:a16="http://schemas.microsoft.com/office/drawing/2014/main" id="{A98D5AA9-E858-8642-A355-82E9CE47269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26025" y="2955081"/>
            <a:ext cx="2315853" cy="2272807"/>
          </a:xfrm>
          <a:prstGeom prst="rect">
            <a:avLst/>
          </a:prstGeom>
        </p:spPr>
      </p:pic>
      <p:pic>
        <p:nvPicPr>
          <p:cNvPr id="5" name="Picture 4" descr="A movie clapper board with text&#10;&#10;Description automatically generated">
            <a:extLst>
              <a:ext uri="{FF2B5EF4-FFF2-40B4-BE49-F238E27FC236}">
                <a16:creationId xmlns:a16="http://schemas.microsoft.com/office/drawing/2014/main" id="{B1FA4AB9-C357-68BA-F5A6-239FDB51B30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042261">
            <a:off x="615043" y="554169"/>
            <a:ext cx="3632200" cy="3187700"/>
          </a:xfrm>
          <a:prstGeom prst="rect">
            <a:avLst/>
          </a:prstGeom>
          <a:effectLst>
            <a:softEdge rad="183347"/>
          </a:effectLst>
        </p:spPr>
      </p:pic>
    </p:spTree>
    <p:extLst>
      <p:ext uri="{BB962C8B-B14F-4D97-AF65-F5344CB8AC3E}">
        <p14:creationId xmlns:p14="http://schemas.microsoft.com/office/powerpoint/2010/main" val="1061952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AE178BA-0D2A-E14D-8184-572D9B1DD481}"/>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sp>
        <p:nvSpPr>
          <p:cNvPr id="3" name="Text Box 3">
            <a:extLst>
              <a:ext uri="{FF2B5EF4-FFF2-40B4-BE49-F238E27FC236}">
                <a16:creationId xmlns:a16="http://schemas.microsoft.com/office/drawing/2014/main" id="{4A73AC33-2F83-8145-B270-C3F28212A311}"/>
              </a:ext>
            </a:extLst>
          </p:cNvPr>
          <p:cNvSpPr txBox="1">
            <a:spLocks noChangeArrowheads="1"/>
          </p:cNvSpPr>
          <p:nvPr/>
        </p:nvSpPr>
        <p:spPr bwMode="auto">
          <a:xfrm>
            <a:off x="921850" y="251920"/>
            <a:ext cx="11161097" cy="1054646"/>
          </a:xfrm>
          <a:prstGeom prst="rect">
            <a:avLst/>
          </a:prstGeom>
          <a:noFill/>
          <a:ln w="9525">
            <a:noFill/>
            <a:miter lim="800000"/>
            <a:headEnd/>
            <a:tailEnd/>
          </a:ln>
          <a:effectLst/>
        </p:spPr>
        <p:txBody>
          <a:bodyPr wrap="square" lIns="130046" tIns="65023" rIns="130046" bIns="65023">
            <a:prstTxWarp prst="textNoShape">
              <a:avLst/>
            </a:prstTxWarp>
            <a:spAutoFit/>
          </a:bodyPr>
          <a:lstStyle/>
          <a:p>
            <a:pPr algn="ctr">
              <a:defRPr/>
            </a:pPr>
            <a:r>
              <a:rPr lang="en-US" sz="6000" dirty="0">
                <a:solidFill>
                  <a:srgbClr val="FFFF00"/>
                </a:solidFill>
                <a:effectLst>
                  <a:outerShdw blurRad="50800" dist="38100" dir="2700000">
                    <a:srgbClr val="000000">
                      <a:alpha val="43000"/>
                    </a:srgbClr>
                  </a:outerShdw>
                </a:effectLst>
                <a:latin typeface="Chalkduster"/>
                <a:cs typeface="Chalkduster"/>
              </a:rPr>
              <a:t>Website Just For YOU!</a:t>
            </a:r>
            <a:endParaRPr lang="en-US" sz="6000" dirty="0">
              <a:solidFill>
                <a:srgbClr val="FF0000"/>
              </a:solidFill>
              <a:effectLst>
                <a:outerShdw blurRad="50800" dist="38100" dir="2700000">
                  <a:srgbClr val="000000">
                    <a:alpha val="43000"/>
                  </a:srgbClr>
                </a:outerShdw>
              </a:effectLst>
              <a:latin typeface="Chalkduster"/>
              <a:cs typeface="Chalkduster"/>
            </a:endParaRPr>
          </a:p>
        </p:txBody>
      </p:sp>
      <p:sp>
        <p:nvSpPr>
          <p:cNvPr id="4" name="TextBox 3">
            <a:extLst>
              <a:ext uri="{FF2B5EF4-FFF2-40B4-BE49-F238E27FC236}">
                <a16:creationId xmlns:a16="http://schemas.microsoft.com/office/drawing/2014/main" id="{63B445B4-6C7B-F185-E8FB-4A00F0A0580C}"/>
              </a:ext>
            </a:extLst>
          </p:cNvPr>
          <p:cNvSpPr txBox="1"/>
          <p:nvPr/>
        </p:nvSpPr>
        <p:spPr>
          <a:xfrm>
            <a:off x="921850" y="8093810"/>
            <a:ext cx="11362085" cy="65659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lang="en-US" b="0" i="0" dirty="0">
                <a:solidFill>
                  <a:srgbClr val="FFFF00"/>
                </a:solidFill>
                <a:effectLst/>
                <a:latin typeface="Arial" panose="020B0604020202020204" pitchFamily="34" charset="0"/>
                <a:hlinkClick r:id="rId3">
                  <a:extLst>
                    <a:ext uri="{A12FA001-AC4F-418D-AE19-62706E023703}">
                      <ahyp:hlinkClr xmlns:ahyp="http://schemas.microsoft.com/office/drawing/2018/hyperlinkcolor" val="tx"/>
                    </a:ext>
                  </a:extLst>
                </a:hlinkClick>
              </a:rPr>
              <a:t>https://quagliainstitute.org/thomas-jefferson-senior-high</a:t>
            </a:r>
            <a:endParaRPr kumimoji="0" lang="en-US" sz="3600" b="0" i="0" u="none" strike="noStrike" cap="none" spc="0" normalizeH="0" baseline="0" dirty="0">
              <a:ln>
                <a:noFill/>
              </a:ln>
              <a:solidFill>
                <a:srgbClr val="FFFF00"/>
              </a:solidFill>
              <a:effectLst/>
              <a:uFillTx/>
              <a:latin typeface="+mn-lt"/>
              <a:ea typeface="+mn-ea"/>
              <a:cs typeface="+mn-cs"/>
              <a:sym typeface="Helvetica Light"/>
            </a:endParaRPr>
          </a:p>
        </p:txBody>
      </p:sp>
      <p:pic>
        <p:nvPicPr>
          <p:cNvPr id="6" name="Picture 5" descr="A qr code with black squares&#10;&#10;Description automatically generated">
            <a:extLst>
              <a:ext uri="{FF2B5EF4-FFF2-40B4-BE49-F238E27FC236}">
                <a16:creationId xmlns:a16="http://schemas.microsoft.com/office/drawing/2014/main" id="{C335779B-237D-57F0-9411-81D2FE3E79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24095" y="1446713"/>
            <a:ext cx="6556605" cy="6535317"/>
          </a:xfrm>
          <a:prstGeom prst="rect">
            <a:avLst/>
          </a:prstGeom>
        </p:spPr>
      </p:pic>
    </p:spTree>
    <p:extLst>
      <p:ext uri="{BB962C8B-B14F-4D97-AF65-F5344CB8AC3E}">
        <p14:creationId xmlns:p14="http://schemas.microsoft.com/office/powerpoint/2010/main" val="2327163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sign&#13;&#10;&#13;&#10;Description automatically generated">
            <a:extLst>
              <a:ext uri="{FF2B5EF4-FFF2-40B4-BE49-F238E27FC236}">
                <a16:creationId xmlns:a16="http://schemas.microsoft.com/office/drawing/2014/main" id="{4652E33E-401E-0248-8497-6E27499877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2710" y="8322606"/>
            <a:ext cx="6716684" cy="1132065"/>
          </a:xfrm>
          <a:prstGeom prst="rect">
            <a:avLst/>
          </a:prstGeom>
        </p:spPr>
      </p:pic>
      <p:sp>
        <p:nvSpPr>
          <p:cNvPr id="9" name="Rectangle 8">
            <a:extLst>
              <a:ext uri="{FF2B5EF4-FFF2-40B4-BE49-F238E27FC236}">
                <a16:creationId xmlns:a16="http://schemas.microsoft.com/office/drawing/2014/main" id="{083643A2-B91F-134A-9C0A-38CBA53B6472}"/>
              </a:ext>
            </a:extLst>
          </p:cNvPr>
          <p:cNvSpPr/>
          <p:nvPr/>
        </p:nvSpPr>
        <p:spPr>
          <a:xfrm>
            <a:off x="-507018" y="3426149"/>
            <a:ext cx="13776139" cy="2901301"/>
          </a:xfrm>
          <a:prstGeom prst="rect">
            <a:avLst/>
          </a:prstGeom>
        </p:spPr>
        <p:txBody>
          <a:bodyPr wrap="square" lIns="130041" tIns="65021" rIns="130041" bIns="65021">
            <a:spAutoFit/>
          </a:bodyPr>
          <a:lstStyle/>
          <a:p>
            <a:r>
              <a:rPr lang="en-US" sz="6000" b="1" spc="213" dirty="0">
                <a:ln w="11430"/>
                <a:solidFill>
                  <a:schemeClr val="accent1">
                    <a:lumMod val="60000"/>
                    <a:lumOff val="40000"/>
                  </a:schemeClr>
                </a:solidFill>
                <a:effectLst>
                  <a:outerShdw blurRad="25400" algn="tl" rotWithShape="0">
                    <a:srgbClr val="000000">
                      <a:alpha val="43000"/>
                    </a:srgbClr>
                  </a:outerShdw>
                </a:effectLst>
                <a:latin typeface="Chalkduster" panose="03050602040202020205" pitchFamily="66" charset="77"/>
                <a:cs typeface="Chalkduster"/>
              </a:rPr>
              <a:t>Thank you for the opportunity to learn together today!</a:t>
            </a:r>
          </a:p>
        </p:txBody>
      </p:sp>
      <p:sp>
        <p:nvSpPr>
          <p:cNvPr id="10" name="Rectangle 9">
            <a:extLst>
              <a:ext uri="{FF2B5EF4-FFF2-40B4-BE49-F238E27FC236}">
                <a16:creationId xmlns:a16="http://schemas.microsoft.com/office/drawing/2014/main" id="{A5F8643E-CDD0-7246-A819-0EEB5EDB4844}"/>
              </a:ext>
            </a:extLst>
          </p:cNvPr>
          <p:cNvSpPr/>
          <p:nvPr/>
        </p:nvSpPr>
        <p:spPr>
          <a:xfrm>
            <a:off x="-201558" y="4682641"/>
            <a:ext cx="13165220" cy="3639965"/>
          </a:xfrm>
          <a:prstGeom prst="rect">
            <a:avLst/>
          </a:prstGeom>
        </p:spPr>
        <p:txBody>
          <a:bodyPr wrap="square" lIns="130041" tIns="65021" rIns="130041" bIns="65021">
            <a:spAutoFit/>
          </a:bodyPr>
          <a:lstStyle/>
          <a:p>
            <a:endParaRPr lang="en-US" sz="1200" b="1" spc="213" dirty="0">
              <a:ln w="11430"/>
              <a:solidFill>
                <a:srgbClr val="97C72B"/>
              </a:solidFill>
              <a:effectLst>
                <a:outerShdw blurRad="25400" algn="tl" rotWithShape="0">
                  <a:srgbClr val="000000">
                    <a:alpha val="43000"/>
                  </a:srgbClr>
                </a:outerShdw>
              </a:effectLst>
              <a:latin typeface="Chalkduster" panose="03050602040202020205" pitchFamily="66" charset="77"/>
              <a:cs typeface="Chalkduster"/>
            </a:endParaRPr>
          </a:p>
          <a:p>
            <a:b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br>
            <a:endPar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endParaRPr>
          </a:p>
          <a:p>
            <a:b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br>
            <a: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rPr>
              <a:t>Dr. Lisa Lande</a:t>
            </a:r>
          </a:p>
          <a:p>
            <a: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rPr>
              <a:t>lande@quagliainstitute.org</a:t>
            </a:r>
          </a:p>
          <a:p>
            <a:r>
              <a:rPr lang="en-US" dirty="0">
                <a:solidFill>
                  <a:srgbClr val="A2D630"/>
                </a:solidFill>
                <a:latin typeface="Chalkduster" panose="03050602040202020205" pitchFamily="66" charset="77"/>
              </a:rPr>
              <a:t>@</a:t>
            </a:r>
            <a:r>
              <a:rPr lang="en-US" dirty="0" err="1">
                <a:solidFill>
                  <a:srgbClr val="A2D630"/>
                </a:solidFill>
                <a:latin typeface="Chalkduster" panose="03050602040202020205" pitchFamily="66" charset="77"/>
              </a:rPr>
              <a:t>Lisa_Lande</a:t>
            </a:r>
            <a:endParaRPr lang="en-US" dirty="0">
              <a:solidFill>
                <a:srgbClr val="A2D630"/>
              </a:solidFill>
              <a:latin typeface="Chalkduster" panose="03050602040202020205" pitchFamily="66" charset="77"/>
            </a:endParaRPr>
          </a:p>
        </p:txBody>
      </p:sp>
      <p:pic>
        <p:nvPicPr>
          <p:cNvPr id="3" name="Picture 2" descr="A green and white logo&#10;&#10;Description automatically generated">
            <a:extLst>
              <a:ext uri="{FF2B5EF4-FFF2-40B4-BE49-F238E27FC236}">
                <a16:creationId xmlns:a16="http://schemas.microsoft.com/office/drawing/2014/main" id="{6C145568-00D5-24EA-88E6-00FE917CA6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19567" y="298929"/>
            <a:ext cx="3365666" cy="3117194"/>
          </a:xfrm>
          <a:prstGeom prst="rect">
            <a:avLst/>
          </a:prstGeom>
          <a:effectLst>
            <a:softEdge rad="57466"/>
          </a:effectLst>
        </p:spPr>
      </p:pic>
    </p:spTree>
    <p:extLst>
      <p:ext uri="{BB962C8B-B14F-4D97-AF65-F5344CB8AC3E}">
        <p14:creationId xmlns:p14="http://schemas.microsoft.com/office/powerpoint/2010/main" val="2041788577"/>
      </p:ext>
    </p:extLst>
  </p:cSld>
  <p:clrMapOvr>
    <a:masterClrMapping/>
  </p:clrMapOvr>
  <mc:AlternateContent xmlns:mc="http://schemas.openxmlformats.org/markup-compatibility/2006" xmlns:p14="http://schemas.microsoft.com/office/powerpoint/2010/main">
    <mc:Choice Requires="p14">
      <p:transition p14:dur="10">
        <p14:flip dir="r"/>
      </p:transition>
    </mc:Choice>
    <mc:Fallback xmlns="">
      <p:transition>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163096</TotalTime>
  <Words>1680</Words>
  <Application>Microsoft Macintosh PowerPoint</Application>
  <PresentationFormat>Custom</PresentationFormat>
  <Paragraphs>536</Paragraphs>
  <Slides>61</Slides>
  <Notes>21</Notes>
  <HiddenSlides>2</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61</vt:i4>
      </vt:variant>
    </vt:vector>
  </HeadingPairs>
  <TitlesOfParts>
    <vt:vector size="69" baseType="lpstr">
      <vt:lpstr>Arial</vt:lpstr>
      <vt:lpstr>Calibri</vt:lpstr>
      <vt:lpstr>Chalkboard</vt:lpstr>
      <vt:lpstr>Chalkduster</vt:lpstr>
      <vt:lpstr>Helvetica Neue</vt:lpstr>
      <vt:lpstr>Marker Felt Thin</vt:lpstr>
      <vt:lpstr>Wingdings</vt:lpstr>
      <vt:lpstr>White</vt:lpstr>
      <vt:lpstr>PowerPoint Presentation</vt:lpstr>
      <vt:lpstr>Goals for Today</vt:lpstr>
      <vt:lpstr>Vision &amp; Purpose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Aspirations Framework</vt:lpstr>
      <vt:lpstr>Self-Worth</vt:lpstr>
      <vt:lpstr>PowerPoint Presentation</vt:lpstr>
      <vt:lpstr>PowerPoint Presentation</vt:lpstr>
      <vt:lpstr>Belonging </vt:lpstr>
      <vt:lpstr>PowerPoint Presentation</vt:lpstr>
      <vt:lpstr>Challenge Time…</vt:lpstr>
      <vt:lpstr>Be the first person to solve this riddle! </vt:lpstr>
      <vt:lpstr>PowerPoint Presentation</vt:lpstr>
      <vt:lpstr>What’s in a Name Adapted from SRI Resource Guide p. 163-164  </vt:lpstr>
      <vt:lpstr>PowerPoint Presentation</vt:lpstr>
      <vt:lpstr>PowerPoint Presentation</vt:lpstr>
      <vt:lpstr>Challenge Time…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Heroes </vt:lpstr>
      <vt:lpstr>PowerPoint Presentation</vt:lpstr>
      <vt:lpstr>PowerPoint Presentation</vt:lpstr>
      <vt:lpstr>PowerPoint Presentation</vt:lpstr>
      <vt:lpstr>PowerPoint Presentation</vt:lpstr>
      <vt:lpstr>Challenge Time…</vt:lpstr>
      <vt:lpstr>PowerPoint Presentation</vt:lpstr>
      <vt:lpstr>PowerPoint Presentation</vt:lpstr>
      <vt:lpstr>PowerPoint Presentation</vt:lpstr>
      <vt:lpstr>PowerPoint Presentation</vt:lpstr>
      <vt:lpstr>PowerPoint Presentation</vt:lpstr>
      <vt:lpstr>Sense of Accomplishment </vt:lpstr>
      <vt:lpstr>PowerPoint Presentation</vt:lpstr>
      <vt:lpstr>Effort and Perseverance</vt:lpstr>
      <vt:lpstr>PowerPoint Presentation</vt:lpstr>
      <vt:lpstr>PowerPoint Presentation</vt:lpstr>
      <vt:lpstr>Challenge Time…</vt:lpstr>
      <vt:lpstr>PowerPoint Presentation</vt:lpstr>
      <vt:lpstr>PowerPoint Presentation</vt:lpstr>
      <vt:lpstr>PowerPoint Presentation</vt:lpstr>
      <vt:lpstr>PowerPoint Presentation</vt:lpstr>
      <vt:lpstr>PowerPoint Presentation</vt:lpstr>
      <vt:lpstr>Self-Worth</vt:lpstr>
      <vt:lpstr>Challenge Time…</vt:lpstr>
      <vt:lpstr>Citizens &amp; Visitors</vt:lpstr>
      <vt:lpstr>PowerPoint Presentation</vt:lpstr>
      <vt:lpstr>PowerPoint Presentation</vt:lpstr>
      <vt:lpstr>Growing Self-Worth</vt:lpstr>
      <vt:lpstr>Taking Action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Susan Harper</cp:lastModifiedBy>
  <cp:revision>711</cp:revision>
  <cp:lastPrinted>2020-10-02T15:43:16Z</cp:lastPrinted>
  <dcterms:modified xsi:type="dcterms:W3CDTF">2025-03-27T16:27:35Z</dcterms:modified>
</cp:coreProperties>
</file>