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970" r:id="rId2"/>
    <p:sldId id="4584" r:id="rId3"/>
    <p:sldId id="1373" r:id="rId4"/>
    <p:sldId id="1397" r:id="rId5"/>
    <p:sldId id="932" r:id="rId6"/>
    <p:sldId id="1040" r:id="rId7"/>
    <p:sldId id="4586" r:id="rId8"/>
    <p:sldId id="680" r:id="rId9"/>
    <p:sldId id="450" r:id="rId10"/>
    <p:sldId id="1028" r:id="rId11"/>
    <p:sldId id="663" r:id="rId12"/>
    <p:sldId id="896" r:id="rId13"/>
    <p:sldId id="791" r:id="rId14"/>
    <p:sldId id="934" r:id="rId15"/>
    <p:sldId id="4592" r:id="rId16"/>
    <p:sldId id="4563" r:id="rId17"/>
    <p:sldId id="1396" r:id="rId18"/>
    <p:sldId id="4587" r:id="rId19"/>
    <p:sldId id="647" r:id="rId20"/>
    <p:sldId id="4562" r:id="rId21"/>
    <p:sldId id="1390" r:id="rId22"/>
    <p:sldId id="997" r:id="rId23"/>
    <p:sldId id="992" r:id="rId24"/>
    <p:sldId id="920" r:id="rId25"/>
    <p:sldId id="1002" r:id="rId26"/>
    <p:sldId id="1001" r:id="rId27"/>
    <p:sldId id="887" r:id="rId28"/>
    <p:sldId id="4588" r:id="rId29"/>
    <p:sldId id="1035" r:id="rId30"/>
    <p:sldId id="542" r:id="rId31"/>
    <p:sldId id="889" r:id="rId32"/>
    <p:sldId id="865" r:id="rId33"/>
    <p:sldId id="871" r:id="rId34"/>
    <p:sldId id="1033" r:id="rId35"/>
    <p:sldId id="4589" r:id="rId36"/>
    <p:sldId id="859" r:id="rId37"/>
    <p:sldId id="890" r:id="rId38"/>
    <p:sldId id="874" r:id="rId39"/>
    <p:sldId id="873" r:id="rId40"/>
    <p:sldId id="769" r:id="rId41"/>
    <p:sldId id="4590" r:id="rId42"/>
    <p:sldId id="860" r:id="rId43"/>
    <p:sldId id="891" r:id="rId44"/>
    <p:sldId id="1039" r:id="rId45"/>
    <p:sldId id="922" r:id="rId46"/>
    <p:sldId id="987" r:id="rId47"/>
    <p:sldId id="996" r:id="rId48"/>
    <p:sldId id="877" r:id="rId49"/>
    <p:sldId id="4591" r:id="rId50"/>
    <p:sldId id="861" r:id="rId51"/>
    <p:sldId id="892" r:id="rId52"/>
    <p:sldId id="988" r:id="rId53"/>
    <p:sldId id="770" r:id="rId54"/>
    <p:sldId id="875" r:id="rId55"/>
    <p:sldId id="876" r:id="rId56"/>
    <p:sldId id="989" r:id="rId57"/>
    <p:sldId id="334" r:id="rId58"/>
    <p:sldId id="980" r:id="rId59"/>
    <p:sldId id="4585" r:id="rId60"/>
    <p:sldId id="4580" r:id="rId61"/>
    <p:sldId id="1190" r:id="rId62"/>
    <p:sldId id="362" r:id="rId63"/>
    <p:sldId id="4582" r:id="rId64"/>
    <p:sldId id="1360" r:id="rId65"/>
    <p:sldId id="4581" r:id="rId66"/>
    <p:sldId id="4572" r:id="rId67"/>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9" hiddenSlides="1" frameSlides="1"/>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F0F8"/>
    <a:srgbClr val="C1E3FF"/>
    <a:srgbClr val="97C72B"/>
    <a:srgbClr val="21A647"/>
    <a:srgbClr val="2265B2"/>
    <a:srgbClr val="0D3F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55" autoAdjust="0"/>
    <p:restoredTop sz="78231" autoAdjust="0"/>
  </p:normalViewPr>
  <p:slideViewPr>
    <p:cSldViewPr snapToGrid="0" snapToObjects="1">
      <p:cViewPr varScale="1">
        <p:scale>
          <a:sx n="69" d="100"/>
          <a:sy n="69" d="100"/>
        </p:scale>
        <p:origin x="2208" y="208"/>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6FD5624-B99E-DD4A-BF69-6A9B48023F12}" type="datetimeFigureOut">
              <a:rPr lang="en-US" smtClean="0"/>
              <a:t>2/20/25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433CFD-CE91-9347-BE29-D87900127581}" type="slidenum">
              <a:rPr lang="en-US" smtClean="0"/>
              <a:t>‹#›</a:t>
            </a:fld>
            <a:endParaRPr lang="en-US"/>
          </a:p>
        </p:txBody>
      </p:sp>
    </p:spTree>
    <p:extLst>
      <p:ext uri="{BB962C8B-B14F-4D97-AF65-F5344CB8AC3E}">
        <p14:creationId xmlns:p14="http://schemas.microsoft.com/office/powerpoint/2010/main" val="2195558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9" name="Shape 3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40" name="Shape 4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1761393672"/>
      </p:ext>
    </p:extLst>
  </p:cSld>
  <p:clrMap bg1="lt1" tx1="dk1" bg2="lt2" tx2="dk2" accent1="accent1" accent2="accent2" accent3="accent3" accent4="accent4" accent5="accent5" accent6="accent6" hlink="hlink" folHlink="folHlink"/>
  <p:notesStyle>
    <a:lvl1pPr defTabSz="457200">
      <a:lnSpc>
        <a:spcPct val="117999"/>
      </a:lnSpc>
      <a:defRPr sz="2200">
        <a:latin typeface="Helvetica Neue"/>
        <a:ea typeface="Helvetica Neue"/>
        <a:cs typeface="Helvetica Neue"/>
        <a:sym typeface="Helvetica Neue"/>
      </a:defRPr>
    </a:lvl1pPr>
    <a:lvl2pPr indent="228600" defTabSz="457200">
      <a:lnSpc>
        <a:spcPct val="117999"/>
      </a:lnSpc>
      <a:defRPr sz="2200">
        <a:latin typeface="Helvetica Neue"/>
        <a:ea typeface="Helvetica Neue"/>
        <a:cs typeface="Helvetica Neue"/>
        <a:sym typeface="Helvetica Neue"/>
      </a:defRPr>
    </a:lvl2pPr>
    <a:lvl3pPr indent="457200" defTabSz="457200">
      <a:lnSpc>
        <a:spcPct val="117999"/>
      </a:lnSpc>
      <a:defRPr sz="2200">
        <a:latin typeface="Helvetica Neue"/>
        <a:ea typeface="Helvetica Neue"/>
        <a:cs typeface="Helvetica Neue"/>
        <a:sym typeface="Helvetica Neue"/>
      </a:defRPr>
    </a:lvl3pPr>
    <a:lvl4pPr indent="685800" defTabSz="457200">
      <a:lnSpc>
        <a:spcPct val="117999"/>
      </a:lnSpc>
      <a:defRPr sz="2200">
        <a:latin typeface="Helvetica Neue"/>
        <a:ea typeface="Helvetica Neue"/>
        <a:cs typeface="Helvetica Neue"/>
        <a:sym typeface="Helvetica Neue"/>
      </a:defRPr>
    </a:lvl4pPr>
    <a:lvl5pPr indent="914400" defTabSz="457200">
      <a:lnSpc>
        <a:spcPct val="117999"/>
      </a:lnSpc>
      <a:defRPr sz="2200">
        <a:latin typeface="Helvetica Neue"/>
        <a:ea typeface="Helvetica Neue"/>
        <a:cs typeface="Helvetica Neue"/>
        <a:sym typeface="Helvetica Neue"/>
      </a:defRPr>
    </a:lvl5pPr>
    <a:lvl6pPr indent="1143000" defTabSz="457200">
      <a:lnSpc>
        <a:spcPct val="117999"/>
      </a:lnSpc>
      <a:defRPr sz="2200">
        <a:latin typeface="Helvetica Neue"/>
        <a:ea typeface="Helvetica Neue"/>
        <a:cs typeface="Helvetica Neue"/>
        <a:sym typeface="Helvetica Neue"/>
      </a:defRPr>
    </a:lvl6pPr>
    <a:lvl7pPr indent="1371600" defTabSz="457200">
      <a:lnSpc>
        <a:spcPct val="117999"/>
      </a:lnSpc>
      <a:defRPr sz="2200">
        <a:latin typeface="Helvetica Neue"/>
        <a:ea typeface="Helvetica Neue"/>
        <a:cs typeface="Helvetica Neue"/>
        <a:sym typeface="Helvetica Neue"/>
      </a:defRPr>
    </a:lvl7pPr>
    <a:lvl8pPr indent="1600200" defTabSz="457200">
      <a:lnSpc>
        <a:spcPct val="117999"/>
      </a:lnSpc>
      <a:defRPr sz="2200">
        <a:latin typeface="Helvetica Neue"/>
        <a:ea typeface="Helvetica Neue"/>
        <a:cs typeface="Helvetica Neue"/>
        <a:sym typeface="Helvetica Neue"/>
      </a:defRPr>
    </a:lvl8pPr>
    <a:lvl9pPr indent="1828800" defTabSz="45720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271197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13417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814076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6</a:t>
            </a:fld>
            <a:endParaRPr lang="en-US">
              <a:latin typeface="Arial" pitchFamily="-65"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endParaRPr lang="en-US" baseline="0" dirty="0">
              <a:latin typeface="Arial" pitchFamily="-65" charset="0"/>
            </a:endParaRPr>
          </a:p>
        </p:txBody>
      </p:sp>
    </p:spTree>
    <p:extLst>
      <p:ext uri="{BB962C8B-B14F-4D97-AF65-F5344CB8AC3E}">
        <p14:creationId xmlns:p14="http://schemas.microsoft.com/office/powerpoint/2010/main" val="21352996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991536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12</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460374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17</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050816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18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006326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23</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437421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24</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8545995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25</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algn="l" defTabSz="457200" rtl="0" eaLnBrk="1" hangingPunct="1">
              <a:lnSpc>
                <a:spcPct val="117999"/>
              </a:lnSpc>
            </a:pPr>
            <a:endParaRPr lang="en-US" dirty="0">
              <a:latin typeface="Arial" pitchFamily="-65" charset="0"/>
            </a:endParaRPr>
          </a:p>
        </p:txBody>
      </p:sp>
    </p:spTree>
    <p:extLst>
      <p:ext uri="{BB962C8B-B14F-4D97-AF65-F5344CB8AC3E}">
        <p14:creationId xmlns:p14="http://schemas.microsoft.com/office/powerpoint/2010/main" val="566748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26</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10351394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91477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35</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25698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41</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89259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46</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4324464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algn="l" defTabSz="457200" rtl="0">
              <a:lnSpc>
                <a:spcPct val="117999"/>
              </a:lnSpc>
            </a:pPr>
            <a:endParaRPr lang="en-US" dirty="0"/>
          </a:p>
        </p:txBody>
      </p:sp>
      <p:sp>
        <p:nvSpPr>
          <p:cNvPr id="4" name="Slide Number Placeholder 3"/>
          <p:cNvSpPr>
            <a:spLocks noGrp="1"/>
          </p:cNvSpPr>
          <p:nvPr>
            <p:ph type="sldNum" sz="quarter" idx="10"/>
          </p:nvPr>
        </p:nvSpPr>
        <p:spPr/>
        <p:txBody>
          <a:bodyPr/>
          <a:lstStyle/>
          <a:p>
            <a:fld id="{D168FB27-FBF0-40BD-AAAA-99B40542DE62}" type="slidenum">
              <a:rPr lang="en-US" smtClean="0"/>
              <a:pPr/>
              <a:t>48</a:t>
            </a:fld>
            <a:endParaRPr lang="en-US"/>
          </a:p>
        </p:txBody>
      </p:sp>
    </p:spTree>
    <p:extLst>
      <p:ext uri="{BB962C8B-B14F-4D97-AF65-F5344CB8AC3E}">
        <p14:creationId xmlns:p14="http://schemas.microsoft.com/office/powerpoint/2010/main" val="23533748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49</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257957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52</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035668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56</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739820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r>
              <a:rPr lang="en-US" dirty="0"/>
              <a:t>Did not have time to do this.</a:t>
            </a:r>
          </a:p>
        </p:txBody>
      </p:sp>
    </p:spTree>
    <p:extLst>
      <p:ext uri="{BB962C8B-B14F-4D97-AF65-F5344CB8AC3E}">
        <p14:creationId xmlns:p14="http://schemas.microsoft.com/office/powerpoint/2010/main" val="10281834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58</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37697457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59</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3918840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4609850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CD5DC-993F-ED98-3A12-98EC777D0711}"/>
            </a:ext>
          </a:extLst>
        </p:cNvPr>
        <p:cNvGrpSpPr/>
        <p:nvPr/>
      </p:nvGrpSpPr>
      <p:grpSpPr>
        <a:xfrm>
          <a:off x="0" y="0"/>
          <a:ext cx="0" cy="0"/>
          <a:chOff x="0" y="0"/>
          <a:chExt cx="0" cy="0"/>
        </a:xfrm>
      </p:grpSpPr>
      <p:sp>
        <p:nvSpPr>
          <p:cNvPr id="25602" name="Rectangle 7">
            <a:extLst>
              <a:ext uri="{FF2B5EF4-FFF2-40B4-BE49-F238E27FC236}">
                <a16:creationId xmlns:a16="http://schemas.microsoft.com/office/drawing/2014/main" id="{B68C9CBA-18CE-BF50-DCC2-31FC35359245}"/>
              </a:ext>
            </a:extLst>
          </p:cNvPr>
          <p:cNvSpPr>
            <a:spLocks noGrp="1" noChangeArrowheads="1"/>
          </p:cNvSpPr>
          <p:nvPr>
            <p:ph type="sldNum" sz="quarter" idx="5"/>
          </p:nvPr>
        </p:nvSpPr>
        <p:spPr>
          <a:xfrm>
            <a:off x="3884613" y="8685213"/>
            <a:ext cx="2971800" cy="457200"/>
          </a:xfrm>
          <a:prstGeom prst="rect">
            <a:avLst/>
          </a:prstGeom>
          <a:noFill/>
        </p:spPr>
        <p:txBody>
          <a:bodyPr/>
          <a:lstStyle/>
          <a:p>
            <a:fld id="{E8075C52-2517-1740-9648-B3FA197A3066}" type="slidenum">
              <a:rPr lang="en-US">
                <a:latin typeface="Arial" pitchFamily="-65" charset="0"/>
              </a:rPr>
              <a:pPr/>
              <a:t>63</a:t>
            </a:fld>
            <a:endParaRPr lang="en-US">
              <a:latin typeface="Arial" pitchFamily="-65" charset="0"/>
            </a:endParaRPr>
          </a:p>
        </p:txBody>
      </p:sp>
      <p:sp>
        <p:nvSpPr>
          <p:cNvPr id="25603" name="Rectangle 2">
            <a:extLst>
              <a:ext uri="{FF2B5EF4-FFF2-40B4-BE49-F238E27FC236}">
                <a16:creationId xmlns:a16="http://schemas.microsoft.com/office/drawing/2014/main" id="{486F61BD-F33C-77FF-0F92-3D45D4A0B0E2}"/>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E53E5970-AFCF-9DE2-F0BE-6A18B0FD989A}"/>
              </a:ext>
            </a:extLst>
          </p:cNvPr>
          <p:cNvSpPr>
            <a:spLocks noGrp="1" noChangeArrowheads="1"/>
          </p:cNvSpPr>
          <p:nvPr>
            <p:ph type="body" idx="1"/>
          </p:nvPr>
        </p:nvSpPr>
        <p:spPr>
          <a:noFill/>
          <a:ln/>
        </p:spPr>
        <p:txBody>
          <a:bodyPr/>
          <a:lstStyle/>
          <a:p>
            <a:pPr eaLnBrk="1" hangingPunct="1"/>
            <a:endParaRPr lang="en-US" baseline="0" dirty="0">
              <a:latin typeface="Arial" pitchFamily="-65" charset="0"/>
            </a:endParaRPr>
          </a:p>
        </p:txBody>
      </p:sp>
    </p:spTree>
    <p:extLst>
      <p:ext uri="{BB962C8B-B14F-4D97-AF65-F5344CB8AC3E}">
        <p14:creationId xmlns:p14="http://schemas.microsoft.com/office/powerpoint/2010/main" val="2850882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xfrm>
            <a:off x="3884613" y="8685213"/>
            <a:ext cx="2971800" cy="457200"/>
          </a:xfrm>
          <a:prstGeom prst="rect">
            <a:avLst/>
          </a:prstGeom>
          <a:noFill/>
        </p:spPr>
        <p:txBody>
          <a:bodyPr/>
          <a:lstStyle/>
          <a:p>
            <a:fld id="{3EBEE3C2-AFB9-9D49-8D7C-099F9BCE08C2}" type="slidenum">
              <a:rPr lang="en-US">
                <a:latin typeface="Arial" pitchFamily="-65" charset="0"/>
              </a:rPr>
              <a:pPr/>
              <a:t>64</a:t>
            </a:fld>
            <a:endParaRPr lang="en-US">
              <a:latin typeface="Arial" pitchFamily="-65" charset="0"/>
            </a:endParaRPr>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xfrm>
            <a:off x="914400" y="4343400"/>
            <a:ext cx="5029200" cy="4114800"/>
          </a:xfrm>
          <a:noFill/>
          <a:ln/>
        </p:spPr>
        <p:txBody>
          <a:bodyPr/>
          <a:lstStyle/>
          <a:p>
            <a:pPr eaLnBrk="1" hangingPunct="1"/>
            <a:endParaRPr lang="en-US" dirty="0">
              <a:latin typeface="Arial" pitchFamily="-65" charset="0"/>
            </a:endParaRPr>
          </a:p>
        </p:txBody>
      </p:sp>
    </p:spTree>
    <p:extLst>
      <p:ext uri="{BB962C8B-B14F-4D97-AF65-F5344CB8AC3E}">
        <p14:creationId xmlns:p14="http://schemas.microsoft.com/office/powerpoint/2010/main" val="24570422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defTabSz="457200" rtl="0">
              <a:lnSpc>
                <a:spcPct val="117999"/>
              </a:lnSpc>
            </a:pPr>
            <a:endParaRPr lang="en-US" dirty="0"/>
          </a:p>
        </p:txBody>
      </p:sp>
    </p:spTree>
    <p:extLst>
      <p:ext uri="{BB962C8B-B14F-4D97-AF65-F5344CB8AC3E}">
        <p14:creationId xmlns:p14="http://schemas.microsoft.com/office/powerpoint/2010/main" val="1902640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Vertical">
    <p:bg>
      <p:bgPr>
        <a:solidFill>
          <a:srgbClr val="FFFFFF"/>
        </a:solidFill>
        <a:effectLst/>
      </p:bgPr>
    </p:bg>
    <p:spTree>
      <p:nvGrpSpPr>
        <p:cNvPr id="1" name=""/>
        <p:cNvGrpSpPr/>
        <p:nvPr/>
      </p:nvGrpSpPr>
      <p:grpSpPr>
        <a:xfrm>
          <a:off x="0" y="0"/>
          <a:ext cx="0" cy="0"/>
          <a:chOff x="0" y="0"/>
          <a:chExt cx="0" cy="0"/>
        </a:xfrm>
      </p:grpSpPr>
      <p:sp>
        <p:nvSpPr>
          <p:cNvPr id="14" name="Shape 14"/>
          <p:cNvSpPr>
            <a:spLocks noGrp="1"/>
          </p:cNvSpPr>
          <p:nvPr>
            <p:ph type="title"/>
          </p:nvPr>
        </p:nvSpPr>
        <p:spPr>
          <a:xfrm>
            <a:off x="952500" y="635000"/>
            <a:ext cx="5334000" cy="3987800"/>
          </a:xfrm>
          <a:prstGeom prst="rect">
            <a:avLst/>
          </a:prstGeom>
        </p:spPr>
        <p:txBody>
          <a:bodyPr lIns="0" tIns="0" rIns="0" bIns="0" anchor="b">
            <a:normAutofit/>
          </a:bodyPr>
          <a:lstStyle>
            <a:lvl1pPr defTabSz="584200">
              <a:defRPr sz="6000">
                <a:latin typeface="+mn-lt"/>
                <a:ea typeface="+mn-ea"/>
                <a:cs typeface="+mn-cs"/>
                <a:sym typeface="Helvetica Light"/>
              </a:defRPr>
            </a:lvl1pPr>
          </a:lstStyle>
          <a:p>
            <a:pPr lvl="0">
              <a:defRPr sz="1800"/>
            </a:pPr>
            <a:r>
              <a:rPr sz="6000"/>
              <a:t>Title Text</a:t>
            </a:r>
          </a:p>
        </p:txBody>
      </p:sp>
      <p:sp>
        <p:nvSpPr>
          <p:cNvPr id="15" name="Shape 15"/>
          <p:cNvSpPr>
            <a:spLocks noGrp="1"/>
          </p:cNvSpPr>
          <p:nvPr>
            <p:ph type="body" idx="1"/>
          </p:nvPr>
        </p:nvSpPr>
        <p:spPr>
          <a:xfrm>
            <a:off x="952500" y="4762500"/>
            <a:ext cx="5334000" cy="4102100"/>
          </a:xfrm>
          <a:prstGeom prst="rect">
            <a:avLst/>
          </a:prstGeom>
        </p:spPr>
        <p:txBody>
          <a:bodyPr lIns="0" tIns="0" rIns="0" bIns="0">
            <a:normAutofit/>
          </a:bodyPr>
          <a:lstStyle>
            <a:lvl1pPr marL="0" indent="0" algn="ctr" defTabSz="584200">
              <a:spcBef>
                <a:spcPts val="0"/>
              </a:spcBef>
              <a:buSzTx/>
              <a:buNone/>
              <a:defRPr sz="3200">
                <a:latin typeface="+mn-lt"/>
                <a:ea typeface="+mn-ea"/>
                <a:cs typeface="+mn-cs"/>
                <a:sym typeface="Helvetica Light"/>
              </a:defRPr>
            </a:lvl1pPr>
            <a:lvl2pPr marL="0" indent="228600" algn="ctr" defTabSz="584200">
              <a:spcBef>
                <a:spcPts val="0"/>
              </a:spcBef>
              <a:buSzTx/>
              <a:buNone/>
              <a:defRPr sz="3200">
                <a:latin typeface="+mn-lt"/>
                <a:ea typeface="+mn-ea"/>
                <a:cs typeface="+mn-cs"/>
                <a:sym typeface="Helvetica Light"/>
              </a:defRPr>
            </a:lvl2pPr>
            <a:lvl3pPr marL="0" indent="457200" algn="ctr" defTabSz="584200">
              <a:spcBef>
                <a:spcPts val="0"/>
              </a:spcBef>
              <a:buSzTx/>
              <a:buNone/>
              <a:defRPr sz="3200">
                <a:latin typeface="+mn-lt"/>
                <a:ea typeface="+mn-ea"/>
                <a:cs typeface="+mn-cs"/>
                <a:sym typeface="Helvetica Light"/>
              </a:defRPr>
            </a:lvl3pPr>
            <a:lvl4pPr marL="0" indent="685800" algn="ctr" defTabSz="584200">
              <a:spcBef>
                <a:spcPts val="0"/>
              </a:spcBef>
              <a:buSzTx/>
              <a:buNone/>
              <a:defRPr sz="3200">
                <a:latin typeface="+mn-lt"/>
                <a:ea typeface="+mn-ea"/>
                <a:cs typeface="+mn-cs"/>
                <a:sym typeface="Helvetica Light"/>
              </a:defRPr>
            </a:lvl4pPr>
            <a:lvl5pPr marL="0" indent="914400" algn="ctr" defTabSz="584200">
              <a:spcBef>
                <a:spcPts val="0"/>
              </a:spcBef>
              <a:buSzTx/>
              <a:buNone/>
              <a:defRPr sz="3200">
                <a:latin typeface="+mn-lt"/>
                <a:ea typeface="+mn-ea"/>
                <a:cs typeface="+mn-cs"/>
                <a:sym typeface="Helvetica Light"/>
              </a:defRPr>
            </a:lvl5pPr>
          </a:lstStyle>
          <a:p>
            <a:pPr lvl="0">
              <a:defRPr sz="1800"/>
            </a:pPr>
            <a:r>
              <a:rPr sz="3200"/>
              <a:t>Body Level One</a:t>
            </a:r>
          </a:p>
          <a:p>
            <a:pPr lvl="1">
              <a:defRPr sz="1800"/>
            </a:pPr>
            <a:r>
              <a:rPr sz="3200"/>
              <a:t>Body Level Two</a:t>
            </a:r>
          </a:p>
          <a:p>
            <a:pPr lvl="2">
              <a:defRPr sz="1800"/>
            </a:pPr>
            <a:r>
              <a:rPr sz="3200"/>
              <a:t>Body Level Three</a:t>
            </a:r>
          </a:p>
          <a:p>
            <a:pPr lvl="3">
              <a:defRPr sz="1800"/>
            </a:pPr>
            <a:r>
              <a:rPr sz="3200"/>
              <a:t>Body Level Four</a:t>
            </a:r>
          </a:p>
          <a:p>
            <a:pPr lvl="4">
              <a:defRPr sz="1800"/>
            </a:pPr>
            <a:r>
              <a:rPr sz="3200"/>
              <a:t>Body Level Five</a:t>
            </a: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 Top">
    <p:bg>
      <p:bgPr>
        <a:solidFill>
          <a:srgbClr val="FFFFFF"/>
        </a:solidFill>
        <a:effectLst/>
      </p:bgPr>
    </p:bg>
    <p:spTree>
      <p:nvGrpSpPr>
        <p:cNvPr id="1" name=""/>
        <p:cNvGrpSpPr/>
        <p:nvPr/>
      </p:nvGrpSpPr>
      <p:grpSpPr>
        <a:xfrm>
          <a:off x="0" y="0"/>
          <a:ext cx="0" cy="0"/>
          <a:chOff x="0" y="0"/>
          <a:chExt cx="0" cy="0"/>
        </a:xfrm>
      </p:grpSpPr>
      <p:sp>
        <p:nvSpPr>
          <p:cNvPr id="17" name="Shape 17"/>
          <p:cNvSpPr>
            <a:spLocks noGrp="1"/>
          </p:cNvSpPr>
          <p:nvPr>
            <p:ph type="title"/>
          </p:nvPr>
        </p:nvSpPr>
        <p:spPr>
          <a:xfrm>
            <a:off x="952500" y="444500"/>
            <a:ext cx="11099800" cy="2159000"/>
          </a:xfrm>
          <a:prstGeom prst="rect">
            <a:avLst/>
          </a:prstGeom>
        </p:spPr>
        <p:txBody>
          <a:bodyPr lIns="0" tIns="0" rIns="0" bIns="0" anchor="ctr">
            <a:normAutofit/>
          </a:bodyPr>
          <a:lstStyle>
            <a:lvl1pPr defTabSz="584200">
              <a:defRPr sz="8000">
                <a:latin typeface="+mn-lt"/>
                <a:ea typeface="+mn-ea"/>
                <a:cs typeface="+mn-cs"/>
                <a:sym typeface="Helvetica Light"/>
              </a:defRPr>
            </a:lvl1pPr>
          </a:lstStyle>
          <a:p>
            <a:pPr lvl="0">
              <a:defRPr sz="1800"/>
            </a:pPr>
            <a:r>
              <a:rPr sz="8000"/>
              <a:t>Title Text</a:t>
            </a: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ullets">
    <p:bg>
      <p:bgPr>
        <a:solidFill>
          <a:srgbClr val="FFFFFF"/>
        </a:solidFill>
        <a:effectLst/>
      </p:bgPr>
    </p:bg>
    <p:spTree>
      <p:nvGrpSpPr>
        <p:cNvPr id="1" name=""/>
        <p:cNvGrpSpPr/>
        <p:nvPr/>
      </p:nvGrpSpPr>
      <p:grpSpPr>
        <a:xfrm>
          <a:off x="0" y="0"/>
          <a:ext cx="0" cy="0"/>
          <a:chOff x="0" y="0"/>
          <a:chExt cx="0" cy="0"/>
        </a:xfrm>
      </p:grpSpPr>
      <p:sp>
        <p:nvSpPr>
          <p:cNvPr id="25" name="Shape 25"/>
          <p:cNvSpPr>
            <a:spLocks noGrp="1"/>
          </p:cNvSpPr>
          <p:nvPr>
            <p:ph type="body" idx="1"/>
          </p:nvPr>
        </p:nvSpPr>
        <p:spPr>
          <a:xfrm>
            <a:off x="952500" y="1270000"/>
            <a:ext cx="11099800" cy="7213600"/>
          </a:xfrm>
          <a:prstGeom prst="rect">
            <a:avLst/>
          </a:prstGeom>
        </p:spPr>
        <p:txBody>
          <a:bodyPr lIns="0" tIns="0" rIns="0" bIns="0" anchor="ctr">
            <a:normAutofit/>
          </a:bodyPr>
          <a:lstStyle>
            <a:lvl1pPr marL="444500" indent="-444500" defTabSz="584200">
              <a:spcBef>
                <a:spcPts val="4200"/>
              </a:spcBef>
              <a:buSzPct val="75000"/>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indent="-444500" defTabSz="584200">
              <a:spcBef>
                <a:spcPts val="4200"/>
              </a:spcBef>
              <a:buSzPct val="75000"/>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stStyle>
          <a:p>
            <a:pPr lvl="0">
              <a:defRPr sz="1800"/>
            </a:pPr>
            <a:r>
              <a:rPr sz="3600"/>
              <a:t>Body Level One</a:t>
            </a:r>
          </a:p>
          <a:p>
            <a:pPr lvl="1">
              <a:defRPr sz="1800"/>
            </a:pPr>
            <a:r>
              <a:rPr sz="3600"/>
              <a:t>Body Level Two</a:t>
            </a:r>
          </a:p>
          <a:p>
            <a:pPr lvl="2">
              <a:defRPr sz="1800"/>
            </a:pPr>
            <a:r>
              <a:rPr sz="3600"/>
              <a:t>Body Level Three</a:t>
            </a:r>
          </a:p>
          <a:p>
            <a:pPr lvl="3">
              <a:defRPr sz="1800"/>
            </a:pPr>
            <a:r>
              <a:rPr sz="3600"/>
              <a:t>Body Level Four</a:t>
            </a:r>
          </a:p>
          <a:p>
            <a:pPr lvl="4">
              <a:defRPr sz="1800"/>
            </a:pPr>
            <a:r>
              <a:rPr sz="3600"/>
              <a:t>Body Level Five</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Quote">
    <p:bg>
      <p:bgPr>
        <a:solidFill>
          <a:srgbClr val="FFFFFF"/>
        </a:solidFill>
        <a:effectLst/>
      </p:bgPr>
    </p:bg>
    <p:spTree>
      <p:nvGrpSpPr>
        <p:cNvPr id="1" name=""/>
        <p:cNvGrpSpPr/>
        <p:nvPr/>
      </p:nvGrpSpPr>
      <p:grpSpPr>
        <a:xfrm>
          <a:off x="0" y="0"/>
          <a:ext cx="0" cy="0"/>
          <a:chOff x="0" y="0"/>
          <a:chExt cx="0" cy="0"/>
        </a:xfrm>
      </p:grpSpPr>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32" name="Shape 32"/>
          <p:cNvSpPr>
            <a:spLocks noGrp="1"/>
          </p:cNvSpPr>
          <p:nvPr>
            <p:ph type="title"/>
          </p:nvPr>
        </p:nvSpPr>
        <p:spPr>
          <a:xfrm>
            <a:off x="975359" y="3029937"/>
            <a:ext cx="11054082" cy="2497103"/>
          </a:xfrm>
          <a:prstGeom prst="rect">
            <a:avLst/>
          </a:prstGeom>
        </p:spPr>
        <p:txBody>
          <a:bodyPr/>
          <a:lstStyle/>
          <a:p>
            <a:pPr lvl="0">
              <a:defRPr sz="1800"/>
            </a:pPr>
            <a:r>
              <a:rPr sz="6200"/>
              <a:t>Title Text</a:t>
            </a:r>
          </a:p>
        </p:txBody>
      </p:sp>
      <p:sp>
        <p:nvSpPr>
          <p:cNvPr id="33" name="Shape 33"/>
          <p:cNvSpPr>
            <a:spLocks noGrp="1"/>
          </p:cNvSpPr>
          <p:nvPr>
            <p:ph type="body" idx="1"/>
          </p:nvPr>
        </p:nvSpPr>
        <p:spPr>
          <a:xfrm>
            <a:off x="1950719" y="5527040"/>
            <a:ext cx="9103361" cy="4226561"/>
          </a:xfrm>
          <a:prstGeom prst="rect">
            <a:avLst/>
          </a:prstGeom>
        </p:spPr>
        <p:txBody>
          <a:bodyPr/>
          <a:lstStyle>
            <a:lvl1pPr marL="0" indent="0" algn="ctr">
              <a:buSzTx/>
              <a:buNone/>
            </a:lvl1pPr>
            <a:lvl2pPr marL="0" indent="457200" algn="ctr">
              <a:buSzTx/>
              <a:buNone/>
            </a:lvl2pPr>
            <a:lvl3pPr marL="0" indent="914400" algn="ctr">
              <a:buSzTx/>
              <a:buNone/>
            </a:lvl3pPr>
            <a:lvl4pPr marL="0" indent="1371600" algn="ctr">
              <a:buSzTx/>
              <a:buNone/>
            </a:lvl4pPr>
            <a:lvl5pPr marL="0" indent="1828800" algn="ctr">
              <a:buSzTx/>
              <a:buNone/>
            </a:lvl5pPr>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34" name="Shape 34"/>
          <p:cNvSpPr>
            <a:spLocks noGrp="1"/>
          </p:cNvSpPr>
          <p:nvPr>
            <p:ph type="sldNum" sz="quarter" idx="2"/>
          </p:nvPr>
        </p:nvSpPr>
        <p:spPr>
          <a:prstGeom prst="rect">
            <a:avLst/>
          </a:prstGeom>
        </p:spPr>
        <p:txBody>
          <a:bodyPr/>
          <a:lstStyle/>
          <a:p>
            <a:pPr lvl="0"/>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50240" y="8882098"/>
            <a:ext cx="3034453" cy="677333"/>
          </a:xfrm>
          <a:prstGeom prst="rect">
            <a:avLst/>
          </a:prstGeom>
          <a:ln/>
        </p:spPr>
        <p:txBody>
          <a:bodyPr/>
          <a:lstStyle>
            <a:lvl1pPr>
              <a:defRPr/>
            </a:lvl1pPr>
          </a:lstStyle>
          <a:p>
            <a:pPr>
              <a:defRPr/>
            </a:pPr>
            <a:endParaRPr lang="en-US"/>
          </a:p>
        </p:txBody>
      </p:sp>
      <p:sp>
        <p:nvSpPr>
          <p:cNvPr id="3" name="Rectangle 5"/>
          <p:cNvSpPr>
            <a:spLocks noGrp="1" noChangeArrowheads="1"/>
          </p:cNvSpPr>
          <p:nvPr>
            <p:ph type="ftr" sz="quarter" idx="11"/>
          </p:nvPr>
        </p:nvSpPr>
        <p:spPr>
          <a:xfrm>
            <a:off x="4443307" y="8882098"/>
            <a:ext cx="4118187" cy="677333"/>
          </a:xfrm>
          <a:prstGeom prst="rect">
            <a:avLst/>
          </a:prstGeom>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E23AAA35-D58F-994F-8D59-908B34794038}" type="slidenum">
              <a:rPr lang="en-US"/>
              <a:pPr>
                <a:defRPr/>
              </a:pPr>
              <a:t>‹#›</a:t>
            </a:fld>
            <a:endParaRPr lang="en-US"/>
          </a:p>
        </p:txBody>
      </p:sp>
    </p:spTree>
    <p:extLst>
      <p:ext uri="{BB962C8B-B14F-4D97-AF65-F5344CB8AC3E}">
        <p14:creationId xmlns:p14="http://schemas.microsoft.com/office/powerpoint/2010/main" val="2090737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Shape 102"/>
          <p:cNvSpPr>
            <a:spLocks noGrp="1"/>
          </p:cNvSpPr>
          <p:nvPr>
            <p:ph type="pic" idx="13"/>
          </p:nvPr>
        </p:nvSpPr>
        <p:spPr>
          <a:xfrm>
            <a:off x="0" y="0"/>
            <a:ext cx="13004800" cy="9753600"/>
          </a:xfrm>
          <a:prstGeom prst="rect">
            <a:avLst/>
          </a:prstGeom>
        </p:spPr>
        <p:txBody>
          <a:bodyPr lIns="91439" tIns="45719" rIns="91439" bIns="45719" anchor="t">
            <a:noAutofit/>
          </a:bodyPr>
          <a:lstStyle/>
          <a:p>
            <a:endParaRP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0535885"/>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50240" y="390596"/>
            <a:ext cx="11704320" cy="16256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50240" y="2275841"/>
            <a:ext cx="11704320" cy="643692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50240" y="8882098"/>
            <a:ext cx="3034453" cy="677333"/>
          </a:xfrm>
          <a:prstGeom prst="rect">
            <a:avLst/>
          </a:prstGeom>
          <a:ln/>
        </p:spPr>
        <p:txBody>
          <a:bodyPr lIns="130046" tIns="65023" rIns="130046" bIns="65023"/>
          <a:lstStyle>
            <a:lvl1pPr>
              <a:defRPr/>
            </a:lvl1pPr>
          </a:lstStyle>
          <a:p>
            <a:pPr>
              <a:defRPr/>
            </a:pPr>
            <a:endParaRPr lang="en-US"/>
          </a:p>
        </p:txBody>
      </p:sp>
      <p:sp>
        <p:nvSpPr>
          <p:cNvPr id="5" name="Rectangle 5"/>
          <p:cNvSpPr>
            <a:spLocks noGrp="1" noChangeArrowheads="1"/>
          </p:cNvSpPr>
          <p:nvPr>
            <p:ph type="ftr" sz="quarter" idx="11"/>
          </p:nvPr>
        </p:nvSpPr>
        <p:spPr>
          <a:xfrm>
            <a:off x="4443307" y="8882098"/>
            <a:ext cx="4118187" cy="677333"/>
          </a:xfrm>
          <a:prstGeom prst="rect">
            <a:avLst/>
          </a:prstGeom>
          <a:ln/>
        </p:spPr>
        <p:txBody>
          <a:bodyPr lIns="130046" tIns="65023" rIns="130046" bIns="65023"/>
          <a:lstStyle>
            <a:lvl1pPr>
              <a:defRPr/>
            </a:lvl1pPr>
          </a:lstStyle>
          <a:p>
            <a:pPr>
              <a:defRPr/>
            </a:pPr>
            <a:endParaRPr lang="en-US"/>
          </a:p>
        </p:txBody>
      </p:sp>
      <p:sp>
        <p:nvSpPr>
          <p:cNvPr id="6" name="Rectangle 6"/>
          <p:cNvSpPr>
            <a:spLocks noGrp="1" noChangeArrowheads="1"/>
          </p:cNvSpPr>
          <p:nvPr>
            <p:ph type="sldNum" sz="quarter" idx="12"/>
          </p:nvPr>
        </p:nvSpPr>
        <p:spPr>
          <a:xfrm>
            <a:off x="9320107" y="8882098"/>
            <a:ext cx="3034453" cy="500648"/>
          </a:xfrm>
          <a:prstGeom prst="rect">
            <a:avLst/>
          </a:prstGeom>
          <a:ln/>
        </p:spPr>
        <p:txBody>
          <a:bodyPr/>
          <a:lstStyle>
            <a:lvl1pPr>
              <a:defRPr/>
            </a:lvl1pPr>
          </a:lstStyle>
          <a:p>
            <a:pPr>
              <a:defRPr/>
            </a:pPr>
            <a:fld id="{5ADE5B17-1B6C-B140-B3A4-2DB230358886}" type="slidenum">
              <a:rPr lang="en-US"/>
              <a:pPr>
                <a:defRPr/>
              </a:pPr>
              <a:t>‹#›</a:t>
            </a:fld>
            <a:endParaRPr lang="en-US"/>
          </a:p>
        </p:txBody>
      </p:sp>
    </p:spTree>
    <p:extLst>
      <p:ext uri="{BB962C8B-B14F-4D97-AF65-F5344CB8AC3E}">
        <p14:creationId xmlns:p14="http://schemas.microsoft.com/office/powerpoint/2010/main" val="2096043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1"/>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650239" y="390596"/>
            <a:ext cx="11704322" cy="1885245"/>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6200"/>
              <a:t>Title Text</a:t>
            </a:r>
          </a:p>
        </p:txBody>
      </p:sp>
      <p:sp>
        <p:nvSpPr>
          <p:cNvPr id="3" name="Shape 3"/>
          <p:cNvSpPr>
            <a:spLocks noGrp="1"/>
          </p:cNvSpPr>
          <p:nvPr>
            <p:ph type="body" idx="1"/>
          </p:nvPr>
        </p:nvSpPr>
        <p:spPr>
          <a:xfrm>
            <a:off x="650239" y="2275839"/>
            <a:ext cx="11704322" cy="7477761"/>
          </a:xfrm>
          <a:prstGeom prst="rect">
            <a:avLst/>
          </a:prstGeom>
          <a:ln w="12700">
            <a:miter lim="400000"/>
          </a:ln>
          <a:extLst>
            <a:ext uri="{C572A759-6A51-4108-AA02-DFA0A04FC94B}">
              <ma14:wrappingTextBoxFlag xmlns:ma14="http://schemas.microsoft.com/office/mac/drawingml/2011/main" xmlns="" val="1"/>
            </a:ext>
          </a:extLst>
        </p:spPr>
        <p:txBody>
          <a:bodyPr lIns="65023" tIns="65023" rIns="65023" bIns="65023"/>
          <a:lstStyle/>
          <a:p>
            <a:pPr lvl="0">
              <a:defRPr sz="1800"/>
            </a:pPr>
            <a:r>
              <a:rPr sz="4400"/>
              <a:t>Body Level One</a:t>
            </a:r>
          </a:p>
          <a:p>
            <a:pPr lvl="1">
              <a:defRPr sz="1800"/>
            </a:pPr>
            <a:r>
              <a:rPr sz="4400"/>
              <a:t>Body Level Two</a:t>
            </a:r>
          </a:p>
          <a:p>
            <a:pPr lvl="2">
              <a:defRPr sz="1800"/>
            </a:pPr>
            <a:r>
              <a:rPr sz="4400"/>
              <a:t>Body Level Three</a:t>
            </a:r>
          </a:p>
          <a:p>
            <a:pPr lvl="3">
              <a:defRPr sz="1800"/>
            </a:pPr>
            <a:r>
              <a:rPr sz="4400"/>
              <a:t>Body Level Four</a:t>
            </a:r>
          </a:p>
          <a:p>
            <a:pPr lvl="4">
              <a:defRPr sz="1800"/>
            </a:pPr>
            <a:r>
              <a:rPr sz="4400"/>
              <a:t>Body Level Five</a:t>
            </a:r>
          </a:p>
        </p:txBody>
      </p:sp>
      <p:sp>
        <p:nvSpPr>
          <p:cNvPr id="4" name="Shape 4"/>
          <p:cNvSpPr>
            <a:spLocks noGrp="1"/>
          </p:cNvSpPr>
          <p:nvPr>
            <p:ph type="sldNum" sz="quarter" idx="2"/>
          </p:nvPr>
        </p:nvSpPr>
        <p:spPr>
          <a:xfrm>
            <a:off x="9320107" y="8882098"/>
            <a:ext cx="3034454" cy="475677"/>
          </a:xfrm>
          <a:prstGeom prst="rect">
            <a:avLst/>
          </a:prstGeom>
          <a:ln w="12700">
            <a:miter lim="400000"/>
          </a:ln>
        </p:spPr>
        <p:txBody>
          <a:bodyPr lIns="65023" tIns="65023" rIns="65023" bIns="65023">
            <a:spAutoFit/>
          </a:bodyPr>
          <a:lstStyle>
            <a:lvl1pPr algn="l" defTabSz="914400">
              <a:defRPr sz="2400">
                <a:latin typeface="Arial"/>
                <a:ea typeface="Arial"/>
                <a:cs typeface="Arial"/>
                <a:sym typeface="Arial"/>
              </a:defRPr>
            </a:lvl1pPr>
          </a:lstStyle>
          <a:p>
            <a:pPr lvl="0"/>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6" r:id="rId3"/>
    <p:sldLayoutId id="2147483657" r:id="rId4"/>
    <p:sldLayoutId id="2147483658" r:id="rId5"/>
    <p:sldLayoutId id="2147483662" r:id="rId6"/>
    <p:sldLayoutId id="2147483665" r:id="rId7"/>
    <p:sldLayoutId id="2147483667" r:id="rId8"/>
    <p:sldLayoutId id="2147483668" r:id="rId9"/>
  </p:sldLayoutIdLst>
  <p:transition spd="med"/>
  <p:txStyles>
    <p:title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p:titleStyle>
    <p:bodyStyle>
      <a:lvl1pPr marL="471487" indent="-471487">
        <a:spcBef>
          <a:spcPts val="700"/>
        </a:spcBef>
        <a:buSzPct val="100000"/>
        <a:buChar char="•"/>
        <a:defRPr sz="4400">
          <a:latin typeface="Arial"/>
          <a:ea typeface="Arial"/>
          <a:cs typeface="Arial"/>
          <a:sym typeface="Arial"/>
        </a:defRPr>
      </a:lvl1pPr>
      <a:lvl2pPr marL="906235" indent="-449035">
        <a:spcBef>
          <a:spcPts val="700"/>
        </a:spcBef>
        <a:buSzPct val="100000"/>
        <a:buChar char="–"/>
        <a:defRPr sz="4400">
          <a:latin typeface="Arial"/>
          <a:ea typeface="Arial"/>
          <a:cs typeface="Arial"/>
          <a:sym typeface="Arial"/>
        </a:defRPr>
      </a:lvl2pPr>
      <a:lvl3pPr marL="1333500" indent="-419100">
        <a:spcBef>
          <a:spcPts val="700"/>
        </a:spcBef>
        <a:buSzPct val="100000"/>
        <a:buChar char="•"/>
        <a:defRPr sz="4400">
          <a:latin typeface="Arial"/>
          <a:ea typeface="Arial"/>
          <a:cs typeface="Arial"/>
          <a:sym typeface="Arial"/>
        </a:defRPr>
      </a:lvl3pPr>
      <a:lvl4pPr marL="1874520" indent="-502920">
        <a:spcBef>
          <a:spcPts val="700"/>
        </a:spcBef>
        <a:buSzPct val="100000"/>
        <a:buChar char="–"/>
        <a:defRPr sz="4400">
          <a:latin typeface="Arial"/>
          <a:ea typeface="Arial"/>
          <a:cs typeface="Arial"/>
          <a:sym typeface="Arial"/>
        </a:defRPr>
      </a:lvl4pPr>
      <a:lvl5pPr marL="2331720" indent="-502920">
        <a:spcBef>
          <a:spcPts val="700"/>
        </a:spcBef>
        <a:buSzPct val="100000"/>
        <a:buChar char="»"/>
        <a:defRPr sz="4400">
          <a:latin typeface="Arial"/>
          <a:ea typeface="Arial"/>
          <a:cs typeface="Arial"/>
          <a:sym typeface="Arial"/>
        </a:defRPr>
      </a:lvl5pPr>
      <a:lvl6pPr marL="2788920" indent="-502920">
        <a:spcBef>
          <a:spcPts val="700"/>
        </a:spcBef>
        <a:buSzPct val="100000"/>
        <a:buChar char="»"/>
        <a:defRPr sz="4400">
          <a:latin typeface="Arial"/>
          <a:ea typeface="Arial"/>
          <a:cs typeface="Arial"/>
          <a:sym typeface="Arial"/>
        </a:defRPr>
      </a:lvl6pPr>
      <a:lvl7pPr marL="3246120" indent="-502920">
        <a:spcBef>
          <a:spcPts val="700"/>
        </a:spcBef>
        <a:buSzPct val="100000"/>
        <a:buChar char="»"/>
        <a:defRPr sz="4400">
          <a:latin typeface="Arial"/>
          <a:ea typeface="Arial"/>
          <a:cs typeface="Arial"/>
          <a:sym typeface="Arial"/>
        </a:defRPr>
      </a:lvl7pPr>
      <a:lvl8pPr marL="3703320" indent="-502920">
        <a:spcBef>
          <a:spcPts val="700"/>
        </a:spcBef>
        <a:buSzPct val="100000"/>
        <a:buChar char="»"/>
        <a:defRPr sz="4400">
          <a:latin typeface="Arial"/>
          <a:ea typeface="Arial"/>
          <a:cs typeface="Arial"/>
          <a:sym typeface="Arial"/>
        </a:defRPr>
      </a:lvl8pPr>
      <a:lvl9pPr marL="4160520" indent="-502920">
        <a:spcBef>
          <a:spcPts val="700"/>
        </a:spcBef>
        <a:buSzPct val="100000"/>
        <a:buChar char="»"/>
        <a:defRPr sz="4400">
          <a:latin typeface="Arial"/>
          <a:ea typeface="Arial"/>
          <a:cs typeface="Arial"/>
          <a:sym typeface="Arial"/>
        </a:defRPr>
      </a:lvl9pPr>
    </p:bodyStyle>
    <p:otherStyle>
      <a:lvl1pPr>
        <a:defRPr sz="2400">
          <a:solidFill>
            <a:schemeClr val="tx1"/>
          </a:solidFill>
          <a:latin typeface="+mn-lt"/>
          <a:ea typeface="+mn-ea"/>
          <a:cs typeface="+mn-cs"/>
          <a:sym typeface="Arial"/>
        </a:defRPr>
      </a:lvl1pPr>
      <a:lvl2pPr indent="457200">
        <a:defRPr sz="2400">
          <a:solidFill>
            <a:schemeClr val="tx1"/>
          </a:solidFill>
          <a:latin typeface="+mn-lt"/>
          <a:ea typeface="+mn-ea"/>
          <a:cs typeface="+mn-cs"/>
          <a:sym typeface="Arial"/>
        </a:defRPr>
      </a:lvl2pPr>
      <a:lvl3pPr indent="914400">
        <a:defRPr sz="2400">
          <a:solidFill>
            <a:schemeClr val="tx1"/>
          </a:solidFill>
          <a:latin typeface="+mn-lt"/>
          <a:ea typeface="+mn-ea"/>
          <a:cs typeface="+mn-cs"/>
          <a:sym typeface="Arial"/>
        </a:defRPr>
      </a:lvl3pPr>
      <a:lvl4pPr indent="1371600">
        <a:defRPr sz="2400">
          <a:solidFill>
            <a:schemeClr val="tx1"/>
          </a:solidFill>
          <a:latin typeface="+mn-lt"/>
          <a:ea typeface="+mn-ea"/>
          <a:cs typeface="+mn-cs"/>
          <a:sym typeface="Arial"/>
        </a:defRPr>
      </a:lvl4pPr>
      <a:lvl5pPr indent="1828800">
        <a:defRPr sz="2400">
          <a:solidFill>
            <a:schemeClr val="tx1"/>
          </a:solidFill>
          <a:latin typeface="+mn-lt"/>
          <a:ea typeface="+mn-ea"/>
          <a:cs typeface="+mn-cs"/>
          <a:sym typeface="Arial"/>
        </a:defRPr>
      </a:lvl5pPr>
      <a:lvl6pPr indent="2286000">
        <a:defRPr sz="2400">
          <a:solidFill>
            <a:schemeClr val="tx1"/>
          </a:solidFill>
          <a:latin typeface="+mn-lt"/>
          <a:ea typeface="+mn-ea"/>
          <a:cs typeface="+mn-cs"/>
          <a:sym typeface="Arial"/>
        </a:defRPr>
      </a:lvl6pPr>
      <a:lvl7pPr indent="2743200">
        <a:defRPr sz="2400">
          <a:solidFill>
            <a:schemeClr val="tx1"/>
          </a:solidFill>
          <a:latin typeface="+mn-lt"/>
          <a:ea typeface="+mn-ea"/>
          <a:cs typeface="+mn-cs"/>
          <a:sym typeface="Arial"/>
        </a:defRPr>
      </a:lvl7pPr>
      <a:lvl8pPr indent="3200400">
        <a:defRPr sz="2400">
          <a:solidFill>
            <a:schemeClr val="tx1"/>
          </a:solidFill>
          <a:latin typeface="+mn-lt"/>
          <a:ea typeface="+mn-ea"/>
          <a:cs typeface="+mn-cs"/>
          <a:sym typeface="Arial"/>
        </a:defRPr>
      </a:lvl8pPr>
      <a:lvl9pPr indent="3657600">
        <a:defRPr sz="2400">
          <a:solidFill>
            <a:schemeClr val="tx1"/>
          </a:solidFill>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iff"/><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5.tiff"/><Relationship Id="rId3" Type="http://schemas.openxmlformats.org/officeDocument/2006/relationships/image" Target="../media/image10.png"/><Relationship Id="rId7" Type="http://schemas.microsoft.com/office/2007/relationships/hdphoto" Target="../media/hdphoto4.wdp"/><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5.tiff"/><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5.tiff"/><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9.xml"/><Relationship Id="rId6" Type="http://schemas.openxmlformats.org/officeDocument/2006/relationships/image" Target="../media/image5.tiff"/><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quagliainstitute.org/thomas-jefferson-senior-high" TargetMode="External"/><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5.tiff"/></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5.tiff"/></Relationships>
</file>

<file path=ppt/slides/_rels/slide2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5.tiff"/></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5.tiff"/></Relationships>
</file>

<file path=ppt/slides/_rels/slide2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39.JPG"/></Relationships>
</file>

<file path=ppt/slides/_rels/slide3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hyperlink" Target="https://vimeo.com/789017891/1c391b7d0a" TargetMode="External"/><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hyperlink" Target="https://youtu.be/qPYqaBvwhy8"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33.JPG"/><Relationship Id="rId4" Type="http://schemas.openxmlformats.org/officeDocument/2006/relationships/image" Target="../media/image5.tiff"/></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5.tiff"/></Relationships>
</file>

<file path=ppt/slides/_rels/slide36.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3.jp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4.JPG"/><Relationship Id="rId1" Type="http://schemas.openxmlformats.org/officeDocument/2006/relationships/slideLayout" Target="../slideLayouts/slideLayout6.xml"/><Relationship Id="rId4" Type="http://schemas.openxmlformats.org/officeDocument/2006/relationships/image" Target="../media/image33.JPG"/></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5.tiff"/></Relationships>
</file>

<file path=ppt/slides/_rels/slide4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hyperlink" Target="https://vimeo.com/qisva/snowremoval" TargetMode="External"/><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hyperlink" Target="https://youtu.be/m39gWmTaIbY"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0.JP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5.tiff"/></Relationships>
</file>

<file path=ppt/slides/_rels/slide47.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image" Target="../media/image49.jpg"/><Relationship Id="rId5" Type="http://schemas.openxmlformats.org/officeDocument/2006/relationships/image" Target="../media/image33.JPG"/><Relationship Id="rId4" Type="http://schemas.openxmlformats.org/officeDocument/2006/relationships/image" Target="../media/image5.tiff"/></Relationships>
</file>

<file path=ppt/slides/_rels/slide4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5.tiff"/></Relationships>
</file>

<file path=ppt/slides/_rels/slide50.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hyperlink" Target="https://vimeo.com/776344083/affe5a37da" TargetMode="External"/><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hyperlink" Target="https://youtu.be/uLjzbSAEmJI"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5.tiff"/></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tiff"/><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5.tiff"/><Relationship Id="rId1" Type="http://schemas.openxmlformats.org/officeDocument/2006/relationships/slideLayout" Target="../slideLayouts/slideLayout6.xml"/><Relationship Id="rId4" Type="http://schemas.openxmlformats.org/officeDocument/2006/relationships/image" Target="../media/image33.JPG"/></Relationships>
</file>

<file path=ppt/slides/_rels/slide5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5.tiff"/></Relationships>
</file>

<file path=ppt/slides/_rels/slide5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tiff"/><Relationship Id="rId7"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 Id="rId9" Type="http://schemas.openxmlformats.org/officeDocument/2006/relationships/image" Target="../media/image57.png"/></Relationships>
</file>

<file path=ppt/slides/_rels/slide58.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tiff"/><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4.JPG"/></Relationships>
</file>

<file path=ppt/slides/_rels/slide6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tiff"/><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8" Type="http://schemas.openxmlformats.org/officeDocument/2006/relationships/image" Target="../media/image5.tiff"/><Relationship Id="rId3" Type="http://schemas.openxmlformats.org/officeDocument/2006/relationships/image" Target="../media/image10.png"/><Relationship Id="rId7" Type="http://schemas.microsoft.com/office/2007/relationships/hdphoto" Target="../media/hdphoto4.wdp"/><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microsoft.com/office/2007/relationships/hdphoto" Target="../media/hdphoto3.wdp"/><Relationship Id="rId5" Type="http://schemas.microsoft.com/office/2007/relationships/hdphoto" Target="../media/hdphoto2.wdp"/><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tiff"/><Relationship Id="rId1" Type="http://schemas.openxmlformats.org/officeDocument/2006/relationships/slideLayout" Target="../slideLayouts/slideLayout8.xml"/><Relationship Id="rId4" Type="http://schemas.openxmlformats.org/officeDocument/2006/relationships/image" Target="../media/image61.png"/></Relationships>
</file>

<file path=ppt/slides/_rels/slide6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5.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5826" y="8138320"/>
            <a:ext cx="6716684" cy="1132065"/>
          </a:xfrm>
          <a:prstGeom prst="rect">
            <a:avLst/>
          </a:prstGeom>
        </p:spPr>
      </p:pic>
      <p:sp>
        <p:nvSpPr>
          <p:cNvPr id="9" name="Rectangle 8">
            <a:extLst>
              <a:ext uri="{FF2B5EF4-FFF2-40B4-BE49-F238E27FC236}">
                <a16:creationId xmlns:a16="http://schemas.microsoft.com/office/drawing/2014/main" id="{083643A2-B91F-134A-9C0A-38CBA53B6472}"/>
              </a:ext>
            </a:extLst>
          </p:cNvPr>
          <p:cNvSpPr/>
          <p:nvPr/>
        </p:nvSpPr>
        <p:spPr>
          <a:xfrm>
            <a:off x="-1655858" y="5237778"/>
            <a:ext cx="16073819" cy="1054642"/>
          </a:xfrm>
          <a:prstGeom prst="rect">
            <a:avLst/>
          </a:prstGeom>
        </p:spPr>
        <p:txBody>
          <a:bodyPr wrap="square" lIns="130041" tIns="65021" rIns="130041" bIns="65021">
            <a:spAutoFit/>
          </a:bodyPr>
          <a:lstStyle/>
          <a:p>
            <a:r>
              <a:rPr lang="en-US" sz="6000" b="1" spc="213" dirty="0">
                <a:ln w="11430"/>
                <a:solidFill>
                  <a:schemeClr val="accent1">
                    <a:lumMod val="60000"/>
                    <a:lumOff val="40000"/>
                  </a:schemeClr>
                </a:solidFill>
                <a:effectLst>
                  <a:outerShdw blurRad="25400" algn="tl" rotWithShape="0">
                    <a:srgbClr val="000000">
                      <a:alpha val="43000"/>
                    </a:srgbClr>
                  </a:outerShdw>
                </a:effectLst>
                <a:latin typeface="Chalkduster" panose="03050602040202020205" pitchFamily="66" charset="77"/>
                <a:cs typeface="Chalkduster"/>
              </a:rPr>
              <a:t>The Aspirations Profile</a:t>
            </a:r>
          </a:p>
        </p:txBody>
      </p:sp>
      <p:sp>
        <p:nvSpPr>
          <p:cNvPr id="10" name="Rectangle 9">
            <a:extLst>
              <a:ext uri="{FF2B5EF4-FFF2-40B4-BE49-F238E27FC236}">
                <a16:creationId xmlns:a16="http://schemas.microsoft.com/office/drawing/2014/main" id="{A5F8643E-CDD0-7246-A819-0EEB5EDB4844}"/>
              </a:ext>
            </a:extLst>
          </p:cNvPr>
          <p:cNvSpPr/>
          <p:nvPr/>
        </p:nvSpPr>
        <p:spPr>
          <a:xfrm>
            <a:off x="-201557" y="5237778"/>
            <a:ext cx="13165220" cy="2531969"/>
          </a:xfrm>
          <a:prstGeom prst="rect">
            <a:avLst/>
          </a:prstGeom>
        </p:spPr>
        <p:txBody>
          <a:bodyPr wrap="square" lIns="130041" tIns="65021" rIns="130041" bIns="65021">
            <a:spAutoFit/>
          </a:bodyPr>
          <a:lstStyle/>
          <a:p>
            <a:endParaRPr lang="en-US" sz="1200" b="1" spc="213" dirty="0">
              <a:ln w="11430"/>
              <a:solidFill>
                <a:srgbClr val="97C72B"/>
              </a:solidFill>
              <a:effectLst>
                <a:outerShdw blurRad="25400" algn="tl" rotWithShape="0">
                  <a:srgbClr val="000000">
                    <a:alpha val="43000"/>
                  </a:srgbClr>
                </a:outerShdw>
              </a:effectLst>
              <a:latin typeface="Chalkduster" panose="03050602040202020205" pitchFamily="66" charset="77"/>
              <a:cs typeface="Chalkduster"/>
            </a:endParaRPr>
          </a:p>
          <a:p>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endPar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endParaRPr>
          </a:p>
          <a:p>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t>Session #3 February 3, 2025</a:t>
            </a:r>
            <a:b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cs typeface="Chalkduster"/>
              </a:rPr>
            </a:br>
            <a:r>
              <a:rPr lang="en-US" b="1" spc="213" dirty="0">
                <a:ln w="11430"/>
                <a:solidFill>
                  <a:srgbClr val="A2D630"/>
                </a:solidFill>
                <a:effectLst>
                  <a:outerShdw blurRad="25400" algn="tl" rotWithShape="0">
                    <a:srgbClr val="000000">
                      <a:alpha val="43000"/>
                    </a:srgbClr>
                  </a:outerShdw>
                </a:effectLst>
                <a:latin typeface="Chalkduster" panose="03050602040202020205" pitchFamily="66" charset="77"/>
              </a:rPr>
              <a:t>Dr. Lisa Lande</a:t>
            </a:r>
            <a:endParaRPr lang="en-US" dirty="0">
              <a:solidFill>
                <a:srgbClr val="A2D630"/>
              </a:solidFill>
              <a:latin typeface="Chalkduster" panose="03050602040202020205" pitchFamily="66" charset="77"/>
            </a:endParaRPr>
          </a:p>
        </p:txBody>
      </p:sp>
      <p:pic>
        <p:nvPicPr>
          <p:cNvPr id="3" name="Picture 2" descr="A green and white logo&#10;&#10;Description automatically generated">
            <a:extLst>
              <a:ext uri="{FF2B5EF4-FFF2-40B4-BE49-F238E27FC236}">
                <a16:creationId xmlns:a16="http://schemas.microsoft.com/office/drawing/2014/main" id="{E77CEF84-0373-2B05-DFBF-D625CF600E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8586" y="411895"/>
            <a:ext cx="5100614" cy="4724058"/>
          </a:xfrm>
          <a:prstGeom prst="rect">
            <a:avLst/>
          </a:prstGeom>
          <a:effectLst>
            <a:softEdge rad="57466"/>
          </a:effectLst>
        </p:spPr>
      </p:pic>
    </p:spTree>
    <p:extLst>
      <p:ext uri="{BB962C8B-B14F-4D97-AF65-F5344CB8AC3E}">
        <p14:creationId xmlns:p14="http://schemas.microsoft.com/office/powerpoint/2010/main" val="1130493663"/>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1E7C7A-CB7F-3288-5662-EE5F27141D61}"/>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F739168-9C17-F911-9901-694B78424E42}"/>
              </a:ext>
            </a:extLst>
          </p:cNvPr>
          <p:cNvSpPr txBox="1">
            <a:spLocks/>
          </p:cNvSpPr>
          <p:nvPr/>
        </p:nvSpPr>
        <p:spPr>
          <a:xfrm>
            <a:off x="353291" y="2884061"/>
            <a:ext cx="5616864" cy="3226968"/>
          </a:xfrm>
          <a:prstGeom prst="rect">
            <a:avLst/>
          </a:prstGeom>
        </p:spPr>
        <p:txBody>
          <a:bodyPr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haw-US" sz="6000" dirty="0">
                <a:solidFill>
                  <a:srgbClr val="FFFF00"/>
                </a:solidFill>
                <a:latin typeface="Chalkduster"/>
                <a:cs typeface="Chalkduster"/>
              </a:rPr>
              <a:t>Choose a card that represents a future you would like to create.</a:t>
            </a:r>
            <a:endParaRPr lang="en-US" sz="6000" dirty="0">
              <a:solidFill>
                <a:srgbClr val="FFFF00"/>
              </a:solidFill>
              <a:latin typeface="Chalkduster"/>
              <a:cs typeface="Chalkduster"/>
            </a:endParaRPr>
          </a:p>
        </p:txBody>
      </p:sp>
      <p:pic>
        <p:nvPicPr>
          <p:cNvPr id="3" name="Picture 2">
            <a:extLst>
              <a:ext uri="{FF2B5EF4-FFF2-40B4-BE49-F238E27FC236}">
                <a16:creationId xmlns:a16="http://schemas.microsoft.com/office/drawing/2014/main" id="{B694E24A-5552-64B1-EC71-C23577C66C1C}"/>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a:extLst>
              <a:ext uri="{FF2B5EF4-FFF2-40B4-BE49-F238E27FC236}">
                <a16:creationId xmlns:a16="http://schemas.microsoft.com/office/drawing/2014/main" id="{F4066188-9FE0-528A-6B58-61DA221E47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0535" y="475678"/>
            <a:ext cx="6527800" cy="8043735"/>
          </a:xfrm>
          <a:prstGeom prst="rect">
            <a:avLst/>
          </a:prstGeom>
          <a:effectLst>
            <a:softEdge rad="68163"/>
          </a:effectLst>
        </p:spPr>
      </p:pic>
    </p:spTree>
    <p:extLst>
      <p:ext uri="{BB962C8B-B14F-4D97-AF65-F5344CB8AC3E}">
        <p14:creationId xmlns:p14="http://schemas.microsoft.com/office/powerpoint/2010/main" val="115851888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42455"/>
            <a:ext cx="13004800" cy="2590167"/>
          </a:xfrm>
        </p:spPr>
        <p:txBody>
          <a:bodyPr anchor="ctr"/>
          <a:lstStyle/>
          <a:p>
            <a:pPr>
              <a:lnSpc>
                <a:spcPct val="130000"/>
              </a:lnSpc>
            </a:pPr>
            <a:r>
              <a:rPr lang="en-US" sz="6500" dirty="0">
                <a:solidFill>
                  <a:srgbClr val="FFFF00"/>
                </a:solidFill>
                <a:latin typeface="Chalkduster"/>
                <a:cs typeface="Chalkduster"/>
              </a:rPr>
              <a:t>Goals for Today</a:t>
            </a:r>
          </a:p>
        </p:txBody>
      </p:sp>
      <p:sp>
        <p:nvSpPr>
          <p:cNvPr id="4" name="Rectangle 3"/>
          <p:cNvSpPr/>
          <p:nvPr/>
        </p:nvSpPr>
        <p:spPr>
          <a:xfrm>
            <a:off x="76003" y="2914052"/>
            <a:ext cx="12700000" cy="6186309"/>
          </a:xfrm>
          <a:prstGeom prst="rect">
            <a:avLst/>
          </a:prstGeom>
        </p:spPr>
        <p:txBody>
          <a:bodyPr wrap="square">
            <a:spAutoFit/>
          </a:bodyPr>
          <a:lstStyle/>
          <a:p>
            <a:pPr marL="571500" indent="-571500" algn="l" rtl="0" latinLnBrk="1" hangingPunct="0">
              <a:buFont typeface="Arial"/>
              <a:buChar char="•"/>
            </a:pPr>
            <a:r>
              <a:rPr lang="en-US" dirty="0">
                <a:solidFill>
                  <a:srgbClr val="FFFFFF"/>
                </a:solidFill>
                <a:latin typeface="Chalkduster"/>
                <a:cs typeface="Chalkduster"/>
              </a:rPr>
              <a:t>Continue our journey to amplify student</a:t>
            </a:r>
            <a:br>
              <a:rPr lang="en-US" dirty="0">
                <a:solidFill>
                  <a:srgbClr val="FFFFFF"/>
                </a:solidFill>
                <a:latin typeface="Chalkduster"/>
                <a:cs typeface="Chalkduster"/>
              </a:rPr>
            </a:br>
            <a:r>
              <a:rPr lang="en-US" dirty="0">
                <a:solidFill>
                  <a:srgbClr val="FFFFFF"/>
                </a:solidFill>
                <a:latin typeface="Chalkduster"/>
                <a:cs typeface="Chalkduster"/>
              </a:rPr>
              <a:t>voice &amp; grow a Community Schools culture of partnership. </a:t>
            </a:r>
            <a:br>
              <a:rPr lang="en-US" dirty="0">
                <a:solidFill>
                  <a:srgbClr val="FFFFFF"/>
                </a:solidFill>
                <a:latin typeface="Chalkduster"/>
                <a:cs typeface="Chalkduster"/>
              </a:rPr>
            </a:b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Explore the Aspirations Profile &amp; consider</a:t>
            </a:r>
            <a:br>
              <a:rPr lang="en-US" dirty="0">
                <a:solidFill>
                  <a:srgbClr val="FFFFFF"/>
                </a:solidFill>
                <a:latin typeface="Chalkduster"/>
                <a:cs typeface="Chalkduster"/>
              </a:rPr>
            </a:br>
            <a:r>
              <a:rPr lang="en-US" dirty="0">
                <a:solidFill>
                  <a:srgbClr val="FFFFFF"/>
                </a:solidFill>
                <a:latin typeface="Chalkduster"/>
                <a:cs typeface="Chalkduster"/>
              </a:rPr>
              <a:t>how this connects to Student Voice &amp; the</a:t>
            </a:r>
            <a:br>
              <a:rPr lang="en-US" dirty="0">
                <a:solidFill>
                  <a:srgbClr val="FFFFFF"/>
                </a:solidFill>
                <a:latin typeface="Chalkduster"/>
                <a:cs typeface="Chalkduster"/>
              </a:rPr>
            </a:br>
            <a:r>
              <a:rPr lang="en-US" dirty="0">
                <a:solidFill>
                  <a:srgbClr val="FFFFFF"/>
                </a:solidFill>
                <a:latin typeface="Chalkduster"/>
                <a:cs typeface="Chalkduster"/>
              </a:rPr>
              <a:t>Community Schools goals.</a:t>
            </a:r>
            <a:br>
              <a:rPr lang="en-US" dirty="0">
                <a:solidFill>
                  <a:srgbClr val="FFFFFF"/>
                </a:solidFill>
                <a:latin typeface="Chalkduster"/>
                <a:cs typeface="Chalkduster"/>
              </a:rPr>
            </a:br>
            <a:endParaRPr lang="en-US" dirty="0">
              <a:solidFill>
                <a:srgbClr val="FFFFFF"/>
              </a:solidFill>
              <a:latin typeface="Chalkduster"/>
              <a:cs typeface="Chalkduster"/>
            </a:endParaRPr>
          </a:p>
          <a:p>
            <a:pPr marL="571500" indent="-571500" algn="l" rtl="0" latinLnBrk="1" hangingPunct="0">
              <a:buFont typeface="Arial"/>
              <a:buChar char="•"/>
            </a:pPr>
            <a:r>
              <a:rPr lang="en-US" dirty="0">
                <a:solidFill>
                  <a:srgbClr val="FFFFFF"/>
                </a:solidFill>
                <a:latin typeface="Chalkduster"/>
                <a:cs typeface="Chalkduster"/>
              </a:rPr>
              <a:t>Apply learning to the Community Schools</a:t>
            </a:r>
            <a:br>
              <a:rPr lang="en-US" dirty="0">
                <a:solidFill>
                  <a:srgbClr val="FFFFFF"/>
                </a:solidFill>
                <a:latin typeface="Chalkduster"/>
                <a:cs typeface="Chalkduster"/>
              </a:rPr>
            </a:br>
            <a:r>
              <a:rPr lang="en-US" dirty="0">
                <a:solidFill>
                  <a:srgbClr val="FFFFFF"/>
                </a:solidFill>
                <a:latin typeface="Chalkduster"/>
                <a:cs typeface="Chalkduster"/>
              </a:rPr>
              <a:t>Implementation Team efforts at Jefferson</a:t>
            </a:r>
            <a:br>
              <a:rPr lang="en-US" dirty="0">
                <a:solidFill>
                  <a:srgbClr val="FFFFFF"/>
                </a:solidFill>
                <a:latin typeface="Chalkduster"/>
                <a:cs typeface="Chalkduster"/>
              </a:rPr>
            </a:br>
            <a:r>
              <a:rPr lang="en-US" dirty="0">
                <a:solidFill>
                  <a:srgbClr val="FFFFFF"/>
                </a:solidFill>
                <a:latin typeface="Chalkduster"/>
                <a:cs typeface="Chalkduster"/>
              </a:rPr>
              <a:t>High School, particularly in relation to BSAP. </a:t>
            </a: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a:stretch>
            <a:fillRect/>
          </a:stretch>
        </p:blipFill>
        <p:spPr>
          <a:xfrm rot="10800000" flipH="1" flipV="1">
            <a:off x="11585550" y="187178"/>
            <a:ext cx="1190453" cy="675997"/>
          </a:xfrm>
          <a:prstGeom prst="rect">
            <a:avLst/>
          </a:prstGeom>
        </p:spPr>
      </p:pic>
      <p:pic>
        <p:nvPicPr>
          <p:cNvPr id="5" name="Picture 4" descr="A drawing of a target with a arrow in the middle&#10;&#10;Description automatically generated">
            <a:extLst>
              <a:ext uri="{FF2B5EF4-FFF2-40B4-BE49-F238E27FC236}">
                <a16:creationId xmlns:a16="http://schemas.microsoft.com/office/drawing/2014/main" id="{B66475C5-86A3-300B-B733-77AAE8DD22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21435">
            <a:off x="824835" y="322423"/>
            <a:ext cx="1805140" cy="2256424"/>
          </a:xfrm>
          <a:prstGeom prst="rect">
            <a:avLst/>
          </a:prstGeom>
          <a:effectLst>
            <a:softEdge rad="87442"/>
          </a:effectLst>
        </p:spPr>
      </p:pic>
    </p:spTree>
    <p:extLst>
      <p:ext uri="{BB962C8B-B14F-4D97-AF65-F5344CB8AC3E}">
        <p14:creationId xmlns:p14="http://schemas.microsoft.com/office/powerpoint/2010/main" val="230154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825" y="187539"/>
            <a:ext cx="13004800" cy="2590167"/>
          </a:xfrm>
        </p:spPr>
        <p:txBody>
          <a:bodyPr anchor="ctr"/>
          <a:lstStyle/>
          <a:p>
            <a:pPr>
              <a:lnSpc>
                <a:spcPct val="130000"/>
              </a:lnSpc>
            </a:pPr>
            <a:r>
              <a:rPr lang="en-US" sz="6500" dirty="0">
                <a:solidFill>
                  <a:srgbClr val="FFFF00"/>
                </a:solidFill>
                <a:latin typeface="Chalkduster"/>
                <a:cs typeface="Chalkduster"/>
              </a:rPr>
              <a:t>Vision &amp; Purpose</a:t>
            </a:r>
          </a:p>
        </p:txBody>
      </p:sp>
      <p:sp>
        <p:nvSpPr>
          <p:cNvPr id="4" name="Rectangle 3"/>
          <p:cNvSpPr/>
          <p:nvPr/>
        </p:nvSpPr>
        <p:spPr>
          <a:xfrm>
            <a:off x="404475" y="2808084"/>
            <a:ext cx="12195849" cy="7294305"/>
          </a:xfrm>
          <a:prstGeom prst="rect">
            <a:avLst/>
          </a:prstGeom>
        </p:spPr>
        <p:txBody>
          <a:bodyPr wrap="square">
            <a:spAutoFit/>
          </a:bodyPr>
          <a:lstStyle/>
          <a:p>
            <a:pPr rtl="0" latinLnBrk="1" hangingPunct="0"/>
            <a:endParaRPr lang="en-US" dirty="0">
              <a:solidFill>
                <a:srgbClr val="FFFFFF"/>
              </a:solidFill>
              <a:latin typeface="Chalkduster"/>
              <a:cs typeface="Chalkduster"/>
            </a:endParaRPr>
          </a:p>
          <a:p>
            <a:pPr rtl="0" latinLnBrk="1" hangingPunct="0"/>
            <a:r>
              <a:rPr lang="en-US" dirty="0">
                <a:solidFill>
                  <a:srgbClr val="FFFF00"/>
                </a:solidFill>
                <a:latin typeface="Chalkduster"/>
                <a:cs typeface="Chalkduster"/>
              </a:rPr>
              <a:t>Community Schools Vision: </a:t>
            </a:r>
            <a:r>
              <a:rPr lang="en-US" dirty="0">
                <a:solidFill>
                  <a:srgbClr val="FFFFFF"/>
                </a:solidFill>
                <a:latin typeface="Chalkduster"/>
                <a:cs typeface="Chalkduster"/>
              </a:rPr>
              <a:t>A family of</a:t>
            </a:r>
            <a:br>
              <a:rPr lang="en-US" dirty="0">
                <a:solidFill>
                  <a:srgbClr val="FFFFFF"/>
                </a:solidFill>
                <a:latin typeface="Chalkduster"/>
                <a:cs typeface="Chalkduster"/>
              </a:rPr>
            </a:br>
            <a:r>
              <a:rPr lang="en-US" dirty="0">
                <a:solidFill>
                  <a:srgbClr val="FFFFFF"/>
                </a:solidFill>
                <a:latin typeface="Chalkduster"/>
                <a:cs typeface="Chalkduster"/>
              </a:rPr>
              <a:t>learning where educators, families, &amp;</a:t>
            </a:r>
            <a:br>
              <a:rPr lang="en-US" dirty="0">
                <a:solidFill>
                  <a:srgbClr val="FFFFFF"/>
                </a:solidFill>
                <a:latin typeface="Chalkduster"/>
                <a:cs typeface="Chalkduster"/>
              </a:rPr>
            </a:br>
            <a:r>
              <a:rPr lang="en-US" dirty="0">
                <a:solidFill>
                  <a:srgbClr val="FFFFFF"/>
                </a:solidFill>
                <a:latin typeface="Chalkduster"/>
                <a:cs typeface="Chalkduster"/>
              </a:rPr>
              <a:t>community members work together to</a:t>
            </a:r>
            <a:br>
              <a:rPr lang="en-US" dirty="0">
                <a:solidFill>
                  <a:srgbClr val="FFFFFF"/>
                </a:solidFill>
                <a:latin typeface="Chalkduster"/>
                <a:cs typeface="Chalkduster"/>
              </a:rPr>
            </a:br>
            <a:r>
              <a:rPr lang="en-US" dirty="0">
                <a:solidFill>
                  <a:srgbClr val="FFFFFF"/>
                </a:solidFill>
                <a:latin typeface="Chalkduster"/>
                <a:cs typeface="Chalkduster"/>
              </a:rPr>
              <a:t>prepare students in achieving their</a:t>
            </a:r>
            <a:br>
              <a:rPr lang="en-US" dirty="0">
                <a:solidFill>
                  <a:srgbClr val="FFFFFF"/>
                </a:solidFill>
                <a:latin typeface="Chalkduster"/>
                <a:cs typeface="Chalkduster"/>
              </a:rPr>
            </a:br>
            <a:r>
              <a:rPr lang="en-US" dirty="0">
                <a:solidFill>
                  <a:srgbClr val="FFFFFF"/>
                </a:solidFill>
                <a:latin typeface="Chalkduster"/>
                <a:cs typeface="Chalkduster"/>
              </a:rPr>
              <a:t>academic &amp; career dreams.</a:t>
            </a:r>
          </a:p>
          <a:p>
            <a:pPr rtl="0" latinLnBrk="1" hangingPunct="0"/>
            <a:endParaRPr lang="en-US" dirty="0">
              <a:solidFill>
                <a:srgbClr val="FFFFFF"/>
              </a:solidFill>
              <a:latin typeface="Chalkduster"/>
              <a:cs typeface="Chalkduster"/>
            </a:endParaRPr>
          </a:p>
          <a:p>
            <a:pPr rtl="0" latinLnBrk="1" hangingPunct="0"/>
            <a:r>
              <a:rPr lang="en-US" dirty="0">
                <a:solidFill>
                  <a:srgbClr val="FFFF00"/>
                </a:solidFill>
                <a:latin typeface="Chalkduster"/>
                <a:cs typeface="Chalkduster"/>
              </a:rPr>
              <a:t>BSAP Team Purpose: </a:t>
            </a:r>
            <a:r>
              <a:rPr lang="en-US" dirty="0">
                <a:solidFill>
                  <a:srgbClr val="FFFFFF"/>
                </a:solidFill>
                <a:latin typeface="Chalkduster"/>
                <a:cs typeface="Chalkduster"/>
              </a:rPr>
              <a:t>Supports the social,</a:t>
            </a:r>
            <a:br>
              <a:rPr lang="en-US" dirty="0">
                <a:solidFill>
                  <a:srgbClr val="FFFFFF"/>
                </a:solidFill>
                <a:latin typeface="Chalkduster"/>
                <a:cs typeface="Chalkduster"/>
              </a:rPr>
            </a:br>
            <a:r>
              <a:rPr lang="en-US" dirty="0">
                <a:solidFill>
                  <a:srgbClr val="FFFFFF"/>
                </a:solidFill>
                <a:latin typeface="Chalkduster"/>
                <a:cs typeface="Chalkduster"/>
              </a:rPr>
              <a:t>emotional, &amp; academic needs of our Black</a:t>
            </a:r>
            <a:br>
              <a:rPr lang="en-US" dirty="0">
                <a:solidFill>
                  <a:srgbClr val="FFFFFF"/>
                </a:solidFill>
                <a:latin typeface="Chalkduster"/>
                <a:cs typeface="Chalkduster"/>
              </a:rPr>
            </a:br>
            <a:r>
              <a:rPr lang="en-US" dirty="0">
                <a:solidFill>
                  <a:srgbClr val="FFFFFF"/>
                </a:solidFill>
                <a:latin typeface="Chalkduster"/>
                <a:cs typeface="Chalkduster"/>
              </a:rPr>
              <a:t>students. It builds on the assets of the Black community &amp; works towards preserving</a:t>
            </a:r>
            <a:br>
              <a:rPr lang="en-US" dirty="0">
                <a:solidFill>
                  <a:srgbClr val="FFFFFF"/>
                </a:solidFill>
                <a:latin typeface="Chalkduster"/>
                <a:cs typeface="Chalkduster"/>
              </a:rPr>
            </a:br>
            <a:r>
              <a:rPr lang="en-US" dirty="0">
                <a:solidFill>
                  <a:srgbClr val="FFFFFF"/>
                </a:solidFill>
                <a:latin typeface="Chalkduster"/>
                <a:cs typeface="Chalkduster"/>
              </a:rPr>
              <a:t>its history. </a:t>
            </a:r>
          </a:p>
          <a:p>
            <a:pPr rtl="0" latinLnBrk="1" hangingPunct="0"/>
            <a:endParaRPr lang="en-US" dirty="0">
              <a:solidFill>
                <a:srgbClr val="FFFFFF"/>
              </a:solidFill>
              <a:latin typeface="Chalkduster"/>
              <a:cs typeface="Chalkduster"/>
            </a:endParaRPr>
          </a:p>
        </p:txBody>
      </p:sp>
      <p:pic>
        <p:nvPicPr>
          <p:cNvPr id="7" name="Picture 6">
            <a:extLst>
              <a:ext uri="{FF2B5EF4-FFF2-40B4-BE49-F238E27FC236}">
                <a16:creationId xmlns:a16="http://schemas.microsoft.com/office/drawing/2014/main" id="{CF94060F-03BB-1748-AC45-B804AF8FC49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descr="A cartoon of a person throwing stars&#10;&#10;Description automatically generated">
            <a:extLst>
              <a:ext uri="{FF2B5EF4-FFF2-40B4-BE49-F238E27FC236}">
                <a16:creationId xmlns:a16="http://schemas.microsoft.com/office/drawing/2014/main" id="{D70EC0BF-2926-700B-B478-52D485DA91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265439">
            <a:off x="332358" y="187539"/>
            <a:ext cx="2311089" cy="3005656"/>
          </a:xfrm>
          <a:prstGeom prst="rect">
            <a:avLst/>
          </a:prstGeom>
          <a:effectLst>
            <a:softEdge rad="104379"/>
          </a:effectLst>
        </p:spPr>
      </p:pic>
    </p:spTree>
    <p:extLst>
      <p:ext uri="{BB962C8B-B14F-4D97-AF65-F5344CB8AC3E}">
        <p14:creationId xmlns:p14="http://schemas.microsoft.com/office/powerpoint/2010/main" val="2130531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665845" y="4939526"/>
            <a:ext cx="11697649" cy="259558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5400" dirty="0">
                <a:solidFill>
                  <a:schemeClr val="bg1"/>
                </a:solidFill>
                <a:latin typeface="Chalkduster" panose="03050602040202020205" pitchFamily="66" charset="77"/>
              </a:rPr>
              <a:t>What do you remember from our learning together last</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school year? </a:t>
            </a:r>
            <a:r>
              <a:rPr lang="en-US" sz="5400" dirty="0">
                <a:solidFill>
                  <a:schemeClr val="bg1"/>
                </a:solidFill>
                <a:latin typeface="Chalkduster" panose="03050602040202020205" pitchFamily="66" charset="77"/>
                <a:sym typeface="Wingdings" pitchFamily="2" charset="2"/>
              </a:rPr>
              <a:t></a:t>
            </a:r>
            <a:endParaRPr lang="en-US" sz="5400" dirty="0">
              <a:solidFill>
                <a:schemeClr val="bg1"/>
              </a:solidFill>
              <a:latin typeface="Chalkduster" panose="03050602040202020205" pitchFamily="66" charset="77"/>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5703303" y="1050791"/>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Quick Review</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746762BE-A63D-CA45-A076-149CED53D517}"/>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4" name="Picture 3">
            <a:extLst>
              <a:ext uri="{FF2B5EF4-FFF2-40B4-BE49-F238E27FC236}">
                <a16:creationId xmlns:a16="http://schemas.microsoft.com/office/drawing/2014/main" id="{7BF814F7-DE72-FD48-A81C-15DC2C3D8A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58523">
            <a:off x="796857" y="1035060"/>
            <a:ext cx="4249972" cy="2749982"/>
          </a:xfrm>
          <a:prstGeom prst="rect">
            <a:avLst/>
          </a:prstGeom>
          <a:effectLst>
            <a:softEdge rad="114300"/>
          </a:effectLst>
        </p:spPr>
      </p:pic>
    </p:spTree>
    <p:extLst>
      <p:ext uri="{BB962C8B-B14F-4D97-AF65-F5344CB8AC3E}">
        <p14:creationId xmlns:p14="http://schemas.microsoft.com/office/powerpoint/2010/main" val="2776040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342900" y="-2057399"/>
            <a:ext cx="12439137" cy="4035394"/>
          </a:xfrm>
          <a:prstGeom prst="rect">
            <a:avLst/>
          </a:prstGeom>
          <a:noFill/>
        </p:spPr>
        <p:txBody>
          <a:bodyPr wrap="square" lIns="130041" tIns="65021" rIns="130041" bIns="65021" rtlCol="0">
            <a:spAutoFit/>
          </a:bodyPr>
          <a:lstStyle/>
          <a:p>
            <a:pPr algn="ctr"/>
            <a:endParaRPr lang="en-US" sz="7680"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r>
              <a:rPr lang="en-US" sz="6000" dirty="0">
                <a:solidFill>
                  <a:srgbClr val="FFFF00"/>
                </a:solidFill>
                <a:latin typeface="Chalkduster"/>
                <a:cs typeface="Chalkduster"/>
              </a:rPr>
              <a:t>The 3 Components of Student Voice </a:t>
            </a:r>
          </a:p>
        </p:txBody>
      </p:sp>
      <p:sp>
        <p:nvSpPr>
          <p:cNvPr id="2" name="TextBox 1"/>
          <p:cNvSpPr txBox="1"/>
          <p:nvPr/>
        </p:nvSpPr>
        <p:spPr>
          <a:xfrm>
            <a:off x="-142107" y="1821973"/>
            <a:ext cx="13230124"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Sharing thoughts &amp; ideas in an environment underpinned by trust &amp; respect.</a:t>
            </a:r>
          </a:p>
        </p:txBody>
      </p:sp>
      <p:sp>
        <p:nvSpPr>
          <p:cNvPr id="3" name="TextBox 2"/>
          <p:cNvSpPr txBox="1"/>
          <p:nvPr/>
        </p:nvSpPr>
        <p:spPr>
          <a:xfrm>
            <a:off x="163874" y="4600708"/>
            <a:ext cx="12618163"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Offering realistic suggestions for the</a:t>
            </a:r>
            <a:br>
              <a:rPr lang="en-US" sz="3982" dirty="0">
                <a:solidFill>
                  <a:srgbClr val="FFFFFF"/>
                </a:solidFill>
                <a:latin typeface="Chalkduster"/>
                <a:cs typeface="Chalkduster"/>
              </a:rPr>
            </a:br>
            <a:r>
              <a:rPr lang="en-US" sz="3982" dirty="0">
                <a:solidFill>
                  <a:srgbClr val="FFFFFF"/>
                </a:solidFill>
                <a:latin typeface="Chalkduster"/>
                <a:cs typeface="Chalkduster"/>
              </a:rPr>
              <a:t>good of the whole.</a:t>
            </a:r>
          </a:p>
        </p:txBody>
      </p:sp>
      <p:sp>
        <p:nvSpPr>
          <p:cNvPr id="5" name="TextBox 4"/>
          <p:cNvSpPr txBox="1"/>
          <p:nvPr/>
        </p:nvSpPr>
        <p:spPr>
          <a:xfrm>
            <a:off x="197307" y="7713107"/>
            <a:ext cx="12618165"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chemeClr val="bg1"/>
                </a:solidFill>
                <a:latin typeface="Chalkduster"/>
                <a:cs typeface="Chalkduster"/>
              </a:rPr>
              <a:t>Accepting responsibility for not only what is said but also what needs to be done.</a:t>
            </a:r>
          </a:p>
        </p:txBody>
      </p:sp>
      <p:sp>
        <p:nvSpPr>
          <p:cNvPr id="14" name="Down Arrow 13">
            <a:extLst>
              <a:ext uri="{FF2B5EF4-FFF2-40B4-BE49-F238E27FC236}">
                <a16:creationId xmlns:a16="http://schemas.microsoft.com/office/drawing/2014/main" id="{C2BFC9BF-2E41-E944-A860-4225FCC43B19}"/>
              </a:ext>
            </a:extLst>
          </p:cNvPr>
          <p:cNvSpPr/>
          <p:nvPr/>
        </p:nvSpPr>
        <p:spPr>
          <a:xfrm>
            <a:off x="4042715" y="3282061"/>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5" name="Down Arrow 14">
            <a:extLst>
              <a:ext uri="{FF2B5EF4-FFF2-40B4-BE49-F238E27FC236}">
                <a16:creationId xmlns:a16="http://schemas.microsoft.com/office/drawing/2014/main" id="{14BDADBE-9F39-F548-A0AF-1940268B2597}"/>
              </a:ext>
            </a:extLst>
          </p:cNvPr>
          <p:cNvSpPr/>
          <p:nvPr/>
        </p:nvSpPr>
        <p:spPr>
          <a:xfrm>
            <a:off x="7900699" y="3268504"/>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6" name="Down Arrow 15">
            <a:extLst>
              <a:ext uri="{FF2B5EF4-FFF2-40B4-BE49-F238E27FC236}">
                <a16:creationId xmlns:a16="http://schemas.microsoft.com/office/drawing/2014/main" id="{609D26B9-B50B-D64F-A504-A3076ACF73FD}"/>
              </a:ext>
            </a:extLst>
          </p:cNvPr>
          <p:cNvSpPr/>
          <p:nvPr/>
        </p:nvSpPr>
        <p:spPr>
          <a:xfrm>
            <a:off x="2732990" y="6325318"/>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7" name="Down Arrow 16">
            <a:extLst>
              <a:ext uri="{FF2B5EF4-FFF2-40B4-BE49-F238E27FC236}">
                <a16:creationId xmlns:a16="http://schemas.microsoft.com/office/drawing/2014/main" id="{AE4E4B59-C21D-B743-8F56-4C10E99A79F2}"/>
              </a:ext>
            </a:extLst>
          </p:cNvPr>
          <p:cNvSpPr/>
          <p:nvPr/>
        </p:nvSpPr>
        <p:spPr>
          <a:xfrm>
            <a:off x="6005610" y="6325317"/>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9" name="Down Arrow 18">
            <a:extLst>
              <a:ext uri="{FF2B5EF4-FFF2-40B4-BE49-F238E27FC236}">
                <a16:creationId xmlns:a16="http://schemas.microsoft.com/office/drawing/2014/main" id="{CB67FB72-1D71-1745-A8F5-4E3E0AFE2FA2}"/>
              </a:ext>
            </a:extLst>
          </p:cNvPr>
          <p:cNvSpPr/>
          <p:nvPr/>
        </p:nvSpPr>
        <p:spPr>
          <a:xfrm>
            <a:off x="9278230" y="6344010"/>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12" name="Picture 11">
            <a:extLst>
              <a:ext uri="{FF2B5EF4-FFF2-40B4-BE49-F238E27FC236}">
                <a16:creationId xmlns:a16="http://schemas.microsoft.com/office/drawing/2014/main" id="{0BE2708C-EEC2-E148-A857-BA3D4907A5D7}"/>
              </a:ext>
            </a:extLst>
          </p:cNvPr>
          <p:cNvPicPr>
            <a:picLocks noChangeAspect="1"/>
          </p:cNvPicPr>
          <p:nvPr/>
        </p:nvPicPr>
        <p:blipFill>
          <a:blip r:embed="rId8"/>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19884598"/>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P spid="5" grpId="0"/>
      <p:bldP spid="14" grpId="0" animBg="1"/>
      <p:bldP spid="15" grpId="0" animBg="1"/>
      <p:bldP spid="16" grpId="0" animBg="1"/>
      <p:bldP spid="17" grpId="0" animBg="1"/>
      <p:bldP spid="1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A7E27-3C41-EA16-B1B5-810B70363D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C8E6135-A43D-8E2F-035F-8D6EC0F3C6D6}"/>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2" name="Picture 1">
            <a:extLst>
              <a:ext uri="{FF2B5EF4-FFF2-40B4-BE49-F238E27FC236}">
                <a16:creationId xmlns:a16="http://schemas.microsoft.com/office/drawing/2014/main" id="{A1FD7F26-EF56-5CEF-308D-112121110D9A}"/>
              </a:ext>
            </a:extLst>
          </p:cNvPr>
          <p:cNvPicPr>
            <a:picLocks noChangeAspect="1"/>
          </p:cNvPicPr>
          <p:nvPr/>
        </p:nvPicPr>
        <p:blipFill rotWithShape="1">
          <a:blip r:embed="rId3">
            <a:extLst>
              <a:ext uri="{28A0092B-C50C-407E-A947-70E740481C1C}">
                <a14:useLocalDpi xmlns:a14="http://schemas.microsoft.com/office/drawing/2010/main" val="0"/>
              </a:ext>
            </a:extLst>
          </a:blip>
          <a:srcRect b="43155"/>
          <a:stretch/>
        </p:blipFill>
        <p:spPr>
          <a:xfrm>
            <a:off x="781708" y="1479980"/>
            <a:ext cx="11441383" cy="6401278"/>
          </a:xfrm>
          <a:prstGeom prst="rect">
            <a:avLst/>
          </a:prstGeom>
          <a:effectLst>
            <a:softEdge rad="131091"/>
          </a:effectLst>
        </p:spPr>
      </p:pic>
    </p:spTree>
    <p:extLst>
      <p:ext uri="{BB962C8B-B14F-4D97-AF65-F5344CB8AC3E}">
        <p14:creationId xmlns:p14="http://schemas.microsoft.com/office/powerpoint/2010/main" val="62581654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61625" y="548600"/>
            <a:ext cx="13328047" cy="2162637"/>
          </a:xfrm>
          <a:prstGeom prst="rect">
            <a:avLst/>
          </a:prstGeom>
          <a:noFill/>
          <a:ln w="9525">
            <a:noFill/>
            <a:miter lim="800000"/>
            <a:headEnd/>
            <a:tailEnd/>
          </a:ln>
          <a:effectLst/>
        </p:spPr>
        <p:txBody>
          <a:bodyPr wrap="square" lIns="130041" tIns="65021" rIns="130041" bIns="65021">
            <a:prstTxWarp prst="textNoShape">
              <a:avLst/>
            </a:prstTxWarp>
            <a:spAutoFit/>
          </a:bodyPr>
          <a:lstStyle/>
          <a:p>
            <a:pPr algn="ctr">
              <a:defRPr/>
            </a:pPr>
            <a:r>
              <a:rPr lang="en-US" sz="6600" dirty="0">
                <a:solidFill>
                  <a:srgbClr val="FFFF00"/>
                </a:solidFill>
                <a:effectLst>
                  <a:outerShdw blurRad="50800" dist="38100" dir="2700000">
                    <a:srgbClr val="000000">
                      <a:alpha val="43000"/>
                    </a:srgbClr>
                  </a:outerShdw>
                </a:effectLst>
                <a:latin typeface="Chalkduster"/>
                <a:cs typeface="Chalkduster"/>
              </a:rPr>
              <a:t>The Student Voice</a:t>
            </a:r>
            <a:br>
              <a:rPr lang="en-US" sz="6600" dirty="0">
                <a:solidFill>
                  <a:srgbClr val="FFFF00"/>
                </a:solidFill>
                <a:effectLst>
                  <a:outerShdw blurRad="50800" dist="38100" dir="2700000">
                    <a:srgbClr val="000000">
                      <a:alpha val="43000"/>
                    </a:srgbClr>
                  </a:outerShdw>
                </a:effectLst>
                <a:latin typeface="Chalkduster"/>
                <a:cs typeface="Chalkduster"/>
              </a:rPr>
            </a:br>
            <a:r>
              <a:rPr lang="en-US" sz="6600" dirty="0">
                <a:solidFill>
                  <a:srgbClr val="FFFF00"/>
                </a:solidFill>
                <a:effectLst>
                  <a:outerShdw blurRad="50800" dist="38100" dir="2700000">
                    <a:srgbClr val="000000">
                      <a:alpha val="43000"/>
                    </a:srgbClr>
                  </a:outerShdw>
                </a:effectLst>
                <a:latin typeface="Chalkduster"/>
                <a:cs typeface="Chalkduster"/>
              </a:rPr>
              <a:t>Change Game</a:t>
            </a:r>
          </a:p>
        </p:txBody>
      </p:sp>
      <p:pic>
        <p:nvPicPr>
          <p:cNvPr id="6" name="Picture 5">
            <a:extLst>
              <a:ext uri="{FF2B5EF4-FFF2-40B4-BE49-F238E27FC236}">
                <a16:creationId xmlns:a16="http://schemas.microsoft.com/office/drawing/2014/main" id="{5B62A688-07D3-6542-9C27-68D4CE8B217D}"/>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3" name="Picture 2" descr="A group of people playing a game&#10;&#10;AI-generated content may be incorrect.">
            <a:extLst>
              <a:ext uri="{FF2B5EF4-FFF2-40B4-BE49-F238E27FC236}">
                <a16:creationId xmlns:a16="http://schemas.microsoft.com/office/drawing/2014/main" id="{2D297FC5-C435-4033-8C28-96DA196D6C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6765" y="2843893"/>
            <a:ext cx="9871270" cy="6565325"/>
          </a:xfrm>
          <a:prstGeom prst="rect">
            <a:avLst/>
          </a:prstGeom>
          <a:effectLst>
            <a:softEdge rad="113899"/>
          </a:effectLst>
        </p:spPr>
      </p:pic>
    </p:spTree>
    <p:extLst>
      <p:ext uri="{BB962C8B-B14F-4D97-AF65-F5344CB8AC3E}">
        <p14:creationId xmlns:p14="http://schemas.microsoft.com/office/powerpoint/2010/main" val="3182760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1564072" y="6354470"/>
            <a:ext cx="9233365" cy="890496"/>
          </a:xfrm>
          <a:custGeom>
            <a:avLst/>
            <a:gdLst>
              <a:gd name="connsiteX0" fmla="*/ 0 w 9233365"/>
              <a:gd name="connsiteY0" fmla="*/ 2625556 h 2659877"/>
              <a:gd name="connsiteX1" fmla="*/ 9233365 w 9233365"/>
              <a:gd name="connsiteY1" fmla="*/ 2659877 h 2659877"/>
              <a:gd name="connsiteX2" fmla="*/ 7654426 w 9233365"/>
              <a:gd name="connsiteY2" fmla="*/ 0 h 2659877"/>
              <a:gd name="connsiteX3" fmla="*/ 1613265 w 9233365"/>
              <a:gd name="connsiteY3" fmla="*/ 17160 h 2659877"/>
              <a:gd name="connsiteX4" fmla="*/ 0 w 9233365"/>
              <a:gd name="connsiteY4" fmla="*/ 2625556 h 2659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33365" h="2659877">
                <a:moveTo>
                  <a:pt x="0" y="2625556"/>
                </a:moveTo>
                <a:lnTo>
                  <a:pt x="9233365" y="2659877"/>
                </a:lnTo>
                <a:lnTo>
                  <a:pt x="7654426" y="0"/>
                </a:lnTo>
                <a:lnTo>
                  <a:pt x="1613265" y="17160"/>
                </a:lnTo>
                <a:lnTo>
                  <a:pt x="0" y="2625556"/>
                </a:lnTo>
                <a:close/>
              </a:path>
            </a:pathLst>
          </a:custGeom>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endParaRPr lang="en-US" sz="5120">
              <a:ln>
                <a:solidFill>
                  <a:schemeClr val="tx1"/>
                </a:solidFill>
              </a:ln>
              <a:solidFill>
                <a:srgbClr val="FFFFFF"/>
              </a:solidFill>
            </a:endParaRPr>
          </a:p>
        </p:txBody>
      </p:sp>
      <p:sp>
        <p:nvSpPr>
          <p:cNvPr id="4" name="Freeform 3"/>
          <p:cNvSpPr/>
          <p:nvPr/>
        </p:nvSpPr>
        <p:spPr>
          <a:xfrm>
            <a:off x="2601515" y="5281016"/>
            <a:ext cx="7750977" cy="2834752"/>
          </a:xfrm>
          <a:custGeom>
            <a:avLst/>
            <a:gdLst>
              <a:gd name="connsiteX0" fmla="*/ 128291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180706 h 2219189"/>
              <a:gd name="connsiteX1" fmla="*/ 7248488 w 7248488"/>
              <a:gd name="connsiteY1" fmla="*/ 2219189 h 2219189"/>
              <a:gd name="connsiteX2" fmla="*/ 5991228 w 7248488"/>
              <a:gd name="connsiteY2" fmla="*/ 89794 h 2219189"/>
              <a:gd name="connsiteX3" fmla="*/ 1270089 w 7248488"/>
              <a:gd name="connsiteY3" fmla="*/ 0 h 2219189"/>
              <a:gd name="connsiteX4" fmla="*/ 0 w 7248488"/>
              <a:gd name="connsiteY4" fmla="*/ 2155051 h 2219189"/>
              <a:gd name="connsiteX0" fmla="*/ 12829 w 7248488"/>
              <a:gd name="connsiteY0" fmla="*/ 2090912 h 2129395"/>
              <a:gd name="connsiteX1" fmla="*/ 7248488 w 7248488"/>
              <a:gd name="connsiteY1" fmla="*/ 2129395 h 2129395"/>
              <a:gd name="connsiteX2" fmla="*/ 5991228 w 7248488"/>
              <a:gd name="connsiteY2" fmla="*/ 0 h 2129395"/>
              <a:gd name="connsiteX3" fmla="*/ 1244431 w 7248488"/>
              <a:gd name="connsiteY3" fmla="*/ 0 h 2129395"/>
              <a:gd name="connsiteX4" fmla="*/ 0 w 7248488"/>
              <a:gd name="connsiteY4" fmla="*/ 2065257 h 2129395"/>
              <a:gd name="connsiteX0" fmla="*/ 28704 w 7264363"/>
              <a:gd name="connsiteY0" fmla="*/ 2090912 h 2129395"/>
              <a:gd name="connsiteX1" fmla="*/ 7264363 w 7264363"/>
              <a:gd name="connsiteY1" fmla="*/ 2129395 h 2129395"/>
              <a:gd name="connsiteX2" fmla="*/ 6007103 w 7264363"/>
              <a:gd name="connsiteY2" fmla="*/ 0 h 2129395"/>
              <a:gd name="connsiteX3" fmla="*/ 1260306 w 7264363"/>
              <a:gd name="connsiteY3" fmla="*/ 0 h 2129395"/>
              <a:gd name="connsiteX4" fmla="*/ 0 w 7264363"/>
              <a:gd name="connsiteY4" fmla="*/ 2093832 h 2129395"/>
              <a:gd name="connsiteX0" fmla="*/ 0 w 7267409"/>
              <a:gd name="connsiteY0" fmla="*/ 2090912 h 2129395"/>
              <a:gd name="connsiteX1" fmla="*/ 7267409 w 7267409"/>
              <a:gd name="connsiteY1" fmla="*/ 2129395 h 2129395"/>
              <a:gd name="connsiteX2" fmla="*/ 6010149 w 7267409"/>
              <a:gd name="connsiteY2" fmla="*/ 0 h 2129395"/>
              <a:gd name="connsiteX3" fmla="*/ 1263352 w 7267409"/>
              <a:gd name="connsiteY3" fmla="*/ 0 h 2129395"/>
              <a:gd name="connsiteX4" fmla="*/ 3046 w 7267409"/>
              <a:gd name="connsiteY4" fmla="*/ 2093832 h 2129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67409" h="2129395">
                <a:moveTo>
                  <a:pt x="0" y="2090912"/>
                </a:moveTo>
                <a:lnTo>
                  <a:pt x="7267409" y="2129395"/>
                </a:lnTo>
                <a:lnTo>
                  <a:pt x="6010149" y="0"/>
                </a:lnTo>
                <a:lnTo>
                  <a:pt x="1263352" y="0"/>
                </a:lnTo>
                <a:lnTo>
                  <a:pt x="3046" y="2093832"/>
                </a:lnTo>
              </a:path>
            </a:pathLst>
          </a:custGeom>
          <a:gradFill flip="none" rotWithShape="1">
            <a:gsLst>
              <a:gs pos="0">
                <a:srgbClr val="FFFF00"/>
              </a:gs>
              <a:gs pos="100000">
                <a:srgbClr val="0000FF"/>
              </a:gs>
              <a:gs pos="90000">
                <a:srgbClr val="0000FF"/>
              </a:gs>
            </a:gsLst>
            <a:lin ang="16200000" scaled="0"/>
            <a:tileRect/>
          </a:gradFill>
          <a:ln w="57150" cmpd="sng">
            <a:noFill/>
          </a:ln>
          <a:effectLst/>
        </p:spPr>
        <p:style>
          <a:lnRef idx="2">
            <a:schemeClr val="accent1"/>
          </a:lnRef>
          <a:fillRef idx="0">
            <a:schemeClr val="accent1"/>
          </a:fillRef>
          <a:effectRef idx="1">
            <a:schemeClr val="accent1"/>
          </a:effectRef>
          <a:fontRef idx="minor">
            <a:schemeClr val="tx1"/>
          </a:fontRef>
        </p:style>
        <p:txBody>
          <a:bodyPr lIns="91436" tIns="45719" rIns="91436" bIns="45719" rtlCol="0" anchor="ctr"/>
          <a:lstStyle/>
          <a:p>
            <a:pPr algn="ctr"/>
            <a:r>
              <a:rPr lang="en-US" sz="5973" dirty="0">
                <a:solidFill>
                  <a:srgbClr val="FFFFFF"/>
                </a:solidFill>
                <a:latin typeface="Marker Felt Thin"/>
              </a:rPr>
              <a:t>LISTEN</a:t>
            </a:r>
          </a:p>
        </p:txBody>
      </p:sp>
      <p:sp>
        <p:nvSpPr>
          <p:cNvPr id="5" name="Freeform 4"/>
          <p:cNvSpPr/>
          <p:nvPr/>
        </p:nvSpPr>
        <p:spPr>
          <a:xfrm>
            <a:off x="3941557" y="3450734"/>
            <a:ext cx="5070895" cy="1841655"/>
          </a:xfrm>
          <a:custGeom>
            <a:avLst/>
            <a:gdLst>
              <a:gd name="connsiteX0" fmla="*/ 0 w 4741334"/>
              <a:gd name="connsiteY0" fmla="*/ 1676400 h 1676400"/>
              <a:gd name="connsiteX1" fmla="*/ 4741334 w 4741334"/>
              <a:gd name="connsiteY1" fmla="*/ 1667933 h 1676400"/>
              <a:gd name="connsiteX2" fmla="*/ 3725334 w 4741334"/>
              <a:gd name="connsiteY2" fmla="*/ 0 h 1676400"/>
              <a:gd name="connsiteX3" fmla="*/ 999067 w 4741334"/>
              <a:gd name="connsiteY3" fmla="*/ 16933 h 1676400"/>
              <a:gd name="connsiteX4" fmla="*/ 0 w 4741334"/>
              <a:gd name="connsiteY4" fmla="*/ 1676400 h 1676400"/>
              <a:gd name="connsiteX0" fmla="*/ 0 w 4741334"/>
              <a:gd name="connsiteY0" fmla="*/ 1676400 h 1679614"/>
              <a:gd name="connsiteX1" fmla="*/ 4741334 w 4741334"/>
              <a:gd name="connsiteY1" fmla="*/ 1679614 h 1679614"/>
              <a:gd name="connsiteX2" fmla="*/ 3725334 w 4741334"/>
              <a:gd name="connsiteY2" fmla="*/ 0 h 1679614"/>
              <a:gd name="connsiteX3" fmla="*/ 999067 w 4741334"/>
              <a:gd name="connsiteY3" fmla="*/ 16933 h 1679614"/>
              <a:gd name="connsiteX4" fmla="*/ 0 w 4741334"/>
              <a:gd name="connsiteY4" fmla="*/ 1676400 h 1679614"/>
              <a:gd name="connsiteX0" fmla="*/ 0 w 4750257"/>
              <a:gd name="connsiteY0" fmla="*/ 1676400 h 1679614"/>
              <a:gd name="connsiteX1" fmla="*/ 4750257 w 4750257"/>
              <a:gd name="connsiteY1" fmla="*/ 1679614 h 1679614"/>
              <a:gd name="connsiteX2" fmla="*/ 3725334 w 4750257"/>
              <a:gd name="connsiteY2" fmla="*/ 0 h 1679614"/>
              <a:gd name="connsiteX3" fmla="*/ 999067 w 4750257"/>
              <a:gd name="connsiteY3" fmla="*/ 16933 h 1679614"/>
              <a:gd name="connsiteX4" fmla="*/ 0 w 4750257"/>
              <a:gd name="connsiteY4" fmla="*/ 1676400 h 1679614"/>
              <a:gd name="connsiteX0" fmla="*/ 0 w 4750257"/>
              <a:gd name="connsiteY0" fmla="*/ 1699761 h 1702975"/>
              <a:gd name="connsiteX1" fmla="*/ 4750257 w 4750257"/>
              <a:gd name="connsiteY1" fmla="*/ 1702975 h 1702975"/>
              <a:gd name="connsiteX2" fmla="*/ 3725334 w 4750257"/>
              <a:gd name="connsiteY2" fmla="*/ 0 h 1702975"/>
              <a:gd name="connsiteX3" fmla="*/ 999067 w 4750257"/>
              <a:gd name="connsiteY3" fmla="*/ 40294 h 1702975"/>
              <a:gd name="connsiteX4" fmla="*/ 0 w 4750257"/>
              <a:gd name="connsiteY4" fmla="*/ 1699761 h 1702975"/>
              <a:gd name="connsiteX0" fmla="*/ 0 w 4750257"/>
              <a:gd name="connsiteY0" fmla="*/ 1682240 h 1685454"/>
              <a:gd name="connsiteX1" fmla="*/ 4750257 w 4750257"/>
              <a:gd name="connsiteY1" fmla="*/ 1685454 h 1685454"/>
              <a:gd name="connsiteX2" fmla="*/ 3713437 w 4750257"/>
              <a:gd name="connsiteY2" fmla="*/ 0 h 1685454"/>
              <a:gd name="connsiteX3" fmla="*/ 999067 w 4750257"/>
              <a:gd name="connsiteY3" fmla="*/ 22773 h 1685454"/>
              <a:gd name="connsiteX4" fmla="*/ 0 w 4750257"/>
              <a:gd name="connsiteY4" fmla="*/ 1682240 h 1685454"/>
              <a:gd name="connsiteX0" fmla="*/ 0 w 4750257"/>
              <a:gd name="connsiteY0" fmla="*/ 1690616 h 1693830"/>
              <a:gd name="connsiteX1" fmla="*/ 4750257 w 4750257"/>
              <a:gd name="connsiteY1" fmla="*/ 1693830 h 1693830"/>
              <a:gd name="connsiteX2" fmla="*/ 3713437 w 4750257"/>
              <a:gd name="connsiteY2" fmla="*/ 8376 h 1693830"/>
              <a:gd name="connsiteX3" fmla="*/ 824579 w 4750257"/>
              <a:gd name="connsiteY3" fmla="*/ 0 h 1693830"/>
              <a:gd name="connsiteX4" fmla="*/ 0 w 4750257"/>
              <a:gd name="connsiteY4" fmla="*/ 1690616 h 1693830"/>
              <a:gd name="connsiteX0" fmla="*/ 0 w 4750257"/>
              <a:gd name="connsiteY0" fmla="*/ 1713388 h 1716602"/>
              <a:gd name="connsiteX1" fmla="*/ 4750257 w 4750257"/>
              <a:gd name="connsiteY1" fmla="*/ 1716602 h 1716602"/>
              <a:gd name="connsiteX2" fmla="*/ 3903789 w 4750257"/>
              <a:gd name="connsiteY2" fmla="*/ 0 h 1716602"/>
              <a:gd name="connsiteX3" fmla="*/ 824579 w 4750257"/>
              <a:gd name="connsiteY3" fmla="*/ 22772 h 1716602"/>
              <a:gd name="connsiteX4" fmla="*/ 0 w 4750257"/>
              <a:gd name="connsiteY4" fmla="*/ 1713388 h 1716602"/>
              <a:gd name="connsiteX0" fmla="*/ 0 w 4750257"/>
              <a:gd name="connsiteY0" fmla="*/ 1690616 h 1693830"/>
              <a:gd name="connsiteX1" fmla="*/ 4750257 w 4750257"/>
              <a:gd name="connsiteY1" fmla="*/ 1693830 h 1693830"/>
              <a:gd name="connsiteX2" fmla="*/ 3887926 w 4750257"/>
              <a:gd name="connsiteY2" fmla="*/ 39524 h 1693830"/>
              <a:gd name="connsiteX3" fmla="*/ 824579 w 4750257"/>
              <a:gd name="connsiteY3" fmla="*/ 0 h 1693830"/>
              <a:gd name="connsiteX4" fmla="*/ 0 w 4750257"/>
              <a:gd name="connsiteY4" fmla="*/ 1690616 h 1693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0257" h="1693830">
                <a:moveTo>
                  <a:pt x="0" y="1690616"/>
                </a:moveTo>
                <a:lnTo>
                  <a:pt x="4750257" y="1693830"/>
                </a:lnTo>
                <a:lnTo>
                  <a:pt x="3887926" y="39524"/>
                </a:lnTo>
                <a:lnTo>
                  <a:pt x="824579" y="0"/>
                </a:lnTo>
                <a:lnTo>
                  <a:pt x="0" y="1690616"/>
                </a:lnTo>
                <a:close/>
              </a:path>
            </a:pathLst>
          </a:custGeom>
          <a:gradFill flip="none" rotWithShape="1">
            <a:gsLst>
              <a:gs pos="0">
                <a:srgbClr val="0000FF"/>
              </a:gs>
              <a:gs pos="100000">
                <a:srgbClr val="008000"/>
              </a:gs>
              <a:gs pos="95000">
                <a:srgbClr val="008000"/>
              </a:gs>
            </a:gsLst>
            <a:lin ang="16200000" scaled="0"/>
            <a:tileRect/>
          </a:gradFill>
          <a:ln>
            <a:noFill/>
          </a:ln>
        </p:spPr>
        <p:style>
          <a:lnRef idx="1">
            <a:schemeClr val="accent1"/>
          </a:lnRef>
          <a:fillRef idx="3">
            <a:schemeClr val="accent1"/>
          </a:fillRef>
          <a:effectRef idx="2">
            <a:schemeClr val="accent1"/>
          </a:effectRef>
          <a:fontRef idx="minor">
            <a:schemeClr val="lt1"/>
          </a:fontRef>
        </p:style>
        <p:txBody>
          <a:bodyPr lIns="91436" tIns="457183" rIns="91436" bIns="0" rtlCol="0" anchor="ctr"/>
          <a:lstStyle/>
          <a:p>
            <a:pPr algn="ctr"/>
            <a:r>
              <a:rPr lang="en-US" sz="5973" dirty="0">
                <a:solidFill>
                  <a:srgbClr val="FFFFFF"/>
                </a:solidFill>
                <a:latin typeface="Marker Felt Thin"/>
              </a:rPr>
              <a:t>LEARN</a:t>
            </a:r>
            <a:endParaRPr lang="en-US" sz="5973" dirty="0">
              <a:solidFill>
                <a:srgbClr val="FFFFFF"/>
              </a:solidFill>
            </a:endParaRPr>
          </a:p>
        </p:txBody>
      </p:sp>
      <p:sp>
        <p:nvSpPr>
          <p:cNvPr id="6" name="Isosceles Triangle 5"/>
          <p:cNvSpPr/>
          <p:nvPr/>
        </p:nvSpPr>
        <p:spPr>
          <a:xfrm>
            <a:off x="4814766" y="136673"/>
            <a:ext cx="3282146" cy="3361946"/>
          </a:xfrm>
          <a:custGeom>
            <a:avLst/>
            <a:gdLst>
              <a:gd name="connsiteX0" fmla="*/ 0 w 2858008"/>
              <a:gd name="connsiteY0" fmla="*/ 2286679 h 2286679"/>
              <a:gd name="connsiteX1" fmla="*/ 1429004 w 2858008"/>
              <a:gd name="connsiteY1" fmla="*/ 0 h 2286679"/>
              <a:gd name="connsiteX2" fmla="*/ 2858008 w 2858008"/>
              <a:gd name="connsiteY2" fmla="*/ 2286679 h 2286679"/>
              <a:gd name="connsiteX3" fmla="*/ 0 w 2858008"/>
              <a:gd name="connsiteY3" fmla="*/ 2286679 h 2286679"/>
              <a:gd name="connsiteX0" fmla="*/ 0 w 2861183"/>
              <a:gd name="connsiteY0" fmla="*/ 2296204 h 2296204"/>
              <a:gd name="connsiteX1" fmla="*/ 1432179 w 2861183"/>
              <a:gd name="connsiteY1" fmla="*/ 0 h 2296204"/>
              <a:gd name="connsiteX2" fmla="*/ 2861183 w 2861183"/>
              <a:gd name="connsiteY2" fmla="*/ 2286679 h 2296204"/>
              <a:gd name="connsiteX3" fmla="*/ 0 w 2861183"/>
              <a:gd name="connsiteY3" fmla="*/ 2296204 h 2296204"/>
              <a:gd name="connsiteX0" fmla="*/ 0 w 2873605"/>
              <a:gd name="connsiteY0" fmla="*/ 2293029 h 2293029"/>
              <a:gd name="connsiteX1" fmla="*/ 1444601 w 2873605"/>
              <a:gd name="connsiteY1" fmla="*/ 0 h 2293029"/>
              <a:gd name="connsiteX2" fmla="*/ 2873605 w 2873605"/>
              <a:gd name="connsiteY2" fmla="*/ 2286679 h 2293029"/>
              <a:gd name="connsiteX3" fmla="*/ 0 w 2873605"/>
              <a:gd name="connsiteY3" fmla="*/ 2293029 h 2293029"/>
              <a:gd name="connsiteX0" fmla="*/ 0 w 3022670"/>
              <a:gd name="connsiteY0" fmla="*/ 2276095 h 2286679"/>
              <a:gd name="connsiteX1" fmla="*/ 1593666 w 3022670"/>
              <a:gd name="connsiteY1" fmla="*/ 0 h 2286679"/>
              <a:gd name="connsiteX2" fmla="*/ 3022670 w 3022670"/>
              <a:gd name="connsiteY2" fmla="*/ 2286679 h 2286679"/>
              <a:gd name="connsiteX3" fmla="*/ 0 w 3022670"/>
              <a:gd name="connsiteY3" fmla="*/ 2276095 h 2286679"/>
              <a:gd name="connsiteX0" fmla="*/ 0 w 3043374"/>
              <a:gd name="connsiteY0" fmla="*/ 2271861 h 2286679"/>
              <a:gd name="connsiteX1" fmla="*/ 1614370 w 3043374"/>
              <a:gd name="connsiteY1" fmla="*/ 0 h 2286679"/>
              <a:gd name="connsiteX2" fmla="*/ 3043374 w 3043374"/>
              <a:gd name="connsiteY2" fmla="*/ 2286679 h 2286679"/>
              <a:gd name="connsiteX3" fmla="*/ 0 w 3043374"/>
              <a:gd name="connsiteY3" fmla="*/ 2271861 h 2286679"/>
              <a:gd name="connsiteX0" fmla="*/ 0 w 3175877"/>
              <a:gd name="connsiteY0" fmla="*/ 2271861 h 2303612"/>
              <a:gd name="connsiteX1" fmla="*/ 1614370 w 3175877"/>
              <a:gd name="connsiteY1" fmla="*/ 0 h 2303612"/>
              <a:gd name="connsiteX2" fmla="*/ 3175877 w 3175877"/>
              <a:gd name="connsiteY2" fmla="*/ 2303612 h 2303612"/>
              <a:gd name="connsiteX3" fmla="*/ 0 w 3175877"/>
              <a:gd name="connsiteY3" fmla="*/ 2271861 h 2303612"/>
              <a:gd name="connsiteX0" fmla="*/ 0 w 3175877"/>
              <a:gd name="connsiteY0" fmla="*/ 2703661 h 2735412"/>
              <a:gd name="connsiteX1" fmla="*/ 1593666 w 3175877"/>
              <a:gd name="connsiteY1" fmla="*/ 0 h 2735412"/>
              <a:gd name="connsiteX2" fmla="*/ 3175877 w 3175877"/>
              <a:gd name="connsiteY2" fmla="*/ 2735412 h 2735412"/>
              <a:gd name="connsiteX3" fmla="*/ 0 w 3175877"/>
              <a:gd name="connsiteY3" fmla="*/ 2703661 h 2735412"/>
              <a:gd name="connsiteX0" fmla="*/ 0 w 3175877"/>
              <a:gd name="connsiteY0" fmla="*/ 3330194 h 3361945"/>
              <a:gd name="connsiteX1" fmla="*/ 1593666 w 3175877"/>
              <a:gd name="connsiteY1" fmla="*/ 0 h 3361945"/>
              <a:gd name="connsiteX2" fmla="*/ 3175877 w 3175877"/>
              <a:gd name="connsiteY2" fmla="*/ 3361945 h 3361945"/>
              <a:gd name="connsiteX3" fmla="*/ 0 w 3175877"/>
              <a:gd name="connsiteY3" fmla="*/ 3330194 h 3361945"/>
              <a:gd name="connsiteX0" fmla="*/ 0 w 3192347"/>
              <a:gd name="connsiteY0" fmla="*/ 3330194 h 3361945"/>
              <a:gd name="connsiteX1" fmla="*/ 1610136 w 3192347"/>
              <a:gd name="connsiteY1" fmla="*/ 0 h 3361945"/>
              <a:gd name="connsiteX2" fmla="*/ 3192347 w 3192347"/>
              <a:gd name="connsiteY2" fmla="*/ 3361945 h 3361945"/>
              <a:gd name="connsiteX3" fmla="*/ 0 w 3192347"/>
              <a:gd name="connsiteY3" fmla="*/ 3330194 h 3361945"/>
            </a:gdLst>
            <a:ahLst/>
            <a:cxnLst>
              <a:cxn ang="0">
                <a:pos x="connsiteX0" y="connsiteY0"/>
              </a:cxn>
              <a:cxn ang="0">
                <a:pos x="connsiteX1" y="connsiteY1"/>
              </a:cxn>
              <a:cxn ang="0">
                <a:pos x="connsiteX2" y="connsiteY2"/>
              </a:cxn>
              <a:cxn ang="0">
                <a:pos x="connsiteX3" y="connsiteY3"/>
              </a:cxn>
            </a:cxnLst>
            <a:rect l="l" t="t" r="r" b="b"/>
            <a:pathLst>
              <a:path w="3192347" h="3361945">
                <a:moveTo>
                  <a:pt x="0" y="3330194"/>
                </a:moveTo>
                <a:lnTo>
                  <a:pt x="1610136" y="0"/>
                </a:lnTo>
                <a:lnTo>
                  <a:pt x="3192347" y="3361945"/>
                </a:lnTo>
                <a:lnTo>
                  <a:pt x="0" y="3330194"/>
                </a:lnTo>
                <a:close/>
              </a:path>
            </a:pathLst>
          </a:custGeom>
          <a:solidFill>
            <a:srgbClr val="008000"/>
          </a:solidFill>
          <a:ln>
            <a:noFill/>
          </a:ln>
          <a:effectLst/>
        </p:spPr>
        <p:style>
          <a:lnRef idx="1">
            <a:schemeClr val="accent1"/>
          </a:lnRef>
          <a:fillRef idx="3">
            <a:schemeClr val="accent1"/>
          </a:fillRef>
          <a:effectRef idx="2">
            <a:schemeClr val="accent1"/>
          </a:effectRef>
          <a:fontRef idx="minor">
            <a:schemeClr val="lt1"/>
          </a:fontRef>
        </p:style>
        <p:txBody>
          <a:bodyPr wrap="none" lIns="0" tIns="45719" rIns="0" bIns="502902" rtlCol="0" anchor="b" anchorCtr="1"/>
          <a:lstStyle/>
          <a:p>
            <a:pPr algn="ctr"/>
            <a:r>
              <a:rPr lang="en-US" sz="5973" dirty="0">
                <a:solidFill>
                  <a:srgbClr val="FFFFFF"/>
                </a:solidFill>
                <a:latin typeface="Marker Felt Thin"/>
              </a:rPr>
              <a:t>LEAD</a:t>
            </a:r>
            <a:endParaRPr lang="en-US" sz="5973" dirty="0">
              <a:solidFill>
                <a:srgbClr val="FFFFFF"/>
              </a:solidFill>
            </a:endParaRPr>
          </a:p>
        </p:txBody>
      </p:sp>
      <p:sp>
        <p:nvSpPr>
          <p:cNvPr id="19" name="Shape 46"/>
          <p:cNvSpPr/>
          <p:nvPr/>
        </p:nvSpPr>
        <p:spPr>
          <a:xfrm>
            <a:off x="10439966" y="6476354"/>
            <a:ext cx="2564836" cy="919098"/>
          </a:xfrm>
          <a:prstGeom prst="rect">
            <a:avLst/>
          </a:prstGeom>
          <a:noFill/>
          <a:ln w="28575" cmpd="sng">
            <a:solidFill>
              <a:srgbClr val="FFFF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SEEK OUT</a:t>
            </a:r>
          </a:p>
          <a:p>
            <a:pPr lvl="0" algn="ctr">
              <a:defRPr sz="1800">
                <a:solidFill>
                  <a:srgbClr val="000000"/>
                </a:solidFill>
              </a:defRPr>
            </a:pPr>
            <a:r>
              <a:rPr sz="1991" dirty="0">
                <a:solidFill>
                  <a:srgbClr val="FFF794"/>
                </a:solidFill>
                <a:latin typeface="Chalkboard"/>
                <a:ea typeface="Chalkboard"/>
                <a:cs typeface="Chalkboard"/>
                <a:sym typeface="Chalkboard"/>
              </a:rPr>
              <a:t>opinions from</a:t>
            </a:r>
          </a:p>
          <a:p>
            <a:pPr lvl="0" algn="ctr">
              <a:defRPr sz="1800">
                <a:solidFill>
                  <a:srgbClr val="000000"/>
                </a:solidFill>
              </a:defRPr>
            </a:pPr>
            <a:r>
              <a:rPr sz="1991" dirty="0">
                <a:solidFill>
                  <a:srgbClr val="FFF794"/>
                </a:solidFill>
                <a:latin typeface="Chalkboard"/>
                <a:ea typeface="Chalkboard"/>
                <a:cs typeface="Chalkboard"/>
                <a:sym typeface="Chalkboard"/>
              </a:rPr>
              <a:t>others</a:t>
            </a:r>
          </a:p>
        </p:txBody>
      </p:sp>
      <p:sp>
        <p:nvSpPr>
          <p:cNvPr id="22" name="Shape 52"/>
          <p:cNvSpPr/>
          <p:nvPr/>
        </p:nvSpPr>
        <p:spPr>
          <a:xfrm>
            <a:off x="10439964" y="4110539"/>
            <a:ext cx="2564836" cy="1225464"/>
          </a:xfrm>
          <a:prstGeom prst="rect">
            <a:avLst/>
          </a:prstGeom>
          <a:noFill/>
          <a:ln w="28575" cmpd="sng">
            <a:solidFill>
              <a:srgbClr val="0000FF"/>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r>
              <a:rPr sz="1991" b="1" dirty="0">
                <a:solidFill>
                  <a:srgbClr val="FFF794"/>
                </a:solidFill>
                <a:latin typeface="Chalkboard"/>
                <a:ea typeface="Chalkboard"/>
                <a:cs typeface="Chalkboard"/>
                <a:sym typeface="Chalkboard"/>
              </a:rPr>
              <a:t>UNDERSTAND </a:t>
            </a: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lang="en-US" sz="1991" b="1" dirty="0">
                <a:solidFill>
                  <a:srgbClr val="FFF794"/>
                </a:solidFill>
                <a:latin typeface="Chalkboard"/>
                <a:ea typeface="Chalkboard"/>
                <a:cs typeface="Chalkboard"/>
                <a:sym typeface="Chalkboard"/>
              </a:rPr>
              <a:t>&amp; RESPECT</a:t>
            </a:r>
            <a:endParaRPr sz="1991" b="1" dirty="0">
              <a:solidFill>
                <a:srgbClr val="FFF794"/>
              </a:solidFill>
              <a:latin typeface="Chalkboard"/>
              <a:ea typeface="Chalkboard"/>
              <a:cs typeface="Chalkboard"/>
              <a:sym typeface="Chalkboard"/>
            </a:endParaRPr>
          </a:p>
          <a:p>
            <a:pPr lvl="0" algn="ctr">
              <a:defRPr sz="1800">
                <a:solidFill>
                  <a:srgbClr val="000000"/>
                </a:solidFill>
              </a:defRPr>
            </a:pPr>
            <a:r>
              <a:rPr sz="1991" dirty="0">
                <a:solidFill>
                  <a:srgbClr val="FFF794"/>
                </a:solidFill>
                <a:latin typeface="Chalkboard"/>
                <a:ea typeface="Chalkboard"/>
                <a:cs typeface="Chalkboard"/>
                <a:sym typeface="Chalkboard"/>
              </a:rPr>
              <a:t>different points </a:t>
            </a:r>
          </a:p>
          <a:p>
            <a:pPr lvl="0" algn="ctr">
              <a:defRPr sz="1800">
                <a:solidFill>
                  <a:srgbClr val="000000"/>
                </a:solidFill>
              </a:defRPr>
            </a:pPr>
            <a:r>
              <a:rPr sz="1991" dirty="0">
                <a:solidFill>
                  <a:srgbClr val="FFF794"/>
                </a:solidFill>
                <a:latin typeface="Chalkboard"/>
                <a:ea typeface="Chalkboard"/>
                <a:cs typeface="Chalkboard"/>
                <a:sym typeface="Chalkboard"/>
              </a:rPr>
              <a:t>of view</a:t>
            </a:r>
          </a:p>
        </p:txBody>
      </p:sp>
      <p:sp>
        <p:nvSpPr>
          <p:cNvPr id="25" name="Shape 58"/>
          <p:cNvSpPr/>
          <p:nvPr/>
        </p:nvSpPr>
        <p:spPr>
          <a:xfrm>
            <a:off x="10439964" y="2017631"/>
            <a:ext cx="2564836" cy="1225464"/>
          </a:xfrm>
          <a:prstGeom prst="rect">
            <a:avLst/>
          </a:prstGeom>
          <a:noFill/>
          <a:ln w="28575" cmpd="sng">
            <a:solidFill>
              <a:srgbClr val="008000"/>
            </a:solidFill>
          </a:ln>
          <a:effectLst/>
          <a:extLst>
            <a:ext uri="{C572A759-6A51-4108-AA02-DFA0A04FC94B}">
              <ma14:wrappingTextBoxFlag xmlns:ma14="http://schemas.microsoft.com/office/mac/drawingml/2011/main" xmlns="" val="1"/>
            </a:ext>
          </a:extLst>
        </p:spPr>
        <p:txBody>
          <a:bodyPr wrap="square" lIns="0" tIns="0" rIns="0" bIns="0" numCol="1" anchor="ctr">
            <a:spAutoFit/>
          </a:bodyPr>
          <a:lstStyle/>
          <a:p>
            <a:pPr lvl="0" algn="ctr">
              <a:defRPr sz="1800">
                <a:solidFill>
                  <a:srgbClr val="000000"/>
                </a:solidFill>
              </a:defRPr>
            </a:pPr>
            <a:endParaRPr lang="en-US" sz="1991" b="1" dirty="0">
              <a:solidFill>
                <a:srgbClr val="FFF794"/>
              </a:solidFill>
              <a:latin typeface="Chalkboard"/>
              <a:ea typeface="Chalkboard"/>
              <a:cs typeface="Chalkboard"/>
              <a:sym typeface="Chalkboard"/>
            </a:endParaRPr>
          </a:p>
          <a:p>
            <a:pPr lvl="0" algn="ctr">
              <a:defRPr sz="1800">
                <a:solidFill>
                  <a:srgbClr val="000000"/>
                </a:solidFill>
              </a:defRPr>
            </a:pPr>
            <a:r>
              <a:rPr sz="1991" b="1" dirty="0">
                <a:solidFill>
                  <a:srgbClr val="FFF794"/>
                </a:solidFill>
                <a:latin typeface="Chalkboard"/>
                <a:ea typeface="Chalkboard"/>
                <a:cs typeface="Chalkboard"/>
                <a:sym typeface="Chalkboard"/>
              </a:rPr>
              <a:t>TAKE ACTION</a:t>
            </a:r>
          </a:p>
          <a:p>
            <a:pPr lvl="0" algn="ctr">
              <a:defRPr sz="1800">
                <a:solidFill>
                  <a:srgbClr val="000000"/>
                </a:solidFill>
              </a:defRPr>
            </a:pPr>
            <a:r>
              <a:rPr sz="1991" dirty="0">
                <a:solidFill>
                  <a:srgbClr val="FFF794"/>
                </a:solidFill>
                <a:latin typeface="Chalkboard"/>
                <a:ea typeface="Chalkboard"/>
                <a:cs typeface="Chalkboard"/>
                <a:sym typeface="Chalkboard"/>
              </a:rPr>
              <a:t>with others</a:t>
            </a:r>
            <a:endParaRPr lang="en-US" sz="1991" dirty="0">
              <a:solidFill>
                <a:srgbClr val="FFF794"/>
              </a:solidFill>
              <a:latin typeface="Chalkboard"/>
              <a:ea typeface="Chalkboard"/>
              <a:cs typeface="Chalkboard"/>
              <a:sym typeface="Chalkboard"/>
            </a:endParaRPr>
          </a:p>
          <a:p>
            <a:pPr lvl="0" algn="ctr">
              <a:defRPr sz="1800">
                <a:solidFill>
                  <a:srgbClr val="000000"/>
                </a:solidFill>
              </a:defRPr>
            </a:pPr>
            <a:endParaRPr sz="1991" dirty="0">
              <a:solidFill>
                <a:srgbClr val="FFF794"/>
              </a:solidFill>
              <a:latin typeface="Chalkboard"/>
              <a:ea typeface="Chalkboard"/>
              <a:cs typeface="Chalkboard"/>
              <a:sym typeface="Chalkboard"/>
            </a:endParaRPr>
          </a:p>
        </p:txBody>
      </p:sp>
      <p:grpSp>
        <p:nvGrpSpPr>
          <p:cNvPr id="32" name="Group 31"/>
          <p:cNvGrpSpPr/>
          <p:nvPr/>
        </p:nvGrpSpPr>
        <p:grpSpPr>
          <a:xfrm>
            <a:off x="443388" y="3055948"/>
            <a:ext cx="8089424" cy="1094519"/>
            <a:chOff x="4137508" y="1831153"/>
            <a:chExt cx="3316421" cy="1085375"/>
          </a:xfrm>
        </p:grpSpPr>
        <p:pic>
          <p:nvPicPr>
            <p:cNvPr id="33" name="Picture 32"/>
            <p:cNvPicPr/>
            <p:nvPr/>
          </p:nvPicPr>
          <p:blipFill>
            <a:blip r:embed="rId2"/>
            <a:stretch>
              <a:fillRect/>
            </a:stretch>
          </p:blipFill>
          <p:spPr>
            <a:xfrm>
              <a:off x="4137508" y="1846464"/>
              <a:ext cx="3102965" cy="76201"/>
            </a:xfrm>
            <a:prstGeom prst="rect">
              <a:avLst/>
            </a:prstGeom>
            <a:effectLst/>
          </p:spPr>
        </p:pic>
        <p:pic>
          <p:nvPicPr>
            <p:cNvPr id="34" name="Picture 33"/>
            <p:cNvPicPr/>
            <p:nvPr/>
          </p:nvPicPr>
          <p:blipFill>
            <a:blip r:embed="rId3"/>
            <a:stretch>
              <a:fillRect/>
            </a:stretch>
          </p:blipFill>
          <p:spPr>
            <a:xfrm>
              <a:off x="4143901" y="2824367"/>
              <a:ext cx="3310028" cy="58296"/>
            </a:xfrm>
            <a:prstGeom prst="rect">
              <a:avLst/>
            </a:prstGeom>
            <a:effectLst/>
          </p:spPr>
        </p:pic>
        <p:pic>
          <p:nvPicPr>
            <p:cNvPr id="35" name="Picture 34"/>
            <p:cNvPicPr/>
            <p:nvPr/>
          </p:nvPicPr>
          <p:blipFill>
            <a:blip r:embed="rId4"/>
            <a:stretch>
              <a:fillRect/>
            </a:stretch>
          </p:blipFill>
          <p:spPr>
            <a:xfrm rot="16200000">
              <a:off x="3661917" y="2335740"/>
              <a:ext cx="1085375" cy="76201"/>
            </a:xfrm>
            <a:prstGeom prst="rect">
              <a:avLst/>
            </a:prstGeom>
            <a:effectLst/>
          </p:spPr>
        </p:pic>
      </p:grpSp>
      <p:grpSp>
        <p:nvGrpSpPr>
          <p:cNvPr id="36" name="Group 35"/>
          <p:cNvGrpSpPr/>
          <p:nvPr/>
        </p:nvGrpSpPr>
        <p:grpSpPr>
          <a:xfrm>
            <a:off x="423333" y="5139920"/>
            <a:ext cx="9193213" cy="1094519"/>
            <a:chOff x="4137508" y="1831153"/>
            <a:chExt cx="3316421" cy="1085375"/>
          </a:xfrm>
        </p:grpSpPr>
        <p:pic>
          <p:nvPicPr>
            <p:cNvPr id="37" name="Picture 36"/>
            <p:cNvPicPr/>
            <p:nvPr/>
          </p:nvPicPr>
          <p:blipFill>
            <a:blip r:embed="rId2"/>
            <a:stretch>
              <a:fillRect/>
            </a:stretch>
          </p:blipFill>
          <p:spPr>
            <a:xfrm>
              <a:off x="4137508" y="1846464"/>
              <a:ext cx="3155440" cy="76201"/>
            </a:xfrm>
            <a:prstGeom prst="rect">
              <a:avLst/>
            </a:prstGeom>
            <a:effectLst/>
          </p:spPr>
        </p:pic>
        <p:pic>
          <p:nvPicPr>
            <p:cNvPr id="38" name="Picture 37"/>
            <p:cNvPicPr/>
            <p:nvPr/>
          </p:nvPicPr>
          <p:blipFill>
            <a:blip r:embed="rId3"/>
            <a:stretch>
              <a:fillRect/>
            </a:stretch>
          </p:blipFill>
          <p:spPr>
            <a:xfrm>
              <a:off x="4143901" y="2824367"/>
              <a:ext cx="3310028" cy="58296"/>
            </a:xfrm>
            <a:prstGeom prst="rect">
              <a:avLst/>
            </a:prstGeom>
            <a:effectLst/>
          </p:spPr>
        </p:pic>
        <p:pic>
          <p:nvPicPr>
            <p:cNvPr id="39" name="Picture 38"/>
            <p:cNvPicPr/>
            <p:nvPr/>
          </p:nvPicPr>
          <p:blipFill>
            <a:blip r:embed="rId4"/>
            <a:stretch>
              <a:fillRect/>
            </a:stretch>
          </p:blipFill>
          <p:spPr>
            <a:xfrm rot="16200000">
              <a:off x="3661917" y="2335740"/>
              <a:ext cx="1085375" cy="76201"/>
            </a:xfrm>
            <a:prstGeom prst="rect">
              <a:avLst/>
            </a:prstGeom>
            <a:effectLst/>
          </p:spPr>
        </p:pic>
      </p:grpSp>
      <p:sp>
        <p:nvSpPr>
          <p:cNvPr id="40" name="Rectangle 39"/>
          <p:cNvSpPr/>
          <p:nvPr/>
        </p:nvSpPr>
        <p:spPr>
          <a:xfrm>
            <a:off x="758613" y="3252945"/>
            <a:ext cx="2438400" cy="705063"/>
          </a:xfrm>
          <a:prstGeom prst="rect">
            <a:avLst/>
          </a:prstGeom>
        </p:spPr>
        <p:txBody>
          <a:bodyPr wrap="square" lIns="91436" tIns="45719" rIns="91436" bIns="45719">
            <a:spAutoFit/>
          </a:bodyPr>
          <a:lstStyle/>
          <a:p>
            <a:r>
              <a:rPr lang="en-US" sz="1991" b="1" dirty="0">
                <a:solidFill>
                  <a:srgbClr val="FFF794"/>
                </a:solidFill>
                <a:latin typeface="Chalkboard"/>
                <a:ea typeface="Chalkboard"/>
                <a:cs typeface="Chalkboard"/>
                <a:sym typeface="Chalkboard"/>
              </a:rPr>
              <a:t>Share</a:t>
            </a:r>
          </a:p>
          <a:p>
            <a:r>
              <a:rPr lang="en-US" sz="1991" b="1" dirty="0">
                <a:solidFill>
                  <a:srgbClr val="FFF794"/>
                </a:solidFill>
                <a:latin typeface="Chalkboard"/>
                <a:ea typeface="Chalkboard"/>
                <a:cs typeface="Chalkboard"/>
                <a:sym typeface="Chalkboard"/>
              </a:rPr>
              <a:t>RESPONSIBILITY</a:t>
            </a:r>
          </a:p>
        </p:txBody>
      </p:sp>
      <p:sp>
        <p:nvSpPr>
          <p:cNvPr id="41" name="Rectangle 40"/>
          <p:cNvSpPr/>
          <p:nvPr/>
        </p:nvSpPr>
        <p:spPr>
          <a:xfrm>
            <a:off x="697645" y="5315139"/>
            <a:ext cx="1085546" cy="705063"/>
          </a:xfrm>
          <a:prstGeom prst="rect">
            <a:avLst/>
          </a:prstGeom>
        </p:spPr>
        <p:txBody>
          <a:bodyPr wrap="none" lIns="91436" tIns="45719" rIns="91436" bIns="45719">
            <a:spAutoFit/>
          </a:bodyPr>
          <a:lstStyle/>
          <a:p>
            <a:r>
              <a:rPr lang="en-US" sz="1991" b="1" dirty="0">
                <a:solidFill>
                  <a:srgbClr val="FFF794"/>
                </a:solidFill>
                <a:latin typeface="Chalkboard"/>
                <a:ea typeface="Chalkboard"/>
                <a:cs typeface="Chalkboard"/>
                <a:sym typeface="Chalkboard"/>
              </a:rPr>
              <a:t>Build</a:t>
            </a:r>
          </a:p>
          <a:p>
            <a:r>
              <a:rPr lang="en-US" sz="1991" b="1" dirty="0">
                <a:solidFill>
                  <a:srgbClr val="FFF794"/>
                </a:solidFill>
                <a:latin typeface="Chalkboard"/>
                <a:ea typeface="Chalkboard"/>
                <a:cs typeface="Chalkboard"/>
                <a:sym typeface="Chalkboard"/>
              </a:rPr>
              <a:t>TRUST </a:t>
            </a:r>
            <a:endParaRPr lang="en-US" sz="1991" dirty="0"/>
          </a:p>
        </p:txBody>
      </p:sp>
      <p:sp>
        <p:nvSpPr>
          <p:cNvPr id="42" name="Shape 77"/>
          <p:cNvSpPr/>
          <p:nvPr/>
        </p:nvSpPr>
        <p:spPr>
          <a:xfrm>
            <a:off x="3144117" y="8337129"/>
            <a:ext cx="6716578" cy="1118251"/>
          </a:xfrm>
          <a:prstGeom prst="rect">
            <a:avLst/>
          </a:prstGeom>
          <a:ln w="12700">
            <a:miter lim="400000"/>
          </a:ln>
          <a:extLst>
            <a:ext uri="{C572A759-6A51-4108-AA02-DFA0A04FC94B}">
              <ma14:wrappingTextBoxFlag xmlns:ma14="http://schemas.microsoft.com/office/mac/drawingml/2011/main" xmlns="" val="1"/>
            </a:ext>
          </a:extLst>
        </p:spPr>
        <p:txBody>
          <a:bodyPr wrap="none" lIns="50798" tIns="50798" rIns="50798" bIns="50798" anchor="ctr">
            <a:spAutoFit/>
          </a:bodyPr>
          <a:lstStyle>
            <a:lvl1pPr>
              <a:defRPr sz="5400">
                <a:latin typeface="Chalkduster"/>
                <a:ea typeface="Chalkduster"/>
                <a:cs typeface="Chalkduster"/>
                <a:sym typeface="Chalkduster"/>
              </a:defRPr>
            </a:lvl1pPr>
          </a:lstStyle>
          <a:p>
            <a:pPr lvl="0">
              <a:defRPr sz="1800">
                <a:solidFill>
                  <a:srgbClr val="000000"/>
                </a:solidFill>
              </a:defRPr>
            </a:pPr>
            <a:r>
              <a:rPr sz="6600" dirty="0">
                <a:solidFill>
                  <a:srgbClr val="FFFFFF"/>
                </a:solidFill>
              </a:rPr>
              <a:t>Voice</a:t>
            </a:r>
            <a:r>
              <a:rPr lang="en-US" sz="6600" dirty="0">
                <a:solidFill>
                  <a:srgbClr val="FFFFFF"/>
                </a:solidFill>
              </a:rPr>
              <a:t> Process</a:t>
            </a:r>
            <a:endParaRPr sz="6600" dirty="0">
              <a:solidFill>
                <a:srgbClr val="FFFFFF"/>
              </a:solidFill>
            </a:endParaRPr>
          </a:p>
        </p:txBody>
      </p:sp>
      <p:pic>
        <p:nvPicPr>
          <p:cNvPr id="21" name="Picture 20">
            <a:extLst>
              <a:ext uri="{FF2B5EF4-FFF2-40B4-BE49-F238E27FC236}">
                <a16:creationId xmlns:a16="http://schemas.microsoft.com/office/drawing/2014/main" id="{4B503B1A-8D6A-E54D-A5CF-660A2F408F78}"/>
              </a:ext>
            </a:extLst>
          </p:cNvPr>
          <p:cNvPicPr>
            <a:picLocks noChangeAspect="1"/>
          </p:cNvPicPr>
          <p:nvPr/>
        </p:nvPicPr>
        <p:blipFill>
          <a:blip r:embed="rId5"/>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1483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left)">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38" presetClass="entr" presetSubtype="0" accel="5000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set>
                                      <p:cBhvr>
                                        <p:cTn id="21" dur="455" fill="hold">
                                          <p:stCondLst>
                                            <p:cond delay="0"/>
                                          </p:stCondLst>
                                        </p:cTn>
                                        <p:tgtEl>
                                          <p:spTgt spid="5"/>
                                        </p:tgtEl>
                                        <p:attrNameLst>
                                          <p:attrName>style.rotation</p:attrName>
                                        </p:attrNameLst>
                                      </p:cBhvr>
                                      <p:to>
                                        <p:strVal val="-45.0"/>
                                      </p:to>
                                    </p:set>
                                    <p:anim calcmode="lin" valueType="num">
                                      <p:cBhvr>
                                        <p:cTn id="22"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3"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4"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5"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left)">
                                      <p:cBhvr>
                                        <p:cTn id="30" dur="500"/>
                                        <p:tgtEl>
                                          <p:spTgt spid="22"/>
                                        </p:tgtEl>
                                      </p:cBhvr>
                                    </p:animEffect>
                                  </p:childTnLst>
                                </p:cTn>
                              </p:par>
                            </p:childTnLst>
                          </p:cTn>
                        </p:par>
                      </p:childTnLst>
                    </p:cTn>
                  </p:par>
                  <p:par>
                    <p:cTn id="31" fill="hold">
                      <p:stCondLst>
                        <p:cond delay="indefinite"/>
                      </p:stCondLst>
                      <p:childTnLst>
                        <p:par>
                          <p:cTn id="32" fill="hold">
                            <p:stCondLst>
                              <p:cond delay="0"/>
                            </p:stCondLst>
                            <p:childTnLst>
                              <p:par>
                                <p:cTn id="33" presetID="38" presetClass="entr" presetSubtype="0" accel="5000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set>
                                      <p:cBhvr>
                                        <p:cTn id="35" dur="455" fill="hold">
                                          <p:stCondLst>
                                            <p:cond delay="0"/>
                                          </p:stCondLst>
                                        </p:cTn>
                                        <p:tgtEl>
                                          <p:spTgt spid="6"/>
                                        </p:tgtEl>
                                        <p:attrNameLst>
                                          <p:attrName>style.rotation</p:attrName>
                                        </p:attrNameLst>
                                      </p:cBhvr>
                                      <p:to>
                                        <p:strVal val="-45.0"/>
                                      </p:to>
                                    </p:set>
                                    <p:anim calcmode="lin" valueType="num">
                                      <p:cBhvr>
                                        <p:cTn id="36"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childTnLst>
                    </p:cTn>
                  </p:par>
                  <p:par>
                    <p:cTn id="45" fill="hold">
                      <p:stCondLst>
                        <p:cond delay="indefinite"/>
                      </p:stCondLst>
                      <p:childTnLst>
                        <p:par>
                          <p:cTn id="46" fill="hold">
                            <p:stCondLst>
                              <p:cond delay="0"/>
                            </p:stCondLst>
                            <p:childTnLst>
                              <p:par>
                                <p:cTn id="47" presetID="20" presetClass="entr" presetSubtype="0" fill="hold" nodeType="clickEffect">
                                  <p:stCondLst>
                                    <p:cond delay="0"/>
                                  </p:stCondLst>
                                  <p:childTnLst>
                                    <p:set>
                                      <p:cBhvr>
                                        <p:cTn id="48" dur="1" fill="hold">
                                          <p:stCondLst>
                                            <p:cond delay="0"/>
                                          </p:stCondLst>
                                        </p:cTn>
                                        <p:tgtEl>
                                          <p:spTgt spid="36"/>
                                        </p:tgtEl>
                                        <p:attrNameLst>
                                          <p:attrName>style.visibility</p:attrName>
                                        </p:attrNameLst>
                                      </p:cBhvr>
                                      <p:to>
                                        <p:strVal val="visible"/>
                                      </p:to>
                                    </p:set>
                                    <p:animEffect transition="in" filter="wedge">
                                      <p:cBhvr>
                                        <p:cTn id="49" dur="2000"/>
                                        <p:tgtEl>
                                          <p:spTgt spid="36"/>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par>
                    <p:cTn id="54" fill="hold">
                      <p:stCondLst>
                        <p:cond delay="indefinite"/>
                      </p:stCondLst>
                      <p:childTnLst>
                        <p:par>
                          <p:cTn id="55" fill="hold">
                            <p:stCondLst>
                              <p:cond delay="0"/>
                            </p:stCondLst>
                            <p:childTnLst>
                              <p:par>
                                <p:cTn id="56" presetID="20" presetClass="entr" presetSubtype="0" fill="hold" nodeType="click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edge">
                                      <p:cBhvr>
                                        <p:cTn id="58" dur="2000"/>
                                        <p:tgtEl>
                                          <p:spTgt spid="32"/>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wipe(left)">
                                      <p:cBhvr>
                                        <p:cTn id="6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9" grpId="0" animBg="1"/>
      <p:bldP spid="22" grpId="0" animBg="1"/>
      <p:bldP spid="25" grpId="0" animBg="1"/>
      <p:bldP spid="40" grpId="0"/>
      <p:bldP spid="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14" name="Picture 13">
            <a:extLst>
              <a:ext uri="{FF2B5EF4-FFF2-40B4-BE49-F238E27FC236}">
                <a16:creationId xmlns:a16="http://schemas.microsoft.com/office/drawing/2014/main" id="{AB63CB3B-C9FC-4F46-8654-61D44000746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17" name="Text Box 3">
            <a:extLst>
              <a:ext uri="{FF2B5EF4-FFF2-40B4-BE49-F238E27FC236}">
                <a16:creationId xmlns:a16="http://schemas.microsoft.com/office/drawing/2014/main" id="{88985D9A-C1EA-FF42-B7CD-BDAF39519D5D}"/>
              </a:ext>
            </a:extLst>
          </p:cNvPr>
          <p:cNvSpPr txBox="1">
            <a:spLocks noChangeArrowheads="1"/>
          </p:cNvSpPr>
          <p:nvPr/>
        </p:nvSpPr>
        <p:spPr bwMode="auto">
          <a:xfrm rot="499267">
            <a:off x="3437109" y="3149079"/>
            <a:ext cx="10429663" cy="3824635"/>
          </a:xfrm>
          <a:prstGeom prst="rect">
            <a:avLst/>
          </a:prstGeom>
          <a:noFill/>
          <a:ln w="9525">
            <a:noFill/>
            <a:miter lim="800000"/>
            <a:headEnd/>
            <a:tailEnd/>
          </a:ln>
          <a:effectLst/>
        </p:spPr>
        <p:txBody>
          <a:bodyPr wrap="square" lIns="130046" tIns="65023" rIns="130046" bIns="65023">
            <a:prstTxWarp prst="textNoShape">
              <a:avLst/>
            </a:prstTxWarp>
            <a:spAutoFit/>
          </a:bodyPr>
          <a:lstStyle/>
          <a:p>
            <a:pPr>
              <a:defRPr/>
            </a:pPr>
            <a:r>
              <a:rPr lang="en-US" sz="6000" dirty="0">
                <a:solidFill>
                  <a:srgbClr val="FFFF00"/>
                </a:solidFill>
                <a:effectLst>
                  <a:outerShdw blurRad="50800" dist="38100" dir="2700000">
                    <a:srgbClr val="000000">
                      <a:alpha val="43000"/>
                    </a:srgbClr>
                  </a:outerShdw>
                </a:effectLst>
                <a:latin typeface="Chalkduster"/>
                <a:cs typeface="Chalkduster"/>
              </a:rPr>
              <a:t>Time to journey</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onward &amp; explore</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the Aspirations</a:t>
            </a:r>
            <a:br>
              <a:rPr lang="en-US" sz="6000" dirty="0">
                <a:solidFill>
                  <a:srgbClr val="FFFF00"/>
                </a:solidFill>
                <a:effectLst>
                  <a:outerShdw blurRad="50800" dist="38100" dir="2700000">
                    <a:srgbClr val="000000">
                      <a:alpha val="43000"/>
                    </a:srgbClr>
                  </a:outerShdw>
                </a:effectLst>
                <a:latin typeface="Chalkduster"/>
                <a:cs typeface="Chalkduster"/>
              </a:rPr>
            </a:br>
            <a:r>
              <a:rPr lang="en-US" sz="6000" dirty="0">
                <a:solidFill>
                  <a:srgbClr val="FFFF00"/>
                </a:solidFill>
                <a:effectLst>
                  <a:outerShdw blurRad="50800" dist="38100" dir="2700000">
                    <a:srgbClr val="000000">
                      <a:alpha val="43000"/>
                    </a:srgbClr>
                  </a:outerShdw>
                </a:effectLst>
                <a:latin typeface="Chalkduster"/>
                <a:cs typeface="Chalkduster"/>
              </a:rPr>
              <a:t>Profile</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pic>
        <p:nvPicPr>
          <p:cNvPr id="7" name="Picture 6">
            <a:extLst>
              <a:ext uri="{FF2B5EF4-FFF2-40B4-BE49-F238E27FC236}">
                <a16:creationId xmlns:a16="http://schemas.microsoft.com/office/drawing/2014/main" id="{0002763F-1A83-8F47-B36D-284D4C497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83637">
            <a:off x="514802" y="2302325"/>
            <a:ext cx="4172697" cy="5413228"/>
          </a:xfrm>
          <a:prstGeom prst="rect">
            <a:avLst/>
          </a:prstGeom>
          <a:effectLst>
            <a:softEdge rad="279400"/>
          </a:effectLst>
        </p:spPr>
      </p:pic>
    </p:spTree>
    <p:extLst>
      <p:ext uri="{BB962C8B-B14F-4D97-AF65-F5344CB8AC3E}">
        <p14:creationId xmlns:p14="http://schemas.microsoft.com/office/powerpoint/2010/main" val="37843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1198484" y="74920"/>
            <a:ext cx="13004800" cy="3271828"/>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Aspirations</a:t>
            </a:r>
            <a:br>
              <a:rPr lang="en-US" sz="6000" dirty="0">
                <a:solidFill>
                  <a:srgbClr val="FFFF00"/>
                </a:solidFill>
                <a:latin typeface="Chalkduster"/>
                <a:cs typeface="Chalkduster"/>
              </a:rPr>
            </a:br>
            <a:r>
              <a:rPr lang="en-US" sz="6000" dirty="0">
                <a:solidFill>
                  <a:srgbClr val="FFFF00"/>
                </a:solidFill>
                <a:latin typeface="Chalkduster"/>
                <a:cs typeface="Chalkduster"/>
              </a:rPr>
              <a:t>Story Squares</a:t>
            </a:r>
          </a:p>
        </p:txBody>
      </p:sp>
      <p:pic>
        <p:nvPicPr>
          <p:cNvPr id="2" name="Picture 1" descr="unnam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443" y="4422972"/>
            <a:ext cx="6548988" cy="4777658"/>
          </a:xfrm>
          <a:prstGeom prst="rect">
            <a:avLst/>
          </a:prstGeom>
          <a:effectLst>
            <a:softEdge rad="190500"/>
          </a:effectLst>
        </p:spPr>
      </p:pic>
      <p:sp>
        <p:nvSpPr>
          <p:cNvPr id="8" name="TextBox 7"/>
          <p:cNvSpPr txBox="1"/>
          <p:nvPr/>
        </p:nvSpPr>
        <p:spPr>
          <a:xfrm>
            <a:off x="7121548" y="3756200"/>
            <a:ext cx="5427133" cy="5117296"/>
          </a:xfrm>
          <a:prstGeom prst="rect">
            <a:avLst/>
          </a:prstGeom>
          <a:noFill/>
        </p:spPr>
        <p:txBody>
          <a:bodyPr wrap="square" lIns="130046" tIns="65023" rIns="130046" bIns="65023" rtlCol="0">
            <a:spAutoFit/>
          </a:bodyPr>
          <a:lstStyle/>
          <a:p>
            <a:pPr marL="571500" indent="-571500">
              <a:buFont typeface="Arial" charset="0"/>
              <a:buChar char="•"/>
            </a:pPr>
            <a:r>
              <a:rPr lang="en-US" dirty="0">
                <a:solidFill>
                  <a:schemeClr val="bg1"/>
                </a:solidFill>
                <a:latin typeface="Chalkduster"/>
                <a:cs typeface="Chalkduster"/>
              </a:rPr>
              <a:t>Complete 3 squares on the Aspirations Story Squares handout.</a:t>
            </a:r>
          </a:p>
          <a:p>
            <a:pPr marL="571500" indent="-571500">
              <a:buFont typeface="Arial" charset="0"/>
              <a:buChar char="•"/>
            </a:pPr>
            <a:endParaRPr lang="en-US" dirty="0">
              <a:solidFill>
                <a:schemeClr val="bg1"/>
              </a:solidFill>
              <a:latin typeface="Chalkduster"/>
              <a:cs typeface="Chalkduster"/>
            </a:endParaRPr>
          </a:p>
          <a:p>
            <a:pPr marL="571500" indent="-571500">
              <a:buFont typeface="Arial" charset="0"/>
              <a:buChar char="•"/>
            </a:pPr>
            <a:r>
              <a:rPr lang="en-US" dirty="0">
                <a:solidFill>
                  <a:schemeClr val="bg1"/>
                </a:solidFill>
                <a:latin typeface="Chalkduster"/>
                <a:cs typeface="Chalkduster"/>
              </a:rPr>
              <a:t>Mingle around the room sharing different squares with your peers.</a:t>
            </a:r>
            <a:endParaRPr lang="en-US" sz="6300" dirty="0">
              <a:solidFill>
                <a:schemeClr val="bg1"/>
              </a:solidFill>
              <a:latin typeface="Chalkduster"/>
              <a:cs typeface="Chalkduster"/>
            </a:endParaRPr>
          </a:p>
        </p:txBody>
      </p:sp>
      <p:sp>
        <p:nvSpPr>
          <p:cNvPr id="10" name="Title 1"/>
          <p:cNvSpPr txBox="1">
            <a:spLocks/>
          </p:cNvSpPr>
          <p:nvPr/>
        </p:nvSpPr>
        <p:spPr>
          <a:xfrm>
            <a:off x="1942179" y="0"/>
            <a:ext cx="6942662"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endParaRPr lang="en-US" sz="6000" dirty="0">
              <a:solidFill>
                <a:srgbClr val="FFFF00"/>
              </a:solidFill>
              <a:latin typeface="Chalkduster"/>
              <a:cs typeface="Chalkduster"/>
            </a:endParaRPr>
          </a:p>
        </p:txBody>
      </p:sp>
      <p:pic>
        <p:nvPicPr>
          <p:cNvPr id="12" name="Picture 11">
            <a:extLst>
              <a:ext uri="{FF2B5EF4-FFF2-40B4-BE49-F238E27FC236}">
                <a16:creationId xmlns:a16="http://schemas.microsoft.com/office/drawing/2014/main" id="{CED91DAA-B036-9D47-881A-F747A7A845E3}"/>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descr="A cartoon of a person throwing stars&#10;&#10;AI-generated content may be incorrect.">
            <a:extLst>
              <a:ext uri="{FF2B5EF4-FFF2-40B4-BE49-F238E27FC236}">
                <a16:creationId xmlns:a16="http://schemas.microsoft.com/office/drawing/2014/main" id="{F2757883-C258-1891-6486-24EA767F5C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95956">
            <a:off x="709661" y="311544"/>
            <a:ext cx="2979388" cy="3874804"/>
          </a:xfrm>
          <a:prstGeom prst="rect">
            <a:avLst/>
          </a:prstGeom>
          <a:effectLst>
            <a:softEdge rad="186079"/>
          </a:effectLst>
        </p:spPr>
      </p:pic>
    </p:spTree>
    <p:extLst>
      <p:ext uri="{BB962C8B-B14F-4D97-AF65-F5344CB8AC3E}">
        <p14:creationId xmlns:p14="http://schemas.microsoft.com/office/powerpoint/2010/main" val="214648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6952" y="2821009"/>
            <a:ext cx="10728959" cy="5384038"/>
          </a:xfrm>
          <a:prstGeom prst="rect">
            <a:avLst/>
          </a:prstGeom>
          <a:noFill/>
        </p:spPr>
        <p:txBody>
          <a:bodyPr wrap="square" lIns="130046" tIns="65023" rIns="130046" bIns="65023" rtlCol="0">
            <a:spAutoFit/>
          </a:bodyPr>
          <a:lstStyle/>
          <a:p>
            <a:pPr algn="ctr"/>
            <a:r>
              <a:rPr lang="en-US" sz="5700" dirty="0">
                <a:solidFill>
                  <a:srgbClr val="FFFFFF"/>
                </a:solidFill>
                <a:latin typeface="Chalkduster"/>
                <a:cs typeface="Chalkduster"/>
              </a:rPr>
              <a:t> The ability to </a:t>
            </a:r>
          </a:p>
          <a:p>
            <a:pPr algn="ctr"/>
            <a:r>
              <a:rPr lang="en-US" sz="5700" dirty="0">
                <a:solidFill>
                  <a:srgbClr val="FFFFFF"/>
                </a:solidFill>
                <a:latin typeface="Chalkduster"/>
                <a:cs typeface="Chalkduster"/>
              </a:rPr>
              <a:t>dream &amp; set goals </a:t>
            </a:r>
          </a:p>
          <a:p>
            <a:pPr algn="ctr"/>
            <a:r>
              <a:rPr lang="en-US" sz="5700" dirty="0">
                <a:solidFill>
                  <a:srgbClr val="FFFFFF"/>
                </a:solidFill>
                <a:latin typeface="Chalkduster"/>
                <a:cs typeface="Chalkduster"/>
              </a:rPr>
              <a:t>for the future, </a:t>
            </a:r>
          </a:p>
          <a:p>
            <a:pPr algn="ctr"/>
            <a:r>
              <a:rPr lang="en-US" sz="5700" dirty="0">
                <a:solidFill>
                  <a:srgbClr val="FFFFFF"/>
                </a:solidFill>
                <a:latin typeface="Chalkduster"/>
                <a:cs typeface="Chalkduster"/>
              </a:rPr>
              <a:t>while being inspired </a:t>
            </a:r>
          </a:p>
          <a:p>
            <a:pPr algn="ctr"/>
            <a:r>
              <a:rPr lang="en-US" sz="5700" dirty="0">
                <a:solidFill>
                  <a:srgbClr val="FFFFFF"/>
                </a:solidFill>
                <a:latin typeface="Chalkduster"/>
                <a:cs typeface="Chalkduster"/>
              </a:rPr>
              <a:t>in the present </a:t>
            </a:r>
          </a:p>
          <a:p>
            <a:pPr algn="ctr"/>
            <a:r>
              <a:rPr lang="en-US" sz="5700" dirty="0">
                <a:solidFill>
                  <a:srgbClr val="FFFFFF"/>
                </a:solidFill>
                <a:latin typeface="Chalkduster"/>
                <a:cs typeface="Chalkduster"/>
              </a:rPr>
              <a:t>to reach those dreams.</a:t>
            </a:r>
          </a:p>
        </p:txBody>
      </p:sp>
      <p:sp>
        <p:nvSpPr>
          <p:cNvPr id="17411" name="Text Box 3"/>
          <p:cNvSpPr txBox="1">
            <a:spLocks noChangeArrowheads="1"/>
          </p:cNvSpPr>
          <p:nvPr/>
        </p:nvSpPr>
        <p:spPr bwMode="auto">
          <a:xfrm>
            <a:off x="469619" y="936965"/>
            <a:ext cx="12083627" cy="1313180"/>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7700" dirty="0">
                <a:solidFill>
                  <a:srgbClr val="FFFF00"/>
                </a:solidFill>
                <a:effectLst>
                  <a:outerShdw blurRad="50800" dist="38100" dir="2700000">
                    <a:srgbClr val="000000">
                      <a:alpha val="43000"/>
                    </a:srgbClr>
                  </a:outerShdw>
                </a:effectLst>
                <a:latin typeface="Chalkduster"/>
                <a:cs typeface="Chalkduster"/>
              </a:rPr>
              <a:t>ASPIRATIONS</a:t>
            </a:r>
          </a:p>
        </p:txBody>
      </p:sp>
      <p:pic>
        <p:nvPicPr>
          <p:cNvPr id="5" name="Picture 4">
            <a:extLst>
              <a:ext uri="{FF2B5EF4-FFF2-40B4-BE49-F238E27FC236}">
                <a16:creationId xmlns:a16="http://schemas.microsoft.com/office/drawing/2014/main" id="{EA82C38B-5487-104A-9346-08C1DEE3B40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781576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4" name="Group 17"/>
          <p:cNvGrpSpPr>
            <a:grpSpLocks/>
          </p:cNvGrpSpPr>
          <p:nvPr/>
        </p:nvGrpSpPr>
        <p:grpSpPr bwMode="auto">
          <a:xfrm>
            <a:off x="1739900" y="863600"/>
            <a:ext cx="3898900" cy="3898900"/>
            <a:chOff x="0" y="0"/>
            <a:chExt cx="2456" cy="2456"/>
          </a:xfrm>
        </p:grpSpPr>
        <p:grpSp>
          <p:nvGrpSpPr>
            <p:cNvPr id="5" name="Group 15"/>
            <p:cNvGrpSpPr>
              <a:grpSpLocks/>
            </p:cNvGrpSpPr>
            <p:nvPr/>
          </p:nvGrpSpPr>
          <p:grpSpPr bwMode="auto">
            <a:xfrm>
              <a:off x="0" y="0"/>
              <a:ext cx="2456" cy="2456"/>
              <a:chOff x="0" y="0"/>
              <a:chExt cx="2456" cy="2456"/>
            </a:xfrm>
          </p:grpSpPr>
          <p:sp>
            <p:nvSpPr>
              <p:cNvPr id="2061" name="Rectangle 13"/>
              <p:cNvSpPr>
                <a:spLocks/>
              </p:cNvSpPr>
              <p:nvPr/>
            </p:nvSpPr>
            <p:spPr bwMode="auto">
              <a:xfrm>
                <a:off x="0" y="0"/>
                <a:ext cx="2456" cy="2456"/>
              </a:xfrm>
              <a:prstGeom prst="rect">
                <a:avLst/>
              </a:prstGeom>
              <a:gradFill rotWithShape="0">
                <a:gsLst>
                  <a:gs pos="0">
                    <a:srgbClr val="005B7F"/>
                  </a:gs>
                  <a:gs pos="50000">
                    <a:srgbClr val="0086B8"/>
                  </a:gs>
                  <a:gs pos="100000">
                    <a:srgbClr val="00A1DB"/>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2" name="Rectangle 14"/>
              <p:cNvSpPr>
                <a:spLocks/>
              </p:cNvSpPr>
              <p:nvPr/>
            </p:nvSpPr>
            <p:spPr bwMode="auto">
              <a:xfrm>
                <a:off x="97" y="122"/>
                <a:ext cx="2253"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duster" panose="03050602040202020205" pitchFamily="66" charset="77"/>
                    <a:ea typeface="Times New Roman Bold" charset="0"/>
                    <a:cs typeface="Chalkboard"/>
                    <a:sym typeface="Times New Roman Bold" charset="0"/>
                  </a:rPr>
                  <a:t>Imagination</a:t>
                </a:r>
              </a:p>
            </p:txBody>
          </p:sp>
        </p:grpSp>
        <p:pic>
          <p:nvPicPr>
            <p:cNvPr id="2064" name="Picture 16"/>
            <p:cNvPicPr>
              <a:picLocks noChangeAspect="1" noChangeArrowheads="1"/>
            </p:cNvPicPr>
            <p:nvPr/>
          </p:nvPicPr>
          <p:blipFill>
            <a:blip r:embed="rId2"/>
            <a:srcRect/>
            <a:stretch>
              <a:fillRect/>
            </a:stretch>
          </p:blipFill>
          <p:spPr bwMode="auto">
            <a:xfrm>
              <a:off x="544" y="832"/>
              <a:ext cx="1368" cy="981"/>
            </a:xfrm>
            <a:prstGeom prst="rect">
              <a:avLst/>
            </a:prstGeom>
            <a:noFill/>
            <a:ln w="9525" cap="flat">
              <a:noFill/>
              <a:miter lim="800000"/>
              <a:headEnd/>
              <a:tailEnd/>
            </a:ln>
          </p:spPr>
        </p:pic>
      </p:grpSp>
      <p:grpSp>
        <p:nvGrpSpPr>
          <p:cNvPr id="6" name="Group 22"/>
          <p:cNvGrpSpPr>
            <a:grpSpLocks/>
          </p:cNvGrpSpPr>
          <p:nvPr/>
        </p:nvGrpSpPr>
        <p:grpSpPr bwMode="auto">
          <a:xfrm>
            <a:off x="5638800" y="4770438"/>
            <a:ext cx="3898900" cy="3898900"/>
            <a:chOff x="0" y="0"/>
            <a:chExt cx="2456" cy="2456"/>
          </a:xfrm>
        </p:grpSpPr>
        <p:grpSp>
          <p:nvGrpSpPr>
            <p:cNvPr id="7" name="Group 20"/>
            <p:cNvGrpSpPr>
              <a:grpSpLocks/>
            </p:cNvGrpSpPr>
            <p:nvPr/>
          </p:nvGrpSpPr>
          <p:grpSpPr bwMode="auto">
            <a:xfrm>
              <a:off x="0" y="0"/>
              <a:ext cx="2456" cy="2456"/>
              <a:chOff x="0" y="0"/>
              <a:chExt cx="2456" cy="2456"/>
            </a:xfrm>
          </p:grpSpPr>
          <p:sp>
            <p:nvSpPr>
              <p:cNvPr id="2066" name="Rectangle 18"/>
              <p:cNvSpPr>
                <a:spLocks/>
              </p:cNvSpPr>
              <p:nvPr/>
            </p:nvSpPr>
            <p:spPr bwMode="auto">
              <a:xfrm>
                <a:off x="0" y="0"/>
                <a:ext cx="2456" cy="2456"/>
              </a:xfrm>
              <a:prstGeom prst="rect">
                <a:avLst/>
              </a:prstGeom>
              <a:gradFill rotWithShape="0">
                <a:gsLst>
                  <a:gs pos="0">
                    <a:srgbClr val="A05900"/>
                  </a:gs>
                  <a:gs pos="50000">
                    <a:srgbClr val="E68300"/>
                  </a:gs>
                  <a:gs pos="100000">
                    <a:srgbClr val="FF9D00"/>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7" name="Rectangle 19"/>
              <p:cNvSpPr>
                <a:spLocks/>
              </p:cNvSpPr>
              <p:nvPr/>
            </p:nvSpPr>
            <p:spPr bwMode="auto">
              <a:xfrm>
                <a:off x="131" y="166"/>
                <a:ext cx="2190"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duster" panose="03050602040202020205" pitchFamily="66" charset="77"/>
                    <a:ea typeface="Times New Roman Bold" charset="0"/>
                    <a:cs typeface="Times New Roman Bold" charset="0"/>
                    <a:sym typeface="Times New Roman Bold" charset="0"/>
                  </a:rPr>
                  <a:t>Perspiration</a:t>
                </a:r>
              </a:p>
            </p:txBody>
          </p:sp>
        </p:grpSp>
        <p:pic>
          <p:nvPicPr>
            <p:cNvPr id="2069" name="Picture 21"/>
            <p:cNvPicPr>
              <a:picLocks noChangeAspect="1" noChangeArrowheads="1"/>
            </p:cNvPicPr>
            <p:nvPr/>
          </p:nvPicPr>
          <p:blipFill>
            <a:blip r:embed="rId3"/>
            <a:srcRect/>
            <a:stretch>
              <a:fillRect/>
            </a:stretch>
          </p:blipFill>
          <p:spPr bwMode="auto">
            <a:xfrm>
              <a:off x="118" y="1051"/>
              <a:ext cx="2192" cy="658"/>
            </a:xfrm>
            <a:prstGeom prst="rect">
              <a:avLst/>
            </a:prstGeom>
            <a:noFill/>
            <a:ln w="9525" cap="flat">
              <a:noFill/>
              <a:miter lim="800000"/>
              <a:headEnd/>
              <a:tailEnd/>
            </a:ln>
          </p:spPr>
        </p:pic>
      </p:grpSp>
      <p:grpSp>
        <p:nvGrpSpPr>
          <p:cNvPr id="8" name="Group 27"/>
          <p:cNvGrpSpPr>
            <a:grpSpLocks/>
          </p:cNvGrpSpPr>
          <p:nvPr/>
        </p:nvGrpSpPr>
        <p:grpSpPr bwMode="auto">
          <a:xfrm>
            <a:off x="1739900" y="4770438"/>
            <a:ext cx="3898900" cy="3898900"/>
            <a:chOff x="0" y="0"/>
            <a:chExt cx="2456" cy="2456"/>
          </a:xfrm>
        </p:grpSpPr>
        <p:grpSp>
          <p:nvGrpSpPr>
            <p:cNvPr id="9" name="Group 25"/>
            <p:cNvGrpSpPr>
              <a:grpSpLocks/>
            </p:cNvGrpSpPr>
            <p:nvPr/>
          </p:nvGrpSpPr>
          <p:grpSpPr bwMode="auto">
            <a:xfrm>
              <a:off x="0" y="0"/>
              <a:ext cx="2456" cy="2456"/>
              <a:chOff x="0" y="0"/>
              <a:chExt cx="2456" cy="2456"/>
            </a:xfrm>
          </p:grpSpPr>
          <p:sp>
            <p:nvSpPr>
              <p:cNvPr id="2071" name="Rectangle 23"/>
              <p:cNvSpPr>
                <a:spLocks/>
              </p:cNvSpPr>
              <p:nvPr/>
            </p:nvSpPr>
            <p:spPr bwMode="auto">
              <a:xfrm>
                <a:off x="0" y="0"/>
                <a:ext cx="2456" cy="2456"/>
              </a:xfrm>
              <a:prstGeom prst="rect">
                <a:avLst/>
              </a:prstGeom>
              <a:gradFill rotWithShape="0">
                <a:gsLst>
                  <a:gs pos="0">
                    <a:srgbClr val="007F5B"/>
                  </a:gs>
                  <a:gs pos="50000">
                    <a:srgbClr val="00B886"/>
                  </a:gs>
                  <a:gs pos="100000">
                    <a:srgbClr val="00DBA1"/>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72" name="Rectangle 24"/>
              <p:cNvSpPr>
                <a:spLocks/>
              </p:cNvSpPr>
              <p:nvPr/>
            </p:nvSpPr>
            <p:spPr bwMode="auto">
              <a:xfrm>
                <a:off x="195" y="166"/>
                <a:ext cx="2057"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duster" panose="03050602040202020205" pitchFamily="66" charset="77"/>
                    <a:ea typeface="Times New Roman Bold" charset="0"/>
                    <a:cs typeface="Times New Roman Bold" charset="0"/>
                    <a:sym typeface="Times New Roman Bold" charset="0"/>
                  </a:rPr>
                  <a:t>Hibernation</a:t>
                </a:r>
              </a:p>
            </p:txBody>
          </p:sp>
        </p:grpSp>
        <p:pic>
          <p:nvPicPr>
            <p:cNvPr id="2074" name="Picture 26"/>
            <p:cNvPicPr>
              <a:picLocks noChangeAspect="1" noChangeArrowheads="1"/>
            </p:cNvPicPr>
            <p:nvPr/>
          </p:nvPicPr>
          <p:blipFill>
            <a:blip r:embed="rId4"/>
            <a:srcRect/>
            <a:stretch>
              <a:fillRect/>
            </a:stretch>
          </p:blipFill>
          <p:spPr bwMode="auto">
            <a:xfrm>
              <a:off x="722" y="753"/>
              <a:ext cx="973" cy="1232"/>
            </a:xfrm>
            <a:prstGeom prst="rect">
              <a:avLst/>
            </a:prstGeom>
            <a:noFill/>
            <a:ln w="9525" cap="flat">
              <a:noFill/>
              <a:miter lim="800000"/>
              <a:headEnd/>
              <a:tailEnd/>
            </a:ln>
          </p:spPr>
        </p:pic>
      </p:grpSp>
      <p:grpSp>
        <p:nvGrpSpPr>
          <p:cNvPr id="2" name="Group 12"/>
          <p:cNvGrpSpPr>
            <a:grpSpLocks/>
          </p:cNvGrpSpPr>
          <p:nvPr/>
        </p:nvGrpSpPr>
        <p:grpSpPr bwMode="auto">
          <a:xfrm>
            <a:off x="5638800" y="863600"/>
            <a:ext cx="3898900" cy="3898900"/>
            <a:chOff x="0" y="0"/>
            <a:chExt cx="2456" cy="2456"/>
          </a:xfrm>
        </p:grpSpPr>
        <p:grpSp>
          <p:nvGrpSpPr>
            <p:cNvPr id="3" name="Group 10"/>
            <p:cNvGrpSpPr>
              <a:grpSpLocks/>
            </p:cNvGrpSpPr>
            <p:nvPr/>
          </p:nvGrpSpPr>
          <p:grpSpPr bwMode="auto">
            <a:xfrm>
              <a:off x="0" y="0"/>
              <a:ext cx="2456" cy="2456"/>
              <a:chOff x="0" y="0"/>
              <a:chExt cx="2456" cy="2456"/>
            </a:xfrm>
          </p:grpSpPr>
          <p:sp>
            <p:nvSpPr>
              <p:cNvPr id="2056" name="Rectangle 8"/>
              <p:cNvSpPr>
                <a:spLocks/>
              </p:cNvSpPr>
              <p:nvPr/>
            </p:nvSpPr>
            <p:spPr bwMode="auto">
              <a:xfrm>
                <a:off x="0" y="0"/>
                <a:ext cx="2456" cy="2456"/>
              </a:xfrm>
              <a:prstGeom prst="rect">
                <a:avLst/>
              </a:prstGeom>
              <a:gradFill flip="none" rotWithShape="0">
                <a:gsLst>
                  <a:gs pos="0">
                    <a:srgbClr val="A0A000"/>
                  </a:gs>
                  <a:gs pos="50000">
                    <a:srgbClr val="E6E600"/>
                  </a:gs>
                  <a:gs pos="100000">
                    <a:srgbClr val="FFFF00"/>
                  </a:gs>
                </a:gsLst>
                <a:lin ang="5400000" scaled="1"/>
                <a:tileRect/>
              </a:gradFill>
              <a:ln w="9525" cap="rnd">
                <a:solidFill>
                  <a:srgbClr val="FFFFFF"/>
                </a:solidFill>
                <a:prstDash val="solid"/>
                <a:round/>
                <a:headEnd type="none" w="med" len="med"/>
                <a:tailEnd type="none" w="med" len="med"/>
              </a:ln>
              <a:effectLst>
                <a:softEdge rad="774700"/>
              </a:effectLst>
            </p:spPr>
            <p:txBody>
              <a:bodyPr lIns="0" tIns="0" rIns="0" bIns="0">
                <a:prstTxWarp prst="textNoShape">
                  <a:avLst/>
                </a:prstTxWarp>
              </a:bodyPr>
              <a:lstStyle/>
              <a:p>
                <a:endParaRPr lang="en-US"/>
              </a:p>
            </p:txBody>
          </p:sp>
          <p:sp>
            <p:nvSpPr>
              <p:cNvPr id="2057" name="Rectangle 9"/>
              <p:cNvSpPr>
                <a:spLocks/>
              </p:cNvSpPr>
              <p:nvPr/>
            </p:nvSpPr>
            <p:spPr bwMode="auto">
              <a:xfrm>
                <a:off x="303" y="111"/>
                <a:ext cx="1847"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chemeClr val="bg1"/>
                    </a:solidFill>
                    <a:latin typeface="Chalkduster" panose="03050602040202020205" pitchFamily="66" charset="77"/>
                    <a:ea typeface="Times New Roman Bold" charset="0"/>
                    <a:cs typeface="Chalkboard"/>
                    <a:sym typeface="Times New Roman Bold" charset="0"/>
                  </a:rPr>
                  <a:t>Aspiration</a:t>
                </a:r>
              </a:p>
            </p:txBody>
          </p:sp>
        </p:grpSp>
        <p:pic>
          <p:nvPicPr>
            <p:cNvPr id="2059" name="Picture 11"/>
            <p:cNvPicPr>
              <a:picLocks noChangeAspect="1" noChangeArrowheads="1"/>
            </p:cNvPicPr>
            <p:nvPr/>
          </p:nvPicPr>
          <p:blipFill>
            <a:blip r:embed="rId5"/>
            <a:srcRect/>
            <a:stretch>
              <a:fillRect/>
            </a:stretch>
          </p:blipFill>
          <p:spPr bwMode="auto">
            <a:xfrm>
              <a:off x="697" y="637"/>
              <a:ext cx="1143" cy="1344"/>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30" name="Picture 29">
            <a:extLst>
              <a:ext uri="{FF2B5EF4-FFF2-40B4-BE49-F238E27FC236}">
                <a16:creationId xmlns:a16="http://schemas.microsoft.com/office/drawing/2014/main" id="{815C43A6-59A0-EA48-A9A5-FB9831448474}"/>
              </a:ext>
            </a:extLst>
          </p:cNvPr>
          <p:cNvPicPr>
            <a:picLocks noChangeAspect="1"/>
          </p:cNvPicPr>
          <p:nvPr/>
        </p:nvPicPr>
        <p:blipFill>
          <a:blip r:embed="rId6"/>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133583388"/>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E8C0E2-1544-E748-AF46-C0BCFB01BA43}"/>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9DCF258A-021B-B04F-B432-657090F709B8}"/>
              </a:ext>
            </a:extLst>
          </p:cNvPr>
          <p:cNvSpPr txBox="1"/>
          <p:nvPr/>
        </p:nvSpPr>
        <p:spPr>
          <a:xfrm>
            <a:off x="-385604" y="2182112"/>
            <a:ext cx="12719174" cy="792011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ctr"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sz="4000" dirty="0">
              <a:solidFill>
                <a:schemeClr val="bg1"/>
              </a:solidFill>
              <a:latin typeface="Chalkduster" panose="03050602040202020205" pitchFamily="66" charset="77"/>
            </a:endParaRPr>
          </a:p>
          <a:p>
            <a:pPr marL="571500" marR="0" indent="-571500" algn="ctr"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Learn more by reading the Aspirations</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t>Profile Brief</a:t>
            </a:r>
            <a:br>
              <a:rPr kumimoji="0" lang="en-US" i="0" u="none" strike="noStrike" cap="none" spc="0" normalizeH="0" baseline="0" dirty="0">
                <a:ln>
                  <a:noFill/>
                </a:ln>
                <a:solidFill>
                  <a:schemeClr val="bg1"/>
                </a:solidFill>
                <a:effectLst/>
                <a:uFillTx/>
                <a:latin typeface="Chalkduster" panose="03050602040202020205" pitchFamily="66" charset="77"/>
                <a:sym typeface="Helvetica Light"/>
              </a:rPr>
            </a:br>
            <a:endParaRPr kumimoji="0" lang="en-US" i="0" u="none" strike="noStrike" cap="none" spc="0" normalizeH="0" baseline="0" dirty="0">
              <a:ln>
                <a:noFill/>
              </a:ln>
              <a:solidFill>
                <a:schemeClr val="bg1"/>
              </a:solidFill>
              <a:effectLst/>
              <a:uFillTx/>
              <a:latin typeface="Chalkduster" panose="03050602040202020205" pitchFamily="66" charset="77"/>
              <a:sym typeface="Helvetica Light"/>
            </a:endParaRPr>
          </a:p>
          <a:p>
            <a:pPr marL="571500" marR="0" indent="-571500" algn="ctr"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Complete the Aspirations Profile</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Self-Assessment.</a:t>
            </a:r>
            <a:br>
              <a:rPr lang="en-US" dirty="0">
                <a:solidFill>
                  <a:schemeClr val="bg1"/>
                </a:solidFill>
                <a:latin typeface="Chalkduster" panose="03050602040202020205" pitchFamily="66" charset="77"/>
              </a:rPr>
            </a:br>
            <a:endParaRPr lang="en-US" dirty="0">
              <a:solidFill>
                <a:schemeClr val="bg1"/>
              </a:solidFill>
              <a:latin typeface="Chalkduster" panose="03050602040202020205" pitchFamily="66" charset="77"/>
            </a:endParaRPr>
          </a:p>
          <a:p>
            <a:pPr marL="571500" marR="0" indent="-571500" algn="ctr"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Explore the following resources on the</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Jefferson Student Voice Website:</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-Aspirations Profile Instructional Strategies</a:t>
            </a:r>
          </a:p>
          <a:p>
            <a:pPr marR="0" algn="ctr" defTabSz="584200" rtl="0" fontAlgn="auto" latinLnBrk="1" hangingPunct="0">
              <a:lnSpc>
                <a:spcPct val="100000"/>
              </a:lnSpc>
              <a:spcBef>
                <a:spcPts val="0"/>
              </a:spcBef>
              <a:spcAft>
                <a:spcPts val="0"/>
              </a:spcAft>
              <a:buClrTx/>
              <a:buSzTx/>
              <a:tabLst/>
            </a:pPr>
            <a:r>
              <a:rPr lang="en-US" dirty="0">
                <a:solidFill>
                  <a:schemeClr val="bg1"/>
                </a:solidFill>
                <a:latin typeface="Chalkduster" panose="03050602040202020205" pitchFamily="66" charset="77"/>
              </a:rPr>
              <a:t>-Aspirations Student Resource</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-Aspirations Profile Educator Reflection</a:t>
            </a:r>
          </a:p>
          <a:p>
            <a:pPr marR="0" algn="ctr" defTabSz="584200" rtl="0" fontAlgn="auto" latinLnBrk="1" hangingPunct="0">
              <a:lnSpc>
                <a:spcPct val="100000"/>
              </a:lnSpc>
              <a:spcBef>
                <a:spcPts val="0"/>
              </a:spcBef>
              <a:spcAft>
                <a:spcPts val="0"/>
              </a:spcAft>
              <a:buClrTx/>
              <a:buSzTx/>
              <a:tabLst/>
            </a:pPr>
            <a:r>
              <a:rPr lang="en-US" dirty="0">
                <a:solidFill>
                  <a:schemeClr val="bg1"/>
                </a:solidFill>
                <a:latin typeface="Chalkduster" panose="03050602040202020205" pitchFamily="66" charset="77"/>
              </a:rPr>
              <a:t>-Aspirations Profile Coaching Questions</a:t>
            </a:r>
          </a:p>
          <a:p>
            <a:pPr marL="571500" marR="0" indent="-571500" algn="ctr"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rgbClr val="FFFF00"/>
              </a:solidFill>
              <a:latin typeface="Chalkduster" panose="03050602040202020205" pitchFamily="66" charset="77"/>
            </a:endParaRPr>
          </a:p>
        </p:txBody>
      </p:sp>
      <p:pic>
        <p:nvPicPr>
          <p:cNvPr id="8" name="Picture 7" descr="A picture containing text, sky, outdoor, sign&#10;&#10;Description automatically generated">
            <a:extLst>
              <a:ext uri="{FF2B5EF4-FFF2-40B4-BE49-F238E27FC236}">
                <a16:creationId xmlns:a16="http://schemas.microsoft.com/office/drawing/2014/main" id="{747BDA04-1E5B-9048-A495-AB8F9A023AA7}"/>
              </a:ext>
            </a:extLst>
          </p:cNvPr>
          <p:cNvPicPr>
            <a:picLocks noChangeAspect="1"/>
          </p:cNvPicPr>
          <p:nvPr/>
        </p:nvPicPr>
        <p:blipFill rotWithShape="1">
          <a:blip r:embed="rId3">
            <a:extLst>
              <a:ext uri="{28A0092B-C50C-407E-A947-70E740481C1C}">
                <a14:useLocalDpi xmlns:a14="http://schemas.microsoft.com/office/drawing/2010/main" val="0"/>
              </a:ext>
            </a:extLst>
          </a:blip>
          <a:srcRect l="8020" r="7353"/>
          <a:stretch/>
        </p:blipFill>
        <p:spPr>
          <a:xfrm rot="21163339">
            <a:off x="922855" y="266855"/>
            <a:ext cx="1913077" cy="2368784"/>
          </a:xfrm>
          <a:prstGeom prst="rect">
            <a:avLst/>
          </a:prstGeom>
          <a:effectLst>
            <a:softEdge rad="73806"/>
          </a:effectLst>
        </p:spPr>
      </p:pic>
      <p:sp>
        <p:nvSpPr>
          <p:cNvPr id="9" name="TextBox 8">
            <a:extLst>
              <a:ext uri="{FF2B5EF4-FFF2-40B4-BE49-F238E27FC236}">
                <a16:creationId xmlns:a16="http://schemas.microsoft.com/office/drawing/2014/main" id="{E3436120-50FE-164A-BB10-F7538AE881C1}"/>
              </a:ext>
            </a:extLst>
          </p:cNvPr>
          <p:cNvSpPr txBox="1"/>
          <p:nvPr/>
        </p:nvSpPr>
        <p:spPr>
          <a:xfrm>
            <a:off x="1879394" y="1093440"/>
            <a:ext cx="10454176" cy="102592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Team Time Tasks </a:t>
            </a: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82800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81A2F9-D85A-8F37-A7B2-F15C5DCA777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5CA7F02A-03D3-4171-6DEE-22FC3E2D0575}"/>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descr="A close-up of a paper&#10;&#10;AI-generated content may be incorrect.">
            <a:extLst>
              <a:ext uri="{FF2B5EF4-FFF2-40B4-BE49-F238E27FC236}">
                <a16:creationId xmlns:a16="http://schemas.microsoft.com/office/drawing/2014/main" id="{5EC88308-873C-97DF-0CB5-6BFC96D260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35664" y="431478"/>
            <a:ext cx="7133472" cy="8890643"/>
          </a:xfrm>
          <a:prstGeom prst="rect">
            <a:avLst/>
          </a:prstGeom>
        </p:spPr>
      </p:pic>
    </p:spTree>
    <p:extLst>
      <p:ext uri="{BB962C8B-B14F-4D97-AF65-F5344CB8AC3E}">
        <p14:creationId xmlns:p14="http://schemas.microsoft.com/office/powerpoint/2010/main" val="9271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4" name="Picture 3" descr="A paper with text on it&#10;&#10;Description automatically generated">
            <a:extLst>
              <a:ext uri="{FF2B5EF4-FFF2-40B4-BE49-F238E27FC236}">
                <a16:creationId xmlns:a16="http://schemas.microsoft.com/office/drawing/2014/main" id="{1BE7C9DB-D698-A579-D3CF-E0C8DCCB9F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802" y="588120"/>
            <a:ext cx="6869106" cy="8577360"/>
          </a:xfrm>
          <a:prstGeom prst="rect">
            <a:avLst/>
          </a:prstGeom>
        </p:spPr>
      </p:pic>
      <p:pic>
        <p:nvPicPr>
          <p:cNvPr id="6" name="Picture 5" descr="A paper with text on it&#10;&#10;Description automatically generated">
            <a:extLst>
              <a:ext uri="{FF2B5EF4-FFF2-40B4-BE49-F238E27FC236}">
                <a16:creationId xmlns:a16="http://schemas.microsoft.com/office/drawing/2014/main" id="{F4A98DEE-A183-F2DC-A018-E3DF3D9DD3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2539" y="1619840"/>
            <a:ext cx="5431459" cy="6513919"/>
          </a:xfrm>
          <a:prstGeom prst="rect">
            <a:avLst/>
          </a:prstGeom>
        </p:spPr>
      </p:pic>
    </p:spTree>
    <p:extLst>
      <p:ext uri="{BB962C8B-B14F-4D97-AF65-F5344CB8AC3E}">
        <p14:creationId xmlns:p14="http://schemas.microsoft.com/office/powerpoint/2010/main" val="3680748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10" name="Picture 9" descr="Graphical user interface, text&#10;&#10;Description automatically generated">
            <a:extLst>
              <a:ext uri="{FF2B5EF4-FFF2-40B4-BE49-F238E27FC236}">
                <a16:creationId xmlns:a16="http://schemas.microsoft.com/office/drawing/2014/main" id="{7244C689-0D19-6DF7-D88E-212EF093D1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0211" y="238490"/>
            <a:ext cx="7079051" cy="9276619"/>
          </a:xfrm>
          <a:prstGeom prst="rect">
            <a:avLst/>
          </a:prstGeom>
        </p:spPr>
      </p:pic>
    </p:spTree>
    <p:extLst>
      <p:ext uri="{BB962C8B-B14F-4D97-AF65-F5344CB8AC3E}">
        <p14:creationId xmlns:p14="http://schemas.microsoft.com/office/powerpoint/2010/main" val="1678651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3"/>
          <a:stretch>
            <a:fillRect/>
          </a:stretch>
        </p:blipFill>
        <p:spPr>
          <a:xfrm rot="10800000" flipH="1" flipV="1">
            <a:off x="233330" y="8847732"/>
            <a:ext cx="1190453" cy="675997"/>
          </a:xfrm>
          <a:prstGeom prst="rect">
            <a:avLst/>
          </a:prstGeom>
        </p:spPr>
      </p:pic>
      <p:pic>
        <p:nvPicPr>
          <p:cNvPr id="6" name="Picture 5" descr="Graphical user interface, application&#10;&#10;Description automatically generated">
            <a:extLst>
              <a:ext uri="{FF2B5EF4-FFF2-40B4-BE49-F238E27FC236}">
                <a16:creationId xmlns:a16="http://schemas.microsoft.com/office/drawing/2014/main" id="{3FADAFDF-4871-C867-A192-4CE8A66B39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645678">
            <a:off x="613244" y="511550"/>
            <a:ext cx="5104128" cy="6651754"/>
          </a:xfrm>
          <a:prstGeom prst="rect">
            <a:avLst/>
          </a:prstGeom>
        </p:spPr>
      </p:pic>
      <p:pic>
        <p:nvPicPr>
          <p:cNvPr id="4" name="Picture 3" descr="A paper with text on it&#10;&#10;AI-generated content may be incorrect.">
            <a:extLst>
              <a:ext uri="{FF2B5EF4-FFF2-40B4-BE49-F238E27FC236}">
                <a16:creationId xmlns:a16="http://schemas.microsoft.com/office/drawing/2014/main" id="{F8A50C62-3602-0407-26CE-0A28638EA5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115985">
            <a:off x="5428913" y="1540225"/>
            <a:ext cx="5104127" cy="6673150"/>
          </a:xfrm>
          <a:prstGeom prst="rect">
            <a:avLst/>
          </a:prstGeom>
        </p:spPr>
      </p:pic>
      <p:pic>
        <p:nvPicPr>
          <p:cNvPr id="7" name="Picture 6" descr="A screenshot of a message&#10;&#10;AI-generated content may be incorrect.">
            <a:extLst>
              <a:ext uri="{FF2B5EF4-FFF2-40B4-BE49-F238E27FC236}">
                <a16:creationId xmlns:a16="http://schemas.microsoft.com/office/drawing/2014/main" id="{3559F887-33F4-7BFB-8B92-6BE91BDA1F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72310">
            <a:off x="7247586" y="3995929"/>
            <a:ext cx="5242322" cy="6651754"/>
          </a:xfrm>
          <a:prstGeom prst="rect">
            <a:avLst/>
          </a:prstGeom>
        </p:spPr>
      </p:pic>
    </p:spTree>
    <p:extLst>
      <p:ext uri="{BB962C8B-B14F-4D97-AF65-F5344CB8AC3E}">
        <p14:creationId xmlns:p14="http://schemas.microsoft.com/office/powerpoint/2010/main" val="40249933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B1D39F-F9FF-F0EB-05FB-78E26E05A7E7}"/>
              </a:ext>
            </a:extLst>
          </p:cNvPr>
          <p:cNvPicPr>
            <a:picLocks noChangeAspect="1"/>
          </p:cNvPicPr>
          <p:nvPr/>
        </p:nvPicPr>
        <p:blipFill>
          <a:blip r:embed="rId2"/>
          <a:stretch>
            <a:fillRect/>
          </a:stretch>
        </p:blipFill>
        <p:spPr>
          <a:xfrm rot="10800000" flipH="1" flipV="1">
            <a:off x="12000847" y="9136349"/>
            <a:ext cx="837037" cy="475310"/>
          </a:xfrm>
          <a:prstGeom prst="rect">
            <a:avLst/>
          </a:prstGeom>
        </p:spPr>
      </p:pic>
      <p:pic>
        <p:nvPicPr>
          <p:cNvPr id="9" name="Picture 8">
            <a:extLst>
              <a:ext uri="{FF2B5EF4-FFF2-40B4-BE49-F238E27FC236}">
                <a16:creationId xmlns:a16="http://schemas.microsoft.com/office/drawing/2014/main" id="{AE3D71DD-580F-5359-90AD-6630EA90D9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422" y="216586"/>
            <a:ext cx="11056456" cy="8712518"/>
          </a:xfrm>
          <a:prstGeom prst="rect">
            <a:avLst/>
          </a:prstGeom>
        </p:spPr>
      </p:pic>
    </p:spTree>
    <p:extLst>
      <p:ext uri="{BB962C8B-B14F-4D97-AF65-F5344CB8AC3E}">
        <p14:creationId xmlns:p14="http://schemas.microsoft.com/office/powerpoint/2010/main" val="3108890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4" name="Picture 3" descr="A diagram of coaching questions&#10;&#10;Description automatically generated">
            <a:extLst>
              <a:ext uri="{FF2B5EF4-FFF2-40B4-BE49-F238E27FC236}">
                <a16:creationId xmlns:a16="http://schemas.microsoft.com/office/drawing/2014/main" id="{8AE9CD63-1EF6-F9CD-C6DD-306C6E1369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911" y="318033"/>
            <a:ext cx="11200977" cy="8382896"/>
          </a:xfrm>
          <a:prstGeom prst="rect">
            <a:avLst/>
          </a:prstGeom>
        </p:spPr>
      </p:pic>
    </p:spTree>
    <p:extLst>
      <p:ext uri="{BB962C8B-B14F-4D97-AF65-F5344CB8AC3E}">
        <p14:creationId xmlns:p14="http://schemas.microsoft.com/office/powerpoint/2010/main" val="1549685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 Box 3">
            <a:extLst>
              <a:ext uri="{FF2B5EF4-FFF2-40B4-BE49-F238E27FC236}">
                <a16:creationId xmlns:a16="http://schemas.microsoft.com/office/drawing/2014/main" id="{4A73AC33-2F83-8145-B270-C3F28212A311}"/>
              </a:ext>
            </a:extLst>
          </p:cNvPr>
          <p:cNvSpPr txBox="1">
            <a:spLocks noChangeArrowheads="1"/>
          </p:cNvSpPr>
          <p:nvPr/>
        </p:nvSpPr>
        <p:spPr bwMode="auto">
          <a:xfrm>
            <a:off x="921850" y="251920"/>
            <a:ext cx="1116109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Website Just For YOU!</a:t>
            </a:r>
            <a:endParaRPr lang="en-US" sz="6000" dirty="0">
              <a:solidFill>
                <a:srgbClr val="FF0000"/>
              </a:solidFill>
              <a:effectLst>
                <a:outerShdw blurRad="50800" dist="38100" dir="2700000">
                  <a:srgbClr val="000000">
                    <a:alpha val="43000"/>
                  </a:srgbClr>
                </a:outerShdw>
              </a:effectLst>
              <a:latin typeface="Chalkduster"/>
              <a:cs typeface="Chalkduster"/>
            </a:endParaRPr>
          </a:p>
        </p:txBody>
      </p:sp>
      <p:sp>
        <p:nvSpPr>
          <p:cNvPr id="4" name="TextBox 3">
            <a:extLst>
              <a:ext uri="{FF2B5EF4-FFF2-40B4-BE49-F238E27FC236}">
                <a16:creationId xmlns:a16="http://schemas.microsoft.com/office/drawing/2014/main" id="{63B445B4-6C7B-F185-E8FB-4A00F0A0580C}"/>
              </a:ext>
            </a:extLst>
          </p:cNvPr>
          <p:cNvSpPr txBox="1"/>
          <p:nvPr/>
        </p:nvSpPr>
        <p:spPr>
          <a:xfrm>
            <a:off x="921850" y="8093810"/>
            <a:ext cx="11362085"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b="0" i="0" dirty="0">
                <a:solidFill>
                  <a:srgbClr val="FFFF00"/>
                </a:solidFill>
                <a:effectLst/>
                <a:latin typeface="Arial" panose="020B0604020202020204" pitchFamily="34" charset="0"/>
                <a:hlinkClick r:id="rId3">
                  <a:extLst>
                    <a:ext uri="{A12FA001-AC4F-418D-AE19-62706E023703}">
                      <ahyp:hlinkClr xmlns:ahyp="http://schemas.microsoft.com/office/drawing/2018/hyperlinkcolor" val="tx"/>
                    </a:ext>
                  </a:extLst>
                </a:hlinkClick>
              </a:rPr>
              <a:t>https://quagliainstitute.org/thomas-jefferson-senior-high</a:t>
            </a:r>
            <a:endParaRPr kumimoji="0" lang="en-US" sz="36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6" name="Picture 5" descr="A qr code with black squares&#10;&#10;Description automatically generated">
            <a:extLst>
              <a:ext uri="{FF2B5EF4-FFF2-40B4-BE49-F238E27FC236}">
                <a16:creationId xmlns:a16="http://schemas.microsoft.com/office/drawing/2014/main" id="{C335779B-237D-57F0-9411-81D2FE3E79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24095" y="1446713"/>
            <a:ext cx="6556605" cy="6535317"/>
          </a:xfrm>
          <a:prstGeom prst="rect">
            <a:avLst/>
          </a:prstGeom>
        </p:spPr>
      </p:pic>
    </p:spTree>
    <p:extLst>
      <p:ext uri="{BB962C8B-B14F-4D97-AF65-F5344CB8AC3E}">
        <p14:creationId xmlns:p14="http://schemas.microsoft.com/office/powerpoint/2010/main" val="2327163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288758"/>
            <a:ext cx="13004799" cy="2497103"/>
          </a:xfrm>
        </p:spPr>
        <p:txBody>
          <a:bodyPr/>
          <a:lstStyle/>
          <a:p>
            <a:pPr lvl="0">
              <a:defRPr sz="1800"/>
            </a:pPr>
            <a:r>
              <a:rPr lang="en-US" sz="7200" dirty="0">
                <a:solidFill>
                  <a:srgbClr val="FFFF00"/>
                </a:solidFill>
                <a:latin typeface="Chalkduster"/>
                <a:ea typeface="Marker Felt"/>
                <a:cs typeface="Chalkduster"/>
                <a:sym typeface="Marker Felt"/>
              </a:rPr>
              <a:t>Challenge Time!</a:t>
            </a:r>
            <a:br>
              <a:rPr lang="en-US" sz="6600" dirty="0">
                <a:solidFill>
                  <a:srgbClr val="FFFF00"/>
                </a:solidFill>
                <a:latin typeface="Chalkduster"/>
                <a:ea typeface="Marker Felt"/>
                <a:cs typeface="Chalkduster"/>
                <a:sym typeface="Marker Felt"/>
              </a:rPr>
            </a:br>
            <a:r>
              <a:rPr lang="en-US" sz="5400" dirty="0">
                <a:solidFill>
                  <a:schemeClr val="bg1"/>
                </a:solidFill>
                <a:latin typeface="Chalkduster"/>
                <a:ea typeface="Marker Felt"/>
                <a:cs typeface="Chalkduster"/>
                <a:sym typeface="Marker Felt"/>
              </a:rPr>
              <a:t>Aspirations Profile</a:t>
            </a:r>
            <a:br>
              <a:rPr lang="en-US" sz="5400" dirty="0">
                <a:solidFill>
                  <a:schemeClr val="bg1"/>
                </a:solidFill>
                <a:latin typeface="Chalkduster"/>
                <a:ea typeface="Marker Felt"/>
                <a:cs typeface="Chalkduster"/>
                <a:sym typeface="Marker Felt"/>
              </a:rPr>
            </a:br>
            <a:r>
              <a:rPr lang="en-US" sz="5400" dirty="0">
                <a:solidFill>
                  <a:schemeClr val="bg1"/>
                </a:solidFill>
                <a:latin typeface="Chalkduster"/>
                <a:ea typeface="Marker Felt"/>
                <a:cs typeface="Chalkduster"/>
                <a:sym typeface="Marker Felt"/>
              </a:rPr>
              <a:t>4-Corners of Reflection</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0846360">
            <a:off x="3684147" y="3491422"/>
            <a:ext cx="5619630" cy="6046890"/>
          </a:xfrm>
          <a:prstGeom prst="rect">
            <a:avLst/>
          </a:prstGeom>
          <a:effectLst>
            <a:softEdge rad="4699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898570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192" y="2679812"/>
            <a:ext cx="6553201" cy="5009574"/>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chemeClr val="bg1"/>
                </a:solidFill>
                <a:latin typeface="Chalkduster"/>
                <a:cs typeface="Chalkduster"/>
              </a:rPr>
              <a:t>Go to the quadrant where </a:t>
            </a:r>
            <a:r>
              <a:rPr lang="en-US" sz="4000" dirty="0">
                <a:solidFill>
                  <a:srgbClr val="FFFF00"/>
                </a:solidFill>
                <a:latin typeface="Chalkduster"/>
                <a:cs typeface="Chalkduster"/>
              </a:rPr>
              <a:t>you</a:t>
            </a:r>
            <a:r>
              <a:rPr lang="en-US" sz="4000" dirty="0">
                <a:solidFill>
                  <a:schemeClr val="bg1"/>
                </a:solidFill>
                <a:latin typeface="Chalkduster"/>
                <a:cs typeface="Chalkduster"/>
              </a:rPr>
              <a:t> spent most of your time as a student.</a:t>
            </a:r>
            <a:br>
              <a:rPr lang="en-US" sz="4000" dirty="0">
                <a:solidFill>
                  <a:schemeClr val="bg1"/>
                </a:solidFill>
                <a:latin typeface="Chalkduster"/>
                <a:cs typeface="Chalkduster"/>
              </a:rPr>
            </a:br>
            <a:r>
              <a:rPr lang="en-US" sz="4000" dirty="0">
                <a:solidFill>
                  <a:schemeClr val="bg1"/>
                </a:solidFill>
                <a:latin typeface="Chalkduster"/>
                <a:cs typeface="Chalkduster"/>
              </a:rPr>
              <a:t> </a:t>
            </a:r>
          </a:p>
          <a:p>
            <a:pPr marL="812787" indent="-812787">
              <a:buFont typeface="Arial"/>
              <a:buChar char="•"/>
            </a:pPr>
            <a:endParaRPr lang="en-US" sz="6300" dirty="0">
              <a:solidFill>
                <a:schemeClr val="bg1"/>
              </a:solidFill>
              <a:latin typeface="Chalkduster"/>
              <a:cs typeface="Chalkduster"/>
            </a:endParaRP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18600">
            <a:off x="885267" y="189491"/>
            <a:ext cx="1956367" cy="2405828"/>
          </a:xfrm>
          <a:prstGeom prst="rect">
            <a:avLst/>
          </a:prstGeom>
          <a:effectLst>
            <a:softEdge rad="254000"/>
          </a:effectLst>
        </p:spPr>
      </p:pic>
      <p:sp>
        <p:nvSpPr>
          <p:cNvPr id="9" name="Text Box 3"/>
          <p:cNvSpPr txBox="1">
            <a:spLocks noChangeArrowheads="1"/>
          </p:cNvSpPr>
          <p:nvPr/>
        </p:nvSpPr>
        <p:spPr bwMode="auto">
          <a:xfrm>
            <a:off x="0" y="513990"/>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828AB021-396F-8440-BA2E-6E025A4CAD5F}"/>
              </a:ext>
            </a:extLst>
          </p:cNvPr>
          <p:cNvSpPr txBox="1"/>
          <p:nvPr/>
        </p:nvSpPr>
        <p:spPr>
          <a:xfrm>
            <a:off x="205193" y="3968425"/>
            <a:ext cx="6553201" cy="5271185"/>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br>
              <a:rPr lang="en-US" sz="4000" dirty="0">
                <a:solidFill>
                  <a:schemeClr val="bg1"/>
                </a:solidFill>
                <a:latin typeface="Chalkduster"/>
                <a:cs typeface="Chalkduster"/>
              </a:rPr>
            </a:br>
            <a:r>
              <a:rPr lang="en-US" sz="4000" dirty="0">
                <a:solidFill>
                  <a:schemeClr val="bg1"/>
                </a:solidFill>
                <a:latin typeface="Chalkduster"/>
                <a:cs typeface="Chalkduster"/>
              </a:rPr>
              <a:t> </a:t>
            </a:r>
            <a:br>
              <a:rPr lang="en-US" sz="4000" dirty="0">
                <a:solidFill>
                  <a:schemeClr val="bg1"/>
                </a:solidFill>
                <a:latin typeface="Chalkduster"/>
                <a:cs typeface="Chalkduster"/>
              </a:rPr>
            </a:br>
            <a:endParaRPr lang="en-US" sz="4000" dirty="0">
              <a:solidFill>
                <a:schemeClr val="bg1"/>
              </a:solidFill>
              <a:latin typeface="Chalkduster"/>
              <a:cs typeface="Chalkduster"/>
            </a:endParaRPr>
          </a:p>
          <a:p>
            <a:r>
              <a:rPr lang="en-US" sz="4000" dirty="0">
                <a:solidFill>
                  <a:schemeClr val="bg1"/>
                </a:solidFill>
                <a:latin typeface="Chalkduster"/>
                <a:cs typeface="Chalkduster"/>
              </a:rPr>
              <a:t>What would have helped you maintain a healthy balance of dreaming &amp; doing?</a:t>
            </a:r>
          </a:p>
        </p:txBody>
      </p:sp>
      <p:pic>
        <p:nvPicPr>
          <p:cNvPr id="5" name="Picture 4" descr="A picture containing diagram&#10;&#10;Description automatically generated">
            <a:extLst>
              <a:ext uri="{FF2B5EF4-FFF2-40B4-BE49-F238E27FC236}">
                <a16:creationId xmlns:a16="http://schemas.microsoft.com/office/drawing/2014/main" id="{B3E2A8E6-AE7F-044D-7DE0-8AF5EE84EB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307663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758" y="4719963"/>
            <a:ext cx="6665495" cy="3778468"/>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rgbClr val="FFFF00"/>
                </a:solidFill>
                <a:latin typeface="Chalkduster"/>
                <a:cs typeface="Chalkduster"/>
              </a:rPr>
              <a:t>What types of things do students in this quadrant say/do?</a:t>
            </a:r>
          </a:p>
          <a:p>
            <a:endParaRPr lang="en-US" sz="6300" dirty="0">
              <a:solidFill>
                <a:schemeClr val="bg1"/>
              </a:solidFill>
              <a:latin typeface="Chalkduster"/>
              <a:cs typeface="Chalkduster"/>
            </a:endParaRP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18980">
            <a:off x="596509" y="168988"/>
            <a:ext cx="1956367" cy="2405828"/>
          </a:xfrm>
          <a:prstGeom prst="rect">
            <a:avLst/>
          </a:prstGeom>
          <a:effectLst>
            <a:softEdge rad="254000"/>
          </a:effectLst>
        </p:spPr>
      </p:pic>
      <p:sp>
        <p:nvSpPr>
          <p:cNvPr id="9" name="Text Box 3"/>
          <p:cNvSpPr txBox="1">
            <a:spLocks noChangeArrowheads="1"/>
          </p:cNvSpPr>
          <p:nvPr/>
        </p:nvSpPr>
        <p:spPr bwMode="auto">
          <a:xfrm>
            <a:off x="-494739" y="562115"/>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FB478CD4-3830-6B4E-A84E-50127E4E4BE6}"/>
              </a:ext>
            </a:extLst>
          </p:cNvPr>
          <p:cNvSpPr txBox="1"/>
          <p:nvPr/>
        </p:nvSpPr>
        <p:spPr>
          <a:xfrm>
            <a:off x="241957" y="2687497"/>
            <a:ext cx="6606680" cy="3162915"/>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chemeClr val="bg1"/>
                </a:solidFill>
                <a:latin typeface="Chalkduster"/>
                <a:cs typeface="Chalkduster"/>
              </a:rPr>
              <a:t>Rotate one corner clockwise.</a:t>
            </a:r>
            <a:br>
              <a:rPr lang="en-US" sz="4000" dirty="0">
                <a:solidFill>
                  <a:schemeClr val="bg1"/>
                </a:solidFill>
                <a:latin typeface="Chalkduster"/>
                <a:cs typeface="Chalkduster"/>
              </a:rPr>
            </a:br>
            <a:endParaRPr lang="en-US" sz="6300" dirty="0">
              <a:solidFill>
                <a:schemeClr val="bg1"/>
              </a:solidFill>
              <a:latin typeface="Chalkduster"/>
              <a:cs typeface="Chalkduster"/>
            </a:endParaRPr>
          </a:p>
        </p:txBody>
      </p:sp>
      <p:pic>
        <p:nvPicPr>
          <p:cNvPr id="12" name="Picture 11" descr="A picture containing diagram&#10;&#10;Description automatically generated">
            <a:extLst>
              <a:ext uri="{FF2B5EF4-FFF2-40B4-BE49-F238E27FC236}">
                <a16:creationId xmlns:a16="http://schemas.microsoft.com/office/drawing/2014/main" id="{8D31046D-CAFC-355D-2909-E650641D61B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134834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758" y="4719963"/>
            <a:ext cx="6665495" cy="4394021"/>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rgbClr val="FFFF00"/>
                </a:solidFill>
                <a:latin typeface="Chalkduster"/>
                <a:cs typeface="Chalkduster"/>
              </a:rPr>
              <a:t>What questions can you ask students who are stuck in this quadrant?</a:t>
            </a:r>
          </a:p>
          <a:p>
            <a:endParaRPr lang="en-US" sz="6300" dirty="0">
              <a:solidFill>
                <a:schemeClr val="bg1"/>
              </a:solidFill>
              <a:latin typeface="Chalkduster"/>
              <a:cs typeface="Chalkduster"/>
            </a:endParaRP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18980">
            <a:off x="596509" y="168988"/>
            <a:ext cx="1956367" cy="2405828"/>
          </a:xfrm>
          <a:prstGeom prst="rect">
            <a:avLst/>
          </a:prstGeom>
          <a:effectLst>
            <a:softEdge rad="254000"/>
          </a:effectLst>
        </p:spPr>
      </p:pic>
      <p:sp>
        <p:nvSpPr>
          <p:cNvPr id="9" name="Text Box 3"/>
          <p:cNvSpPr txBox="1">
            <a:spLocks noChangeArrowheads="1"/>
          </p:cNvSpPr>
          <p:nvPr/>
        </p:nvSpPr>
        <p:spPr bwMode="auto">
          <a:xfrm>
            <a:off x="-494739" y="562115"/>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FB478CD4-3830-6B4E-A84E-50127E4E4BE6}"/>
              </a:ext>
            </a:extLst>
          </p:cNvPr>
          <p:cNvSpPr txBox="1"/>
          <p:nvPr/>
        </p:nvSpPr>
        <p:spPr>
          <a:xfrm>
            <a:off x="241957" y="2687497"/>
            <a:ext cx="6606680" cy="3162915"/>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chemeClr val="bg1"/>
                </a:solidFill>
                <a:latin typeface="Chalkduster"/>
                <a:cs typeface="Chalkduster"/>
              </a:rPr>
              <a:t>Rotate one corner clockwise.</a:t>
            </a:r>
            <a:br>
              <a:rPr lang="en-US" sz="4000" dirty="0">
                <a:solidFill>
                  <a:schemeClr val="bg1"/>
                </a:solidFill>
                <a:latin typeface="Chalkduster"/>
                <a:cs typeface="Chalkduster"/>
              </a:rPr>
            </a:br>
            <a:endParaRPr lang="en-US" sz="6300" dirty="0">
              <a:solidFill>
                <a:schemeClr val="bg1"/>
              </a:solidFill>
              <a:latin typeface="Chalkduster"/>
              <a:cs typeface="Chalkduster"/>
            </a:endParaRPr>
          </a:p>
        </p:txBody>
      </p:sp>
      <p:pic>
        <p:nvPicPr>
          <p:cNvPr id="12" name="Picture 11" descr="A picture containing diagram&#10;&#10;Description automatically generated">
            <a:extLst>
              <a:ext uri="{FF2B5EF4-FFF2-40B4-BE49-F238E27FC236}">
                <a16:creationId xmlns:a16="http://schemas.microsoft.com/office/drawing/2014/main" id="{B0A6C206-CD66-F3F5-6F10-2376988AE7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113947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758" y="4719963"/>
            <a:ext cx="6665495" cy="4394021"/>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rgbClr val="FFFF00"/>
                </a:solidFill>
                <a:latin typeface="Chalkduster"/>
                <a:cs typeface="Chalkduster"/>
              </a:rPr>
              <a:t>What types of actions can you take to support students in this quadrant?</a:t>
            </a:r>
          </a:p>
          <a:p>
            <a:endParaRPr lang="en-US" sz="6300" dirty="0">
              <a:solidFill>
                <a:schemeClr val="bg1"/>
              </a:solidFill>
              <a:latin typeface="Chalkduster"/>
              <a:cs typeface="Chalkduster"/>
            </a:endParaRP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18980">
            <a:off x="596509" y="168988"/>
            <a:ext cx="1956367" cy="2405828"/>
          </a:xfrm>
          <a:prstGeom prst="rect">
            <a:avLst/>
          </a:prstGeom>
          <a:effectLst>
            <a:softEdge rad="254000"/>
          </a:effectLst>
        </p:spPr>
      </p:pic>
      <p:sp>
        <p:nvSpPr>
          <p:cNvPr id="9" name="Text Box 3"/>
          <p:cNvSpPr txBox="1">
            <a:spLocks noChangeArrowheads="1"/>
          </p:cNvSpPr>
          <p:nvPr/>
        </p:nvSpPr>
        <p:spPr bwMode="auto">
          <a:xfrm>
            <a:off x="-494739" y="562115"/>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1" name="TextBox 10">
            <a:extLst>
              <a:ext uri="{FF2B5EF4-FFF2-40B4-BE49-F238E27FC236}">
                <a16:creationId xmlns:a16="http://schemas.microsoft.com/office/drawing/2014/main" id="{FB478CD4-3830-6B4E-A84E-50127E4E4BE6}"/>
              </a:ext>
            </a:extLst>
          </p:cNvPr>
          <p:cNvSpPr txBox="1"/>
          <p:nvPr/>
        </p:nvSpPr>
        <p:spPr>
          <a:xfrm>
            <a:off x="241957" y="2687497"/>
            <a:ext cx="6606680" cy="3162915"/>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000" dirty="0">
                <a:solidFill>
                  <a:schemeClr val="bg1"/>
                </a:solidFill>
                <a:latin typeface="Chalkduster"/>
                <a:cs typeface="Chalkduster"/>
              </a:rPr>
              <a:t>Rotate one corner clockwise.</a:t>
            </a:r>
            <a:br>
              <a:rPr lang="en-US" sz="4000" dirty="0">
                <a:solidFill>
                  <a:schemeClr val="bg1"/>
                </a:solidFill>
                <a:latin typeface="Chalkduster"/>
                <a:cs typeface="Chalkduster"/>
              </a:rPr>
            </a:br>
            <a:endParaRPr lang="en-US" sz="6300" dirty="0">
              <a:solidFill>
                <a:schemeClr val="bg1"/>
              </a:solidFill>
              <a:latin typeface="Chalkduster"/>
              <a:cs typeface="Chalkduster"/>
            </a:endParaRPr>
          </a:p>
        </p:txBody>
      </p:sp>
      <p:pic>
        <p:nvPicPr>
          <p:cNvPr id="12" name="Picture 11" descr="A picture containing diagram&#10;&#10;Description automatically generated">
            <a:extLst>
              <a:ext uri="{FF2B5EF4-FFF2-40B4-BE49-F238E27FC236}">
                <a16:creationId xmlns:a16="http://schemas.microsoft.com/office/drawing/2014/main" id="{64571E93-0D34-778A-C674-0F12EB6B40C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4226306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80621" y="4494784"/>
            <a:ext cx="7327839" cy="210288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rtl="0" latinLnBrk="1" hangingPunct="0"/>
            <a:endParaRPr lang="en-US" sz="6499" dirty="0">
              <a:solidFill>
                <a:schemeClr val="bg1"/>
              </a:solidFill>
              <a:latin typeface="Chalkduster"/>
              <a:ea typeface="Marker Felt"/>
              <a:cs typeface="Chalkduster"/>
              <a:sym typeface="Marker Felt"/>
            </a:endParaRPr>
          </a:p>
          <a:p>
            <a:pPr algn="ctr" rtl="0" latinLnBrk="1" hangingPunct="0"/>
            <a:endParaRPr lang="en-US" sz="6499" dirty="0">
              <a:solidFill>
                <a:schemeClr val="bg1"/>
              </a:solidFill>
              <a:latin typeface="Chalkduster"/>
              <a:ea typeface="Marker Felt"/>
              <a:cs typeface="Chalkduster"/>
              <a:sym typeface="Marker Felt"/>
            </a:endParaRPr>
          </a:p>
        </p:txBody>
      </p:sp>
      <p:pic>
        <p:nvPicPr>
          <p:cNvPr id="7" name="Picture 6" descr="IMG_694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5607" y="529597"/>
            <a:ext cx="11162090" cy="8719729"/>
          </a:xfrm>
          <a:prstGeom prst="rect">
            <a:avLst/>
          </a:prstGeom>
          <a:effectLst>
            <a:softEdge rad="584200"/>
          </a:effectLst>
        </p:spPr>
      </p:pic>
      <p:pic>
        <p:nvPicPr>
          <p:cNvPr id="5" name="Picture 4">
            <a:extLst>
              <a:ext uri="{FF2B5EF4-FFF2-40B4-BE49-F238E27FC236}">
                <a16:creationId xmlns:a16="http://schemas.microsoft.com/office/drawing/2014/main" id="{3D11A836-D906-1A4E-BDD5-35B462FFED0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165721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7F48C2-EA09-E842-A743-A0458C35CECD}"/>
              </a:ext>
            </a:extLst>
          </p:cNvPr>
          <p:cNvSpPr txBox="1">
            <a:spLocks/>
          </p:cNvSpPr>
          <p:nvPr/>
        </p:nvSpPr>
        <p:spPr>
          <a:xfrm>
            <a:off x="443854" y="285750"/>
            <a:ext cx="9967384"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Time to Dig Deeper!</a:t>
            </a:r>
          </a:p>
        </p:txBody>
      </p:sp>
      <p:pic>
        <p:nvPicPr>
          <p:cNvPr id="3" name="Picture 2">
            <a:extLst>
              <a:ext uri="{FF2B5EF4-FFF2-40B4-BE49-F238E27FC236}">
                <a16:creationId xmlns:a16="http://schemas.microsoft.com/office/drawing/2014/main" id="{70CB891A-3C16-9E47-876D-174C4741D3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4600" y="241785"/>
            <a:ext cx="2324100" cy="1841500"/>
          </a:xfrm>
          <a:prstGeom prst="rect">
            <a:avLst/>
          </a:prstGeom>
          <a:effectLst>
            <a:softEdge rad="63500"/>
          </a:effectLst>
        </p:spPr>
      </p:pic>
      <p:pic>
        <p:nvPicPr>
          <p:cNvPr id="7" name="Picture 6">
            <a:extLst>
              <a:ext uri="{FF2B5EF4-FFF2-40B4-BE49-F238E27FC236}">
                <a16:creationId xmlns:a16="http://schemas.microsoft.com/office/drawing/2014/main" id="{9BBD4591-0E47-4A4E-914E-FE746D66118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6" name="Picture 5" descr="A picture containing diagram&#10;&#10;Description automatically generated">
            <a:extLst>
              <a:ext uri="{FF2B5EF4-FFF2-40B4-BE49-F238E27FC236}">
                <a16:creationId xmlns:a16="http://schemas.microsoft.com/office/drawing/2014/main" id="{A5982E45-D019-599C-7355-36DAA09DBE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7742" y="2492188"/>
            <a:ext cx="7552390" cy="6437692"/>
          </a:xfrm>
          <a:prstGeom prst="rect">
            <a:avLst/>
          </a:prstGeom>
          <a:ln w="25400">
            <a:solidFill>
              <a:srgbClr val="FFFF00"/>
            </a:solidFill>
          </a:ln>
        </p:spPr>
      </p:pic>
    </p:spTree>
    <p:extLst>
      <p:ext uri="{BB962C8B-B14F-4D97-AF65-F5344CB8AC3E}">
        <p14:creationId xmlns:p14="http://schemas.microsoft.com/office/powerpoint/2010/main" val="419486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7F48C2-EA09-E842-A743-A0458C35CECD}"/>
              </a:ext>
            </a:extLst>
          </p:cNvPr>
          <p:cNvSpPr txBox="1">
            <a:spLocks/>
          </p:cNvSpPr>
          <p:nvPr/>
        </p:nvSpPr>
        <p:spPr>
          <a:xfrm>
            <a:off x="-947255" y="-485234"/>
            <a:ext cx="13015291"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800" dirty="0">
                <a:solidFill>
                  <a:srgbClr val="FFFF00"/>
                </a:solidFill>
                <a:latin typeface="Chalkduster"/>
                <a:cs typeface="Chalkduster"/>
              </a:rPr>
              <a:t>Aspirations Foldable!!</a:t>
            </a:r>
          </a:p>
        </p:txBody>
      </p:sp>
      <p:pic>
        <p:nvPicPr>
          <p:cNvPr id="3" name="Picture 2" descr="Timeline&#10;&#10;Description automatically generated">
            <a:extLst>
              <a:ext uri="{FF2B5EF4-FFF2-40B4-BE49-F238E27FC236}">
                <a16:creationId xmlns:a16="http://schemas.microsoft.com/office/drawing/2014/main" id="{8784E162-3B03-724E-BBB1-68A81DDD6B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5199" y="1230283"/>
            <a:ext cx="5141201" cy="6662689"/>
          </a:xfrm>
          <a:prstGeom prst="rect">
            <a:avLst/>
          </a:prstGeom>
        </p:spPr>
      </p:pic>
      <p:cxnSp>
        <p:nvCxnSpPr>
          <p:cNvPr id="19" name="Straight Connector 18">
            <a:extLst>
              <a:ext uri="{FF2B5EF4-FFF2-40B4-BE49-F238E27FC236}">
                <a16:creationId xmlns:a16="http://schemas.microsoft.com/office/drawing/2014/main" id="{D6951165-D18F-E241-BD1E-5C3FFC43ECAA}"/>
              </a:ext>
            </a:extLst>
          </p:cNvPr>
          <p:cNvCxnSpPr>
            <a:cxnSpLocks/>
          </p:cNvCxnSpPr>
          <p:nvPr/>
        </p:nvCxnSpPr>
        <p:spPr>
          <a:xfrm>
            <a:off x="2930434" y="1314401"/>
            <a:ext cx="0" cy="1537656"/>
          </a:xfrm>
          <a:prstGeom prst="line">
            <a:avLst/>
          </a:prstGeom>
          <a:ln w="1270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26" name="Straight Connector 25">
            <a:extLst>
              <a:ext uri="{FF2B5EF4-FFF2-40B4-BE49-F238E27FC236}">
                <a16:creationId xmlns:a16="http://schemas.microsoft.com/office/drawing/2014/main" id="{297FDE3C-A7CE-4C4D-A6B0-5E536C1FFFDA}"/>
              </a:ext>
            </a:extLst>
          </p:cNvPr>
          <p:cNvCxnSpPr>
            <a:cxnSpLocks/>
          </p:cNvCxnSpPr>
          <p:nvPr/>
        </p:nvCxnSpPr>
        <p:spPr>
          <a:xfrm>
            <a:off x="372885" y="6185758"/>
            <a:ext cx="4982886" cy="0"/>
          </a:xfrm>
          <a:prstGeom prst="line">
            <a:avLst/>
          </a:prstGeom>
          <a:ln w="127000">
            <a:solidFill>
              <a:srgbClr val="00B0F0"/>
            </a:solidFill>
          </a:ln>
        </p:spPr>
        <p:style>
          <a:lnRef idx="2">
            <a:schemeClr val="accent4"/>
          </a:lnRef>
          <a:fillRef idx="0">
            <a:schemeClr val="accent4"/>
          </a:fillRef>
          <a:effectRef idx="1">
            <a:schemeClr val="accent4"/>
          </a:effectRef>
          <a:fontRef idx="minor">
            <a:schemeClr val="tx1"/>
          </a:fontRef>
        </p:style>
      </p:cxnSp>
      <p:sp>
        <p:nvSpPr>
          <p:cNvPr id="34" name="TextBox 33">
            <a:extLst>
              <a:ext uri="{FF2B5EF4-FFF2-40B4-BE49-F238E27FC236}">
                <a16:creationId xmlns:a16="http://schemas.microsoft.com/office/drawing/2014/main" id="{CEDEFD09-819A-7845-8185-7850C8C56D7B}"/>
              </a:ext>
            </a:extLst>
          </p:cNvPr>
          <p:cNvSpPr txBox="1"/>
          <p:nvPr/>
        </p:nvSpPr>
        <p:spPr>
          <a:xfrm>
            <a:off x="3551175" y="8195961"/>
            <a:ext cx="1005083"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0000"/>
                </a:solidFill>
                <a:effectLst/>
                <a:uFillTx/>
                <a:latin typeface="Chalkduster" panose="03050602040202020205" pitchFamily="66" charset="77"/>
                <a:sym typeface="Helvetica Light"/>
              </a:rPr>
              <a:t>Cut</a:t>
            </a:r>
          </a:p>
        </p:txBody>
      </p:sp>
      <p:sp>
        <p:nvSpPr>
          <p:cNvPr id="35" name="TextBox 34">
            <a:extLst>
              <a:ext uri="{FF2B5EF4-FFF2-40B4-BE49-F238E27FC236}">
                <a16:creationId xmlns:a16="http://schemas.microsoft.com/office/drawing/2014/main" id="{8D390397-AC8F-E449-AAAA-076DF7B1ED24}"/>
              </a:ext>
            </a:extLst>
          </p:cNvPr>
          <p:cNvSpPr txBox="1"/>
          <p:nvPr/>
        </p:nvSpPr>
        <p:spPr>
          <a:xfrm>
            <a:off x="1480007" y="8199969"/>
            <a:ext cx="1354538" cy="65659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dirty="0">
                <a:solidFill>
                  <a:srgbClr val="00B0F0"/>
                </a:solidFill>
                <a:latin typeface="Chalkduster" panose="03050602040202020205" pitchFamily="66" charset="77"/>
              </a:rPr>
              <a:t>Fold</a:t>
            </a:r>
            <a:endParaRPr kumimoji="0" lang="en-US" sz="3600" b="0" i="0" u="none" strike="noStrike" cap="none" spc="0" normalizeH="0" baseline="0" dirty="0">
              <a:ln>
                <a:noFill/>
              </a:ln>
              <a:solidFill>
                <a:srgbClr val="00B0F0"/>
              </a:solidFill>
              <a:effectLst/>
              <a:uFillTx/>
              <a:latin typeface="Chalkduster" panose="03050602040202020205" pitchFamily="66" charset="77"/>
              <a:sym typeface="Helvetica Light"/>
            </a:endParaRPr>
          </a:p>
        </p:txBody>
      </p:sp>
      <p:pic>
        <p:nvPicPr>
          <p:cNvPr id="20" name="Picture 19">
            <a:extLst>
              <a:ext uri="{FF2B5EF4-FFF2-40B4-BE49-F238E27FC236}">
                <a16:creationId xmlns:a16="http://schemas.microsoft.com/office/drawing/2014/main" id="{B2856D36-0B2A-B246-9B50-27479533587F}"/>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cxnSp>
        <p:nvCxnSpPr>
          <p:cNvPr id="23" name="Straight Connector 22">
            <a:extLst>
              <a:ext uri="{FF2B5EF4-FFF2-40B4-BE49-F238E27FC236}">
                <a16:creationId xmlns:a16="http://schemas.microsoft.com/office/drawing/2014/main" id="{2EB62297-EFB8-2048-BA3D-E15D6D43DB86}"/>
              </a:ext>
            </a:extLst>
          </p:cNvPr>
          <p:cNvCxnSpPr>
            <a:cxnSpLocks/>
          </p:cNvCxnSpPr>
          <p:nvPr/>
        </p:nvCxnSpPr>
        <p:spPr>
          <a:xfrm>
            <a:off x="2930434" y="6234744"/>
            <a:ext cx="0" cy="1537656"/>
          </a:xfrm>
          <a:prstGeom prst="line">
            <a:avLst/>
          </a:prstGeom>
          <a:ln w="127000">
            <a:solidFill>
              <a:srgbClr val="FF0000"/>
            </a:solidFill>
          </a:ln>
        </p:spPr>
        <p:style>
          <a:lnRef idx="2">
            <a:schemeClr val="accent2"/>
          </a:lnRef>
          <a:fillRef idx="0">
            <a:schemeClr val="accent2"/>
          </a:fillRef>
          <a:effectRef idx="1">
            <a:schemeClr val="accent2"/>
          </a:effectRef>
          <a:fontRef idx="minor">
            <a:schemeClr val="tx1"/>
          </a:fontRef>
        </p:style>
      </p:cxnSp>
      <p:cxnSp>
        <p:nvCxnSpPr>
          <p:cNvPr id="25" name="Straight Connector 24">
            <a:extLst>
              <a:ext uri="{FF2B5EF4-FFF2-40B4-BE49-F238E27FC236}">
                <a16:creationId xmlns:a16="http://schemas.microsoft.com/office/drawing/2014/main" id="{9509F57E-7AF4-E048-9CCF-947E29C5E24D}"/>
              </a:ext>
            </a:extLst>
          </p:cNvPr>
          <p:cNvCxnSpPr>
            <a:cxnSpLocks/>
          </p:cNvCxnSpPr>
          <p:nvPr/>
        </p:nvCxnSpPr>
        <p:spPr>
          <a:xfrm>
            <a:off x="394657" y="2811187"/>
            <a:ext cx="4982886" cy="0"/>
          </a:xfrm>
          <a:prstGeom prst="line">
            <a:avLst/>
          </a:prstGeom>
          <a:ln w="127000">
            <a:solidFill>
              <a:srgbClr val="00B0F0"/>
            </a:solidFill>
          </a:ln>
        </p:spPr>
        <p:style>
          <a:lnRef idx="2">
            <a:schemeClr val="accent4"/>
          </a:lnRef>
          <a:fillRef idx="0">
            <a:schemeClr val="accent4"/>
          </a:fillRef>
          <a:effectRef idx="1">
            <a:schemeClr val="accent4"/>
          </a:effectRef>
          <a:fontRef idx="minor">
            <a:schemeClr val="tx1"/>
          </a:fontRef>
        </p:style>
      </p:cxnSp>
      <p:pic>
        <p:nvPicPr>
          <p:cNvPr id="30" name="Picture 29">
            <a:extLst>
              <a:ext uri="{FF2B5EF4-FFF2-40B4-BE49-F238E27FC236}">
                <a16:creationId xmlns:a16="http://schemas.microsoft.com/office/drawing/2014/main" id="{F2031430-A672-0D40-9A51-C2ECD4836FD0}"/>
              </a:ext>
            </a:extLst>
          </p:cNvPr>
          <p:cNvPicPr>
            <a:picLocks noChangeAspect="1"/>
          </p:cNvPicPr>
          <p:nvPr/>
        </p:nvPicPr>
        <p:blipFill rotWithShape="1">
          <a:blip r:embed="rId4">
            <a:extLst>
              <a:ext uri="{28A0092B-C50C-407E-A947-70E740481C1C}">
                <a14:useLocalDpi xmlns:a14="http://schemas.microsoft.com/office/drawing/2010/main" val="0"/>
              </a:ext>
            </a:extLst>
          </a:blip>
          <a:srcRect t="11724" r="2586" b="5517"/>
          <a:stretch/>
        </p:blipFill>
        <p:spPr>
          <a:xfrm rot="5400000">
            <a:off x="4965944" y="3023665"/>
            <a:ext cx="7976420" cy="5082320"/>
          </a:xfrm>
          <a:prstGeom prst="rect">
            <a:avLst/>
          </a:prstGeom>
          <a:ln>
            <a:noFill/>
          </a:ln>
          <a:effectLst>
            <a:softEdge rad="112500"/>
          </a:effectLst>
        </p:spPr>
      </p:pic>
      <p:sp>
        <p:nvSpPr>
          <p:cNvPr id="36" name="TextBox 35">
            <a:extLst>
              <a:ext uri="{FF2B5EF4-FFF2-40B4-BE49-F238E27FC236}">
                <a16:creationId xmlns:a16="http://schemas.microsoft.com/office/drawing/2014/main" id="{3B4F0984-651D-F344-B4C8-C210C775E5FF}"/>
              </a:ext>
            </a:extLst>
          </p:cNvPr>
          <p:cNvSpPr txBox="1"/>
          <p:nvPr/>
        </p:nvSpPr>
        <p:spPr>
          <a:xfrm rot="20902676">
            <a:off x="9798678" y="7996258"/>
            <a:ext cx="2574423"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2800" b="0" i="0" u="none" strike="noStrike" cap="none" spc="0" normalizeH="0" baseline="0" dirty="0">
                <a:ln>
                  <a:noFill/>
                </a:ln>
                <a:solidFill>
                  <a:srgbClr val="FFFF00"/>
                </a:solidFill>
                <a:effectLst/>
                <a:uFillTx/>
                <a:latin typeface="Chalkduster" panose="03050602040202020205" pitchFamily="66" charset="77"/>
                <a:sym typeface="Helvetica Light"/>
              </a:rPr>
              <a:t>Perspiration</a:t>
            </a:r>
          </a:p>
        </p:txBody>
      </p:sp>
      <p:sp>
        <p:nvSpPr>
          <p:cNvPr id="37" name="TextBox 36">
            <a:extLst>
              <a:ext uri="{FF2B5EF4-FFF2-40B4-BE49-F238E27FC236}">
                <a16:creationId xmlns:a16="http://schemas.microsoft.com/office/drawing/2014/main" id="{4335D770-654C-0B4E-9ACC-9F1C7B57E742}"/>
              </a:ext>
            </a:extLst>
          </p:cNvPr>
          <p:cNvSpPr txBox="1"/>
          <p:nvPr/>
        </p:nvSpPr>
        <p:spPr>
          <a:xfrm rot="20949069">
            <a:off x="5673736" y="8322830"/>
            <a:ext cx="2420534"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2800" dirty="0">
                <a:solidFill>
                  <a:srgbClr val="FFFF00"/>
                </a:solidFill>
                <a:latin typeface="Chalkduster" panose="03050602040202020205" pitchFamily="66" charset="77"/>
              </a:rPr>
              <a:t>Hibern</a:t>
            </a:r>
            <a:r>
              <a:rPr kumimoji="0" lang="en-US" sz="2800" b="0" i="0" u="none" strike="noStrike" cap="none" spc="0" normalizeH="0" baseline="0" dirty="0">
                <a:ln>
                  <a:noFill/>
                </a:ln>
                <a:solidFill>
                  <a:srgbClr val="FFFF00"/>
                </a:solidFill>
                <a:effectLst/>
                <a:uFillTx/>
                <a:latin typeface="Chalkduster" panose="03050602040202020205" pitchFamily="66" charset="77"/>
                <a:sym typeface="Helvetica Light"/>
              </a:rPr>
              <a:t>ation</a:t>
            </a:r>
          </a:p>
        </p:txBody>
      </p:sp>
      <p:sp>
        <p:nvSpPr>
          <p:cNvPr id="38" name="TextBox 37">
            <a:extLst>
              <a:ext uri="{FF2B5EF4-FFF2-40B4-BE49-F238E27FC236}">
                <a16:creationId xmlns:a16="http://schemas.microsoft.com/office/drawing/2014/main" id="{DECAE7A2-EFF3-314A-A914-4FB6F3972A1B}"/>
              </a:ext>
            </a:extLst>
          </p:cNvPr>
          <p:cNvSpPr txBox="1"/>
          <p:nvPr/>
        </p:nvSpPr>
        <p:spPr>
          <a:xfrm rot="1269313">
            <a:off x="5603469" y="2270374"/>
            <a:ext cx="2648161"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2800" dirty="0">
                <a:solidFill>
                  <a:srgbClr val="FFFF00"/>
                </a:solidFill>
                <a:latin typeface="Chalkduster" panose="03050602040202020205" pitchFamily="66" charset="77"/>
              </a:rPr>
              <a:t>Imagin</a:t>
            </a:r>
            <a:r>
              <a:rPr kumimoji="0" lang="en-US" sz="2800" b="0" i="0" u="none" strike="noStrike" cap="none" spc="0" normalizeH="0" baseline="0" dirty="0">
                <a:ln>
                  <a:noFill/>
                </a:ln>
                <a:solidFill>
                  <a:srgbClr val="FFFF00"/>
                </a:solidFill>
                <a:effectLst/>
                <a:uFillTx/>
                <a:latin typeface="Chalkduster" panose="03050602040202020205" pitchFamily="66" charset="77"/>
                <a:sym typeface="Helvetica Light"/>
              </a:rPr>
              <a:t>ation</a:t>
            </a:r>
          </a:p>
        </p:txBody>
      </p:sp>
      <p:sp>
        <p:nvSpPr>
          <p:cNvPr id="39" name="TextBox 38">
            <a:extLst>
              <a:ext uri="{FF2B5EF4-FFF2-40B4-BE49-F238E27FC236}">
                <a16:creationId xmlns:a16="http://schemas.microsoft.com/office/drawing/2014/main" id="{6462AC70-AF8A-D245-8AD7-0B7EFB3703AE}"/>
              </a:ext>
            </a:extLst>
          </p:cNvPr>
          <p:cNvSpPr txBox="1"/>
          <p:nvPr/>
        </p:nvSpPr>
        <p:spPr>
          <a:xfrm rot="1247620">
            <a:off x="10012829" y="4251572"/>
            <a:ext cx="2173672" cy="5334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2800" dirty="0">
                <a:solidFill>
                  <a:srgbClr val="FFFF00"/>
                </a:solidFill>
                <a:latin typeface="Chalkduster" panose="03050602040202020205" pitchFamily="66" charset="77"/>
              </a:rPr>
              <a:t>Aspira</a:t>
            </a:r>
            <a:r>
              <a:rPr kumimoji="0" lang="en-US" sz="2800" b="0" i="0" u="none" strike="noStrike" cap="none" spc="0" normalizeH="0" baseline="0" dirty="0">
                <a:ln>
                  <a:noFill/>
                </a:ln>
                <a:solidFill>
                  <a:srgbClr val="FFFF00"/>
                </a:solidFill>
                <a:effectLst/>
                <a:uFillTx/>
                <a:latin typeface="Chalkduster" panose="03050602040202020205" pitchFamily="66" charset="77"/>
                <a:sym typeface="Helvetica Light"/>
              </a:rPr>
              <a:t>tion</a:t>
            </a:r>
          </a:p>
        </p:txBody>
      </p:sp>
    </p:spTree>
    <p:extLst>
      <p:ext uri="{BB962C8B-B14F-4D97-AF65-F5344CB8AC3E}">
        <p14:creationId xmlns:p14="http://schemas.microsoft.com/office/powerpoint/2010/main" val="2555753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8" name="Group 27"/>
          <p:cNvGrpSpPr>
            <a:grpSpLocks/>
          </p:cNvGrpSpPr>
          <p:nvPr/>
        </p:nvGrpSpPr>
        <p:grpSpPr bwMode="auto">
          <a:xfrm>
            <a:off x="1739900" y="4770438"/>
            <a:ext cx="3898900" cy="3898900"/>
            <a:chOff x="0" y="0"/>
            <a:chExt cx="2456" cy="2456"/>
          </a:xfrm>
        </p:grpSpPr>
        <p:grpSp>
          <p:nvGrpSpPr>
            <p:cNvPr id="9" name="Group 25"/>
            <p:cNvGrpSpPr>
              <a:grpSpLocks/>
            </p:cNvGrpSpPr>
            <p:nvPr/>
          </p:nvGrpSpPr>
          <p:grpSpPr bwMode="auto">
            <a:xfrm>
              <a:off x="0" y="0"/>
              <a:ext cx="2456" cy="2456"/>
              <a:chOff x="0" y="0"/>
              <a:chExt cx="2456" cy="2456"/>
            </a:xfrm>
          </p:grpSpPr>
          <p:sp>
            <p:nvSpPr>
              <p:cNvPr id="2071" name="Rectangle 23"/>
              <p:cNvSpPr>
                <a:spLocks/>
              </p:cNvSpPr>
              <p:nvPr/>
            </p:nvSpPr>
            <p:spPr bwMode="auto">
              <a:xfrm>
                <a:off x="0" y="0"/>
                <a:ext cx="2456" cy="2456"/>
              </a:xfrm>
              <a:prstGeom prst="rect">
                <a:avLst/>
              </a:prstGeom>
              <a:gradFill rotWithShape="0">
                <a:gsLst>
                  <a:gs pos="0">
                    <a:srgbClr val="007F5B"/>
                  </a:gs>
                  <a:gs pos="50000">
                    <a:srgbClr val="00B886"/>
                  </a:gs>
                  <a:gs pos="100000">
                    <a:srgbClr val="00DBA1"/>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pPr algn="ctr" defTabSz="584200" rtl="0"/>
                <a:endParaRPr lang="en-US"/>
              </a:p>
            </p:txBody>
          </p:sp>
          <p:sp>
            <p:nvSpPr>
              <p:cNvPr id="2072" name="Rectangle 24"/>
              <p:cNvSpPr>
                <a:spLocks/>
              </p:cNvSpPr>
              <p:nvPr/>
            </p:nvSpPr>
            <p:spPr bwMode="auto">
              <a:xfrm>
                <a:off x="195" y="166"/>
                <a:ext cx="2057"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duster" panose="03050602040202020205" pitchFamily="66" charset="77"/>
                    <a:ea typeface="Times New Roman Bold" charset="0"/>
                    <a:cs typeface="Times New Roman Bold" charset="0"/>
                    <a:sym typeface="Times New Roman Bold" charset="0"/>
                  </a:rPr>
                  <a:t>Hibernation</a:t>
                </a:r>
              </a:p>
            </p:txBody>
          </p:sp>
        </p:grpSp>
        <p:pic>
          <p:nvPicPr>
            <p:cNvPr id="2074" name="Picture 26"/>
            <p:cNvPicPr>
              <a:picLocks noChangeAspect="1" noChangeArrowheads="1"/>
            </p:cNvPicPr>
            <p:nvPr/>
          </p:nvPicPr>
          <p:blipFill>
            <a:blip r:embed="rId2"/>
            <a:srcRect/>
            <a:stretch>
              <a:fillRect/>
            </a:stretch>
          </p:blipFill>
          <p:spPr bwMode="auto">
            <a:xfrm>
              <a:off x="722" y="753"/>
              <a:ext cx="973" cy="1232"/>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5E55D54A-DFBA-DD4A-8589-DDCF963447C4}"/>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96634931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1" name="Picture 10">
            <a:extLst>
              <a:ext uri="{FF2B5EF4-FFF2-40B4-BE49-F238E27FC236}">
                <a16:creationId xmlns:a16="http://schemas.microsoft.com/office/drawing/2014/main" id="{90D86D6C-1612-3A48-BA30-A9E3B1D35D09}"/>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0CCC6F2A-5DEA-8417-29B0-98896CE69CD6}"/>
              </a:ext>
            </a:extLst>
          </p:cNvPr>
          <p:cNvSpPr txBox="1"/>
          <p:nvPr/>
        </p:nvSpPr>
        <p:spPr>
          <a:xfrm>
            <a:off x="2129579" y="2124368"/>
            <a:ext cx="9753600" cy="398057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https://vimeo.com/789017891/1c391b7d0a</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YouTube</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https://youtu.be/qPYqaBvwhy8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88741068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7F48C2-EA09-E842-A743-A0458C35CECD}"/>
              </a:ext>
            </a:extLst>
          </p:cNvPr>
          <p:cNvSpPr txBox="1">
            <a:spLocks/>
          </p:cNvSpPr>
          <p:nvPr/>
        </p:nvSpPr>
        <p:spPr>
          <a:xfrm>
            <a:off x="3059084" y="92040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On a</a:t>
            </a:r>
            <a:br>
              <a:rPr lang="en-US" sz="6000" dirty="0">
                <a:solidFill>
                  <a:srgbClr val="FFFF00"/>
                </a:solidFill>
                <a:latin typeface="Chalkduster"/>
                <a:cs typeface="Chalkduster"/>
              </a:rPr>
            </a:br>
            <a:r>
              <a:rPr lang="en-US" sz="6000" dirty="0">
                <a:solidFill>
                  <a:srgbClr val="FFFF00"/>
                </a:solidFill>
                <a:latin typeface="Chalkduster"/>
                <a:cs typeface="Chalkduster"/>
              </a:rPr>
              <a:t>Notecard…</a:t>
            </a:r>
          </a:p>
        </p:txBody>
      </p:sp>
      <p:pic>
        <p:nvPicPr>
          <p:cNvPr id="3" name="Picture 2">
            <a:extLst>
              <a:ext uri="{FF2B5EF4-FFF2-40B4-BE49-F238E27FC236}">
                <a16:creationId xmlns:a16="http://schemas.microsoft.com/office/drawing/2014/main" id="{37962F65-2C5E-6841-927B-9EF597A85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17477">
            <a:off x="411761" y="182918"/>
            <a:ext cx="5916987" cy="9202036"/>
          </a:xfrm>
          <a:prstGeom prst="rect">
            <a:avLst/>
          </a:prstGeom>
          <a:effectLst>
            <a:softEdge rad="431800"/>
          </a:effectLst>
        </p:spPr>
      </p:pic>
      <p:sp>
        <p:nvSpPr>
          <p:cNvPr id="6" name="Title 1">
            <a:extLst>
              <a:ext uri="{FF2B5EF4-FFF2-40B4-BE49-F238E27FC236}">
                <a16:creationId xmlns:a16="http://schemas.microsoft.com/office/drawing/2014/main" id="{BF5D7193-05C3-2740-BD42-8D552AA906D0}"/>
              </a:ext>
            </a:extLst>
          </p:cNvPr>
          <p:cNvSpPr txBox="1">
            <a:spLocks/>
          </p:cNvSpPr>
          <p:nvPr/>
        </p:nvSpPr>
        <p:spPr>
          <a:xfrm>
            <a:off x="3003452" y="3789578"/>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000" dirty="0">
                <a:solidFill>
                  <a:srgbClr val="FFFF00"/>
                </a:solidFill>
                <a:latin typeface="Chalkduster"/>
                <a:cs typeface="Chalkduster"/>
              </a:rPr>
              <a:t>Write one word</a:t>
            </a:r>
            <a:br>
              <a:rPr lang="en-US" sz="4000" dirty="0">
                <a:solidFill>
                  <a:srgbClr val="FFFF00"/>
                </a:solidFill>
                <a:latin typeface="Chalkduster"/>
                <a:cs typeface="Chalkduster"/>
              </a:rPr>
            </a:br>
            <a:r>
              <a:rPr lang="en-US" sz="4000" dirty="0">
                <a:solidFill>
                  <a:srgbClr val="FFFF00"/>
                </a:solidFill>
                <a:latin typeface="Chalkduster"/>
                <a:cs typeface="Chalkduster"/>
              </a:rPr>
              <a:t>describing students</a:t>
            </a:r>
            <a:br>
              <a:rPr lang="en-US" sz="4000" dirty="0">
                <a:solidFill>
                  <a:srgbClr val="FFFF00"/>
                </a:solidFill>
                <a:latin typeface="Chalkduster"/>
                <a:cs typeface="Chalkduster"/>
              </a:rPr>
            </a:br>
            <a:r>
              <a:rPr lang="en-US" sz="4000" dirty="0">
                <a:solidFill>
                  <a:srgbClr val="FFFF00"/>
                </a:solidFill>
                <a:latin typeface="Chalkduster"/>
                <a:cs typeface="Chalkduster"/>
              </a:rPr>
              <a:t>in Hibernation.</a:t>
            </a:r>
          </a:p>
        </p:txBody>
      </p:sp>
      <p:sp>
        <p:nvSpPr>
          <p:cNvPr id="7" name="Title 1">
            <a:extLst>
              <a:ext uri="{FF2B5EF4-FFF2-40B4-BE49-F238E27FC236}">
                <a16:creationId xmlns:a16="http://schemas.microsoft.com/office/drawing/2014/main" id="{07A576AC-97D6-5C40-876E-9B173E885B11}"/>
              </a:ext>
            </a:extLst>
          </p:cNvPr>
          <p:cNvSpPr txBox="1">
            <a:spLocks/>
          </p:cNvSpPr>
          <p:nvPr/>
        </p:nvSpPr>
        <p:spPr>
          <a:xfrm>
            <a:off x="3480261" y="619621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ctr" defTabSz="914400" rtl="0">
              <a:lnSpc>
                <a:spcPct val="130000"/>
              </a:lnSpc>
            </a:pPr>
            <a:endParaRPr lang="en-US" sz="4000" dirty="0">
              <a:solidFill>
                <a:srgbClr val="FFFF00"/>
              </a:solidFill>
              <a:latin typeface="Chalkduster"/>
              <a:cs typeface="Chalkduster"/>
            </a:endParaRPr>
          </a:p>
        </p:txBody>
      </p:sp>
      <p:pic>
        <p:nvPicPr>
          <p:cNvPr id="9" name="Picture 8">
            <a:extLst>
              <a:ext uri="{FF2B5EF4-FFF2-40B4-BE49-F238E27FC236}">
                <a16:creationId xmlns:a16="http://schemas.microsoft.com/office/drawing/2014/main" id="{D735670B-09DA-104D-92AB-24231C2814B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55580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423333" y="4933048"/>
            <a:ext cx="12192001" cy="3271828"/>
          </a:xfrm>
        </p:spPr>
        <p:txBody>
          <a:bodyPr anchor="ctr"/>
          <a:lstStyle/>
          <a:p>
            <a:pPr>
              <a:lnSpc>
                <a:spcPct val="130000"/>
              </a:lnSpc>
            </a:pPr>
            <a:r>
              <a:rPr lang="en-US" sz="3200" dirty="0">
                <a:solidFill>
                  <a:schemeClr val="bg1"/>
                </a:solidFill>
                <a:latin typeface="Chalkduster"/>
                <a:cs typeface="Chalkduster"/>
              </a:rPr>
              <a:t>One person holds the deck of cards up to their forehead (do not look at the cards).</a:t>
            </a:r>
            <a:br>
              <a:rPr lang="en-US" sz="3200" dirty="0">
                <a:solidFill>
                  <a:schemeClr val="bg1"/>
                </a:solidFill>
                <a:latin typeface="Chalkduster"/>
                <a:cs typeface="Chalkduster"/>
              </a:rPr>
            </a:br>
            <a:br>
              <a:rPr lang="en-US" sz="3200" dirty="0">
                <a:solidFill>
                  <a:schemeClr val="bg1"/>
                </a:solidFill>
                <a:latin typeface="Chalkduster"/>
                <a:cs typeface="Chalkduster"/>
              </a:rPr>
            </a:br>
            <a:r>
              <a:rPr lang="en-US" sz="3200" dirty="0">
                <a:solidFill>
                  <a:schemeClr val="bg1"/>
                </a:solidFill>
                <a:latin typeface="Chalkduster"/>
                <a:cs typeface="Chalkduster"/>
              </a:rPr>
              <a:t>Team members will describe what is on the card, without using the actual words on the card.</a:t>
            </a:r>
            <a:br>
              <a:rPr lang="en-US" sz="3200" dirty="0">
                <a:solidFill>
                  <a:schemeClr val="bg1"/>
                </a:solidFill>
                <a:latin typeface="Chalkduster"/>
                <a:cs typeface="Chalkduster"/>
              </a:rPr>
            </a:br>
            <a:br>
              <a:rPr lang="en-US" sz="3200" dirty="0">
                <a:solidFill>
                  <a:schemeClr val="bg1"/>
                </a:solidFill>
                <a:latin typeface="Chalkduster"/>
                <a:cs typeface="Chalkduster"/>
              </a:rPr>
            </a:br>
            <a:r>
              <a:rPr lang="en-US" sz="3200" dirty="0">
                <a:solidFill>
                  <a:schemeClr val="bg1"/>
                </a:solidFill>
                <a:latin typeface="Chalkduster"/>
                <a:cs typeface="Chalkduster"/>
              </a:rPr>
              <a:t>After a card is correctly guessed, pass the deck to the left. See how quickly you can get through your team deck of cards!</a:t>
            </a:r>
          </a:p>
        </p:txBody>
      </p:sp>
      <p:sp>
        <p:nvSpPr>
          <p:cNvPr id="8" name="Title 1"/>
          <p:cNvSpPr txBox="1">
            <a:spLocks/>
          </p:cNvSpPr>
          <p:nvPr/>
        </p:nvSpPr>
        <p:spPr>
          <a:xfrm>
            <a:off x="2177119" y="0"/>
            <a:ext cx="8365375"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600" dirty="0">
                <a:solidFill>
                  <a:srgbClr val="FFFF00"/>
                </a:solidFill>
                <a:latin typeface="Chalkduster"/>
                <a:cs typeface="Chalkduster"/>
              </a:rPr>
              <a:t>Challenge Time!</a:t>
            </a:r>
          </a:p>
        </p:txBody>
      </p:sp>
      <p:sp>
        <p:nvSpPr>
          <p:cNvPr id="9" name="Title 1"/>
          <p:cNvSpPr txBox="1">
            <a:spLocks/>
          </p:cNvSpPr>
          <p:nvPr/>
        </p:nvSpPr>
        <p:spPr>
          <a:xfrm>
            <a:off x="1605849" y="1035134"/>
            <a:ext cx="8937717"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400" dirty="0">
                <a:solidFill>
                  <a:srgbClr val="FFFF00"/>
                </a:solidFill>
                <a:latin typeface="Chalkduster"/>
                <a:cs typeface="Chalkduster"/>
              </a:rPr>
              <a:t>Hibernation Heads Up</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23703">
            <a:off x="10210193" y="621648"/>
            <a:ext cx="2576187" cy="3075282"/>
          </a:xfrm>
          <a:prstGeom prst="rect">
            <a:avLst/>
          </a:prstGeom>
          <a:effectLst>
            <a:softEdge rad="127000"/>
          </a:effectLst>
        </p:spPr>
      </p:pic>
      <p:pic>
        <p:nvPicPr>
          <p:cNvPr id="12" name="Picture 11">
            <a:extLst>
              <a:ext uri="{FF2B5EF4-FFF2-40B4-BE49-F238E27FC236}">
                <a16:creationId xmlns:a16="http://schemas.microsoft.com/office/drawing/2014/main" id="{D8B86C6B-3265-8142-91E5-5B189F4370AD}"/>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11" name="Picture 10" descr="IMG_6943.JPG">
            <a:extLst>
              <a:ext uri="{FF2B5EF4-FFF2-40B4-BE49-F238E27FC236}">
                <a16:creationId xmlns:a16="http://schemas.microsoft.com/office/drawing/2014/main" id="{99F59E7D-BEEA-EE4D-BB07-FF8449DFBE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948906">
            <a:off x="216565" y="365110"/>
            <a:ext cx="2345082" cy="2523379"/>
          </a:xfrm>
          <a:prstGeom prst="rect">
            <a:avLst/>
          </a:prstGeom>
          <a:effectLst>
            <a:softEdge rad="330200"/>
          </a:effectLst>
        </p:spPr>
      </p:pic>
    </p:spTree>
    <p:extLst>
      <p:ext uri="{BB962C8B-B14F-4D97-AF65-F5344CB8AC3E}">
        <p14:creationId xmlns:p14="http://schemas.microsoft.com/office/powerpoint/2010/main" val="12577894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392218" y="485245"/>
            <a:ext cx="10612582"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lang="en-US" sz="4800" b="1" dirty="0">
                <a:solidFill>
                  <a:srgbClr val="FFFF00"/>
                </a:solidFill>
                <a:latin typeface="Chalkduster" panose="03050602040202020205" pitchFamily="66" charset="77"/>
                <a:ea typeface="Chalkduster" charset="0"/>
                <a:cs typeface="Chalkduster" charset="0"/>
              </a:rPr>
              <a:t>Students</a:t>
            </a:r>
            <a:r>
              <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rPr>
              <a:t> in Hibernation</a:t>
            </a: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3" name="TextBox 2"/>
          <p:cNvSpPr txBox="1"/>
          <p:nvPr/>
        </p:nvSpPr>
        <p:spPr>
          <a:xfrm>
            <a:off x="223744" y="3415870"/>
            <a:ext cx="5852160" cy="164147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 Pros: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Time to reflect</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Space to recharge</a:t>
            </a:r>
          </a:p>
        </p:txBody>
      </p:sp>
      <p:sp>
        <p:nvSpPr>
          <p:cNvPr id="4" name="TextBox 3"/>
          <p:cNvSpPr txBox="1"/>
          <p:nvPr/>
        </p:nvSpPr>
        <p:spPr>
          <a:xfrm>
            <a:off x="558773" y="5746401"/>
            <a:ext cx="4721627" cy="2626360"/>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report:</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Feeling isolated</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Stuck</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Misunderstood</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Bored</a:t>
            </a:r>
          </a:p>
        </p:txBody>
      </p:sp>
      <p:sp>
        <p:nvSpPr>
          <p:cNvPr id="5" name="TextBox 4"/>
          <p:cNvSpPr txBox="1"/>
          <p:nvPr/>
        </p:nvSpPr>
        <p:spPr>
          <a:xfrm>
            <a:off x="5654811" y="6025725"/>
            <a:ext cx="7015942" cy="2626360"/>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need to:</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Feel valued </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Be recognized for success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Have positive role models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Have a sense of purpose</a:t>
            </a:r>
          </a:p>
        </p:txBody>
      </p:sp>
      <p:pic>
        <p:nvPicPr>
          <p:cNvPr id="8" name="Picture 7">
            <a:extLst>
              <a:ext uri="{FF2B5EF4-FFF2-40B4-BE49-F238E27FC236}">
                <a16:creationId xmlns:a16="http://schemas.microsoft.com/office/drawing/2014/main" id="{C53473C4-F777-9A4A-9C6B-A41B3923AB09}"/>
              </a:ext>
            </a:extLst>
          </p:cNvPr>
          <p:cNvPicPr>
            <a:picLocks noChangeAspect="1"/>
          </p:cNvPicPr>
          <p:nvPr/>
        </p:nvPicPr>
        <p:blipFill>
          <a:blip r:embed="rId2"/>
          <a:stretch>
            <a:fillRect/>
          </a:stretch>
        </p:blipFill>
        <p:spPr>
          <a:xfrm rot="10800000" flipH="1" flipV="1">
            <a:off x="11477087" y="8825962"/>
            <a:ext cx="1190453" cy="675997"/>
          </a:xfrm>
          <a:prstGeom prst="rect">
            <a:avLst/>
          </a:prstGeom>
        </p:spPr>
      </p:pic>
      <p:pic>
        <p:nvPicPr>
          <p:cNvPr id="7" name="Picture 6">
            <a:extLst>
              <a:ext uri="{FF2B5EF4-FFF2-40B4-BE49-F238E27FC236}">
                <a16:creationId xmlns:a16="http://schemas.microsoft.com/office/drawing/2014/main" id="{3D580215-C17C-CA48-9306-0CFD19B670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565" y="342768"/>
            <a:ext cx="2755431" cy="2623171"/>
          </a:xfrm>
          <a:prstGeom prst="rect">
            <a:avLst/>
          </a:prstGeom>
          <a:effectLst>
            <a:softEdge rad="76200"/>
          </a:effectLst>
        </p:spPr>
      </p:pic>
      <p:sp>
        <p:nvSpPr>
          <p:cNvPr id="10" name="TextBox 9">
            <a:extLst>
              <a:ext uri="{FF2B5EF4-FFF2-40B4-BE49-F238E27FC236}">
                <a16:creationId xmlns:a16="http://schemas.microsoft.com/office/drawing/2014/main" id="{FB8A11BF-8328-EB40-AE21-620B665E5641}"/>
              </a:ext>
            </a:extLst>
          </p:cNvPr>
          <p:cNvSpPr txBox="1"/>
          <p:nvPr/>
        </p:nvSpPr>
        <p:spPr>
          <a:xfrm>
            <a:off x="6348882" y="1905123"/>
            <a:ext cx="6291944" cy="361124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a:t>
            </a:r>
            <a:r>
              <a:rPr kumimoji="0" lang="en-US" sz="3600" b="0" i="0" u="none" strike="noStrike" cap="none" spc="0" normalizeH="0" dirty="0">
                <a:ln>
                  <a:noFill/>
                </a:ln>
                <a:solidFill>
                  <a:srgbClr val="FFFF00"/>
                </a:solidFill>
                <a:effectLst/>
                <a:uFillTx/>
                <a:latin typeface="Chalkduster" panose="03050602040202020205" pitchFamily="66" charset="77"/>
                <a:sym typeface="Helvetica Light"/>
              </a:rPr>
              <a:t> Cons</a:t>
            </a: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Passive &amp; unmotivated</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Poor self-esteem &amp;</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defeatist attitude</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Struggle to take</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responsibility for</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anything</a:t>
            </a:r>
          </a:p>
        </p:txBody>
      </p:sp>
    </p:spTree>
    <p:extLst>
      <p:ext uri="{BB962C8B-B14F-4D97-AF65-F5344CB8AC3E}">
        <p14:creationId xmlns:p14="http://schemas.microsoft.com/office/powerpoint/2010/main" val="30425930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7427" y="1999820"/>
            <a:ext cx="6313874" cy="7733397"/>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Think of the word you wrote on your notecard.</a:t>
            </a:r>
            <a:br>
              <a:rPr lang="en-US" sz="4400" dirty="0">
                <a:solidFill>
                  <a:schemeClr val="bg1"/>
                </a:solidFill>
                <a:latin typeface="Chalkduster"/>
                <a:cs typeface="Chalkduster"/>
              </a:rPr>
            </a:br>
            <a:endParaRPr lang="en-US" sz="4400" dirty="0">
              <a:solidFill>
                <a:schemeClr val="bg1"/>
              </a:solidFill>
              <a:latin typeface="Chalkduster"/>
              <a:cs typeface="Chalkduster"/>
            </a:endParaRPr>
          </a:p>
          <a:p>
            <a:r>
              <a:rPr lang="en-US" sz="4400" dirty="0">
                <a:solidFill>
                  <a:schemeClr val="bg1"/>
                </a:solidFill>
                <a:latin typeface="Chalkduster"/>
                <a:cs typeface="Chalkduster"/>
              </a:rPr>
              <a:t>Now think of a word that reflects your hopes &amp; dreams for hibernating students?</a:t>
            </a: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66642">
            <a:off x="475441" y="193990"/>
            <a:ext cx="1968862" cy="2421193"/>
          </a:xfrm>
          <a:prstGeom prst="rect">
            <a:avLst/>
          </a:prstGeom>
          <a:effectLst>
            <a:softEdge rad="254000"/>
          </a:effectLst>
        </p:spPr>
      </p:pic>
      <p:sp>
        <p:nvSpPr>
          <p:cNvPr id="9" name="Text Box 3"/>
          <p:cNvSpPr txBox="1">
            <a:spLocks noChangeArrowheads="1"/>
          </p:cNvSpPr>
          <p:nvPr/>
        </p:nvSpPr>
        <p:spPr bwMode="auto">
          <a:xfrm>
            <a:off x="-168443" y="569582"/>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7" name="Picture 6" descr="A picture containing diagram&#10;&#10;Description automatically generated">
            <a:extLst>
              <a:ext uri="{FF2B5EF4-FFF2-40B4-BE49-F238E27FC236}">
                <a16:creationId xmlns:a16="http://schemas.microsoft.com/office/drawing/2014/main" id="{1E98BD2B-A77A-0B74-320C-1AA2986426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28449" y="2976282"/>
            <a:ext cx="5680035" cy="4841688"/>
          </a:xfrm>
          <a:prstGeom prst="rect">
            <a:avLst/>
          </a:prstGeom>
          <a:ln w="25400">
            <a:solidFill>
              <a:srgbClr val="FFFF00"/>
            </a:solidFill>
          </a:ln>
        </p:spPr>
      </p:pic>
    </p:spTree>
    <p:extLst>
      <p:ext uri="{BB962C8B-B14F-4D97-AF65-F5344CB8AC3E}">
        <p14:creationId xmlns:p14="http://schemas.microsoft.com/office/powerpoint/2010/main" val="36897535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4" name="Group 17"/>
          <p:cNvGrpSpPr>
            <a:grpSpLocks/>
          </p:cNvGrpSpPr>
          <p:nvPr/>
        </p:nvGrpSpPr>
        <p:grpSpPr bwMode="auto">
          <a:xfrm>
            <a:off x="1739900" y="863600"/>
            <a:ext cx="3898900" cy="3898900"/>
            <a:chOff x="0" y="0"/>
            <a:chExt cx="2456" cy="2456"/>
          </a:xfrm>
        </p:grpSpPr>
        <p:grpSp>
          <p:nvGrpSpPr>
            <p:cNvPr id="5" name="Group 15"/>
            <p:cNvGrpSpPr>
              <a:grpSpLocks/>
            </p:cNvGrpSpPr>
            <p:nvPr/>
          </p:nvGrpSpPr>
          <p:grpSpPr bwMode="auto">
            <a:xfrm>
              <a:off x="0" y="0"/>
              <a:ext cx="2456" cy="2456"/>
              <a:chOff x="0" y="0"/>
              <a:chExt cx="2456" cy="2456"/>
            </a:xfrm>
          </p:grpSpPr>
          <p:sp>
            <p:nvSpPr>
              <p:cNvPr id="2061" name="Rectangle 13"/>
              <p:cNvSpPr>
                <a:spLocks/>
              </p:cNvSpPr>
              <p:nvPr/>
            </p:nvSpPr>
            <p:spPr bwMode="auto">
              <a:xfrm>
                <a:off x="0" y="0"/>
                <a:ext cx="2456" cy="2456"/>
              </a:xfrm>
              <a:prstGeom prst="rect">
                <a:avLst/>
              </a:prstGeom>
              <a:gradFill rotWithShape="0">
                <a:gsLst>
                  <a:gs pos="0">
                    <a:srgbClr val="005B7F"/>
                  </a:gs>
                  <a:gs pos="50000">
                    <a:srgbClr val="0086B8"/>
                  </a:gs>
                  <a:gs pos="100000">
                    <a:srgbClr val="00A1DB"/>
                  </a:gs>
                </a:gsLst>
                <a:lin ang="5400000" scaled="1"/>
              </a:gradFill>
              <a:ln w="9525" cap="flat">
                <a:solidFill>
                  <a:srgbClr val="FFFFFF"/>
                </a:solidFill>
                <a:prstDash val="solid"/>
                <a:miter lim="800000"/>
                <a:headEnd type="none" w="med" len="med"/>
                <a:tailEnd type="none" w="med" len="med"/>
              </a:ln>
              <a:effectLst>
                <a:softEdge rad="698500"/>
              </a:effectLst>
            </p:spPr>
            <p:txBody>
              <a:bodyPr lIns="0" tIns="0" rIns="0" bIns="0">
                <a:prstTxWarp prst="textNoShape">
                  <a:avLst/>
                </a:prstTxWarp>
              </a:bodyPr>
              <a:lstStyle/>
              <a:p>
                <a:endParaRPr lang="en-US"/>
              </a:p>
            </p:txBody>
          </p:sp>
          <p:sp>
            <p:nvSpPr>
              <p:cNvPr id="2062" name="Rectangle 14"/>
              <p:cNvSpPr>
                <a:spLocks/>
              </p:cNvSpPr>
              <p:nvPr/>
            </p:nvSpPr>
            <p:spPr bwMode="auto">
              <a:xfrm>
                <a:off x="97" y="122"/>
                <a:ext cx="2253"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duster" panose="03050602040202020205" pitchFamily="66" charset="77"/>
                    <a:ea typeface="Times New Roman Bold" charset="0"/>
                    <a:cs typeface="Chalkboard"/>
                    <a:sym typeface="Times New Roman Bold" charset="0"/>
                  </a:rPr>
                  <a:t>Imagination</a:t>
                </a:r>
              </a:p>
            </p:txBody>
          </p:sp>
        </p:grpSp>
        <p:pic>
          <p:nvPicPr>
            <p:cNvPr id="2064" name="Picture 16"/>
            <p:cNvPicPr>
              <a:picLocks noChangeAspect="1" noChangeArrowheads="1"/>
            </p:cNvPicPr>
            <p:nvPr/>
          </p:nvPicPr>
          <p:blipFill>
            <a:blip r:embed="rId2"/>
            <a:srcRect/>
            <a:stretch>
              <a:fillRect/>
            </a:stretch>
          </p:blipFill>
          <p:spPr bwMode="auto">
            <a:xfrm>
              <a:off x="544" y="832"/>
              <a:ext cx="1368" cy="981"/>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B7550A10-882A-8A48-9FFF-0901BF81C72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78932161"/>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AB5DA935-99A9-0C41-868D-8D5E9666FD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62296" y="1425276"/>
            <a:ext cx="10061267" cy="5926500"/>
          </a:xfrm>
          <a:prstGeom prst="rect">
            <a:avLst/>
          </a:prstGeom>
        </p:spPr>
      </p:pic>
      <p:pic>
        <p:nvPicPr>
          <p:cNvPr id="11" name="Picture 10">
            <a:extLst>
              <a:ext uri="{FF2B5EF4-FFF2-40B4-BE49-F238E27FC236}">
                <a16:creationId xmlns:a16="http://schemas.microsoft.com/office/drawing/2014/main" id="{347B509F-A78D-CC45-B03A-B419998F5F06}"/>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50420672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7F48C2-EA09-E842-A743-A0458C35CECD}"/>
              </a:ext>
            </a:extLst>
          </p:cNvPr>
          <p:cNvSpPr txBox="1">
            <a:spLocks/>
          </p:cNvSpPr>
          <p:nvPr/>
        </p:nvSpPr>
        <p:spPr>
          <a:xfrm>
            <a:off x="3092951" y="480142"/>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On a</a:t>
            </a:r>
            <a:br>
              <a:rPr lang="en-US" sz="6000" dirty="0">
                <a:solidFill>
                  <a:srgbClr val="FFFF00"/>
                </a:solidFill>
                <a:latin typeface="Chalkduster"/>
                <a:cs typeface="Chalkduster"/>
              </a:rPr>
            </a:br>
            <a:r>
              <a:rPr lang="en-US" sz="6000" dirty="0">
                <a:solidFill>
                  <a:srgbClr val="FFFF00"/>
                </a:solidFill>
                <a:latin typeface="Chalkduster"/>
                <a:cs typeface="Chalkduster"/>
              </a:rPr>
              <a:t>Notecard…</a:t>
            </a:r>
          </a:p>
        </p:txBody>
      </p:sp>
      <p:pic>
        <p:nvPicPr>
          <p:cNvPr id="3" name="Picture 2">
            <a:extLst>
              <a:ext uri="{FF2B5EF4-FFF2-40B4-BE49-F238E27FC236}">
                <a16:creationId xmlns:a16="http://schemas.microsoft.com/office/drawing/2014/main" id="{37962F65-2C5E-6841-927B-9EF597A85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17477">
            <a:off x="763454" y="182919"/>
            <a:ext cx="5916987" cy="9202036"/>
          </a:xfrm>
          <a:prstGeom prst="rect">
            <a:avLst/>
          </a:prstGeom>
          <a:effectLst>
            <a:softEdge rad="431800"/>
          </a:effectLst>
        </p:spPr>
      </p:pic>
      <p:sp>
        <p:nvSpPr>
          <p:cNvPr id="6" name="Title 1">
            <a:extLst>
              <a:ext uri="{FF2B5EF4-FFF2-40B4-BE49-F238E27FC236}">
                <a16:creationId xmlns:a16="http://schemas.microsoft.com/office/drawing/2014/main" id="{BF5D7193-05C3-2740-BD42-8D552AA906D0}"/>
              </a:ext>
            </a:extLst>
          </p:cNvPr>
          <p:cNvSpPr txBox="1">
            <a:spLocks/>
          </p:cNvSpPr>
          <p:nvPr/>
        </p:nvSpPr>
        <p:spPr>
          <a:xfrm>
            <a:off x="3193627" y="4871952"/>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000" dirty="0">
                <a:solidFill>
                  <a:srgbClr val="FFFF00"/>
                </a:solidFill>
                <a:latin typeface="Chalkduster"/>
                <a:cs typeface="Chalkduster"/>
              </a:rPr>
              <a:t>Write something you</a:t>
            </a:r>
            <a:br>
              <a:rPr lang="en-US" sz="4000" dirty="0">
                <a:solidFill>
                  <a:srgbClr val="FFFF00"/>
                </a:solidFill>
                <a:latin typeface="Chalkduster"/>
                <a:cs typeface="Chalkduster"/>
              </a:rPr>
            </a:br>
            <a:r>
              <a:rPr lang="en-US" sz="4000" dirty="0">
                <a:solidFill>
                  <a:srgbClr val="FFFF00"/>
                </a:solidFill>
                <a:latin typeface="Chalkduster"/>
                <a:cs typeface="Chalkduster"/>
              </a:rPr>
              <a:t>dream about doing</a:t>
            </a:r>
            <a:br>
              <a:rPr lang="en-US" sz="4000" dirty="0">
                <a:solidFill>
                  <a:srgbClr val="FFFF00"/>
                </a:solidFill>
                <a:latin typeface="Chalkduster"/>
                <a:cs typeface="Chalkduster"/>
              </a:rPr>
            </a:br>
            <a:r>
              <a:rPr lang="en-US" sz="4000" dirty="0">
                <a:solidFill>
                  <a:srgbClr val="FFFF00"/>
                </a:solidFill>
                <a:latin typeface="Chalkduster"/>
                <a:cs typeface="Chalkduster"/>
              </a:rPr>
              <a:t>that you have not</a:t>
            </a:r>
            <a:br>
              <a:rPr lang="en-US" sz="4000" dirty="0">
                <a:solidFill>
                  <a:srgbClr val="FFFF00"/>
                </a:solidFill>
                <a:latin typeface="Chalkduster"/>
                <a:cs typeface="Chalkduster"/>
              </a:rPr>
            </a:br>
            <a:r>
              <a:rPr lang="en-US" sz="4000" dirty="0">
                <a:solidFill>
                  <a:srgbClr val="FFFF00"/>
                </a:solidFill>
                <a:latin typeface="Chalkduster"/>
                <a:cs typeface="Chalkduster"/>
              </a:rPr>
              <a:t>yet accomplished.</a:t>
            </a:r>
          </a:p>
          <a:p>
            <a:pPr defTabSz="914400">
              <a:lnSpc>
                <a:spcPct val="130000"/>
              </a:lnSpc>
            </a:pPr>
            <a:endParaRPr lang="en-US" sz="4000" dirty="0">
              <a:solidFill>
                <a:srgbClr val="FFFF00"/>
              </a:solidFill>
              <a:latin typeface="Chalkduster"/>
              <a:cs typeface="Chalkduster"/>
            </a:endParaRPr>
          </a:p>
          <a:p>
            <a:pPr defTabSz="914400">
              <a:lnSpc>
                <a:spcPct val="130000"/>
              </a:lnSpc>
            </a:pPr>
            <a:r>
              <a:rPr lang="en-US" sz="4000" dirty="0">
                <a:solidFill>
                  <a:schemeClr val="bg1"/>
                </a:solidFill>
                <a:latin typeface="Chalkduster"/>
                <a:cs typeface="Chalkduster"/>
              </a:rPr>
              <a:t>And keep it</a:t>
            </a:r>
            <a:br>
              <a:rPr lang="en-US" sz="4000" dirty="0">
                <a:solidFill>
                  <a:schemeClr val="bg1"/>
                </a:solidFill>
                <a:latin typeface="Chalkduster"/>
                <a:cs typeface="Chalkduster"/>
              </a:rPr>
            </a:br>
            <a:r>
              <a:rPr lang="en-US" sz="4000" dirty="0">
                <a:solidFill>
                  <a:schemeClr val="bg1"/>
                </a:solidFill>
                <a:latin typeface="Chalkduster"/>
                <a:cs typeface="Chalkduster"/>
              </a:rPr>
              <a:t>a SECRET!!</a:t>
            </a:r>
          </a:p>
        </p:txBody>
      </p:sp>
      <p:sp>
        <p:nvSpPr>
          <p:cNvPr id="7" name="Title 1">
            <a:extLst>
              <a:ext uri="{FF2B5EF4-FFF2-40B4-BE49-F238E27FC236}">
                <a16:creationId xmlns:a16="http://schemas.microsoft.com/office/drawing/2014/main" id="{07A576AC-97D6-5C40-876E-9B173E885B11}"/>
              </a:ext>
            </a:extLst>
          </p:cNvPr>
          <p:cNvSpPr txBox="1">
            <a:spLocks/>
          </p:cNvSpPr>
          <p:nvPr/>
        </p:nvSpPr>
        <p:spPr>
          <a:xfrm>
            <a:off x="3480261" y="619621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ctr" defTabSz="914400" rtl="0">
              <a:lnSpc>
                <a:spcPct val="130000"/>
              </a:lnSpc>
            </a:pPr>
            <a:endParaRPr lang="en-US" sz="4000" dirty="0">
              <a:solidFill>
                <a:srgbClr val="FFFF00"/>
              </a:solidFill>
              <a:latin typeface="Chalkduster"/>
              <a:cs typeface="Chalkduster"/>
            </a:endParaRPr>
          </a:p>
        </p:txBody>
      </p:sp>
      <p:pic>
        <p:nvPicPr>
          <p:cNvPr id="9" name="Picture 8">
            <a:extLst>
              <a:ext uri="{FF2B5EF4-FFF2-40B4-BE49-F238E27FC236}">
                <a16:creationId xmlns:a16="http://schemas.microsoft.com/office/drawing/2014/main" id="{EDB529DA-28C5-5641-A3F3-17650C54E506}"/>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4221669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68941" y="5069589"/>
            <a:ext cx="12192001" cy="3271828"/>
          </a:xfrm>
        </p:spPr>
        <p:txBody>
          <a:bodyPr anchor="ctr"/>
          <a:lstStyle/>
          <a:p>
            <a:pPr>
              <a:lnSpc>
                <a:spcPct val="130000"/>
              </a:lnSpc>
            </a:pPr>
            <a:br>
              <a:rPr lang="en-US" sz="3200" dirty="0">
                <a:solidFill>
                  <a:schemeClr val="bg1"/>
                </a:solidFill>
                <a:latin typeface="Chalkduster"/>
                <a:cs typeface="Chalkduster"/>
              </a:rPr>
            </a:br>
            <a:br>
              <a:rPr lang="en-US" sz="3200" dirty="0">
                <a:solidFill>
                  <a:schemeClr val="bg1"/>
                </a:solidFill>
                <a:latin typeface="Chalkduster"/>
                <a:cs typeface="Chalkduster"/>
              </a:rPr>
            </a:br>
            <a:r>
              <a:rPr lang="en-US" sz="3200" dirty="0">
                <a:solidFill>
                  <a:schemeClr val="bg1"/>
                </a:solidFill>
                <a:latin typeface="Chalkduster"/>
                <a:cs typeface="Chalkduster"/>
              </a:rPr>
              <a:t>Read through the whole deck one time.</a:t>
            </a:r>
            <a:br>
              <a:rPr lang="en-US" sz="3200" dirty="0">
                <a:solidFill>
                  <a:schemeClr val="bg1"/>
                </a:solidFill>
                <a:latin typeface="Chalkduster"/>
                <a:cs typeface="Chalkduster"/>
              </a:rPr>
            </a:br>
            <a:br>
              <a:rPr lang="en-US" sz="3200" dirty="0">
                <a:solidFill>
                  <a:schemeClr val="bg1"/>
                </a:solidFill>
                <a:latin typeface="Chalkduster"/>
                <a:cs typeface="Chalkduster"/>
              </a:rPr>
            </a:br>
            <a:r>
              <a:rPr lang="en-US" sz="3200" dirty="0">
                <a:solidFill>
                  <a:schemeClr val="bg1"/>
                </a:solidFill>
                <a:latin typeface="Chalkduster"/>
                <a:cs typeface="Chalkduster"/>
              </a:rPr>
              <a:t>Read through the deck a second time and make guesses as to who each card belongs to.  How well do you know your colleagues??</a:t>
            </a:r>
          </a:p>
        </p:txBody>
      </p:sp>
      <p:sp>
        <p:nvSpPr>
          <p:cNvPr id="8" name="Title 1"/>
          <p:cNvSpPr txBox="1">
            <a:spLocks/>
          </p:cNvSpPr>
          <p:nvPr/>
        </p:nvSpPr>
        <p:spPr>
          <a:xfrm>
            <a:off x="2221254" y="-143435"/>
            <a:ext cx="8805334"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600" dirty="0">
                <a:solidFill>
                  <a:srgbClr val="FFFF00"/>
                </a:solidFill>
                <a:latin typeface="Chalkduster"/>
                <a:cs typeface="Chalkduster"/>
              </a:rPr>
              <a:t>Challenge Time!</a:t>
            </a:r>
          </a:p>
        </p:txBody>
      </p:sp>
      <p:sp>
        <p:nvSpPr>
          <p:cNvPr id="9" name="Title 1"/>
          <p:cNvSpPr txBox="1">
            <a:spLocks/>
          </p:cNvSpPr>
          <p:nvPr/>
        </p:nvSpPr>
        <p:spPr>
          <a:xfrm>
            <a:off x="1506070" y="868703"/>
            <a:ext cx="11049149"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400" dirty="0">
                <a:solidFill>
                  <a:srgbClr val="FFFF00"/>
                </a:solidFill>
                <a:latin typeface="Chalkduster"/>
                <a:cs typeface="Chalkduster"/>
              </a:rPr>
              <a:t>Imagination Guess Who??</a:t>
            </a:r>
          </a:p>
        </p:txBody>
      </p:sp>
      <p:pic>
        <p:nvPicPr>
          <p:cNvPr id="4" name="Picture 3">
            <a:extLst>
              <a:ext uri="{FF2B5EF4-FFF2-40B4-BE49-F238E27FC236}">
                <a16:creationId xmlns:a16="http://schemas.microsoft.com/office/drawing/2014/main" id="{108E547B-6D05-D747-B452-5A0871445A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02959">
            <a:off x="9079226" y="2742548"/>
            <a:ext cx="3311790" cy="2759825"/>
          </a:xfrm>
          <a:prstGeom prst="rect">
            <a:avLst/>
          </a:prstGeom>
          <a:effectLst>
            <a:softEdge rad="101600"/>
          </a:effectLst>
        </p:spPr>
      </p:pic>
      <p:pic>
        <p:nvPicPr>
          <p:cNvPr id="12" name="Picture 11">
            <a:extLst>
              <a:ext uri="{FF2B5EF4-FFF2-40B4-BE49-F238E27FC236}">
                <a16:creationId xmlns:a16="http://schemas.microsoft.com/office/drawing/2014/main" id="{47E82781-8C30-FC4C-B31D-F2224D7E39D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10" name="Picture 9" descr="IMG_6943.JPG">
            <a:extLst>
              <a:ext uri="{FF2B5EF4-FFF2-40B4-BE49-F238E27FC236}">
                <a16:creationId xmlns:a16="http://schemas.microsoft.com/office/drawing/2014/main" id="{081DC0A2-4C68-3700-9373-C5AB3163AB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48906">
            <a:off x="216565" y="365110"/>
            <a:ext cx="2345082" cy="2523379"/>
          </a:xfrm>
          <a:prstGeom prst="rect">
            <a:avLst/>
          </a:prstGeom>
          <a:effectLst>
            <a:softEdge rad="330200"/>
          </a:effectLst>
        </p:spPr>
      </p:pic>
      <p:sp>
        <p:nvSpPr>
          <p:cNvPr id="11" name="Title 1">
            <a:extLst>
              <a:ext uri="{FF2B5EF4-FFF2-40B4-BE49-F238E27FC236}">
                <a16:creationId xmlns:a16="http://schemas.microsoft.com/office/drawing/2014/main" id="{5EA0B22F-F4EA-0FCA-B08C-61915918EBCF}"/>
              </a:ext>
            </a:extLst>
          </p:cNvPr>
          <p:cNvSpPr txBox="1">
            <a:spLocks/>
          </p:cNvSpPr>
          <p:nvPr/>
        </p:nvSpPr>
        <p:spPr>
          <a:xfrm>
            <a:off x="-1479176" y="3231823"/>
            <a:ext cx="12192001" cy="3271828"/>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3200" dirty="0">
                <a:solidFill>
                  <a:schemeClr val="bg1"/>
                </a:solidFill>
                <a:latin typeface="Chalkduster"/>
                <a:cs typeface="Chalkduster"/>
              </a:rPr>
              <a:t>One person takes all the notecards</a:t>
            </a:r>
            <a:br>
              <a:rPr lang="en-US" sz="3200" dirty="0">
                <a:solidFill>
                  <a:schemeClr val="bg1"/>
                </a:solidFill>
                <a:latin typeface="Chalkduster"/>
                <a:cs typeface="Chalkduster"/>
              </a:rPr>
            </a:br>
            <a:r>
              <a:rPr lang="en-US" sz="3200" dirty="0">
                <a:solidFill>
                  <a:schemeClr val="bg1"/>
                </a:solidFill>
                <a:latin typeface="Chalkduster"/>
                <a:cs typeface="Chalkduster"/>
              </a:rPr>
              <a:t> &amp; mixes them up.</a:t>
            </a:r>
            <a:br>
              <a:rPr lang="en-US" sz="3200" dirty="0">
                <a:solidFill>
                  <a:schemeClr val="bg1"/>
                </a:solidFill>
                <a:latin typeface="Chalkduster"/>
                <a:cs typeface="Chalkduster"/>
              </a:rPr>
            </a:br>
            <a:br>
              <a:rPr lang="en-US" sz="3200" dirty="0">
                <a:solidFill>
                  <a:schemeClr val="bg1"/>
                </a:solidFill>
                <a:latin typeface="Chalkduster"/>
                <a:cs typeface="Chalkduster"/>
              </a:rPr>
            </a:br>
            <a:endParaRPr lang="en-US" sz="3200" dirty="0">
              <a:solidFill>
                <a:schemeClr val="bg1"/>
              </a:solidFill>
              <a:latin typeface="Chalkduster"/>
              <a:cs typeface="Chalkduster"/>
            </a:endParaRPr>
          </a:p>
        </p:txBody>
      </p:sp>
    </p:spTree>
    <p:extLst>
      <p:ext uri="{BB962C8B-B14F-4D97-AF65-F5344CB8AC3E}">
        <p14:creationId xmlns:p14="http://schemas.microsoft.com/office/powerpoint/2010/main" val="1054392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689506"/>
            <a:ext cx="10702664"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rPr>
              <a:t>Students in </a:t>
            </a:r>
            <a:r>
              <a:rPr lang="en-US" sz="4800" b="1" dirty="0">
                <a:solidFill>
                  <a:srgbClr val="FFFF00"/>
                </a:solidFill>
                <a:latin typeface="Chalkduster" panose="03050602040202020205" pitchFamily="66" charset="77"/>
                <a:ea typeface="Chalkduster" charset="0"/>
                <a:cs typeface="Chalkduster" charset="0"/>
              </a:rPr>
              <a:t>Imagination</a:t>
            </a:r>
            <a:endPar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3" name="TextBox 2"/>
          <p:cNvSpPr txBox="1"/>
          <p:nvPr/>
        </p:nvSpPr>
        <p:spPr>
          <a:xfrm>
            <a:off x="6161314" y="3004508"/>
            <a:ext cx="6487886" cy="225702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 Cons</a:t>
            </a:r>
            <a:r>
              <a:rPr lang="en-US" dirty="0">
                <a:solidFill>
                  <a:srgbClr val="FFFF00"/>
                </a:solidFill>
                <a:latin typeface="Chalkduster" panose="03050602040202020205" pitchFamily="66" charset="77"/>
              </a:rPr>
              <a:t>: </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Limited</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 follow-through</a:t>
            </a:r>
          </a:p>
          <a:p>
            <a:pPr marL="457200" indent="-457200" rtl="0" latinLnBrk="1" hangingPunct="0">
              <a:buFont typeface="Arial" panose="020B0604020202020204" pitchFamily="34" charset="0"/>
              <a:buChar char="•"/>
            </a:pPr>
            <a:r>
              <a:rPr lang="en-US" dirty="0">
                <a:solidFill>
                  <a:schemeClr val="bg1"/>
                </a:solidFill>
                <a:latin typeface="Chalkduster" panose="03050602040202020205" pitchFamily="66" charset="77"/>
              </a:rPr>
              <a:t>Not well connected</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to reality</a:t>
            </a:r>
          </a:p>
        </p:txBody>
      </p:sp>
      <p:sp>
        <p:nvSpPr>
          <p:cNvPr id="4" name="TextBox 3"/>
          <p:cNvSpPr txBox="1"/>
          <p:nvPr/>
        </p:nvSpPr>
        <p:spPr>
          <a:xfrm>
            <a:off x="179731" y="5676678"/>
            <a:ext cx="6224375"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Students report:</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Having big dreams</a:t>
            </a:r>
          </a:p>
          <a:p>
            <a:pPr marL="457200" indent="-457200" rtl="0" latinLnBrk="1" hangingPunct="0">
              <a:buFont typeface="Arial" panose="020B0604020202020204" pitchFamily="34" charset="0"/>
              <a:buChar char="•"/>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Eagerness to explore</a:t>
            </a:r>
            <a:r>
              <a:rPr lang="en-US" sz="3200" dirty="0">
                <a:solidFill>
                  <a:schemeClr val="bg1"/>
                </a:solidFill>
                <a:latin typeface="Chalkduster" panose="03050602040202020205" pitchFamily="66" charset="77"/>
              </a:rPr>
              <a:t> </a:t>
            </a:r>
          </a:p>
          <a:p>
            <a:pPr marL="457200" indent="-457200" rtl="0" latinLnBrk="1" hangingPunct="0">
              <a:buFont typeface="Arial" panose="020B0604020202020204" pitchFamily="34" charset="0"/>
              <a:buChar char="•"/>
            </a:pPr>
            <a:r>
              <a:rPr lang="en-US" sz="3200" dirty="0">
                <a:solidFill>
                  <a:schemeClr val="bg1"/>
                </a:solidFill>
                <a:latin typeface="Chalkduster" panose="03050602040202020205" pitchFamily="66" charset="77"/>
              </a:rPr>
              <a:t>Craving creative outlets</a:t>
            </a:r>
          </a:p>
        </p:txBody>
      </p:sp>
      <p:sp>
        <p:nvSpPr>
          <p:cNvPr id="5" name="TextBox 4"/>
          <p:cNvSpPr txBox="1"/>
          <p:nvPr/>
        </p:nvSpPr>
        <p:spPr>
          <a:xfrm>
            <a:off x="6661325" y="6238631"/>
            <a:ext cx="6053833"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need to:</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Develop action plans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Focus</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Be realistic</a:t>
            </a:r>
          </a:p>
        </p:txBody>
      </p:sp>
      <p:pic>
        <p:nvPicPr>
          <p:cNvPr id="8" name="Picture 7">
            <a:extLst>
              <a:ext uri="{FF2B5EF4-FFF2-40B4-BE49-F238E27FC236}">
                <a16:creationId xmlns:a16="http://schemas.microsoft.com/office/drawing/2014/main" id="{978A1633-E83B-9E45-8EDE-9F17116E12F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a:extLst>
              <a:ext uri="{FF2B5EF4-FFF2-40B4-BE49-F238E27FC236}">
                <a16:creationId xmlns:a16="http://schemas.microsoft.com/office/drawing/2014/main" id="{07B9B8F3-1114-6C45-A753-3F392C64D8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5539" y="248662"/>
            <a:ext cx="2837678" cy="2429223"/>
          </a:xfrm>
          <a:prstGeom prst="rect">
            <a:avLst/>
          </a:prstGeom>
          <a:effectLst>
            <a:softEdge rad="88900"/>
          </a:effectLst>
        </p:spPr>
      </p:pic>
      <p:sp>
        <p:nvSpPr>
          <p:cNvPr id="10" name="TextBox 9">
            <a:extLst>
              <a:ext uri="{FF2B5EF4-FFF2-40B4-BE49-F238E27FC236}">
                <a16:creationId xmlns:a16="http://schemas.microsoft.com/office/drawing/2014/main" id="{6800F296-63CD-5142-A84A-9659A1FEDFD9}"/>
              </a:ext>
            </a:extLst>
          </p:cNvPr>
          <p:cNvSpPr txBox="1"/>
          <p:nvPr/>
        </p:nvSpPr>
        <p:spPr>
          <a:xfrm>
            <a:off x="195943" y="2456465"/>
            <a:ext cx="5812971"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Potential Pros: </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Enthusiastic</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Fun to be around</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Lots of</a:t>
            </a:r>
            <a:r>
              <a:rPr kumimoji="0" lang="en-US" sz="3200" b="0" i="0" u="none" strike="noStrike" cap="none" spc="0" normalizeH="0" dirty="0">
                <a:ln>
                  <a:noFill/>
                </a:ln>
                <a:solidFill>
                  <a:schemeClr val="bg1"/>
                </a:solidFill>
                <a:effectLst/>
                <a:uFillTx/>
                <a:latin typeface="Chalkduster" panose="03050602040202020205" pitchFamily="66" charset="77"/>
                <a:sym typeface="Helvetica Light"/>
              </a:rPr>
              <a:t> creative</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 ideas</a:t>
            </a:r>
            <a:endParaRPr lang="en-US" dirty="0">
              <a:solidFill>
                <a:schemeClr val="bg1"/>
              </a:solidFill>
              <a:latin typeface="Chalkduster" panose="03050602040202020205" pitchFamily="66" charset="77"/>
            </a:endParaRPr>
          </a:p>
        </p:txBody>
      </p:sp>
    </p:spTree>
    <p:extLst>
      <p:ext uri="{BB962C8B-B14F-4D97-AF65-F5344CB8AC3E}">
        <p14:creationId xmlns:p14="http://schemas.microsoft.com/office/powerpoint/2010/main" val="20225249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07492">
            <a:off x="475441" y="193990"/>
            <a:ext cx="1968862" cy="2421193"/>
          </a:xfrm>
          <a:prstGeom prst="rect">
            <a:avLst/>
          </a:prstGeom>
          <a:effectLst>
            <a:softEdge rad="254000"/>
          </a:effectLst>
        </p:spPr>
      </p:pic>
      <p:sp>
        <p:nvSpPr>
          <p:cNvPr id="9" name="Text Box 3"/>
          <p:cNvSpPr txBox="1">
            <a:spLocks noChangeArrowheads="1"/>
          </p:cNvSpPr>
          <p:nvPr/>
        </p:nvSpPr>
        <p:spPr bwMode="auto">
          <a:xfrm>
            <a:off x="-409073" y="615416"/>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2" name="TextBox 11">
            <a:extLst>
              <a:ext uri="{FF2B5EF4-FFF2-40B4-BE49-F238E27FC236}">
                <a16:creationId xmlns:a16="http://schemas.microsoft.com/office/drawing/2014/main" id="{72FD917C-194B-F149-880F-4017E56A9181}"/>
              </a:ext>
            </a:extLst>
          </p:cNvPr>
          <p:cNvSpPr txBox="1"/>
          <p:nvPr/>
        </p:nvSpPr>
        <p:spPr>
          <a:xfrm>
            <a:off x="0" y="1670062"/>
            <a:ext cx="6313874" cy="7733397"/>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Why is it challenging to make your big dream a reality?</a:t>
            </a:r>
          </a:p>
          <a:p>
            <a:endParaRPr lang="en-US" sz="4400" dirty="0">
              <a:solidFill>
                <a:schemeClr val="bg1"/>
              </a:solidFill>
              <a:latin typeface="Chalkduster"/>
              <a:cs typeface="Chalkduster"/>
            </a:endParaRPr>
          </a:p>
          <a:p>
            <a:r>
              <a:rPr lang="en-US" sz="4400" dirty="0">
                <a:solidFill>
                  <a:schemeClr val="bg1"/>
                </a:solidFill>
                <a:latin typeface="Chalkduster"/>
                <a:cs typeface="Chalkduster"/>
              </a:rPr>
              <a:t>Write on the back of the notecard what it would REALLY take to make this happen?</a:t>
            </a:r>
          </a:p>
        </p:txBody>
      </p:sp>
      <p:pic>
        <p:nvPicPr>
          <p:cNvPr id="7" name="Picture 6" descr="A picture containing diagram&#10;&#10;Description automatically generated">
            <a:extLst>
              <a:ext uri="{FF2B5EF4-FFF2-40B4-BE49-F238E27FC236}">
                <a16:creationId xmlns:a16="http://schemas.microsoft.com/office/drawing/2014/main" id="{BD614C88-30D8-0C1B-DBCB-A4256707A30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8142" y="2630917"/>
            <a:ext cx="6106234" cy="5204982"/>
          </a:xfrm>
          <a:prstGeom prst="rect">
            <a:avLst/>
          </a:prstGeom>
          <a:ln w="25400">
            <a:solidFill>
              <a:srgbClr val="FFFF00"/>
            </a:solidFill>
          </a:ln>
        </p:spPr>
      </p:pic>
    </p:spTree>
    <p:extLst>
      <p:ext uri="{BB962C8B-B14F-4D97-AF65-F5344CB8AC3E}">
        <p14:creationId xmlns:p14="http://schemas.microsoft.com/office/powerpoint/2010/main" val="20548337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6" name="Group 22"/>
          <p:cNvGrpSpPr>
            <a:grpSpLocks/>
          </p:cNvGrpSpPr>
          <p:nvPr/>
        </p:nvGrpSpPr>
        <p:grpSpPr bwMode="auto">
          <a:xfrm>
            <a:off x="6798128" y="4803095"/>
            <a:ext cx="3898900" cy="3898900"/>
            <a:chOff x="0" y="0"/>
            <a:chExt cx="2456" cy="2456"/>
          </a:xfrm>
        </p:grpSpPr>
        <p:grpSp>
          <p:nvGrpSpPr>
            <p:cNvPr id="7" name="Group 20"/>
            <p:cNvGrpSpPr>
              <a:grpSpLocks/>
            </p:cNvGrpSpPr>
            <p:nvPr/>
          </p:nvGrpSpPr>
          <p:grpSpPr bwMode="auto">
            <a:xfrm>
              <a:off x="0" y="0"/>
              <a:ext cx="2456" cy="2456"/>
              <a:chOff x="0" y="0"/>
              <a:chExt cx="2456" cy="2456"/>
            </a:xfrm>
          </p:grpSpPr>
          <p:sp>
            <p:nvSpPr>
              <p:cNvPr id="2066" name="Rectangle 18"/>
              <p:cNvSpPr>
                <a:spLocks/>
              </p:cNvSpPr>
              <p:nvPr/>
            </p:nvSpPr>
            <p:spPr bwMode="auto">
              <a:xfrm>
                <a:off x="0" y="0"/>
                <a:ext cx="2456" cy="2456"/>
              </a:xfrm>
              <a:prstGeom prst="rect">
                <a:avLst/>
              </a:prstGeom>
              <a:gradFill rotWithShape="0">
                <a:gsLst>
                  <a:gs pos="0">
                    <a:srgbClr val="A05900"/>
                  </a:gs>
                  <a:gs pos="50000">
                    <a:srgbClr val="E68300"/>
                  </a:gs>
                  <a:gs pos="100000">
                    <a:srgbClr val="FF9D00"/>
                  </a:gs>
                </a:gsLst>
                <a:lin ang="5400000" scaled="1"/>
              </a:gradFill>
              <a:ln w="9525" cap="flat">
                <a:solidFill>
                  <a:srgbClr val="FFFFFF"/>
                </a:solidFill>
                <a:prstDash val="solid"/>
                <a:miter lim="800000"/>
                <a:headEnd type="none" w="med" len="med"/>
                <a:tailEnd type="none" w="med" len="med"/>
              </a:ln>
              <a:effectLst>
                <a:softEdge rad="152400"/>
              </a:effectLst>
            </p:spPr>
            <p:txBody>
              <a:bodyPr lIns="0" tIns="0" rIns="0" bIns="0">
                <a:prstTxWarp prst="textNoShape">
                  <a:avLst/>
                </a:prstTxWarp>
              </a:bodyPr>
              <a:lstStyle/>
              <a:p>
                <a:pPr algn="ctr" defTabSz="584200" rtl="0"/>
                <a:endParaRPr lang="en-US"/>
              </a:p>
            </p:txBody>
          </p:sp>
          <p:sp>
            <p:nvSpPr>
              <p:cNvPr id="2067" name="Rectangle 19"/>
              <p:cNvSpPr>
                <a:spLocks/>
              </p:cNvSpPr>
              <p:nvPr/>
            </p:nvSpPr>
            <p:spPr bwMode="auto">
              <a:xfrm>
                <a:off x="131" y="166"/>
                <a:ext cx="2190"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rgbClr val="FFFFFF"/>
                    </a:solidFill>
                    <a:latin typeface="Chalkduster" panose="03050602040202020205" pitchFamily="66" charset="77"/>
                    <a:ea typeface="Times New Roman Bold" charset="0"/>
                    <a:cs typeface="Times New Roman Bold" charset="0"/>
                    <a:sym typeface="Times New Roman Bold" charset="0"/>
                  </a:rPr>
                  <a:t>Perspiration</a:t>
                </a:r>
              </a:p>
            </p:txBody>
          </p:sp>
        </p:grpSp>
        <p:pic>
          <p:nvPicPr>
            <p:cNvPr id="2069" name="Picture 21"/>
            <p:cNvPicPr>
              <a:picLocks noChangeAspect="1" noChangeArrowheads="1"/>
            </p:cNvPicPr>
            <p:nvPr/>
          </p:nvPicPr>
          <p:blipFill>
            <a:blip r:embed="rId2"/>
            <a:srcRect/>
            <a:stretch>
              <a:fillRect/>
            </a:stretch>
          </p:blipFill>
          <p:spPr bwMode="auto">
            <a:xfrm>
              <a:off x="118" y="1051"/>
              <a:ext cx="2192" cy="658"/>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B0FCE8ED-E7CF-AD4F-A9FE-914331968839}"/>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09189941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1" name="Picture 10">
            <a:extLst>
              <a:ext uri="{FF2B5EF4-FFF2-40B4-BE49-F238E27FC236}">
                <a16:creationId xmlns:a16="http://schemas.microsoft.com/office/drawing/2014/main" id="{C0839BE2-8A9F-164C-961F-AC7E802F4F6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4" name="TextBox 3">
            <a:extLst>
              <a:ext uri="{FF2B5EF4-FFF2-40B4-BE49-F238E27FC236}">
                <a16:creationId xmlns:a16="http://schemas.microsoft.com/office/drawing/2014/main" id="{D0E76C2B-6353-6299-08B4-E2D684E82E26}"/>
              </a:ext>
            </a:extLst>
          </p:cNvPr>
          <p:cNvSpPr txBox="1"/>
          <p:nvPr/>
        </p:nvSpPr>
        <p:spPr>
          <a:xfrm>
            <a:off x="2812210" y="2375632"/>
            <a:ext cx="8654663" cy="34265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https://vimeo.com/qisva/snowremoval</a:t>
            </a: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https://youtu.be/m39gWmTaIbY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Tree>
    <p:extLst>
      <p:ext uri="{BB962C8B-B14F-4D97-AF65-F5344CB8AC3E}">
        <p14:creationId xmlns:p14="http://schemas.microsoft.com/office/powerpoint/2010/main" val="17869162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37F48C2-EA09-E842-A743-A0458C35CECD}"/>
              </a:ext>
            </a:extLst>
          </p:cNvPr>
          <p:cNvSpPr txBox="1">
            <a:spLocks/>
          </p:cNvSpPr>
          <p:nvPr/>
        </p:nvSpPr>
        <p:spPr>
          <a:xfrm>
            <a:off x="3092951" y="480142"/>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000" dirty="0">
                <a:solidFill>
                  <a:srgbClr val="FFFF00"/>
                </a:solidFill>
                <a:latin typeface="Chalkduster"/>
                <a:cs typeface="Chalkduster"/>
              </a:rPr>
              <a:t>On a</a:t>
            </a:r>
            <a:br>
              <a:rPr lang="en-US" sz="6000" dirty="0">
                <a:solidFill>
                  <a:srgbClr val="FFFF00"/>
                </a:solidFill>
                <a:latin typeface="Chalkduster"/>
                <a:cs typeface="Chalkduster"/>
              </a:rPr>
            </a:br>
            <a:r>
              <a:rPr lang="en-US" sz="6000" dirty="0">
                <a:solidFill>
                  <a:srgbClr val="FFFF00"/>
                </a:solidFill>
                <a:latin typeface="Chalkduster"/>
                <a:cs typeface="Chalkduster"/>
              </a:rPr>
              <a:t>Notecard…</a:t>
            </a:r>
          </a:p>
        </p:txBody>
      </p:sp>
      <p:pic>
        <p:nvPicPr>
          <p:cNvPr id="3" name="Picture 2">
            <a:extLst>
              <a:ext uri="{FF2B5EF4-FFF2-40B4-BE49-F238E27FC236}">
                <a16:creationId xmlns:a16="http://schemas.microsoft.com/office/drawing/2014/main" id="{37962F65-2C5E-6841-927B-9EF597A85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117477">
            <a:off x="763454" y="182919"/>
            <a:ext cx="5916987" cy="9202036"/>
          </a:xfrm>
          <a:prstGeom prst="rect">
            <a:avLst/>
          </a:prstGeom>
          <a:effectLst>
            <a:softEdge rad="431800"/>
          </a:effectLst>
        </p:spPr>
      </p:pic>
      <p:sp>
        <p:nvSpPr>
          <p:cNvPr id="6" name="Title 1">
            <a:extLst>
              <a:ext uri="{FF2B5EF4-FFF2-40B4-BE49-F238E27FC236}">
                <a16:creationId xmlns:a16="http://schemas.microsoft.com/office/drawing/2014/main" id="{BF5D7193-05C3-2740-BD42-8D552AA906D0}"/>
              </a:ext>
            </a:extLst>
          </p:cNvPr>
          <p:cNvSpPr txBox="1">
            <a:spLocks/>
          </p:cNvSpPr>
          <p:nvPr/>
        </p:nvSpPr>
        <p:spPr>
          <a:xfrm>
            <a:off x="6803415" y="4854023"/>
            <a:ext cx="6201385"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000" dirty="0">
                <a:solidFill>
                  <a:schemeClr val="bg1"/>
                </a:solidFill>
                <a:latin typeface="Chalkduster"/>
                <a:cs typeface="Chalkduster"/>
              </a:rPr>
              <a:t>Write a rapid fire list of things that cause you to Perspire at work.</a:t>
            </a:r>
          </a:p>
          <a:p>
            <a:pPr defTabSz="914400">
              <a:lnSpc>
                <a:spcPct val="130000"/>
              </a:lnSpc>
            </a:pPr>
            <a:endParaRPr lang="en-US" sz="4000" dirty="0">
              <a:solidFill>
                <a:srgbClr val="FFFF00"/>
              </a:solidFill>
              <a:latin typeface="Chalkduster"/>
              <a:cs typeface="Chalkduster"/>
            </a:endParaRPr>
          </a:p>
        </p:txBody>
      </p:sp>
      <p:sp>
        <p:nvSpPr>
          <p:cNvPr id="7" name="Title 1">
            <a:extLst>
              <a:ext uri="{FF2B5EF4-FFF2-40B4-BE49-F238E27FC236}">
                <a16:creationId xmlns:a16="http://schemas.microsoft.com/office/drawing/2014/main" id="{07A576AC-97D6-5C40-876E-9B173E885B11}"/>
              </a:ext>
            </a:extLst>
          </p:cNvPr>
          <p:cNvSpPr txBox="1">
            <a:spLocks/>
          </p:cNvSpPr>
          <p:nvPr/>
        </p:nvSpPr>
        <p:spPr>
          <a:xfrm>
            <a:off x="3480261" y="619621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ctr" defTabSz="914400" rtl="0">
              <a:lnSpc>
                <a:spcPct val="130000"/>
              </a:lnSpc>
            </a:pPr>
            <a:endParaRPr lang="en-US" sz="4000" dirty="0">
              <a:solidFill>
                <a:srgbClr val="FFFF00"/>
              </a:solidFill>
              <a:latin typeface="Chalkduster"/>
              <a:cs typeface="Chalkduster"/>
            </a:endParaRPr>
          </a:p>
        </p:txBody>
      </p:sp>
      <p:pic>
        <p:nvPicPr>
          <p:cNvPr id="9" name="Picture 8">
            <a:extLst>
              <a:ext uri="{FF2B5EF4-FFF2-40B4-BE49-F238E27FC236}">
                <a16:creationId xmlns:a16="http://schemas.microsoft.com/office/drawing/2014/main" id="{EDB529DA-28C5-5641-A3F3-17650C54E506}"/>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274675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56068"/>
            <a:ext cx="10591828" cy="19492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rPr>
              <a:t>Students in </a:t>
            </a:r>
            <a:r>
              <a:rPr lang="en-US" sz="4800" b="1" dirty="0">
                <a:solidFill>
                  <a:srgbClr val="FFFF00"/>
                </a:solidFill>
                <a:latin typeface="Chalkduster" panose="03050602040202020205" pitchFamily="66" charset="77"/>
                <a:ea typeface="Chalkduster" charset="0"/>
                <a:cs typeface="Chalkduster" charset="0"/>
              </a:rPr>
              <a:t>Perspiration</a:t>
            </a:r>
            <a:endParaRPr kumimoji="0" lang="en-US" sz="48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latin typeface="Chalkduster" panose="03050602040202020205" pitchFamily="66" charset="77"/>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3" name="TextBox 2"/>
          <p:cNvSpPr txBox="1"/>
          <p:nvPr/>
        </p:nvSpPr>
        <p:spPr>
          <a:xfrm>
            <a:off x="6901543" y="2156420"/>
            <a:ext cx="5399314" cy="2626360"/>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 Cons:</a:t>
            </a:r>
            <a:endParaRPr lang="en-US" sz="3200" dirty="0">
              <a:solidFill>
                <a:schemeClr val="bg1"/>
              </a:solidFill>
              <a:latin typeface="Chalkduster" panose="03050602040202020205" pitchFamily="66" charset="77"/>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Overly concerned</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about grades</a:t>
            </a:r>
            <a:endPar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Single-minded,</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narrow-focused</a:t>
            </a:r>
          </a:p>
        </p:txBody>
      </p:sp>
      <p:sp>
        <p:nvSpPr>
          <p:cNvPr id="4" name="TextBox 3"/>
          <p:cNvSpPr txBox="1"/>
          <p:nvPr/>
        </p:nvSpPr>
        <p:spPr>
          <a:xfrm>
            <a:off x="228831" y="4641205"/>
            <a:ext cx="6302524" cy="361124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Students report:</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Feeling stressed</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Not sure “why” they are    learning, but need</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good grades</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Don’t want to let</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anyone down</a:t>
            </a:r>
          </a:p>
        </p:txBody>
      </p:sp>
      <p:sp>
        <p:nvSpPr>
          <p:cNvPr id="5" name="TextBox 4"/>
          <p:cNvSpPr txBox="1"/>
          <p:nvPr/>
        </p:nvSpPr>
        <p:spPr>
          <a:xfrm>
            <a:off x="6755124" y="5171874"/>
            <a:ext cx="6063711" cy="361124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need to:</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Have a greater purpose for learning</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Balance school work with outside life</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Link learning to</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their passions</a:t>
            </a:r>
            <a:endParaRPr kumimoji="0" lang="en-US" sz="32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8" name="Picture 7">
            <a:extLst>
              <a:ext uri="{FF2B5EF4-FFF2-40B4-BE49-F238E27FC236}">
                <a16:creationId xmlns:a16="http://schemas.microsoft.com/office/drawing/2014/main" id="{CBED00FF-B194-534F-BFFE-30135F8B5C2A}"/>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0" name="Picture 9">
            <a:extLst>
              <a:ext uri="{FF2B5EF4-FFF2-40B4-BE49-F238E27FC236}">
                <a16:creationId xmlns:a16="http://schemas.microsoft.com/office/drawing/2014/main" id="{4F731807-C3B7-DE4B-983F-D9CE13F3C1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31827" y="251404"/>
            <a:ext cx="2808515" cy="1862168"/>
          </a:xfrm>
          <a:prstGeom prst="rect">
            <a:avLst/>
          </a:prstGeom>
          <a:effectLst>
            <a:softEdge rad="50800"/>
          </a:effectLst>
        </p:spPr>
      </p:pic>
      <p:sp>
        <p:nvSpPr>
          <p:cNvPr id="11" name="TextBox 10">
            <a:extLst>
              <a:ext uri="{FF2B5EF4-FFF2-40B4-BE49-F238E27FC236}">
                <a16:creationId xmlns:a16="http://schemas.microsoft.com/office/drawing/2014/main" id="{BD1427BA-2717-7744-81E7-76209492A571}"/>
              </a:ext>
            </a:extLst>
          </p:cNvPr>
          <p:cNvSpPr txBox="1"/>
          <p:nvPr/>
        </p:nvSpPr>
        <p:spPr>
          <a:xfrm>
            <a:off x="457200" y="1944808"/>
            <a:ext cx="6008913"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defTabSz="584200" rtl="0" fontAlgn="auto" latinLnBrk="1" hangingPunct="0">
              <a:lnSpc>
                <a:spcPct val="100000"/>
              </a:lnSpc>
              <a:spcBef>
                <a:spcPts val="0"/>
              </a:spcBef>
              <a:spcAft>
                <a:spcPts val="0"/>
              </a:spcAft>
              <a:buClrTx/>
              <a:buSzTx/>
              <a:tabLst/>
            </a:pPr>
            <a:r>
              <a:rPr kumimoji="0" lang="en-US" sz="3600" b="0" i="0" u="none" strike="noStrike" cap="none" spc="0" normalizeH="0" baseline="0" dirty="0">
                <a:ln>
                  <a:noFill/>
                </a:ln>
                <a:solidFill>
                  <a:srgbClr val="FFFF00"/>
                </a:solidFill>
                <a:effectLst/>
                <a:uFillTx/>
                <a:latin typeface="Chalkduster" panose="03050602040202020205" pitchFamily="66" charset="77"/>
                <a:sym typeface="Helvetica Light"/>
              </a:rPr>
              <a:t>Potential Pros:</a:t>
            </a:r>
            <a:endParaRPr lang="en-US" sz="3200" dirty="0">
              <a:solidFill>
                <a:schemeClr val="bg1"/>
              </a:solidFill>
              <a:latin typeface="Chalkduster" panose="03050602040202020205" pitchFamily="66" charset="77"/>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Determined</a:t>
            </a:r>
            <a:endParaRPr lang="en-US" sz="3200" dirty="0">
              <a:solidFill>
                <a:schemeClr val="bg1"/>
              </a:solidFill>
              <a:latin typeface="Chalkduster" panose="03050602040202020205" pitchFamily="66" charset="77"/>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H</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ard</a:t>
            </a:r>
            <a:r>
              <a:rPr kumimoji="0" lang="en-US" sz="3200" b="0" i="0" u="none" strike="noStrike" cap="none" spc="0" normalizeH="0" dirty="0">
                <a:ln>
                  <a:noFill/>
                </a:ln>
                <a:solidFill>
                  <a:schemeClr val="bg1"/>
                </a:solidFill>
                <a:effectLst/>
                <a:uFillTx/>
                <a:latin typeface="Chalkduster" panose="03050602040202020205" pitchFamily="66" charset="77"/>
                <a:sym typeface="Helvetica Light"/>
              </a:rPr>
              <a:t> W</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orking</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D</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riven to Succeed</a:t>
            </a:r>
          </a:p>
        </p:txBody>
      </p:sp>
    </p:spTree>
    <p:extLst>
      <p:ext uri="{BB962C8B-B14F-4D97-AF65-F5344CB8AC3E}">
        <p14:creationId xmlns:p14="http://schemas.microsoft.com/office/powerpoint/2010/main" val="27461752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6378" y="3164620"/>
            <a:ext cx="6313874" cy="3670746"/>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What can you do to perspire a little less &amp; dream a little more?</a:t>
            </a: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916085">
            <a:off x="475441" y="193990"/>
            <a:ext cx="1968862" cy="2421193"/>
          </a:xfrm>
          <a:prstGeom prst="rect">
            <a:avLst/>
          </a:prstGeom>
          <a:effectLst>
            <a:softEdge rad="254000"/>
          </a:effectLst>
        </p:spPr>
      </p:pic>
      <p:sp>
        <p:nvSpPr>
          <p:cNvPr id="9" name="Text Box 3"/>
          <p:cNvSpPr txBox="1">
            <a:spLocks noChangeArrowheads="1"/>
          </p:cNvSpPr>
          <p:nvPr/>
        </p:nvSpPr>
        <p:spPr bwMode="auto">
          <a:xfrm>
            <a:off x="-522428" y="552957"/>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7" name="Picture 6" descr="A picture containing diagram&#10;&#10;Description automatically generated">
            <a:extLst>
              <a:ext uri="{FF2B5EF4-FFF2-40B4-BE49-F238E27FC236}">
                <a16:creationId xmlns:a16="http://schemas.microsoft.com/office/drawing/2014/main" id="{2EC8E8A0-2F1F-BE6F-6EF1-89FB64C741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7604" y="2560089"/>
            <a:ext cx="5842000" cy="5664200"/>
          </a:xfrm>
          <a:prstGeom prst="rect">
            <a:avLst/>
          </a:prstGeom>
          <a:ln w="82550">
            <a:solidFill>
              <a:srgbClr val="FFFF00"/>
            </a:solidFill>
          </a:ln>
        </p:spPr>
      </p:pic>
    </p:spTree>
    <p:extLst>
      <p:ext uri="{BB962C8B-B14F-4D97-AF65-F5344CB8AC3E}">
        <p14:creationId xmlns:p14="http://schemas.microsoft.com/office/powerpoint/2010/main" val="42895375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24097"/>
            <a:ext cx="13004799" cy="2497103"/>
          </a:xfrm>
        </p:spPr>
        <p:txBody>
          <a:bodyPr/>
          <a:lstStyle/>
          <a:p>
            <a:pPr lvl="0">
              <a:defRPr sz="1800"/>
            </a:pPr>
            <a:r>
              <a:rPr lang="en-US" sz="9600" dirty="0">
                <a:solidFill>
                  <a:srgbClr val="FFFF00"/>
                </a:solidFill>
                <a:latin typeface="Chalkduster"/>
                <a:ea typeface="Marker Felt"/>
                <a:cs typeface="Chalkduster"/>
                <a:sym typeface="Marker Felt"/>
              </a:rPr>
              <a:t>Challenge Time…</a:t>
            </a:r>
          </a:p>
        </p:txBody>
      </p:sp>
      <p:pic>
        <p:nvPicPr>
          <p:cNvPr id="4" name="Picture 3" descr="IMG_694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37737">
            <a:off x="5317130" y="2358211"/>
            <a:ext cx="6783826" cy="7299600"/>
          </a:xfrm>
          <a:prstGeom prst="rect">
            <a:avLst/>
          </a:prstGeom>
          <a:effectLst>
            <a:softEdge rad="812800"/>
          </a:effectLst>
        </p:spPr>
      </p:pic>
      <p:pic>
        <p:nvPicPr>
          <p:cNvPr id="7" name="Picture 6">
            <a:extLst>
              <a:ext uri="{FF2B5EF4-FFF2-40B4-BE49-F238E27FC236}">
                <a16:creationId xmlns:a16="http://schemas.microsoft.com/office/drawing/2014/main" id="{DAE178BA-0D2A-E14D-8184-572D9B1DD481}"/>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
        <p:nvSpPr>
          <p:cNvPr id="8" name="TextBox 7">
            <a:extLst>
              <a:ext uri="{FF2B5EF4-FFF2-40B4-BE49-F238E27FC236}">
                <a16:creationId xmlns:a16="http://schemas.microsoft.com/office/drawing/2014/main" id="{E32AA632-166B-3B42-9D57-D6E249EA2BB9}"/>
              </a:ext>
            </a:extLst>
          </p:cNvPr>
          <p:cNvSpPr txBox="1"/>
          <p:nvPr/>
        </p:nvSpPr>
        <p:spPr>
          <a:xfrm rot="20819019">
            <a:off x="-82133" y="3041427"/>
            <a:ext cx="5979434" cy="3670746"/>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rgbClr val="FFFF00"/>
                </a:solidFill>
                <a:latin typeface="Chalkduster"/>
                <a:cs typeface="Chalkduster"/>
              </a:rPr>
              <a:t>Warm Up: Establish a passing order with 1 ball.</a:t>
            </a:r>
          </a:p>
        </p:txBody>
      </p:sp>
    </p:spTree>
    <p:extLst>
      <p:ext uri="{BB962C8B-B14F-4D97-AF65-F5344CB8AC3E}">
        <p14:creationId xmlns:p14="http://schemas.microsoft.com/office/powerpoint/2010/main" val="160497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3004800" cy="9753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2" name="Rectangle 2"/>
          <p:cNvSpPr>
            <a:spLocks/>
          </p:cNvSpPr>
          <p:nvPr/>
        </p:nvSpPr>
        <p:spPr bwMode="auto">
          <a:xfrm>
            <a:off x="3678243" y="1727201"/>
            <a:ext cx="5638799" cy="1130299"/>
          </a:xfrm>
          <a:prstGeom prst="rect">
            <a:avLst/>
          </a:prstGeom>
          <a:noFill/>
          <a:ln w="12700" cap="flat">
            <a:noFill/>
            <a:miter lim="800000"/>
            <a:headEnd type="none" w="med" len="med"/>
            <a:tailEnd type="none" w="med" len="med"/>
          </a:ln>
        </p:spPr>
        <p:txBody>
          <a:bodyPr lIns="0" tIns="0" rIns="57799" bIns="0"/>
          <a:lstStyle/>
          <a:p>
            <a:pPr marL="57152">
              <a:spcBef>
                <a:spcPts val="4339"/>
              </a:spcBef>
            </a:pPr>
            <a:endParaRPr lang="en-US" sz="5800" dirty="0">
              <a:solidFill>
                <a:srgbClr val="B9CDE5"/>
              </a:solidFill>
              <a:effectLst>
                <a:outerShdw blurRad="38100" dist="38100" dir="2700000" algn="tl">
                  <a:srgbClr val="DDDDDD"/>
                </a:outerShdw>
              </a:effectLst>
              <a:latin typeface="Comic Sans MS" charset="0"/>
              <a:cs typeface="Comic Sans MS" charset="0"/>
              <a:sym typeface="Comic Sans MS" charset="0"/>
            </a:endParaRPr>
          </a:p>
        </p:txBody>
      </p:sp>
      <p:sp>
        <p:nvSpPr>
          <p:cNvPr id="25603" name="Rectangle 3"/>
          <p:cNvSpPr>
            <a:spLocks/>
          </p:cNvSpPr>
          <p:nvPr/>
        </p:nvSpPr>
        <p:spPr bwMode="auto">
          <a:xfrm>
            <a:off x="192093" y="3086101"/>
            <a:ext cx="12814302" cy="5435599"/>
          </a:xfrm>
          <a:prstGeom prst="rect">
            <a:avLst/>
          </a:prstGeom>
          <a:noFill/>
          <a:ln w="63500" cap="rnd">
            <a:noFill/>
            <a:round/>
            <a:headEnd type="none" w="med" len="med"/>
            <a:tailEnd type="none" w="med" len="med"/>
          </a:ln>
        </p:spPr>
        <p:txBody>
          <a:bodyPr lIns="0" tIns="0" rIns="57799" bIns="0"/>
          <a:lstStyle/>
          <a:p>
            <a:pPr marL="57152">
              <a:tabLst>
                <a:tab pos="1282753" algn="l"/>
                <a:tab pos="2171789" algn="l"/>
                <a:tab pos="2654409" algn="l"/>
              </a:tabLst>
              <a:defRPr/>
            </a:pPr>
            <a:endParaRPr lang="en-US" sz="3001" dirty="0">
              <a:solidFill>
                <a:srgbClr val="FFFFFF"/>
              </a:solidFill>
              <a:latin typeface="Comic Sans MS" charset="0"/>
              <a:ea typeface="Comic Sans MS" charset="0"/>
              <a:cs typeface="Comic Sans MS" charset="0"/>
              <a:sym typeface="Comic Sans MS" charset="0"/>
            </a:endParaRPr>
          </a:p>
        </p:txBody>
      </p:sp>
      <p:sp>
        <p:nvSpPr>
          <p:cNvPr id="25604" name="Rectangle 4"/>
          <p:cNvSpPr>
            <a:spLocks/>
          </p:cNvSpPr>
          <p:nvPr/>
        </p:nvSpPr>
        <p:spPr bwMode="auto">
          <a:xfrm>
            <a:off x="863603" y="5"/>
            <a:ext cx="10350501" cy="1765300"/>
          </a:xfrm>
          <a:prstGeom prst="rect">
            <a:avLst/>
          </a:prstGeom>
          <a:noFill/>
          <a:ln w="12700" cap="flat">
            <a:noFill/>
            <a:miter lim="800000"/>
            <a:headEnd type="none" w="med" len="med"/>
            <a:tailEnd type="none" w="med" len="med"/>
          </a:ln>
        </p:spPr>
        <p:txBody>
          <a:bodyPr lIns="0" tIns="0" rIns="57799" bIns="0"/>
          <a:lstStyle/>
          <a:p>
            <a:pPr marL="57152"/>
            <a:endParaRPr lang="en-US" sz="3601" dirty="0">
              <a:solidFill>
                <a:srgbClr val="FFFFFF"/>
              </a:solidFill>
              <a:effectLst>
                <a:outerShdw blurRad="38100" dist="38100" dir="2700000" algn="tl">
                  <a:srgbClr val="DDDDDD"/>
                </a:outerShdw>
              </a:effectLst>
              <a:latin typeface="Comic Sans MS" charset="0"/>
              <a:cs typeface="Comic Sans MS" charset="0"/>
              <a:sym typeface="Comic Sans MS" charset="0"/>
            </a:endParaRPr>
          </a:p>
        </p:txBody>
      </p:sp>
      <p:sp>
        <p:nvSpPr>
          <p:cNvPr id="67591" name="Rectangle 6"/>
          <p:cNvSpPr>
            <a:spLocks/>
          </p:cNvSpPr>
          <p:nvPr/>
        </p:nvSpPr>
        <p:spPr bwMode="auto">
          <a:xfrm>
            <a:off x="9618670" y="9825476"/>
            <a:ext cx="3200399" cy="292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38099" tIns="38099" rIns="38099" bIns="38099"/>
          <a:lstStyle/>
          <a:p>
            <a:pPr algn="l"/>
            <a:endParaRPr lang="en-US" sz="1600" dirty="0">
              <a:solidFill>
                <a:srgbClr val="FFFFFF"/>
              </a:solidFill>
              <a:latin typeface="Arial" charset="0"/>
              <a:cs typeface="Arial" charset="0"/>
              <a:sym typeface="Arial" charset="0"/>
            </a:endParaRPr>
          </a:p>
        </p:txBody>
      </p:sp>
      <p:sp>
        <p:nvSpPr>
          <p:cNvPr id="10" name="TextBox 9">
            <a:extLst>
              <a:ext uri="{FF2B5EF4-FFF2-40B4-BE49-F238E27FC236}">
                <a16:creationId xmlns:a16="http://schemas.microsoft.com/office/drawing/2014/main" id="{84620A7D-30D5-3D46-877E-9A60E1CE650F}"/>
              </a:ext>
            </a:extLst>
          </p:cNvPr>
          <p:cNvSpPr txBox="1"/>
          <p:nvPr/>
        </p:nvSpPr>
        <p:spPr>
          <a:xfrm>
            <a:off x="2402178" y="561786"/>
            <a:ext cx="6035040" cy="157992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0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Challenge</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12" name="Title 1">
            <a:extLst>
              <a:ext uri="{FF2B5EF4-FFF2-40B4-BE49-F238E27FC236}">
                <a16:creationId xmlns:a16="http://schemas.microsoft.com/office/drawing/2014/main" id="{C066AC1D-88A7-3743-9DB9-E5C074A62FBD}"/>
              </a:ext>
            </a:extLst>
          </p:cNvPr>
          <p:cNvSpPr txBox="1">
            <a:spLocks/>
          </p:cNvSpPr>
          <p:nvPr/>
        </p:nvSpPr>
        <p:spPr>
          <a:xfrm>
            <a:off x="1171455" y="889766"/>
            <a:ext cx="11049149"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400" dirty="0">
                <a:solidFill>
                  <a:srgbClr val="FFFF00"/>
                </a:solidFill>
                <a:latin typeface="Chalkduster"/>
                <a:cs typeface="Chalkduster"/>
              </a:rPr>
              <a:t>Perspiration Juggling</a:t>
            </a:r>
          </a:p>
        </p:txBody>
      </p:sp>
      <p:pic>
        <p:nvPicPr>
          <p:cNvPr id="14" name="Picture 13">
            <a:extLst>
              <a:ext uri="{FF2B5EF4-FFF2-40B4-BE49-F238E27FC236}">
                <a16:creationId xmlns:a16="http://schemas.microsoft.com/office/drawing/2014/main" id="{CD3FC136-7B10-A944-949C-6FB270789C14}"/>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
        <p:nvSpPr>
          <p:cNvPr id="15" name="TextBox 14">
            <a:extLst>
              <a:ext uri="{FF2B5EF4-FFF2-40B4-BE49-F238E27FC236}">
                <a16:creationId xmlns:a16="http://schemas.microsoft.com/office/drawing/2014/main" id="{683D1EAC-EE8E-BA4A-9B11-8868E062B3D4}"/>
              </a:ext>
            </a:extLst>
          </p:cNvPr>
          <p:cNvSpPr txBox="1"/>
          <p:nvPr/>
        </p:nvSpPr>
        <p:spPr>
          <a:xfrm>
            <a:off x="1003854" y="3735776"/>
            <a:ext cx="6293416" cy="564257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584200" rtl="0" fontAlgn="auto" latinLnBrk="1" hangingPunct="0">
              <a:lnSpc>
                <a:spcPct val="100000"/>
              </a:lnSpc>
              <a:spcBef>
                <a:spcPts val="0"/>
              </a:spcBef>
              <a:spcAft>
                <a:spcPts val="0"/>
              </a:spcAft>
              <a:buClrTx/>
              <a:buSzTx/>
              <a:buFontTx/>
              <a:buNone/>
              <a:tabLst/>
            </a:pPr>
            <a:endParaRPr kumimoji="0" lang="en-US" sz="3600" i="0" u="none" strike="noStrike" cap="none" spc="0" normalizeH="0" baseline="0" dirty="0">
              <a:ln>
                <a:noFill/>
              </a:ln>
              <a:solidFill>
                <a:schemeClr val="bg1"/>
              </a:solidFill>
              <a:effectLst/>
              <a:uFillTx/>
              <a:latin typeface="Chalkduster" panose="03050602040202020205" pitchFamily="66" charset="77"/>
              <a:sym typeface="Helvetica Light"/>
            </a:endParaRPr>
          </a:p>
          <a:p>
            <a:pPr algn="l" rtl="0" latinLnBrk="1" hangingPunct="0"/>
            <a:r>
              <a:rPr lang="en-US" dirty="0">
                <a:solidFill>
                  <a:srgbClr val="FFFF00"/>
                </a:solidFill>
                <a:latin typeface="Chalkduster" panose="03050602040202020205" pitchFamily="66" charset="77"/>
              </a:rPr>
              <a:t>Goal: </a:t>
            </a:r>
            <a:r>
              <a:rPr lang="en-US" dirty="0">
                <a:solidFill>
                  <a:schemeClr val="bg1"/>
                </a:solidFill>
                <a:latin typeface="Chalkduster" panose="03050602040202020205" pitchFamily="66" charset="77"/>
              </a:rPr>
              <a:t>As a team,</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pass 3 balls through</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your established order as quickly as you can.</a:t>
            </a:r>
          </a:p>
          <a:p>
            <a:pPr marL="0" marR="0" indent="0" algn="l" defTabSz="584200" rtl="0" fontAlgn="auto" latinLnBrk="1" hangingPunct="0">
              <a:lnSpc>
                <a:spcPct val="100000"/>
              </a:lnSpc>
              <a:spcBef>
                <a:spcPts val="0"/>
              </a:spcBef>
              <a:spcAft>
                <a:spcPts val="0"/>
              </a:spcAft>
              <a:buClrTx/>
              <a:buSzTx/>
              <a:buFontTx/>
              <a:buNone/>
              <a:tabLst/>
            </a:pPr>
            <a:endParaRPr lang="en-US" dirty="0">
              <a:solidFill>
                <a:srgbClr val="FFFF00"/>
              </a:solidFill>
              <a:latin typeface="Chalkduster" panose="03050602040202020205" pitchFamily="66" charset="77"/>
            </a:endParaRPr>
          </a:p>
          <a:p>
            <a:pPr marL="0" marR="0" indent="0" algn="l"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Rules:</a:t>
            </a:r>
            <a:r>
              <a:rPr lang="en-US" dirty="0">
                <a:solidFill>
                  <a:schemeClr val="bg1"/>
                </a:solidFill>
                <a:latin typeface="Chalkduster" panose="03050602040202020205" pitchFamily="66" charset="77"/>
              </a:rPr>
              <a:t> Maintain the</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same passing order &amp;</a:t>
            </a:r>
          </a:p>
          <a:p>
            <a:pPr marL="0" marR="0" indent="0" algn="l" defTabSz="584200" rtl="0" fontAlgn="auto" latinLnBrk="1" hangingPunct="0">
              <a:lnSpc>
                <a:spcPct val="100000"/>
              </a:lnSpc>
              <a:spcBef>
                <a:spcPts val="0"/>
              </a:spcBef>
              <a:spcAft>
                <a:spcPts val="0"/>
              </a:spcAft>
              <a:buClrTx/>
              <a:buSzTx/>
              <a:buFontTx/>
              <a:buNone/>
              <a:tabLst/>
            </a:pPr>
            <a:r>
              <a:rPr lang="en-US" dirty="0">
                <a:solidFill>
                  <a:schemeClr val="bg1"/>
                </a:solidFill>
                <a:latin typeface="Chalkduster" panose="03050602040202020205" pitchFamily="66" charset="77"/>
              </a:rPr>
              <a:t>everyone must touch</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all 3 balls.</a:t>
            </a:r>
            <a:endParaRPr kumimoji="0" lang="en-US" sz="360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16" name="Picture 15" descr="IMG_6943.JPG">
            <a:extLst>
              <a:ext uri="{FF2B5EF4-FFF2-40B4-BE49-F238E27FC236}">
                <a16:creationId xmlns:a16="http://schemas.microsoft.com/office/drawing/2014/main" id="{9F0F2A3F-C7AE-1847-8917-3084AEAED78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585892">
            <a:off x="399881" y="667029"/>
            <a:ext cx="2966023" cy="3191530"/>
          </a:xfrm>
          <a:prstGeom prst="rect">
            <a:avLst/>
          </a:prstGeom>
          <a:effectLst>
            <a:softEdge rad="279400"/>
          </a:effectLst>
        </p:spPr>
      </p:pic>
      <p:pic>
        <p:nvPicPr>
          <p:cNvPr id="17" name="Picture 16" descr="Shape, circle&#10;&#10;Description automatically generated">
            <a:extLst>
              <a:ext uri="{FF2B5EF4-FFF2-40B4-BE49-F238E27FC236}">
                <a16:creationId xmlns:a16="http://schemas.microsoft.com/office/drawing/2014/main" id="{1CF8553A-3A15-1B3C-C61B-3C2A578897A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60225" y="2618020"/>
            <a:ext cx="4650168" cy="6203252"/>
          </a:xfrm>
          <a:prstGeom prst="rect">
            <a:avLst/>
          </a:prstGeom>
          <a:effectLst>
            <a:softEdge rad="267523"/>
          </a:effectLst>
        </p:spPr>
      </p:pic>
    </p:spTree>
    <p:extLst>
      <p:ext uri="{BB962C8B-B14F-4D97-AF65-F5344CB8AC3E}">
        <p14:creationId xmlns:p14="http://schemas.microsoft.com/office/powerpoint/2010/main" val="1268258110"/>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25603">
                                            <p:txEl>
                                              <p:pRg st="0" end="0"/>
                                            </p:txEl>
                                          </p:spTgt>
                                        </p:tgtEl>
                                        <p:attrNameLst>
                                          <p:attrName>style.visibility</p:attrName>
                                        </p:attrNameLst>
                                      </p:cBhvr>
                                      <p:to>
                                        <p:strVal val="visible"/>
                                      </p:to>
                                    </p:set>
                                    <p:animEffect transition="in" filter="wipe(left)">
                                      <p:cBhvr>
                                        <p:cTn id="7" dur="500"/>
                                        <p:tgtEl>
                                          <p:spTgt spid="2560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uild="p"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296344"/>
            <a:ext cx="6313874" cy="3670746"/>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What can you do differently to perspire a little less?</a:t>
            </a: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791421">
            <a:off x="569225" y="405005"/>
            <a:ext cx="1968862" cy="2421193"/>
          </a:xfrm>
          <a:prstGeom prst="rect">
            <a:avLst/>
          </a:prstGeom>
          <a:effectLst>
            <a:softEdge rad="254000"/>
          </a:effectLst>
        </p:spPr>
      </p:pic>
      <p:sp>
        <p:nvSpPr>
          <p:cNvPr id="9" name="Text Box 3"/>
          <p:cNvSpPr txBox="1">
            <a:spLocks noChangeArrowheads="1"/>
          </p:cNvSpPr>
          <p:nvPr/>
        </p:nvSpPr>
        <p:spPr bwMode="auto">
          <a:xfrm>
            <a:off x="-281354" y="544462"/>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7" name="Picture 6" descr="A picture containing diagram&#10;&#10;Description automatically generated">
            <a:extLst>
              <a:ext uri="{FF2B5EF4-FFF2-40B4-BE49-F238E27FC236}">
                <a16:creationId xmlns:a16="http://schemas.microsoft.com/office/drawing/2014/main" id="{6D9545CD-4697-E865-BB81-72990313A3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45545" y="2976282"/>
            <a:ext cx="6162939" cy="5253318"/>
          </a:xfrm>
          <a:prstGeom prst="rect">
            <a:avLst/>
          </a:prstGeom>
          <a:ln w="25400">
            <a:solidFill>
              <a:srgbClr val="FFFF00"/>
            </a:solidFill>
          </a:ln>
        </p:spPr>
      </p:pic>
    </p:spTree>
    <p:extLst>
      <p:ext uri="{BB962C8B-B14F-4D97-AF65-F5344CB8AC3E}">
        <p14:creationId xmlns:p14="http://schemas.microsoft.com/office/powerpoint/2010/main" val="11675798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grpSp>
        <p:nvGrpSpPr>
          <p:cNvPr id="2" name="Group 12"/>
          <p:cNvGrpSpPr>
            <a:grpSpLocks/>
          </p:cNvGrpSpPr>
          <p:nvPr/>
        </p:nvGrpSpPr>
        <p:grpSpPr bwMode="auto">
          <a:xfrm>
            <a:off x="6977743" y="732972"/>
            <a:ext cx="3898900" cy="3898900"/>
            <a:chOff x="0" y="0"/>
            <a:chExt cx="2456" cy="2456"/>
          </a:xfrm>
        </p:grpSpPr>
        <p:grpSp>
          <p:nvGrpSpPr>
            <p:cNvPr id="3" name="Group 10"/>
            <p:cNvGrpSpPr>
              <a:grpSpLocks/>
            </p:cNvGrpSpPr>
            <p:nvPr/>
          </p:nvGrpSpPr>
          <p:grpSpPr bwMode="auto">
            <a:xfrm>
              <a:off x="0" y="0"/>
              <a:ext cx="2456" cy="2456"/>
              <a:chOff x="0" y="0"/>
              <a:chExt cx="2456" cy="2456"/>
            </a:xfrm>
          </p:grpSpPr>
          <p:sp>
            <p:nvSpPr>
              <p:cNvPr id="2056" name="Rectangle 8"/>
              <p:cNvSpPr>
                <a:spLocks/>
              </p:cNvSpPr>
              <p:nvPr/>
            </p:nvSpPr>
            <p:spPr bwMode="auto">
              <a:xfrm>
                <a:off x="0" y="0"/>
                <a:ext cx="2456" cy="2456"/>
              </a:xfrm>
              <a:prstGeom prst="rect">
                <a:avLst/>
              </a:prstGeom>
              <a:gradFill flip="none" rotWithShape="0">
                <a:gsLst>
                  <a:gs pos="0">
                    <a:srgbClr val="A0A000"/>
                  </a:gs>
                  <a:gs pos="50000">
                    <a:srgbClr val="E6E600"/>
                  </a:gs>
                  <a:gs pos="100000">
                    <a:srgbClr val="FFFF00"/>
                  </a:gs>
                </a:gsLst>
                <a:lin ang="5400000" scaled="1"/>
                <a:tileRect/>
              </a:gradFill>
              <a:ln w="9525" cap="rnd">
                <a:solidFill>
                  <a:srgbClr val="FFFFFF"/>
                </a:solidFill>
                <a:prstDash val="solid"/>
                <a:round/>
                <a:headEnd type="none" w="med" len="med"/>
                <a:tailEnd type="none" w="med" len="med"/>
              </a:ln>
              <a:effectLst>
                <a:softEdge rad="774700"/>
              </a:effectLst>
            </p:spPr>
            <p:txBody>
              <a:bodyPr lIns="0" tIns="0" rIns="0" bIns="0">
                <a:prstTxWarp prst="textNoShape">
                  <a:avLst/>
                </a:prstTxWarp>
              </a:bodyPr>
              <a:lstStyle/>
              <a:p>
                <a:endParaRPr lang="en-US"/>
              </a:p>
            </p:txBody>
          </p:sp>
          <p:sp>
            <p:nvSpPr>
              <p:cNvPr id="2057" name="Rectangle 9"/>
              <p:cNvSpPr>
                <a:spLocks/>
              </p:cNvSpPr>
              <p:nvPr/>
            </p:nvSpPr>
            <p:spPr bwMode="auto">
              <a:xfrm>
                <a:off x="303" y="111"/>
                <a:ext cx="1847" cy="368"/>
              </a:xfrm>
              <a:prstGeom prst="rect">
                <a:avLst/>
              </a:prstGeom>
              <a:noFill/>
              <a:ln w="12700" cap="flat">
                <a:noFill/>
                <a:miter lim="800000"/>
                <a:headEnd type="none" w="med" len="med"/>
                <a:tailEnd type="none" w="med" len="med"/>
              </a:ln>
            </p:spPr>
            <p:txBody>
              <a:bodyPr wrap="none" lIns="0" tIns="0" rIns="57799" bIns="0" anchor="ctr">
                <a:prstTxWarp prst="textNoShape">
                  <a:avLst/>
                </a:prstTxWarp>
                <a:spAutoFit/>
              </a:bodyPr>
              <a:lstStyle/>
              <a:p>
                <a:pPr marL="57147"/>
                <a:r>
                  <a:rPr lang="en-US" sz="3800" dirty="0">
                    <a:solidFill>
                      <a:schemeClr val="bg1"/>
                    </a:solidFill>
                    <a:latin typeface="Chalkduster" panose="03050602040202020205" pitchFamily="66" charset="77"/>
                    <a:ea typeface="Times New Roman Bold" charset="0"/>
                    <a:cs typeface="Chalkboard"/>
                    <a:sym typeface="Times New Roman Bold" charset="0"/>
                  </a:rPr>
                  <a:t>Aspiration</a:t>
                </a:r>
              </a:p>
            </p:txBody>
          </p:sp>
        </p:grpSp>
        <p:pic>
          <p:nvPicPr>
            <p:cNvPr id="2059" name="Picture 11"/>
            <p:cNvPicPr>
              <a:picLocks noChangeAspect="1" noChangeArrowheads="1"/>
            </p:cNvPicPr>
            <p:nvPr/>
          </p:nvPicPr>
          <p:blipFill>
            <a:blip r:embed="rId2"/>
            <a:srcRect/>
            <a:stretch>
              <a:fillRect/>
            </a:stretch>
          </p:blipFill>
          <p:spPr bwMode="auto">
            <a:xfrm>
              <a:off x="697" y="637"/>
              <a:ext cx="1143" cy="1344"/>
            </a:xfrm>
            <a:prstGeom prst="rect">
              <a:avLst/>
            </a:prstGeom>
            <a:noFill/>
            <a:ln w="9525" cap="flat">
              <a:noFill/>
              <a:miter lim="800000"/>
              <a:headEnd/>
              <a:tailEnd/>
            </a:ln>
          </p:spPr>
        </p:pic>
      </p:gr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5" name="Picture 14">
            <a:extLst>
              <a:ext uri="{FF2B5EF4-FFF2-40B4-BE49-F238E27FC236}">
                <a16:creationId xmlns:a16="http://schemas.microsoft.com/office/drawing/2014/main" id="{0AE4F3BB-EFCF-5A44-9414-B5B1A56F1718}"/>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3407388197"/>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Line 1"/>
          <p:cNvSpPr>
            <a:spLocks noChangeShapeType="1"/>
          </p:cNvSpPr>
          <p:nvPr/>
        </p:nvSpPr>
        <p:spPr bwMode="auto">
          <a:xfrm>
            <a:off x="1685926" y="431800"/>
            <a:ext cx="1589" cy="9105900"/>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0" name="Line 2"/>
          <p:cNvSpPr>
            <a:spLocks noChangeShapeType="1"/>
          </p:cNvSpPr>
          <p:nvPr/>
        </p:nvSpPr>
        <p:spPr bwMode="auto">
          <a:xfrm>
            <a:off x="762000" y="8716964"/>
            <a:ext cx="9753600" cy="1587"/>
          </a:xfrm>
          <a:prstGeom prst="line">
            <a:avLst/>
          </a:prstGeom>
          <a:noFill/>
          <a:ln w="57150" cap="flat">
            <a:solidFill>
              <a:srgbClr val="FFFF00"/>
            </a:solidFill>
            <a:prstDash val="solid"/>
            <a:round/>
            <a:headEnd type="none" w="med" len="med"/>
            <a:tailEnd type="none" w="med" len="med"/>
          </a:ln>
        </p:spPr>
        <p:txBody>
          <a:bodyPr lIns="0" tIns="0" rIns="0" bIns="0">
            <a:prstTxWarp prst="textNoShape">
              <a:avLst/>
            </a:prstTxWarp>
          </a:bodyPr>
          <a:lstStyle/>
          <a:p>
            <a:endParaRPr lang="en-US"/>
          </a:p>
        </p:txBody>
      </p:sp>
      <p:sp>
        <p:nvSpPr>
          <p:cNvPr id="2052" name="Rectangle 4"/>
          <p:cNvSpPr>
            <a:spLocks/>
          </p:cNvSpPr>
          <p:nvPr/>
        </p:nvSpPr>
        <p:spPr bwMode="auto">
          <a:xfrm>
            <a:off x="234781" y="515939"/>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3" name="Rectangle 5"/>
          <p:cNvSpPr>
            <a:spLocks/>
          </p:cNvSpPr>
          <p:nvPr/>
        </p:nvSpPr>
        <p:spPr bwMode="auto">
          <a:xfrm>
            <a:off x="9307344" y="8856664"/>
            <a:ext cx="1125536"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high</a:t>
            </a:r>
          </a:p>
        </p:txBody>
      </p:sp>
      <p:sp>
        <p:nvSpPr>
          <p:cNvPr id="2054" name="Rectangle 6"/>
          <p:cNvSpPr>
            <a:spLocks/>
          </p:cNvSpPr>
          <p:nvPr/>
        </p:nvSpPr>
        <p:spPr bwMode="auto">
          <a:xfrm>
            <a:off x="240216" y="8851901"/>
            <a:ext cx="983725" cy="553998"/>
          </a:xfrm>
          <a:prstGeom prst="rect">
            <a:avLst/>
          </a:prstGeom>
          <a:noFill/>
          <a:ln w="12700" cap="flat">
            <a:noFill/>
            <a:miter lim="800000"/>
            <a:headEnd type="none" w="med" len="med"/>
            <a:tailEnd type="none" w="med" len="med"/>
          </a:ln>
        </p:spPr>
        <p:txBody>
          <a:bodyPr wrap="none" lIns="0" tIns="0" rIns="57795" bIns="0">
            <a:prstTxWarp prst="textNoShape">
              <a:avLst/>
            </a:prstTxWarp>
            <a:spAutoFit/>
          </a:bodyPr>
          <a:lstStyle/>
          <a:p>
            <a:pPr marL="57147"/>
            <a:r>
              <a:rPr lang="en-US" dirty="0">
                <a:solidFill>
                  <a:srgbClr val="FFFF00"/>
                </a:solidFill>
                <a:latin typeface="Chalkduster"/>
                <a:ea typeface="Times New Roman" pitchFamily="-103" charset="0"/>
                <a:cs typeface="Chalkduster"/>
              </a:rPr>
              <a:t>low</a:t>
            </a:r>
          </a:p>
        </p:txBody>
      </p:sp>
      <p:sp>
        <p:nvSpPr>
          <p:cNvPr id="33" name="Text Box 22"/>
          <p:cNvSpPr txBox="1">
            <a:spLocks noChangeArrowheads="1"/>
          </p:cNvSpPr>
          <p:nvPr/>
        </p:nvSpPr>
        <p:spPr bwMode="auto">
          <a:xfrm>
            <a:off x="492195" y="1903307"/>
            <a:ext cx="713458" cy="5794405"/>
          </a:xfrm>
          <a:prstGeom prst="rect">
            <a:avLst/>
          </a:prstGeom>
          <a:noFill/>
          <a:ln w="9525">
            <a:noFill/>
            <a:miter lim="800000"/>
            <a:headEnd/>
            <a:tailEnd/>
          </a:ln>
        </p:spPr>
        <p:txBody>
          <a:bodyPr lIns="130046" tIns="65023" rIns="130046" bIns="65023">
            <a:prstTxWarp prst="textNoShape">
              <a:avLst/>
            </a:prstTxWarp>
            <a:spAutoFit/>
          </a:bodyPr>
          <a:lstStyle/>
          <a:p>
            <a:pPr algn="ctr">
              <a:spcBef>
                <a:spcPct val="50000"/>
              </a:spcBef>
            </a:pPr>
            <a:r>
              <a:rPr lang="en-US" sz="4600" dirty="0">
                <a:solidFill>
                  <a:schemeClr val="bg1"/>
                </a:solidFill>
                <a:latin typeface="Chalkduster"/>
                <a:cs typeface="Chalkduster"/>
              </a:rPr>
              <a:t>DREAMING</a:t>
            </a:r>
          </a:p>
        </p:txBody>
      </p:sp>
      <p:sp>
        <p:nvSpPr>
          <p:cNvPr id="34" name="Text Box 11"/>
          <p:cNvSpPr txBox="1">
            <a:spLocks noChangeArrowheads="1"/>
          </p:cNvSpPr>
          <p:nvPr/>
        </p:nvSpPr>
        <p:spPr bwMode="auto">
          <a:xfrm>
            <a:off x="4763911" y="8855005"/>
            <a:ext cx="2503643" cy="831681"/>
          </a:xfrm>
          <a:prstGeom prst="rect">
            <a:avLst/>
          </a:prstGeom>
          <a:noFill/>
          <a:ln w="9525">
            <a:noFill/>
            <a:miter lim="800000"/>
            <a:headEnd/>
            <a:tailEnd/>
          </a:ln>
        </p:spPr>
        <p:txBody>
          <a:bodyPr wrap="none" lIns="130046" tIns="65023" rIns="130046" bIns="65023">
            <a:prstTxWarp prst="textNoShape">
              <a:avLst/>
            </a:prstTxWarp>
            <a:spAutoFit/>
          </a:bodyPr>
          <a:lstStyle/>
          <a:p>
            <a:r>
              <a:rPr lang="en-US" sz="4600" dirty="0">
                <a:solidFill>
                  <a:schemeClr val="bg1"/>
                </a:solidFill>
                <a:latin typeface="Chalkduster"/>
                <a:cs typeface="Chalkduster"/>
              </a:rPr>
              <a:t>DOING</a:t>
            </a:r>
          </a:p>
        </p:txBody>
      </p:sp>
      <p:pic>
        <p:nvPicPr>
          <p:cNvPr id="11" name="Picture 10">
            <a:extLst>
              <a:ext uri="{FF2B5EF4-FFF2-40B4-BE49-F238E27FC236}">
                <a16:creationId xmlns:a16="http://schemas.microsoft.com/office/drawing/2014/main" id="{51AD869D-4B01-604A-AE9C-BDB0FCB25367}"/>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sp>
        <p:nvSpPr>
          <p:cNvPr id="3" name="TextBox 2">
            <a:extLst>
              <a:ext uri="{FF2B5EF4-FFF2-40B4-BE49-F238E27FC236}">
                <a16:creationId xmlns:a16="http://schemas.microsoft.com/office/drawing/2014/main" id="{42852137-CE88-1626-B31E-DA78A3BD7157}"/>
              </a:ext>
            </a:extLst>
          </p:cNvPr>
          <p:cNvSpPr txBox="1"/>
          <p:nvPr/>
        </p:nvSpPr>
        <p:spPr>
          <a:xfrm>
            <a:off x="2611440" y="2525326"/>
            <a:ext cx="9375385" cy="342657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rPr>
              <a:t>Vimeo</a:t>
            </a:r>
          </a:p>
          <a:p>
            <a:pPr marL="0" marR="0" indent="0" algn="ctr" defTabSz="584200" rtl="0" fontAlgn="auto" latinLnBrk="1" hangingPunct="0">
              <a:lnSpc>
                <a:spcPct val="100000"/>
              </a:lnSpc>
              <a:spcBef>
                <a:spcPts val="0"/>
              </a:spcBef>
              <a:spcAft>
                <a:spcPts val="0"/>
              </a:spcAft>
              <a:buClrTx/>
              <a:buSzTx/>
              <a:buFontTx/>
              <a:buNone/>
              <a:tabLst/>
            </a:pPr>
            <a:r>
              <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hlinkClick r:id="rId3"/>
              </a:rPr>
              <a:t>https://vimeo.com/776344083/affe5a37da</a:t>
            </a:r>
            <a:endPar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1" i="0" u="none" strike="noStrike" cap="none" spc="0" normalizeH="0" baseline="0" dirty="0">
              <a:ln>
                <a:noFill/>
              </a:ln>
              <a:solidFill>
                <a:srgbClr val="000000"/>
              </a:solidFill>
              <a:effectLst/>
              <a:uFillTx/>
              <a:latin typeface="Helvetica Neue" panose="02000503000000020004" pitchFamily="2" charset="0"/>
              <a:ea typeface="Helvetica Neue" panose="02000503000000020004" pitchFamily="2" charset="0"/>
              <a:cs typeface="Helvetica Neue" panose="02000503000000020004" pitchFamily="2" charset="0"/>
              <a:sym typeface="Helvetica Light"/>
            </a:endParaRPr>
          </a:p>
          <a:p>
            <a:pPr marL="0" marR="0" indent="0" algn="ctr" defTabSz="584200" rtl="0" fontAlgn="auto" latinLnBrk="1" hangingPunct="0">
              <a:lnSpc>
                <a:spcPct val="100000"/>
              </a:lnSpc>
              <a:spcBef>
                <a:spcPts val="0"/>
              </a:spcBef>
              <a:spcAft>
                <a:spcPts val="0"/>
              </a:spcAft>
              <a:buClrTx/>
              <a:buSzTx/>
              <a:buFontTx/>
              <a:buNone/>
              <a:tabLst/>
            </a:pPr>
            <a:r>
              <a:rPr lang="en-US" b="1" dirty="0">
                <a:solidFill>
                  <a:srgbClr val="000000"/>
                </a:solidFill>
                <a:latin typeface="Helvetica Neue" panose="02000503000000020004" pitchFamily="2" charset="0"/>
                <a:ea typeface="Helvetica Neue" panose="02000503000000020004" pitchFamily="2" charset="0"/>
                <a:cs typeface="Helvetica Neue" panose="02000503000000020004" pitchFamily="2" charset="0"/>
              </a:rPr>
              <a:t>YouTube</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r>
              <a:rPr lang="en-US" b="1" dirty="0">
                <a:latin typeface="Helvetica Neue" panose="02000503000000020004" pitchFamily="2" charset="0"/>
                <a:ea typeface="Helvetica Neue" panose="02000503000000020004" pitchFamily="2" charset="0"/>
                <a:cs typeface="Helvetica Neue" panose="02000503000000020004" pitchFamily="2" charset="0"/>
                <a:hlinkClick r:id="rId4"/>
              </a:rPr>
              <a:t>https://youtu.be/uLjzbSAEmJI </a:t>
            </a:r>
            <a:endParaRPr lang="en-US" b="1" dirty="0">
              <a:latin typeface="Helvetica Neue" panose="02000503000000020004" pitchFamily="2" charset="0"/>
              <a:ea typeface="Helvetica Neue" panose="02000503000000020004" pitchFamily="2" charset="0"/>
              <a:cs typeface="Helvetica Neue" panose="02000503000000020004" pitchFamily="2" charset="0"/>
            </a:endParaRP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p:txBody>
      </p:sp>
    </p:spTree>
    <p:extLst>
      <p:ext uri="{BB962C8B-B14F-4D97-AF65-F5344CB8AC3E}">
        <p14:creationId xmlns:p14="http://schemas.microsoft.com/office/powerpoint/2010/main" val="174188335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123848"/>
            <a:ext cx="6313874" cy="3670746"/>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What did you learn from the students about Aspirations?</a:t>
            </a: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32872">
            <a:off x="475441" y="193990"/>
            <a:ext cx="1968862" cy="2421193"/>
          </a:xfrm>
          <a:prstGeom prst="rect">
            <a:avLst/>
          </a:prstGeom>
          <a:effectLst>
            <a:softEdge rad="254000"/>
          </a:effectLst>
        </p:spPr>
      </p:pic>
      <p:sp>
        <p:nvSpPr>
          <p:cNvPr id="9" name="Text Box 3"/>
          <p:cNvSpPr txBox="1">
            <a:spLocks noChangeArrowheads="1"/>
          </p:cNvSpPr>
          <p:nvPr/>
        </p:nvSpPr>
        <p:spPr bwMode="auto">
          <a:xfrm>
            <a:off x="-472551" y="536331"/>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7" name="Picture 6" descr="A picture containing diagram&#10;&#10;Description automatically generated">
            <a:extLst>
              <a:ext uri="{FF2B5EF4-FFF2-40B4-BE49-F238E27FC236}">
                <a16:creationId xmlns:a16="http://schemas.microsoft.com/office/drawing/2014/main" id="{7734A5C1-A610-1F57-E868-A1AEEB7F017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7604" y="2560089"/>
            <a:ext cx="5842000" cy="5664200"/>
          </a:xfrm>
          <a:prstGeom prst="rect">
            <a:avLst/>
          </a:prstGeom>
          <a:ln w="82550">
            <a:solidFill>
              <a:srgbClr val="FFFF00"/>
            </a:solidFill>
          </a:ln>
        </p:spPr>
      </p:pic>
    </p:spTree>
    <p:extLst>
      <p:ext uri="{BB962C8B-B14F-4D97-AF65-F5344CB8AC3E}">
        <p14:creationId xmlns:p14="http://schemas.microsoft.com/office/powerpoint/2010/main" val="6566624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7597" y="406738"/>
            <a:ext cx="10591828" cy="188769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sz="4400" b="1" i="0" u="none" strike="noStrike" cap="none" spc="0" normalizeH="0" baseline="0" dirty="0">
                <a:ln>
                  <a:noFill/>
                </a:ln>
                <a:solidFill>
                  <a:srgbClr val="FFFF00"/>
                </a:solidFill>
                <a:effectLst/>
                <a:uFillTx/>
                <a:latin typeface="Chalkduster" panose="03050602040202020205" pitchFamily="66" charset="77"/>
                <a:ea typeface="Chalkduster" charset="0"/>
                <a:cs typeface="Chalkduster" charset="0"/>
                <a:sym typeface="Helvetica Light"/>
              </a:rPr>
              <a:t>Students in Aspiration</a:t>
            </a:r>
          </a:p>
          <a:p>
            <a:pPr marL="0" marR="0" indent="0" algn="ctr" defTabSz="584200" rtl="0" fontAlgn="auto" latinLnBrk="1" hangingPunct="0">
              <a:lnSpc>
                <a:spcPct val="100000"/>
              </a:lnSpc>
              <a:spcBef>
                <a:spcPts val="0"/>
              </a:spcBef>
              <a:spcAft>
                <a:spcPts val="0"/>
              </a:spcAft>
              <a:buClrTx/>
              <a:buSzTx/>
              <a:buFontTx/>
              <a:buNone/>
              <a:tabLst/>
            </a:pPr>
            <a:endParaRPr lang="en-US" dirty="0">
              <a:solidFill>
                <a:srgbClr val="000000"/>
              </a:solidFill>
            </a:endParaRP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sp>
        <p:nvSpPr>
          <p:cNvPr id="3" name="TextBox 2"/>
          <p:cNvSpPr txBox="1"/>
          <p:nvPr/>
        </p:nvSpPr>
        <p:spPr>
          <a:xfrm>
            <a:off x="261257" y="1450019"/>
            <a:ext cx="5246914" cy="3118803"/>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FFFF00"/>
                </a:solidFill>
                <a:effectLst/>
                <a:uFillTx/>
                <a:latin typeface="+mn-lt"/>
                <a:ea typeface="+mn-ea"/>
                <a:cs typeface="+mn-cs"/>
                <a:sym typeface="Helvetica Light"/>
              </a:rPr>
              <a:t> </a:t>
            </a:r>
            <a:r>
              <a:rPr lang="en-US" dirty="0">
                <a:solidFill>
                  <a:srgbClr val="FFFF00"/>
                </a:solidFill>
                <a:latin typeface="Chalkduster" panose="03050602040202020205" pitchFamily="66" charset="77"/>
              </a:rPr>
              <a:t>Potential Pro</a:t>
            </a:r>
            <a:r>
              <a:rPr kumimoji="0" lang="en-US" b="0" i="0" u="none" strike="noStrike" cap="none" spc="0" normalizeH="0" baseline="0" dirty="0">
                <a:ln>
                  <a:noFill/>
                </a:ln>
                <a:solidFill>
                  <a:srgbClr val="FFFF00"/>
                </a:solidFill>
                <a:effectLst/>
                <a:uFillTx/>
                <a:latin typeface="Chalkduster" panose="03050602040202020205" pitchFamily="66" charset="77"/>
                <a:sym typeface="Helvetica Light"/>
              </a:rPr>
              <a:t>s:</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Connects present</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actions to future</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dreams</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G</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ood idea of</a:t>
            </a:r>
            <a:b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b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potential options</a:t>
            </a:r>
          </a:p>
        </p:txBody>
      </p:sp>
      <p:sp>
        <p:nvSpPr>
          <p:cNvPr id="4" name="TextBox 3"/>
          <p:cNvSpPr txBox="1"/>
          <p:nvPr/>
        </p:nvSpPr>
        <p:spPr>
          <a:xfrm>
            <a:off x="393193" y="5041004"/>
            <a:ext cx="5818909" cy="3611245"/>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Students report:</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Never feeling </a:t>
            </a:r>
          </a:p>
          <a:p>
            <a:pPr marR="0" defTabSz="584200" rtl="0" fontAlgn="auto" latinLnBrk="1" hangingPunct="0">
              <a:lnSpc>
                <a:spcPct val="100000"/>
              </a:lnSpc>
              <a:spcBef>
                <a:spcPts val="0"/>
              </a:spcBef>
              <a:spcAft>
                <a:spcPts val="0"/>
              </a:spcAft>
              <a:buClrTx/>
              <a:buSzTx/>
              <a:tabLst/>
            </a:pPr>
            <a:r>
              <a:rPr lang="en-US" sz="3200" dirty="0">
                <a:solidFill>
                  <a:schemeClr val="bg1"/>
                </a:solidFill>
                <a:latin typeface="Chalkduster" panose="03050602040202020205" pitchFamily="66" charset="77"/>
              </a:rPr>
              <a:t>  satisfied</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Driven by being best</a:t>
            </a:r>
            <a:endPar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Frustration with peers</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who don’t try or who</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interrupt learning</a:t>
            </a:r>
            <a:endPar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sp>
        <p:nvSpPr>
          <p:cNvPr id="5" name="TextBox 4"/>
          <p:cNvSpPr txBox="1"/>
          <p:nvPr/>
        </p:nvSpPr>
        <p:spPr>
          <a:xfrm>
            <a:off x="6500552" y="5405339"/>
            <a:ext cx="6171798" cy="3118803"/>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r>
              <a:rPr lang="en-US" dirty="0">
                <a:solidFill>
                  <a:srgbClr val="FFFF00"/>
                </a:solidFill>
                <a:latin typeface="Chalkduster" panose="03050602040202020205" pitchFamily="66" charset="77"/>
              </a:rPr>
              <a:t>They need to:</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Be assured they</a:t>
            </a:r>
            <a:br>
              <a:rPr lang="en-US" sz="3200" dirty="0">
                <a:solidFill>
                  <a:schemeClr val="bg1"/>
                </a:solidFill>
                <a:latin typeface="Chalkduster" panose="03050602040202020205" pitchFamily="66" charset="77"/>
              </a:rPr>
            </a:br>
            <a:r>
              <a:rPr lang="en-US" sz="3200" dirty="0">
                <a:solidFill>
                  <a:schemeClr val="bg1"/>
                </a:solidFill>
                <a:latin typeface="Chalkduster" panose="03050602040202020205" pitchFamily="66" charset="77"/>
              </a:rPr>
              <a:t>are on a positive track</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Experience meaningful</a:t>
            </a:r>
            <a:r>
              <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rPr>
              <a:t> academic challenges</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Breathe!</a:t>
            </a:r>
            <a:endParaRPr kumimoji="0" lang="en-US" sz="32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8" name="Picture 7">
            <a:extLst>
              <a:ext uri="{FF2B5EF4-FFF2-40B4-BE49-F238E27FC236}">
                <a16:creationId xmlns:a16="http://schemas.microsoft.com/office/drawing/2014/main" id="{12D4E2EF-7D03-8F43-A9B8-289A1F68348E}"/>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7" name="Picture 6">
            <a:extLst>
              <a:ext uri="{FF2B5EF4-FFF2-40B4-BE49-F238E27FC236}">
                <a16:creationId xmlns:a16="http://schemas.microsoft.com/office/drawing/2014/main" id="{65CB34FA-24F6-9D45-B706-82C46A6785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2057" y="223797"/>
            <a:ext cx="2268208" cy="2232205"/>
          </a:xfrm>
          <a:prstGeom prst="rect">
            <a:avLst/>
          </a:prstGeom>
          <a:effectLst>
            <a:softEdge rad="38100"/>
          </a:effectLst>
        </p:spPr>
      </p:pic>
      <p:sp>
        <p:nvSpPr>
          <p:cNvPr id="10" name="TextBox 9">
            <a:extLst>
              <a:ext uri="{FF2B5EF4-FFF2-40B4-BE49-F238E27FC236}">
                <a16:creationId xmlns:a16="http://schemas.microsoft.com/office/drawing/2014/main" id="{2934A884-9E83-5F48-B3EC-0E44F065F4E5}"/>
              </a:ext>
            </a:extLst>
          </p:cNvPr>
          <p:cNvSpPr txBox="1"/>
          <p:nvPr/>
        </p:nvSpPr>
        <p:spPr>
          <a:xfrm>
            <a:off x="5900057" y="2682691"/>
            <a:ext cx="6814459" cy="2133918"/>
          </a:xfrm>
          <a:prstGeom prst="rect">
            <a:avLst/>
          </a:prstGeom>
          <a:noFill/>
          <a:ln w="76200" cap="flat">
            <a:solidFill>
              <a:srgbClr val="FFFF00"/>
            </a:solid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a:ln>
                  <a:noFill/>
                </a:ln>
                <a:solidFill>
                  <a:srgbClr val="FFFF00"/>
                </a:solidFill>
                <a:effectLst/>
                <a:uFillTx/>
                <a:latin typeface="+mn-lt"/>
                <a:ea typeface="+mn-ea"/>
                <a:cs typeface="+mn-cs"/>
                <a:sym typeface="Helvetica Light"/>
              </a:rPr>
              <a:t> </a:t>
            </a:r>
            <a:r>
              <a:rPr kumimoji="0" lang="en-US" b="0" i="0" u="none" strike="noStrike" cap="none" spc="0" normalizeH="0" baseline="0" dirty="0">
                <a:ln>
                  <a:noFill/>
                </a:ln>
                <a:solidFill>
                  <a:srgbClr val="FFFF00"/>
                </a:solidFill>
                <a:effectLst/>
                <a:uFillTx/>
                <a:latin typeface="Chalkduster" panose="03050602040202020205" pitchFamily="66" charset="77"/>
                <a:sym typeface="Helvetica Light"/>
              </a:rPr>
              <a:t>Potential</a:t>
            </a:r>
            <a:r>
              <a:rPr kumimoji="0" lang="en-US" b="0" i="0" u="none" strike="noStrike" cap="none" spc="0" normalizeH="0" dirty="0">
                <a:ln>
                  <a:noFill/>
                </a:ln>
                <a:solidFill>
                  <a:srgbClr val="FFFF00"/>
                </a:solidFill>
                <a:effectLst/>
                <a:uFillTx/>
                <a:latin typeface="Chalkduster" panose="03050602040202020205" pitchFamily="66" charset="77"/>
                <a:sym typeface="Helvetica Light"/>
              </a:rPr>
              <a:t> Cons:</a:t>
            </a:r>
            <a:endParaRPr kumimoji="0" lang="en-US" b="0" i="0" u="none" strike="noStrike" cap="none" spc="0" normalizeH="0" baseline="0" dirty="0">
              <a:ln>
                <a:noFill/>
              </a:ln>
              <a:solidFill>
                <a:srgbClr val="FFFF00"/>
              </a:solidFill>
              <a:effectLst/>
              <a:uFillTx/>
              <a:latin typeface="Chalkduster" panose="03050602040202020205" pitchFamily="66" charset="77"/>
              <a:sym typeface="Helvetica Light"/>
            </a:endParaRP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Relaxation is Challenging</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Under constant pressure</a:t>
            </a:r>
          </a:p>
          <a:p>
            <a:pPr marL="457200" marR="0" indent="-4572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sz="3200" dirty="0">
                <a:solidFill>
                  <a:schemeClr val="bg1"/>
                </a:solidFill>
                <a:latin typeface="Chalkduster" panose="03050602040202020205" pitchFamily="66" charset="77"/>
              </a:rPr>
              <a:t>Self-Serving</a:t>
            </a:r>
          </a:p>
        </p:txBody>
      </p:sp>
    </p:spTree>
    <p:extLst>
      <p:ext uri="{BB962C8B-B14F-4D97-AF65-F5344CB8AC3E}">
        <p14:creationId xmlns:p14="http://schemas.microsoft.com/office/powerpoint/2010/main" val="34726635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F5D7193-05C3-2740-BD42-8D552AA906D0}"/>
              </a:ext>
            </a:extLst>
          </p:cNvPr>
          <p:cNvSpPr txBox="1">
            <a:spLocks/>
          </p:cNvSpPr>
          <p:nvPr/>
        </p:nvSpPr>
        <p:spPr>
          <a:xfrm>
            <a:off x="2824983" y="3373797"/>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000" dirty="0">
                <a:solidFill>
                  <a:srgbClr val="FFFF00"/>
                </a:solidFill>
                <a:latin typeface="Chalkduster"/>
                <a:cs typeface="Chalkduster"/>
              </a:rPr>
              <a:t>Write something you</a:t>
            </a:r>
            <a:br>
              <a:rPr lang="en-US" sz="4000" dirty="0">
                <a:solidFill>
                  <a:srgbClr val="FFFF00"/>
                </a:solidFill>
                <a:latin typeface="Chalkduster"/>
                <a:cs typeface="Chalkduster"/>
              </a:rPr>
            </a:br>
            <a:r>
              <a:rPr lang="en-US" sz="4000" dirty="0">
                <a:solidFill>
                  <a:srgbClr val="FFFF00"/>
                </a:solidFill>
                <a:latin typeface="Chalkduster"/>
                <a:cs typeface="Chalkduster"/>
              </a:rPr>
              <a:t>have accomplished</a:t>
            </a:r>
            <a:br>
              <a:rPr lang="en-US" sz="4000" dirty="0">
                <a:solidFill>
                  <a:srgbClr val="FFFF00"/>
                </a:solidFill>
                <a:latin typeface="Chalkduster"/>
                <a:cs typeface="Chalkduster"/>
              </a:rPr>
            </a:br>
            <a:r>
              <a:rPr lang="en-US" sz="4000" dirty="0">
                <a:solidFill>
                  <a:srgbClr val="FFFF00"/>
                </a:solidFill>
                <a:latin typeface="Chalkduster"/>
                <a:cs typeface="Chalkduster"/>
              </a:rPr>
              <a:t>that has had a</a:t>
            </a:r>
            <a:br>
              <a:rPr lang="en-US" sz="4000" dirty="0">
                <a:solidFill>
                  <a:srgbClr val="FFFF00"/>
                </a:solidFill>
                <a:latin typeface="Chalkduster"/>
                <a:cs typeface="Chalkduster"/>
              </a:rPr>
            </a:br>
            <a:r>
              <a:rPr lang="en-US" sz="4000" dirty="0">
                <a:solidFill>
                  <a:srgbClr val="FFFF00"/>
                </a:solidFill>
                <a:latin typeface="Chalkduster"/>
                <a:cs typeface="Chalkduster"/>
              </a:rPr>
              <a:t>positive impact</a:t>
            </a:r>
            <a:br>
              <a:rPr lang="en-US" sz="4000" dirty="0">
                <a:solidFill>
                  <a:srgbClr val="FFFF00"/>
                </a:solidFill>
                <a:latin typeface="Chalkduster"/>
                <a:cs typeface="Chalkduster"/>
              </a:rPr>
            </a:br>
            <a:r>
              <a:rPr lang="en-US" sz="4000" dirty="0">
                <a:solidFill>
                  <a:srgbClr val="FFFF00"/>
                </a:solidFill>
                <a:latin typeface="Chalkduster"/>
                <a:cs typeface="Chalkduster"/>
              </a:rPr>
              <a:t>on others.</a:t>
            </a:r>
          </a:p>
        </p:txBody>
      </p:sp>
      <p:sp>
        <p:nvSpPr>
          <p:cNvPr id="7" name="Title 1">
            <a:extLst>
              <a:ext uri="{FF2B5EF4-FFF2-40B4-BE49-F238E27FC236}">
                <a16:creationId xmlns:a16="http://schemas.microsoft.com/office/drawing/2014/main" id="{07A576AC-97D6-5C40-876E-9B173E885B11}"/>
              </a:ext>
            </a:extLst>
          </p:cNvPr>
          <p:cNvSpPr txBox="1">
            <a:spLocks/>
          </p:cNvSpPr>
          <p:nvPr/>
        </p:nvSpPr>
        <p:spPr>
          <a:xfrm>
            <a:off x="3480261" y="6196219"/>
            <a:ext cx="13015291" cy="2015920"/>
          </a:xfrm>
          <a:prstGeom prst="rect">
            <a:avLst/>
          </a:prstGeom>
          <a:ln w="12700">
            <a:miter lim="400000"/>
          </a:ln>
          <a:extLst>
            <a:ext uri="{C572A759-6A51-4108-AA02-DFA0A04FC94B}">
              <ma14:wrappingTextBoxFlag xmlns="" xmlns:ma14="http://schemas.microsoft.com/office/mac/drawingml/2011/main"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ctr" defTabSz="914400" rtl="0">
              <a:lnSpc>
                <a:spcPct val="130000"/>
              </a:lnSpc>
            </a:pPr>
            <a:endParaRPr lang="en-US" sz="4000" dirty="0">
              <a:solidFill>
                <a:srgbClr val="FFFF00"/>
              </a:solidFill>
              <a:latin typeface="Chalkduster"/>
              <a:cs typeface="Chalkduster"/>
            </a:endParaRPr>
          </a:p>
        </p:txBody>
      </p:sp>
      <p:pic>
        <p:nvPicPr>
          <p:cNvPr id="10" name="Picture 9">
            <a:extLst>
              <a:ext uri="{FF2B5EF4-FFF2-40B4-BE49-F238E27FC236}">
                <a16:creationId xmlns:a16="http://schemas.microsoft.com/office/drawing/2014/main" id="{59EEB6A4-2BB9-DD4E-80DA-077515BB82B2}"/>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8" name="Picture 7" descr="IMG_0284.JPG">
            <a:extLst>
              <a:ext uri="{FF2B5EF4-FFF2-40B4-BE49-F238E27FC236}">
                <a16:creationId xmlns:a16="http://schemas.microsoft.com/office/drawing/2014/main" id="{A7252E17-1B87-C7CA-1DF0-98BDEDEAB5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097344">
            <a:off x="945258" y="1177129"/>
            <a:ext cx="5182103" cy="7665596"/>
          </a:xfrm>
          <a:prstGeom prst="rect">
            <a:avLst/>
          </a:prstGeom>
          <a:effectLst>
            <a:softEdge rad="317500"/>
          </a:effectLst>
        </p:spPr>
      </p:pic>
    </p:spTree>
    <p:extLst>
      <p:ext uri="{BB962C8B-B14F-4D97-AF65-F5344CB8AC3E}">
        <p14:creationId xmlns:p14="http://schemas.microsoft.com/office/powerpoint/2010/main" val="835749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81354" y="6187630"/>
            <a:ext cx="12192001" cy="3271828"/>
          </a:xfrm>
        </p:spPr>
        <p:txBody>
          <a:bodyPr anchor="ctr"/>
          <a:lstStyle/>
          <a:p>
            <a:pPr>
              <a:lnSpc>
                <a:spcPct val="130000"/>
              </a:lnSpc>
            </a:pPr>
            <a:br>
              <a:rPr lang="en-US" sz="4400" dirty="0">
                <a:solidFill>
                  <a:schemeClr val="bg1"/>
                </a:solidFill>
                <a:latin typeface="Chalkduster"/>
                <a:cs typeface="Chalkduster"/>
              </a:rPr>
            </a:br>
            <a:r>
              <a:rPr lang="en-US" sz="4400" dirty="0">
                <a:solidFill>
                  <a:schemeClr val="bg1"/>
                </a:solidFill>
                <a:latin typeface="Chalkduster"/>
                <a:cs typeface="Chalkduster"/>
              </a:rPr>
              <a:t>Proudly use your voice to read your card &amp; collectively celebrate your</a:t>
            </a:r>
            <a:br>
              <a:rPr lang="en-US" sz="4400" dirty="0">
                <a:solidFill>
                  <a:schemeClr val="bg1"/>
                </a:solidFill>
                <a:latin typeface="Chalkduster"/>
                <a:cs typeface="Chalkduster"/>
              </a:rPr>
            </a:br>
            <a:r>
              <a:rPr lang="en-US" sz="4400" dirty="0">
                <a:solidFill>
                  <a:schemeClr val="bg1"/>
                </a:solidFill>
                <a:latin typeface="Chalkduster"/>
                <a:cs typeface="Chalkduster"/>
              </a:rPr>
              <a:t>aspirational moments!</a:t>
            </a:r>
          </a:p>
        </p:txBody>
      </p:sp>
      <p:sp>
        <p:nvSpPr>
          <p:cNvPr id="8" name="Title 1"/>
          <p:cNvSpPr txBox="1">
            <a:spLocks/>
          </p:cNvSpPr>
          <p:nvPr/>
        </p:nvSpPr>
        <p:spPr>
          <a:xfrm>
            <a:off x="1839220" y="-281354"/>
            <a:ext cx="6942662"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6600" dirty="0">
                <a:solidFill>
                  <a:srgbClr val="FFFF00"/>
                </a:solidFill>
                <a:latin typeface="Chalkduster"/>
                <a:cs typeface="Chalkduster"/>
              </a:rPr>
              <a:t>Challenge</a:t>
            </a:r>
          </a:p>
        </p:txBody>
      </p:sp>
      <p:sp>
        <p:nvSpPr>
          <p:cNvPr id="9" name="Title 1"/>
          <p:cNvSpPr txBox="1">
            <a:spLocks/>
          </p:cNvSpPr>
          <p:nvPr/>
        </p:nvSpPr>
        <p:spPr>
          <a:xfrm>
            <a:off x="2907322" y="1034587"/>
            <a:ext cx="9815523" cy="2015920"/>
          </a:xfrm>
          <a:prstGeom prst="rect">
            <a:avLst/>
          </a:prstGeom>
          <a:ln w="12700">
            <a:miter lim="400000"/>
          </a:ln>
          <a:extLst>
            <a:ext uri="{C572A759-6A51-4108-AA02-DFA0A04FC94B}">
              <ma14:wrappingTextBoxFlag xmlns:ma14="http://schemas.microsoft.com/office/mac/drawingml/2011/main" xmlns="" val="1"/>
            </a:ext>
          </a:extLst>
        </p:spPr>
        <p:txBody>
          <a:bodyPr lIns="91436" tIns="45719" rIns="91436" bIns="45719"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algn="l" defTabSz="914400">
              <a:lnSpc>
                <a:spcPct val="130000"/>
              </a:lnSpc>
            </a:pPr>
            <a:r>
              <a:rPr lang="en-US" sz="4400" dirty="0">
                <a:solidFill>
                  <a:srgbClr val="FFFF00"/>
                </a:solidFill>
                <a:latin typeface="Chalkduster"/>
                <a:cs typeface="Chalkduster"/>
              </a:rPr>
              <a:t>Aspirations Accomplishments</a:t>
            </a:r>
            <a:br>
              <a:rPr lang="en-US" sz="4400" dirty="0">
                <a:solidFill>
                  <a:srgbClr val="FFFF00"/>
                </a:solidFill>
                <a:latin typeface="Chalkduster"/>
                <a:cs typeface="Chalkduster"/>
              </a:rPr>
            </a:br>
            <a:r>
              <a:rPr lang="en-US" sz="4400" dirty="0">
                <a:solidFill>
                  <a:srgbClr val="FFFF00"/>
                </a:solidFill>
                <a:latin typeface="Chalkduster"/>
                <a:cs typeface="Chalkduster"/>
              </a:rPr>
              <a:t>Say It Loud…Say It Proud!</a:t>
            </a:r>
          </a:p>
        </p:txBody>
      </p:sp>
      <p:pic>
        <p:nvPicPr>
          <p:cNvPr id="12" name="Picture 11">
            <a:extLst>
              <a:ext uri="{FF2B5EF4-FFF2-40B4-BE49-F238E27FC236}">
                <a16:creationId xmlns:a16="http://schemas.microsoft.com/office/drawing/2014/main" id="{00BA7E32-E1BF-4741-A42E-AF4BD617D5FD}"/>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11" name="Picture 10" descr="IMG_0284.JPG">
            <a:extLst>
              <a:ext uri="{FF2B5EF4-FFF2-40B4-BE49-F238E27FC236}">
                <a16:creationId xmlns:a16="http://schemas.microsoft.com/office/drawing/2014/main" id="{05087964-36A4-DA42-B0A8-9F126C2300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90527">
            <a:off x="9173152" y="2805107"/>
            <a:ext cx="3009822" cy="4452262"/>
          </a:xfrm>
          <a:prstGeom prst="rect">
            <a:avLst/>
          </a:prstGeom>
          <a:effectLst>
            <a:softEdge rad="317500"/>
          </a:effectLst>
        </p:spPr>
      </p:pic>
      <p:pic>
        <p:nvPicPr>
          <p:cNvPr id="13" name="Picture 12" descr="IMG_6943.JPG">
            <a:extLst>
              <a:ext uri="{FF2B5EF4-FFF2-40B4-BE49-F238E27FC236}">
                <a16:creationId xmlns:a16="http://schemas.microsoft.com/office/drawing/2014/main" id="{7C89EE34-1663-CA40-A076-1FE3E1BFD9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05771">
            <a:off x="240987" y="512093"/>
            <a:ext cx="2465313" cy="2652751"/>
          </a:xfrm>
          <a:prstGeom prst="rect">
            <a:avLst/>
          </a:prstGeom>
          <a:effectLst>
            <a:softEdge rad="279400"/>
          </a:effectLst>
        </p:spPr>
      </p:pic>
      <p:sp>
        <p:nvSpPr>
          <p:cNvPr id="14" name="Title 1">
            <a:extLst>
              <a:ext uri="{FF2B5EF4-FFF2-40B4-BE49-F238E27FC236}">
                <a16:creationId xmlns:a16="http://schemas.microsoft.com/office/drawing/2014/main" id="{73C92F7D-80C1-0749-ADB4-53EE7E5AAD6B}"/>
              </a:ext>
            </a:extLst>
          </p:cNvPr>
          <p:cNvSpPr txBox="1">
            <a:spLocks/>
          </p:cNvSpPr>
          <p:nvPr/>
        </p:nvSpPr>
        <p:spPr>
          <a:xfrm rot="21033326">
            <a:off x="-523252" y="4112647"/>
            <a:ext cx="12192001" cy="3271828"/>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4400" dirty="0">
                <a:solidFill>
                  <a:schemeClr val="bg1"/>
                </a:solidFill>
                <a:latin typeface="Chalkduster"/>
                <a:cs typeface="Chalkduster"/>
              </a:rPr>
              <a:t>Stand in a Circle</a:t>
            </a:r>
            <a:br>
              <a:rPr lang="en-US" sz="4400" dirty="0">
                <a:solidFill>
                  <a:schemeClr val="bg1"/>
                </a:solidFill>
                <a:latin typeface="Chalkduster"/>
                <a:cs typeface="Chalkduster"/>
              </a:rPr>
            </a:br>
            <a:r>
              <a:rPr lang="en-US" sz="4400" dirty="0">
                <a:solidFill>
                  <a:schemeClr val="bg1"/>
                </a:solidFill>
                <a:latin typeface="Chalkduster"/>
                <a:cs typeface="Chalkduster"/>
              </a:rPr>
              <a:t>as a table team.</a:t>
            </a:r>
            <a:br>
              <a:rPr lang="en-US" sz="4400" dirty="0">
                <a:solidFill>
                  <a:schemeClr val="bg1"/>
                </a:solidFill>
                <a:latin typeface="Chalkduster"/>
                <a:cs typeface="Chalkduster"/>
              </a:rPr>
            </a:br>
            <a:br>
              <a:rPr lang="en-US" sz="4400" dirty="0">
                <a:solidFill>
                  <a:schemeClr val="bg1"/>
                </a:solidFill>
                <a:latin typeface="Chalkduster"/>
                <a:cs typeface="Chalkduster"/>
              </a:rPr>
            </a:br>
            <a:endParaRPr lang="en-US" sz="4400" dirty="0">
              <a:solidFill>
                <a:schemeClr val="bg1"/>
              </a:solidFill>
              <a:latin typeface="Chalkduster"/>
              <a:cs typeface="Chalkduster"/>
            </a:endParaRPr>
          </a:p>
        </p:txBody>
      </p:sp>
    </p:spTree>
    <p:extLst>
      <p:ext uri="{BB962C8B-B14F-4D97-AF65-F5344CB8AC3E}">
        <p14:creationId xmlns:p14="http://schemas.microsoft.com/office/powerpoint/2010/main" val="26707941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3108" y="2639297"/>
            <a:ext cx="6313874" cy="5024963"/>
          </a:xfrm>
          <a:prstGeom prst="rect">
            <a:avLst/>
          </a:prstGeom>
          <a:noFill/>
        </p:spPr>
        <p:txBody>
          <a:bodyPr wrap="square" lIns="130046" tIns="65023" rIns="130046" bIns="65023" rtlCol="0">
            <a:spAutoFit/>
          </a:bodyPr>
          <a:lstStyle/>
          <a:p>
            <a:endParaRPr lang="en-US" sz="5400" dirty="0">
              <a:solidFill>
                <a:schemeClr val="bg1"/>
              </a:solidFill>
              <a:latin typeface="Chalkduster"/>
              <a:cs typeface="Chalkduster"/>
            </a:endParaRPr>
          </a:p>
          <a:p>
            <a:r>
              <a:rPr lang="en-US" sz="4400" dirty="0">
                <a:solidFill>
                  <a:schemeClr val="bg1"/>
                </a:solidFill>
                <a:latin typeface="Chalkduster"/>
                <a:cs typeface="Chalkduster"/>
              </a:rPr>
              <a:t>How does the Aspirations Profile connect to Student Voice &amp; the Community Schools goals?</a:t>
            </a:r>
          </a:p>
        </p:txBody>
      </p:sp>
      <p:pic>
        <p:nvPicPr>
          <p:cNvPr id="8" name="Picture 7" descr="IMG_028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0808970">
            <a:off x="475441" y="193990"/>
            <a:ext cx="1968862" cy="2421193"/>
          </a:xfrm>
          <a:prstGeom prst="rect">
            <a:avLst/>
          </a:prstGeom>
          <a:effectLst>
            <a:softEdge rad="254000"/>
          </a:effectLst>
        </p:spPr>
      </p:pic>
      <p:sp>
        <p:nvSpPr>
          <p:cNvPr id="9" name="Text Box 3"/>
          <p:cNvSpPr txBox="1">
            <a:spLocks noChangeArrowheads="1"/>
          </p:cNvSpPr>
          <p:nvPr/>
        </p:nvSpPr>
        <p:spPr bwMode="auto">
          <a:xfrm>
            <a:off x="-505803" y="503080"/>
            <a:ext cx="9881615" cy="1054646"/>
          </a:xfrm>
          <a:prstGeom prst="rect">
            <a:avLst/>
          </a:prstGeom>
          <a:noFill/>
          <a:ln w="9525">
            <a:noFill/>
            <a:miter lim="800000"/>
            <a:headEnd/>
            <a:tailEnd/>
          </a:ln>
          <a:effectLst>
            <a:softEdge rad="0"/>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Reflect</a:t>
            </a:r>
          </a:p>
        </p:txBody>
      </p:sp>
      <p:pic>
        <p:nvPicPr>
          <p:cNvPr id="11" name="Picture 10">
            <a:extLst>
              <a:ext uri="{FF2B5EF4-FFF2-40B4-BE49-F238E27FC236}">
                <a16:creationId xmlns:a16="http://schemas.microsoft.com/office/drawing/2014/main" id="{19BF8B8D-AF50-994F-8833-E6F3FDD4B14F}"/>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pic>
        <p:nvPicPr>
          <p:cNvPr id="7" name="Picture 6" descr="A picture containing diagram&#10;&#10;Description automatically generated">
            <a:extLst>
              <a:ext uri="{FF2B5EF4-FFF2-40B4-BE49-F238E27FC236}">
                <a16:creationId xmlns:a16="http://schemas.microsoft.com/office/drawing/2014/main" id="{423163FF-8F77-6BC2-FE95-7DE2950A96C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7604" y="2560089"/>
            <a:ext cx="5842000" cy="5664200"/>
          </a:xfrm>
          <a:prstGeom prst="rect">
            <a:avLst/>
          </a:prstGeom>
          <a:ln w="82550">
            <a:solidFill>
              <a:srgbClr val="FFFF00"/>
            </a:solidFill>
          </a:ln>
        </p:spPr>
      </p:pic>
    </p:spTree>
    <p:extLst>
      <p:ext uri="{BB962C8B-B14F-4D97-AF65-F5344CB8AC3E}">
        <p14:creationId xmlns:p14="http://schemas.microsoft.com/office/powerpoint/2010/main" val="29588579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30346"/>
            <a:ext cx="13004800" cy="2475396"/>
          </a:xfrm>
        </p:spPr>
        <p:txBody>
          <a:bodyPr anchor="ctr"/>
          <a:lstStyle/>
          <a:p>
            <a:pPr>
              <a:lnSpc>
                <a:spcPct val="130000"/>
              </a:lnSpc>
            </a:pPr>
            <a:r>
              <a:rPr lang="en-US" sz="6600" dirty="0">
                <a:solidFill>
                  <a:srgbClr val="FFFF00"/>
                </a:solidFill>
                <a:latin typeface="Chalkduster"/>
                <a:cs typeface="Chalkduster"/>
              </a:rPr>
              <a:t>Rolling Reflections</a:t>
            </a:r>
          </a:p>
        </p:txBody>
      </p:sp>
      <p:pic>
        <p:nvPicPr>
          <p:cNvPr id="8" name="Picture 7">
            <a:extLst>
              <a:ext uri="{FF2B5EF4-FFF2-40B4-BE49-F238E27FC236}">
                <a16:creationId xmlns:a16="http://schemas.microsoft.com/office/drawing/2014/main" id="{14681BA9-042D-5D4E-B420-90C73AC096FC}"/>
              </a:ext>
            </a:extLst>
          </p:cNvPr>
          <p:cNvPicPr>
            <a:picLocks noChangeAspect="1"/>
          </p:cNvPicPr>
          <p:nvPr/>
        </p:nvPicPr>
        <p:blipFill>
          <a:blip r:embed="rId3"/>
          <a:stretch>
            <a:fillRect/>
          </a:stretch>
        </p:blipFill>
        <p:spPr>
          <a:xfrm rot="10800000" flipH="1" flipV="1">
            <a:off x="11707348" y="113331"/>
            <a:ext cx="1190453" cy="675997"/>
          </a:xfrm>
          <a:prstGeom prst="rect">
            <a:avLst/>
          </a:prstGeom>
        </p:spPr>
      </p:pic>
      <p:pic>
        <p:nvPicPr>
          <p:cNvPr id="7" name="Picture 6" descr="A picture containing text&#10;&#10;Description automatically generated">
            <a:extLst>
              <a:ext uri="{FF2B5EF4-FFF2-40B4-BE49-F238E27FC236}">
                <a16:creationId xmlns:a16="http://schemas.microsoft.com/office/drawing/2014/main" id="{6F0398E5-BABB-514C-BA91-1BAC365860B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4833" y="7020734"/>
            <a:ext cx="2029798" cy="2076772"/>
          </a:xfrm>
          <a:prstGeom prst="rect">
            <a:avLst/>
          </a:prstGeom>
          <a:effectLst>
            <a:softEdge rad="156267"/>
          </a:effectLst>
        </p:spPr>
      </p:pic>
      <p:pic>
        <p:nvPicPr>
          <p:cNvPr id="10" name="Picture 9" descr="A picture containing text&#10;&#10;Description automatically generated">
            <a:extLst>
              <a:ext uri="{FF2B5EF4-FFF2-40B4-BE49-F238E27FC236}">
                <a16:creationId xmlns:a16="http://schemas.microsoft.com/office/drawing/2014/main" id="{0D876C14-06B5-384C-B9BB-DC62BC1BA6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40192" y="4293028"/>
            <a:ext cx="2095320" cy="2153438"/>
          </a:xfrm>
          <a:prstGeom prst="rect">
            <a:avLst/>
          </a:prstGeom>
          <a:effectLst>
            <a:softEdge rad="128775"/>
          </a:effectLst>
        </p:spPr>
      </p:pic>
      <p:pic>
        <p:nvPicPr>
          <p:cNvPr id="12" name="Picture 11" descr="A picture containing text&#10;&#10;Description automatically generated">
            <a:extLst>
              <a:ext uri="{FF2B5EF4-FFF2-40B4-BE49-F238E27FC236}">
                <a16:creationId xmlns:a16="http://schemas.microsoft.com/office/drawing/2014/main" id="{1B8BE647-15C5-2A4C-9F07-8744F7D822C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93304" y="1549831"/>
            <a:ext cx="1928083" cy="2309248"/>
          </a:xfrm>
          <a:prstGeom prst="rect">
            <a:avLst/>
          </a:prstGeom>
          <a:effectLst>
            <a:softEdge rad="93245"/>
          </a:effectLst>
        </p:spPr>
      </p:pic>
      <p:pic>
        <p:nvPicPr>
          <p:cNvPr id="14" name="Picture 13" descr="A picture containing text&#10;&#10;Description automatically generated">
            <a:extLst>
              <a:ext uri="{FF2B5EF4-FFF2-40B4-BE49-F238E27FC236}">
                <a16:creationId xmlns:a16="http://schemas.microsoft.com/office/drawing/2014/main" id="{9D76A4E2-E497-B448-8666-72CE7F386D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7973" y="7082726"/>
            <a:ext cx="2320914" cy="2216258"/>
          </a:xfrm>
          <a:prstGeom prst="rect">
            <a:avLst/>
          </a:prstGeom>
          <a:effectLst>
            <a:softEdge rad="205496"/>
          </a:effectLst>
        </p:spPr>
      </p:pic>
      <p:pic>
        <p:nvPicPr>
          <p:cNvPr id="16" name="Picture 15" descr="A picture containing text, sky, outdoor, sign&#10;&#10;Description automatically generated">
            <a:extLst>
              <a:ext uri="{FF2B5EF4-FFF2-40B4-BE49-F238E27FC236}">
                <a16:creationId xmlns:a16="http://schemas.microsoft.com/office/drawing/2014/main" id="{5EEC6DC8-9508-EB43-A65C-B7E9D2EE513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675" y="4277532"/>
            <a:ext cx="2643522" cy="2187530"/>
          </a:xfrm>
          <a:prstGeom prst="rect">
            <a:avLst/>
          </a:prstGeom>
          <a:effectLst>
            <a:softEdge rad="233796"/>
          </a:effectLst>
        </p:spPr>
      </p:pic>
      <p:pic>
        <p:nvPicPr>
          <p:cNvPr id="18" name="Picture 17" descr="Shape, square&#10;&#10;Description automatically generated">
            <a:extLst>
              <a:ext uri="{FF2B5EF4-FFF2-40B4-BE49-F238E27FC236}">
                <a16:creationId xmlns:a16="http://schemas.microsoft.com/office/drawing/2014/main" id="{2983B3BC-6246-2A4A-B0BC-76157BA4312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185980" y="1642822"/>
            <a:ext cx="2406496" cy="2138765"/>
          </a:xfrm>
          <a:prstGeom prst="rect">
            <a:avLst/>
          </a:prstGeom>
          <a:effectLst>
            <a:softEdge rad="162522"/>
          </a:effectLst>
        </p:spPr>
      </p:pic>
      <p:sp>
        <p:nvSpPr>
          <p:cNvPr id="19" name="Title 1">
            <a:extLst>
              <a:ext uri="{FF2B5EF4-FFF2-40B4-BE49-F238E27FC236}">
                <a16:creationId xmlns:a16="http://schemas.microsoft.com/office/drawing/2014/main" id="{665B9CF7-8A9B-3F4D-A062-734D9417CFCA}"/>
              </a:ext>
            </a:extLst>
          </p:cNvPr>
          <p:cNvSpPr txBox="1">
            <a:spLocks/>
          </p:cNvSpPr>
          <p:nvPr/>
        </p:nvSpPr>
        <p:spPr>
          <a:xfrm>
            <a:off x="2570136" y="1397349"/>
            <a:ext cx="4249119"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is sticking with you from the Aspirations Profile?</a:t>
            </a:r>
          </a:p>
        </p:txBody>
      </p:sp>
      <p:sp>
        <p:nvSpPr>
          <p:cNvPr id="20" name="Title 1">
            <a:extLst>
              <a:ext uri="{FF2B5EF4-FFF2-40B4-BE49-F238E27FC236}">
                <a16:creationId xmlns:a16="http://schemas.microsoft.com/office/drawing/2014/main" id="{2F1DFC75-743B-D644-8CE6-D4FF4FFEFCD4}"/>
              </a:ext>
            </a:extLst>
          </p:cNvPr>
          <p:cNvSpPr txBox="1">
            <a:spLocks/>
          </p:cNvSpPr>
          <p:nvPr/>
        </p:nvSpPr>
        <p:spPr>
          <a:xfrm>
            <a:off x="2627178" y="4091735"/>
            <a:ext cx="4366126"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was most interesting to you from the 4 Quadrants?</a:t>
            </a:r>
          </a:p>
        </p:txBody>
      </p:sp>
      <p:sp>
        <p:nvSpPr>
          <p:cNvPr id="21" name="Title 1">
            <a:extLst>
              <a:ext uri="{FF2B5EF4-FFF2-40B4-BE49-F238E27FC236}">
                <a16:creationId xmlns:a16="http://schemas.microsoft.com/office/drawing/2014/main" id="{9E8E6136-249B-904B-B247-9518D52809DE}"/>
              </a:ext>
            </a:extLst>
          </p:cNvPr>
          <p:cNvSpPr txBox="1">
            <a:spLocks/>
          </p:cNvSpPr>
          <p:nvPr/>
        </p:nvSpPr>
        <p:spPr>
          <a:xfrm>
            <a:off x="2592476" y="7075713"/>
            <a:ext cx="4249119"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connections can you make to other goals &amp; initiatives at Jefferson?</a:t>
            </a:r>
          </a:p>
        </p:txBody>
      </p:sp>
      <p:sp>
        <p:nvSpPr>
          <p:cNvPr id="22" name="Title 1">
            <a:extLst>
              <a:ext uri="{FF2B5EF4-FFF2-40B4-BE49-F238E27FC236}">
                <a16:creationId xmlns:a16="http://schemas.microsoft.com/office/drawing/2014/main" id="{404FF4BF-DDD6-4B41-9FEE-4B07E6181F0C}"/>
              </a:ext>
            </a:extLst>
          </p:cNvPr>
          <p:cNvSpPr txBox="1">
            <a:spLocks/>
          </p:cNvSpPr>
          <p:nvPr/>
        </p:nvSpPr>
        <p:spPr>
          <a:xfrm>
            <a:off x="8879667" y="1363770"/>
            <a:ext cx="4249119"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is one action you can take based on what you learned today?</a:t>
            </a:r>
          </a:p>
        </p:txBody>
      </p:sp>
      <p:sp>
        <p:nvSpPr>
          <p:cNvPr id="25" name="Title 1">
            <a:extLst>
              <a:ext uri="{FF2B5EF4-FFF2-40B4-BE49-F238E27FC236}">
                <a16:creationId xmlns:a16="http://schemas.microsoft.com/office/drawing/2014/main" id="{8DB54A5B-F569-AA47-A3D2-714AF73F935C}"/>
              </a:ext>
            </a:extLst>
          </p:cNvPr>
          <p:cNvSpPr txBox="1">
            <a:spLocks/>
          </p:cNvSpPr>
          <p:nvPr/>
        </p:nvSpPr>
        <p:spPr>
          <a:xfrm>
            <a:off x="9017859" y="4181001"/>
            <a:ext cx="3972733"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What key take away from this session will you share with a colleague?</a:t>
            </a:r>
          </a:p>
        </p:txBody>
      </p:sp>
      <p:sp>
        <p:nvSpPr>
          <p:cNvPr id="26" name="Title 1">
            <a:extLst>
              <a:ext uri="{FF2B5EF4-FFF2-40B4-BE49-F238E27FC236}">
                <a16:creationId xmlns:a16="http://schemas.microsoft.com/office/drawing/2014/main" id="{F3D1D33A-EC9A-694B-AF59-507BCFE9A3DC}"/>
              </a:ext>
            </a:extLst>
          </p:cNvPr>
          <p:cNvSpPr txBox="1">
            <a:spLocks/>
          </p:cNvSpPr>
          <p:nvPr/>
        </p:nvSpPr>
        <p:spPr>
          <a:xfrm>
            <a:off x="8741473" y="7164874"/>
            <a:ext cx="4249119" cy="2475396"/>
          </a:xfrm>
          <a:prstGeom prst="rect">
            <a:avLst/>
          </a:prstGeom>
          <a:ln w="12700">
            <a:miter lim="400000"/>
          </a:ln>
          <a:extLst>
            <a:ext uri="{C572A759-6A51-4108-AA02-DFA0A04FC94B}">
              <ma14:wrappingTextBoxFlag xmlns="" xmlns:ma14="http://schemas.microsoft.com/office/mac/drawingml/2011/main" val="1"/>
            </a:ext>
          </a:extLst>
        </p:spPr>
        <p:txBody>
          <a:bodyPr lIns="65023" tIns="65023" rIns="65023" bIns="65023"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en-US" sz="2800" dirty="0">
                <a:solidFill>
                  <a:schemeClr val="bg1"/>
                </a:solidFill>
                <a:latin typeface="Chalkduster"/>
                <a:cs typeface="Chalkduster"/>
              </a:rPr>
              <a:t>Wild Card! Share anything you want related to Student Voice!</a:t>
            </a:r>
          </a:p>
        </p:txBody>
      </p:sp>
    </p:spTree>
    <p:extLst>
      <p:ext uri="{BB962C8B-B14F-4D97-AF65-F5344CB8AC3E}">
        <p14:creationId xmlns:p14="http://schemas.microsoft.com/office/powerpoint/2010/main" val="25959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Text Box 3"/>
          <p:cNvSpPr txBox="1">
            <a:spLocks noChangeArrowheads="1"/>
          </p:cNvSpPr>
          <p:nvPr/>
        </p:nvSpPr>
        <p:spPr bwMode="auto">
          <a:xfrm>
            <a:off x="1067203" y="1023103"/>
            <a:ext cx="13328047" cy="2593524"/>
          </a:xfrm>
          <a:prstGeom prst="rect">
            <a:avLst/>
          </a:prstGeom>
          <a:noFill/>
          <a:ln w="9525">
            <a:noFill/>
            <a:miter lim="800000"/>
            <a:headEnd/>
            <a:tailEnd/>
          </a:ln>
          <a:effectLst/>
        </p:spPr>
        <p:txBody>
          <a:bodyPr wrap="square" lIns="130041" tIns="65021" rIns="130041" bIns="65021">
            <a:prstTxWarp prst="textNoShape">
              <a:avLst/>
            </a:prstTxWarp>
            <a:spAutoFit/>
          </a:bodyPr>
          <a:lstStyle/>
          <a:p>
            <a:pPr algn="ctr">
              <a:defRPr/>
            </a:pPr>
            <a:r>
              <a:rPr lang="en-US" sz="8000" b="1" dirty="0">
                <a:solidFill>
                  <a:srgbClr val="FFFF00"/>
                </a:solidFill>
                <a:effectLst>
                  <a:outerShdw blurRad="50800" dist="38100" dir="2700000">
                    <a:srgbClr val="000000">
                      <a:alpha val="43000"/>
                    </a:srgbClr>
                  </a:outerShdw>
                </a:effectLst>
                <a:latin typeface="Chalkduster"/>
                <a:cs typeface="Chalkduster"/>
              </a:rPr>
              <a:t>Where do we</a:t>
            </a:r>
            <a:br>
              <a:rPr lang="en-US" sz="8000" b="1" dirty="0">
                <a:solidFill>
                  <a:srgbClr val="FFFF00"/>
                </a:solidFill>
                <a:effectLst>
                  <a:outerShdw blurRad="50800" dist="38100" dir="2700000">
                    <a:srgbClr val="000000">
                      <a:alpha val="43000"/>
                    </a:srgbClr>
                  </a:outerShdw>
                </a:effectLst>
                <a:latin typeface="Chalkduster"/>
                <a:cs typeface="Chalkduster"/>
              </a:rPr>
            </a:br>
            <a:r>
              <a:rPr lang="en-US" sz="8000" b="1" dirty="0">
                <a:solidFill>
                  <a:srgbClr val="FFFF00"/>
                </a:solidFill>
                <a:effectLst>
                  <a:outerShdw blurRad="50800" dist="38100" dir="2700000">
                    <a:srgbClr val="000000">
                      <a:alpha val="43000"/>
                    </a:srgbClr>
                  </a:outerShdw>
                </a:effectLst>
                <a:latin typeface="Chalkduster"/>
                <a:cs typeface="Chalkduster"/>
              </a:rPr>
              <a:t>go next?</a:t>
            </a:r>
          </a:p>
        </p:txBody>
      </p:sp>
      <p:sp>
        <p:nvSpPr>
          <p:cNvPr id="4" name="TextBox 3">
            <a:extLst>
              <a:ext uri="{FF2B5EF4-FFF2-40B4-BE49-F238E27FC236}">
                <a16:creationId xmlns:a16="http://schemas.microsoft.com/office/drawing/2014/main" id="{44C7E93E-B078-9B4F-B773-3941AD34B6A9}"/>
              </a:ext>
            </a:extLst>
          </p:cNvPr>
          <p:cNvSpPr txBox="1"/>
          <p:nvPr/>
        </p:nvSpPr>
        <p:spPr>
          <a:xfrm>
            <a:off x="-671212" y="4353571"/>
            <a:ext cx="13958427" cy="638123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defTabSz="584200" rtl="0" fontAlgn="auto" latinLnBrk="1" hangingPunct="0">
              <a:lnSpc>
                <a:spcPct val="100000"/>
              </a:lnSpc>
              <a:spcBef>
                <a:spcPts val="0"/>
              </a:spcBef>
              <a:spcAft>
                <a:spcPts val="0"/>
              </a:spcAft>
              <a:buClrTx/>
              <a:buSzTx/>
              <a:buFontTx/>
              <a:buNone/>
              <a:tabLst/>
            </a:pPr>
            <a:endParaRPr lang="en-US" sz="4400" dirty="0">
              <a:solidFill>
                <a:schemeClr val="bg1"/>
              </a:solidFill>
              <a:latin typeface="Chalkduster" panose="03050602040202020205" pitchFamily="66" charset="77"/>
            </a:endParaRPr>
          </a:p>
          <a:p>
            <a:pPr marR="0" defTabSz="584200" rtl="0" fontAlgn="auto" latinLnBrk="1" hangingPunct="0">
              <a:lnSpc>
                <a:spcPct val="100000"/>
              </a:lnSpc>
              <a:spcBef>
                <a:spcPts val="0"/>
              </a:spcBef>
              <a:spcAft>
                <a:spcPts val="0"/>
              </a:spcAft>
              <a:buClrTx/>
              <a:buSzTx/>
              <a:tabLst/>
            </a:pPr>
            <a:endParaRPr lang="en-US" dirty="0">
              <a:solidFill>
                <a:schemeClr val="bg1"/>
              </a:solidFill>
              <a:latin typeface="Chalkduster" panose="03050602040202020205" pitchFamily="66" charset="77"/>
            </a:endParaRP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r>
              <a:rPr lang="en-US" dirty="0">
                <a:solidFill>
                  <a:schemeClr val="bg1"/>
                </a:solidFill>
                <a:latin typeface="Chalkduster" panose="03050602040202020205" pitchFamily="66" charset="77"/>
              </a:rPr>
              <a:t>Aspirations Framework:</a:t>
            </a:r>
            <a:br>
              <a:rPr lang="en-US" dirty="0">
                <a:solidFill>
                  <a:schemeClr val="bg1"/>
                </a:solidFill>
                <a:latin typeface="Chalkduster" panose="03050602040202020205" pitchFamily="66" charset="77"/>
              </a:rPr>
            </a:br>
            <a:r>
              <a:rPr lang="en-US" dirty="0">
                <a:solidFill>
                  <a:schemeClr val="bg1"/>
                </a:solidFill>
                <a:latin typeface="Chalkduster" panose="03050602040202020205" pitchFamily="66" charset="77"/>
              </a:rPr>
              <a:t>Self-Worth, Engagement, Purpose</a:t>
            </a:r>
          </a:p>
          <a:p>
            <a:pPr marL="571500" marR="0" indent="-571500" defTabSz="584200" rtl="0" fontAlgn="auto" latinLnBrk="1" hangingPunct="0">
              <a:lnSpc>
                <a:spcPct val="100000"/>
              </a:lnSpc>
              <a:spcBef>
                <a:spcPts val="0"/>
              </a:spcBef>
              <a:spcAft>
                <a:spcPts val="0"/>
              </a:spcAft>
              <a:buClrTx/>
              <a:buSzTx/>
              <a:buFont typeface="Arial" panose="020B0604020202020204" pitchFamily="34" charset="0"/>
              <a:buChar char="•"/>
              <a:tabLst/>
            </a:pPr>
            <a:endParaRPr lang="en-US" dirty="0">
              <a:solidFill>
                <a:schemeClr val="bg1"/>
              </a:solidFill>
              <a:latin typeface="Chalkduster" panose="03050602040202020205" pitchFamily="66" charset="77"/>
            </a:endParaRPr>
          </a:p>
          <a:p>
            <a:pPr marL="571500" indent="-571500" rtl="0" latinLnBrk="1" hangingPunct="0">
              <a:buFont typeface="Arial" panose="020B0604020202020204" pitchFamily="34" charset="0"/>
              <a:buChar char="•"/>
            </a:pPr>
            <a:r>
              <a:rPr lang="en-US" dirty="0">
                <a:solidFill>
                  <a:schemeClr val="bg1"/>
                </a:solidFill>
                <a:latin typeface="Chalkduster" panose="03050602040202020205" pitchFamily="66" charset="77"/>
              </a:rPr>
              <a:t>Systems Thinking for Sustainable Change</a:t>
            </a:r>
          </a:p>
          <a:p>
            <a:pPr marR="0" defTabSz="584200" rtl="0" fontAlgn="auto" latinLnBrk="1" hangingPunct="0">
              <a:lnSpc>
                <a:spcPct val="100000"/>
              </a:lnSpc>
              <a:spcBef>
                <a:spcPts val="0"/>
              </a:spcBef>
              <a:spcAft>
                <a:spcPts val="0"/>
              </a:spcAft>
              <a:buClrTx/>
              <a:buSzTx/>
              <a:tabLst/>
            </a:pPr>
            <a:br>
              <a:rPr lang="en-US" dirty="0">
                <a:solidFill>
                  <a:schemeClr val="bg1"/>
                </a:solidFill>
                <a:latin typeface="Chalkduster" panose="03050602040202020205" pitchFamily="66" charset="77"/>
              </a:rPr>
            </a:br>
            <a:br>
              <a:rPr lang="en-US" sz="6000" dirty="0">
                <a:solidFill>
                  <a:schemeClr val="bg1"/>
                </a:solidFill>
                <a:latin typeface="Chalkduster" panose="03050602040202020205" pitchFamily="66" charset="77"/>
              </a:rPr>
            </a:br>
            <a:endParaRPr kumimoji="0" lang="en-US" sz="6000" b="0" i="0" u="none" strike="noStrike" cap="none" spc="0" normalizeH="0" baseline="0" dirty="0">
              <a:ln>
                <a:noFill/>
              </a:ln>
              <a:solidFill>
                <a:schemeClr val="bg1"/>
              </a:solidFill>
              <a:effectLst/>
              <a:uFillTx/>
              <a:latin typeface="Chalkduster" panose="03050602040202020205" pitchFamily="66" charset="77"/>
              <a:sym typeface="Helvetica Light"/>
            </a:endParaRPr>
          </a:p>
          <a:p>
            <a:pPr marL="0" marR="0" indent="0" defTabSz="584200" rtl="0" fontAlgn="auto" latinLnBrk="1" hangingPunct="0">
              <a:lnSpc>
                <a:spcPct val="100000"/>
              </a:lnSpc>
              <a:spcBef>
                <a:spcPts val="0"/>
              </a:spcBef>
              <a:spcAft>
                <a:spcPts val="0"/>
              </a:spcAft>
              <a:buClrTx/>
              <a:buSzTx/>
              <a:buFontTx/>
              <a:buNone/>
              <a:tabLst/>
            </a:pPr>
            <a:endParaRPr kumimoji="0" lang="en-US" sz="2800" b="0" i="0" u="none" strike="noStrike" cap="none" spc="0" normalizeH="0" baseline="0" dirty="0">
              <a:ln>
                <a:noFill/>
              </a:ln>
              <a:solidFill>
                <a:schemeClr val="bg1"/>
              </a:solidFill>
              <a:effectLst/>
              <a:uFillTx/>
              <a:latin typeface="Chalkduster" panose="03050602040202020205" pitchFamily="66" charset="77"/>
              <a:sym typeface="Helvetica Light"/>
            </a:endParaRPr>
          </a:p>
        </p:txBody>
      </p:sp>
      <p:pic>
        <p:nvPicPr>
          <p:cNvPr id="6" name="Picture 5">
            <a:extLst>
              <a:ext uri="{FF2B5EF4-FFF2-40B4-BE49-F238E27FC236}">
                <a16:creationId xmlns:a16="http://schemas.microsoft.com/office/drawing/2014/main" id="{5B62A688-07D3-6542-9C27-68D4CE8B217D}"/>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5" name="Picture 4">
            <a:extLst>
              <a:ext uri="{FF2B5EF4-FFF2-40B4-BE49-F238E27FC236}">
                <a16:creationId xmlns:a16="http://schemas.microsoft.com/office/drawing/2014/main" id="{77038F87-D740-624A-833F-B6A3917AF7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990796">
            <a:off x="491653" y="713994"/>
            <a:ext cx="3184992" cy="4131880"/>
          </a:xfrm>
          <a:prstGeom prst="rect">
            <a:avLst/>
          </a:prstGeom>
          <a:effectLst>
            <a:softEdge rad="334982"/>
          </a:effectLst>
        </p:spPr>
      </p:pic>
    </p:spTree>
    <p:extLst>
      <p:ext uri="{BB962C8B-B14F-4D97-AF65-F5344CB8AC3E}">
        <p14:creationId xmlns:p14="http://schemas.microsoft.com/office/powerpoint/2010/main" val="36674131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7048" y="6761879"/>
            <a:ext cx="13004800" cy="1239308"/>
          </a:xfrm>
          <a:prstGeom prst="rect">
            <a:avLst/>
          </a:prstGeom>
          <a:noFill/>
        </p:spPr>
        <p:txBody>
          <a:bodyPr wrap="square" lIns="130041" tIns="65021" rIns="130041" bIns="65021" rtlCol="0">
            <a:spAutoFit/>
          </a:bodyPr>
          <a:lstStyle/>
          <a:p>
            <a:pPr algn="ctr"/>
            <a:r>
              <a:rPr lang="en-US" b="1" dirty="0">
                <a:solidFill>
                  <a:schemeClr val="bg1"/>
                </a:solidFill>
                <a:latin typeface="Chalkduster"/>
                <a:cs typeface="Chalkduster"/>
              </a:rPr>
              <a:t>Dr. Lisa Lande</a:t>
            </a:r>
          </a:p>
          <a:p>
            <a:pPr algn="ctr"/>
            <a:r>
              <a:rPr lang="en-US" b="1" dirty="0">
                <a:solidFill>
                  <a:schemeClr val="bg1"/>
                </a:solidFill>
                <a:latin typeface="Chalkduster"/>
                <a:cs typeface="Chalkduster"/>
              </a:rPr>
              <a:t>February 3, 2025</a:t>
            </a:r>
            <a:endParaRPr lang="en-US" dirty="0">
              <a:solidFill>
                <a:schemeClr val="bg1"/>
              </a:solidFill>
              <a:latin typeface="Chalkduster"/>
              <a:cs typeface="Chalkduster"/>
            </a:endParaRPr>
          </a:p>
        </p:txBody>
      </p:sp>
      <p:sp>
        <p:nvSpPr>
          <p:cNvPr id="2" name="Rectangle 1"/>
          <p:cNvSpPr/>
          <p:nvPr/>
        </p:nvSpPr>
        <p:spPr>
          <a:xfrm>
            <a:off x="-80211" y="4781062"/>
            <a:ext cx="13165220" cy="1793305"/>
          </a:xfrm>
          <a:prstGeom prst="rect">
            <a:avLst/>
          </a:prstGeom>
        </p:spPr>
        <p:txBody>
          <a:bodyPr wrap="square" lIns="130041" tIns="65021" rIns="130041" bIns="65021">
            <a:spAutoFit/>
          </a:bodyPr>
          <a:lstStyle/>
          <a:p>
            <a:r>
              <a:rPr lang="en-US" sz="5400" b="1" spc="213" dirty="0">
                <a:ln w="11430"/>
                <a:solidFill>
                  <a:srgbClr val="FFFF00"/>
                </a:solidFill>
                <a:effectLst>
                  <a:outerShdw blurRad="25400" algn="tl" rotWithShape="0">
                    <a:srgbClr val="000000">
                      <a:alpha val="43000"/>
                    </a:srgbClr>
                  </a:outerShdw>
                </a:effectLst>
                <a:latin typeface="Chalkduster"/>
                <a:cs typeface="Chalkduster"/>
              </a:rPr>
              <a:t>Student Voice at  </a:t>
            </a:r>
            <a:br>
              <a:rPr lang="en-US" sz="5400" b="1" spc="213" dirty="0">
                <a:ln w="11430"/>
                <a:solidFill>
                  <a:srgbClr val="FFFF00"/>
                </a:solidFill>
                <a:effectLst>
                  <a:outerShdw blurRad="25400" algn="tl" rotWithShape="0">
                    <a:srgbClr val="000000">
                      <a:alpha val="43000"/>
                    </a:srgbClr>
                  </a:outerShdw>
                </a:effectLst>
                <a:latin typeface="Chalkduster"/>
                <a:cs typeface="Chalkduster"/>
              </a:rPr>
            </a:br>
            <a:r>
              <a:rPr lang="en-US" sz="5400" b="1" spc="213" dirty="0">
                <a:ln w="11430"/>
                <a:solidFill>
                  <a:srgbClr val="FFFF00"/>
                </a:solidFill>
                <a:effectLst>
                  <a:outerShdw blurRad="25400" algn="tl" rotWithShape="0">
                    <a:srgbClr val="000000">
                      <a:alpha val="43000"/>
                    </a:srgbClr>
                  </a:outerShdw>
                </a:effectLst>
                <a:latin typeface="Chalkduster"/>
                <a:cs typeface="Chalkduster"/>
              </a:rPr>
              <a:t>Jefferson High School</a:t>
            </a:r>
            <a:endParaRPr lang="en-US" sz="5400" b="1" spc="213" dirty="0">
              <a:ln w="11430"/>
              <a:solidFill>
                <a:srgbClr val="FFFF00"/>
              </a:solidFill>
              <a:effectLst>
                <a:outerShdw blurRad="25400" algn="tl" rotWithShape="0">
                  <a:srgbClr val="000000">
                    <a:alpha val="43000"/>
                  </a:srgbClr>
                </a:outerShdw>
              </a:effectLst>
              <a:latin typeface="Chalkduster" panose="03050602040202020205" pitchFamily="66" charset="77"/>
              <a:cs typeface="Chalkduster"/>
            </a:endParaRPr>
          </a:p>
        </p:txBody>
      </p:sp>
      <p:pic>
        <p:nvPicPr>
          <p:cNvPr id="5" name="Picture 4" descr="A close up of a sign&#13;&#10;&#13;&#10;Description automatically generated">
            <a:extLst>
              <a:ext uri="{FF2B5EF4-FFF2-40B4-BE49-F238E27FC236}">
                <a16:creationId xmlns:a16="http://schemas.microsoft.com/office/drawing/2014/main" id="{4652E33E-401E-0248-8497-6E274998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153" y="8237804"/>
            <a:ext cx="8070493" cy="1360243"/>
          </a:xfrm>
          <a:prstGeom prst="rect">
            <a:avLst/>
          </a:prstGeom>
        </p:spPr>
      </p:pic>
      <p:pic>
        <p:nvPicPr>
          <p:cNvPr id="6" name="Picture 5" descr="A green and white logo&#10;&#10;Description automatically generated">
            <a:extLst>
              <a:ext uri="{FF2B5EF4-FFF2-40B4-BE49-F238E27FC236}">
                <a16:creationId xmlns:a16="http://schemas.microsoft.com/office/drawing/2014/main" id="{E440200F-7F4E-7BA4-D989-2239E00627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8185" y="298928"/>
            <a:ext cx="4636947" cy="4294622"/>
          </a:xfrm>
          <a:prstGeom prst="rect">
            <a:avLst/>
          </a:prstGeom>
          <a:effectLst>
            <a:softEdge rad="57466"/>
          </a:effectLst>
        </p:spPr>
      </p:pic>
    </p:spTree>
    <p:extLst>
      <p:ext uri="{BB962C8B-B14F-4D97-AF65-F5344CB8AC3E}">
        <p14:creationId xmlns:p14="http://schemas.microsoft.com/office/powerpoint/2010/main" val="852523609"/>
      </p:ext>
    </p:extLst>
  </p:cSld>
  <p:clrMapOvr>
    <a:masterClrMapping/>
  </p:clrMapOvr>
  <mc:AlternateContent xmlns:mc="http://schemas.openxmlformats.org/markup-compatibility/2006" xmlns:p14="http://schemas.microsoft.com/office/powerpoint/2010/main">
    <mc:Choice Requires="p14">
      <p:transition p14:dur="10">
        <p14:flip dir="r"/>
      </p:transition>
    </mc:Choice>
    <mc:Fallback xmlns="">
      <p:transition>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6DE9B-58AF-8935-1FD2-A146A59E64B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24AAF6F8-B8B7-AE73-E250-1056BC383448}"/>
              </a:ext>
            </a:extLst>
          </p:cNvPr>
          <p:cNvSpPr txBox="1">
            <a:spLocks/>
          </p:cNvSpPr>
          <p:nvPr/>
        </p:nvSpPr>
        <p:spPr>
          <a:xfrm>
            <a:off x="353291" y="2884061"/>
            <a:ext cx="5616864" cy="3226968"/>
          </a:xfrm>
          <a:prstGeom prst="rect">
            <a:avLst/>
          </a:prstGeom>
        </p:spPr>
        <p:txBody>
          <a:bodyPr anchor="ctr"/>
          <a:lstStyle>
            <a:lvl1pPr algn="ctr">
              <a:defRPr sz="6200">
                <a:latin typeface="Arial"/>
                <a:ea typeface="Arial"/>
                <a:cs typeface="Arial"/>
                <a:sym typeface="Arial"/>
              </a:defRPr>
            </a:lvl1pPr>
            <a:lvl2pPr algn="ctr">
              <a:defRPr sz="6200">
                <a:latin typeface="Arial"/>
                <a:ea typeface="Arial"/>
                <a:cs typeface="Arial"/>
                <a:sym typeface="Arial"/>
              </a:defRPr>
            </a:lvl2pPr>
            <a:lvl3pPr algn="ctr">
              <a:defRPr sz="6200">
                <a:latin typeface="Arial"/>
                <a:ea typeface="Arial"/>
                <a:cs typeface="Arial"/>
                <a:sym typeface="Arial"/>
              </a:defRPr>
            </a:lvl3pPr>
            <a:lvl4pPr algn="ctr">
              <a:defRPr sz="6200">
                <a:latin typeface="Arial"/>
                <a:ea typeface="Arial"/>
                <a:cs typeface="Arial"/>
                <a:sym typeface="Arial"/>
              </a:defRPr>
            </a:lvl4pPr>
            <a:lvl5pPr algn="ctr">
              <a:defRPr sz="6200">
                <a:latin typeface="Arial"/>
                <a:ea typeface="Arial"/>
                <a:cs typeface="Arial"/>
                <a:sym typeface="Arial"/>
              </a:defRPr>
            </a:lvl5pPr>
            <a:lvl6pPr indent="457200" algn="ctr">
              <a:defRPr sz="6200">
                <a:latin typeface="Arial"/>
                <a:ea typeface="Arial"/>
                <a:cs typeface="Arial"/>
                <a:sym typeface="Arial"/>
              </a:defRPr>
            </a:lvl6pPr>
            <a:lvl7pPr indent="914400" algn="ctr">
              <a:defRPr sz="6200">
                <a:latin typeface="Arial"/>
                <a:ea typeface="Arial"/>
                <a:cs typeface="Arial"/>
                <a:sym typeface="Arial"/>
              </a:defRPr>
            </a:lvl7pPr>
            <a:lvl8pPr indent="1371600" algn="ctr">
              <a:defRPr sz="6200">
                <a:latin typeface="Arial"/>
                <a:ea typeface="Arial"/>
                <a:cs typeface="Arial"/>
                <a:sym typeface="Arial"/>
              </a:defRPr>
            </a:lvl8pPr>
            <a:lvl9pPr indent="1828800" algn="ctr">
              <a:defRPr sz="6200">
                <a:latin typeface="Arial"/>
                <a:ea typeface="Arial"/>
                <a:cs typeface="Arial"/>
                <a:sym typeface="Arial"/>
              </a:defRPr>
            </a:lvl9pPr>
          </a:lstStyle>
          <a:p>
            <a:pPr defTabSz="914400">
              <a:lnSpc>
                <a:spcPct val="130000"/>
              </a:lnSpc>
            </a:pPr>
            <a:r>
              <a:rPr lang="haw-US" sz="6000" dirty="0">
                <a:solidFill>
                  <a:srgbClr val="FFFF00"/>
                </a:solidFill>
                <a:latin typeface="Chalkduster"/>
                <a:cs typeface="Chalkduster"/>
              </a:rPr>
              <a:t>Choose a card that represents a future you would like to create.</a:t>
            </a:r>
            <a:endParaRPr lang="en-US" sz="6000" dirty="0">
              <a:solidFill>
                <a:srgbClr val="FFFF00"/>
              </a:solidFill>
              <a:latin typeface="Chalkduster"/>
              <a:cs typeface="Chalkduster"/>
            </a:endParaRPr>
          </a:p>
        </p:txBody>
      </p:sp>
      <p:pic>
        <p:nvPicPr>
          <p:cNvPr id="3" name="Picture 2">
            <a:extLst>
              <a:ext uri="{FF2B5EF4-FFF2-40B4-BE49-F238E27FC236}">
                <a16:creationId xmlns:a16="http://schemas.microsoft.com/office/drawing/2014/main" id="{1046DA50-A80C-7FB9-FA81-F46D43CE718D}"/>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a:extLst>
              <a:ext uri="{FF2B5EF4-FFF2-40B4-BE49-F238E27FC236}">
                <a16:creationId xmlns:a16="http://schemas.microsoft.com/office/drawing/2014/main" id="{0F7E97B8-FE49-45CA-BEC3-9A61977B3D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0535" y="475678"/>
            <a:ext cx="6527800" cy="8043735"/>
          </a:xfrm>
          <a:prstGeom prst="rect">
            <a:avLst/>
          </a:prstGeom>
          <a:effectLst>
            <a:softEdge rad="68163"/>
          </a:effectLst>
        </p:spPr>
      </p:pic>
    </p:spTree>
    <p:extLst>
      <p:ext uri="{BB962C8B-B14F-4D97-AF65-F5344CB8AC3E}">
        <p14:creationId xmlns:p14="http://schemas.microsoft.com/office/powerpoint/2010/main" val="1021717237"/>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8289772-879D-3E4A-9F43-F58906C21396}"/>
              </a:ext>
            </a:extLst>
          </p:cNvPr>
          <p:cNvSpPr txBox="1"/>
          <p:nvPr/>
        </p:nvSpPr>
        <p:spPr>
          <a:xfrm>
            <a:off x="468389" y="3058792"/>
            <a:ext cx="12460408" cy="591956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R="0" algn="ctr" defTabSz="584200" rtl="0" fontAlgn="auto" latinLnBrk="1" hangingPunct="0">
              <a:lnSpc>
                <a:spcPct val="100000"/>
              </a:lnSpc>
              <a:spcBef>
                <a:spcPts val="0"/>
              </a:spcBef>
              <a:spcAft>
                <a:spcPts val="0"/>
              </a:spcAft>
              <a:buClrTx/>
              <a:buSzTx/>
              <a:tabLst/>
            </a:pPr>
            <a:r>
              <a:rPr lang="en-US" sz="5400" dirty="0">
                <a:solidFill>
                  <a:srgbClr val="00B0F0"/>
                </a:solidFill>
                <a:latin typeface="Chalkduster" panose="03050602040202020205" pitchFamily="66" charset="77"/>
              </a:rPr>
              <a:t>Blue: </a:t>
            </a:r>
            <a:r>
              <a:rPr lang="en-US" sz="5400" dirty="0">
                <a:solidFill>
                  <a:schemeClr val="bg1"/>
                </a:solidFill>
                <a:latin typeface="Chalkduster" panose="03050602040202020205" pitchFamily="66" charset="77"/>
              </a:rPr>
              <a:t>What comes to mind</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when you hear the term</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Student Voice?</a:t>
            </a:r>
          </a:p>
          <a:p>
            <a:pPr marR="0" algn="ctr" defTabSz="584200" rtl="0" fontAlgn="auto" latinLnBrk="1" hangingPunct="0">
              <a:lnSpc>
                <a:spcPct val="100000"/>
              </a:lnSpc>
              <a:spcBef>
                <a:spcPts val="0"/>
              </a:spcBef>
              <a:spcAft>
                <a:spcPts val="0"/>
              </a:spcAft>
              <a:buClrTx/>
              <a:buSzTx/>
              <a:tabLst/>
            </a:pPr>
            <a:endParaRPr lang="en-US" sz="5400" dirty="0">
              <a:solidFill>
                <a:schemeClr val="bg1"/>
              </a:solidFill>
              <a:latin typeface="Chalkduster" panose="03050602040202020205" pitchFamily="66" charset="77"/>
            </a:endParaRPr>
          </a:p>
          <a:p>
            <a:pPr marR="0" algn="ctr" defTabSz="584200" rtl="0" fontAlgn="auto" latinLnBrk="1" hangingPunct="0">
              <a:lnSpc>
                <a:spcPct val="100000"/>
              </a:lnSpc>
              <a:spcBef>
                <a:spcPts val="0"/>
              </a:spcBef>
              <a:spcAft>
                <a:spcPts val="0"/>
              </a:spcAft>
              <a:buClrTx/>
              <a:buSzTx/>
              <a:tabLst/>
            </a:pPr>
            <a:r>
              <a:rPr lang="en-US" sz="5400" dirty="0">
                <a:solidFill>
                  <a:srgbClr val="FFFF00"/>
                </a:solidFill>
                <a:latin typeface="Chalkduster" panose="03050602040202020205" pitchFamily="66" charset="77"/>
              </a:rPr>
              <a:t>Yellow: </a:t>
            </a:r>
            <a:r>
              <a:rPr lang="en-US" sz="5400" dirty="0">
                <a:solidFill>
                  <a:schemeClr val="bg1"/>
                </a:solidFill>
                <a:latin typeface="Chalkduster" panose="03050602040202020205" pitchFamily="66" charset="77"/>
              </a:rPr>
              <a:t>Share an example</a:t>
            </a:r>
            <a:br>
              <a:rPr lang="en-US" sz="5400" dirty="0">
                <a:solidFill>
                  <a:schemeClr val="bg1"/>
                </a:solidFill>
                <a:latin typeface="Chalkduster" panose="03050602040202020205" pitchFamily="66" charset="77"/>
              </a:rPr>
            </a:br>
            <a:r>
              <a:rPr lang="en-US" sz="5400" dirty="0">
                <a:solidFill>
                  <a:schemeClr val="bg1"/>
                </a:solidFill>
                <a:latin typeface="Chalkduster" panose="03050602040202020205" pitchFamily="66" charset="77"/>
              </a:rPr>
              <a:t>of a time when you knew your voice mattered at school.</a:t>
            </a:r>
            <a:endParaRPr lang="en-US" sz="5400" dirty="0">
              <a:solidFill>
                <a:srgbClr val="FFFF00"/>
              </a:solidFill>
              <a:latin typeface="Chalkduster" panose="03050602040202020205" pitchFamily="66" charset="77"/>
            </a:endParaRPr>
          </a:p>
        </p:txBody>
      </p:sp>
      <p:sp>
        <p:nvSpPr>
          <p:cNvPr id="5" name="TextBox 4">
            <a:extLst>
              <a:ext uri="{FF2B5EF4-FFF2-40B4-BE49-F238E27FC236}">
                <a16:creationId xmlns:a16="http://schemas.microsoft.com/office/drawing/2014/main" id="{CC270EF7-3E77-B64A-87DF-45019A53E9BA}"/>
              </a:ext>
            </a:extLst>
          </p:cNvPr>
          <p:cNvSpPr txBox="1"/>
          <p:nvPr/>
        </p:nvSpPr>
        <p:spPr>
          <a:xfrm>
            <a:off x="710494" y="552512"/>
            <a:ext cx="7787866" cy="167225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rtl="0" latinLnBrk="1" hangingPunct="0"/>
            <a:r>
              <a:rPr lang="en-US" sz="6600" dirty="0">
                <a:solidFill>
                  <a:srgbClr val="FFFF00"/>
                </a:solidFill>
                <a:effectLst>
                  <a:outerShdw blurRad="50800" dist="38100" dir="2700000">
                    <a:srgbClr val="000000">
                      <a:alpha val="43000"/>
                    </a:srgbClr>
                  </a:outerShdw>
                </a:effectLst>
                <a:latin typeface="Chalkduster" panose="03050602040202020205" pitchFamily="66" charset="77"/>
                <a:cs typeface="Chalkduster"/>
              </a:rPr>
              <a:t>Reflect</a:t>
            </a:r>
          </a:p>
          <a:p>
            <a:pPr marL="0" marR="0" indent="0" algn="ctr" defTabSz="584200" rtl="0" fontAlgn="auto" latinLnBrk="1" hangingPunct="0">
              <a:lnSpc>
                <a:spcPct val="100000"/>
              </a:lnSpc>
              <a:spcBef>
                <a:spcPts val="0"/>
              </a:spcBef>
              <a:spcAft>
                <a:spcPts val="0"/>
              </a:spcAft>
              <a:buClrTx/>
              <a:buSzTx/>
              <a:buFontTx/>
              <a:buNone/>
              <a:tabLst/>
            </a:pPr>
            <a:endParaRPr kumimoji="0" lang="en-US" sz="3600" b="0" i="0" u="none" strike="noStrike" cap="none" spc="0" normalizeH="0" baseline="0" dirty="0">
              <a:ln>
                <a:noFill/>
              </a:ln>
              <a:solidFill>
                <a:srgbClr val="000000"/>
              </a:solidFill>
              <a:effectLst/>
              <a:uFillTx/>
              <a:latin typeface="+mn-lt"/>
              <a:ea typeface="+mn-ea"/>
              <a:cs typeface="+mn-cs"/>
              <a:sym typeface="Helvetica Light"/>
            </a:endParaRPr>
          </a:p>
        </p:txBody>
      </p:sp>
      <p:pic>
        <p:nvPicPr>
          <p:cNvPr id="8" name="Picture 7">
            <a:extLst>
              <a:ext uri="{FF2B5EF4-FFF2-40B4-BE49-F238E27FC236}">
                <a16:creationId xmlns:a16="http://schemas.microsoft.com/office/drawing/2014/main" id="{746762BE-A63D-CA45-A076-149CED53D517}"/>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7" name="Picture 6" descr="IMG_0283.JPG">
            <a:extLst>
              <a:ext uri="{FF2B5EF4-FFF2-40B4-BE49-F238E27FC236}">
                <a16:creationId xmlns:a16="http://schemas.microsoft.com/office/drawing/2014/main" id="{ECD08895-0D3A-F2DB-B65F-A4E7290689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810238">
            <a:off x="351417" y="155933"/>
            <a:ext cx="2170656" cy="2669348"/>
          </a:xfrm>
          <a:prstGeom prst="rect">
            <a:avLst/>
          </a:prstGeom>
          <a:effectLst>
            <a:softEdge rad="254000"/>
          </a:effectLst>
        </p:spPr>
      </p:pic>
    </p:spTree>
    <p:extLst>
      <p:ext uri="{BB962C8B-B14F-4D97-AF65-F5344CB8AC3E}">
        <p14:creationId xmlns:p14="http://schemas.microsoft.com/office/powerpoint/2010/main" val="1570917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183" y="-649705"/>
            <a:ext cx="16433800" cy="3226968"/>
          </a:xfrm>
        </p:spPr>
        <p:txBody>
          <a:bodyPr anchor="ctr"/>
          <a:lstStyle/>
          <a:p>
            <a:pPr>
              <a:lnSpc>
                <a:spcPct val="130000"/>
              </a:lnSpc>
            </a:pPr>
            <a:r>
              <a:rPr lang="en-US" sz="6600" dirty="0">
                <a:solidFill>
                  <a:srgbClr val="FFFF00"/>
                </a:solidFill>
                <a:latin typeface="Chalkduster"/>
                <a:cs typeface="Chalkduster"/>
              </a:rPr>
              <a:t>Slide the Line</a:t>
            </a:r>
          </a:p>
        </p:txBody>
      </p:sp>
      <p:pic>
        <p:nvPicPr>
          <p:cNvPr id="5" name="Picture 4">
            <a:extLst>
              <a:ext uri="{FF2B5EF4-FFF2-40B4-BE49-F238E27FC236}">
                <a16:creationId xmlns:a16="http://schemas.microsoft.com/office/drawing/2014/main" id="{001B2196-D1ED-C64E-B94D-FA9B1F19A4AF}"/>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4" name="Picture 3" descr="A group of people standing in a circle&#10;&#10;AI-generated content may be incorrect.">
            <a:extLst>
              <a:ext uri="{FF2B5EF4-FFF2-40B4-BE49-F238E27FC236}">
                <a16:creationId xmlns:a16="http://schemas.microsoft.com/office/drawing/2014/main" id="{F40141C1-573E-BCF2-5E98-394FB06495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49" y="1923402"/>
            <a:ext cx="11965501" cy="6457043"/>
          </a:xfrm>
          <a:prstGeom prst="rect">
            <a:avLst/>
          </a:prstGeom>
          <a:effectLst>
            <a:softEdge rad="116702"/>
          </a:effectLst>
        </p:spPr>
      </p:pic>
    </p:spTree>
    <p:extLst>
      <p:ext uri="{BB962C8B-B14F-4D97-AF65-F5344CB8AC3E}">
        <p14:creationId xmlns:p14="http://schemas.microsoft.com/office/powerpoint/2010/main" val="3564667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B1A80-2F01-1F05-383C-420169C45933}"/>
            </a:ext>
          </a:extLst>
        </p:cNvPr>
        <p:cNvGrpSpPr/>
        <p:nvPr/>
      </p:nvGrpSpPr>
      <p:grpSpPr>
        <a:xfrm>
          <a:off x="0" y="0"/>
          <a:ext cx="0" cy="0"/>
          <a:chOff x="0" y="0"/>
          <a:chExt cx="0" cy="0"/>
        </a:xfrm>
      </p:grpSpPr>
      <p:sp>
        <p:nvSpPr>
          <p:cNvPr id="18" name="TextBox 17">
            <a:extLst>
              <a:ext uri="{FF2B5EF4-FFF2-40B4-BE49-F238E27FC236}">
                <a16:creationId xmlns:a16="http://schemas.microsoft.com/office/drawing/2014/main" id="{D61AF3AB-496C-6556-6D96-269648F3EB6D}"/>
              </a:ext>
            </a:extLst>
          </p:cNvPr>
          <p:cNvSpPr txBox="1"/>
          <p:nvPr/>
        </p:nvSpPr>
        <p:spPr>
          <a:xfrm>
            <a:off x="342900" y="-2057399"/>
            <a:ext cx="12439137" cy="4035394"/>
          </a:xfrm>
          <a:prstGeom prst="rect">
            <a:avLst/>
          </a:prstGeom>
          <a:noFill/>
        </p:spPr>
        <p:txBody>
          <a:bodyPr wrap="square" lIns="130041" tIns="65021" rIns="130041" bIns="65021" rtlCol="0">
            <a:spAutoFit/>
          </a:bodyPr>
          <a:lstStyle/>
          <a:p>
            <a:pPr algn="ctr"/>
            <a:endParaRPr lang="en-US" sz="7680"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endParaRPr lang="en-US" sz="1138" i="1" dirty="0">
              <a:solidFill>
                <a:srgbClr val="FFFF66"/>
              </a:solidFill>
              <a:latin typeface="Chalkduster"/>
              <a:cs typeface="Chalkduster"/>
            </a:endParaRPr>
          </a:p>
          <a:p>
            <a:pPr algn="ctr"/>
            <a:r>
              <a:rPr lang="en-US" sz="6000" dirty="0">
                <a:solidFill>
                  <a:srgbClr val="FFFF00"/>
                </a:solidFill>
                <a:latin typeface="Chalkduster"/>
                <a:cs typeface="Chalkduster"/>
              </a:rPr>
              <a:t>The 3 Components of Student Voice </a:t>
            </a:r>
          </a:p>
        </p:txBody>
      </p:sp>
      <p:sp>
        <p:nvSpPr>
          <p:cNvPr id="2" name="TextBox 1">
            <a:extLst>
              <a:ext uri="{FF2B5EF4-FFF2-40B4-BE49-F238E27FC236}">
                <a16:creationId xmlns:a16="http://schemas.microsoft.com/office/drawing/2014/main" id="{9D2D5A8A-B588-6C91-AAC7-35C384024E18}"/>
              </a:ext>
            </a:extLst>
          </p:cNvPr>
          <p:cNvSpPr txBox="1"/>
          <p:nvPr/>
        </p:nvSpPr>
        <p:spPr>
          <a:xfrm>
            <a:off x="-142107" y="1821973"/>
            <a:ext cx="13230124"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Sharing thoughts &amp; ideas in an environment underpinned by trust &amp; respect.</a:t>
            </a:r>
          </a:p>
        </p:txBody>
      </p:sp>
      <p:sp>
        <p:nvSpPr>
          <p:cNvPr id="3" name="TextBox 2">
            <a:extLst>
              <a:ext uri="{FF2B5EF4-FFF2-40B4-BE49-F238E27FC236}">
                <a16:creationId xmlns:a16="http://schemas.microsoft.com/office/drawing/2014/main" id="{8C1CA0E6-200D-7A1B-5E79-50A0794FF796}"/>
              </a:ext>
            </a:extLst>
          </p:cNvPr>
          <p:cNvSpPr txBox="1"/>
          <p:nvPr/>
        </p:nvSpPr>
        <p:spPr>
          <a:xfrm>
            <a:off x="163874" y="4600708"/>
            <a:ext cx="12618163"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rgbClr val="FFFFFF"/>
                </a:solidFill>
                <a:latin typeface="Chalkduster"/>
                <a:cs typeface="Chalkduster"/>
              </a:rPr>
              <a:t>Offering realistic suggestions for the</a:t>
            </a:r>
            <a:br>
              <a:rPr lang="en-US" sz="3982" dirty="0">
                <a:solidFill>
                  <a:srgbClr val="FFFFFF"/>
                </a:solidFill>
                <a:latin typeface="Chalkduster"/>
                <a:cs typeface="Chalkduster"/>
              </a:rPr>
            </a:br>
            <a:r>
              <a:rPr lang="en-US" sz="3982" dirty="0">
                <a:solidFill>
                  <a:srgbClr val="FFFFFF"/>
                </a:solidFill>
                <a:latin typeface="Chalkduster"/>
                <a:cs typeface="Chalkduster"/>
              </a:rPr>
              <a:t>good of the whole.</a:t>
            </a:r>
          </a:p>
        </p:txBody>
      </p:sp>
      <p:sp>
        <p:nvSpPr>
          <p:cNvPr id="5" name="TextBox 4">
            <a:extLst>
              <a:ext uri="{FF2B5EF4-FFF2-40B4-BE49-F238E27FC236}">
                <a16:creationId xmlns:a16="http://schemas.microsoft.com/office/drawing/2014/main" id="{F45B7614-8140-67CC-6943-34EEA31684BD}"/>
              </a:ext>
            </a:extLst>
          </p:cNvPr>
          <p:cNvSpPr txBox="1"/>
          <p:nvPr/>
        </p:nvSpPr>
        <p:spPr>
          <a:xfrm>
            <a:off x="197307" y="7713107"/>
            <a:ext cx="12618165" cy="132818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50798" tIns="50798" rIns="50798" bIns="50798" numCol="1" spcCol="26788" rtlCol="0" anchor="ctr">
            <a:spAutoFit/>
          </a:bodyPr>
          <a:lstStyle/>
          <a:p>
            <a:pPr defTabSz="584170" latinLnBrk="1" hangingPunct="0"/>
            <a:r>
              <a:rPr lang="en-US" sz="3982" dirty="0">
                <a:solidFill>
                  <a:schemeClr val="bg1"/>
                </a:solidFill>
                <a:latin typeface="Chalkduster"/>
                <a:cs typeface="Chalkduster"/>
              </a:rPr>
              <a:t>Accepting responsibility for not only what is said but also what needs to be done.</a:t>
            </a:r>
          </a:p>
        </p:txBody>
      </p:sp>
      <p:sp>
        <p:nvSpPr>
          <p:cNvPr id="14" name="Down Arrow 13">
            <a:extLst>
              <a:ext uri="{FF2B5EF4-FFF2-40B4-BE49-F238E27FC236}">
                <a16:creationId xmlns:a16="http://schemas.microsoft.com/office/drawing/2014/main" id="{12696ED5-DF08-4A11-28D5-75E0DB6B7616}"/>
              </a:ext>
            </a:extLst>
          </p:cNvPr>
          <p:cNvSpPr/>
          <p:nvPr/>
        </p:nvSpPr>
        <p:spPr>
          <a:xfrm>
            <a:off x="4042715" y="3282061"/>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5" name="Down Arrow 14">
            <a:extLst>
              <a:ext uri="{FF2B5EF4-FFF2-40B4-BE49-F238E27FC236}">
                <a16:creationId xmlns:a16="http://schemas.microsoft.com/office/drawing/2014/main" id="{7A3EA3FF-0940-4B77-96BA-B55435AE5887}"/>
              </a:ext>
            </a:extLst>
          </p:cNvPr>
          <p:cNvSpPr/>
          <p:nvPr/>
        </p:nvSpPr>
        <p:spPr>
          <a:xfrm>
            <a:off x="7900699" y="3268504"/>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4">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6" name="Down Arrow 15">
            <a:extLst>
              <a:ext uri="{FF2B5EF4-FFF2-40B4-BE49-F238E27FC236}">
                <a16:creationId xmlns:a16="http://schemas.microsoft.com/office/drawing/2014/main" id="{E3E4900A-BD00-09E4-5A75-688E6A700A8B}"/>
              </a:ext>
            </a:extLst>
          </p:cNvPr>
          <p:cNvSpPr/>
          <p:nvPr/>
        </p:nvSpPr>
        <p:spPr>
          <a:xfrm>
            <a:off x="2732990" y="6325318"/>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5">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7" name="Down Arrow 16">
            <a:extLst>
              <a:ext uri="{FF2B5EF4-FFF2-40B4-BE49-F238E27FC236}">
                <a16:creationId xmlns:a16="http://schemas.microsoft.com/office/drawing/2014/main" id="{14B59C97-68E8-B376-7712-B1AD65869702}"/>
              </a:ext>
            </a:extLst>
          </p:cNvPr>
          <p:cNvSpPr/>
          <p:nvPr/>
        </p:nvSpPr>
        <p:spPr>
          <a:xfrm>
            <a:off x="6005610" y="6325317"/>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6">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sp>
        <p:nvSpPr>
          <p:cNvPr id="19" name="Down Arrow 18">
            <a:extLst>
              <a:ext uri="{FF2B5EF4-FFF2-40B4-BE49-F238E27FC236}">
                <a16:creationId xmlns:a16="http://schemas.microsoft.com/office/drawing/2014/main" id="{77F8BD44-7B9E-F401-8438-0446883E6CA8}"/>
              </a:ext>
            </a:extLst>
          </p:cNvPr>
          <p:cNvSpPr/>
          <p:nvPr/>
        </p:nvSpPr>
        <p:spPr>
          <a:xfrm>
            <a:off x="9278230" y="6344010"/>
            <a:ext cx="556858" cy="913953"/>
          </a:xfrm>
          <a:prstGeom prst="downArrow">
            <a:avLst>
              <a:gd name="adj1" fmla="val 50000"/>
              <a:gd name="adj2" fmla="val 50000"/>
            </a:avLst>
          </a:prstGeom>
          <a:blipFill rotWithShape="1">
            <a:blip r:embed="rId3">
              <a:extLst>
                <a:ext uri="{BEBA8EAE-BF5A-486C-A8C5-ECC9F3942E4B}">
                  <a14:imgProps xmlns:a14="http://schemas.microsoft.com/office/drawing/2010/main">
                    <a14:imgLayer r:embed="rId7">
                      <a14:imgEffect>
                        <a14:artisticPlasticWrap/>
                      </a14:imgEffect>
                    </a14:imgLayer>
                  </a14:imgProps>
                </a:ext>
              </a:extLst>
            </a:blip>
            <a:srcRect/>
            <a:tile tx="0" ty="0" sx="100000" sy="100000" flip="none" algn="tl"/>
          </a:blipFill>
          <a:ln w="12700" cap="flat">
            <a:noFill/>
            <a:miter lim="400000"/>
          </a:ln>
          <a:effectLst>
            <a:glow rad="622300">
              <a:srgbClr val="FFFF00">
                <a:alpha val="49000"/>
              </a:srgbClr>
            </a:glow>
            <a:outerShdw blurRad="292100" dir="2580000" sx="61000" sy="61000" rotWithShape="0">
              <a:srgbClr val="000000">
                <a:alpha val="71000"/>
              </a:srgbClr>
            </a:outerShdw>
            <a:reflection endPos="0" dir="5400000" sy="-100000" algn="bl" rotWithShape="0"/>
            <a:softEdge rad="12700"/>
          </a:effectLst>
          <a:scene3d>
            <a:camera prst="orthographicFront"/>
            <a:lightRig rig="threePt" dir="t"/>
          </a:scene3d>
          <a:sp3d extrusionH="76200" contourW="12700">
            <a:extrusionClr>
              <a:srgbClr val="FFFF00"/>
            </a:extrusionClr>
            <a:contourClr>
              <a:srgbClr val="FFFF00"/>
            </a:contourClr>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584200" rtl="0" fontAlgn="auto" latinLnBrk="1"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FFFF00"/>
              </a:solidFill>
              <a:effectLst/>
              <a:uFillTx/>
              <a:latin typeface="+mn-lt"/>
              <a:ea typeface="+mn-ea"/>
              <a:cs typeface="+mn-cs"/>
              <a:sym typeface="Helvetica Light"/>
            </a:endParaRPr>
          </a:p>
        </p:txBody>
      </p:sp>
      <p:pic>
        <p:nvPicPr>
          <p:cNvPr id="12" name="Picture 11">
            <a:extLst>
              <a:ext uri="{FF2B5EF4-FFF2-40B4-BE49-F238E27FC236}">
                <a16:creationId xmlns:a16="http://schemas.microsoft.com/office/drawing/2014/main" id="{CD7A3FC2-8621-1D8A-8060-80CF7E2806B7}"/>
              </a:ext>
            </a:extLst>
          </p:cNvPr>
          <p:cNvPicPr>
            <a:picLocks noChangeAspect="1"/>
          </p:cNvPicPr>
          <p:nvPr/>
        </p:nvPicPr>
        <p:blipFill>
          <a:blip r:embed="rId8"/>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25254508"/>
      </p:ext>
    </p:extLst>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8"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p:tgtEl>
                                          <p:spTgt spid="2"/>
                                        </p:tgtEl>
                                        <p:attrNameLst>
                                          <p:attrName>ppt_x</p:attrName>
                                        </p:attrNameLst>
                                      </p:cBhvr>
                                      <p:tavLst>
                                        <p:tav tm="0">
                                          <p:val>
                                            <p:strVal val="#ppt_x-#ppt_w*1.125000"/>
                                          </p:val>
                                        </p:tav>
                                        <p:tav tm="100000">
                                          <p:val>
                                            <p:strVal val="#ppt_x"/>
                                          </p:val>
                                        </p:tav>
                                      </p:tavLst>
                                    </p:anim>
                                    <p:animEffect transition="in" filter="wipe(righ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par>
                                <p:cTn id="19" presetID="2" presetClass="entr" presetSubtype="1"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additive="base">
                                        <p:cTn id="35" dur="500" fill="hold"/>
                                        <p:tgtEl>
                                          <p:spTgt spid="17"/>
                                        </p:tgtEl>
                                        <p:attrNameLst>
                                          <p:attrName>ppt_x</p:attrName>
                                        </p:attrNameLst>
                                      </p:cBhvr>
                                      <p:tavLst>
                                        <p:tav tm="0">
                                          <p:val>
                                            <p:strVal val="#ppt_x"/>
                                          </p:val>
                                        </p:tav>
                                        <p:tav tm="100000">
                                          <p:val>
                                            <p:strVal val="#ppt_x"/>
                                          </p:val>
                                        </p:tav>
                                      </p:tavLst>
                                    </p:anim>
                                    <p:anim calcmode="lin" valueType="num">
                                      <p:cBhvr additive="base">
                                        <p:cTn id="36" dur="500" fill="hold"/>
                                        <p:tgtEl>
                                          <p:spTgt spid="1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p:bldP spid="3" grpId="0"/>
      <p:bldP spid="5" grpId="0"/>
      <p:bldP spid="14" grpId="0" animBg="1"/>
      <p:bldP spid="15" grpId="0" animBg="1"/>
      <p:bldP spid="16" grpId="0" animBg="1"/>
      <p:bldP spid="17" grpId="0" animBg="1"/>
      <p:bldP spid="19"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31038" y="696170"/>
            <a:ext cx="9674829" cy="5163463"/>
          </a:xfrm>
          <a:prstGeom prst="rect">
            <a:avLst/>
          </a:prstGeom>
          <a:noFill/>
        </p:spPr>
        <p:txBody>
          <a:bodyPr wrap="square" lIns="130046" tIns="65023" rIns="130046" bIns="65023" rtlCol="0">
            <a:spAutoFit/>
          </a:bodyPr>
          <a:lstStyle/>
          <a:p>
            <a:endParaRPr lang="en-US" dirty="0">
              <a:solidFill>
                <a:schemeClr val="bg1"/>
              </a:solidFill>
              <a:latin typeface="Chalkduster"/>
              <a:cs typeface="Chalkduster"/>
            </a:endParaRPr>
          </a:p>
          <a:p>
            <a:pPr lvl="0" rtl="0"/>
            <a:r>
              <a:rPr lang="en-US" dirty="0">
                <a:solidFill>
                  <a:schemeClr val="bg1"/>
                </a:solidFill>
                <a:latin typeface="Chalkduster" panose="03050602040202020205" pitchFamily="66" charset="77"/>
              </a:rPr>
              <a:t>What do you think about this definition? Debrief all 3 parts with your partner.</a:t>
            </a:r>
          </a:p>
          <a:p>
            <a:pPr marL="571500" indent="-571500">
              <a:buFont typeface="Arial" panose="020B0604020202020204" pitchFamily="34" charset="0"/>
              <a:buChar char="•"/>
            </a:pPr>
            <a:endParaRPr lang="en-US" sz="4000" dirty="0">
              <a:solidFill>
                <a:schemeClr val="bg1"/>
              </a:solidFill>
              <a:latin typeface="Chalkduster"/>
              <a:cs typeface="Chalkduster"/>
            </a:endParaRPr>
          </a:p>
          <a:p>
            <a:br>
              <a:rPr lang="en-US" sz="4000" dirty="0">
                <a:solidFill>
                  <a:schemeClr val="bg1"/>
                </a:solidFill>
                <a:latin typeface="Chalkduster"/>
                <a:cs typeface="Chalkduster"/>
              </a:rPr>
            </a:br>
            <a:r>
              <a:rPr lang="en-US" sz="4000" dirty="0">
                <a:solidFill>
                  <a:schemeClr val="bg1"/>
                </a:solidFill>
                <a:latin typeface="Chalkduster"/>
                <a:cs typeface="Chalkduster"/>
              </a:rPr>
              <a:t> </a:t>
            </a:r>
          </a:p>
          <a:p>
            <a:pPr marL="812787" indent="-812787">
              <a:buFont typeface="Arial"/>
              <a:buChar char="•"/>
            </a:pPr>
            <a:endParaRPr lang="en-US" sz="6300" dirty="0">
              <a:solidFill>
                <a:schemeClr val="bg1"/>
              </a:solidFill>
              <a:latin typeface="Chalkduster"/>
              <a:cs typeface="Chalkduster"/>
            </a:endParaRPr>
          </a:p>
        </p:txBody>
      </p:sp>
      <p:sp>
        <p:nvSpPr>
          <p:cNvPr id="9" name="Text Box 3"/>
          <p:cNvSpPr txBox="1">
            <a:spLocks noChangeArrowheads="1"/>
          </p:cNvSpPr>
          <p:nvPr/>
        </p:nvSpPr>
        <p:spPr bwMode="auto">
          <a:xfrm>
            <a:off x="2394187" y="168847"/>
            <a:ext cx="10046207" cy="1054646"/>
          </a:xfrm>
          <a:prstGeom prst="rect">
            <a:avLst/>
          </a:prstGeom>
          <a:noFill/>
          <a:ln w="9525">
            <a:noFill/>
            <a:miter lim="800000"/>
            <a:headEnd/>
            <a:tailEnd/>
          </a:ln>
          <a:effectLst/>
        </p:spPr>
        <p:txBody>
          <a:bodyPr wrap="square" lIns="130046" tIns="65023" rIns="130046" bIns="65023">
            <a:prstTxWarp prst="textNoShape">
              <a:avLst/>
            </a:prstTxWarp>
            <a:spAutoFit/>
          </a:bodyPr>
          <a:lstStyle/>
          <a:p>
            <a:pPr algn="ctr">
              <a:defRPr/>
            </a:pPr>
            <a:r>
              <a:rPr lang="en-US" sz="6000" dirty="0">
                <a:solidFill>
                  <a:srgbClr val="FFFF00"/>
                </a:solidFill>
                <a:effectLst>
                  <a:outerShdw blurRad="50800" dist="38100" dir="2700000">
                    <a:srgbClr val="000000">
                      <a:alpha val="43000"/>
                    </a:srgbClr>
                  </a:outerShdw>
                </a:effectLst>
                <a:latin typeface="Chalkduster"/>
                <a:cs typeface="Chalkduster"/>
              </a:rPr>
              <a:t>Meet With Your Feet</a:t>
            </a:r>
          </a:p>
        </p:txBody>
      </p:sp>
      <p:pic>
        <p:nvPicPr>
          <p:cNvPr id="10" name="Picture 9">
            <a:extLst>
              <a:ext uri="{FF2B5EF4-FFF2-40B4-BE49-F238E27FC236}">
                <a16:creationId xmlns:a16="http://schemas.microsoft.com/office/drawing/2014/main" id="{792F245A-C0AF-6546-9315-571172616B55}"/>
              </a:ext>
            </a:extLst>
          </p:cNvPr>
          <p:cNvPicPr>
            <a:picLocks noChangeAspect="1"/>
          </p:cNvPicPr>
          <p:nvPr/>
        </p:nvPicPr>
        <p:blipFill>
          <a:blip r:embed="rId3"/>
          <a:stretch>
            <a:fillRect/>
          </a:stretch>
        </p:blipFill>
        <p:spPr>
          <a:xfrm rot="10800000" flipH="1" flipV="1">
            <a:off x="11738344" y="8978361"/>
            <a:ext cx="1190453" cy="675997"/>
          </a:xfrm>
          <a:prstGeom prst="rect">
            <a:avLst/>
          </a:prstGeom>
        </p:spPr>
      </p:pic>
      <p:pic>
        <p:nvPicPr>
          <p:cNvPr id="7" name="Picture 6" descr="A picture containing text, cellphone, electronics&#10;&#10;Description automatically generated">
            <a:extLst>
              <a:ext uri="{FF2B5EF4-FFF2-40B4-BE49-F238E27FC236}">
                <a16:creationId xmlns:a16="http://schemas.microsoft.com/office/drawing/2014/main" id="{AEACBCC6-0FD9-A57A-BB2F-B0B684F59B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539" y="3388660"/>
            <a:ext cx="10824253" cy="5916706"/>
          </a:xfrm>
          <a:prstGeom prst="rect">
            <a:avLst/>
          </a:prstGeom>
          <a:ln w="25400">
            <a:solidFill>
              <a:srgbClr val="FFFF00"/>
            </a:solidFill>
          </a:ln>
        </p:spPr>
      </p:pic>
      <p:pic>
        <p:nvPicPr>
          <p:cNvPr id="4" name="Picture 3" descr="A picture containing graphical user interface&#10;&#10;Description automatically generated">
            <a:extLst>
              <a:ext uri="{FF2B5EF4-FFF2-40B4-BE49-F238E27FC236}">
                <a16:creationId xmlns:a16="http://schemas.microsoft.com/office/drawing/2014/main" id="{DB51AE5F-7A8E-0EF8-885B-9B7A22A43E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1204208">
            <a:off x="93488" y="66142"/>
            <a:ext cx="2733925" cy="3256493"/>
          </a:xfrm>
          <a:prstGeom prst="rect">
            <a:avLst/>
          </a:prstGeom>
          <a:effectLst>
            <a:softEdge rad="76200"/>
          </a:effectLst>
          <a:scene3d>
            <a:camera prst="orthographicFront">
              <a:rot lat="0" lon="0" rev="1200000"/>
            </a:camera>
            <a:lightRig rig="threePt" dir="t"/>
          </a:scene3d>
        </p:spPr>
      </p:pic>
    </p:spTree>
    <p:extLst>
      <p:ext uri="{BB962C8B-B14F-4D97-AF65-F5344CB8AC3E}">
        <p14:creationId xmlns:p14="http://schemas.microsoft.com/office/powerpoint/2010/main" val="117164437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7C2B1-6884-986D-E8D4-A6236D63D6E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C5D931B-8844-F442-BD4F-981C6B901B81}"/>
              </a:ext>
            </a:extLst>
          </p:cNvPr>
          <p:cNvPicPr>
            <a:picLocks noChangeAspect="1"/>
          </p:cNvPicPr>
          <p:nvPr/>
        </p:nvPicPr>
        <p:blipFill>
          <a:blip r:embed="rId2"/>
          <a:stretch>
            <a:fillRect/>
          </a:stretch>
        </p:blipFill>
        <p:spPr>
          <a:xfrm rot="10800000" flipH="1" flipV="1">
            <a:off x="11738344" y="8978361"/>
            <a:ext cx="1190453" cy="675997"/>
          </a:xfrm>
          <a:prstGeom prst="rect">
            <a:avLst/>
          </a:prstGeom>
        </p:spPr>
      </p:pic>
      <p:pic>
        <p:nvPicPr>
          <p:cNvPr id="5" name="Picture 4" descr="A green and white logo&#10;&#10;Description automatically generated">
            <a:extLst>
              <a:ext uri="{FF2B5EF4-FFF2-40B4-BE49-F238E27FC236}">
                <a16:creationId xmlns:a16="http://schemas.microsoft.com/office/drawing/2014/main" id="{ED97F293-6042-B44A-E34B-C7E7C2D83C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67838" y="1322186"/>
            <a:ext cx="4065732" cy="3765577"/>
          </a:xfrm>
          <a:prstGeom prst="rect">
            <a:avLst/>
          </a:prstGeom>
          <a:effectLst>
            <a:softEdge rad="57466"/>
          </a:effectLst>
        </p:spPr>
      </p:pic>
      <p:pic>
        <p:nvPicPr>
          <p:cNvPr id="6" name="Picture 5" descr="A white sheet of paper with text&#10;&#10;Description automatically generated">
            <a:extLst>
              <a:ext uri="{FF2B5EF4-FFF2-40B4-BE49-F238E27FC236}">
                <a16:creationId xmlns:a16="http://schemas.microsoft.com/office/drawing/2014/main" id="{492B7653-D57B-19EF-0CBF-A8F619FEF4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229" y="457200"/>
            <a:ext cx="7056925" cy="8821156"/>
          </a:xfrm>
          <a:prstGeom prst="rect">
            <a:avLst/>
          </a:prstGeom>
        </p:spPr>
      </p:pic>
    </p:spTree>
    <p:extLst>
      <p:ext uri="{BB962C8B-B14F-4D97-AF65-F5344CB8AC3E}">
        <p14:creationId xmlns:p14="http://schemas.microsoft.com/office/powerpoint/2010/main" val="3524731239"/>
      </p:ext>
    </p:extLst>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stretch>
            <a:fillRect/>
          </a:stretch>
        </p:blipFill>
        <p:spPr>
          <a:xfrm>
            <a:off x="1753582" y="191405"/>
            <a:ext cx="9497636" cy="9370789"/>
          </a:xfrm>
          <a:prstGeom prst="rect">
            <a:avLst/>
          </a:prstGeom>
          <a:effectLst>
            <a:softEdge rad="165100"/>
          </a:effectLst>
        </p:spPr>
      </p:pic>
      <p:pic>
        <p:nvPicPr>
          <p:cNvPr id="5" name="Picture 4">
            <a:extLst>
              <a:ext uri="{FF2B5EF4-FFF2-40B4-BE49-F238E27FC236}">
                <a16:creationId xmlns:a16="http://schemas.microsoft.com/office/drawing/2014/main" id="{1808BBA6-6AEE-CE42-A6A1-971D24DFF3FC}"/>
              </a:ext>
            </a:extLst>
          </p:cNvPr>
          <p:cNvPicPr>
            <a:picLocks noChangeAspect="1"/>
          </p:cNvPicPr>
          <p:nvPr/>
        </p:nvPicPr>
        <p:blipFill>
          <a:blip r:embed="rId4"/>
          <a:stretch>
            <a:fillRect/>
          </a:stretch>
        </p:blipFill>
        <p:spPr>
          <a:xfrm rot="10800000" flipH="1" flipV="1">
            <a:off x="11738344" y="8978361"/>
            <a:ext cx="1190453" cy="675997"/>
          </a:xfrm>
          <a:prstGeom prst="rect">
            <a:avLst/>
          </a:prstGeom>
        </p:spPr>
      </p:pic>
    </p:spTree>
    <p:extLst>
      <p:ext uri="{BB962C8B-B14F-4D97-AF65-F5344CB8AC3E}">
        <p14:creationId xmlns:p14="http://schemas.microsoft.com/office/powerpoint/2010/main" val="1609353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75150</TotalTime>
  <Words>1550</Words>
  <Application>Microsoft Macintosh PowerPoint</Application>
  <PresentationFormat>Custom</PresentationFormat>
  <Paragraphs>342</Paragraphs>
  <Slides>66</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Arial</vt:lpstr>
      <vt:lpstr>Calibri</vt:lpstr>
      <vt:lpstr>Chalkboard</vt:lpstr>
      <vt:lpstr>Chalkduster</vt:lpstr>
      <vt:lpstr>Comic Sans MS</vt:lpstr>
      <vt:lpstr>Helvetica Neue</vt:lpstr>
      <vt:lpstr>Marker Felt Thin</vt:lpstr>
      <vt:lpstr>White</vt:lpstr>
      <vt:lpstr>PowerPoint Presentation</vt:lpstr>
      <vt:lpstr>PowerPoint Presentation</vt:lpstr>
      <vt:lpstr>Goals for Today</vt:lpstr>
      <vt:lpstr>Vision &amp; Purpose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Challenge Time! Aspirations Profile 4-Corners of Reflection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One person holds the deck of cards up to their forehead (do not look at the cards).  Team members will describe what is on the card, without using the actual words on the card.  After a card is correctly guessed, pass the deck to the left. See how quickly you can get through your team deck of cards!</vt:lpstr>
      <vt:lpstr>PowerPoint Presentation</vt:lpstr>
      <vt:lpstr>PowerPoint Presentation</vt:lpstr>
      <vt:lpstr>PowerPoint Presentation</vt:lpstr>
      <vt:lpstr>PowerPoint Presentation</vt:lpstr>
      <vt:lpstr>PowerPoint Presentation</vt:lpstr>
      <vt:lpstr>  Read through the whole deck one time.  Read through the deck a second time and make guesses as to who each card belongs to.  How well do you know your colleagues??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Challenge Time…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Proudly use your voice to read your card &amp; collectively celebrate your aspirational moments!</vt:lpstr>
      <vt:lpstr>PowerPoint Presentation</vt:lpstr>
      <vt:lpstr>Rolling Reflections</vt:lpstr>
      <vt:lpstr>PowerPoint Presentation</vt:lpstr>
      <vt:lpstr>PowerPoint Presentation</vt:lpstr>
      <vt:lpstr>PowerPoint Presentation</vt:lpstr>
      <vt:lpstr>PowerPoint Presentation</vt:lpstr>
      <vt:lpstr>Slide the Line</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Susan Harper</cp:lastModifiedBy>
  <cp:revision>213</cp:revision>
  <cp:lastPrinted>2018-05-28T22:44:00Z</cp:lastPrinted>
  <dcterms:modified xsi:type="dcterms:W3CDTF">2025-02-20T14:49:09Z</dcterms:modified>
</cp:coreProperties>
</file>