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5143500" type="screen16x9"/>
  <p:notesSz cx="6858000" cy="9144000"/>
  <p:embeddedFontLst>
    <p:embeddedFont>
      <p:font typeface="Cormorant Unicase" pitchFamily="2" charset="77"/>
      <p:regular r:id="rId22"/>
      <p:bold r:id="rId23"/>
    </p:embeddedFont>
    <p:embeddedFont>
      <p:font typeface="Karla" pitchFamily="2" charset="77"/>
      <p:regular r:id="rId24"/>
      <p:bold r:id="rId25"/>
      <p:italic r:id="rId26"/>
      <p:boldItalic r:id="rId27"/>
    </p:embeddedFont>
    <p:embeddedFont>
      <p:font typeface="Karla Medium" panose="020F0502020204030204" pitchFamily="34" charset="0"/>
      <p:regular r:id="rId28"/>
      <p:bold r:id="rId29"/>
      <p:italic r:id="rId30"/>
      <p:boldItalic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5" roundtripDataSignature="AMtx7mguiuKE3D9CTcBg/eY4UBjQPlelg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58"/>
  </p:normalViewPr>
  <p:slideViewPr>
    <p:cSldViewPr snapToGrid="0">
      <p:cViewPr varScale="1">
        <p:scale>
          <a:sx n="160" d="100"/>
          <a:sy n="160" d="100"/>
        </p:scale>
        <p:origin x="784" y="20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customschemas.google.com/relationships/presentationmetadata" Target="metadata"/><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2" name="Google Shape;212;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2" name="Google Shape;222;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2" name="Google Shape;252;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0" name="Google Shape;260;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5" name="Google Shape;275;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2" name="Google Shape;302;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8" name="Google Shape;328;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49" name="Google Shape;349;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82" name="Google Shape;382;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Google Shape;405;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06" name="Google Shape;406;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Google Shape;420;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21" name="Google Shape;421;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9"/>
        <p:cNvGrpSpPr/>
        <p:nvPr/>
      </p:nvGrpSpPr>
      <p:grpSpPr>
        <a:xfrm>
          <a:off x="0" y="0"/>
          <a:ext cx="0" cy="0"/>
          <a:chOff x="0" y="0"/>
          <a:chExt cx="0" cy="0"/>
        </a:xfrm>
      </p:grpSpPr>
      <p:sp>
        <p:nvSpPr>
          <p:cNvPr id="450" name="Google Shape;450;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51" name="Google Shape;451;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69" name="Google Shape;469;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8"/>
        <p:cNvGrpSpPr/>
        <p:nvPr/>
      </p:nvGrpSpPr>
      <p:grpSpPr>
        <a:xfrm>
          <a:off x="0" y="0"/>
          <a:ext cx="0" cy="0"/>
          <a:chOff x="0" y="0"/>
          <a:chExt cx="0" cy="0"/>
        </a:xfrm>
      </p:grpSpPr>
      <p:sp>
        <p:nvSpPr>
          <p:cNvPr id="479" name="Google Shape;479;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80" name="Google Shape;480;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98" name="Google Shape;498;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8"/>
        <p:cNvGrpSpPr/>
        <p:nvPr/>
      </p:nvGrpSpPr>
      <p:grpSpPr>
        <a:xfrm>
          <a:off x="0" y="0"/>
          <a:ext cx="0" cy="0"/>
          <a:chOff x="0" y="0"/>
          <a:chExt cx="0" cy="0"/>
        </a:xfrm>
      </p:grpSpPr>
      <p:sp>
        <p:nvSpPr>
          <p:cNvPr id="509" name="Google Shape;509;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10" name="Google Shape;510;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Google Shape;525;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6" name="Google Shape;526;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2"/>
        <p:cNvGrpSpPr/>
        <p:nvPr/>
      </p:nvGrpSpPr>
      <p:grpSpPr>
        <a:xfrm>
          <a:off x="0" y="0"/>
          <a:ext cx="0" cy="0"/>
          <a:chOff x="0" y="0"/>
          <a:chExt cx="0" cy="0"/>
        </a:xfrm>
      </p:grpSpPr>
      <p:sp>
        <p:nvSpPr>
          <p:cNvPr id="533" name="Google Shape;533;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34" name="Google Shape;534;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9"/>
        <p:cNvGrpSpPr/>
        <p:nvPr/>
      </p:nvGrpSpPr>
      <p:grpSpPr>
        <a:xfrm>
          <a:off x="0" y="0"/>
          <a:ext cx="0" cy="0"/>
          <a:chOff x="0" y="0"/>
          <a:chExt cx="0" cy="0"/>
        </a:xfrm>
      </p:grpSpPr>
      <p:sp>
        <p:nvSpPr>
          <p:cNvPr id="540" name="Google Shape;540;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41" name="Google Shape;541;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hyperlink" Target="https://bit.ly/3A1uf1Q" TargetMode="External"/><Relationship Id="rId2" Type="http://schemas.openxmlformats.org/officeDocument/2006/relationships/image" Target="../media/image1.jp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hyperlink" Target="http://bit.ly/2TtBDfr" TargetMode="External"/><Relationship Id="rId4" Type="http://schemas.openxmlformats.org/officeDocument/2006/relationships/hyperlink" Target="http://bit.ly/2TyoMsr" TargetMode="Externa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grpSp>
        <p:nvGrpSpPr>
          <p:cNvPr id="9" name="Google Shape;9;p21"/>
          <p:cNvGrpSpPr/>
          <p:nvPr/>
        </p:nvGrpSpPr>
        <p:grpSpPr>
          <a:xfrm>
            <a:off x="-168000" y="396925"/>
            <a:ext cx="9480000" cy="4349650"/>
            <a:chOff x="-47150" y="401975"/>
            <a:chExt cx="9480000" cy="4349650"/>
          </a:xfrm>
        </p:grpSpPr>
        <p:cxnSp>
          <p:nvCxnSpPr>
            <p:cNvPr id="10" name="Google Shape;10;p21"/>
            <p:cNvCxnSpPr/>
            <p:nvPr/>
          </p:nvCxnSpPr>
          <p:spPr>
            <a:xfrm>
              <a:off x="-47150" y="401975"/>
              <a:ext cx="9480000" cy="0"/>
            </a:xfrm>
            <a:prstGeom prst="straightConnector1">
              <a:avLst/>
            </a:prstGeom>
            <a:noFill/>
            <a:ln w="9525" cap="flat" cmpd="sng">
              <a:solidFill>
                <a:schemeClr val="dk1"/>
              </a:solidFill>
              <a:prstDash val="solid"/>
              <a:round/>
              <a:headEnd type="none" w="sm" len="sm"/>
              <a:tailEnd type="none" w="sm" len="sm"/>
            </a:ln>
          </p:spPr>
        </p:cxnSp>
        <p:cxnSp>
          <p:nvCxnSpPr>
            <p:cNvPr id="11" name="Google Shape;11;p21"/>
            <p:cNvCxnSpPr/>
            <p:nvPr/>
          </p:nvCxnSpPr>
          <p:spPr>
            <a:xfrm>
              <a:off x="-47150" y="4751625"/>
              <a:ext cx="9480000" cy="0"/>
            </a:xfrm>
            <a:prstGeom prst="straightConnector1">
              <a:avLst/>
            </a:prstGeom>
            <a:noFill/>
            <a:ln w="9525" cap="flat" cmpd="sng">
              <a:solidFill>
                <a:schemeClr val="dk1"/>
              </a:solidFill>
              <a:prstDash val="solid"/>
              <a:round/>
              <a:headEnd type="none" w="sm" len="sm"/>
              <a:tailEnd type="none" w="sm" len="sm"/>
            </a:ln>
          </p:spPr>
        </p:cxnSp>
      </p:grpSp>
      <p:pic>
        <p:nvPicPr>
          <p:cNvPr id="12" name="Google Shape;12;p21"/>
          <p:cNvPicPr preferRelativeResize="0"/>
          <p:nvPr/>
        </p:nvPicPr>
        <p:blipFill rotWithShape="1">
          <a:blip r:embed="rId2">
            <a:alphaModFix amt="20000"/>
          </a:blip>
          <a:srcRect l="-140" t="7934" r="-159" b="7925"/>
          <a:stretch/>
        </p:blipFill>
        <p:spPr>
          <a:xfrm>
            <a:off x="-27525" y="0"/>
            <a:ext cx="9199048" cy="5143501"/>
          </a:xfrm>
          <a:prstGeom prst="rect">
            <a:avLst/>
          </a:prstGeom>
          <a:noFill/>
          <a:ln>
            <a:noFill/>
          </a:ln>
        </p:spPr>
      </p:pic>
      <p:sp>
        <p:nvSpPr>
          <p:cNvPr id="13" name="Google Shape;13;p21"/>
          <p:cNvSpPr txBox="1">
            <a:spLocks noGrp="1"/>
          </p:cNvSpPr>
          <p:nvPr>
            <p:ph type="ctrTitle"/>
          </p:nvPr>
        </p:nvSpPr>
        <p:spPr>
          <a:xfrm>
            <a:off x="1229850" y="996375"/>
            <a:ext cx="6684300" cy="9474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Clr>
                <a:srgbClr val="191919"/>
              </a:buClr>
              <a:buSzPts val="5200"/>
              <a:buNone/>
              <a:defRPr sz="5500"/>
            </a:lvl1pPr>
            <a:lvl2pPr lvl="1" algn="ctr">
              <a:lnSpc>
                <a:spcPct val="100000"/>
              </a:lnSpc>
              <a:spcBef>
                <a:spcPts val="0"/>
              </a:spcBef>
              <a:spcAft>
                <a:spcPts val="0"/>
              </a:spcAft>
              <a:buClr>
                <a:srgbClr val="191919"/>
              </a:buClr>
              <a:buSzPts val="5200"/>
              <a:buNone/>
              <a:defRPr sz="5200">
                <a:solidFill>
                  <a:srgbClr val="191919"/>
                </a:solidFill>
              </a:defRPr>
            </a:lvl2pPr>
            <a:lvl3pPr lvl="2" algn="ctr">
              <a:lnSpc>
                <a:spcPct val="100000"/>
              </a:lnSpc>
              <a:spcBef>
                <a:spcPts val="0"/>
              </a:spcBef>
              <a:spcAft>
                <a:spcPts val="0"/>
              </a:spcAft>
              <a:buClr>
                <a:srgbClr val="191919"/>
              </a:buClr>
              <a:buSzPts val="5200"/>
              <a:buNone/>
              <a:defRPr sz="5200">
                <a:solidFill>
                  <a:srgbClr val="191919"/>
                </a:solidFill>
              </a:defRPr>
            </a:lvl3pPr>
            <a:lvl4pPr lvl="3" algn="ctr">
              <a:lnSpc>
                <a:spcPct val="100000"/>
              </a:lnSpc>
              <a:spcBef>
                <a:spcPts val="0"/>
              </a:spcBef>
              <a:spcAft>
                <a:spcPts val="0"/>
              </a:spcAft>
              <a:buClr>
                <a:srgbClr val="191919"/>
              </a:buClr>
              <a:buSzPts val="5200"/>
              <a:buNone/>
              <a:defRPr sz="5200">
                <a:solidFill>
                  <a:srgbClr val="191919"/>
                </a:solidFill>
              </a:defRPr>
            </a:lvl4pPr>
            <a:lvl5pPr lvl="4" algn="ctr">
              <a:lnSpc>
                <a:spcPct val="100000"/>
              </a:lnSpc>
              <a:spcBef>
                <a:spcPts val="0"/>
              </a:spcBef>
              <a:spcAft>
                <a:spcPts val="0"/>
              </a:spcAft>
              <a:buClr>
                <a:srgbClr val="191919"/>
              </a:buClr>
              <a:buSzPts val="5200"/>
              <a:buNone/>
              <a:defRPr sz="5200">
                <a:solidFill>
                  <a:srgbClr val="191919"/>
                </a:solidFill>
              </a:defRPr>
            </a:lvl5pPr>
            <a:lvl6pPr lvl="5" algn="ctr">
              <a:lnSpc>
                <a:spcPct val="100000"/>
              </a:lnSpc>
              <a:spcBef>
                <a:spcPts val="0"/>
              </a:spcBef>
              <a:spcAft>
                <a:spcPts val="0"/>
              </a:spcAft>
              <a:buClr>
                <a:srgbClr val="191919"/>
              </a:buClr>
              <a:buSzPts val="5200"/>
              <a:buNone/>
              <a:defRPr sz="5200">
                <a:solidFill>
                  <a:srgbClr val="191919"/>
                </a:solidFill>
              </a:defRPr>
            </a:lvl6pPr>
            <a:lvl7pPr lvl="6" algn="ctr">
              <a:lnSpc>
                <a:spcPct val="100000"/>
              </a:lnSpc>
              <a:spcBef>
                <a:spcPts val="0"/>
              </a:spcBef>
              <a:spcAft>
                <a:spcPts val="0"/>
              </a:spcAft>
              <a:buClr>
                <a:srgbClr val="191919"/>
              </a:buClr>
              <a:buSzPts val="5200"/>
              <a:buNone/>
              <a:defRPr sz="5200">
                <a:solidFill>
                  <a:srgbClr val="191919"/>
                </a:solidFill>
              </a:defRPr>
            </a:lvl7pPr>
            <a:lvl8pPr lvl="7" algn="ctr">
              <a:lnSpc>
                <a:spcPct val="100000"/>
              </a:lnSpc>
              <a:spcBef>
                <a:spcPts val="0"/>
              </a:spcBef>
              <a:spcAft>
                <a:spcPts val="0"/>
              </a:spcAft>
              <a:buClr>
                <a:srgbClr val="191919"/>
              </a:buClr>
              <a:buSzPts val="5200"/>
              <a:buNone/>
              <a:defRPr sz="5200">
                <a:solidFill>
                  <a:srgbClr val="191919"/>
                </a:solidFill>
              </a:defRPr>
            </a:lvl8pPr>
            <a:lvl9pPr lvl="8" algn="ctr">
              <a:lnSpc>
                <a:spcPct val="100000"/>
              </a:lnSpc>
              <a:spcBef>
                <a:spcPts val="0"/>
              </a:spcBef>
              <a:spcAft>
                <a:spcPts val="0"/>
              </a:spcAft>
              <a:buClr>
                <a:srgbClr val="191919"/>
              </a:buClr>
              <a:buSzPts val="5200"/>
              <a:buNone/>
              <a:defRPr sz="5200">
                <a:solidFill>
                  <a:srgbClr val="191919"/>
                </a:solidFill>
              </a:defRPr>
            </a:lvl9pPr>
          </a:lstStyle>
          <a:p>
            <a:endParaRPr/>
          </a:p>
        </p:txBody>
      </p:sp>
      <p:sp>
        <p:nvSpPr>
          <p:cNvPr id="14" name="Google Shape;14;p21"/>
          <p:cNvSpPr txBox="1">
            <a:spLocks noGrp="1"/>
          </p:cNvSpPr>
          <p:nvPr>
            <p:ph type="subTitle" idx="1"/>
          </p:nvPr>
        </p:nvSpPr>
        <p:spPr>
          <a:xfrm>
            <a:off x="3508954" y="3233300"/>
            <a:ext cx="2126100" cy="7254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6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pic>
        <p:nvPicPr>
          <p:cNvPr id="15" name="Google Shape;15;p21"/>
          <p:cNvPicPr preferRelativeResize="0"/>
          <p:nvPr/>
        </p:nvPicPr>
        <p:blipFill rotWithShape="1">
          <a:blip r:embed="rId3">
            <a:alphaModFix amt="20000"/>
          </a:blip>
          <a:srcRect l="25689" r="25684"/>
          <a:stretch/>
        </p:blipFill>
        <p:spPr>
          <a:xfrm>
            <a:off x="6021400" y="-2626625"/>
            <a:ext cx="4531900" cy="9320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6"/>
        <p:cNvGrpSpPr/>
        <p:nvPr/>
      </p:nvGrpSpPr>
      <p:grpSpPr>
        <a:xfrm>
          <a:off x="0" y="0"/>
          <a:ext cx="0" cy="0"/>
          <a:chOff x="0" y="0"/>
          <a:chExt cx="0" cy="0"/>
        </a:xfrm>
      </p:grpSpPr>
      <p:grpSp>
        <p:nvGrpSpPr>
          <p:cNvPr id="17" name="Google Shape;17;p22"/>
          <p:cNvGrpSpPr/>
          <p:nvPr/>
        </p:nvGrpSpPr>
        <p:grpSpPr>
          <a:xfrm>
            <a:off x="-168000" y="396925"/>
            <a:ext cx="9480000" cy="4349650"/>
            <a:chOff x="-47150" y="401975"/>
            <a:chExt cx="9480000" cy="4349650"/>
          </a:xfrm>
        </p:grpSpPr>
        <p:cxnSp>
          <p:nvCxnSpPr>
            <p:cNvPr id="18" name="Google Shape;18;p22"/>
            <p:cNvCxnSpPr/>
            <p:nvPr/>
          </p:nvCxnSpPr>
          <p:spPr>
            <a:xfrm>
              <a:off x="-47150" y="401975"/>
              <a:ext cx="9480000" cy="0"/>
            </a:xfrm>
            <a:prstGeom prst="straightConnector1">
              <a:avLst/>
            </a:prstGeom>
            <a:noFill/>
            <a:ln w="9525" cap="flat" cmpd="sng">
              <a:solidFill>
                <a:schemeClr val="dk1"/>
              </a:solidFill>
              <a:prstDash val="solid"/>
              <a:round/>
              <a:headEnd type="none" w="sm" len="sm"/>
              <a:tailEnd type="none" w="sm" len="sm"/>
            </a:ln>
          </p:spPr>
        </p:cxnSp>
        <p:cxnSp>
          <p:nvCxnSpPr>
            <p:cNvPr id="19" name="Google Shape;19;p22"/>
            <p:cNvCxnSpPr/>
            <p:nvPr/>
          </p:nvCxnSpPr>
          <p:spPr>
            <a:xfrm>
              <a:off x="-47150" y="4751625"/>
              <a:ext cx="9480000" cy="0"/>
            </a:xfrm>
            <a:prstGeom prst="straightConnector1">
              <a:avLst/>
            </a:prstGeom>
            <a:noFill/>
            <a:ln w="9525" cap="flat" cmpd="sng">
              <a:solidFill>
                <a:schemeClr val="dk1"/>
              </a:solidFill>
              <a:prstDash val="solid"/>
              <a:round/>
              <a:headEnd type="none" w="sm" len="sm"/>
              <a:tailEnd type="none" w="sm" len="sm"/>
            </a:ln>
          </p:spPr>
        </p:cxnSp>
      </p:grpSp>
      <p:pic>
        <p:nvPicPr>
          <p:cNvPr id="20" name="Google Shape;20;p22"/>
          <p:cNvPicPr preferRelativeResize="0"/>
          <p:nvPr/>
        </p:nvPicPr>
        <p:blipFill rotWithShape="1">
          <a:blip r:embed="rId2">
            <a:alphaModFix amt="20000"/>
          </a:blip>
          <a:srcRect l="-140" t="7934" r="-159" b="7925"/>
          <a:stretch/>
        </p:blipFill>
        <p:spPr>
          <a:xfrm>
            <a:off x="-27525" y="0"/>
            <a:ext cx="9199048" cy="5143501"/>
          </a:xfrm>
          <a:prstGeom prst="rect">
            <a:avLst/>
          </a:prstGeom>
          <a:noFill/>
          <a:ln>
            <a:noFill/>
          </a:ln>
        </p:spPr>
      </p:pic>
      <p:sp>
        <p:nvSpPr>
          <p:cNvPr id="21" name="Google Shape;21;p22"/>
          <p:cNvSpPr txBox="1">
            <a:spLocks noGrp="1"/>
          </p:cNvSpPr>
          <p:nvPr>
            <p:ph type="title"/>
          </p:nvPr>
        </p:nvSpPr>
        <p:spPr>
          <a:xfrm>
            <a:off x="720000" y="445025"/>
            <a:ext cx="7704000" cy="5727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3300"/>
              <a:buNone/>
              <a:defRPr/>
            </a:lvl1pPr>
            <a:lvl2pPr lvl="1" algn="ctr">
              <a:lnSpc>
                <a:spcPct val="100000"/>
              </a:lnSpc>
              <a:spcBef>
                <a:spcPts val="0"/>
              </a:spcBef>
              <a:spcAft>
                <a:spcPts val="0"/>
              </a:spcAft>
              <a:buSzPts val="3300"/>
              <a:buNone/>
              <a:defRPr/>
            </a:lvl2pPr>
            <a:lvl3pPr lvl="2" algn="ctr">
              <a:lnSpc>
                <a:spcPct val="100000"/>
              </a:lnSpc>
              <a:spcBef>
                <a:spcPts val="0"/>
              </a:spcBef>
              <a:spcAft>
                <a:spcPts val="0"/>
              </a:spcAft>
              <a:buSzPts val="3300"/>
              <a:buNone/>
              <a:defRPr/>
            </a:lvl3pPr>
            <a:lvl4pPr lvl="3" algn="ctr">
              <a:lnSpc>
                <a:spcPct val="100000"/>
              </a:lnSpc>
              <a:spcBef>
                <a:spcPts val="0"/>
              </a:spcBef>
              <a:spcAft>
                <a:spcPts val="0"/>
              </a:spcAft>
              <a:buSzPts val="3300"/>
              <a:buNone/>
              <a:defRPr/>
            </a:lvl4pPr>
            <a:lvl5pPr lvl="4" algn="ctr">
              <a:lnSpc>
                <a:spcPct val="100000"/>
              </a:lnSpc>
              <a:spcBef>
                <a:spcPts val="0"/>
              </a:spcBef>
              <a:spcAft>
                <a:spcPts val="0"/>
              </a:spcAft>
              <a:buSzPts val="3300"/>
              <a:buNone/>
              <a:defRPr/>
            </a:lvl5pPr>
            <a:lvl6pPr lvl="5" algn="ctr">
              <a:lnSpc>
                <a:spcPct val="100000"/>
              </a:lnSpc>
              <a:spcBef>
                <a:spcPts val="0"/>
              </a:spcBef>
              <a:spcAft>
                <a:spcPts val="0"/>
              </a:spcAft>
              <a:buSzPts val="3300"/>
              <a:buNone/>
              <a:defRPr/>
            </a:lvl6pPr>
            <a:lvl7pPr lvl="6" algn="ctr">
              <a:lnSpc>
                <a:spcPct val="100000"/>
              </a:lnSpc>
              <a:spcBef>
                <a:spcPts val="0"/>
              </a:spcBef>
              <a:spcAft>
                <a:spcPts val="0"/>
              </a:spcAft>
              <a:buSzPts val="3300"/>
              <a:buNone/>
              <a:defRPr/>
            </a:lvl7pPr>
            <a:lvl8pPr lvl="7" algn="ctr">
              <a:lnSpc>
                <a:spcPct val="100000"/>
              </a:lnSpc>
              <a:spcBef>
                <a:spcPts val="0"/>
              </a:spcBef>
              <a:spcAft>
                <a:spcPts val="0"/>
              </a:spcAft>
              <a:buSzPts val="3300"/>
              <a:buNone/>
              <a:defRPr/>
            </a:lvl8pPr>
            <a:lvl9pPr lvl="8" algn="ctr">
              <a:lnSpc>
                <a:spcPct val="100000"/>
              </a:lnSpc>
              <a:spcBef>
                <a:spcPts val="0"/>
              </a:spcBef>
              <a:spcAft>
                <a:spcPts val="0"/>
              </a:spcAft>
              <a:buSzPts val="3300"/>
              <a:buNone/>
              <a:defRPr/>
            </a:lvl9pPr>
          </a:lstStyle>
          <a:p>
            <a:endParaRPr/>
          </a:p>
        </p:txBody>
      </p:sp>
      <p:pic>
        <p:nvPicPr>
          <p:cNvPr id="22" name="Google Shape;22;p22"/>
          <p:cNvPicPr preferRelativeResize="0"/>
          <p:nvPr/>
        </p:nvPicPr>
        <p:blipFill rotWithShape="1">
          <a:blip r:embed="rId3">
            <a:alphaModFix amt="20000"/>
          </a:blip>
          <a:srcRect l="25689" r="25684"/>
          <a:stretch/>
        </p:blipFill>
        <p:spPr>
          <a:xfrm>
            <a:off x="-2121275" y="-1603175"/>
            <a:ext cx="4531900" cy="93200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23"/>
        <p:cNvGrpSpPr/>
        <p:nvPr/>
      </p:nvGrpSpPr>
      <p:grpSpPr>
        <a:xfrm>
          <a:off x="0" y="0"/>
          <a:ext cx="0" cy="0"/>
          <a:chOff x="0" y="0"/>
          <a:chExt cx="0" cy="0"/>
        </a:xfrm>
      </p:grpSpPr>
      <p:grpSp>
        <p:nvGrpSpPr>
          <p:cNvPr id="24" name="Google Shape;24;p23"/>
          <p:cNvGrpSpPr/>
          <p:nvPr/>
        </p:nvGrpSpPr>
        <p:grpSpPr>
          <a:xfrm>
            <a:off x="-168000" y="396925"/>
            <a:ext cx="9480000" cy="4349650"/>
            <a:chOff x="-47150" y="401975"/>
            <a:chExt cx="9480000" cy="4349650"/>
          </a:xfrm>
        </p:grpSpPr>
        <p:cxnSp>
          <p:nvCxnSpPr>
            <p:cNvPr id="25" name="Google Shape;25;p23"/>
            <p:cNvCxnSpPr/>
            <p:nvPr/>
          </p:nvCxnSpPr>
          <p:spPr>
            <a:xfrm>
              <a:off x="-47150" y="401975"/>
              <a:ext cx="9480000" cy="0"/>
            </a:xfrm>
            <a:prstGeom prst="straightConnector1">
              <a:avLst/>
            </a:prstGeom>
            <a:noFill/>
            <a:ln w="9525" cap="flat" cmpd="sng">
              <a:solidFill>
                <a:schemeClr val="dk1"/>
              </a:solidFill>
              <a:prstDash val="solid"/>
              <a:round/>
              <a:headEnd type="none" w="sm" len="sm"/>
              <a:tailEnd type="none" w="sm" len="sm"/>
            </a:ln>
          </p:spPr>
        </p:cxnSp>
        <p:cxnSp>
          <p:nvCxnSpPr>
            <p:cNvPr id="26" name="Google Shape;26;p23"/>
            <p:cNvCxnSpPr/>
            <p:nvPr/>
          </p:nvCxnSpPr>
          <p:spPr>
            <a:xfrm>
              <a:off x="-47150" y="4751625"/>
              <a:ext cx="9480000" cy="0"/>
            </a:xfrm>
            <a:prstGeom prst="straightConnector1">
              <a:avLst/>
            </a:prstGeom>
            <a:noFill/>
            <a:ln w="9525" cap="flat" cmpd="sng">
              <a:solidFill>
                <a:schemeClr val="dk1"/>
              </a:solidFill>
              <a:prstDash val="solid"/>
              <a:round/>
              <a:headEnd type="none" w="sm" len="sm"/>
              <a:tailEnd type="none" w="sm" len="sm"/>
            </a:ln>
          </p:spPr>
        </p:cxnSp>
      </p:grpSp>
      <p:pic>
        <p:nvPicPr>
          <p:cNvPr id="27" name="Google Shape;27;p23"/>
          <p:cNvPicPr preferRelativeResize="0"/>
          <p:nvPr/>
        </p:nvPicPr>
        <p:blipFill rotWithShape="1">
          <a:blip r:embed="rId2">
            <a:alphaModFix amt="20000"/>
          </a:blip>
          <a:srcRect l="-140" t="7934" r="-159" b="7925"/>
          <a:stretch/>
        </p:blipFill>
        <p:spPr>
          <a:xfrm>
            <a:off x="-27525" y="0"/>
            <a:ext cx="9199048" cy="5143501"/>
          </a:xfrm>
          <a:prstGeom prst="rect">
            <a:avLst/>
          </a:prstGeom>
          <a:noFill/>
          <a:ln>
            <a:noFill/>
          </a:ln>
        </p:spPr>
      </p:pic>
      <p:pic>
        <p:nvPicPr>
          <p:cNvPr id="28" name="Google Shape;28;p23"/>
          <p:cNvPicPr preferRelativeResize="0"/>
          <p:nvPr/>
        </p:nvPicPr>
        <p:blipFill rotWithShape="1">
          <a:blip r:embed="rId3">
            <a:alphaModFix amt="20000"/>
          </a:blip>
          <a:srcRect l="25689" r="25684"/>
          <a:stretch/>
        </p:blipFill>
        <p:spPr>
          <a:xfrm>
            <a:off x="6589350" y="-3139700"/>
            <a:ext cx="4531900" cy="9320000"/>
          </a:xfrm>
          <a:prstGeom prst="rect">
            <a:avLst/>
          </a:prstGeom>
          <a:noFill/>
          <a:ln>
            <a:noFill/>
          </a:ln>
        </p:spPr>
      </p:pic>
      <p:sp>
        <p:nvSpPr>
          <p:cNvPr id="29" name="Google Shape;29;p23"/>
          <p:cNvSpPr txBox="1">
            <a:spLocks noGrp="1"/>
          </p:cNvSpPr>
          <p:nvPr>
            <p:ph type="subTitle" idx="1"/>
          </p:nvPr>
        </p:nvSpPr>
        <p:spPr>
          <a:xfrm>
            <a:off x="720009" y="1427725"/>
            <a:ext cx="3202200" cy="27522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23"/>
          <p:cNvSpPr txBox="1">
            <a:spLocks noGrp="1"/>
          </p:cNvSpPr>
          <p:nvPr>
            <p:ph type="title"/>
          </p:nvPr>
        </p:nvSpPr>
        <p:spPr>
          <a:xfrm>
            <a:off x="720000" y="445025"/>
            <a:ext cx="77040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300"/>
              <a:buNone/>
              <a:defRPr/>
            </a:lvl1pPr>
            <a:lvl2pPr lvl="1" algn="ctr">
              <a:lnSpc>
                <a:spcPct val="100000"/>
              </a:lnSpc>
              <a:spcBef>
                <a:spcPts val="0"/>
              </a:spcBef>
              <a:spcAft>
                <a:spcPts val="0"/>
              </a:spcAft>
              <a:buSzPts val="3300"/>
              <a:buNone/>
              <a:defRPr/>
            </a:lvl2pPr>
            <a:lvl3pPr lvl="2" algn="ctr">
              <a:lnSpc>
                <a:spcPct val="100000"/>
              </a:lnSpc>
              <a:spcBef>
                <a:spcPts val="0"/>
              </a:spcBef>
              <a:spcAft>
                <a:spcPts val="0"/>
              </a:spcAft>
              <a:buSzPts val="3300"/>
              <a:buNone/>
              <a:defRPr/>
            </a:lvl3pPr>
            <a:lvl4pPr lvl="3" algn="ctr">
              <a:lnSpc>
                <a:spcPct val="100000"/>
              </a:lnSpc>
              <a:spcBef>
                <a:spcPts val="0"/>
              </a:spcBef>
              <a:spcAft>
                <a:spcPts val="0"/>
              </a:spcAft>
              <a:buSzPts val="3300"/>
              <a:buNone/>
              <a:defRPr/>
            </a:lvl4pPr>
            <a:lvl5pPr lvl="4" algn="ctr">
              <a:lnSpc>
                <a:spcPct val="100000"/>
              </a:lnSpc>
              <a:spcBef>
                <a:spcPts val="0"/>
              </a:spcBef>
              <a:spcAft>
                <a:spcPts val="0"/>
              </a:spcAft>
              <a:buSzPts val="3300"/>
              <a:buNone/>
              <a:defRPr/>
            </a:lvl5pPr>
            <a:lvl6pPr lvl="5" algn="ctr">
              <a:lnSpc>
                <a:spcPct val="100000"/>
              </a:lnSpc>
              <a:spcBef>
                <a:spcPts val="0"/>
              </a:spcBef>
              <a:spcAft>
                <a:spcPts val="0"/>
              </a:spcAft>
              <a:buSzPts val="3300"/>
              <a:buNone/>
              <a:defRPr/>
            </a:lvl6pPr>
            <a:lvl7pPr lvl="6" algn="ctr">
              <a:lnSpc>
                <a:spcPct val="100000"/>
              </a:lnSpc>
              <a:spcBef>
                <a:spcPts val="0"/>
              </a:spcBef>
              <a:spcAft>
                <a:spcPts val="0"/>
              </a:spcAft>
              <a:buSzPts val="3300"/>
              <a:buNone/>
              <a:defRPr/>
            </a:lvl7pPr>
            <a:lvl8pPr lvl="7" algn="ctr">
              <a:lnSpc>
                <a:spcPct val="100000"/>
              </a:lnSpc>
              <a:spcBef>
                <a:spcPts val="0"/>
              </a:spcBef>
              <a:spcAft>
                <a:spcPts val="0"/>
              </a:spcAft>
              <a:buSzPts val="3300"/>
              <a:buNone/>
              <a:defRPr/>
            </a:lvl8pPr>
            <a:lvl9pPr lvl="8" algn="ctr">
              <a:lnSpc>
                <a:spcPct val="100000"/>
              </a:lnSpc>
              <a:spcBef>
                <a:spcPts val="0"/>
              </a:spcBef>
              <a:spcAft>
                <a:spcPts val="0"/>
              </a:spcAft>
              <a:buSzPts val="3300"/>
              <a:buNone/>
              <a:defRPr/>
            </a:lvl9pPr>
          </a:lstStyle>
          <a:p>
            <a:endParaRPr/>
          </a:p>
        </p:txBody>
      </p:sp>
      <p:sp>
        <p:nvSpPr>
          <p:cNvPr id="31" name="Google Shape;31;p23"/>
          <p:cNvSpPr txBox="1">
            <a:spLocks noGrp="1"/>
          </p:cNvSpPr>
          <p:nvPr>
            <p:ph type="subTitle" idx="2"/>
          </p:nvPr>
        </p:nvSpPr>
        <p:spPr>
          <a:xfrm>
            <a:off x="3962541" y="1427725"/>
            <a:ext cx="3202200" cy="27522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2"/>
        <p:cNvGrpSpPr/>
        <p:nvPr/>
      </p:nvGrpSpPr>
      <p:grpSpPr>
        <a:xfrm>
          <a:off x="0" y="0"/>
          <a:ext cx="0" cy="0"/>
          <a:chOff x="0" y="0"/>
          <a:chExt cx="0" cy="0"/>
        </a:xfrm>
      </p:grpSpPr>
      <p:grpSp>
        <p:nvGrpSpPr>
          <p:cNvPr id="33" name="Google Shape;33;p24"/>
          <p:cNvGrpSpPr/>
          <p:nvPr/>
        </p:nvGrpSpPr>
        <p:grpSpPr>
          <a:xfrm>
            <a:off x="-168000" y="396925"/>
            <a:ext cx="9480000" cy="4349650"/>
            <a:chOff x="-47150" y="401975"/>
            <a:chExt cx="9480000" cy="4349650"/>
          </a:xfrm>
        </p:grpSpPr>
        <p:cxnSp>
          <p:nvCxnSpPr>
            <p:cNvPr id="34" name="Google Shape;34;p24"/>
            <p:cNvCxnSpPr/>
            <p:nvPr/>
          </p:nvCxnSpPr>
          <p:spPr>
            <a:xfrm>
              <a:off x="-47150" y="401975"/>
              <a:ext cx="9480000" cy="0"/>
            </a:xfrm>
            <a:prstGeom prst="straightConnector1">
              <a:avLst/>
            </a:prstGeom>
            <a:noFill/>
            <a:ln w="9525" cap="flat" cmpd="sng">
              <a:solidFill>
                <a:schemeClr val="dk1"/>
              </a:solidFill>
              <a:prstDash val="solid"/>
              <a:round/>
              <a:headEnd type="none" w="sm" len="sm"/>
              <a:tailEnd type="none" w="sm" len="sm"/>
            </a:ln>
          </p:spPr>
        </p:cxnSp>
        <p:cxnSp>
          <p:nvCxnSpPr>
            <p:cNvPr id="35" name="Google Shape;35;p24"/>
            <p:cNvCxnSpPr/>
            <p:nvPr/>
          </p:nvCxnSpPr>
          <p:spPr>
            <a:xfrm>
              <a:off x="-47150" y="4751625"/>
              <a:ext cx="9480000" cy="0"/>
            </a:xfrm>
            <a:prstGeom prst="straightConnector1">
              <a:avLst/>
            </a:prstGeom>
            <a:noFill/>
            <a:ln w="9525" cap="flat" cmpd="sng">
              <a:solidFill>
                <a:schemeClr val="dk1"/>
              </a:solidFill>
              <a:prstDash val="solid"/>
              <a:round/>
              <a:headEnd type="none" w="sm" len="sm"/>
              <a:tailEnd type="none" w="sm" len="sm"/>
            </a:ln>
          </p:spPr>
        </p:cxnSp>
      </p:grpSp>
      <p:pic>
        <p:nvPicPr>
          <p:cNvPr id="36" name="Google Shape;36;p24"/>
          <p:cNvPicPr preferRelativeResize="0"/>
          <p:nvPr/>
        </p:nvPicPr>
        <p:blipFill rotWithShape="1">
          <a:blip r:embed="rId2">
            <a:alphaModFix amt="20000"/>
          </a:blip>
          <a:srcRect l="-140" t="7934" r="-159" b="7925"/>
          <a:stretch/>
        </p:blipFill>
        <p:spPr>
          <a:xfrm>
            <a:off x="-27525" y="0"/>
            <a:ext cx="9199048" cy="5143501"/>
          </a:xfrm>
          <a:prstGeom prst="rect">
            <a:avLst/>
          </a:prstGeom>
          <a:noFill/>
          <a:ln>
            <a:noFill/>
          </a:ln>
        </p:spPr>
      </p:pic>
      <p:sp>
        <p:nvSpPr>
          <p:cNvPr id="37" name="Google Shape;37;p24"/>
          <p:cNvSpPr txBox="1">
            <a:spLocks noGrp="1"/>
          </p:cNvSpPr>
          <p:nvPr>
            <p:ph type="title"/>
          </p:nvPr>
        </p:nvSpPr>
        <p:spPr>
          <a:xfrm>
            <a:off x="1673100" y="2799484"/>
            <a:ext cx="5797800" cy="8418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3600"/>
              <a:buNone/>
              <a:defRPr sz="40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38" name="Google Shape;38;p24"/>
          <p:cNvSpPr txBox="1">
            <a:spLocks noGrp="1"/>
          </p:cNvSpPr>
          <p:nvPr>
            <p:ph type="title" idx="2"/>
          </p:nvPr>
        </p:nvSpPr>
        <p:spPr>
          <a:xfrm>
            <a:off x="3937800" y="791716"/>
            <a:ext cx="1268400" cy="9207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accent3"/>
              </a:buClr>
              <a:buSzPts val="6000"/>
              <a:buNone/>
              <a:defRPr sz="8000">
                <a:solidFill>
                  <a:schemeClr val="accent3"/>
                </a:solidFill>
              </a:defRPr>
            </a:lvl1pPr>
            <a:lvl2pPr lvl="1" algn="ctr">
              <a:lnSpc>
                <a:spcPct val="100000"/>
              </a:lnSpc>
              <a:spcBef>
                <a:spcPts val="0"/>
              </a:spcBef>
              <a:spcAft>
                <a:spcPts val="0"/>
              </a:spcAft>
              <a:buClr>
                <a:schemeClr val="accent3"/>
              </a:buClr>
              <a:buSzPts val="6000"/>
              <a:buNone/>
              <a:defRPr sz="6000">
                <a:solidFill>
                  <a:schemeClr val="accent3"/>
                </a:solidFill>
              </a:defRPr>
            </a:lvl2pPr>
            <a:lvl3pPr lvl="2" algn="ctr">
              <a:lnSpc>
                <a:spcPct val="100000"/>
              </a:lnSpc>
              <a:spcBef>
                <a:spcPts val="0"/>
              </a:spcBef>
              <a:spcAft>
                <a:spcPts val="0"/>
              </a:spcAft>
              <a:buClr>
                <a:schemeClr val="accent3"/>
              </a:buClr>
              <a:buSzPts val="6000"/>
              <a:buNone/>
              <a:defRPr sz="6000">
                <a:solidFill>
                  <a:schemeClr val="accent3"/>
                </a:solidFill>
              </a:defRPr>
            </a:lvl3pPr>
            <a:lvl4pPr lvl="3" algn="ctr">
              <a:lnSpc>
                <a:spcPct val="100000"/>
              </a:lnSpc>
              <a:spcBef>
                <a:spcPts val="0"/>
              </a:spcBef>
              <a:spcAft>
                <a:spcPts val="0"/>
              </a:spcAft>
              <a:buClr>
                <a:schemeClr val="accent3"/>
              </a:buClr>
              <a:buSzPts val="6000"/>
              <a:buNone/>
              <a:defRPr sz="6000">
                <a:solidFill>
                  <a:schemeClr val="accent3"/>
                </a:solidFill>
              </a:defRPr>
            </a:lvl4pPr>
            <a:lvl5pPr lvl="4" algn="ctr">
              <a:lnSpc>
                <a:spcPct val="100000"/>
              </a:lnSpc>
              <a:spcBef>
                <a:spcPts val="0"/>
              </a:spcBef>
              <a:spcAft>
                <a:spcPts val="0"/>
              </a:spcAft>
              <a:buClr>
                <a:schemeClr val="accent3"/>
              </a:buClr>
              <a:buSzPts val="6000"/>
              <a:buNone/>
              <a:defRPr sz="6000">
                <a:solidFill>
                  <a:schemeClr val="accent3"/>
                </a:solidFill>
              </a:defRPr>
            </a:lvl5pPr>
            <a:lvl6pPr lvl="5" algn="ctr">
              <a:lnSpc>
                <a:spcPct val="100000"/>
              </a:lnSpc>
              <a:spcBef>
                <a:spcPts val="0"/>
              </a:spcBef>
              <a:spcAft>
                <a:spcPts val="0"/>
              </a:spcAft>
              <a:buClr>
                <a:schemeClr val="accent3"/>
              </a:buClr>
              <a:buSzPts val="6000"/>
              <a:buNone/>
              <a:defRPr sz="6000">
                <a:solidFill>
                  <a:schemeClr val="accent3"/>
                </a:solidFill>
              </a:defRPr>
            </a:lvl6pPr>
            <a:lvl7pPr lvl="6" algn="ctr">
              <a:lnSpc>
                <a:spcPct val="100000"/>
              </a:lnSpc>
              <a:spcBef>
                <a:spcPts val="0"/>
              </a:spcBef>
              <a:spcAft>
                <a:spcPts val="0"/>
              </a:spcAft>
              <a:buClr>
                <a:schemeClr val="accent3"/>
              </a:buClr>
              <a:buSzPts val="6000"/>
              <a:buNone/>
              <a:defRPr sz="6000">
                <a:solidFill>
                  <a:schemeClr val="accent3"/>
                </a:solidFill>
              </a:defRPr>
            </a:lvl7pPr>
            <a:lvl8pPr lvl="7" algn="ctr">
              <a:lnSpc>
                <a:spcPct val="100000"/>
              </a:lnSpc>
              <a:spcBef>
                <a:spcPts val="0"/>
              </a:spcBef>
              <a:spcAft>
                <a:spcPts val="0"/>
              </a:spcAft>
              <a:buClr>
                <a:schemeClr val="accent3"/>
              </a:buClr>
              <a:buSzPts val="6000"/>
              <a:buNone/>
              <a:defRPr sz="6000">
                <a:solidFill>
                  <a:schemeClr val="accent3"/>
                </a:solidFill>
              </a:defRPr>
            </a:lvl8pPr>
            <a:lvl9pPr lvl="8" algn="ctr">
              <a:lnSpc>
                <a:spcPct val="100000"/>
              </a:lnSpc>
              <a:spcBef>
                <a:spcPts val="0"/>
              </a:spcBef>
              <a:spcAft>
                <a:spcPts val="0"/>
              </a:spcAft>
              <a:buClr>
                <a:schemeClr val="accent3"/>
              </a:buClr>
              <a:buSzPts val="6000"/>
              <a:buNone/>
              <a:defRPr sz="6000">
                <a:solidFill>
                  <a:schemeClr val="accent3"/>
                </a:solidFill>
              </a:defRPr>
            </a:lvl9pPr>
          </a:lstStyle>
          <a:p>
            <a:endParaRPr/>
          </a:p>
        </p:txBody>
      </p:sp>
      <p:pic>
        <p:nvPicPr>
          <p:cNvPr id="39" name="Google Shape;39;p24"/>
          <p:cNvPicPr preferRelativeResize="0"/>
          <p:nvPr/>
        </p:nvPicPr>
        <p:blipFill rotWithShape="1">
          <a:blip r:embed="rId3">
            <a:alphaModFix amt="20000"/>
          </a:blip>
          <a:srcRect l="21386" r="21385"/>
          <a:stretch/>
        </p:blipFill>
        <p:spPr>
          <a:xfrm>
            <a:off x="-896450" y="-1234300"/>
            <a:ext cx="4227950" cy="7388050"/>
          </a:xfrm>
          <a:prstGeom prst="rect">
            <a:avLst/>
          </a:prstGeom>
          <a:noFill/>
          <a:ln>
            <a:noFill/>
          </a:ln>
        </p:spPr>
      </p:pic>
      <p:sp>
        <p:nvSpPr>
          <p:cNvPr id="40" name="Google Shape;40;p24"/>
          <p:cNvSpPr txBox="1">
            <a:spLocks noGrp="1"/>
          </p:cNvSpPr>
          <p:nvPr>
            <p:ph type="subTitle" idx="1"/>
          </p:nvPr>
        </p:nvSpPr>
        <p:spPr>
          <a:xfrm>
            <a:off x="1673100" y="3641284"/>
            <a:ext cx="5797800" cy="4743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six columns">
  <p:cSld name="BLANK_1_1_1_1_1">
    <p:spTree>
      <p:nvGrpSpPr>
        <p:cNvPr id="1" name="Shape 41"/>
        <p:cNvGrpSpPr/>
        <p:nvPr/>
      </p:nvGrpSpPr>
      <p:grpSpPr>
        <a:xfrm>
          <a:off x="0" y="0"/>
          <a:ext cx="0" cy="0"/>
          <a:chOff x="0" y="0"/>
          <a:chExt cx="0" cy="0"/>
        </a:xfrm>
      </p:grpSpPr>
      <p:grpSp>
        <p:nvGrpSpPr>
          <p:cNvPr id="42" name="Google Shape;42;p25"/>
          <p:cNvGrpSpPr/>
          <p:nvPr/>
        </p:nvGrpSpPr>
        <p:grpSpPr>
          <a:xfrm>
            <a:off x="-168000" y="396925"/>
            <a:ext cx="9480000" cy="4349650"/>
            <a:chOff x="-47150" y="401975"/>
            <a:chExt cx="9480000" cy="4349650"/>
          </a:xfrm>
        </p:grpSpPr>
        <p:cxnSp>
          <p:nvCxnSpPr>
            <p:cNvPr id="43" name="Google Shape;43;p25"/>
            <p:cNvCxnSpPr/>
            <p:nvPr/>
          </p:nvCxnSpPr>
          <p:spPr>
            <a:xfrm>
              <a:off x="-47150" y="401975"/>
              <a:ext cx="9480000" cy="0"/>
            </a:xfrm>
            <a:prstGeom prst="straightConnector1">
              <a:avLst/>
            </a:prstGeom>
            <a:noFill/>
            <a:ln w="9525" cap="flat" cmpd="sng">
              <a:solidFill>
                <a:schemeClr val="dk1"/>
              </a:solidFill>
              <a:prstDash val="solid"/>
              <a:round/>
              <a:headEnd type="none" w="sm" len="sm"/>
              <a:tailEnd type="none" w="sm" len="sm"/>
            </a:ln>
          </p:spPr>
        </p:cxnSp>
        <p:cxnSp>
          <p:nvCxnSpPr>
            <p:cNvPr id="44" name="Google Shape;44;p25"/>
            <p:cNvCxnSpPr/>
            <p:nvPr/>
          </p:nvCxnSpPr>
          <p:spPr>
            <a:xfrm>
              <a:off x="-47150" y="4751625"/>
              <a:ext cx="9480000" cy="0"/>
            </a:xfrm>
            <a:prstGeom prst="straightConnector1">
              <a:avLst/>
            </a:prstGeom>
            <a:noFill/>
            <a:ln w="9525" cap="flat" cmpd="sng">
              <a:solidFill>
                <a:schemeClr val="dk1"/>
              </a:solidFill>
              <a:prstDash val="solid"/>
              <a:round/>
              <a:headEnd type="none" w="sm" len="sm"/>
              <a:tailEnd type="none" w="sm" len="sm"/>
            </a:ln>
          </p:spPr>
        </p:cxnSp>
      </p:grpSp>
      <p:pic>
        <p:nvPicPr>
          <p:cNvPr id="45" name="Google Shape;45;p25"/>
          <p:cNvPicPr preferRelativeResize="0"/>
          <p:nvPr/>
        </p:nvPicPr>
        <p:blipFill rotWithShape="1">
          <a:blip r:embed="rId2">
            <a:alphaModFix amt="20000"/>
          </a:blip>
          <a:srcRect l="-140" t="7934" r="-159" b="7925"/>
          <a:stretch/>
        </p:blipFill>
        <p:spPr>
          <a:xfrm>
            <a:off x="-27525" y="0"/>
            <a:ext cx="9199048" cy="5143501"/>
          </a:xfrm>
          <a:prstGeom prst="rect">
            <a:avLst/>
          </a:prstGeom>
          <a:noFill/>
          <a:ln>
            <a:noFill/>
          </a:ln>
        </p:spPr>
      </p:pic>
      <p:sp>
        <p:nvSpPr>
          <p:cNvPr id="46" name="Google Shape;46;p25"/>
          <p:cNvSpPr txBox="1">
            <a:spLocks noGrp="1"/>
          </p:cNvSpPr>
          <p:nvPr>
            <p:ph type="subTitle" idx="1"/>
          </p:nvPr>
        </p:nvSpPr>
        <p:spPr>
          <a:xfrm>
            <a:off x="948595" y="1669283"/>
            <a:ext cx="2325000" cy="5760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7" name="Google Shape;47;p25"/>
          <p:cNvSpPr txBox="1">
            <a:spLocks noGrp="1"/>
          </p:cNvSpPr>
          <p:nvPr>
            <p:ph type="subTitle" idx="2"/>
          </p:nvPr>
        </p:nvSpPr>
        <p:spPr>
          <a:xfrm>
            <a:off x="948595" y="2810541"/>
            <a:ext cx="2325000" cy="5760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8" name="Google Shape;48;p25"/>
          <p:cNvSpPr txBox="1">
            <a:spLocks noGrp="1"/>
          </p:cNvSpPr>
          <p:nvPr>
            <p:ph type="subTitle" idx="3"/>
          </p:nvPr>
        </p:nvSpPr>
        <p:spPr>
          <a:xfrm>
            <a:off x="948595" y="3951800"/>
            <a:ext cx="2325000" cy="5760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9" name="Google Shape;49;p25"/>
          <p:cNvSpPr txBox="1">
            <a:spLocks noGrp="1"/>
          </p:cNvSpPr>
          <p:nvPr>
            <p:ph type="subTitle" idx="4"/>
          </p:nvPr>
        </p:nvSpPr>
        <p:spPr>
          <a:xfrm>
            <a:off x="5870400" y="2810541"/>
            <a:ext cx="2325000" cy="5760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50" name="Google Shape;50;p25"/>
          <p:cNvSpPr txBox="1">
            <a:spLocks noGrp="1"/>
          </p:cNvSpPr>
          <p:nvPr>
            <p:ph type="subTitle" idx="5"/>
          </p:nvPr>
        </p:nvSpPr>
        <p:spPr>
          <a:xfrm>
            <a:off x="5870400" y="1669283"/>
            <a:ext cx="2325000" cy="5760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51" name="Google Shape;51;p25"/>
          <p:cNvSpPr txBox="1">
            <a:spLocks noGrp="1"/>
          </p:cNvSpPr>
          <p:nvPr>
            <p:ph type="subTitle" idx="6"/>
          </p:nvPr>
        </p:nvSpPr>
        <p:spPr>
          <a:xfrm>
            <a:off x="5870400" y="3951800"/>
            <a:ext cx="2325000" cy="5760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52" name="Google Shape;52;p25"/>
          <p:cNvSpPr txBox="1">
            <a:spLocks noGrp="1"/>
          </p:cNvSpPr>
          <p:nvPr>
            <p:ph type="title"/>
          </p:nvPr>
        </p:nvSpPr>
        <p:spPr>
          <a:xfrm>
            <a:off x="720000" y="445025"/>
            <a:ext cx="7704000" cy="5727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3300"/>
              <a:buNone/>
              <a:defRPr/>
            </a:lvl1pPr>
            <a:lvl2pPr lvl="1" algn="ctr">
              <a:lnSpc>
                <a:spcPct val="100000"/>
              </a:lnSpc>
              <a:spcBef>
                <a:spcPts val="0"/>
              </a:spcBef>
              <a:spcAft>
                <a:spcPts val="0"/>
              </a:spcAft>
              <a:buSzPts val="3300"/>
              <a:buNone/>
              <a:defRPr/>
            </a:lvl2pPr>
            <a:lvl3pPr lvl="2" algn="ctr">
              <a:lnSpc>
                <a:spcPct val="100000"/>
              </a:lnSpc>
              <a:spcBef>
                <a:spcPts val="0"/>
              </a:spcBef>
              <a:spcAft>
                <a:spcPts val="0"/>
              </a:spcAft>
              <a:buSzPts val="3300"/>
              <a:buNone/>
              <a:defRPr/>
            </a:lvl3pPr>
            <a:lvl4pPr lvl="3" algn="ctr">
              <a:lnSpc>
                <a:spcPct val="100000"/>
              </a:lnSpc>
              <a:spcBef>
                <a:spcPts val="0"/>
              </a:spcBef>
              <a:spcAft>
                <a:spcPts val="0"/>
              </a:spcAft>
              <a:buSzPts val="3300"/>
              <a:buNone/>
              <a:defRPr/>
            </a:lvl4pPr>
            <a:lvl5pPr lvl="4" algn="ctr">
              <a:lnSpc>
                <a:spcPct val="100000"/>
              </a:lnSpc>
              <a:spcBef>
                <a:spcPts val="0"/>
              </a:spcBef>
              <a:spcAft>
                <a:spcPts val="0"/>
              </a:spcAft>
              <a:buSzPts val="3300"/>
              <a:buNone/>
              <a:defRPr/>
            </a:lvl5pPr>
            <a:lvl6pPr lvl="5" algn="ctr">
              <a:lnSpc>
                <a:spcPct val="100000"/>
              </a:lnSpc>
              <a:spcBef>
                <a:spcPts val="0"/>
              </a:spcBef>
              <a:spcAft>
                <a:spcPts val="0"/>
              </a:spcAft>
              <a:buSzPts val="3300"/>
              <a:buNone/>
              <a:defRPr/>
            </a:lvl6pPr>
            <a:lvl7pPr lvl="6" algn="ctr">
              <a:lnSpc>
                <a:spcPct val="100000"/>
              </a:lnSpc>
              <a:spcBef>
                <a:spcPts val="0"/>
              </a:spcBef>
              <a:spcAft>
                <a:spcPts val="0"/>
              </a:spcAft>
              <a:buSzPts val="3300"/>
              <a:buNone/>
              <a:defRPr/>
            </a:lvl7pPr>
            <a:lvl8pPr lvl="7" algn="ctr">
              <a:lnSpc>
                <a:spcPct val="100000"/>
              </a:lnSpc>
              <a:spcBef>
                <a:spcPts val="0"/>
              </a:spcBef>
              <a:spcAft>
                <a:spcPts val="0"/>
              </a:spcAft>
              <a:buSzPts val="3300"/>
              <a:buNone/>
              <a:defRPr/>
            </a:lvl8pPr>
            <a:lvl9pPr lvl="8" algn="ctr">
              <a:lnSpc>
                <a:spcPct val="100000"/>
              </a:lnSpc>
              <a:spcBef>
                <a:spcPts val="0"/>
              </a:spcBef>
              <a:spcAft>
                <a:spcPts val="0"/>
              </a:spcAft>
              <a:buSzPts val="3300"/>
              <a:buNone/>
              <a:defRPr/>
            </a:lvl9pPr>
          </a:lstStyle>
          <a:p>
            <a:endParaRPr/>
          </a:p>
        </p:txBody>
      </p:sp>
      <p:sp>
        <p:nvSpPr>
          <p:cNvPr id="53" name="Google Shape;53;p25"/>
          <p:cNvSpPr txBox="1">
            <a:spLocks noGrp="1"/>
          </p:cNvSpPr>
          <p:nvPr>
            <p:ph type="subTitle" idx="7"/>
          </p:nvPr>
        </p:nvSpPr>
        <p:spPr>
          <a:xfrm>
            <a:off x="948595" y="1376512"/>
            <a:ext cx="2325000" cy="3918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2400"/>
              <a:buFont typeface="Cormorant Unicase"/>
              <a:buNone/>
              <a:defRPr sz="1800" b="1">
                <a:latin typeface="Cormorant Unicase"/>
                <a:ea typeface="Cormorant Unicase"/>
                <a:cs typeface="Cormorant Unicase"/>
                <a:sym typeface="Cormorant Unicase"/>
              </a:defRPr>
            </a:lvl1pPr>
            <a:lvl2pPr lvl="1"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2pPr>
            <a:lvl3pPr lvl="2"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3pPr>
            <a:lvl4pPr lvl="3"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4pPr>
            <a:lvl5pPr lvl="4"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5pPr>
            <a:lvl6pPr lvl="5"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6pPr>
            <a:lvl7pPr lvl="6"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7pPr>
            <a:lvl8pPr lvl="7"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8pPr>
            <a:lvl9pPr lvl="8"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9pPr>
          </a:lstStyle>
          <a:p>
            <a:endParaRPr/>
          </a:p>
        </p:txBody>
      </p:sp>
      <p:sp>
        <p:nvSpPr>
          <p:cNvPr id="54" name="Google Shape;54;p25"/>
          <p:cNvSpPr txBox="1">
            <a:spLocks noGrp="1"/>
          </p:cNvSpPr>
          <p:nvPr>
            <p:ph type="subTitle" idx="8"/>
          </p:nvPr>
        </p:nvSpPr>
        <p:spPr>
          <a:xfrm>
            <a:off x="948595" y="2517795"/>
            <a:ext cx="2325000" cy="3918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2400"/>
              <a:buFont typeface="Cormorant Unicase"/>
              <a:buNone/>
              <a:defRPr sz="1800" b="1">
                <a:latin typeface="Cormorant Unicase"/>
                <a:ea typeface="Cormorant Unicase"/>
                <a:cs typeface="Cormorant Unicase"/>
                <a:sym typeface="Cormorant Unicase"/>
              </a:defRPr>
            </a:lvl1pPr>
            <a:lvl2pPr lvl="1"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2pPr>
            <a:lvl3pPr lvl="2"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3pPr>
            <a:lvl4pPr lvl="3"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4pPr>
            <a:lvl5pPr lvl="4"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5pPr>
            <a:lvl6pPr lvl="5"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6pPr>
            <a:lvl7pPr lvl="6"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7pPr>
            <a:lvl8pPr lvl="7"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8pPr>
            <a:lvl9pPr lvl="8"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9pPr>
          </a:lstStyle>
          <a:p>
            <a:endParaRPr/>
          </a:p>
        </p:txBody>
      </p:sp>
      <p:sp>
        <p:nvSpPr>
          <p:cNvPr id="55" name="Google Shape;55;p25"/>
          <p:cNvSpPr txBox="1">
            <a:spLocks noGrp="1"/>
          </p:cNvSpPr>
          <p:nvPr>
            <p:ph type="subTitle" idx="9"/>
          </p:nvPr>
        </p:nvSpPr>
        <p:spPr>
          <a:xfrm>
            <a:off x="5870400" y="1376512"/>
            <a:ext cx="2325000" cy="3918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2400"/>
              <a:buFont typeface="Cormorant Unicase"/>
              <a:buNone/>
              <a:defRPr sz="1800" b="1">
                <a:latin typeface="Cormorant Unicase"/>
                <a:ea typeface="Cormorant Unicase"/>
                <a:cs typeface="Cormorant Unicase"/>
                <a:sym typeface="Cormorant Unicase"/>
              </a:defRPr>
            </a:lvl1pPr>
            <a:lvl2pPr lvl="1"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2pPr>
            <a:lvl3pPr lvl="2"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3pPr>
            <a:lvl4pPr lvl="3"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4pPr>
            <a:lvl5pPr lvl="4"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5pPr>
            <a:lvl6pPr lvl="5"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6pPr>
            <a:lvl7pPr lvl="6"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7pPr>
            <a:lvl8pPr lvl="7"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8pPr>
            <a:lvl9pPr lvl="8"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9pPr>
          </a:lstStyle>
          <a:p>
            <a:endParaRPr/>
          </a:p>
        </p:txBody>
      </p:sp>
      <p:sp>
        <p:nvSpPr>
          <p:cNvPr id="56" name="Google Shape;56;p25"/>
          <p:cNvSpPr txBox="1">
            <a:spLocks noGrp="1"/>
          </p:cNvSpPr>
          <p:nvPr>
            <p:ph type="subTitle" idx="13"/>
          </p:nvPr>
        </p:nvSpPr>
        <p:spPr>
          <a:xfrm>
            <a:off x="948595" y="3659079"/>
            <a:ext cx="2325000" cy="3918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2400"/>
              <a:buFont typeface="Cormorant Unicase"/>
              <a:buNone/>
              <a:defRPr sz="1800" b="1">
                <a:latin typeface="Cormorant Unicase"/>
                <a:ea typeface="Cormorant Unicase"/>
                <a:cs typeface="Cormorant Unicase"/>
                <a:sym typeface="Cormorant Unicase"/>
              </a:defRPr>
            </a:lvl1pPr>
            <a:lvl2pPr lvl="1"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2pPr>
            <a:lvl3pPr lvl="2"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3pPr>
            <a:lvl4pPr lvl="3"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4pPr>
            <a:lvl5pPr lvl="4"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5pPr>
            <a:lvl6pPr lvl="5"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6pPr>
            <a:lvl7pPr lvl="6"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7pPr>
            <a:lvl8pPr lvl="7"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8pPr>
            <a:lvl9pPr lvl="8"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9pPr>
          </a:lstStyle>
          <a:p>
            <a:endParaRPr/>
          </a:p>
        </p:txBody>
      </p:sp>
      <p:sp>
        <p:nvSpPr>
          <p:cNvPr id="57" name="Google Shape;57;p25"/>
          <p:cNvSpPr txBox="1">
            <a:spLocks noGrp="1"/>
          </p:cNvSpPr>
          <p:nvPr>
            <p:ph type="subTitle" idx="14"/>
          </p:nvPr>
        </p:nvSpPr>
        <p:spPr>
          <a:xfrm>
            <a:off x="5870400" y="2494916"/>
            <a:ext cx="2325000" cy="3918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2400"/>
              <a:buFont typeface="Cormorant Unicase"/>
              <a:buNone/>
              <a:defRPr sz="1800" b="1">
                <a:latin typeface="Cormorant Unicase"/>
                <a:ea typeface="Cormorant Unicase"/>
                <a:cs typeface="Cormorant Unicase"/>
                <a:sym typeface="Cormorant Unicase"/>
              </a:defRPr>
            </a:lvl1pPr>
            <a:lvl2pPr lvl="1"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2pPr>
            <a:lvl3pPr lvl="2"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3pPr>
            <a:lvl4pPr lvl="3"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4pPr>
            <a:lvl5pPr lvl="4"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5pPr>
            <a:lvl6pPr lvl="5"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6pPr>
            <a:lvl7pPr lvl="6"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7pPr>
            <a:lvl8pPr lvl="7"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8pPr>
            <a:lvl9pPr lvl="8"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9pPr>
          </a:lstStyle>
          <a:p>
            <a:endParaRPr/>
          </a:p>
        </p:txBody>
      </p:sp>
      <p:sp>
        <p:nvSpPr>
          <p:cNvPr id="58" name="Google Shape;58;p25"/>
          <p:cNvSpPr txBox="1">
            <a:spLocks noGrp="1"/>
          </p:cNvSpPr>
          <p:nvPr>
            <p:ph type="subTitle" idx="15"/>
          </p:nvPr>
        </p:nvSpPr>
        <p:spPr>
          <a:xfrm>
            <a:off x="5870400" y="3659079"/>
            <a:ext cx="2325000" cy="3918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2400"/>
              <a:buFont typeface="Cormorant Unicase"/>
              <a:buNone/>
              <a:defRPr sz="1800" b="1">
                <a:latin typeface="Cormorant Unicase"/>
                <a:ea typeface="Cormorant Unicase"/>
                <a:cs typeface="Cormorant Unicase"/>
                <a:sym typeface="Cormorant Unicase"/>
              </a:defRPr>
            </a:lvl1pPr>
            <a:lvl2pPr lvl="1"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2pPr>
            <a:lvl3pPr lvl="2"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3pPr>
            <a:lvl4pPr lvl="3"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4pPr>
            <a:lvl5pPr lvl="4"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5pPr>
            <a:lvl6pPr lvl="5"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6pPr>
            <a:lvl7pPr lvl="6"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7pPr>
            <a:lvl8pPr lvl="7"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8pPr>
            <a:lvl9pPr lvl="8"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9pPr>
          </a:lstStyle>
          <a:p>
            <a:endParaRPr/>
          </a:p>
        </p:txBody>
      </p:sp>
      <p:pic>
        <p:nvPicPr>
          <p:cNvPr id="59" name="Google Shape;59;p25"/>
          <p:cNvPicPr preferRelativeResize="0"/>
          <p:nvPr/>
        </p:nvPicPr>
        <p:blipFill rotWithShape="1">
          <a:blip r:embed="rId3">
            <a:alphaModFix amt="20000"/>
          </a:blip>
          <a:srcRect l="21386" r="21385"/>
          <a:stretch/>
        </p:blipFill>
        <p:spPr>
          <a:xfrm>
            <a:off x="6401850" y="-1414700"/>
            <a:ext cx="5091700" cy="889735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60"/>
        <p:cNvGrpSpPr/>
        <p:nvPr/>
      </p:nvGrpSpPr>
      <p:grpSpPr>
        <a:xfrm>
          <a:off x="0" y="0"/>
          <a:ext cx="0" cy="0"/>
          <a:chOff x="0" y="0"/>
          <a:chExt cx="0" cy="0"/>
        </a:xfrm>
      </p:grpSpPr>
      <p:grpSp>
        <p:nvGrpSpPr>
          <p:cNvPr id="61" name="Google Shape;61;p26"/>
          <p:cNvGrpSpPr/>
          <p:nvPr/>
        </p:nvGrpSpPr>
        <p:grpSpPr>
          <a:xfrm>
            <a:off x="-168000" y="396925"/>
            <a:ext cx="9480000" cy="4349650"/>
            <a:chOff x="-47150" y="401975"/>
            <a:chExt cx="9480000" cy="4349650"/>
          </a:xfrm>
        </p:grpSpPr>
        <p:cxnSp>
          <p:nvCxnSpPr>
            <p:cNvPr id="62" name="Google Shape;62;p26"/>
            <p:cNvCxnSpPr/>
            <p:nvPr/>
          </p:nvCxnSpPr>
          <p:spPr>
            <a:xfrm>
              <a:off x="-47150" y="401975"/>
              <a:ext cx="9480000" cy="0"/>
            </a:xfrm>
            <a:prstGeom prst="straightConnector1">
              <a:avLst/>
            </a:prstGeom>
            <a:noFill/>
            <a:ln w="9525" cap="flat" cmpd="sng">
              <a:solidFill>
                <a:schemeClr val="dk1"/>
              </a:solidFill>
              <a:prstDash val="solid"/>
              <a:round/>
              <a:headEnd type="none" w="sm" len="sm"/>
              <a:tailEnd type="none" w="sm" len="sm"/>
            </a:ln>
          </p:spPr>
        </p:cxnSp>
        <p:cxnSp>
          <p:nvCxnSpPr>
            <p:cNvPr id="63" name="Google Shape;63;p26"/>
            <p:cNvCxnSpPr/>
            <p:nvPr/>
          </p:nvCxnSpPr>
          <p:spPr>
            <a:xfrm>
              <a:off x="-47150" y="4751625"/>
              <a:ext cx="9480000" cy="0"/>
            </a:xfrm>
            <a:prstGeom prst="straightConnector1">
              <a:avLst/>
            </a:prstGeom>
            <a:noFill/>
            <a:ln w="9525" cap="flat" cmpd="sng">
              <a:solidFill>
                <a:schemeClr val="dk1"/>
              </a:solidFill>
              <a:prstDash val="solid"/>
              <a:round/>
              <a:headEnd type="none" w="sm" len="sm"/>
              <a:tailEnd type="none" w="sm" len="sm"/>
            </a:ln>
          </p:spPr>
        </p:cxnSp>
      </p:grpSp>
      <p:pic>
        <p:nvPicPr>
          <p:cNvPr id="64" name="Google Shape;64;p26"/>
          <p:cNvPicPr preferRelativeResize="0"/>
          <p:nvPr/>
        </p:nvPicPr>
        <p:blipFill rotWithShape="1">
          <a:blip r:embed="rId2">
            <a:alphaModFix amt="20000"/>
          </a:blip>
          <a:srcRect l="-140" t="7934" r="-159" b="7925"/>
          <a:stretch/>
        </p:blipFill>
        <p:spPr>
          <a:xfrm>
            <a:off x="-27525" y="0"/>
            <a:ext cx="9199048" cy="5143501"/>
          </a:xfrm>
          <a:prstGeom prst="rect">
            <a:avLst/>
          </a:prstGeom>
          <a:noFill/>
          <a:ln>
            <a:noFill/>
          </a:ln>
        </p:spPr>
      </p:pic>
      <p:sp>
        <p:nvSpPr>
          <p:cNvPr id="65" name="Google Shape;65;p26"/>
          <p:cNvSpPr txBox="1">
            <a:spLocks noGrp="1"/>
          </p:cNvSpPr>
          <p:nvPr>
            <p:ph type="subTitle" idx="1"/>
          </p:nvPr>
        </p:nvSpPr>
        <p:spPr>
          <a:xfrm>
            <a:off x="3920275" y="1511450"/>
            <a:ext cx="4510500" cy="4257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400"/>
              <a:buFont typeface="Cormorant Unicase"/>
              <a:buNone/>
              <a:defRPr sz="1800" b="1">
                <a:latin typeface="Cormorant Unicase"/>
                <a:ea typeface="Cormorant Unicase"/>
                <a:cs typeface="Cormorant Unicase"/>
                <a:sym typeface="Cormorant Unicase"/>
              </a:defRPr>
            </a:lvl1pPr>
            <a:lvl2pPr lvl="1"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2pPr>
            <a:lvl3pPr lvl="2"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3pPr>
            <a:lvl4pPr lvl="3"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4pPr>
            <a:lvl5pPr lvl="4"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5pPr>
            <a:lvl6pPr lvl="5"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6pPr>
            <a:lvl7pPr lvl="6"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7pPr>
            <a:lvl8pPr lvl="7"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8pPr>
            <a:lvl9pPr lvl="8"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9pPr>
          </a:lstStyle>
          <a:p>
            <a:endParaRPr/>
          </a:p>
        </p:txBody>
      </p:sp>
      <p:sp>
        <p:nvSpPr>
          <p:cNvPr id="66" name="Google Shape;66;p26"/>
          <p:cNvSpPr txBox="1">
            <a:spLocks noGrp="1"/>
          </p:cNvSpPr>
          <p:nvPr>
            <p:ph type="subTitle" idx="2"/>
          </p:nvPr>
        </p:nvSpPr>
        <p:spPr>
          <a:xfrm>
            <a:off x="3920275" y="3180824"/>
            <a:ext cx="4510500" cy="4257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400"/>
              <a:buFont typeface="Cormorant Unicase"/>
              <a:buNone/>
              <a:defRPr sz="1800" b="1">
                <a:latin typeface="Cormorant Unicase"/>
                <a:ea typeface="Cormorant Unicase"/>
                <a:cs typeface="Cormorant Unicase"/>
                <a:sym typeface="Cormorant Unicase"/>
              </a:defRPr>
            </a:lvl1pPr>
            <a:lvl2pPr lvl="1"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2pPr>
            <a:lvl3pPr lvl="2"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3pPr>
            <a:lvl4pPr lvl="3"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4pPr>
            <a:lvl5pPr lvl="4"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5pPr>
            <a:lvl6pPr lvl="5"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6pPr>
            <a:lvl7pPr lvl="6"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7pPr>
            <a:lvl8pPr lvl="7"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8pPr>
            <a:lvl9pPr lvl="8"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9pPr>
          </a:lstStyle>
          <a:p>
            <a:endParaRPr/>
          </a:p>
        </p:txBody>
      </p:sp>
      <p:sp>
        <p:nvSpPr>
          <p:cNvPr id="67" name="Google Shape;67;p26"/>
          <p:cNvSpPr txBox="1">
            <a:spLocks noGrp="1"/>
          </p:cNvSpPr>
          <p:nvPr>
            <p:ph type="subTitle" idx="3"/>
          </p:nvPr>
        </p:nvSpPr>
        <p:spPr>
          <a:xfrm>
            <a:off x="3920275" y="1877251"/>
            <a:ext cx="4510500" cy="9144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8" name="Google Shape;68;p26"/>
          <p:cNvSpPr txBox="1">
            <a:spLocks noGrp="1"/>
          </p:cNvSpPr>
          <p:nvPr>
            <p:ph type="subTitle" idx="4"/>
          </p:nvPr>
        </p:nvSpPr>
        <p:spPr>
          <a:xfrm>
            <a:off x="3920275" y="3546625"/>
            <a:ext cx="4510500" cy="9144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9" name="Google Shape;69;p26"/>
          <p:cNvSpPr txBox="1">
            <a:spLocks noGrp="1"/>
          </p:cNvSpPr>
          <p:nvPr>
            <p:ph type="title"/>
          </p:nvPr>
        </p:nvSpPr>
        <p:spPr>
          <a:xfrm>
            <a:off x="720000" y="445025"/>
            <a:ext cx="7704000" cy="5727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3300"/>
              <a:buNone/>
              <a:defRPr/>
            </a:lvl1pPr>
            <a:lvl2pPr lvl="1" algn="ctr">
              <a:lnSpc>
                <a:spcPct val="100000"/>
              </a:lnSpc>
              <a:spcBef>
                <a:spcPts val="0"/>
              </a:spcBef>
              <a:spcAft>
                <a:spcPts val="0"/>
              </a:spcAft>
              <a:buSzPts val="3300"/>
              <a:buNone/>
              <a:defRPr/>
            </a:lvl2pPr>
            <a:lvl3pPr lvl="2" algn="ctr">
              <a:lnSpc>
                <a:spcPct val="100000"/>
              </a:lnSpc>
              <a:spcBef>
                <a:spcPts val="0"/>
              </a:spcBef>
              <a:spcAft>
                <a:spcPts val="0"/>
              </a:spcAft>
              <a:buSzPts val="3300"/>
              <a:buNone/>
              <a:defRPr/>
            </a:lvl3pPr>
            <a:lvl4pPr lvl="3" algn="ctr">
              <a:lnSpc>
                <a:spcPct val="100000"/>
              </a:lnSpc>
              <a:spcBef>
                <a:spcPts val="0"/>
              </a:spcBef>
              <a:spcAft>
                <a:spcPts val="0"/>
              </a:spcAft>
              <a:buSzPts val="3300"/>
              <a:buNone/>
              <a:defRPr/>
            </a:lvl4pPr>
            <a:lvl5pPr lvl="4" algn="ctr">
              <a:lnSpc>
                <a:spcPct val="100000"/>
              </a:lnSpc>
              <a:spcBef>
                <a:spcPts val="0"/>
              </a:spcBef>
              <a:spcAft>
                <a:spcPts val="0"/>
              </a:spcAft>
              <a:buSzPts val="3300"/>
              <a:buNone/>
              <a:defRPr/>
            </a:lvl5pPr>
            <a:lvl6pPr lvl="5" algn="ctr">
              <a:lnSpc>
                <a:spcPct val="100000"/>
              </a:lnSpc>
              <a:spcBef>
                <a:spcPts val="0"/>
              </a:spcBef>
              <a:spcAft>
                <a:spcPts val="0"/>
              </a:spcAft>
              <a:buSzPts val="3300"/>
              <a:buNone/>
              <a:defRPr/>
            </a:lvl6pPr>
            <a:lvl7pPr lvl="6" algn="ctr">
              <a:lnSpc>
                <a:spcPct val="100000"/>
              </a:lnSpc>
              <a:spcBef>
                <a:spcPts val="0"/>
              </a:spcBef>
              <a:spcAft>
                <a:spcPts val="0"/>
              </a:spcAft>
              <a:buSzPts val="3300"/>
              <a:buNone/>
              <a:defRPr/>
            </a:lvl7pPr>
            <a:lvl8pPr lvl="7" algn="ctr">
              <a:lnSpc>
                <a:spcPct val="100000"/>
              </a:lnSpc>
              <a:spcBef>
                <a:spcPts val="0"/>
              </a:spcBef>
              <a:spcAft>
                <a:spcPts val="0"/>
              </a:spcAft>
              <a:buSzPts val="3300"/>
              <a:buNone/>
              <a:defRPr/>
            </a:lvl8pPr>
            <a:lvl9pPr lvl="8" algn="ctr">
              <a:lnSpc>
                <a:spcPct val="100000"/>
              </a:lnSpc>
              <a:spcBef>
                <a:spcPts val="0"/>
              </a:spcBef>
              <a:spcAft>
                <a:spcPts val="0"/>
              </a:spcAft>
              <a:buSzPts val="3300"/>
              <a:buNone/>
              <a:defRPr/>
            </a:lvl9pPr>
          </a:lstStyle>
          <a:p>
            <a:endParaRPr/>
          </a:p>
        </p:txBody>
      </p:sp>
      <p:pic>
        <p:nvPicPr>
          <p:cNvPr id="70" name="Google Shape;70;p26"/>
          <p:cNvPicPr preferRelativeResize="0"/>
          <p:nvPr/>
        </p:nvPicPr>
        <p:blipFill rotWithShape="1">
          <a:blip r:embed="rId3">
            <a:alphaModFix amt="20000"/>
          </a:blip>
          <a:srcRect l="23768" r="23773"/>
          <a:stretch/>
        </p:blipFill>
        <p:spPr>
          <a:xfrm>
            <a:off x="-584725" y="-2861525"/>
            <a:ext cx="4354100" cy="830025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four columns">
  <p:cSld name="BLANK_1_1_1_1_2">
    <p:spTree>
      <p:nvGrpSpPr>
        <p:cNvPr id="1" name="Shape 71"/>
        <p:cNvGrpSpPr/>
        <p:nvPr/>
      </p:nvGrpSpPr>
      <p:grpSpPr>
        <a:xfrm>
          <a:off x="0" y="0"/>
          <a:ext cx="0" cy="0"/>
          <a:chOff x="0" y="0"/>
          <a:chExt cx="0" cy="0"/>
        </a:xfrm>
      </p:grpSpPr>
      <p:grpSp>
        <p:nvGrpSpPr>
          <p:cNvPr id="72" name="Google Shape;72;p27"/>
          <p:cNvGrpSpPr/>
          <p:nvPr/>
        </p:nvGrpSpPr>
        <p:grpSpPr>
          <a:xfrm>
            <a:off x="-168000" y="396925"/>
            <a:ext cx="9480000" cy="4349650"/>
            <a:chOff x="-47150" y="401975"/>
            <a:chExt cx="9480000" cy="4349650"/>
          </a:xfrm>
        </p:grpSpPr>
        <p:cxnSp>
          <p:nvCxnSpPr>
            <p:cNvPr id="73" name="Google Shape;73;p27"/>
            <p:cNvCxnSpPr/>
            <p:nvPr/>
          </p:nvCxnSpPr>
          <p:spPr>
            <a:xfrm>
              <a:off x="-47150" y="401975"/>
              <a:ext cx="9480000" cy="0"/>
            </a:xfrm>
            <a:prstGeom prst="straightConnector1">
              <a:avLst/>
            </a:prstGeom>
            <a:noFill/>
            <a:ln w="9525" cap="flat" cmpd="sng">
              <a:solidFill>
                <a:schemeClr val="dk1"/>
              </a:solidFill>
              <a:prstDash val="solid"/>
              <a:round/>
              <a:headEnd type="none" w="sm" len="sm"/>
              <a:tailEnd type="none" w="sm" len="sm"/>
            </a:ln>
          </p:spPr>
        </p:cxnSp>
        <p:cxnSp>
          <p:nvCxnSpPr>
            <p:cNvPr id="74" name="Google Shape;74;p27"/>
            <p:cNvCxnSpPr/>
            <p:nvPr/>
          </p:nvCxnSpPr>
          <p:spPr>
            <a:xfrm>
              <a:off x="-47150" y="4751625"/>
              <a:ext cx="9480000" cy="0"/>
            </a:xfrm>
            <a:prstGeom prst="straightConnector1">
              <a:avLst/>
            </a:prstGeom>
            <a:noFill/>
            <a:ln w="9525" cap="flat" cmpd="sng">
              <a:solidFill>
                <a:schemeClr val="dk1"/>
              </a:solidFill>
              <a:prstDash val="solid"/>
              <a:round/>
              <a:headEnd type="none" w="sm" len="sm"/>
              <a:tailEnd type="none" w="sm" len="sm"/>
            </a:ln>
          </p:spPr>
        </p:cxnSp>
      </p:grpSp>
      <p:pic>
        <p:nvPicPr>
          <p:cNvPr id="75" name="Google Shape;75;p27"/>
          <p:cNvPicPr preferRelativeResize="0"/>
          <p:nvPr/>
        </p:nvPicPr>
        <p:blipFill rotWithShape="1">
          <a:blip r:embed="rId2">
            <a:alphaModFix amt="20000"/>
          </a:blip>
          <a:srcRect l="-140" t="7934" r="-159" b="7925"/>
          <a:stretch/>
        </p:blipFill>
        <p:spPr>
          <a:xfrm>
            <a:off x="-27525" y="0"/>
            <a:ext cx="9199048" cy="5143501"/>
          </a:xfrm>
          <a:prstGeom prst="rect">
            <a:avLst/>
          </a:prstGeom>
          <a:noFill/>
          <a:ln>
            <a:noFill/>
          </a:ln>
        </p:spPr>
      </p:pic>
      <p:sp>
        <p:nvSpPr>
          <p:cNvPr id="76" name="Google Shape;76;p27"/>
          <p:cNvSpPr txBox="1">
            <a:spLocks noGrp="1"/>
          </p:cNvSpPr>
          <p:nvPr>
            <p:ph type="subTitle" idx="1"/>
          </p:nvPr>
        </p:nvSpPr>
        <p:spPr>
          <a:xfrm>
            <a:off x="713309" y="1874520"/>
            <a:ext cx="2334300" cy="5760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77" name="Google Shape;77;p27"/>
          <p:cNvSpPr txBox="1">
            <a:spLocks noGrp="1"/>
          </p:cNvSpPr>
          <p:nvPr>
            <p:ph type="subTitle" idx="2"/>
          </p:nvPr>
        </p:nvSpPr>
        <p:spPr>
          <a:xfrm>
            <a:off x="3545835" y="1874520"/>
            <a:ext cx="2334300" cy="5760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78" name="Google Shape;78;p27"/>
          <p:cNvSpPr txBox="1">
            <a:spLocks noGrp="1"/>
          </p:cNvSpPr>
          <p:nvPr>
            <p:ph type="subTitle" idx="3"/>
          </p:nvPr>
        </p:nvSpPr>
        <p:spPr>
          <a:xfrm>
            <a:off x="713309" y="3547872"/>
            <a:ext cx="2334300" cy="5760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79" name="Google Shape;79;p27"/>
          <p:cNvSpPr txBox="1">
            <a:spLocks noGrp="1"/>
          </p:cNvSpPr>
          <p:nvPr>
            <p:ph type="subTitle" idx="4"/>
          </p:nvPr>
        </p:nvSpPr>
        <p:spPr>
          <a:xfrm>
            <a:off x="3545835" y="3547873"/>
            <a:ext cx="2334300" cy="5760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80" name="Google Shape;80;p27"/>
          <p:cNvSpPr txBox="1">
            <a:spLocks noGrp="1"/>
          </p:cNvSpPr>
          <p:nvPr>
            <p:ph type="title"/>
          </p:nvPr>
        </p:nvSpPr>
        <p:spPr>
          <a:xfrm>
            <a:off x="720000" y="445025"/>
            <a:ext cx="7704000" cy="5727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3300"/>
              <a:buNone/>
              <a:defRPr/>
            </a:lvl1pPr>
            <a:lvl2pPr lvl="1" algn="ctr">
              <a:lnSpc>
                <a:spcPct val="100000"/>
              </a:lnSpc>
              <a:spcBef>
                <a:spcPts val="0"/>
              </a:spcBef>
              <a:spcAft>
                <a:spcPts val="0"/>
              </a:spcAft>
              <a:buSzPts val="3300"/>
              <a:buNone/>
              <a:defRPr/>
            </a:lvl2pPr>
            <a:lvl3pPr lvl="2" algn="ctr">
              <a:lnSpc>
                <a:spcPct val="100000"/>
              </a:lnSpc>
              <a:spcBef>
                <a:spcPts val="0"/>
              </a:spcBef>
              <a:spcAft>
                <a:spcPts val="0"/>
              </a:spcAft>
              <a:buSzPts val="3300"/>
              <a:buNone/>
              <a:defRPr/>
            </a:lvl3pPr>
            <a:lvl4pPr lvl="3" algn="ctr">
              <a:lnSpc>
                <a:spcPct val="100000"/>
              </a:lnSpc>
              <a:spcBef>
                <a:spcPts val="0"/>
              </a:spcBef>
              <a:spcAft>
                <a:spcPts val="0"/>
              </a:spcAft>
              <a:buSzPts val="3300"/>
              <a:buNone/>
              <a:defRPr/>
            </a:lvl4pPr>
            <a:lvl5pPr lvl="4" algn="ctr">
              <a:lnSpc>
                <a:spcPct val="100000"/>
              </a:lnSpc>
              <a:spcBef>
                <a:spcPts val="0"/>
              </a:spcBef>
              <a:spcAft>
                <a:spcPts val="0"/>
              </a:spcAft>
              <a:buSzPts val="3300"/>
              <a:buNone/>
              <a:defRPr/>
            </a:lvl5pPr>
            <a:lvl6pPr lvl="5" algn="ctr">
              <a:lnSpc>
                <a:spcPct val="100000"/>
              </a:lnSpc>
              <a:spcBef>
                <a:spcPts val="0"/>
              </a:spcBef>
              <a:spcAft>
                <a:spcPts val="0"/>
              </a:spcAft>
              <a:buSzPts val="3300"/>
              <a:buNone/>
              <a:defRPr/>
            </a:lvl6pPr>
            <a:lvl7pPr lvl="6" algn="ctr">
              <a:lnSpc>
                <a:spcPct val="100000"/>
              </a:lnSpc>
              <a:spcBef>
                <a:spcPts val="0"/>
              </a:spcBef>
              <a:spcAft>
                <a:spcPts val="0"/>
              </a:spcAft>
              <a:buSzPts val="3300"/>
              <a:buNone/>
              <a:defRPr/>
            </a:lvl7pPr>
            <a:lvl8pPr lvl="7" algn="ctr">
              <a:lnSpc>
                <a:spcPct val="100000"/>
              </a:lnSpc>
              <a:spcBef>
                <a:spcPts val="0"/>
              </a:spcBef>
              <a:spcAft>
                <a:spcPts val="0"/>
              </a:spcAft>
              <a:buSzPts val="3300"/>
              <a:buNone/>
              <a:defRPr/>
            </a:lvl8pPr>
            <a:lvl9pPr lvl="8" algn="ctr">
              <a:lnSpc>
                <a:spcPct val="100000"/>
              </a:lnSpc>
              <a:spcBef>
                <a:spcPts val="0"/>
              </a:spcBef>
              <a:spcAft>
                <a:spcPts val="0"/>
              </a:spcAft>
              <a:buSzPts val="3300"/>
              <a:buNone/>
              <a:defRPr/>
            </a:lvl9pPr>
          </a:lstStyle>
          <a:p>
            <a:endParaRPr/>
          </a:p>
        </p:txBody>
      </p:sp>
      <p:sp>
        <p:nvSpPr>
          <p:cNvPr id="81" name="Google Shape;81;p27"/>
          <p:cNvSpPr txBox="1">
            <a:spLocks noGrp="1"/>
          </p:cNvSpPr>
          <p:nvPr>
            <p:ph type="subTitle" idx="5"/>
          </p:nvPr>
        </p:nvSpPr>
        <p:spPr>
          <a:xfrm>
            <a:off x="713215" y="1508760"/>
            <a:ext cx="2334300" cy="4299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2400"/>
              <a:buFont typeface="Cormorant Unicase"/>
              <a:buNone/>
              <a:defRPr sz="1800" b="1">
                <a:latin typeface="Cormorant Unicase"/>
                <a:ea typeface="Cormorant Unicase"/>
                <a:cs typeface="Cormorant Unicase"/>
                <a:sym typeface="Cormorant Unicase"/>
              </a:defRPr>
            </a:lvl1pPr>
            <a:lvl2pPr lvl="1"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2pPr>
            <a:lvl3pPr lvl="2"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3pPr>
            <a:lvl4pPr lvl="3"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4pPr>
            <a:lvl5pPr lvl="4"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5pPr>
            <a:lvl6pPr lvl="5"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6pPr>
            <a:lvl7pPr lvl="6"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7pPr>
            <a:lvl8pPr lvl="7"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8pPr>
            <a:lvl9pPr lvl="8"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9pPr>
          </a:lstStyle>
          <a:p>
            <a:endParaRPr/>
          </a:p>
        </p:txBody>
      </p:sp>
      <p:sp>
        <p:nvSpPr>
          <p:cNvPr id="82" name="Google Shape;82;p27"/>
          <p:cNvSpPr txBox="1">
            <a:spLocks noGrp="1"/>
          </p:cNvSpPr>
          <p:nvPr>
            <p:ph type="subTitle" idx="6"/>
          </p:nvPr>
        </p:nvSpPr>
        <p:spPr>
          <a:xfrm>
            <a:off x="713215" y="3182114"/>
            <a:ext cx="2334300" cy="4299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2400"/>
              <a:buFont typeface="Cormorant Unicase"/>
              <a:buNone/>
              <a:defRPr sz="1800" b="1">
                <a:latin typeface="Cormorant Unicase"/>
                <a:ea typeface="Cormorant Unicase"/>
                <a:cs typeface="Cormorant Unicase"/>
                <a:sym typeface="Cormorant Unicase"/>
              </a:defRPr>
            </a:lvl1pPr>
            <a:lvl2pPr lvl="1"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2pPr>
            <a:lvl3pPr lvl="2"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3pPr>
            <a:lvl4pPr lvl="3"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4pPr>
            <a:lvl5pPr lvl="4"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5pPr>
            <a:lvl6pPr lvl="5"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6pPr>
            <a:lvl7pPr lvl="6"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7pPr>
            <a:lvl8pPr lvl="7"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8pPr>
            <a:lvl9pPr lvl="8"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9pPr>
          </a:lstStyle>
          <a:p>
            <a:endParaRPr/>
          </a:p>
        </p:txBody>
      </p:sp>
      <p:sp>
        <p:nvSpPr>
          <p:cNvPr id="83" name="Google Shape;83;p27"/>
          <p:cNvSpPr txBox="1">
            <a:spLocks noGrp="1"/>
          </p:cNvSpPr>
          <p:nvPr>
            <p:ph type="subTitle" idx="7"/>
          </p:nvPr>
        </p:nvSpPr>
        <p:spPr>
          <a:xfrm>
            <a:off x="3545834" y="1508760"/>
            <a:ext cx="2334300" cy="4299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2400"/>
              <a:buFont typeface="Cormorant Unicase"/>
              <a:buNone/>
              <a:defRPr sz="1800" b="1">
                <a:latin typeface="Cormorant Unicase"/>
                <a:ea typeface="Cormorant Unicase"/>
                <a:cs typeface="Cormorant Unicase"/>
                <a:sym typeface="Cormorant Unicase"/>
              </a:defRPr>
            </a:lvl1pPr>
            <a:lvl2pPr lvl="1"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2pPr>
            <a:lvl3pPr lvl="2"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3pPr>
            <a:lvl4pPr lvl="3"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4pPr>
            <a:lvl5pPr lvl="4"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5pPr>
            <a:lvl6pPr lvl="5"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6pPr>
            <a:lvl7pPr lvl="6"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7pPr>
            <a:lvl8pPr lvl="7"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8pPr>
            <a:lvl9pPr lvl="8"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9pPr>
          </a:lstStyle>
          <a:p>
            <a:endParaRPr/>
          </a:p>
        </p:txBody>
      </p:sp>
      <p:sp>
        <p:nvSpPr>
          <p:cNvPr id="84" name="Google Shape;84;p27"/>
          <p:cNvSpPr txBox="1">
            <a:spLocks noGrp="1"/>
          </p:cNvSpPr>
          <p:nvPr>
            <p:ph type="subTitle" idx="8"/>
          </p:nvPr>
        </p:nvSpPr>
        <p:spPr>
          <a:xfrm>
            <a:off x="3545834" y="3182112"/>
            <a:ext cx="2334300" cy="4299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2400"/>
              <a:buFont typeface="Cormorant Unicase"/>
              <a:buNone/>
              <a:defRPr sz="1800" b="1">
                <a:latin typeface="Cormorant Unicase"/>
                <a:ea typeface="Cormorant Unicase"/>
                <a:cs typeface="Cormorant Unicase"/>
                <a:sym typeface="Cormorant Unicase"/>
              </a:defRPr>
            </a:lvl1pPr>
            <a:lvl2pPr lvl="1"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2pPr>
            <a:lvl3pPr lvl="2"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3pPr>
            <a:lvl4pPr lvl="3"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4pPr>
            <a:lvl5pPr lvl="4"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5pPr>
            <a:lvl6pPr lvl="5"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6pPr>
            <a:lvl7pPr lvl="6"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7pPr>
            <a:lvl8pPr lvl="7"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8pPr>
            <a:lvl9pPr lvl="8"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9pPr>
          </a:lstStyle>
          <a:p>
            <a:endParaRPr/>
          </a:p>
        </p:txBody>
      </p:sp>
      <p:pic>
        <p:nvPicPr>
          <p:cNvPr id="85" name="Google Shape;85;p27"/>
          <p:cNvPicPr preferRelativeResize="0"/>
          <p:nvPr/>
        </p:nvPicPr>
        <p:blipFill rotWithShape="1">
          <a:blip r:embed="rId3">
            <a:alphaModFix amt="20000"/>
          </a:blip>
          <a:srcRect l="23480" r="23475"/>
          <a:stretch/>
        </p:blipFill>
        <p:spPr>
          <a:xfrm>
            <a:off x="6486525" y="-1661225"/>
            <a:ext cx="3709350" cy="699330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86"/>
        <p:cNvGrpSpPr/>
        <p:nvPr/>
      </p:nvGrpSpPr>
      <p:grpSpPr>
        <a:xfrm>
          <a:off x="0" y="0"/>
          <a:ext cx="0" cy="0"/>
          <a:chOff x="0" y="0"/>
          <a:chExt cx="0" cy="0"/>
        </a:xfrm>
      </p:grpSpPr>
      <p:grpSp>
        <p:nvGrpSpPr>
          <p:cNvPr id="87" name="Google Shape;87;p28"/>
          <p:cNvGrpSpPr/>
          <p:nvPr/>
        </p:nvGrpSpPr>
        <p:grpSpPr>
          <a:xfrm>
            <a:off x="-168000" y="396925"/>
            <a:ext cx="9480000" cy="4349650"/>
            <a:chOff x="-47150" y="401975"/>
            <a:chExt cx="9480000" cy="4349650"/>
          </a:xfrm>
        </p:grpSpPr>
        <p:cxnSp>
          <p:nvCxnSpPr>
            <p:cNvPr id="88" name="Google Shape;88;p28"/>
            <p:cNvCxnSpPr/>
            <p:nvPr/>
          </p:nvCxnSpPr>
          <p:spPr>
            <a:xfrm>
              <a:off x="-47150" y="401975"/>
              <a:ext cx="9480000" cy="0"/>
            </a:xfrm>
            <a:prstGeom prst="straightConnector1">
              <a:avLst/>
            </a:prstGeom>
            <a:noFill/>
            <a:ln w="9525" cap="flat" cmpd="sng">
              <a:solidFill>
                <a:schemeClr val="dk1"/>
              </a:solidFill>
              <a:prstDash val="solid"/>
              <a:round/>
              <a:headEnd type="none" w="sm" len="sm"/>
              <a:tailEnd type="none" w="sm" len="sm"/>
            </a:ln>
          </p:spPr>
        </p:cxnSp>
        <p:cxnSp>
          <p:nvCxnSpPr>
            <p:cNvPr id="89" name="Google Shape;89;p28"/>
            <p:cNvCxnSpPr/>
            <p:nvPr/>
          </p:nvCxnSpPr>
          <p:spPr>
            <a:xfrm>
              <a:off x="-47150" y="4751625"/>
              <a:ext cx="9480000" cy="0"/>
            </a:xfrm>
            <a:prstGeom prst="straightConnector1">
              <a:avLst/>
            </a:prstGeom>
            <a:noFill/>
            <a:ln w="9525" cap="flat" cmpd="sng">
              <a:solidFill>
                <a:schemeClr val="dk1"/>
              </a:solidFill>
              <a:prstDash val="solid"/>
              <a:round/>
              <a:headEnd type="none" w="sm" len="sm"/>
              <a:tailEnd type="none" w="sm" len="sm"/>
            </a:ln>
          </p:spPr>
        </p:cxnSp>
      </p:grpSp>
      <p:pic>
        <p:nvPicPr>
          <p:cNvPr id="90" name="Google Shape;90;p28"/>
          <p:cNvPicPr preferRelativeResize="0"/>
          <p:nvPr/>
        </p:nvPicPr>
        <p:blipFill rotWithShape="1">
          <a:blip r:embed="rId2">
            <a:alphaModFix amt="20000"/>
          </a:blip>
          <a:srcRect l="-140" t="7934" r="-159" b="7925"/>
          <a:stretch/>
        </p:blipFill>
        <p:spPr>
          <a:xfrm>
            <a:off x="-27525" y="0"/>
            <a:ext cx="9199048" cy="5143501"/>
          </a:xfrm>
          <a:prstGeom prst="rect">
            <a:avLst/>
          </a:prstGeom>
          <a:noFill/>
          <a:ln>
            <a:noFill/>
          </a:ln>
        </p:spPr>
      </p:pic>
      <p:sp>
        <p:nvSpPr>
          <p:cNvPr id="91" name="Google Shape;91;p28"/>
          <p:cNvSpPr txBox="1">
            <a:spLocks noGrp="1"/>
          </p:cNvSpPr>
          <p:nvPr>
            <p:ph type="title"/>
          </p:nvPr>
        </p:nvSpPr>
        <p:spPr>
          <a:xfrm>
            <a:off x="1036350" y="798625"/>
            <a:ext cx="7071300" cy="13551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6000"/>
              <a:buNone/>
              <a:defRPr sz="6000"/>
            </a:lvl1pPr>
            <a:lvl2pPr lvl="1" algn="ctr">
              <a:lnSpc>
                <a:spcPct val="100000"/>
              </a:lnSpc>
              <a:spcBef>
                <a:spcPts val="0"/>
              </a:spcBef>
              <a:spcAft>
                <a:spcPts val="0"/>
              </a:spcAft>
              <a:buSzPts val="6000"/>
              <a:buNone/>
              <a:defRPr sz="6000"/>
            </a:lvl2pPr>
            <a:lvl3pPr lvl="2" algn="ctr">
              <a:lnSpc>
                <a:spcPct val="100000"/>
              </a:lnSpc>
              <a:spcBef>
                <a:spcPts val="0"/>
              </a:spcBef>
              <a:spcAft>
                <a:spcPts val="0"/>
              </a:spcAft>
              <a:buSzPts val="6000"/>
              <a:buNone/>
              <a:defRPr sz="6000"/>
            </a:lvl3pPr>
            <a:lvl4pPr lvl="3" algn="ctr">
              <a:lnSpc>
                <a:spcPct val="100000"/>
              </a:lnSpc>
              <a:spcBef>
                <a:spcPts val="0"/>
              </a:spcBef>
              <a:spcAft>
                <a:spcPts val="0"/>
              </a:spcAft>
              <a:buSzPts val="6000"/>
              <a:buNone/>
              <a:defRPr sz="6000"/>
            </a:lvl4pPr>
            <a:lvl5pPr lvl="4" algn="ctr">
              <a:lnSpc>
                <a:spcPct val="100000"/>
              </a:lnSpc>
              <a:spcBef>
                <a:spcPts val="0"/>
              </a:spcBef>
              <a:spcAft>
                <a:spcPts val="0"/>
              </a:spcAft>
              <a:buSzPts val="6000"/>
              <a:buNone/>
              <a:defRPr sz="6000"/>
            </a:lvl5pPr>
            <a:lvl6pPr lvl="5" algn="ctr">
              <a:lnSpc>
                <a:spcPct val="100000"/>
              </a:lnSpc>
              <a:spcBef>
                <a:spcPts val="0"/>
              </a:spcBef>
              <a:spcAft>
                <a:spcPts val="0"/>
              </a:spcAft>
              <a:buSzPts val="6000"/>
              <a:buNone/>
              <a:defRPr sz="6000"/>
            </a:lvl6pPr>
            <a:lvl7pPr lvl="6" algn="ctr">
              <a:lnSpc>
                <a:spcPct val="100000"/>
              </a:lnSpc>
              <a:spcBef>
                <a:spcPts val="0"/>
              </a:spcBef>
              <a:spcAft>
                <a:spcPts val="0"/>
              </a:spcAft>
              <a:buSzPts val="6000"/>
              <a:buNone/>
              <a:defRPr sz="6000"/>
            </a:lvl7pPr>
            <a:lvl8pPr lvl="7" algn="ctr">
              <a:lnSpc>
                <a:spcPct val="100000"/>
              </a:lnSpc>
              <a:spcBef>
                <a:spcPts val="0"/>
              </a:spcBef>
              <a:spcAft>
                <a:spcPts val="0"/>
              </a:spcAft>
              <a:buSzPts val="6000"/>
              <a:buNone/>
              <a:defRPr sz="6000"/>
            </a:lvl8pPr>
            <a:lvl9pPr lvl="8" algn="ctr">
              <a:lnSpc>
                <a:spcPct val="100000"/>
              </a:lnSpc>
              <a:spcBef>
                <a:spcPts val="0"/>
              </a:spcBef>
              <a:spcAft>
                <a:spcPts val="0"/>
              </a:spcAft>
              <a:buSzPts val="6000"/>
              <a:buNone/>
              <a:defRPr sz="6000"/>
            </a:lvl9pPr>
          </a:lstStyle>
          <a:p>
            <a:endParaRPr/>
          </a:p>
        </p:txBody>
      </p:sp>
      <p:pic>
        <p:nvPicPr>
          <p:cNvPr id="92" name="Google Shape;92;p28"/>
          <p:cNvPicPr preferRelativeResize="0"/>
          <p:nvPr/>
        </p:nvPicPr>
        <p:blipFill rotWithShape="1">
          <a:blip r:embed="rId3">
            <a:alphaModFix amt="20000"/>
          </a:blip>
          <a:srcRect l="21386" r="21385"/>
          <a:stretch/>
        </p:blipFill>
        <p:spPr>
          <a:xfrm>
            <a:off x="-1651300" y="-1414700"/>
            <a:ext cx="5091700" cy="8897350"/>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93"/>
        <p:cNvGrpSpPr/>
        <p:nvPr/>
      </p:nvGrpSpPr>
      <p:grpSpPr>
        <a:xfrm>
          <a:off x="0" y="0"/>
          <a:ext cx="0" cy="0"/>
          <a:chOff x="0" y="0"/>
          <a:chExt cx="0" cy="0"/>
        </a:xfrm>
      </p:grpSpPr>
      <p:sp>
        <p:nvSpPr>
          <p:cNvPr id="94" name="Google Shape;94;p29"/>
          <p:cNvSpPr>
            <a:spLocks noGrp="1"/>
          </p:cNvSpPr>
          <p:nvPr>
            <p:ph type="pic" idx="2"/>
          </p:nvPr>
        </p:nvSpPr>
        <p:spPr>
          <a:xfrm>
            <a:off x="0" y="0"/>
            <a:ext cx="9144000" cy="5143500"/>
          </a:xfrm>
          <a:prstGeom prst="rect">
            <a:avLst/>
          </a:prstGeom>
          <a:noFill/>
          <a:ln>
            <a:noFill/>
          </a:ln>
        </p:spPr>
      </p:sp>
      <p:sp>
        <p:nvSpPr>
          <p:cNvPr id="95" name="Google Shape;95;p29"/>
          <p:cNvSpPr txBox="1">
            <a:spLocks noGrp="1"/>
          </p:cNvSpPr>
          <p:nvPr>
            <p:ph type="title"/>
          </p:nvPr>
        </p:nvSpPr>
        <p:spPr>
          <a:xfrm>
            <a:off x="713225" y="3910025"/>
            <a:ext cx="2651700" cy="693900"/>
          </a:xfrm>
          <a:prstGeom prst="rect">
            <a:avLst/>
          </a:prstGeom>
          <a:solidFill>
            <a:schemeClr val="lt1"/>
          </a:solid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3300"/>
              <a:buNone/>
              <a:defRPr sz="1800"/>
            </a:lvl1pPr>
            <a:lvl2pPr lvl="1" algn="ctr">
              <a:lnSpc>
                <a:spcPct val="100000"/>
              </a:lnSpc>
              <a:spcBef>
                <a:spcPts val="0"/>
              </a:spcBef>
              <a:spcAft>
                <a:spcPts val="0"/>
              </a:spcAft>
              <a:buSzPts val="3300"/>
              <a:buNone/>
              <a:defRPr/>
            </a:lvl2pPr>
            <a:lvl3pPr lvl="2" algn="ctr">
              <a:lnSpc>
                <a:spcPct val="100000"/>
              </a:lnSpc>
              <a:spcBef>
                <a:spcPts val="0"/>
              </a:spcBef>
              <a:spcAft>
                <a:spcPts val="0"/>
              </a:spcAft>
              <a:buSzPts val="3300"/>
              <a:buNone/>
              <a:defRPr/>
            </a:lvl3pPr>
            <a:lvl4pPr lvl="3" algn="ctr">
              <a:lnSpc>
                <a:spcPct val="100000"/>
              </a:lnSpc>
              <a:spcBef>
                <a:spcPts val="0"/>
              </a:spcBef>
              <a:spcAft>
                <a:spcPts val="0"/>
              </a:spcAft>
              <a:buSzPts val="3300"/>
              <a:buNone/>
              <a:defRPr/>
            </a:lvl4pPr>
            <a:lvl5pPr lvl="4" algn="ctr">
              <a:lnSpc>
                <a:spcPct val="100000"/>
              </a:lnSpc>
              <a:spcBef>
                <a:spcPts val="0"/>
              </a:spcBef>
              <a:spcAft>
                <a:spcPts val="0"/>
              </a:spcAft>
              <a:buSzPts val="3300"/>
              <a:buNone/>
              <a:defRPr/>
            </a:lvl5pPr>
            <a:lvl6pPr lvl="5" algn="ctr">
              <a:lnSpc>
                <a:spcPct val="100000"/>
              </a:lnSpc>
              <a:spcBef>
                <a:spcPts val="0"/>
              </a:spcBef>
              <a:spcAft>
                <a:spcPts val="0"/>
              </a:spcAft>
              <a:buSzPts val="3300"/>
              <a:buNone/>
              <a:defRPr/>
            </a:lvl6pPr>
            <a:lvl7pPr lvl="6" algn="ctr">
              <a:lnSpc>
                <a:spcPct val="100000"/>
              </a:lnSpc>
              <a:spcBef>
                <a:spcPts val="0"/>
              </a:spcBef>
              <a:spcAft>
                <a:spcPts val="0"/>
              </a:spcAft>
              <a:buSzPts val="3300"/>
              <a:buNone/>
              <a:defRPr/>
            </a:lvl7pPr>
            <a:lvl8pPr lvl="7" algn="ctr">
              <a:lnSpc>
                <a:spcPct val="100000"/>
              </a:lnSpc>
              <a:spcBef>
                <a:spcPts val="0"/>
              </a:spcBef>
              <a:spcAft>
                <a:spcPts val="0"/>
              </a:spcAft>
              <a:buSzPts val="3300"/>
              <a:buNone/>
              <a:defRPr/>
            </a:lvl8pPr>
            <a:lvl9pPr lvl="8" algn="ctr">
              <a:lnSpc>
                <a:spcPct val="100000"/>
              </a:lnSpc>
              <a:spcBef>
                <a:spcPts val="0"/>
              </a:spcBef>
              <a:spcAft>
                <a:spcPts val="0"/>
              </a:spcAft>
              <a:buSzPts val="33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text ">
  <p:cSld name="CUSTOM_1">
    <p:spTree>
      <p:nvGrpSpPr>
        <p:cNvPr id="1" name="Shape 96"/>
        <p:cNvGrpSpPr/>
        <p:nvPr/>
      </p:nvGrpSpPr>
      <p:grpSpPr>
        <a:xfrm>
          <a:off x="0" y="0"/>
          <a:ext cx="0" cy="0"/>
          <a:chOff x="0" y="0"/>
          <a:chExt cx="0" cy="0"/>
        </a:xfrm>
      </p:grpSpPr>
      <p:grpSp>
        <p:nvGrpSpPr>
          <p:cNvPr id="97" name="Google Shape;97;p30"/>
          <p:cNvGrpSpPr/>
          <p:nvPr/>
        </p:nvGrpSpPr>
        <p:grpSpPr>
          <a:xfrm>
            <a:off x="-168000" y="396925"/>
            <a:ext cx="9480000" cy="4349650"/>
            <a:chOff x="-47150" y="401975"/>
            <a:chExt cx="9480000" cy="4349650"/>
          </a:xfrm>
        </p:grpSpPr>
        <p:cxnSp>
          <p:nvCxnSpPr>
            <p:cNvPr id="98" name="Google Shape;98;p30"/>
            <p:cNvCxnSpPr/>
            <p:nvPr/>
          </p:nvCxnSpPr>
          <p:spPr>
            <a:xfrm>
              <a:off x="-47150" y="401975"/>
              <a:ext cx="9480000" cy="0"/>
            </a:xfrm>
            <a:prstGeom prst="straightConnector1">
              <a:avLst/>
            </a:prstGeom>
            <a:noFill/>
            <a:ln w="9525" cap="flat" cmpd="sng">
              <a:solidFill>
                <a:schemeClr val="dk1"/>
              </a:solidFill>
              <a:prstDash val="solid"/>
              <a:round/>
              <a:headEnd type="none" w="sm" len="sm"/>
              <a:tailEnd type="none" w="sm" len="sm"/>
            </a:ln>
          </p:spPr>
        </p:cxnSp>
        <p:cxnSp>
          <p:nvCxnSpPr>
            <p:cNvPr id="99" name="Google Shape;99;p30"/>
            <p:cNvCxnSpPr/>
            <p:nvPr/>
          </p:nvCxnSpPr>
          <p:spPr>
            <a:xfrm>
              <a:off x="-47150" y="4751625"/>
              <a:ext cx="9480000" cy="0"/>
            </a:xfrm>
            <a:prstGeom prst="straightConnector1">
              <a:avLst/>
            </a:prstGeom>
            <a:noFill/>
            <a:ln w="9525" cap="flat" cmpd="sng">
              <a:solidFill>
                <a:schemeClr val="dk1"/>
              </a:solidFill>
              <a:prstDash val="solid"/>
              <a:round/>
              <a:headEnd type="none" w="sm" len="sm"/>
              <a:tailEnd type="none" w="sm" len="sm"/>
            </a:ln>
          </p:spPr>
        </p:cxnSp>
      </p:grpSp>
      <p:pic>
        <p:nvPicPr>
          <p:cNvPr id="100" name="Google Shape;100;p30"/>
          <p:cNvPicPr preferRelativeResize="0"/>
          <p:nvPr/>
        </p:nvPicPr>
        <p:blipFill rotWithShape="1">
          <a:blip r:embed="rId2">
            <a:alphaModFix amt="20000"/>
          </a:blip>
          <a:srcRect l="-140" t="7934" r="-159" b="7925"/>
          <a:stretch/>
        </p:blipFill>
        <p:spPr>
          <a:xfrm>
            <a:off x="-27525" y="0"/>
            <a:ext cx="9199048" cy="5143501"/>
          </a:xfrm>
          <a:prstGeom prst="rect">
            <a:avLst/>
          </a:prstGeom>
          <a:noFill/>
          <a:ln>
            <a:noFill/>
          </a:ln>
        </p:spPr>
      </p:pic>
      <p:sp>
        <p:nvSpPr>
          <p:cNvPr id="101" name="Google Shape;101;p30"/>
          <p:cNvSpPr txBox="1">
            <a:spLocks noGrp="1"/>
          </p:cNvSpPr>
          <p:nvPr>
            <p:ph type="subTitle" idx="1"/>
          </p:nvPr>
        </p:nvSpPr>
        <p:spPr>
          <a:xfrm>
            <a:off x="5961775" y="3068921"/>
            <a:ext cx="2469000" cy="10056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a:lvl1pPr>
            <a:lvl2pPr lvl="1" algn="r">
              <a:lnSpc>
                <a:spcPct val="100000"/>
              </a:lnSpc>
              <a:spcBef>
                <a:spcPts val="0"/>
              </a:spcBef>
              <a:spcAft>
                <a:spcPts val="0"/>
              </a:spcAft>
              <a:buSzPts val="1400"/>
              <a:buNone/>
              <a:defRPr/>
            </a:lvl2pPr>
            <a:lvl3pPr lvl="2" algn="r">
              <a:lnSpc>
                <a:spcPct val="100000"/>
              </a:lnSpc>
              <a:spcBef>
                <a:spcPts val="0"/>
              </a:spcBef>
              <a:spcAft>
                <a:spcPts val="0"/>
              </a:spcAft>
              <a:buSzPts val="1400"/>
              <a:buNone/>
              <a:defRPr/>
            </a:lvl3pPr>
            <a:lvl4pPr lvl="3" algn="r">
              <a:lnSpc>
                <a:spcPct val="100000"/>
              </a:lnSpc>
              <a:spcBef>
                <a:spcPts val="0"/>
              </a:spcBef>
              <a:spcAft>
                <a:spcPts val="0"/>
              </a:spcAft>
              <a:buSzPts val="1400"/>
              <a:buNone/>
              <a:defRPr/>
            </a:lvl4pPr>
            <a:lvl5pPr lvl="4" algn="r">
              <a:lnSpc>
                <a:spcPct val="100000"/>
              </a:lnSpc>
              <a:spcBef>
                <a:spcPts val="0"/>
              </a:spcBef>
              <a:spcAft>
                <a:spcPts val="0"/>
              </a:spcAft>
              <a:buSzPts val="1400"/>
              <a:buNone/>
              <a:defRPr/>
            </a:lvl5pPr>
            <a:lvl6pPr lvl="5" algn="r">
              <a:lnSpc>
                <a:spcPct val="100000"/>
              </a:lnSpc>
              <a:spcBef>
                <a:spcPts val="0"/>
              </a:spcBef>
              <a:spcAft>
                <a:spcPts val="0"/>
              </a:spcAft>
              <a:buSzPts val="1400"/>
              <a:buNone/>
              <a:defRPr/>
            </a:lvl6pPr>
            <a:lvl7pPr lvl="6" algn="r">
              <a:lnSpc>
                <a:spcPct val="100000"/>
              </a:lnSpc>
              <a:spcBef>
                <a:spcPts val="0"/>
              </a:spcBef>
              <a:spcAft>
                <a:spcPts val="0"/>
              </a:spcAft>
              <a:buSzPts val="1400"/>
              <a:buNone/>
              <a:defRPr/>
            </a:lvl7pPr>
            <a:lvl8pPr lvl="7" algn="r">
              <a:lnSpc>
                <a:spcPct val="100000"/>
              </a:lnSpc>
              <a:spcBef>
                <a:spcPts val="0"/>
              </a:spcBef>
              <a:spcAft>
                <a:spcPts val="0"/>
              </a:spcAft>
              <a:buSzPts val="1400"/>
              <a:buNone/>
              <a:defRPr/>
            </a:lvl8pPr>
            <a:lvl9pPr lvl="8" algn="r">
              <a:lnSpc>
                <a:spcPct val="100000"/>
              </a:lnSpc>
              <a:spcBef>
                <a:spcPts val="0"/>
              </a:spcBef>
              <a:spcAft>
                <a:spcPts val="0"/>
              </a:spcAft>
              <a:buSzPts val="1400"/>
              <a:buNone/>
              <a:defRPr/>
            </a:lvl9pPr>
          </a:lstStyle>
          <a:p>
            <a:endParaRPr/>
          </a:p>
        </p:txBody>
      </p:sp>
      <p:sp>
        <p:nvSpPr>
          <p:cNvPr id="102" name="Google Shape;102;p30"/>
          <p:cNvSpPr txBox="1">
            <a:spLocks noGrp="1"/>
          </p:cNvSpPr>
          <p:nvPr>
            <p:ph type="title"/>
          </p:nvPr>
        </p:nvSpPr>
        <p:spPr>
          <a:xfrm>
            <a:off x="715100" y="445025"/>
            <a:ext cx="7704000" cy="5727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3300"/>
              <a:buNone/>
              <a:defRPr/>
            </a:lvl1pPr>
            <a:lvl2pPr lvl="1" algn="r">
              <a:lnSpc>
                <a:spcPct val="100000"/>
              </a:lnSpc>
              <a:spcBef>
                <a:spcPts val="0"/>
              </a:spcBef>
              <a:spcAft>
                <a:spcPts val="0"/>
              </a:spcAft>
              <a:buSzPts val="3300"/>
              <a:buNone/>
              <a:defRPr/>
            </a:lvl2pPr>
            <a:lvl3pPr lvl="2" algn="r">
              <a:lnSpc>
                <a:spcPct val="100000"/>
              </a:lnSpc>
              <a:spcBef>
                <a:spcPts val="0"/>
              </a:spcBef>
              <a:spcAft>
                <a:spcPts val="0"/>
              </a:spcAft>
              <a:buSzPts val="3300"/>
              <a:buNone/>
              <a:defRPr/>
            </a:lvl3pPr>
            <a:lvl4pPr lvl="3" algn="r">
              <a:lnSpc>
                <a:spcPct val="100000"/>
              </a:lnSpc>
              <a:spcBef>
                <a:spcPts val="0"/>
              </a:spcBef>
              <a:spcAft>
                <a:spcPts val="0"/>
              </a:spcAft>
              <a:buSzPts val="3300"/>
              <a:buNone/>
              <a:defRPr/>
            </a:lvl4pPr>
            <a:lvl5pPr lvl="4" algn="r">
              <a:lnSpc>
                <a:spcPct val="100000"/>
              </a:lnSpc>
              <a:spcBef>
                <a:spcPts val="0"/>
              </a:spcBef>
              <a:spcAft>
                <a:spcPts val="0"/>
              </a:spcAft>
              <a:buSzPts val="3300"/>
              <a:buNone/>
              <a:defRPr/>
            </a:lvl5pPr>
            <a:lvl6pPr lvl="5" algn="r">
              <a:lnSpc>
                <a:spcPct val="100000"/>
              </a:lnSpc>
              <a:spcBef>
                <a:spcPts val="0"/>
              </a:spcBef>
              <a:spcAft>
                <a:spcPts val="0"/>
              </a:spcAft>
              <a:buSzPts val="3300"/>
              <a:buNone/>
              <a:defRPr/>
            </a:lvl6pPr>
            <a:lvl7pPr lvl="6" algn="r">
              <a:lnSpc>
                <a:spcPct val="100000"/>
              </a:lnSpc>
              <a:spcBef>
                <a:spcPts val="0"/>
              </a:spcBef>
              <a:spcAft>
                <a:spcPts val="0"/>
              </a:spcAft>
              <a:buSzPts val="3300"/>
              <a:buNone/>
              <a:defRPr/>
            </a:lvl7pPr>
            <a:lvl8pPr lvl="7" algn="r">
              <a:lnSpc>
                <a:spcPct val="100000"/>
              </a:lnSpc>
              <a:spcBef>
                <a:spcPts val="0"/>
              </a:spcBef>
              <a:spcAft>
                <a:spcPts val="0"/>
              </a:spcAft>
              <a:buSzPts val="3300"/>
              <a:buNone/>
              <a:defRPr/>
            </a:lvl8pPr>
            <a:lvl9pPr lvl="8" algn="r">
              <a:lnSpc>
                <a:spcPct val="100000"/>
              </a:lnSpc>
              <a:spcBef>
                <a:spcPts val="0"/>
              </a:spcBef>
              <a:spcAft>
                <a:spcPts val="0"/>
              </a:spcAft>
              <a:buSzPts val="3300"/>
              <a:buNone/>
              <a:defRPr/>
            </a:lvl9pPr>
          </a:lstStyle>
          <a:p>
            <a:endParaRPr/>
          </a:p>
        </p:txBody>
      </p:sp>
      <p:pic>
        <p:nvPicPr>
          <p:cNvPr id="103" name="Google Shape;103;p30"/>
          <p:cNvPicPr preferRelativeResize="0"/>
          <p:nvPr/>
        </p:nvPicPr>
        <p:blipFill rotWithShape="1">
          <a:blip r:embed="rId3">
            <a:alphaModFix amt="20000"/>
          </a:blip>
          <a:srcRect l="23480" r="23475"/>
          <a:stretch/>
        </p:blipFill>
        <p:spPr>
          <a:xfrm rot="10800000" flipH="1">
            <a:off x="6132275" y="-2861800"/>
            <a:ext cx="3709350" cy="6993300"/>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04"/>
        <p:cNvGrpSpPr/>
        <p:nvPr/>
      </p:nvGrpSpPr>
      <p:grpSpPr>
        <a:xfrm>
          <a:off x="0" y="0"/>
          <a:ext cx="0" cy="0"/>
          <a:chOff x="0" y="0"/>
          <a:chExt cx="0" cy="0"/>
        </a:xfrm>
      </p:grpSpPr>
      <p:grpSp>
        <p:nvGrpSpPr>
          <p:cNvPr id="105" name="Google Shape;105;p31"/>
          <p:cNvGrpSpPr/>
          <p:nvPr/>
        </p:nvGrpSpPr>
        <p:grpSpPr>
          <a:xfrm>
            <a:off x="-168000" y="396925"/>
            <a:ext cx="9480000" cy="4349650"/>
            <a:chOff x="-47150" y="401975"/>
            <a:chExt cx="9480000" cy="4349650"/>
          </a:xfrm>
        </p:grpSpPr>
        <p:cxnSp>
          <p:nvCxnSpPr>
            <p:cNvPr id="106" name="Google Shape;106;p31"/>
            <p:cNvCxnSpPr/>
            <p:nvPr/>
          </p:nvCxnSpPr>
          <p:spPr>
            <a:xfrm>
              <a:off x="-47150" y="401975"/>
              <a:ext cx="9480000" cy="0"/>
            </a:xfrm>
            <a:prstGeom prst="straightConnector1">
              <a:avLst/>
            </a:prstGeom>
            <a:noFill/>
            <a:ln w="9525" cap="flat" cmpd="sng">
              <a:solidFill>
                <a:schemeClr val="dk1"/>
              </a:solidFill>
              <a:prstDash val="solid"/>
              <a:round/>
              <a:headEnd type="none" w="sm" len="sm"/>
              <a:tailEnd type="none" w="sm" len="sm"/>
            </a:ln>
          </p:spPr>
        </p:cxnSp>
        <p:cxnSp>
          <p:nvCxnSpPr>
            <p:cNvPr id="107" name="Google Shape;107;p31"/>
            <p:cNvCxnSpPr/>
            <p:nvPr/>
          </p:nvCxnSpPr>
          <p:spPr>
            <a:xfrm>
              <a:off x="-47150" y="4751625"/>
              <a:ext cx="9480000" cy="0"/>
            </a:xfrm>
            <a:prstGeom prst="straightConnector1">
              <a:avLst/>
            </a:prstGeom>
            <a:noFill/>
            <a:ln w="9525" cap="flat" cmpd="sng">
              <a:solidFill>
                <a:schemeClr val="dk1"/>
              </a:solidFill>
              <a:prstDash val="solid"/>
              <a:round/>
              <a:headEnd type="none" w="sm" len="sm"/>
              <a:tailEnd type="none" w="sm" len="sm"/>
            </a:ln>
          </p:spPr>
        </p:cxnSp>
      </p:grpSp>
      <p:pic>
        <p:nvPicPr>
          <p:cNvPr id="108" name="Google Shape;108;p31"/>
          <p:cNvPicPr preferRelativeResize="0"/>
          <p:nvPr/>
        </p:nvPicPr>
        <p:blipFill rotWithShape="1">
          <a:blip r:embed="rId2">
            <a:alphaModFix amt="20000"/>
          </a:blip>
          <a:srcRect l="-140" t="7934" r="-159" b="7925"/>
          <a:stretch/>
        </p:blipFill>
        <p:spPr>
          <a:xfrm>
            <a:off x="-27525" y="0"/>
            <a:ext cx="9199048" cy="5143501"/>
          </a:xfrm>
          <a:prstGeom prst="rect">
            <a:avLst/>
          </a:prstGeom>
          <a:noFill/>
          <a:ln>
            <a:noFill/>
          </a:ln>
        </p:spPr>
      </p:pic>
      <p:sp>
        <p:nvSpPr>
          <p:cNvPr id="109" name="Google Shape;109;p31"/>
          <p:cNvSpPr txBox="1">
            <a:spLocks noGrp="1"/>
          </p:cNvSpPr>
          <p:nvPr>
            <p:ph type="title"/>
          </p:nvPr>
        </p:nvSpPr>
        <p:spPr>
          <a:xfrm>
            <a:off x="720000" y="445025"/>
            <a:ext cx="7704000" cy="5727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3300"/>
              <a:buNone/>
              <a:defRPr/>
            </a:lvl1pPr>
            <a:lvl2pPr lvl="1" algn="ctr">
              <a:lnSpc>
                <a:spcPct val="100000"/>
              </a:lnSpc>
              <a:spcBef>
                <a:spcPts val="0"/>
              </a:spcBef>
              <a:spcAft>
                <a:spcPts val="0"/>
              </a:spcAft>
              <a:buSzPts val="3300"/>
              <a:buNone/>
              <a:defRPr/>
            </a:lvl2pPr>
            <a:lvl3pPr lvl="2" algn="ctr">
              <a:lnSpc>
                <a:spcPct val="100000"/>
              </a:lnSpc>
              <a:spcBef>
                <a:spcPts val="0"/>
              </a:spcBef>
              <a:spcAft>
                <a:spcPts val="0"/>
              </a:spcAft>
              <a:buSzPts val="3300"/>
              <a:buNone/>
              <a:defRPr/>
            </a:lvl3pPr>
            <a:lvl4pPr lvl="3" algn="ctr">
              <a:lnSpc>
                <a:spcPct val="100000"/>
              </a:lnSpc>
              <a:spcBef>
                <a:spcPts val="0"/>
              </a:spcBef>
              <a:spcAft>
                <a:spcPts val="0"/>
              </a:spcAft>
              <a:buSzPts val="3300"/>
              <a:buNone/>
              <a:defRPr/>
            </a:lvl4pPr>
            <a:lvl5pPr lvl="4" algn="ctr">
              <a:lnSpc>
                <a:spcPct val="100000"/>
              </a:lnSpc>
              <a:spcBef>
                <a:spcPts val="0"/>
              </a:spcBef>
              <a:spcAft>
                <a:spcPts val="0"/>
              </a:spcAft>
              <a:buSzPts val="3300"/>
              <a:buNone/>
              <a:defRPr/>
            </a:lvl5pPr>
            <a:lvl6pPr lvl="5" algn="ctr">
              <a:lnSpc>
                <a:spcPct val="100000"/>
              </a:lnSpc>
              <a:spcBef>
                <a:spcPts val="0"/>
              </a:spcBef>
              <a:spcAft>
                <a:spcPts val="0"/>
              </a:spcAft>
              <a:buSzPts val="3300"/>
              <a:buNone/>
              <a:defRPr/>
            </a:lvl6pPr>
            <a:lvl7pPr lvl="6" algn="ctr">
              <a:lnSpc>
                <a:spcPct val="100000"/>
              </a:lnSpc>
              <a:spcBef>
                <a:spcPts val="0"/>
              </a:spcBef>
              <a:spcAft>
                <a:spcPts val="0"/>
              </a:spcAft>
              <a:buSzPts val="3300"/>
              <a:buNone/>
              <a:defRPr/>
            </a:lvl7pPr>
            <a:lvl8pPr lvl="7" algn="ctr">
              <a:lnSpc>
                <a:spcPct val="100000"/>
              </a:lnSpc>
              <a:spcBef>
                <a:spcPts val="0"/>
              </a:spcBef>
              <a:spcAft>
                <a:spcPts val="0"/>
              </a:spcAft>
              <a:buSzPts val="3300"/>
              <a:buNone/>
              <a:defRPr/>
            </a:lvl8pPr>
            <a:lvl9pPr lvl="8" algn="ctr">
              <a:lnSpc>
                <a:spcPct val="100000"/>
              </a:lnSpc>
              <a:spcBef>
                <a:spcPts val="0"/>
              </a:spcBef>
              <a:spcAft>
                <a:spcPts val="0"/>
              </a:spcAft>
              <a:buSzPts val="3300"/>
              <a:buNone/>
              <a:defRPr/>
            </a:lvl9pPr>
          </a:lstStyle>
          <a:p>
            <a:endParaRPr/>
          </a:p>
        </p:txBody>
      </p:sp>
      <p:sp>
        <p:nvSpPr>
          <p:cNvPr id="110" name="Google Shape;110;p31"/>
          <p:cNvSpPr txBox="1">
            <a:spLocks noGrp="1"/>
          </p:cNvSpPr>
          <p:nvPr>
            <p:ph type="body" idx="1"/>
          </p:nvPr>
        </p:nvSpPr>
        <p:spPr>
          <a:xfrm>
            <a:off x="720000" y="1152475"/>
            <a:ext cx="3812100" cy="3416400"/>
          </a:xfrm>
          <a:prstGeom prst="rect">
            <a:avLst/>
          </a:prstGeom>
          <a:noFill/>
          <a:ln>
            <a:noFill/>
          </a:ln>
        </p:spPr>
        <p:txBody>
          <a:bodyPr spcFirstLastPara="1" wrap="square" lIns="91425" tIns="91425" rIns="91425" bIns="91425" anchor="t" anchorCtr="0">
            <a:noAutofit/>
          </a:bodyPr>
          <a:lstStyle>
            <a:lvl1pPr marL="457200" lvl="0" indent="-342900" algn="l">
              <a:lnSpc>
                <a:spcPct val="100000"/>
              </a:lnSpc>
              <a:spcBef>
                <a:spcPts val="0"/>
              </a:spcBef>
              <a:spcAft>
                <a:spcPts val="0"/>
              </a:spcAft>
              <a:buClr>
                <a:schemeClr val="dk2"/>
              </a:buClr>
              <a:buSzPts val="1800"/>
              <a:buFont typeface="Darker Grotesque SemiBold"/>
              <a:buChar char="●"/>
              <a:defRPr>
                <a:solidFill>
                  <a:srgbClr val="434343"/>
                </a:solidFill>
              </a:defRPr>
            </a:lvl1pPr>
            <a:lvl2pPr marL="914400" lvl="1" indent="-317500" algn="l">
              <a:lnSpc>
                <a:spcPct val="115000"/>
              </a:lnSpc>
              <a:spcBef>
                <a:spcPts val="0"/>
              </a:spcBef>
              <a:spcAft>
                <a:spcPts val="0"/>
              </a:spcAft>
              <a:buClr>
                <a:srgbClr val="15325B"/>
              </a:buClr>
              <a:buSzPts val="1400"/>
              <a:buFont typeface="Darker Grotesque SemiBold"/>
              <a:buChar char="○"/>
              <a:defRPr>
                <a:solidFill>
                  <a:srgbClr val="434343"/>
                </a:solidFill>
              </a:defRPr>
            </a:lvl2pPr>
            <a:lvl3pPr marL="1371600" lvl="2" indent="-317500" algn="l">
              <a:lnSpc>
                <a:spcPct val="115000"/>
              </a:lnSpc>
              <a:spcBef>
                <a:spcPts val="0"/>
              </a:spcBef>
              <a:spcAft>
                <a:spcPts val="0"/>
              </a:spcAft>
              <a:buClr>
                <a:srgbClr val="15325B"/>
              </a:buClr>
              <a:buSzPts val="1400"/>
              <a:buFont typeface="Darker Grotesque SemiBold"/>
              <a:buChar char="■"/>
              <a:defRPr>
                <a:solidFill>
                  <a:srgbClr val="434343"/>
                </a:solidFill>
              </a:defRPr>
            </a:lvl3pPr>
            <a:lvl4pPr marL="1828800" lvl="3" indent="-317500" algn="l">
              <a:lnSpc>
                <a:spcPct val="115000"/>
              </a:lnSpc>
              <a:spcBef>
                <a:spcPts val="0"/>
              </a:spcBef>
              <a:spcAft>
                <a:spcPts val="0"/>
              </a:spcAft>
              <a:buClr>
                <a:srgbClr val="15325B"/>
              </a:buClr>
              <a:buSzPts val="1400"/>
              <a:buFont typeface="Darker Grotesque SemiBold"/>
              <a:buChar char="●"/>
              <a:defRPr>
                <a:solidFill>
                  <a:srgbClr val="434343"/>
                </a:solidFill>
              </a:defRPr>
            </a:lvl4pPr>
            <a:lvl5pPr marL="2286000" lvl="4" indent="-317500" algn="l">
              <a:lnSpc>
                <a:spcPct val="115000"/>
              </a:lnSpc>
              <a:spcBef>
                <a:spcPts val="0"/>
              </a:spcBef>
              <a:spcAft>
                <a:spcPts val="0"/>
              </a:spcAft>
              <a:buClr>
                <a:srgbClr val="15325B"/>
              </a:buClr>
              <a:buSzPts val="1400"/>
              <a:buFont typeface="Darker Grotesque SemiBold"/>
              <a:buChar char="○"/>
              <a:defRPr>
                <a:solidFill>
                  <a:srgbClr val="434343"/>
                </a:solidFill>
              </a:defRPr>
            </a:lvl5pPr>
            <a:lvl6pPr marL="2743200" lvl="5" indent="-317500" algn="l">
              <a:lnSpc>
                <a:spcPct val="115000"/>
              </a:lnSpc>
              <a:spcBef>
                <a:spcPts val="0"/>
              </a:spcBef>
              <a:spcAft>
                <a:spcPts val="0"/>
              </a:spcAft>
              <a:buClr>
                <a:srgbClr val="15325B"/>
              </a:buClr>
              <a:buSzPts val="1400"/>
              <a:buFont typeface="Darker Grotesque SemiBold"/>
              <a:buChar char="■"/>
              <a:defRPr>
                <a:solidFill>
                  <a:srgbClr val="434343"/>
                </a:solidFill>
              </a:defRPr>
            </a:lvl6pPr>
            <a:lvl7pPr marL="3200400" lvl="6" indent="-317500" algn="l">
              <a:lnSpc>
                <a:spcPct val="115000"/>
              </a:lnSpc>
              <a:spcBef>
                <a:spcPts val="0"/>
              </a:spcBef>
              <a:spcAft>
                <a:spcPts val="0"/>
              </a:spcAft>
              <a:buClr>
                <a:srgbClr val="15325B"/>
              </a:buClr>
              <a:buSzPts val="1400"/>
              <a:buFont typeface="Darker Grotesque SemiBold"/>
              <a:buChar char="●"/>
              <a:defRPr>
                <a:solidFill>
                  <a:srgbClr val="434343"/>
                </a:solidFill>
              </a:defRPr>
            </a:lvl7pPr>
            <a:lvl8pPr marL="3657600" lvl="7" indent="-317500" algn="l">
              <a:lnSpc>
                <a:spcPct val="115000"/>
              </a:lnSpc>
              <a:spcBef>
                <a:spcPts val="0"/>
              </a:spcBef>
              <a:spcAft>
                <a:spcPts val="0"/>
              </a:spcAft>
              <a:buClr>
                <a:srgbClr val="15325B"/>
              </a:buClr>
              <a:buSzPts val="1400"/>
              <a:buFont typeface="Darker Grotesque SemiBold"/>
              <a:buChar char="○"/>
              <a:defRPr>
                <a:solidFill>
                  <a:srgbClr val="434343"/>
                </a:solidFill>
              </a:defRPr>
            </a:lvl8pPr>
            <a:lvl9pPr marL="4114800" lvl="8" indent="-317500" algn="l">
              <a:lnSpc>
                <a:spcPct val="115000"/>
              </a:lnSpc>
              <a:spcBef>
                <a:spcPts val="0"/>
              </a:spcBef>
              <a:spcAft>
                <a:spcPts val="0"/>
              </a:spcAft>
              <a:buClr>
                <a:srgbClr val="15325B"/>
              </a:buClr>
              <a:buSzPts val="1400"/>
              <a:buFont typeface="Darker Grotesque SemiBold"/>
              <a:buChar char="■"/>
              <a:defRPr>
                <a:solidFill>
                  <a:srgbClr val="434343"/>
                </a:solidFill>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11"/>
        <p:cNvGrpSpPr/>
        <p:nvPr/>
      </p:nvGrpSpPr>
      <p:grpSpPr>
        <a:xfrm>
          <a:off x="0" y="0"/>
          <a:ext cx="0" cy="0"/>
          <a:chOff x="0" y="0"/>
          <a:chExt cx="0" cy="0"/>
        </a:xfrm>
      </p:grpSpPr>
      <p:grpSp>
        <p:nvGrpSpPr>
          <p:cNvPr id="112" name="Google Shape;112;p32"/>
          <p:cNvGrpSpPr/>
          <p:nvPr/>
        </p:nvGrpSpPr>
        <p:grpSpPr>
          <a:xfrm>
            <a:off x="-168000" y="396925"/>
            <a:ext cx="9480000" cy="4349650"/>
            <a:chOff x="-47150" y="401975"/>
            <a:chExt cx="9480000" cy="4349650"/>
          </a:xfrm>
        </p:grpSpPr>
        <p:cxnSp>
          <p:nvCxnSpPr>
            <p:cNvPr id="113" name="Google Shape;113;p32"/>
            <p:cNvCxnSpPr/>
            <p:nvPr/>
          </p:nvCxnSpPr>
          <p:spPr>
            <a:xfrm>
              <a:off x="-47150" y="401975"/>
              <a:ext cx="9480000" cy="0"/>
            </a:xfrm>
            <a:prstGeom prst="straightConnector1">
              <a:avLst/>
            </a:prstGeom>
            <a:noFill/>
            <a:ln w="9525" cap="flat" cmpd="sng">
              <a:solidFill>
                <a:schemeClr val="dk1"/>
              </a:solidFill>
              <a:prstDash val="solid"/>
              <a:round/>
              <a:headEnd type="none" w="sm" len="sm"/>
              <a:tailEnd type="none" w="sm" len="sm"/>
            </a:ln>
          </p:spPr>
        </p:cxnSp>
        <p:cxnSp>
          <p:nvCxnSpPr>
            <p:cNvPr id="114" name="Google Shape;114;p32"/>
            <p:cNvCxnSpPr/>
            <p:nvPr/>
          </p:nvCxnSpPr>
          <p:spPr>
            <a:xfrm>
              <a:off x="-47150" y="4751625"/>
              <a:ext cx="9480000" cy="0"/>
            </a:xfrm>
            <a:prstGeom prst="straightConnector1">
              <a:avLst/>
            </a:prstGeom>
            <a:noFill/>
            <a:ln w="9525" cap="flat" cmpd="sng">
              <a:solidFill>
                <a:schemeClr val="dk1"/>
              </a:solidFill>
              <a:prstDash val="solid"/>
              <a:round/>
              <a:headEnd type="none" w="sm" len="sm"/>
              <a:tailEnd type="none" w="sm" len="sm"/>
            </a:ln>
          </p:spPr>
        </p:cxnSp>
      </p:grpSp>
      <p:pic>
        <p:nvPicPr>
          <p:cNvPr id="115" name="Google Shape;115;p32"/>
          <p:cNvPicPr preferRelativeResize="0"/>
          <p:nvPr/>
        </p:nvPicPr>
        <p:blipFill rotWithShape="1">
          <a:blip r:embed="rId2">
            <a:alphaModFix amt="20000"/>
          </a:blip>
          <a:srcRect l="-140" t="7934" r="-159" b="7925"/>
          <a:stretch/>
        </p:blipFill>
        <p:spPr>
          <a:xfrm>
            <a:off x="-27525" y="0"/>
            <a:ext cx="9199048" cy="5143501"/>
          </a:xfrm>
          <a:prstGeom prst="rect">
            <a:avLst/>
          </a:prstGeom>
          <a:noFill/>
          <a:ln>
            <a:noFill/>
          </a:ln>
        </p:spPr>
      </p:pic>
      <p:sp>
        <p:nvSpPr>
          <p:cNvPr id="116" name="Google Shape;116;p32"/>
          <p:cNvSpPr txBox="1">
            <a:spLocks noGrp="1"/>
          </p:cNvSpPr>
          <p:nvPr>
            <p:ph type="title"/>
          </p:nvPr>
        </p:nvSpPr>
        <p:spPr>
          <a:xfrm>
            <a:off x="720000" y="445025"/>
            <a:ext cx="7704000" cy="5727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3300"/>
              <a:buNone/>
              <a:defRPr/>
            </a:lvl1pPr>
            <a:lvl2pPr lvl="1" algn="ctr">
              <a:lnSpc>
                <a:spcPct val="100000"/>
              </a:lnSpc>
              <a:spcBef>
                <a:spcPts val="0"/>
              </a:spcBef>
              <a:spcAft>
                <a:spcPts val="0"/>
              </a:spcAft>
              <a:buSzPts val="3300"/>
              <a:buNone/>
              <a:defRPr/>
            </a:lvl2pPr>
            <a:lvl3pPr lvl="2" algn="ctr">
              <a:lnSpc>
                <a:spcPct val="100000"/>
              </a:lnSpc>
              <a:spcBef>
                <a:spcPts val="0"/>
              </a:spcBef>
              <a:spcAft>
                <a:spcPts val="0"/>
              </a:spcAft>
              <a:buSzPts val="3300"/>
              <a:buNone/>
              <a:defRPr/>
            </a:lvl3pPr>
            <a:lvl4pPr lvl="3" algn="ctr">
              <a:lnSpc>
                <a:spcPct val="100000"/>
              </a:lnSpc>
              <a:spcBef>
                <a:spcPts val="0"/>
              </a:spcBef>
              <a:spcAft>
                <a:spcPts val="0"/>
              </a:spcAft>
              <a:buSzPts val="3300"/>
              <a:buNone/>
              <a:defRPr/>
            </a:lvl4pPr>
            <a:lvl5pPr lvl="4" algn="ctr">
              <a:lnSpc>
                <a:spcPct val="100000"/>
              </a:lnSpc>
              <a:spcBef>
                <a:spcPts val="0"/>
              </a:spcBef>
              <a:spcAft>
                <a:spcPts val="0"/>
              </a:spcAft>
              <a:buSzPts val="3300"/>
              <a:buNone/>
              <a:defRPr/>
            </a:lvl5pPr>
            <a:lvl6pPr lvl="5" algn="ctr">
              <a:lnSpc>
                <a:spcPct val="100000"/>
              </a:lnSpc>
              <a:spcBef>
                <a:spcPts val="0"/>
              </a:spcBef>
              <a:spcAft>
                <a:spcPts val="0"/>
              </a:spcAft>
              <a:buSzPts val="3300"/>
              <a:buNone/>
              <a:defRPr/>
            </a:lvl6pPr>
            <a:lvl7pPr lvl="6" algn="ctr">
              <a:lnSpc>
                <a:spcPct val="100000"/>
              </a:lnSpc>
              <a:spcBef>
                <a:spcPts val="0"/>
              </a:spcBef>
              <a:spcAft>
                <a:spcPts val="0"/>
              </a:spcAft>
              <a:buSzPts val="3300"/>
              <a:buNone/>
              <a:defRPr/>
            </a:lvl7pPr>
            <a:lvl8pPr lvl="7" algn="ctr">
              <a:lnSpc>
                <a:spcPct val="100000"/>
              </a:lnSpc>
              <a:spcBef>
                <a:spcPts val="0"/>
              </a:spcBef>
              <a:spcAft>
                <a:spcPts val="0"/>
              </a:spcAft>
              <a:buSzPts val="3300"/>
              <a:buNone/>
              <a:defRPr/>
            </a:lvl8pPr>
            <a:lvl9pPr lvl="8" algn="ctr">
              <a:lnSpc>
                <a:spcPct val="100000"/>
              </a:lnSpc>
              <a:spcBef>
                <a:spcPts val="0"/>
              </a:spcBef>
              <a:spcAft>
                <a:spcPts val="0"/>
              </a:spcAft>
              <a:buSzPts val="3300"/>
              <a:buNone/>
              <a:defRPr/>
            </a:lvl9pPr>
          </a:lstStyle>
          <a:p>
            <a:endParaRPr/>
          </a:p>
        </p:txBody>
      </p:sp>
      <p:sp>
        <p:nvSpPr>
          <p:cNvPr id="117" name="Google Shape;117;p32"/>
          <p:cNvSpPr txBox="1">
            <a:spLocks noGrp="1"/>
          </p:cNvSpPr>
          <p:nvPr>
            <p:ph type="body" idx="1"/>
          </p:nvPr>
        </p:nvSpPr>
        <p:spPr>
          <a:xfrm>
            <a:off x="726450" y="1907375"/>
            <a:ext cx="3824100" cy="2151900"/>
          </a:xfrm>
          <a:prstGeom prst="rect">
            <a:avLst/>
          </a:prstGeom>
          <a:noFill/>
          <a:ln>
            <a:noFill/>
          </a:ln>
        </p:spPr>
        <p:txBody>
          <a:bodyPr spcFirstLastPara="1" wrap="square" lIns="91425" tIns="91425" rIns="91425" bIns="91425" anchor="t" anchorCtr="0">
            <a:noAutofit/>
          </a:bodyPr>
          <a:lstStyle>
            <a:lvl1pPr marL="457200" lvl="0" indent="-317500" algn="l">
              <a:lnSpc>
                <a:spcPct val="100000"/>
              </a:lnSpc>
              <a:spcBef>
                <a:spcPts val="0"/>
              </a:spcBef>
              <a:spcAft>
                <a:spcPts val="0"/>
              </a:spcAft>
              <a:buSzPts val="1400"/>
              <a:buChar char="●"/>
              <a:defRPr sz="1400"/>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18" name="Google Shape;118;p32"/>
          <p:cNvSpPr>
            <a:spLocks noGrp="1"/>
          </p:cNvSpPr>
          <p:nvPr>
            <p:ph type="pic" idx="2"/>
          </p:nvPr>
        </p:nvSpPr>
        <p:spPr>
          <a:xfrm>
            <a:off x="4976975" y="1352275"/>
            <a:ext cx="2927400" cy="3394500"/>
          </a:xfrm>
          <a:prstGeom prst="rect">
            <a:avLst/>
          </a:prstGeom>
          <a:noFill/>
          <a:ln w="9525" cap="flat" cmpd="sng">
            <a:solidFill>
              <a:schemeClr val="dk1"/>
            </a:solidFill>
            <a:prstDash val="solid"/>
            <a:round/>
            <a:headEnd type="none" w="sm" len="sm"/>
            <a:tailEnd type="none" w="sm" len="sm"/>
          </a:ln>
        </p:spPr>
      </p:sp>
      <p:pic>
        <p:nvPicPr>
          <p:cNvPr id="119" name="Google Shape;119;p32"/>
          <p:cNvPicPr preferRelativeResize="0"/>
          <p:nvPr/>
        </p:nvPicPr>
        <p:blipFill rotWithShape="1">
          <a:blip r:embed="rId3">
            <a:alphaModFix amt="20000"/>
          </a:blip>
          <a:srcRect l="23480" r="23475"/>
          <a:stretch/>
        </p:blipFill>
        <p:spPr>
          <a:xfrm>
            <a:off x="-1508825" y="-819925"/>
            <a:ext cx="3709350" cy="6993300"/>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ext 1">
  <p:cSld name="TITLE_AND_BODY_1_1">
    <p:spTree>
      <p:nvGrpSpPr>
        <p:cNvPr id="1" name="Shape 120"/>
        <p:cNvGrpSpPr/>
        <p:nvPr/>
      </p:nvGrpSpPr>
      <p:grpSpPr>
        <a:xfrm>
          <a:off x="0" y="0"/>
          <a:ext cx="0" cy="0"/>
          <a:chOff x="0" y="0"/>
          <a:chExt cx="0" cy="0"/>
        </a:xfrm>
      </p:grpSpPr>
      <p:grpSp>
        <p:nvGrpSpPr>
          <p:cNvPr id="121" name="Google Shape;121;p33"/>
          <p:cNvGrpSpPr/>
          <p:nvPr/>
        </p:nvGrpSpPr>
        <p:grpSpPr>
          <a:xfrm>
            <a:off x="-168000" y="396925"/>
            <a:ext cx="9480000" cy="4349650"/>
            <a:chOff x="-47150" y="401975"/>
            <a:chExt cx="9480000" cy="4349650"/>
          </a:xfrm>
        </p:grpSpPr>
        <p:cxnSp>
          <p:nvCxnSpPr>
            <p:cNvPr id="122" name="Google Shape;122;p33"/>
            <p:cNvCxnSpPr/>
            <p:nvPr/>
          </p:nvCxnSpPr>
          <p:spPr>
            <a:xfrm>
              <a:off x="-47150" y="401975"/>
              <a:ext cx="9480000" cy="0"/>
            </a:xfrm>
            <a:prstGeom prst="straightConnector1">
              <a:avLst/>
            </a:prstGeom>
            <a:noFill/>
            <a:ln w="9525" cap="flat" cmpd="sng">
              <a:solidFill>
                <a:schemeClr val="dk1"/>
              </a:solidFill>
              <a:prstDash val="solid"/>
              <a:round/>
              <a:headEnd type="none" w="sm" len="sm"/>
              <a:tailEnd type="none" w="sm" len="sm"/>
            </a:ln>
          </p:spPr>
        </p:cxnSp>
        <p:cxnSp>
          <p:nvCxnSpPr>
            <p:cNvPr id="123" name="Google Shape;123;p33"/>
            <p:cNvCxnSpPr/>
            <p:nvPr/>
          </p:nvCxnSpPr>
          <p:spPr>
            <a:xfrm>
              <a:off x="-47150" y="4751625"/>
              <a:ext cx="9480000" cy="0"/>
            </a:xfrm>
            <a:prstGeom prst="straightConnector1">
              <a:avLst/>
            </a:prstGeom>
            <a:noFill/>
            <a:ln w="9525" cap="flat" cmpd="sng">
              <a:solidFill>
                <a:schemeClr val="dk1"/>
              </a:solidFill>
              <a:prstDash val="solid"/>
              <a:round/>
              <a:headEnd type="none" w="sm" len="sm"/>
              <a:tailEnd type="none" w="sm" len="sm"/>
            </a:ln>
          </p:spPr>
        </p:cxnSp>
      </p:grpSp>
      <p:pic>
        <p:nvPicPr>
          <p:cNvPr id="124" name="Google Shape;124;p33"/>
          <p:cNvPicPr preferRelativeResize="0"/>
          <p:nvPr/>
        </p:nvPicPr>
        <p:blipFill rotWithShape="1">
          <a:blip r:embed="rId2">
            <a:alphaModFix amt="20000"/>
          </a:blip>
          <a:srcRect l="-140" t="7934" r="-159" b="7925"/>
          <a:stretch/>
        </p:blipFill>
        <p:spPr>
          <a:xfrm>
            <a:off x="-27525" y="0"/>
            <a:ext cx="9199048" cy="5143501"/>
          </a:xfrm>
          <a:prstGeom prst="rect">
            <a:avLst/>
          </a:prstGeom>
          <a:noFill/>
          <a:ln>
            <a:noFill/>
          </a:ln>
        </p:spPr>
      </p:pic>
      <p:sp>
        <p:nvSpPr>
          <p:cNvPr id="125" name="Google Shape;125;p33"/>
          <p:cNvSpPr txBox="1">
            <a:spLocks noGrp="1"/>
          </p:cNvSpPr>
          <p:nvPr>
            <p:ph type="title"/>
          </p:nvPr>
        </p:nvSpPr>
        <p:spPr>
          <a:xfrm>
            <a:off x="720000" y="445025"/>
            <a:ext cx="7704000" cy="5727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3300"/>
              <a:buNone/>
              <a:defRPr/>
            </a:lvl1pPr>
            <a:lvl2pPr lvl="1" algn="ctr">
              <a:lnSpc>
                <a:spcPct val="100000"/>
              </a:lnSpc>
              <a:spcBef>
                <a:spcPts val="0"/>
              </a:spcBef>
              <a:spcAft>
                <a:spcPts val="0"/>
              </a:spcAft>
              <a:buSzPts val="3300"/>
              <a:buNone/>
              <a:defRPr/>
            </a:lvl2pPr>
            <a:lvl3pPr lvl="2" algn="ctr">
              <a:lnSpc>
                <a:spcPct val="100000"/>
              </a:lnSpc>
              <a:spcBef>
                <a:spcPts val="0"/>
              </a:spcBef>
              <a:spcAft>
                <a:spcPts val="0"/>
              </a:spcAft>
              <a:buSzPts val="3300"/>
              <a:buNone/>
              <a:defRPr/>
            </a:lvl3pPr>
            <a:lvl4pPr lvl="3" algn="ctr">
              <a:lnSpc>
                <a:spcPct val="100000"/>
              </a:lnSpc>
              <a:spcBef>
                <a:spcPts val="0"/>
              </a:spcBef>
              <a:spcAft>
                <a:spcPts val="0"/>
              </a:spcAft>
              <a:buSzPts val="3300"/>
              <a:buNone/>
              <a:defRPr/>
            </a:lvl4pPr>
            <a:lvl5pPr lvl="4" algn="ctr">
              <a:lnSpc>
                <a:spcPct val="100000"/>
              </a:lnSpc>
              <a:spcBef>
                <a:spcPts val="0"/>
              </a:spcBef>
              <a:spcAft>
                <a:spcPts val="0"/>
              </a:spcAft>
              <a:buSzPts val="3300"/>
              <a:buNone/>
              <a:defRPr/>
            </a:lvl5pPr>
            <a:lvl6pPr lvl="5" algn="ctr">
              <a:lnSpc>
                <a:spcPct val="100000"/>
              </a:lnSpc>
              <a:spcBef>
                <a:spcPts val="0"/>
              </a:spcBef>
              <a:spcAft>
                <a:spcPts val="0"/>
              </a:spcAft>
              <a:buSzPts val="3300"/>
              <a:buNone/>
              <a:defRPr/>
            </a:lvl6pPr>
            <a:lvl7pPr lvl="6" algn="ctr">
              <a:lnSpc>
                <a:spcPct val="100000"/>
              </a:lnSpc>
              <a:spcBef>
                <a:spcPts val="0"/>
              </a:spcBef>
              <a:spcAft>
                <a:spcPts val="0"/>
              </a:spcAft>
              <a:buSzPts val="3300"/>
              <a:buNone/>
              <a:defRPr/>
            </a:lvl7pPr>
            <a:lvl8pPr lvl="7" algn="ctr">
              <a:lnSpc>
                <a:spcPct val="100000"/>
              </a:lnSpc>
              <a:spcBef>
                <a:spcPts val="0"/>
              </a:spcBef>
              <a:spcAft>
                <a:spcPts val="0"/>
              </a:spcAft>
              <a:buSzPts val="3300"/>
              <a:buNone/>
              <a:defRPr/>
            </a:lvl8pPr>
            <a:lvl9pPr lvl="8" algn="ctr">
              <a:lnSpc>
                <a:spcPct val="100000"/>
              </a:lnSpc>
              <a:spcBef>
                <a:spcPts val="0"/>
              </a:spcBef>
              <a:spcAft>
                <a:spcPts val="0"/>
              </a:spcAft>
              <a:buSzPts val="3300"/>
              <a:buNone/>
              <a:defRPr/>
            </a:lvl9pPr>
          </a:lstStyle>
          <a:p>
            <a:endParaRPr/>
          </a:p>
        </p:txBody>
      </p:sp>
      <p:sp>
        <p:nvSpPr>
          <p:cNvPr id="126" name="Google Shape;126;p33"/>
          <p:cNvSpPr txBox="1">
            <a:spLocks noGrp="1"/>
          </p:cNvSpPr>
          <p:nvPr>
            <p:ph type="body" idx="1"/>
          </p:nvPr>
        </p:nvSpPr>
        <p:spPr>
          <a:xfrm>
            <a:off x="720000" y="1152475"/>
            <a:ext cx="7704000" cy="3451500"/>
          </a:xfrm>
          <a:prstGeom prst="rect">
            <a:avLst/>
          </a:prstGeom>
          <a:noFill/>
          <a:ln>
            <a:noFill/>
          </a:ln>
        </p:spPr>
        <p:txBody>
          <a:bodyPr spcFirstLastPara="1" wrap="square" lIns="91425" tIns="91425" rIns="91425" bIns="91425" anchor="t" anchorCtr="0">
            <a:noAutofit/>
          </a:bodyPr>
          <a:lstStyle>
            <a:lvl1pPr marL="457200" lvl="0" indent="-317500" algn="l">
              <a:lnSpc>
                <a:spcPct val="100000"/>
              </a:lnSpc>
              <a:spcBef>
                <a:spcPts val="0"/>
              </a:spcBef>
              <a:spcAft>
                <a:spcPts val="0"/>
              </a:spcAft>
              <a:buClr>
                <a:schemeClr val="dk2"/>
              </a:buClr>
              <a:buSzPts val="1400"/>
              <a:buFont typeface="Darker Grotesque SemiBold"/>
              <a:buChar char="●"/>
              <a:defRPr/>
            </a:lvl1pPr>
            <a:lvl2pPr marL="914400" lvl="1" indent="-317500" algn="l">
              <a:lnSpc>
                <a:spcPct val="115000"/>
              </a:lnSpc>
              <a:spcBef>
                <a:spcPts val="0"/>
              </a:spcBef>
              <a:spcAft>
                <a:spcPts val="0"/>
              </a:spcAft>
              <a:buSzPts val="1400"/>
              <a:buFont typeface="Darker Grotesque SemiBold"/>
              <a:buChar char="○"/>
              <a:defRPr/>
            </a:lvl2pPr>
            <a:lvl3pPr marL="1371600" lvl="2" indent="-317500" algn="l">
              <a:lnSpc>
                <a:spcPct val="115000"/>
              </a:lnSpc>
              <a:spcBef>
                <a:spcPts val="0"/>
              </a:spcBef>
              <a:spcAft>
                <a:spcPts val="0"/>
              </a:spcAft>
              <a:buSzPts val="1400"/>
              <a:buFont typeface="Darker Grotesque SemiBold"/>
              <a:buChar char="■"/>
              <a:defRPr/>
            </a:lvl3pPr>
            <a:lvl4pPr marL="1828800" lvl="3" indent="-317500" algn="l">
              <a:lnSpc>
                <a:spcPct val="115000"/>
              </a:lnSpc>
              <a:spcBef>
                <a:spcPts val="0"/>
              </a:spcBef>
              <a:spcAft>
                <a:spcPts val="0"/>
              </a:spcAft>
              <a:buSzPts val="1400"/>
              <a:buFont typeface="Darker Grotesque SemiBold"/>
              <a:buChar char="●"/>
              <a:defRPr/>
            </a:lvl4pPr>
            <a:lvl5pPr marL="2286000" lvl="4" indent="-317500" algn="l">
              <a:lnSpc>
                <a:spcPct val="115000"/>
              </a:lnSpc>
              <a:spcBef>
                <a:spcPts val="0"/>
              </a:spcBef>
              <a:spcAft>
                <a:spcPts val="0"/>
              </a:spcAft>
              <a:buSzPts val="1400"/>
              <a:buFont typeface="Darker Grotesque SemiBold"/>
              <a:buChar char="○"/>
              <a:defRPr/>
            </a:lvl5pPr>
            <a:lvl6pPr marL="2743200" lvl="5" indent="-317500" algn="l">
              <a:lnSpc>
                <a:spcPct val="115000"/>
              </a:lnSpc>
              <a:spcBef>
                <a:spcPts val="0"/>
              </a:spcBef>
              <a:spcAft>
                <a:spcPts val="0"/>
              </a:spcAft>
              <a:buSzPts val="1400"/>
              <a:buFont typeface="Darker Grotesque SemiBold"/>
              <a:buChar char="■"/>
              <a:defRPr/>
            </a:lvl6pPr>
            <a:lvl7pPr marL="3200400" lvl="6" indent="-317500" algn="l">
              <a:lnSpc>
                <a:spcPct val="115000"/>
              </a:lnSpc>
              <a:spcBef>
                <a:spcPts val="0"/>
              </a:spcBef>
              <a:spcAft>
                <a:spcPts val="0"/>
              </a:spcAft>
              <a:buSzPts val="1400"/>
              <a:buFont typeface="Darker Grotesque SemiBold"/>
              <a:buChar char="●"/>
              <a:defRPr/>
            </a:lvl7pPr>
            <a:lvl8pPr marL="3657600" lvl="7" indent="-317500" algn="l">
              <a:lnSpc>
                <a:spcPct val="115000"/>
              </a:lnSpc>
              <a:spcBef>
                <a:spcPts val="0"/>
              </a:spcBef>
              <a:spcAft>
                <a:spcPts val="0"/>
              </a:spcAft>
              <a:buSzPts val="1400"/>
              <a:buFont typeface="Darker Grotesque SemiBold"/>
              <a:buChar char="○"/>
              <a:defRPr/>
            </a:lvl8pPr>
            <a:lvl9pPr marL="4114800" lvl="8" indent="-317500" algn="l">
              <a:lnSpc>
                <a:spcPct val="115000"/>
              </a:lnSpc>
              <a:spcBef>
                <a:spcPts val="0"/>
              </a:spcBef>
              <a:spcAft>
                <a:spcPts val="0"/>
              </a:spcAft>
              <a:buSzPts val="1400"/>
              <a:buFont typeface="Darker Grotesque SemiBold"/>
              <a:buChar char="■"/>
              <a:defRPr/>
            </a:lvl9pPr>
          </a:lstStyle>
          <a:p>
            <a:endParaRPr/>
          </a:p>
        </p:txBody>
      </p:sp>
      <p:pic>
        <p:nvPicPr>
          <p:cNvPr id="127" name="Google Shape;127;p33"/>
          <p:cNvPicPr preferRelativeResize="0"/>
          <p:nvPr/>
        </p:nvPicPr>
        <p:blipFill rotWithShape="1">
          <a:blip r:embed="rId3">
            <a:alphaModFix amt="20000"/>
          </a:blip>
          <a:srcRect/>
          <a:stretch/>
        </p:blipFill>
        <p:spPr>
          <a:xfrm>
            <a:off x="4729925" y="-667175"/>
            <a:ext cx="7556850" cy="7556850"/>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hanks">
  <p:cSld name="CUSTOM_3_1">
    <p:spTree>
      <p:nvGrpSpPr>
        <p:cNvPr id="1" name="Shape 128"/>
        <p:cNvGrpSpPr/>
        <p:nvPr/>
      </p:nvGrpSpPr>
      <p:grpSpPr>
        <a:xfrm>
          <a:off x="0" y="0"/>
          <a:ext cx="0" cy="0"/>
          <a:chOff x="0" y="0"/>
          <a:chExt cx="0" cy="0"/>
        </a:xfrm>
      </p:grpSpPr>
      <p:grpSp>
        <p:nvGrpSpPr>
          <p:cNvPr id="129" name="Google Shape;129;p34"/>
          <p:cNvGrpSpPr/>
          <p:nvPr/>
        </p:nvGrpSpPr>
        <p:grpSpPr>
          <a:xfrm>
            <a:off x="-168000" y="396925"/>
            <a:ext cx="9480000" cy="4349650"/>
            <a:chOff x="-47150" y="401975"/>
            <a:chExt cx="9480000" cy="4349650"/>
          </a:xfrm>
        </p:grpSpPr>
        <p:cxnSp>
          <p:nvCxnSpPr>
            <p:cNvPr id="130" name="Google Shape;130;p34"/>
            <p:cNvCxnSpPr/>
            <p:nvPr/>
          </p:nvCxnSpPr>
          <p:spPr>
            <a:xfrm>
              <a:off x="-47150" y="401975"/>
              <a:ext cx="9480000" cy="0"/>
            </a:xfrm>
            <a:prstGeom prst="straightConnector1">
              <a:avLst/>
            </a:prstGeom>
            <a:noFill/>
            <a:ln w="9525" cap="flat" cmpd="sng">
              <a:solidFill>
                <a:schemeClr val="dk1"/>
              </a:solidFill>
              <a:prstDash val="solid"/>
              <a:round/>
              <a:headEnd type="none" w="sm" len="sm"/>
              <a:tailEnd type="none" w="sm" len="sm"/>
            </a:ln>
          </p:spPr>
        </p:cxnSp>
        <p:cxnSp>
          <p:nvCxnSpPr>
            <p:cNvPr id="131" name="Google Shape;131;p34"/>
            <p:cNvCxnSpPr/>
            <p:nvPr/>
          </p:nvCxnSpPr>
          <p:spPr>
            <a:xfrm>
              <a:off x="-47150" y="4751625"/>
              <a:ext cx="9480000" cy="0"/>
            </a:xfrm>
            <a:prstGeom prst="straightConnector1">
              <a:avLst/>
            </a:prstGeom>
            <a:noFill/>
            <a:ln w="9525" cap="flat" cmpd="sng">
              <a:solidFill>
                <a:schemeClr val="dk1"/>
              </a:solidFill>
              <a:prstDash val="solid"/>
              <a:round/>
              <a:headEnd type="none" w="sm" len="sm"/>
              <a:tailEnd type="none" w="sm" len="sm"/>
            </a:ln>
          </p:spPr>
        </p:cxnSp>
      </p:grpSp>
      <p:pic>
        <p:nvPicPr>
          <p:cNvPr id="132" name="Google Shape;132;p34"/>
          <p:cNvPicPr preferRelativeResize="0"/>
          <p:nvPr/>
        </p:nvPicPr>
        <p:blipFill rotWithShape="1">
          <a:blip r:embed="rId2">
            <a:alphaModFix amt="20000"/>
          </a:blip>
          <a:srcRect l="-140" t="7934" r="-159" b="7925"/>
          <a:stretch/>
        </p:blipFill>
        <p:spPr>
          <a:xfrm>
            <a:off x="-27525" y="0"/>
            <a:ext cx="9199048" cy="5143501"/>
          </a:xfrm>
          <a:prstGeom prst="rect">
            <a:avLst/>
          </a:prstGeom>
          <a:noFill/>
          <a:ln>
            <a:noFill/>
          </a:ln>
        </p:spPr>
      </p:pic>
      <p:sp>
        <p:nvSpPr>
          <p:cNvPr id="133" name="Google Shape;133;p34"/>
          <p:cNvSpPr txBox="1">
            <a:spLocks noGrp="1"/>
          </p:cNvSpPr>
          <p:nvPr>
            <p:ph type="title"/>
          </p:nvPr>
        </p:nvSpPr>
        <p:spPr>
          <a:xfrm>
            <a:off x="2347950" y="540000"/>
            <a:ext cx="4448100" cy="9219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3300"/>
              <a:buNone/>
              <a:defRPr sz="6000"/>
            </a:lvl1pPr>
            <a:lvl2pPr lvl="1" algn="ctr">
              <a:lnSpc>
                <a:spcPct val="100000"/>
              </a:lnSpc>
              <a:spcBef>
                <a:spcPts val="0"/>
              </a:spcBef>
              <a:spcAft>
                <a:spcPts val="0"/>
              </a:spcAft>
              <a:buSzPts val="3300"/>
              <a:buNone/>
              <a:defRPr/>
            </a:lvl2pPr>
            <a:lvl3pPr lvl="2" algn="ctr">
              <a:lnSpc>
                <a:spcPct val="100000"/>
              </a:lnSpc>
              <a:spcBef>
                <a:spcPts val="0"/>
              </a:spcBef>
              <a:spcAft>
                <a:spcPts val="0"/>
              </a:spcAft>
              <a:buSzPts val="3300"/>
              <a:buNone/>
              <a:defRPr/>
            </a:lvl3pPr>
            <a:lvl4pPr lvl="3" algn="ctr">
              <a:lnSpc>
                <a:spcPct val="100000"/>
              </a:lnSpc>
              <a:spcBef>
                <a:spcPts val="0"/>
              </a:spcBef>
              <a:spcAft>
                <a:spcPts val="0"/>
              </a:spcAft>
              <a:buSzPts val="3300"/>
              <a:buNone/>
              <a:defRPr/>
            </a:lvl4pPr>
            <a:lvl5pPr lvl="4" algn="ctr">
              <a:lnSpc>
                <a:spcPct val="100000"/>
              </a:lnSpc>
              <a:spcBef>
                <a:spcPts val="0"/>
              </a:spcBef>
              <a:spcAft>
                <a:spcPts val="0"/>
              </a:spcAft>
              <a:buSzPts val="3300"/>
              <a:buNone/>
              <a:defRPr/>
            </a:lvl5pPr>
            <a:lvl6pPr lvl="5" algn="ctr">
              <a:lnSpc>
                <a:spcPct val="100000"/>
              </a:lnSpc>
              <a:spcBef>
                <a:spcPts val="0"/>
              </a:spcBef>
              <a:spcAft>
                <a:spcPts val="0"/>
              </a:spcAft>
              <a:buSzPts val="3300"/>
              <a:buNone/>
              <a:defRPr/>
            </a:lvl6pPr>
            <a:lvl7pPr lvl="6" algn="ctr">
              <a:lnSpc>
                <a:spcPct val="100000"/>
              </a:lnSpc>
              <a:spcBef>
                <a:spcPts val="0"/>
              </a:spcBef>
              <a:spcAft>
                <a:spcPts val="0"/>
              </a:spcAft>
              <a:buSzPts val="3300"/>
              <a:buNone/>
              <a:defRPr/>
            </a:lvl7pPr>
            <a:lvl8pPr lvl="7" algn="ctr">
              <a:lnSpc>
                <a:spcPct val="100000"/>
              </a:lnSpc>
              <a:spcBef>
                <a:spcPts val="0"/>
              </a:spcBef>
              <a:spcAft>
                <a:spcPts val="0"/>
              </a:spcAft>
              <a:buSzPts val="3300"/>
              <a:buNone/>
              <a:defRPr/>
            </a:lvl8pPr>
            <a:lvl9pPr lvl="8" algn="ctr">
              <a:lnSpc>
                <a:spcPct val="100000"/>
              </a:lnSpc>
              <a:spcBef>
                <a:spcPts val="0"/>
              </a:spcBef>
              <a:spcAft>
                <a:spcPts val="0"/>
              </a:spcAft>
              <a:buSzPts val="3300"/>
              <a:buNone/>
              <a:defRPr/>
            </a:lvl9pPr>
          </a:lstStyle>
          <a:p>
            <a:endParaRPr/>
          </a:p>
        </p:txBody>
      </p:sp>
      <p:sp>
        <p:nvSpPr>
          <p:cNvPr id="134" name="Google Shape;134;p34"/>
          <p:cNvSpPr txBox="1">
            <a:spLocks noGrp="1"/>
          </p:cNvSpPr>
          <p:nvPr>
            <p:ph type="subTitle" idx="1"/>
          </p:nvPr>
        </p:nvSpPr>
        <p:spPr>
          <a:xfrm>
            <a:off x="2347950" y="1341628"/>
            <a:ext cx="4448100" cy="10728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35" name="Google Shape;135;p34"/>
          <p:cNvSpPr txBox="1"/>
          <p:nvPr/>
        </p:nvSpPr>
        <p:spPr>
          <a:xfrm>
            <a:off x="2099100" y="4047800"/>
            <a:ext cx="4945800" cy="5562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300"/>
              </a:spcBef>
              <a:spcAft>
                <a:spcPts val="0"/>
              </a:spcAft>
              <a:buClr>
                <a:srgbClr val="000000"/>
              </a:buClr>
              <a:buSzPts val="1100"/>
              <a:buFont typeface="Arial"/>
              <a:buNone/>
            </a:pPr>
            <a:r>
              <a:rPr lang="en" sz="1100" b="1" i="0" u="none" strike="noStrike" cap="none">
                <a:solidFill>
                  <a:schemeClr val="dk1"/>
                </a:solidFill>
                <a:latin typeface="Karla"/>
                <a:ea typeface="Karla"/>
                <a:cs typeface="Karla"/>
                <a:sym typeface="Karla"/>
              </a:rPr>
              <a:t>CREDITS:</a:t>
            </a:r>
            <a:r>
              <a:rPr lang="en" sz="1100" b="0" i="0" u="none" strike="noStrike" cap="none">
                <a:solidFill>
                  <a:schemeClr val="dk1"/>
                </a:solidFill>
                <a:latin typeface="Karla"/>
                <a:ea typeface="Karla"/>
                <a:cs typeface="Karla"/>
                <a:sym typeface="Karla"/>
              </a:rPr>
              <a:t> This presentation template was created by </a:t>
            </a:r>
            <a:r>
              <a:rPr lang="en" sz="1100" b="1" i="0" u="sng" strike="noStrike" cap="none">
                <a:solidFill>
                  <a:schemeClr val="hlink"/>
                </a:solidFill>
                <a:latin typeface="Karla"/>
                <a:ea typeface="Karla"/>
                <a:cs typeface="Karla"/>
                <a:sym typeface="Karla"/>
                <a:hlinkClick r:id="rId3"/>
              </a:rPr>
              <a:t>Slidesgo</a:t>
            </a:r>
            <a:r>
              <a:rPr lang="en" sz="1100" b="0" i="0" u="none" strike="noStrike" cap="none">
                <a:solidFill>
                  <a:schemeClr val="dk1"/>
                </a:solidFill>
                <a:latin typeface="Karla"/>
                <a:ea typeface="Karla"/>
                <a:cs typeface="Karla"/>
                <a:sym typeface="Karla"/>
              </a:rPr>
              <a:t>, and includes icons by </a:t>
            </a:r>
            <a:r>
              <a:rPr lang="en" sz="1100" b="1" i="0" u="sng" strike="noStrike" cap="none">
                <a:solidFill>
                  <a:schemeClr val="hlink"/>
                </a:solidFill>
                <a:latin typeface="Karla"/>
                <a:ea typeface="Karla"/>
                <a:cs typeface="Karla"/>
                <a:sym typeface="Karla"/>
                <a:hlinkClick r:id="rId4"/>
              </a:rPr>
              <a:t>Flaticon</a:t>
            </a:r>
            <a:r>
              <a:rPr lang="en" sz="1100" b="0" i="0" u="none" strike="noStrike" cap="none">
                <a:solidFill>
                  <a:schemeClr val="dk1"/>
                </a:solidFill>
                <a:latin typeface="Karla"/>
                <a:ea typeface="Karla"/>
                <a:cs typeface="Karla"/>
                <a:sym typeface="Karla"/>
              </a:rPr>
              <a:t>, and infographics &amp; images by </a:t>
            </a:r>
            <a:r>
              <a:rPr lang="en" sz="1100" b="1" i="0" u="sng" strike="noStrike" cap="none">
                <a:solidFill>
                  <a:schemeClr val="hlink"/>
                </a:solidFill>
                <a:latin typeface="Karla"/>
                <a:ea typeface="Karla"/>
                <a:cs typeface="Karla"/>
                <a:sym typeface="Karla"/>
                <a:hlinkClick r:id="rId5"/>
              </a:rPr>
              <a:t>Freepik</a:t>
            </a:r>
            <a:r>
              <a:rPr lang="en" sz="1100" b="0" i="0" u="sng" strike="noStrike" cap="none">
                <a:solidFill>
                  <a:schemeClr val="dk1"/>
                </a:solidFill>
                <a:latin typeface="Karla"/>
                <a:ea typeface="Karla"/>
                <a:cs typeface="Karla"/>
                <a:sym typeface="Karla"/>
              </a:rPr>
              <a:t> </a:t>
            </a:r>
            <a:endParaRPr sz="1100" b="1" i="0" u="sng" strike="noStrike" cap="none">
              <a:solidFill>
                <a:schemeClr val="dk1"/>
              </a:solidFill>
              <a:latin typeface="Karla"/>
              <a:ea typeface="Karla"/>
              <a:cs typeface="Karla"/>
              <a:sym typeface="Karla"/>
            </a:endParaRPr>
          </a:p>
        </p:txBody>
      </p:sp>
      <p:pic>
        <p:nvPicPr>
          <p:cNvPr id="136" name="Google Shape;136;p34"/>
          <p:cNvPicPr preferRelativeResize="0"/>
          <p:nvPr/>
        </p:nvPicPr>
        <p:blipFill rotWithShape="1">
          <a:blip r:embed="rId6">
            <a:alphaModFix amt="20000"/>
          </a:blip>
          <a:srcRect l="25689" r="25684"/>
          <a:stretch/>
        </p:blipFill>
        <p:spPr>
          <a:xfrm>
            <a:off x="-1393475" y="-2626625"/>
            <a:ext cx="4531900" cy="9320000"/>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37"/>
        <p:cNvGrpSpPr/>
        <p:nvPr/>
      </p:nvGrpSpPr>
      <p:grpSpPr>
        <a:xfrm>
          <a:off x="0" y="0"/>
          <a:ext cx="0" cy="0"/>
          <a:chOff x="0" y="0"/>
          <a:chExt cx="0" cy="0"/>
        </a:xfrm>
      </p:grpSpPr>
      <p:grpSp>
        <p:nvGrpSpPr>
          <p:cNvPr id="138" name="Google Shape;138;p35"/>
          <p:cNvGrpSpPr/>
          <p:nvPr/>
        </p:nvGrpSpPr>
        <p:grpSpPr>
          <a:xfrm>
            <a:off x="-168000" y="396925"/>
            <a:ext cx="9480000" cy="4349650"/>
            <a:chOff x="-47150" y="401975"/>
            <a:chExt cx="9480000" cy="4349650"/>
          </a:xfrm>
        </p:grpSpPr>
        <p:cxnSp>
          <p:nvCxnSpPr>
            <p:cNvPr id="139" name="Google Shape;139;p35"/>
            <p:cNvCxnSpPr/>
            <p:nvPr/>
          </p:nvCxnSpPr>
          <p:spPr>
            <a:xfrm>
              <a:off x="-47150" y="401975"/>
              <a:ext cx="9480000" cy="0"/>
            </a:xfrm>
            <a:prstGeom prst="straightConnector1">
              <a:avLst/>
            </a:prstGeom>
            <a:noFill/>
            <a:ln w="9525" cap="flat" cmpd="sng">
              <a:solidFill>
                <a:schemeClr val="dk1"/>
              </a:solidFill>
              <a:prstDash val="solid"/>
              <a:round/>
              <a:headEnd type="none" w="sm" len="sm"/>
              <a:tailEnd type="none" w="sm" len="sm"/>
            </a:ln>
          </p:spPr>
        </p:cxnSp>
        <p:cxnSp>
          <p:nvCxnSpPr>
            <p:cNvPr id="140" name="Google Shape;140;p35"/>
            <p:cNvCxnSpPr/>
            <p:nvPr/>
          </p:nvCxnSpPr>
          <p:spPr>
            <a:xfrm>
              <a:off x="-47150" y="4751625"/>
              <a:ext cx="9480000" cy="0"/>
            </a:xfrm>
            <a:prstGeom prst="straightConnector1">
              <a:avLst/>
            </a:prstGeom>
            <a:noFill/>
            <a:ln w="9525" cap="flat" cmpd="sng">
              <a:solidFill>
                <a:schemeClr val="dk1"/>
              </a:solidFill>
              <a:prstDash val="solid"/>
              <a:round/>
              <a:headEnd type="none" w="sm" len="sm"/>
              <a:tailEnd type="none" w="sm" len="sm"/>
            </a:ln>
          </p:spPr>
        </p:cxnSp>
      </p:grpSp>
      <p:pic>
        <p:nvPicPr>
          <p:cNvPr id="141" name="Google Shape;141;p35"/>
          <p:cNvPicPr preferRelativeResize="0"/>
          <p:nvPr/>
        </p:nvPicPr>
        <p:blipFill rotWithShape="1">
          <a:blip r:embed="rId2">
            <a:alphaModFix amt="20000"/>
          </a:blip>
          <a:srcRect l="-140" t="7934" r="-159" b="7925"/>
          <a:stretch/>
        </p:blipFill>
        <p:spPr>
          <a:xfrm>
            <a:off x="-27525" y="0"/>
            <a:ext cx="9199048" cy="5143501"/>
          </a:xfrm>
          <a:prstGeom prst="rect">
            <a:avLst/>
          </a:prstGeom>
          <a:noFill/>
          <a:ln>
            <a:noFill/>
          </a:ln>
        </p:spPr>
      </p:pic>
      <p:sp>
        <p:nvSpPr>
          <p:cNvPr id="142" name="Google Shape;142;p35"/>
          <p:cNvSpPr txBox="1">
            <a:spLocks noGrp="1"/>
          </p:cNvSpPr>
          <p:nvPr>
            <p:ph type="title" hasCustomPrompt="1"/>
          </p:nvPr>
        </p:nvSpPr>
        <p:spPr>
          <a:xfrm>
            <a:off x="1284000" y="1160988"/>
            <a:ext cx="6576000" cy="11238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9600"/>
              <a:buNone/>
              <a:defRPr sz="6000"/>
            </a:lvl1pPr>
            <a:lvl2pPr lvl="1" algn="ctr">
              <a:lnSpc>
                <a:spcPct val="100000"/>
              </a:lnSpc>
              <a:spcBef>
                <a:spcPts val="0"/>
              </a:spcBef>
              <a:spcAft>
                <a:spcPts val="0"/>
              </a:spcAft>
              <a:buSzPts val="9600"/>
              <a:buNone/>
              <a:defRPr sz="9600"/>
            </a:lvl2pPr>
            <a:lvl3pPr lvl="2" algn="ctr">
              <a:lnSpc>
                <a:spcPct val="100000"/>
              </a:lnSpc>
              <a:spcBef>
                <a:spcPts val="0"/>
              </a:spcBef>
              <a:spcAft>
                <a:spcPts val="0"/>
              </a:spcAft>
              <a:buSzPts val="9600"/>
              <a:buNone/>
              <a:defRPr sz="9600"/>
            </a:lvl3pPr>
            <a:lvl4pPr lvl="3" algn="ctr">
              <a:lnSpc>
                <a:spcPct val="100000"/>
              </a:lnSpc>
              <a:spcBef>
                <a:spcPts val="0"/>
              </a:spcBef>
              <a:spcAft>
                <a:spcPts val="0"/>
              </a:spcAft>
              <a:buSzPts val="9600"/>
              <a:buNone/>
              <a:defRPr sz="9600"/>
            </a:lvl4pPr>
            <a:lvl5pPr lvl="4" algn="ctr">
              <a:lnSpc>
                <a:spcPct val="100000"/>
              </a:lnSpc>
              <a:spcBef>
                <a:spcPts val="0"/>
              </a:spcBef>
              <a:spcAft>
                <a:spcPts val="0"/>
              </a:spcAft>
              <a:buSzPts val="9600"/>
              <a:buNone/>
              <a:defRPr sz="9600"/>
            </a:lvl5pPr>
            <a:lvl6pPr lvl="5" algn="ctr">
              <a:lnSpc>
                <a:spcPct val="100000"/>
              </a:lnSpc>
              <a:spcBef>
                <a:spcPts val="0"/>
              </a:spcBef>
              <a:spcAft>
                <a:spcPts val="0"/>
              </a:spcAft>
              <a:buSzPts val="9600"/>
              <a:buNone/>
              <a:defRPr sz="9600"/>
            </a:lvl6pPr>
            <a:lvl7pPr lvl="6" algn="ctr">
              <a:lnSpc>
                <a:spcPct val="100000"/>
              </a:lnSpc>
              <a:spcBef>
                <a:spcPts val="0"/>
              </a:spcBef>
              <a:spcAft>
                <a:spcPts val="0"/>
              </a:spcAft>
              <a:buSzPts val="9600"/>
              <a:buNone/>
              <a:defRPr sz="9600"/>
            </a:lvl7pPr>
            <a:lvl8pPr lvl="7" algn="ctr">
              <a:lnSpc>
                <a:spcPct val="100000"/>
              </a:lnSpc>
              <a:spcBef>
                <a:spcPts val="0"/>
              </a:spcBef>
              <a:spcAft>
                <a:spcPts val="0"/>
              </a:spcAft>
              <a:buSzPts val="9600"/>
              <a:buNone/>
              <a:defRPr sz="9600"/>
            </a:lvl8pPr>
            <a:lvl9pPr lvl="8" algn="ctr">
              <a:lnSpc>
                <a:spcPct val="100000"/>
              </a:lnSpc>
              <a:spcBef>
                <a:spcPts val="0"/>
              </a:spcBef>
              <a:spcAft>
                <a:spcPts val="0"/>
              </a:spcAft>
              <a:buSzPts val="9600"/>
              <a:buNone/>
              <a:defRPr sz="9600"/>
            </a:lvl9pPr>
          </a:lstStyle>
          <a:p>
            <a:r>
              <a:t>xx%</a:t>
            </a:r>
          </a:p>
        </p:txBody>
      </p:sp>
      <p:sp>
        <p:nvSpPr>
          <p:cNvPr id="143" name="Google Shape;143;p35"/>
          <p:cNvSpPr txBox="1">
            <a:spLocks noGrp="1"/>
          </p:cNvSpPr>
          <p:nvPr>
            <p:ph type="subTitle" idx="1"/>
          </p:nvPr>
        </p:nvSpPr>
        <p:spPr>
          <a:xfrm>
            <a:off x="3098550" y="3509700"/>
            <a:ext cx="2946900" cy="5721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600"/>
              <a:buNone/>
              <a:defRPr sz="1600"/>
            </a:lvl1pPr>
            <a:lvl2pPr lvl="1" algn="ctr">
              <a:lnSpc>
                <a:spcPct val="100000"/>
              </a:lnSpc>
              <a:spcBef>
                <a:spcPts val="0"/>
              </a:spcBef>
              <a:spcAft>
                <a:spcPts val="0"/>
              </a:spcAft>
              <a:buSzPts val="1600"/>
              <a:buNone/>
              <a:defRPr sz="1600"/>
            </a:lvl2pPr>
            <a:lvl3pPr lvl="2" algn="ctr">
              <a:lnSpc>
                <a:spcPct val="100000"/>
              </a:lnSpc>
              <a:spcBef>
                <a:spcPts val="0"/>
              </a:spcBef>
              <a:spcAft>
                <a:spcPts val="0"/>
              </a:spcAft>
              <a:buSzPts val="1600"/>
              <a:buNone/>
              <a:defRPr sz="1600"/>
            </a:lvl3pPr>
            <a:lvl4pPr lvl="3" algn="ctr">
              <a:lnSpc>
                <a:spcPct val="100000"/>
              </a:lnSpc>
              <a:spcBef>
                <a:spcPts val="0"/>
              </a:spcBef>
              <a:spcAft>
                <a:spcPts val="0"/>
              </a:spcAft>
              <a:buSzPts val="1600"/>
              <a:buNone/>
              <a:defRPr sz="1600"/>
            </a:lvl4pPr>
            <a:lvl5pPr lvl="4" algn="ctr">
              <a:lnSpc>
                <a:spcPct val="100000"/>
              </a:lnSpc>
              <a:spcBef>
                <a:spcPts val="0"/>
              </a:spcBef>
              <a:spcAft>
                <a:spcPts val="0"/>
              </a:spcAft>
              <a:buSzPts val="1600"/>
              <a:buNone/>
              <a:defRPr sz="1600"/>
            </a:lvl5pPr>
            <a:lvl6pPr lvl="5" algn="ctr">
              <a:lnSpc>
                <a:spcPct val="100000"/>
              </a:lnSpc>
              <a:spcBef>
                <a:spcPts val="0"/>
              </a:spcBef>
              <a:spcAft>
                <a:spcPts val="0"/>
              </a:spcAft>
              <a:buSzPts val="1600"/>
              <a:buNone/>
              <a:defRPr sz="1600"/>
            </a:lvl6pPr>
            <a:lvl7pPr lvl="6" algn="ctr">
              <a:lnSpc>
                <a:spcPct val="100000"/>
              </a:lnSpc>
              <a:spcBef>
                <a:spcPts val="0"/>
              </a:spcBef>
              <a:spcAft>
                <a:spcPts val="0"/>
              </a:spcAft>
              <a:buSzPts val="1600"/>
              <a:buNone/>
              <a:defRPr sz="1600"/>
            </a:lvl7pPr>
            <a:lvl8pPr lvl="7" algn="ctr">
              <a:lnSpc>
                <a:spcPct val="100000"/>
              </a:lnSpc>
              <a:spcBef>
                <a:spcPts val="0"/>
              </a:spcBef>
              <a:spcAft>
                <a:spcPts val="0"/>
              </a:spcAft>
              <a:buSzPts val="1600"/>
              <a:buNone/>
              <a:defRPr sz="1600"/>
            </a:lvl8pPr>
            <a:lvl9pPr lvl="8" algn="ctr">
              <a:lnSpc>
                <a:spcPct val="100000"/>
              </a:lnSpc>
              <a:spcBef>
                <a:spcPts val="0"/>
              </a:spcBef>
              <a:spcAft>
                <a:spcPts val="0"/>
              </a:spcAft>
              <a:buSzPts val="1600"/>
              <a:buNone/>
              <a:defRPr sz="1600"/>
            </a:lvl9pPr>
          </a:lstStyle>
          <a:p>
            <a:endParaRPr/>
          </a:p>
        </p:txBody>
      </p:sp>
      <p:grpSp>
        <p:nvGrpSpPr>
          <p:cNvPr id="144" name="Google Shape;144;p35"/>
          <p:cNvGrpSpPr/>
          <p:nvPr/>
        </p:nvGrpSpPr>
        <p:grpSpPr>
          <a:xfrm>
            <a:off x="-539850" y="-2626625"/>
            <a:ext cx="11093150" cy="9320000"/>
            <a:chOff x="-539850" y="-2626625"/>
            <a:chExt cx="11093150" cy="9320000"/>
          </a:xfrm>
        </p:grpSpPr>
        <p:pic>
          <p:nvPicPr>
            <p:cNvPr id="145" name="Google Shape;145;p35"/>
            <p:cNvPicPr preferRelativeResize="0"/>
            <p:nvPr/>
          </p:nvPicPr>
          <p:blipFill rotWithShape="1">
            <a:blip r:embed="rId3">
              <a:alphaModFix amt="20000"/>
            </a:blip>
            <a:srcRect l="25689" r="25684"/>
            <a:stretch/>
          </p:blipFill>
          <p:spPr>
            <a:xfrm>
              <a:off x="6021400" y="-2626625"/>
              <a:ext cx="4531900" cy="9320000"/>
            </a:xfrm>
            <a:prstGeom prst="rect">
              <a:avLst/>
            </a:prstGeom>
            <a:noFill/>
            <a:ln>
              <a:noFill/>
            </a:ln>
          </p:spPr>
        </p:pic>
        <p:pic>
          <p:nvPicPr>
            <p:cNvPr id="146" name="Google Shape;146;p35"/>
            <p:cNvPicPr preferRelativeResize="0"/>
            <p:nvPr/>
          </p:nvPicPr>
          <p:blipFill rotWithShape="1">
            <a:blip r:embed="rId4">
              <a:alphaModFix amt="20000"/>
            </a:blip>
            <a:srcRect l="23480" r="23475"/>
            <a:stretch/>
          </p:blipFill>
          <p:spPr>
            <a:xfrm rot="10800000" flipH="1">
              <a:off x="-539850" y="-749300"/>
              <a:ext cx="3709350" cy="6993300"/>
            </a:xfrm>
            <a:prstGeom prst="rect">
              <a:avLst/>
            </a:prstGeom>
            <a:noFill/>
            <a:ln>
              <a:noFill/>
            </a:ln>
          </p:spPr>
        </p:pic>
      </p:gr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147"/>
        <p:cNvGrpSpPr/>
        <p:nvPr/>
      </p:nvGrpSpPr>
      <p:grpSpPr>
        <a:xfrm>
          <a:off x="0" y="0"/>
          <a:ext cx="0" cy="0"/>
          <a:chOff x="0" y="0"/>
          <a:chExt cx="0" cy="0"/>
        </a:xfrm>
      </p:grpSpPr>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1">
  <p:cSld name="TITLE_ONLY_1">
    <p:spTree>
      <p:nvGrpSpPr>
        <p:cNvPr id="1" name="Shape 148"/>
        <p:cNvGrpSpPr/>
        <p:nvPr/>
      </p:nvGrpSpPr>
      <p:grpSpPr>
        <a:xfrm>
          <a:off x="0" y="0"/>
          <a:ext cx="0" cy="0"/>
          <a:chOff x="0" y="0"/>
          <a:chExt cx="0" cy="0"/>
        </a:xfrm>
      </p:grpSpPr>
      <p:grpSp>
        <p:nvGrpSpPr>
          <p:cNvPr id="149" name="Google Shape;149;p37"/>
          <p:cNvGrpSpPr/>
          <p:nvPr/>
        </p:nvGrpSpPr>
        <p:grpSpPr>
          <a:xfrm>
            <a:off x="-168000" y="396925"/>
            <a:ext cx="9480000" cy="4349650"/>
            <a:chOff x="-47150" y="401975"/>
            <a:chExt cx="9480000" cy="4349650"/>
          </a:xfrm>
        </p:grpSpPr>
        <p:cxnSp>
          <p:nvCxnSpPr>
            <p:cNvPr id="150" name="Google Shape;150;p37"/>
            <p:cNvCxnSpPr/>
            <p:nvPr/>
          </p:nvCxnSpPr>
          <p:spPr>
            <a:xfrm>
              <a:off x="-47150" y="401975"/>
              <a:ext cx="9480000" cy="0"/>
            </a:xfrm>
            <a:prstGeom prst="straightConnector1">
              <a:avLst/>
            </a:prstGeom>
            <a:noFill/>
            <a:ln w="9525" cap="flat" cmpd="sng">
              <a:solidFill>
                <a:schemeClr val="dk1"/>
              </a:solidFill>
              <a:prstDash val="solid"/>
              <a:round/>
              <a:headEnd type="none" w="sm" len="sm"/>
              <a:tailEnd type="none" w="sm" len="sm"/>
            </a:ln>
          </p:spPr>
        </p:cxnSp>
        <p:cxnSp>
          <p:nvCxnSpPr>
            <p:cNvPr id="151" name="Google Shape;151;p37"/>
            <p:cNvCxnSpPr/>
            <p:nvPr/>
          </p:nvCxnSpPr>
          <p:spPr>
            <a:xfrm>
              <a:off x="-47150" y="4751625"/>
              <a:ext cx="9480000" cy="0"/>
            </a:xfrm>
            <a:prstGeom prst="straightConnector1">
              <a:avLst/>
            </a:prstGeom>
            <a:noFill/>
            <a:ln w="9525" cap="flat" cmpd="sng">
              <a:solidFill>
                <a:schemeClr val="dk1"/>
              </a:solidFill>
              <a:prstDash val="solid"/>
              <a:round/>
              <a:headEnd type="none" w="sm" len="sm"/>
              <a:tailEnd type="none" w="sm" len="sm"/>
            </a:ln>
          </p:spPr>
        </p:cxnSp>
      </p:grpSp>
      <p:pic>
        <p:nvPicPr>
          <p:cNvPr id="152" name="Google Shape;152;p37"/>
          <p:cNvPicPr preferRelativeResize="0"/>
          <p:nvPr/>
        </p:nvPicPr>
        <p:blipFill rotWithShape="1">
          <a:blip r:embed="rId2">
            <a:alphaModFix amt="20000"/>
          </a:blip>
          <a:srcRect l="-140" t="7934" r="-159" b="7925"/>
          <a:stretch/>
        </p:blipFill>
        <p:spPr>
          <a:xfrm>
            <a:off x="-27525" y="0"/>
            <a:ext cx="9199048" cy="5143501"/>
          </a:xfrm>
          <a:prstGeom prst="rect">
            <a:avLst/>
          </a:prstGeom>
          <a:noFill/>
          <a:ln>
            <a:noFill/>
          </a:ln>
        </p:spPr>
      </p:pic>
      <p:sp>
        <p:nvSpPr>
          <p:cNvPr id="153" name="Google Shape;153;p37"/>
          <p:cNvSpPr txBox="1">
            <a:spLocks noGrp="1"/>
          </p:cNvSpPr>
          <p:nvPr>
            <p:ph type="title"/>
          </p:nvPr>
        </p:nvSpPr>
        <p:spPr>
          <a:xfrm>
            <a:off x="720000" y="445025"/>
            <a:ext cx="7704000" cy="5727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3300"/>
              <a:buNone/>
              <a:defRPr/>
            </a:lvl1pPr>
            <a:lvl2pPr lvl="1" algn="ctr">
              <a:lnSpc>
                <a:spcPct val="100000"/>
              </a:lnSpc>
              <a:spcBef>
                <a:spcPts val="0"/>
              </a:spcBef>
              <a:spcAft>
                <a:spcPts val="0"/>
              </a:spcAft>
              <a:buSzPts val="3300"/>
              <a:buNone/>
              <a:defRPr/>
            </a:lvl2pPr>
            <a:lvl3pPr lvl="2" algn="ctr">
              <a:lnSpc>
                <a:spcPct val="100000"/>
              </a:lnSpc>
              <a:spcBef>
                <a:spcPts val="0"/>
              </a:spcBef>
              <a:spcAft>
                <a:spcPts val="0"/>
              </a:spcAft>
              <a:buSzPts val="3300"/>
              <a:buNone/>
              <a:defRPr/>
            </a:lvl3pPr>
            <a:lvl4pPr lvl="3" algn="ctr">
              <a:lnSpc>
                <a:spcPct val="100000"/>
              </a:lnSpc>
              <a:spcBef>
                <a:spcPts val="0"/>
              </a:spcBef>
              <a:spcAft>
                <a:spcPts val="0"/>
              </a:spcAft>
              <a:buSzPts val="3300"/>
              <a:buNone/>
              <a:defRPr/>
            </a:lvl4pPr>
            <a:lvl5pPr lvl="4" algn="ctr">
              <a:lnSpc>
                <a:spcPct val="100000"/>
              </a:lnSpc>
              <a:spcBef>
                <a:spcPts val="0"/>
              </a:spcBef>
              <a:spcAft>
                <a:spcPts val="0"/>
              </a:spcAft>
              <a:buSzPts val="3300"/>
              <a:buNone/>
              <a:defRPr/>
            </a:lvl5pPr>
            <a:lvl6pPr lvl="5" algn="ctr">
              <a:lnSpc>
                <a:spcPct val="100000"/>
              </a:lnSpc>
              <a:spcBef>
                <a:spcPts val="0"/>
              </a:spcBef>
              <a:spcAft>
                <a:spcPts val="0"/>
              </a:spcAft>
              <a:buSzPts val="3300"/>
              <a:buNone/>
              <a:defRPr/>
            </a:lvl6pPr>
            <a:lvl7pPr lvl="6" algn="ctr">
              <a:lnSpc>
                <a:spcPct val="100000"/>
              </a:lnSpc>
              <a:spcBef>
                <a:spcPts val="0"/>
              </a:spcBef>
              <a:spcAft>
                <a:spcPts val="0"/>
              </a:spcAft>
              <a:buSzPts val="3300"/>
              <a:buNone/>
              <a:defRPr/>
            </a:lvl7pPr>
            <a:lvl8pPr lvl="7" algn="ctr">
              <a:lnSpc>
                <a:spcPct val="100000"/>
              </a:lnSpc>
              <a:spcBef>
                <a:spcPts val="0"/>
              </a:spcBef>
              <a:spcAft>
                <a:spcPts val="0"/>
              </a:spcAft>
              <a:buSzPts val="3300"/>
              <a:buNone/>
              <a:defRPr/>
            </a:lvl8pPr>
            <a:lvl9pPr lvl="8" algn="ctr">
              <a:lnSpc>
                <a:spcPct val="100000"/>
              </a:lnSpc>
              <a:spcBef>
                <a:spcPts val="0"/>
              </a:spcBef>
              <a:spcAft>
                <a:spcPts val="0"/>
              </a:spcAft>
              <a:buSzPts val="3300"/>
              <a:buNone/>
              <a:defRPr/>
            </a:lvl9pPr>
          </a:lstStyle>
          <a:p>
            <a:endParaRPr/>
          </a:p>
        </p:txBody>
      </p:sp>
      <p:pic>
        <p:nvPicPr>
          <p:cNvPr id="154" name="Google Shape;154;p37"/>
          <p:cNvPicPr preferRelativeResize="0"/>
          <p:nvPr/>
        </p:nvPicPr>
        <p:blipFill rotWithShape="1">
          <a:blip r:embed="rId3">
            <a:alphaModFix amt="20000"/>
          </a:blip>
          <a:srcRect l="23480" r="23475"/>
          <a:stretch/>
        </p:blipFill>
        <p:spPr>
          <a:xfrm rot="10800000">
            <a:off x="7606825" y="1440900"/>
            <a:ext cx="3709350" cy="6993300"/>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2">
  <p:cSld name="TITLE_ONLY_2">
    <p:spTree>
      <p:nvGrpSpPr>
        <p:cNvPr id="1" name="Shape 155"/>
        <p:cNvGrpSpPr/>
        <p:nvPr/>
      </p:nvGrpSpPr>
      <p:grpSpPr>
        <a:xfrm>
          <a:off x="0" y="0"/>
          <a:ext cx="0" cy="0"/>
          <a:chOff x="0" y="0"/>
          <a:chExt cx="0" cy="0"/>
        </a:xfrm>
      </p:grpSpPr>
      <p:grpSp>
        <p:nvGrpSpPr>
          <p:cNvPr id="156" name="Google Shape;156;p38"/>
          <p:cNvGrpSpPr/>
          <p:nvPr/>
        </p:nvGrpSpPr>
        <p:grpSpPr>
          <a:xfrm>
            <a:off x="-168000" y="396925"/>
            <a:ext cx="9480000" cy="4349650"/>
            <a:chOff x="-47150" y="401975"/>
            <a:chExt cx="9480000" cy="4349650"/>
          </a:xfrm>
        </p:grpSpPr>
        <p:cxnSp>
          <p:nvCxnSpPr>
            <p:cNvPr id="157" name="Google Shape;157;p38"/>
            <p:cNvCxnSpPr/>
            <p:nvPr/>
          </p:nvCxnSpPr>
          <p:spPr>
            <a:xfrm>
              <a:off x="-47150" y="401975"/>
              <a:ext cx="9480000" cy="0"/>
            </a:xfrm>
            <a:prstGeom prst="straightConnector1">
              <a:avLst/>
            </a:prstGeom>
            <a:noFill/>
            <a:ln w="9525" cap="flat" cmpd="sng">
              <a:solidFill>
                <a:schemeClr val="dk1"/>
              </a:solidFill>
              <a:prstDash val="solid"/>
              <a:round/>
              <a:headEnd type="none" w="sm" len="sm"/>
              <a:tailEnd type="none" w="sm" len="sm"/>
            </a:ln>
          </p:spPr>
        </p:cxnSp>
        <p:cxnSp>
          <p:nvCxnSpPr>
            <p:cNvPr id="158" name="Google Shape;158;p38"/>
            <p:cNvCxnSpPr/>
            <p:nvPr/>
          </p:nvCxnSpPr>
          <p:spPr>
            <a:xfrm>
              <a:off x="-47150" y="4751625"/>
              <a:ext cx="9480000" cy="0"/>
            </a:xfrm>
            <a:prstGeom prst="straightConnector1">
              <a:avLst/>
            </a:prstGeom>
            <a:noFill/>
            <a:ln w="9525" cap="flat" cmpd="sng">
              <a:solidFill>
                <a:schemeClr val="dk1"/>
              </a:solidFill>
              <a:prstDash val="solid"/>
              <a:round/>
              <a:headEnd type="none" w="sm" len="sm"/>
              <a:tailEnd type="none" w="sm" len="sm"/>
            </a:ln>
          </p:spPr>
        </p:cxnSp>
      </p:grpSp>
      <p:pic>
        <p:nvPicPr>
          <p:cNvPr id="159" name="Google Shape;159;p38"/>
          <p:cNvPicPr preferRelativeResize="0"/>
          <p:nvPr/>
        </p:nvPicPr>
        <p:blipFill rotWithShape="1">
          <a:blip r:embed="rId2">
            <a:alphaModFix amt="20000"/>
          </a:blip>
          <a:srcRect l="-140" t="7934" r="-159" b="7925"/>
          <a:stretch/>
        </p:blipFill>
        <p:spPr>
          <a:xfrm>
            <a:off x="-27525" y="0"/>
            <a:ext cx="9199048" cy="5143501"/>
          </a:xfrm>
          <a:prstGeom prst="rect">
            <a:avLst/>
          </a:prstGeom>
          <a:noFill/>
          <a:ln>
            <a:noFill/>
          </a:ln>
        </p:spPr>
      </p:pic>
      <p:sp>
        <p:nvSpPr>
          <p:cNvPr id="160" name="Google Shape;160;p38"/>
          <p:cNvSpPr txBox="1">
            <a:spLocks noGrp="1"/>
          </p:cNvSpPr>
          <p:nvPr>
            <p:ph type="title"/>
          </p:nvPr>
        </p:nvSpPr>
        <p:spPr>
          <a:xfrm>
            <a:off x="720000" y="445025"/>
            <a:ext cx="77040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300"/>
              <a:buNone/>
              <a:defRPr/>
            </a:lvl1pPr>
            <a:lvl2pPr lvl="1" algn="ctr">
              <a:lnSpc>
                <a:spcPct val="100000"/>
              </a:lnSpc>
              <a:spcBef>
                <a:spcPts val="0"/>
              </a:spcBef>
              <a:spcAft>
                <a:spcPts val="0"/>
              </a:spcAft>
              <a:buSzPts val="3300"/>
              <a:buNone/>
              <a:defRPr/>
            </a:lvl2pPr>
            <a:lvl3pPr lvl="2" algn="ctr">
              <a:lnSpc>
                <a:spcPct val="100000"/>
              </a:lnSpc>
              <a:spcBef>
                <a:spcPts val="0"/>
              </a:spcBef>
              <a:spcAft>
                <a:spcPts val="0"/>
              </a:spcAft>
              <a:buSzPts val="3300"/>
              <a:buNone/>
              <a:defRPr/>
            </a:lvl3pPr>
            <a:lvl4pPr lvl="3" algn="ctr">
              <a:lnSpc>
                <a:spcPct val="100000"/>
              </a:lnSpc>
              <a:spcBef>
                <a:spcPts val="0"/>
              </a:spcBef>
              <a:spcAft>
                <a:spcPts val="0"/>
              </a:spcAft>
              <a:buSzPts val="3300"/>
              <a:buNone/>
              <a:defRPr/>
            </a:lvl4pPr>
            <a:lvl5pPr lvl="4" algn="ctr">
              <a:lnSpc>
                <a:spcPct val="100000"/>
              </a:lnSpc>
              <a:spcBef>
                <a:spcPts val="0"/>
              </a:spcBef>
              <a:spcAft>
                <a:spcPts val="0"/>
              </a:spcAft>
              <a:buSzPts val="3300"/>
              <a:buNone/>
              <a:defRPr/>
            </a:lvl5pPr>
            <a:lvl6pPr lvl="5" algn="ctr">
              <a:lnSpc>
                <a:spcPct val="100000"/>
              </a:lnSpc>
              <a:spcBef>
                <a:spcPts val="0"/>
              </a:spcBef>
              <a:spcAft>
                <a:spcPts val="0"/>
              </a:spcAft>
              <a:buSzPts val="3300"/>
              <a:buNone/>
              <a:defRPr/>
            </a:lvl6pPr>
            <a:lvl7pPr lvl="6" algn="ctr">
              <a:lnSpc>
                <a:spcPct val="100000"/>
              </a:lnSpc>
              <a:spcBef>
                <a:spcPts val="0"/>
              </a:spcBef>
              <a:spcAft>
                <a:spcPts val="0"/>
              </a:spcAft>
              <a:buSzPts val="3300"/>
              <a:buNone/>
              <a:defRPr/>
            </a:lvl7pPr>
            <a:lvl8pPr lvl="7" algn="ctr">
              <a:lnSpc>
                <a:spcPct val="100000"/>
              </a:lnSpc>
              <a:spcBef>
                <a:spcPts val="0"/>
              </a:spcBef>
              <a:spcAft>
                <a:spcPts val="0"/>
              </a:spcAft>
              <a:buSzPts val="3300"/>
              <a:buNone/>
              <a:defRPr/>
            </a:lvl8pPr>
            <a:lvl9pPr lvl="8" algn="ctr">
              <a:lnSpc>
                <a:spcPct val="100000"/>
              </a:lnSpc>
              <a:spcBef>
                <a:spcPts val="0"/>
              </a:spcBef>
              <a:spcAft>
                <a:spcPts val="0"/>
              </a:spcAft>
              <a:buSzPts val="3300"/>
              <a:buNone/>
              <a:defRPr/>
            </a:lvl9pPr>
          </a:lstStyle>
          <a:p>
            <a:endParaRPr/>
          </a:p>
        </p:txBody>
      </p:sp>
      <p:pic>
        <p:nvPicPr>
          <p:cNvPr id="161" name="Google Shape;161;p38"/>
          <p:cNvPicPr preferRelativeResize="0"/>
          <p:nvPr/>
        </p:nvPicPr>
        <p:blipFill rotWithShape="1">
          <a:blip r:embed="rId3">
            <a:alphaModFix amt="20000"/>
          </a:blip>
          <a:srcRect l="21563" r="21569"/>
          <a:stretch/>
        </p:blipFill>
        <p:spPr>
          <a:xfrm rot="10800000" flipH="1">
            <a:off x="6222475" y="-5153700"/>
            <a:ext cx="5116250" cy="8996750"/>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three columns">
  <p:cSld name="BLANK_1_1_1_2">
    <p:spTree>
      <p:nvGrpSpPr>
        <p:cNvPr id="1" name="Shape 162"/>
        <p:cNvGrpSpPr/>
        <p:nvPr/>
      </p:nvGrpSpPr>
      <p:grpSpPr>
        <a:xfrm>
          <a:off x="0" y="0"/>
          <a:ext cx="0" cy="0"/>
          <a:chOff x="0" y="0"/>
          <a:chExt cx="0" cy="0"/>
        </a:xfrm>
      </p:grpSpPr>
      <p:grpSp>
        <p:nvGrpSpPr>
          <p:cNvPr id="163" name="Google Shape;163;p39"/>
          <p:cNvGrpSpPr/>
          <p:nvPr/>
        </p:nvGrpSpPr>
        <p:grpSpPr>
          <a:xfrm>
            <a:off x="-168000" y="396925"/>
            <a:ext cx="9480000" cy="4349650"/>
            <a:chOff x="-47150" y="401975"/>
            <a:chExt cx="9480000" cy="4349650"/>
          </a:xfrm>
        </p:grpSpPr>
        <p:cxnSp>
          <p:nvCxnSpPr>
            <p:cNvPr id="164" name="Google Shape;164;p39"/>
            <p:cNvCxnSpPr/>
            <p:nvPr/>
          </p:nvCxnSpPr>
          <p:spPr>
            <a:xfrm>
              <a:off x="-47150" y="401975"/>
              <a:ext cx="9480000" cy="0"/>
            </a:xfrm>
            <a:prstGeom prst="straightConnector1">
              <a:avLst/>
            </a:prstGeom>
            <a:noFill/>
            <a:ln w="9525" cap="flat" cmpd="sng">
              <a:solidFill>
                <a:schemeClr val="dk1"/>
              </a:solidFill>
              <a:prstDash val="solid"/>
              <a:round/>
              <a:headEnd type="none" w="sm" len="sm"/>
              <a:tailEnd type="none" w="sm" len="sm"/>
            </a:ln>
          </p:spPr>
        </p:cxnSp>
        <p:cxnSp>
          <p:nvCxnSpPr>
            <p:cNvPr id="165" name="Google Shape;165;p39"/>
            <p:cNvCxnSpPr/>
            <p:nvPr/>
          </p:nvCxnSpPr>
          <p:spPr>
            <a:xfrm>
              <a:off x="-47150" y="4751625"/>
              <a:ext cx="9480000" cy="0"/>
            </a:xfrm>
            <a:prstGeom prst="straightConnector1">
              <a:avLst/>
            </a:prstGeom>
            <a:noFill/>
            <a:ln w="9525" cap="flat" cmpd="sng">
              <a:solidFill>
                <a:schemeClr val="dk1"/>
              </a:solidFill>
              <a:prstDash val="solid"/>
              <a:round/>
              <a:headEnd type="none" w="sm" len="sm"/>
              <a:tailEnd type="none" w="sm" len="sm"/>
            </a:ln>
          </p:spPr>
        </p:cxnSp>
      </p:grpSp>
      <p:pic>
        <p:nvPicPr>
          <p:cNvPr id="166" name="Google Shape;166;p39"/>
          <p:cNvPicPr preferRelativeResize="0"/>
          <p:nvPr/>
        </p:nvPicPr>
        <p:blipFill rotWithShape="1">
          <a:blip r:embed="rId2">
            <a:alphaModFix amt="20000"/>
          </a:blip>
          <a:srcRect l="-140" t="7934" r="-159" b="7925"/>
          <a:stretch/>
        </p:blipFill>
        <p:spPr>
          <a:xfrm>
            <a:off x="-27525" y="0"/>
            <a:ext cx="9199048" cy="5143501"/>
          </a:xfrm>
          <a:prstGeom prst="rect">
            <a:avLst/>
          </a:prstGeom>
          <a:noFill/>
          <a:ln>
            <a:noFill/>
          </a:ln>
        </p:spPr>
      </p:pic>
      <p:sp>
        <p:nvSpPr>
          <p:cNvPr id="167" name="Google Shape;167;p39"/>
          <p:cNvSpPr txBox="1">
            <a:spLocks noGrp="1"/>
          </p:cNvSpPr>
          <p:nvPr>
            <p:ph type="subTitle" idx="1"/>
          </p:nvPr>
        </p:nvSpPr>
        <p:spPr>
          <a:xfrm>
            <a:off x="967675" y="2483675"/>
            <a:ext cx="2196300" cy="6120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68" name="Google Shape;168;p39"/>
          <p:cNvSpPr txBox="1">
            <a:spLocks noGrp="1"/>
          </p:cNvSpPr>
          <p:nvPr>
            <p:ph type="subTitle" idx="2"/>
          </p:nvPr>
        </p:nvSpPr>
        <p:spPr>
          <a:xfrm>
            <a:off x="3473850" y="3778050"/>
            <a:ext cx="2196300" cy="6120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69" name="Google Shape;169;p39"/>
          <p:cNvSpPr txBox="1">
            <a:spLocks noGrp="1"/>
          </p:cNvSpPr>
          <p:nvPr>
            <p:ph type="subTitle" idx="3"/>
          </p:nvPr>
        </p:nvSpPr>
        <p:spPr>
          <a:xfrm>
            <a:off x="5980025" y="2483675"/>
            <a:ext cx="2196300" cy="6120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70" name="Google Shape;170;p39"/>
          <p:cNvSpPr txBox="1">
            <a:spLocks noGrp="1"/>
          </p:cNvSpPr>
          <p:nvPr>
            <p:ph type="title"/>
          </p:nvPr>
        </p:nvSpPr>
        <p:spPr>
          <a:xfrm>
            <a:off x="720000" y="445025"/>
            <a:ext cx="7704000" cy="5727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3300"/>
              <a:buNone/>
              <a:defRPr/>
            </a:lvl1pPr>
            <a:lvl2pPr lvl="1" algn="ctr">
              <a:lnSpc>
                <a:spcPct val="100000"/>
              </a:lnSpc>
              <a:spcBef>
                <a:spcPts val="0"/>
              </a:spcBef>
              <a:spcAft>
                <a:spcPts val="0"/>
              </a:spcAft>
              <a:buSzPts val="3300"/>
              <a:buNone/>
              <a:defRPr/>
            </a:lvl2pPr>
            <a:lvl3pPr lvl="2" algn="ctr">
              <a:lnSpc>
                <a:spcPct val="100000"/>
              </a:lnSpc>
              <a:spcBef>
                <a:spcPts val="0"/>
              </a:spcBef>
              <a:spcAft>
                <a:spcPts val="0"/>
              </a:spcAft>
              <a:buSzPts val="3300"/>
              <a:buNone/>
              <a:defRPr/>
            </a:lvl3pPr>
            <a:lvl4pPr lvl="3" algn="ctr">
              <a:lnSpc>
                <a:spcPct val="100000"/>
              </a:lnSpc>
              <a:spcBef>
                <a:spcPts val="0"/>
              </a:spcBef>
              <a:spcAft>
                <a:spcPts val="0"/>
              </a:spcAft>
              <a:buSzPts val="3300"/>
              <a:buNone/>
              <a:defRPr/>
            </a:lvl4pPr>
            <a:lvl5pPr lvl="4" algn="ctr">
              <a:lnSpc>
                <a:spcPct val="100000"/>
              </a:lnSpc>
              <a:spcBef>
                <a:spcPts val="0"/>
              </a:spcBef>
              <a:spcAft>
                <a:spcPts val="0"/>
              </a:spcAft>
              <a:buSzPts val="3300"/>
              <a:buNone/>
              <a:defRPr/>
            </a:lvl5pPr>
            <a:lvl6pPr lvl="5" algn="ctr">
              <a:lnSpc>
                <a:spcPct val="100000"/>
              </a:lnSpc>
              <a:spcBef>
                <a:spcPts val="0"/>
              </a:spcBef>
              <a:spcAft>
                <a:spcPts val="0"/>
              </a:spcAft>
              <a:buSzPts val="3300"/>
              <a:buNone/>
              <a:defRPr/>
            </a:lvl6pPr>
            <a:lvl7pPr lvl="6" algn="ctr">
              <a:lnSpc>
                <a:spcPct val="100000"/>
              </a:lnSpc>
              <a:spcBef>
                <a:spcPts val="0"/>
              </a:spcBef>
              <a:spcAft>
                <a:spcPts val="0"/>
              </a:spcAft>
              <a:buSzPts val="3300"/>
              <a:buNone/>
              <a:defRPr/>
            </a:lvl7pPr>
            <a:lvl8pPr lvl="7" algn="ctr">
              <a:lnSpc>
                <a:spcPct val="100000"/>
              </a:lnSpc>
              <a:spcBef>
                <a:spcPts val="0"/>
              </a:spcBef>
              <a:spcAft>
                <a:spcPts val="0"/>
              </a:spcAft>
              <a:buSzPts val="3300"/>
              <a:buNone/>
              <a:defRPr/>
            </a:lvl8pPr>
            <a:lvl9pPr lvl="8" algn="ctr">
              <a:lnSpc>
                <a:spcPct val="100000"/>
              </a:lnSpc>
              <a:spcBef>
                <a:spcPts val="0"/>
              </a:spcBef>
              <a:spcAft>
                <a:spcPts val="0"/>
              </a:spcAft>
              <a:buSzPts val="3300"/>
              <a:buNone/>
              <a:defRPr/>
            </a:lvl9pPr>
          </a:lstStyle>
          <a:p>
            <a:endParaRPr/>
          </a:p>
        </p:txBody>
      </p:sp>
      <p:sp>
        <p:nvSpPr>
          <p:cNvPr id="171" name="Google Shape;171;p39"/>
          <p:cNvSpPr txBox="1">
            <a:spLocks noGrp="1"/>
          </p:cNvSpPr>
          <p:nvPr>
            <p:ph type="subTitle" idx="4"/>
          </p:nvPr>
        </p:nvSpPr>
        <p:spPr>
          <a:xfrm>
            <a:off x="967675" y="1899286"/>
            <a:ext cx="2196300" cy="6669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2400"/>
              <a:buFont typeface="Cormorant Unicase"/>
              <a:buNone/>
              <a:defRPr sz="1800" b="1">
                <a:latin typeface="Cormorant Unicase"/>
                <a:ea typeface="Cormorant Unicase"/>
                <a:cs typeface="Cormorant Unicase"/>
                <a:sym typeface="Cormorant Unicase"/>
              </a:defRPr>
            </a:lvl1pPr>
            <a:lvl2pPr lvl="1"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2pPr>
            <a:lvl3pPr lvl="2"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3pPr>
            <a:lvl4pPr lvl="3"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4pPr>
            <a:lvl5pPr lvl="4"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5pPr>
            <a:lvl6pPr lvl="5"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6pPr>
            <a:lvl7pPr lvl="6"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7pPr>
            <a:lvl8pPr lvl="7"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8pPr>
            <a:lvl9pPr lvl="8"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9pPr>
          </a:lstStyle>
          <a:p>
            <a:endParaRPr/>
          </a:p>
        </p:txBody>
      </p:sp>
      <p:sp>
        <p:nvSpPr>
          <p:cNvPr id="172" name="Google Shape;172;p39"/>
          <p:cNvSpPr txBox="1">
            <a:spLocks noGrp="1"/>
          </p:cNvSpPr>
          <p:nvPr>
            <p:ph type="subTitle" idx="5"/>
          </p:nvPr>
        </p:nvSpPr>
        <p:spPr>
          <a:xfrm>
            <a:off x="5980025" y="1899286"/>
            <a:ext cx="2196300" cy="6669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2400"/>
              <a:buFont typeface="Cormorant Unicase"/>
              <a:buNone/>
              <a:defRPr sz="1800" b="1">
                <a:latin typeface="Cormorant Unicase"/>
                <a:ea typeface="Cormorant Unicase"/>
                <a:cs typeface="Cormorant Unicase"/>
                <a:sym typeface="Cormorant Unicase"/>
              </a:defRPr>
            </a:lvl1pPr>
            <a:lvl2pPr lvl="1"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2pPr>
            <a:lvl3pPr lvl="2"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3pPr>
            <a:lvl4pPr lvl="3"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4pPr>
            <a:lvl5pPr lvl="4"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5pPr>
            <a:lvl6pPr lvl="5"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6pPr>
            <a:lvl7pPr lvl="6"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7pPr>
            <a:lvl8pPr lvl="7"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8pPr>
            <a:lvl9pPr lvl="8"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9pPr>
          </a:lstStyle>
          <a:p>
            <a:endParaRPr/>
          </a:p>
        </p:txBody>
      </p:sp>
      <p:sp>
        <p:nvSpPr>
          <p:cNvPr id="173" name="Google Shape;173;p39"/>
          <p:cNvSpPr txBox="1">
            <a:spLocks noGrp="1"/>
          </p:cNvSpPr>
          <p:nvPr>
            <p:ph type="subTitle" idx="6"/>
          </p:nvPr>
        </p:nvSpPr>
        <p:spPr>
          <a:xfrm>
            <a:off x="3473850" y="3188025"/>
            <a:ext cx="2196300" cy="6669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2400"/>
              <a:buFont typeface="Cormorant Unicase"/>
              <a:buNone/>
              <a:defRPr sz="1800" b="1">
                <a:latin typeface="Cormorant Unicase"/>
                <a:ea typeface="Cormorant Unicase"/>
                <a:cs typeface="Cormorant Unicase"/>
                <a:sym typeface="Cormorant Unicase"/>
              </a:defRPr>
            </a:lvl1pPr>
            <a:lvl2pPr lvl="1"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2pPr>
            <a:lvl3pPr lvl="2"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3pPr>
            <a:lvl4pPr lvl="3"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4pPr>
            <a:lvl5pPr lvl="4"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5pPr>
            <a:lvl6pPr lvl="5"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6pPr>
            <a:lvl7pPr lvl="6"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7pPr>
            <a:lvl8pPr lvl="7"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8pPr>
            <a:lvl9pPr lvl="8" algn="ctr">
              <a:lnSpc>
                <a:spcPct val="100000"/>
              </a:lnSpc>
              <a:spcBef>
                <a:spcPts val="0"/>
              </a:spcBef>
              <a:spcAft>
                <a:spcPts val="0"/>
              </a:spcAft>
              <a:buSzPts val="2400"/>
              <a:buFont typeface="Cormorant Unicase"/>
              <a:buNone/>
              <a:defRPr sz="2400" b="1">
                <a:latin typeface="Cormorant Unicase"/>
                <a:ea typeface="Cormorant Unicase"/>
                <a:cs typeface="Cormorant Unicase"/>
                <a:sym typeface="Cormorant Unicase"/>
              </a:defRPr>
            </a:lvl9pPr>
          </a:lstStyle>
          <a:p>
            <a:endParaRPr/>
          </a:p>
        </p:txBody>
      </p:sp>
      <p:sp>
        <p:nvSpPr>
          <p:cNvPr id="174" name="Google Shape;174;p39"/>
          <p:cNvSpPr txBox="1">
            <a:spLocks noGrp="1"/>
          </p:cNvSpPr>
          <p:nvPr>
            <p:ph type="title" idx="7"/>
          </p:nvPr>
        </p:nvSpPr>
        <p:spPr>
          <a:xfrm>
            <a:off x="1654375" y="1110817"/>
            <a:ext cx="822900" cy="7335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3000"/>
              <a:buNone/>
              <a:defRPr sz="4500" b="1">
                <a:solidFill>
                  <a:schemeClr val="accent3"/>
                </a:solidFill>
              </a:defRPr>
            </a:lvl1pPr>
            <a:lvl2pPr lvl="1" algn="ctr">
              <a:lnSpc>
                <a:spcPct val="100000"/>
              </a:lnSpc>
              <a:spcBef>
                <a:spcPts val="0"/>
              </a:spcBef>
              <a:spcAft>
                <a:spcPts val="0"/>
              </a:spcAft>
              <a:buSzPts val="3000"/>
              <a:buNone/>
              <a:defRPr sz="3000" b="1"/>
            </a:lvl2pPr>
            <a:lvl3pPr lvl="2" algn="ctr">
              <a:lnSpc>
                <a:spcPct val="100000"/>
              </a:lnSpc>
              <a:spcBef>
                <a:spcPts val="0"/>
              </a:spcBef>
              <a:spcAft>
                <a:spcPts val="0"/>
              </a:spcAft>
              <a:buSzPts val="3000"/>
              <a:buNone/>
              <a:defRPr sz="3000" b="1"/>
            </a:lvl3pPr>
            <a:lvl4pPr lvl="3" algn="ctr">
              <a:lnSpc>
                <a:spcPct val="100000"/>
              </a:lnSpc>
              <a:spcBef>
                <a:spcPts val="0"/>
              </a:spcBef>
              <a:spcAft>
                <a:spcPts val="0"/>
              </a:spcAft>
              <a:buSzPts val="3000"/>
              <a:buNone/>
              <a:defRPr sz="3000" b="1"/>
            </a:lvl4pPr>
            <a:lvl5pPr lvl="4" algn="ctr">
              <a:lnSpc>
                <a:spcPct val="100000"/>
              </a:lnSpc>
              <a:spcBef>
                <a:spcPts val="0"/>
              </a:spcBef>
              <a:spcAft>
                <a:spcPts val="0"/>
              </a:spcAft>
              <a:buSzPts val="3000"/>
              <a:buNone/>
              <a:defRPr sz="3000" b="1"/>
            </a:lvl5pPr>
            <a:lvl6pPr lvl="5" algn="ctr">
              <a:lnSpc>
                <a:spcPct val="100000"/>
              </a:lnSpc>
              <a:spcBef>
                <a:spcPts val="0"/>
              </a:spcBef>
              <a:spcAft>
                <a:spcPts val="0"/>
              </a:spcAft>
              <a:buSzPts val="3000"/>
              <a:buNone/>
              <a:defRPr sz="3000" b="1"/>
            </a:lvl6pPr>
            <a:lvl7pPr lvl="6" algn="ctr">
              <a:lnSpc>
                <a:spcPct val="100000"/>
              </a:lnSpc>
              <a:spcBef>
                <a:spcPts val="0"/>
              </a:spcBef>
              <a:spcAft>
                <a:spcPts val="0"/>
              </a:spcAft>
              <a:buSzPts val="3000"/>
              <a:buNone/>
              <a:defRPr sz="3000" b="1"/>
            </a:lvl7pPr>
            <a:lvl8pPr lvl="7" algn="ctr">
              <a:lnSpc>
                <a:spcPct val="100000"/>
              </a:lnSpc>
              <a:spcBef>
                <a:spcPts val="0"/>
              </a:spcBef>
              <a:spcAft>
                <a:spcPts val="0"/>
              </a:spcAft>
              <a:buSzPts val="3000"/>
              <a:buNone/>
              <a:defRPr sz="3000" b="1"/>
            </a:lvl8pPr>
            <a:lvl9pPr lvl="8" algn="ctr">
              <a:lnSpc>
                <a:spcPct val="100000"/>
              </a:lnSpc>
              <a:spcBef>
                <a:spcPts val="0"/>
              </a:spcBef>
              <a:spcAft>
                <a:spcPts val="0"/>
              </a:spcAft>
              <a:buSzPts val="3000"/>
              <a:buNone/>
              <a:defRPr sz="3000" b="1"/>
            </a:lvl9pPr>
          </a:lstStyle>
          <a:p>
            <a:endParaRPr/>
          </a:p>
        </p:txBody>
      </p:sp>
      <p:sp>
        <p:nvSpPr>
          <p:cNvPr id="175" name="Google Shape;175;p39"/>
          <p:cNvSpPr txBox="1">
            <a:spLocks noGrp="1"/>
          </p:cNvSpPr>
          <p:nvPr>
            <p:ph type="title" idx="8"/>
          </p:nvPr>
        </p:nvSpPr>
        <p:spPr>
          <a:xfrm>
            <a:off x="6666725" y="1110817"/>
            <a:ext cx="822900" cy="731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3000"/>
              <a:buNone/>
              <a:defRPr sz="4500" b="1">
                <a:solidFill>
                  <a:schemeClr val="accent3"/>
                </a:solidFill>
              </a:defRPr>
            </a:lvl1pPr>
            <a:lvl2pPr lvl="1" algn="ctr">
              <a:lnSpc>
                <a:spcPct val="100000"/>
              </a:lnSpc>
              <a:spcBef>
                <a:spcPts val="0"/>
              </a:spcBef>
              <a:spcAft>
                <a:spcPts val="0"/>
              </a:spcAft>
              <a:buSzPts val="3000"/>
              <a:buNone/>
              <a:defRPr sz="3000" b="1"/>
            </a:lvl2pPr>
            <a:lvl3pPr lvl="2" algn="ctr">
              <a:lnSpc>
                <a:spcPct val="100000"/>
              </a:lnSpc>
              <a:spcBef>
                <a:spcPts val="0"/>
              </a:spcBef>
              <a:spcAft>
                <a:spcPts val="0"/>
              </a:spcAft>
              <a:buSzPts val="3000"/>
              <a:buNone/>
              <a:defRPr sz="3000" b="1"/>
            </a:lvl3pPr>
            <a:lvl4pPr lvl="3" algn="ctr">
              <a:lnSpc>
                <a:spcPct val="100000"/>
              </a:lnSpc>
              <a:spcBef>
                <a:spcPts val="0"/>
              </a:spcBef>
              <a:spcAft>
                <a:spcPts val="0"/>
              </a:spcAft>
              <a:buSzPts val="3000"/>
              <a:buNone/>
              <a:defRPr sz="3000" b="1"/>
            </a:lvl4pPr>
            <a:lvl5pPr lvl="4" algn="ctr">
              <a:lnSpc>
                <a:spcPct val="100000"/>
              </a:lnSpc>
              <a:spcBef>
                <a:spcPts val="0"/>
              </a:spcBef>
              <a:spcAft>
                <a:spcPts val="0"/>
              </a:spcAft>
              <a:buSzPts val="3000"/>
              <a:buNone/>
              <a:defRPr sz="3000" b="1"/>
            </a:lvl5pPr>
            <a:lvl6pPr lvl="5" algn="ctr">
              <a:lnSpc>
                <a:spcPct val="100000"/>
              </a:lnSpc>
              <a:spcBef>
                <a:spcPts val="0"/>
              </a:spcBef>
              <a:spcAft>
                <a:spcPts val="0"/>
              </a:spcAft>
              <a:buSzPts val="3000"/>
              <a:buNone/>
              <a:defRPr sz="3000" b="1"/>
            </a:lvl6pPr>
            <a:lvl7pPr lvl="6" algn="ctr">
              <a:lnSpc>
                <a:spcPct val="100000"/>
              </a:lnSpc>
              <a:spcBef>
                <a:spcPts val="0"/>
              </a:spcBef>
              <a:spcAft>
                <a:spcPts val="0"/>
              </a:spcAft>
              <a:buSzPts val="3000"/>
              <a:buNone/>
              <a:defRPr sz="3000" b="1"/>
            </a:lvl7pPr>
            <a:lvl8pPr lvl="7" algn="ctr">
              <a:lnSpc>
                <a:spcPct val="100000"/>
              </a:lnSpc>
              <a:spcBef>
                <a:spcPts val="0"/>
              </a:spcBef>
              <a:spcAft>
                <a:spcPts val="0"/>
              </a:spcAft>
              <a:buSzPts val="3000"/>
              <a:buNone/>
              <a:defRPr sz="3000" b="1"/>
            </a:lvl8pPr>
            <a:lvl9pPr lvl="8" algn="ctr">
              <a:lnSpc>
                <a:spcPct val="100000"/>
              </a:lnSpc>
              <a:spcBef>
                <a:spcPts val="0"/>
              </a:spcBef>
              <a:spcAft>
                <a:spcPts val="0"/>
              </a:spcAft>
              <a:buSzPts val="3000"/>
              <a:buNone/>
              <a:defRPr sz="3000" b="1"/>
            </a:lvl9pPr>
          </a:lstStyle>
          <a:p>
            <a:endParaRPr/>
          </a:p>
        </p:txBody>
      </p:sp>
      <p:sp>
        <p:nvSpPr>
          <p:cNvPr id="176" name="Google Shape;176;p39"/>
          <p:cNvSpPr txBox="1">
            <a:spLocks noGrp="1"/>
          </p:cNvSpPr>
          <p:nvPr>
            <p:ph type="title" idx="9"/>
          </p:nvPr>
        </p:nvSpPr>
        <p:spPr>
          <a:xfrm>
            <a:off x="4160550" y="2400914"/>
            <a:ext cx="822900" cy="731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3000"/>
              <a:buNone/>
              <a:defRPr sz="4500" b="1">
                <a:solidFill>
                  <a:schemeClr val="accent3"/>
                </a:solidFill>
              </a:defRPr>
            </a:lvl1pPr>
            <a:lvl2pPr lvl="1" algn="ctr">
              <a:lnSpc>
                <a:spcPct val="100000"/>
              </a:lnSpc>
              <a:spcBef>
                <a:spcPts val="0"/>
              </a:spcBef>
              <a:spcAft>
                <a:spcPts val="0"/>
              </a:spcAft>
              <a:buSzPts val="3000"/>
              <a:buNone/>
              <a:defRPr sz="3000" b="1"/>
            </a:lvl2pPr>
            <a:lvl3pPr lvl="2" algn="ctr">
              <a:lnSpc>
                <a:spcPct val="100000"/>
              </a:lnSpc>
              <a:spcBef>
                <a:spcPts val="0"/>
              </a:spcBef>
              <a:spcAft>
                <a:spcPts val="0"/>
              </a:spcAft>
              <a:buSzPts val="3000"/>
              <a:buNone/>
              <a:defRPr sz="3000" b="1"/>
            </a:lvl3pPr>
            <a:lvl4pPr lvl="3" algn="ctr">
              <a:lnSpc>
                <a:spcPct val="100000"/>
              </a:lnSpc>
              <a:spcBef>
                <a:spcPts val="0"/>
              </a:spcBef>
              <a:spcAft>
                <a:spcPts val="0"/>
              </a:spcAft>
              <a:buSzPts val="3000"/>
              <a:buNone/>
              <a:defRPr sz="3000" b="1"/>
            </a:lvl4pPr>
            <a:lvl5pPr lvl="4" algn="ctr">
              <a:lnSpc>
                <a:spcPct val="100000"/>
              </a:lnSpc>
              <a:spcBef>
                <a:spcPts val="0"/>
              </a:spcBef>
              <a:spcAft>
                <a:spcPts val="0"/>
              </a:spcAft>
              <a:buSzPts val="3000"/>
              <a:buNone/>
              <a:defRPr sz="3000" b="1"/>
            </a:lvl5pPr>
            <a:lvl6pPr lvl="5" algn="ctr">
              <a:lnSpc>
                <a:spcPct val="100000"/>
              </a:lnSpc>
              <a:spcBef>
                <a:spcPts val="0"/>
              </a:spcBef>
              <a:spcAft>
                <a:spcPts val="0"/>
              </a:spcAft>
              <a:buSzPts val="3000"/>
              <a:buNone/>
              <a:defRPr sz="3000" b="1"/>
            </a:lvl6pPr>
            <a:lvl7pPr lvl="6" algn="ctr">
              <a:lnSpc>
                <a:spcPct val="100000"/>
              </a:lnSpc>
              <a:spcBef>
                <a:spcPts val="0"/>
              </a:spcBef>
              <a:spcAft>
                <a:spcPts val="0"/>
              </a:spcAft>
              <a:buSzPts val="3000"/>
              <a:buNone/>
              <a:defRPr sz="3000" b="1"/>
            </a:lvl7pPr>
            <a:lvl8pPr lvl="7" algn="ctr">
              <a:lnSpc>
                <a:spcPct val="100000"/>
              </a:lnSpc>
              <a:spcBef>
                <a:spcPts val="0"/>
              </a:spcBef>
              <a:spcAft>
                <a:spcPts val="0"/>
              </a:spcAft>
              <a:buSzPts val="3000"/>
              <a:buNone/>
              <a:defRPr sz="3000" b="1"/>
            </a:lvl8pPr>
            <a:lvl9pPr lvl="8" algn="ctr">
              <a:lnSpc>
                <a:spcPct val="100000"/>
              </a:lnSpc>
              <a:spcBef>
                <a:spcPts val="0"/>
              </a:spcBef>
              <a:spcAft>
                <a:spcPts val="0"/>
              </a:spcAft>
              <a:buSzPts val="3000"/>
              <a:buNone/>
              <a:defRPr sz="3000" b="1"/>
            </a:lvl9pPr>
          </a:lstStyle>
          <a:p>
            <a:endParaRPr/>
          </a:p>
        </p:txBody>
      </p:sp>
      <p:pic>
        <p:nvPicPr>
          <p:cNvPr id="177" name="Google Shape;177;p39"/>
          <p:cNvPicPr preferRelativeResize="0"/>
          <p:nvPr/>
        </p:nvPicPr>
        <p:blipFill rotWithShape="1">
          <a:blip r:embed="rId3">
            <a:alphaModFix amt="20000"/>
          </a:blip>
          <a:srcRect l="21386" r="21385"/>
          <a:stretch/>
        </p:blipFill>
        <p:spPr>
          <a:xfrm>
            <a:off x="-647925" y="369225"/>
            <a:ext cx="3169975" cy="5539325"/>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Numbers and text">
  <p:cSld name="BLANK_1_1_1_1_1_1">
    <p:spTree>
      <p:nvGrpSpPr>
        <p:cNvPr id="1" name="Shape 178"/>
        <p:cNvGrpSpPr/>
        <p:nvPr/>
      </p:nvGrpSpPr>
      <p:grpSpPr>
        <a:xfrm>
          <a:off x="0" y="0"/>
          <a:ext cx="0" cy="0"/>
          <a:chOff x="0" y="0"/>
          <a:chExt cx="0" cy="0"/>
        </a:xfrm>
      </p:grpSpPr>
      <p:grpSp>
        <p:nvGrpSpPr>
          <p:cNvPr id="179" name="Google Shape;179;p40"/>
          <p:cNvGrpSpPr/>
          <p:nvPr/>
        </p:nvGrpSpPr>
        <p:grpSpPr>
          <a:xfrm>
            <a:off x="-168000" y="396925"/>
            <a:ext cx="9480000" cy="4349650"/>
            <a:chOff x="-47150" y="401975"/>
            <a:chExt cx="9480000" cy="4349650"/>
          </a:xfrm>
        </p:grpSpPr>
        <p:cxnSp>
          <p:nvCxnSpPr>
            <p:cNvPr id="180" name="Google Shape;180;p40"/>
            <p:cNvCxnSpPr/>
            <p:nvPr/>
          </p:nvCxnSpPr>
          <p:spPr>
            <a:xfrm>
              <a:off x="-47150" y="401975"/>
              <a:ext cx="9480000" cy="0"/>
            </a:xfrm>
            <a:prstGeom prst="straightConnector1">
              <a:avLst/>
            </a:prstGeom>
            <a:noFill/>
            <a:ln w="9525" cap="flat" cmpd="sng">
              <a:solidFill>
                <a:schemeClr val="dk1"/>
              </a:solidFill>
              <a:prstDash val="solid"/>
              <a:round/>
              <a:headEnd type="none" w="sm" len="sm"/>
              <a:tailEnd type="none" w="sm" len="sm"/>
            </a:ln>
          </p:spPr>
        </p:cxnSp>
        <p:cxnSp>
          <p:nvCxnSpPr>
            <p:cNvPr id="181" name="Google Shape;181;p40"/>
            <p:cNvCxnSpPr/>
            <p:nvPr/>
          </p:nvCxnSpPr>
          <p:spPr>
            <a:xfrm>
              <a:off x="-47150" y="4751625"/>
              <a:ext cx="9480000" cy="0"/>
            </a:xfrm>
            <a:prstGeom prst="straightConnector1">
              <a:avLst/>
            </a:prstGeom>
            <a:noFill/>
            <a:ln w="9525" cap="flat" cmpd="sng">
              <a:solidFill>
                <a:schemeClr val="dk1"/>
              </a:solidFill>
              <a:prstDash val="solid"/>
              <a:round/>
              <a:headEnd type="none" w="sm" len="sm"/>
              <a:tailEnd type="none" w="sm" len="sm"/>
            </a:ln>
          </p:spPr>
        </p:cxnSp>
      </p:grpSp>
      <p:pic>
        <p:nvPicPr>
          <p:cNvPr id="182" name="Google Shape;182;p40"/>
          <p:cNvPicPr preferRelativeResize="0"/>
          <p:nvPr/>
        </p:nvPicPr>
        <p:blipFill rotWithShape="1">
          <a:blip r:embed="rId2">
            <a:alphaModFix amt="20000"/>
          </a:blip>
          <a:srcRect l="-140" t="7934" r="-159" b="7925"/>
          <a:stretch/>
        </p:blipFill>
        <p:spPr>
          <a:xfrm>
            <a:off x="-27525" y="0"/>
            <a:ext cx="9199048" cy="5143501"/>
          </a:xfrm>
          <a:prstGeom prst="rect">
            <a:avLst/>
          </a:prstGeom>
          <a:noFill/>
          <a:ln>
            <a:noFill/>
          </a:ln>
        </p:spPr>
      </p:pic>
      <p:sp>
        <p:nvSpPr>
          <p:cNvPr id="183" name="Google Shape;183;p40"/>
          <p:cNvSpPr txBox="1">
            <a:spLocks noGrp="1"/>
          </p:cNvSpPr>
          <p:nvPr>
            <p:ph type="title"/>
          </p:nvPr>
        </p:nvSpPr>
        <p:spPr>
          <a:xfrm>
            <a:off x="734613" y="545496"/>
            <a:ext cx="3931800" cy="7548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6200"/>
              <a:buNone/>
              <a:defRPr sz="5000"/>
            </a:lvl1pPr>
            <a:lvl2pPr lvl="1" algn="ctr">
              <a:lnSpc>
                <a:spcPct val="100000"/>
              </a:lnSpc>
              <a:spcBef>
                <a:spcPts val="0"/>
              </a:spcBef>
              <a:spcAft>
                <a:spcPts val="0"/>
              </a:spcAft>
              <a:buSzPts val="6200"/>
              <a:buNone/>
              <a:defRPr sz="6200"/>
            </a:lvl2pPr>
            <a:lvl3pPr lvl="2" algn="ctr">
              <a:lnSpc>
                <a:spcPct val="100000"/>
              </a:lnSpc>
              <a:spcBef>
                <a:spcPts val="0"/>
              </a:spcBef>
              <a:spcAft>
                <a:spcPts val="0"/>
              </a:spcAft>
              <a:buSzPts val="6200"/>
              <a:buNone/>
              <a:defRPr sz="6200"/>
            </a:lvl3pPr>
            <a:lvl4pPr lvl="3" algn="ctr">
              <a:lnSpc>
                <a:spcPct val="100000"/>
              </a:lnSpc>
              <a:spcBef>
                <a:spcPts val="0"/>
              </a:spcBef>
              <a:spcAft>
                <a:spcPts val="0"/>
              </a:spcAft>
              <a:buSzPts val="6200"/>
              <a:buNone/>
              <a:defRPr sz="6200"/>
            </a:lvl4pPr>
            <a:lvl5pPr lvl="4" algn="ctr">
              <a:lnSpc>
                <a:spcPct val="100000"/>
              </a:lnSpc>
              <a:spcBef>
                <a:spcPts val="0"/>
              </a:spcBef>
              <a:spcAft>
                <a:spcPts val="0"/>
              </a:spcAft>
              <a:buSzPts val="6200"/>
              <a:buNone/>
              <a:defRPr sz="6200"/>
            </a:lvl5pPr>
            <a:lvl6pPr lvl="5" algn="ctr">
              <a:lnSpc>
                <a:spcPct val="100000"/>
              </a:lnSpc>
              <a:spcBef>
                <a:spcPts val="0"/>
              </a:spcBef>
              <a:spcAft>
                <a:spcPts val="0"/>
              </a:spcAft>
              <a:buSzPts val="6200"/>
              <a:buNone/>
              <a:defRPr sz="6200"/>
            </a:lvl6pPr>
            <a:lvl7pPr lvl="6" algn="ctr">
              <a:lnSpc>
                <a:spcPct val="100000"/>
              </a:lnSpc>
              <a:spcBef>
                <a:spcPts val="0"/>
              </a:spcBef>
              <a:spcAft>
                <a:spcPts val="0"/>
              </a:spcAft>
              <a:buSzPts val="6200"/>
              <a:buNone/>
              <a:defRPr sz="6200"/>
            </a:lvl7pPr>
            <a:lvl8pPr lvl="7" algn="ctr">
              <a:lnSpc>
                <a:spcPct val="100000"/>
              </a:lnSpc>
              <a:spcBef>
                <a:spcPts val="0"/>
              </a:spcBef>
              <a:spcAft>
                <a:spcPts val="0"/>
              </a:spcAft>
              <a:buSzPts val="6200"/>
              <a:buNone/>
              <a:defRPr sz="6200"/>
            </a:lvl8pPr>
            <a:lvl9pPr lvl="8" algn="ctr">
              <a:lnSpc>
                <a:spcPct val="100000"/>
              </a:lnSpc>
              <a:spcBef>
                <a:spcPts val="0"/>
              </a:spcBef>
              <a:spcAft>
                <a:spcPts val="0"/>
              </a:spcAft>
              <a:buSzPts val="6200"/>
              <a:buNone/>
              <a:defRPr sz="6200"/>
            </a:lvl9pPr>
          </a:lstStyle>
          <a:p>
            <a:endParaRPr/>
          </a:p>
        </p:txBody>
      </p:sp>
      <p:sp>
        <p:nvSpPr>
          <p:cNvPr id="184" name="Google Shape;184;p40"/>
          <p:cNvSpPr txBox="1">
            <a:spLocks noGrp="1"/>
          </p:cNvSpPr>
          <p:nvPr>
            <p:ph type="subTitle" idx="1"/>
          </p:nvPr>
        </p:nvSpPr>
        <p:spPr>
          <a:xfrm>
            <a:off x="734613" y="1300371"/>
            <a:ext cx="3931800" cy="3093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85" name="Google Shape;185;p40"/>
          <p:cNvSpPr txBox="1">
            <a:spLocks noGrp="1"/>
          </p:cNvSpPr>
          <p:nvPr>
            <p:ph type="title" idx="2"/>
          </p:nvPr>
        </p:nvSpPr>
        <p:spPr>
          <a:xfrm>
            <a:off x="2606100" y="2039702"/>
            <a:ext cx="3931800" cy="7548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6200"/>
              <a:buNone/>
              <a:defRPr sz="5000"/>
            </a:lvl1pPr>
            <a:lvl2pPr lvl="1" algn="ctr">
              <a:lnSpc>
                <a:spcPct val="100000"/>
              </a:lnSpc>
              <a:spcBef>
                <a:spcPts val="0"/>
              </a:spcBef>
              <a:spcAft>
                <a:spcPts val="0"/>
              </a:spcAft>
              <a:buSzPts val="6200"/>
              <a:buNone/>
              <a:defRPr sz="6200"/>
            </a:lvl2pPr>
            <a:lvl3pPr lvl="2" algn="ctr">
              <a:lnSpc>
                <a:spcPct val="100000"/>
              </a:lnSpc>
              <a:spcBef>
                <a:spcPts val="0"/>
              </a:spcBef>
              <a:spcAft>
                <a:spcPts val="0"/>
              </a:spcAft>
              <a:buSzPts val="6200"/>
              <a:buNone/>
              <a:defRPr sz="6200"/>
            </a:lvl3pPr>
            <a:lvl4pPr lvl="3" algn="ctr">
              <a:lnSpc>
                <a:spcPct val="100000"/>
              </a:lnSpc>
              <a:spcBef>
                <a:spcPts val="0"/>
              </a:spcBef>
              <a:spcAft>
                <a:spcPts val="0"/>
              </a:spcAft>
              <a:buSzPts val="6200"/>
              <a:buNone/>
              <a:defRPr sz="6200"/>
            </a:lvl4pPr>
            <a:lvl5pPr lvl="4" algn="ctr">
              <a:lnSpc>
                <a:spcPct val="100000"/>
              </a:lnSpc>
              <a:spcBef>
                <a:spcPts val="0"/>
              </a:spcBef>
              <a:spcAft>
                <a:spcPts val="0"/>
              </a:spcAft>
              <a:buSzPts val="6200"/>
              <a:buNone/>
              <a:defRPr sz="6200"/>
            </a:lvl5pPr>
            <a:lvl6pPr lvl="5" algn="ctr">
              <a:lnSpc>
                <a:spcPct val="100000"/>
              </a:lnSpc>
              <a:spcBef>
                <a:spcPts val="0"/>
              </a:spcBef>
              <a:spcAft>
                <a:spcPts val="0"/>
              </a:spcAft>
              <a:buSzPts val="6200"/>
              <a:buNone/>
              <a:defRPr sz="6200"/>
            </a:lvl6pPr>
            <a:lvl7pPr lvl="6" algn="ctr">
              <a:lnSpc>
                <a:spcPct val="100000"/>
              </a:lnSpc>
              <a:spcBef>
                <a:spcPts val="0"/>
              </a:spcBef>
              <a:spcAft>
                <a:spcPts val="0"/>
              </a:spcAft>
              <a:buSzPts val="6200"/>
              <a:buNone/>
              <a:defRPr sz="6200"/>
            </a:lvl7pPr>
            <a:lvl8pPr lvl="7" algn="ctr">
              <a:lnSpc>
                <a:spcPct val="100000"/>
              </a:lnSpc>
              <a:spcBef>
                <a:spcPts val="0"/>
              </a:spcBef>
              <a:spcAft>
                <a:spcPts val="0"/>
              </a:spcAft>
              <a:buSzPts val="6200"/>
              <a:buNone/>
              <a:defRPr sz="6200"/>
            </a:lvl8pPr>
            <a:lvl9pPr lvl="8" algn="ctr">
              <a:lnSpc>
                <a:spcPct val="100000"/>
              </a:lnSpc>
              <a:spcBef>
                <a:spcPts val="0"/>
              </a:spcBef>
              <a:spcAft>
                <a:spcPts val="0"/>
              </a:spcAft>
              <a:buSzPts val="6200"/>
              <a:buNone/>
              <a:defRPr sz="6200"/>
            </a:lvl9pPr>
          </a:lstStyle>
          <a:p>
            <a:endParaRPr/>
          </a:p>
        </p:txBody>
      </p:sp>
      <p:sp>
        <p:nvSpPr>
          <p:cNvPr id="186" name="Google Shape;186;p40"/>
          <p:cNvSpPr txBox="1">
            <a:spLocks noGrp="1"/>
          </p:cNvSpPr>
          <p:nvPr>
            <p:ph type="subTitle" idx="3"/>
          </p:nvPr>
        </p:nvSpPr>
        <p:spPr>
          <a:xfrm>
            <a:off x="2606100" y="2794538"/>
            <a:ext cx="3931800" cy="3093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87" name="Google Shape;187;p40"/>
          <p:cNvSpPr txBox="1">
            <a:spLocks noGrp="1"/>
          </p:cNvSpPr>
          <p:nvPr>
            <p:ph type="title" idx="4"/>
          </p:nvPr>
        </p:nvSpPr>
        <p:spPr>
          <a:xfrm>
            <a:off x="4477588" y="3533908"/>
            <a:ext cx="3931800" cy="7548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6200"/>
              <a:buNone/>
              <a:defRPr sz="5000"/>
            </a:lvl1pPr>
            <a:lvl2pPr lvl="1" algn="ctr">
              <a:lnSpc>
                <a:spcPct val="100000"/>
              </a:lnSpc>
              <a:spcBef>
                <a:spcPts val="0"/>
              </a:spcBef>
              <a:spcAft>
                <a:spcPts val="0"/>
              </a:spcAft>
              <a:buSzPts val="6200"/>
              <a:buNone/>
              <a:defRPr sz="6200"/>
            </a:lvl2pPr>
            <a:lvl3pPr lvl="2" algn="ctr">
              <a:lnSpc>
                <a:spcPct val="100000"/>
              </a:lnSpc>
              <a:spcBef>
                <a:spcPts val="0"/>
              </a:spcBef>
              <a:spcAft>
                <a:spcPts val="0"/>
              </a:spcAft>
              <a:buSzPts val="6200"/>
              <a:buNone/>
              <a:defRPr sz="6200"/>
            </a:lvl3pPr>
            <a:lvl4pPr lvl="3" algn="ctr">
              <a:lnSpc>
                <a:spcPct val="100000"/>
              </a:lnSpc>
              <a:spcBef>
                <a:spcPts val="0"/>
              </a:spcBef>
              <a:spcAft>
                <a:spcPts val="0"/>
              </a:spcAft>
              <a:buSzPts val="6200"/>
              <a:buNone/>
              <a:defRPr sz="6200"/>
            </a:lvl4pPr>
            <a:lvl5pPr lvl="4" algn="ctr">
              <a:lnSpc>
                <a:spcPct val="100000"/>
              </a:lnSpc>
              <a:spcBef>
                <a:spcPts val="0"/>
              </a:spcBef>
              <a:spcAft>
                <a:spcPts val="0"/>
              </a:spcAft>
              <a:buSzPts val="6200"/>
              <a:buNone/>
              <a:defRPr sz="6200"/>
            </a:lvl5pPr>
            <a:lvl6pPr lvl="5" algn="ctr">
              <a:lnSpc>
                <a:spcPct val="100000"/>
              </a:lnSpc>
              <a:spcBef>
                <a:spcPts val="0"/>
              </a:spcBef>
              <a:spcAft>
                <a:spcPts val="0"/>
              </a:spcAft>
              <a:buSzPts val="6200"/>
              <a:buNone/>
              <a:defRPr sz="6200"/>
            </a:lvl6pPr>
            <a:lvl7pPr lvl="6" algn="ctr">
              <a:lnSpc>
                <a:spcPct val="100000"/>
              </a:lnSpc>
              <a:spcBef>
                <a:spcPts val="0"/>
              </a:spcBef>
              <a:spcAft>
                <a:spcPts val="0"/>
              </a:spcAft>
              <a:buSzPts val="6200"/>
              <a:buNone/>
              <a:defRPr sz="6200"/>
            </a:lvl7pPr>
            <a:lvl8pPr lvl="7" algn="ctr">
              <a:lnSpc>
                <a:spcPct val="100000"/>
              </a:lnSpc>
              <a:spcBef>
                <a:spcPts val="0"/>
              </a:spcBef>
              <a:spcAft>
                <a:spcPts val="0"/>
              </a:spcAft>
              <a:buSzPts val="6200"/>
              <a:buNone/>
              <a:defRPr sz="6200"/>
            </a:lvl8pPr>
            <a:lvl9pPr lvl="8" algn="ctr">
              <a:lnSpc>
                <a:spcPct val="100000"/>
              </a:lnSpc>
              <a:spcBef>
                <a:spcPts val="0"/>
              </a:spcBef>
              <a:spcAft>
                <a:spcPts val="0"/>
              </a:spcAft>
              <a:buSzPts val="6200"/>
              <a:buNone/>
              <a:defRPr sz="6200"/>
            </a:lvl9pPr>
          </a:lstStyle>
          <a:p>
            <a:endParaRPr/>
          </a:p>
        </p:txBody>
      </p:sp>
      <p:sp>
        <p:nvSpPr>
          <p:cNvPr id="188" name="Google Shape;188;p40"/>
          <p:cNvSpPr txBox="1">
            <a:spLocks noGrp="1"/>
          </p:cNvSpPr>
          <p:nvPr>
            <p:ph type="subTitle" idx="5"/>
          </p:nvPr>
        </p:nvSpPr>
        <p:spPr>
          <a:xfrm>
            <a:off x="4477588" y="4288704"/>
            <a:ext cx="3931800" cy="3093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grpSp>
        <p:nvGrpSpPr>
          <p:cNvPr id="189" name="Google Shape;189;p40"/>
          <p:cNvGrpSpPr/>
          <p:nvPr/>
        </p:nvGrpSpPr>
        <p:grpSpPr>
          <a:xfrm>
            <a:off x="-1584825" y="-2783075"/>
            <a:ext cx="11223075" cy="9818275"/>
            <a:chOff x="-1584825" y="-2783075"/>
            <a:chExt cx="11223075" cy="9818275"/>
          </a:xfrm>
        </p:grpSpPr>
        <p:pic>
          <p:nvPicPr>
            <p:cNvPr id="190" name="Google Shape;190;p40"/>
            <p:cNvPicPr preferRelativeResize="0"/>
            <p:nvPr/>
          </p:nvPicPr>
          <p:blipFill rotWithShape="1">
            <a:blip r:embed="rId3">
              <a:alphaModFix amt="20000"/>
            </a:blip>
            <a:srcRect l="23480" r="23475"/>
            <a:stretch/>
          </p:blipFill>
          <p:spPr>
            <a:xfrm rot="10800000" flipH="1">
              <a:off x="5928900" y="-2783075"/>
              <a:ext cx="3709350" cy="6993300"/>
            </a:xfrm>
            <a:prstGeom prst="rect">
              <a:avLst/>
            </a:prstGeom>
            <a:noFill/>
            <a:ln>
              <a:noFill/>
            </a:ln>
          </p:spPr>
        </p:pic>
        <p:pic>
          <p:nvPicPr>
            <p:cNvPr id="191" name="Google Shape;191;p40"/>
            <p:cNvPicPr preferRelativeResize="0"/>
            <p:nvPr/>
          </p:nvPicPr>
          <p:blipFill rotWithShape="1">
            <a:blip r:embed="rId4">
              <a:alphaModFix amt="20000"/>
            </a:blip>
            <a:srcRect l="23480" r="23475"/>
            <a:stretch/>
          </p:blipFill>
          <p:spPr>
            <a:xfrm>
              <a:off x="-1584825" y="41900"/>
              <a:ext cx="3709350" cy="6993300"/>
            </a:xfrm>
            <a:prstGeom prst="rect">
              <a:avLst/>
            </a:prstGeom>
            <a:noFill/>
            <a:ln>
              <a:noFill/>
            </a:ln>
          </p:spPr>
        </p:pic>
      </p:gr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ackground">
  <p:cSld name="BLANK_1_1_1_1_1_1_1">
    <p:spTree>
      <p:nvGrpSpPr>
        <p:cNvPr id="1" name="Shape 192"/>
        <p:cNvGrpSpPr/>
        <p:nvPr/>
      </p:nvGrpSpPr>
      <p:grpSpPr>
        <a:xfrm>
          <a:off x="0" y="0"/>
          <a:ext cx="0" cy="0"/>
          <a:chOff x="0" y="0"/>
          <a:chExt cx="0" cy="0"/>
        </a:xfrm>
      </p:grpSpPr>
      <p:grpSp>
        <p:nvGrpSpPr>
          <p:cNvPr id="193" name="Google Shape;193;p41"/>
          <p:cNvGrpSpPr/>
          <p:nvPr/>
        </p:nvGrpSpPr>
        <p:grpSpPr>
          <a:xfrm>
            <a:off x="-168000" y="396925"/>
            <a:ext cx="9480000" cy="4349650"/>
            <a:chOff x="-47150" y="401975"/>
            <a:chExt cx="9480000" cy="4349650"/>
          </a:xfrm>
        </p:grpSpPr>
        <p:cxnSp>
          <p:nvCxnSpPr>
            <p:cNvPr id="194" name="Google Shape;194;p41"/>
            <p:cNvCxnSpPr/>
            <p:nvPr/>
          </p:nvCxnSpPr>
          <p:spPr>
            <a:xfrm>
              <a:off x="-47150" y="401975"/>
              <a:ext cx="9480000" cy="0"/>
            </a:xfrm>
            <a:prstGeom prst="straightConnector1">
              <a:avLst/>
            </a:prstGeom>
            <a:noFill/>
            <a:ln w="9525" cap="flat" cmpd="sng">
              <a:solidFill>
                <a:schemeClr val="dk1"/>
              </a:solidFill>
              <a:prstDash val="solid"/>
              <a:round/>
              <a:headEnd type="none" w="sm" len="sm"/>
              <a:tailEnd type="none" w="sm" len="sm"/>
            </a:ln>
          </p:spPr>
        </p:cxnSp>
        <p:cxnSp>
          <p:nvCxnSpPr>
            <p:cNvPr id="195" name="Google Shape;195;p41"/>
            <p:cNvCxnSpPr/>
            <p:nvPr/>
          </p:nvCxnSpPr>
          <p:spPr>
            <a:xfrm>
              <a:off x="-47150" y="4751625"/>
              <a:ext cx="9480000" cy="0"/>
            </a:xfrm>
            <a:prstGeom prst="straightConnector1">
              <a:avLst/>
            </a:prstGeom>
            <a:noFill/>
            <a:ln w="9525" cap="flat" cmpd="sng">
              <a:solidFill>
                <a:schemeClr val="dk1"/>
              </a:solidFill>
              <a:prstDash val="solid"/>
              <a:round/>
              <a:headEnd type="none" w="sm" len="sm"/>
              <a:tailEnd type="none" w="sm" len="sm"/>
            </a:ln>
          </p:spPr>
        </p:cxnSp>
      </p:grpSp>
      <p:pic>
        <p:nvPicPr>
          <p:cNvPr id="196" name="Google Shape;196;p41"/>
          <p:cNvPicPr preferRelativeResize="0"/>
          <p:nvPr/>
        </p:nvPicPr>
        <p:blipFill rotWithShape="1">
          <a:blip r:embed="rId2">
            <a:alphaModFix amt="20000"/>
          </a:blip>
          <a:srcRect l="-140" t="7934" r="-159" b="7925"/>
          <a:stretch/>
        </p:blipFill>
        <p:spPr>
          <a:xfrm>
            <a:off x="-27525" y="0"/>
            <a:ext cx="9199048" cy="5143501"/>
          </a:xfrm>
          <a:prstGeom prst="rect">
            <a:avLst/>
          </a:prstGeom>
          <a:noFill/>
          <a:ln>
            <a:noFill/>
          </a:ln>
        </p:spPr>
      </p:pic>
      <p:grpSp>
        <p:nvGrpSpPr>
          <p:cNvPr id="197" name="Google Shape;197;p41"/>
          <p:cNvGrpSpPr/>
          <p:nvPr/>
        </p:nvGrpSpPr>
        <p:grpSpPr>
          <a:xfrm>
            <a:off x="3287000" y="-1637975"/>
            <a:ext cx="6847100" cy="13193275"/>
            <a:chOff x="3287000" y="-1637975"/>
            <a:chExt cx="6847100" cy="13193275"/>
          </a:xfrm>
        </p:grpSpPr>
        <p:pic>
          <p:nvPicPr>
            <p:cNvPr id="198" name="Google Shape;198;p41"/>
            <p:cNvPicPr preferRelativeResize="0"/>
            <p:nvPr/>
          </p:nvPicPr>
          <p:blipFill rotWithShape="1">
            <a:blip r:embed="rId3">
              <a:alphaModFix amt="20000"/>
            </a:blip>
            <a:srcRect l="25689" r="25684"/>
            <a:stretch/>
          </p:blipFill>
          <p:spPr>
            <a:xfrm>
              <a:off x="5602200" y="-1637975"/>
              <a:ext cx="4531900" cy="9320000"/>
            </a:xfrm>
            <a:prstGeom prst="rect">
              <a:avLst/>
            </a:prstGeom>
            <a:noFill/>
            <a:ln>
              <a:noFill/>
            </a:ln>
          </p:spPr>
        </p:pic>
        <p:pic>
          <p:nvPicPr>
            <p:cNvPr id="199" name="Google Shape;199;p41"/>
            <p:cNvPicPr preferRelativeResize="0"/>
            <p:nvPr/>
          </p:nvPicPr>
          <p:blipFill rotWithShape="1">
            <a:blip r:embed="rId3">
              <a:alphaModFix amt="20000"/>
            </a:blip>
            <a:srcRect l="25689" r="25684"/>
            <a:stretch/>
          </p:blipFill>
          <p:spPr>
            <a:xfrm>
              <a:off x="3287000" y="2235300"/>
              <a:ext cx="4531900" cy="9320000"/>
            </a:xfrm>
            <a:prstGeom prst="rect">
              <a:avLst/>
            </a:prstGeom>
            <a:noFill/>
            <a:ln>
              <a:noFill/>
            </a:ln>
          </p:spPr>
        </p:pic>
      </p:gr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ackground 1">
  <p:cSld name="BLANK_1_1_1_1_1_1_1_1">
    <p:spTree>
      <p:nvGrpSpPr>
        <p:cNvPr id="1" name="Shape 200"/>
        <p:cNvGrpSpPr/>
        <p:nvPr/>
      </p:nvGrpSpPr>
      <p:grpSpPr>
        <a:xfrm>
          <a:off x="0" y="0"/>
          <a:ext cx="0" cy="0"/>
          <a:chOff x="0" y="0"/>
          <a:chExt cx="0" cy="0"/>
        </a:xfrm>
      </p:grpSpPr>
      <p:grpSp>
        <p:nvGrpSpPr>
          <p:cNvPr id="201" name="Google Shape;201;p42"/>
          <p:cNvGrpSpPr/>
          <p:nvPr/>
        </p:nvGrpSpPr>
        <p:grpSpPr>
          <a:xfrm>
            <a:off x="-168000" y="396925"/>
            <a:ext cx="9480000" cy="4349650"/>
            <a:chOff x="-47150" y="401975"/>
            <a:chExt cx="9480000" cy="4349650"/>
          </a:xfrm>
        </p:grpSpPr>
        <p:cxnSp>
          <p:nvCxnSpPr>
            <p:cNvPr id="202" name="Google Shape;202;p42"/>
            <p:cNvCxnSpPr/>
            <p:nvPr/>
          </p:nvCxnSpPr>
          <p:spPr>
            <a:xfrm>
              <a:off x="-47150" y="401975"/>
              <a:ext cx="9480000" cy="0"/>
            </a:xfrm>
            <a:prstGeom prst="straightConnector1">
              <a:avLst/>
            </a:prstGeom>
            <a:noFill/>
            <a:ln w="9525" cap="flat" cmpd="sng">
              <a:solidFill>
                <a:schemeClr val="dk1"/>
              </a:solidFill>
              <a:prstDash val="solid"/>
              <a:round/>
              <a:headEnd type="none" w="sm" len="sm"/>
              <a:tailEnd type="none" w="sm" len="sm"/>
            </a:ln>
          </p:spPr>
        </p:cxnSp>
        <p:cxnSp>
          <p:nvCxnSpPr>
            <p:cNvPr id="203" name="Google Shape;203;p42"/>
            <p:cNvCxnSpPr/>
            <p:nvPr/>
          </p:nvCxnSpPr>
          <p:spPr>
            <a:xfrm>
              <a:off x="-47150" y="4751625"/>
              <a:ext cx="9480000" cy="0"/>
            </a:xfrm>
            <a:prstGeom prst="straightConnector1">
              <a:avLst/>
            </a:prstGeom>
            <a:noFill/>
            <a:ln w="9525" cap="flat" cmpd="sng">
              <a:solidFill>
                <a:schemeClr val="dk1"/>
              </a:solidFill>
              <a:prstDash val="solid"/>
              <a:round/>
              <a:headEnd type="none" w="sm" len="sm"/>
              <a:tailEnd type="none" w="sm" len="sm"/>
            </a:ln>
          </p:spPr>
        </p:cxnSp>
      </p:grpSp>
      <p:pic>
        <p:nvPicPr>
          <p:cNvPr id="204" name="Google Shape;204;p42"/>
          <p:cNvPicPr preferRelativeResize="0"/>
          <p:nvPr/>
        </p:nvPicPr>
        <p:blipFill rotWithShape="1">
          <a:blip r:embed="rId2">
            <a:alphaModFix amt="20000"/>
          </a:blip>
          <a:srcRect l="-140" t="7934" r="-159" b="7925"/>
          <a:stretch/>
        </p:blipFill>
        <p:spPr>
          <a:xfrm>
            <a:off x="-27525" y="0"/>
            <a:ext cx="9199048" cy="5143501"/>
          </a:xfrm>
          <a:prstGeom prst="rect">
            <a:avLst/>
          </a:prstGeom>
          <a:noFill/>
          <a:ln>
            <a:noFill/>
          </a:ln>
        </p:spPr>
      </p:pic>
      <p:grpSp>
        <p:nvGrpSpPr>
          <p:cNvPr id="205" name="Google Shape;205;p42"/>
          <p:cNvGrpSpPr/>
          <p:nvPr/>
        </p:nvGrpSpPr>
        <p:grpSpPr>
          <a:xfrm>
            <a:off x="-3890050" y="-1234300"/>
            <a:ext cx="14080675" cy="9555525"/>
            <a:chOff x="-3890050" y="-1234300"/>
            <a:chExt cx="14080675" cy="9555525"/>
          </a:xfrm>
        </p:grpSpPr>
        <p:grpSp>
          <p:nvGrpSpPr>
            <p:cNvPr id="206" name="Google Shape;206;p42"/>
            <p:cNvGrpSpPr/>
            <p:nvPr/>
          </p:nvGrpSpPr>
          <p:grpSpPr>
            <a:xfrm>
              <a:off x="-3890050" y="-800275"/>
              <a:ext cx="7173900" cy="9121500"/>
              <a:chOff x="-3890050" y="-800275"/>
              <a:chExt cx="7173900" cy="9121500"/>
            </a:xfrm>
          </p:grpSpPr>
          <p:pic>
            <p:nvPicPr>
              <p:cNvPr id="207" name="Google Shape;207;p42"/>
              <p:cNvPicPr preferRelativeResize="0"/>
              <p:nvPr/>
            </p:nvPicPr>
            <p:blipFill rotWithShape="1">
              <a:blip r:embed="rId3">
                <a:alphaModFix amt="20000"/>
              </a:blip>
              <a:srcRect l="23480" r="23475"/>
              <a:stretch/>
            </p:blipFill>
            <p:spPr>
              <a:xfrm>
                <a:off x="-425500" y="1327925"/>
                <a:ext cx="3709350" cy="6993300"/>
              </a:xfrm>
              <a:prstGeom prst="rect">
                <a:avLst/>
              </a:prstGeom>
              <a:noFill/>
              <a:ln>
                <a:noFill/>
              </a:ln>
            </p:spPr>
          </p:pic>
          <p:pic>
            <p:nvPicPr>
              <p:cNvPr id="208" name="Google Shape;208;p42"/>
              <p:cNvPicPr preferRelativeResize="0"/>
              <p:nvPr/>
            </p:nvPicPr>
            <p:blipFill rotWithShape="1">
              <a:blip r:embed="rId4">
                <a:alphaModFix amt="20000"/>
              </a:blip>
              <a:srcRect l="23480" r="23475"/>
              <a:stretch/>
            </p:blipFill>
            <p:spPr>
              <a:xfrm rot="5400000">
                <a:off x="-2248075" y="-2442250"/>
                <a:ext cx="3709350" cy="6993300"/>
              </a:xfrm>
              <a:prstGeom prst="rect">
                <a:avLst/>
              </a:prstGeom>
              <a:noFill/>
              <a:ln>
                <a:noFill/>
              </a:ln>
            </p:spPr>
          </p:pic>
        </p:grpSp>
        <p:pic>
          <p:nvPicPr>
            <p:cNvPr id="209" name="Google Shape;209;p42"/>
            <p:cNvPicPr preferRelativeResize="0"/>
            <p:nvPr/>
          </p:nvPicPr>
          <p:blipFill rotWithShape="1">
            <a:blip r:embed="rId5">
              <a:alphaModFix amt="20000"/>
            </a:blip>
            <a:srcRect l="21386" r="21385"/>
            <a:stretch/>
          </p:blipFill>
          <p:spPr>
            <a:xfrm>
              <a:off x="5962675" y="-1234300"/>
              <a:ext cx="4227950" cy="7388050"/>
            </a:xfrm>
            <a:prstGeom prst="rect">
              <a:avLst/>
            </a:prstGeom>
            <a:noFill/>
            <a:ln>
              <a:noFill/>
            </a:ln>
          </p:spPr>
        </p:pic>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20"/>
          <p:cNvSpPr txBox="1">
            <a:spLocks noGrp="1"/>
          </p:cNvSpPr>
          <p:nvPr>
            <p:ph type="title"/>
          </p:nvPr>
        </p:nvSpPr>
        <p:spPr>
          <a:xfrm>
            <a:off x="713225" y="445025"/>
            <a:ext cx="7717500" cy="572700"/>
          </a:xfrm>
          <a:prstGeom prst="rect">
            <a:avLst/>
          </a:prstGeom>
          <a:noFill/>
          <a:ln>
            <a:noFill/>
          </a:ln>
        </p:spPr>
        <p:txBody>
          <a:bodyPr spcFirstLastPara="1" wrap="square" lIns="91425" tIns="91425" rIns="91425" bIns="91425" anchor="t" anchorCtr="0">
            <a:noAutofit/>
          </a:bodyPr>
          <a:lstStyle>
            <a:lvl1pPr marR="0" lvl="0" algn="ctr" rtl="0">
              <a:lnSpc>
                <a:spcPct val="100000"/>
              </a:lnSpc>
              <a:spcBef>
                <a:spcPts val="0"/>
              </a:spcBef>
              <a:spcAft>
                <a:spcPts val="0"/>
              </a:spcAft>
              <a:buClr>
                <a:schemeClr val="dk1"/>
              </a:buClr>
              <a:buSzPts val="3300"/>
              <a:buFont typeface="Cormorant Unicase"/>
              <a:buNone/>
              <a:defRPr sz="3300" b="1" i="0" u="none" strike="noStrike" cap="none">
                <a:solidFill>
                  <a:schemeClr val="dk1"/>
                </a:solidFill>
                <a:latin typeface="Cormorant Unicase"/>
                <a:ea typeface="Cormorant Unicase"/>
                <a:cs typeface="Cormorant Unicase"/>
                <a:sym typeface="Cormorant Unicase"/>
              </a:defRPr>
            </a:lvl1pPr>
            <a:lvl2pPr marR="0" lvl="1" algn="ctr" rtl="0">
              <a:lnSpc>
                <a:spcPct val="100000"/>
              </a:lnSpc>
              <a:spcBef>
                <a:spcPts val="0"/>
              </a:spcBef>
              <a:spcAft>
                <a:spcPts val="0"/>
              </a:spcAft>
              <a:buClr>
                <a:schemeClr val="dk1"/>
              </a:buClr>
              <a:buSzPts val="3300"/>
              <a:buFont typeface="Cormorant Unicase"/>
              <a:buNone/>
              <a:defRPr sz="3300" b="1" i="0" u="none" strike="noStrike" cap="none">
                <a:solidFill>
                  <a:schemeClr val="dk1"/>
                </a:solidFill>
                <a:latin typeface="Cormorant Unicase"/>
                <a:ea typeface="Cormorant Unicase"/>
                <a:cs typeface="Cormorant Unicase"/>
                <a:sym typeface="Cormorant Unicase"/>
              </a:defRPr>
            </a:lvl2pPr>
            <a:lvl3pPr marR="0" lvl="2" algn="ctr" rtl="0">
              <a:lnSpc>
                <a:spcPct val="100000"/>
              </a:lnSpc>
              <a:spcBef>
                <a:spcPts val="0"/>
              </a:spcBef>
              <a:spcAft>
                <a:spcPts val="0"/>
              </a:spcAft>
              <a:buClr>
                <a:schemeClr val="dk1"/>
              </a:buClr>
              <a:buSzPts val="3300"/>
              <a:buFont typeface="Cormorant Unicase"/>
              <a:buNone/>
              <a:defRPr sz="3300" b="1" i="0" u="none" strike="noStrike" cap="none">
                <a:solidFill>
                  <a:schemeClr val="dk1"/>
                </a:solidFill>
                <a:latin typeface="Cormorant Unicase"/>
                <a:ea typeface="Cormorant Unicase"/>
                <a:cs typeface="Cormorant Unicase"/>
                <a:sym typeface="Cormorant Unicase"/>
              </a:defRPr>
            </a:lvl3pPr>
            <a:lvl4pPr marR="0" lvl="3" algn="ctr" rtl="0">
              <a:lnSpc>
                <a:spcPct val="100000"/>
              </a:lnSpc>
              <a:spcBef>
                <a:spcPts val="0"/>
              </a:spcBef>
              <a:spcAft>
                <a:spcPts val="0"/>
              </a:spcAft>
              <a:buClr>
                <a:schemeClr val="dk1"/>
              </a:buClr>
              <a:buSzPts val="3300"/>
              <a:buFont typeface="Cormorant Unicase"/>
              <a:buNone/>
              <a:defRPr sz="3300" b="1" i="0" u="none" strike="noStrike" cap="none">
                <a:solidFill>
                  <a:schemeClr val="dk1"/>
                </a:solidFill>
                <a:latin typeface="Cormorant Unicase"/>
                <a:ea typeface="Cormorant Unicase"/>
                <a:cs typeface="Cormorant Unicase"/>
                <a:sym typeface="Cormorant Unicase"/>
              </a:defRPr>
            </a:lvl4pPr>
            <a:lvl5pPr marR="0" lvl="4" algn="ctr" rtl="0">
              <a:lnSpc>
                <a:spcPct val="100000"/>
              </a:lnSpc>
              <a:spcBef>
                <a:spcPts val="0"/>
              </a:spcBef>
              <a:spcAft>
                <a:spcPts val="0"/>
              </a:spcAft>
              <a:buClr>
                <a:schemeClr val="dk1"/>
              </a:buClr>
              <a:buSzPts val="3300"/>
              <a:buFont typeface="Cormorant Unicase"/>
              <a:buNone/>
              <a:defRPr sz="3300" b="1" i="0" u="none" strike="noStrike" cap="none">
                <a:solidFill>
                  <a:schemeClr val="dk1"/>
                </a:solidFill>
                <a:latin typeface="Cormorant Unicase"/>
                <a:ea typeface="Cormorant Unicase"/>
                <a:cs typeface="Cormorant Unicase"/>
                <a:sym typeface="Cormorant Unicase"/>
              </a:defRPr>
            </a:lvl5pPr>
            <a:lvl6pPr marR="0" lvl="5" algn="ctr" rtl="0">
              <a:lnSpc>
                <a:spcPct val="100000"/>
              </a:lnSpc>
              <a:spcBef>
                <a:spcPts val="0"/>
              </a:spcBef>
              <a:spcAft>
                <a:spcPts val="0"/>
              </a:spcAft>
              <a:buClr>
                <a:schemeClr val="dk1"/>
              </a:buClr>
              <a:buSzPts val="3300"/>
              <a:buFont typeface="Cormorant Unicase"/>
              <a:buNone/>
              <a:defRPr sz="3300" b="1" i="0" u="none" strike="noStrike" cap="none">
                <a:solidFill>
                  <a:schemeClr val="dk1"/>
                </a:solidFill>
                <a:latin typeface="Cormorant Unicase"/>
                <a:ea typeface="Cormorant Unicase"/>
                <a:cs typeface="Cormorant Unicase"/>
                <a:sym typeface="Cormorant Unicase"/>
              </a:defRPr>
            </a:lvl6pPr>
            <a:lvl7pPr marR="0" lvl="6" algn="ctr" rtl="0">
              <a:lnSpc>
                <a:spcPct val="100000"/>
              </a:lnSpc>
              <a:spcBef>
                <a:spcPts val="0"/>
              </a:spcBef>
              <a:spcAft>
                <a:spcPts val="0"/>
              </a:spcAft>
              <a:buClr>
                <a:schemeClr val="dk1"/>
              </a:buClr>
              <a:buSzPts val="3300"/>
              <a:buFont typeface="Cormorant Unicase"/>
              <a:buNone/>
              <a:defRPr sz="3300" b="1" i="0" u="none" strike="noStrike" cap="none">
                <a:solidFill>
                  <a:schemeClr val="dk1"/>
                </a:solidFill>
                <a:latin typeface="Cormorant Unicase"/>
                <a:ea typeface="Cormorant Unicase"/>
                <a:cs typeface="Cormorant Unicase"/>
                <a:sym typeface="Cormorant Unicase"/>
              </a:defRPr>
            </a:lvl7pPr>
            <a:lvl8pPr marR="0" lvl="7" algn="ctr" rtl="0">
              <a:lnSpc>
                <a:spcPct val="100000"/>
              </a:lnSpc>
              <a:spcBef>
                <a:spcPts val="0"/>
              </a:spcBef>
              <a:spcAft>
                <a:spcPts val="0"/>
              </a:spcAft>
              <a:buClr>
                <a:schemeClr val="dk1"/>
              </a:buClr>
              <a:buSzPts val="3300"/>
              <a:buFont typeface="Cormorant Unicase"/>
              <a:buNone/>
              <a:defRPr sz="3300" b="1" i="0" u="none" strike="noStrike" cap="none">
                <a:solidFill>
                  <a:schemeClr val="dk1"/>
                </a:solidFill>
                <a:latin typeface="Cormorant Unicase"/>
                <a:ea typeface="Cormorant Unicase"/>
                <a:cs typeface="Cormorant Unicase"/>
                <a:sym typeface="Cormorant Unicase"/>
              </a:defRPr>
            </a:lvl8pPr>
            <a:lvl9pPr marR="0" lvl="8" algn="ctr" rtl="0">
              <a:lnSpc>
                <a:spcPct val="100000"/>
              </a:lnSpc>
              <a:spcBef>
                <a:spcPts val="0"/>
              </a:spcBef>
              <a:spcAft>
                <a:spcPts val="0"/>
              </a:spcAft>
              <a:buClr>
                <a:schemeClr val="dk1"/>
              </a:buClr>
              <a:buSzPts val="3300"/>
              <a:buFont typeface="Cormorant Unicase"/>
              <a:buNone/>
              <a:defRPr sz="3300" b="1" i="0" u="none" strike="noStrike" cap="none">
                <a:solidFill>
                  <a:schemeClr val="dk1"/>
                </a:solidFill>
                <a:latin typeface="Cormorant Unicase"/>
                <a:ea typeface="Cormorant Unicase"/>
                <a:cs typeface="Cormorant Unicase"/>
                <a:sym typeface="Cormorant Unicase"/>
              </a:defRPr>
            </a:lvl9pPr>
          </a:lstStyle>
          <a:p>
            <a:endParaRPr/>
          </a:p>
        </p:txBody>
      </p:sp>
      <p:sp>
        <p:nvSpPr>
          <p:cNvPr id="7" name="Google Shape;7;p20"/>
          <p:cNvSpPr txBox="1">
            <a:spLocks noGrp="1"/>
          </p:cNvSpPr>
          <p:nvPr>
            <p:ph type="body" idx="1"/>
          </p:nvPr>
        </p:nvSpPr>
        <p:spPr>
          <a:xfrm>
            <a:off x="713225" y="1152475"/>
            <a:ext cx="7717500" cy="3416400"/>
          </a:xfrm>
          <a:prstGeom prst="rect">
            <a:avLst/>
          </a:prstGeom>
          <a:noFill/>
          <a:ln>
            <a:noFill/>
          </a:ln>
        </p:spPr>
        <p:txBody>
          <a:bodyPr spcFirstLastPara="1" wrap="square" lIns="91425" tIns="91425" rIns="91425" bIns="91425" anchor="t" anchorCtr="0">
            <a:noAutofit/>
          </a:bodyPr>
          <a:lstStyle>
            <a:lvl1pPr marL="457200" marR="0" lvl="0" indent="-317500" algn="l" rtl="0">
              <a:lnSpc>
                <a:spcPct val="100000"/>
              </a:lnSpc>
              <a:spcBef>
                <a:spcPts val="0"/>
              </a:spcBef>
              <a:spcAft>
                <a:spcPts val="0"/>
              </a:spcAft>
              <a:buClr>
                <a:schemeClr val="accent3"/>
              </a:buClr>
              <a:buSzPts val="1400"/>
              <a:buFont typeface="Karla"/>
              <a:buChar char="●"/>
              <a:defRPr sz="1400" b="0" i="0" u="none" strike="noStrike" cap="none">
                <a:solidFill>
                  <a:schemeClr val="dk1"/>
                </a:solidFill>
                <a:latin typeface="Karla"/>
                <a:ea typeface="Karla"/>
                <a:cs typeface="Karla"/>
                <a:sym typeface="Karla"/>
              </a:defRPr>
            </a:lvl1pPr>
            <a:lvl2pPr marL="914400" marR="0" lvl="1" indent="-317500" algn="l" rtl="0">
              <a:lnSpc>
                <a:spcPct val="100000"/>
              </a:lnSpc>
              <a:spcBef>
                <a:spcPts val="0"/>
              </a:spcBef>
              <a:spcAft>
                <a:spcPts val="0"/>
              </a:spcAft>
              <a:buClr>
                <a:schemeClr val="dk1"/>
              </a:buClr>
              <a:buSzPts val="1400"/>
              <a:buFont typeface="Karla"/>
              <a:buChar char="○"/>
              <a:defRPr sz="1400" b="0" i="0" u="none" strike="noStrike" cap="none">
                <a:solidFill>
                  <a:schemeClr val="dk1"/>
                </a:solidFill>
                <a:latin typeface="Karla"/>
                <a:ea typeface="Karla"/>
                <a:cs typeface="Karla"/>
                <a:sym typeface="Karla"/>
              </a:defRPr>
            </a:lvl2pPr>
            <a:lvl3pPr marL="1371600" marR="0" lvl="2" indent="-317500" algn="l" rtl="0">
              <a:lnSpc>
                <a:spcPct val="100000"/>
              </a:lnSpc>
              <a:spcBef>
                <a:spcPts val="0"/>
              </a:spcBef>
              <a:spcAft>
                <a:spcPts val="0"/>
              </a:spcAft>
              <a:buClr>
                <a:schemeClr val="dk1"/>
              </a:buClr>
              <a:buSzPts val="1400"/>
              <a:buFont typeface="Karla"/>
              <a:buChar char="■"/>
              <a:defRPr sz="1400" b="0" i="0" u="none" strike="noStrike" cap="none">
                <a:solidFill>
                  <a:schemeClr val="dk1"/>
                </a:solidFill>
                <a:latin typeface="Karla"/>
                <a:ea typeface="Karla"/>
                <a:cs typeface="Karla"/>
                <a:sym typeface="Karla"/>
              </a:defRPr>
            </a:lvl3pPr>
            <a:lvl4pPr marL="1828800" marR="0" lvl="3" indent="-317500" algn="l" rtl="0">
              <a:lnSpc>
                <a:spcPct val="100000"/>
              </a:lnSpc>
              <a:spcBef>
                <a:spcPts val="0"/>
              </a:spcBef>
              <a:spcAft>
                <a:spcPts val="0"/>
              </a:spcAft>
              <a:buClr>
                <a:schemeClr val="dk1"/>
              </a:buClr>
              <a:buSzPts val="1400"/>
              <a:buFont typeface="Karla"/>
              <a:buChar char="●"/>
              <a:defRPr sz="1400" b="0" i="0" u="none" strike="noStrike" cap="none">
                <a:solidFill>
                  <a:schemeClr val="dk1"/>
                </a:solidFill>
                <a:latin typeface="Karla"/>
                <a:ea typeface="Karla"/>
                <a:cs typeface="Karla"/>
                <a:sym typeface="Karla"/>
              </a:defRPr>
            </a:lvl4pPr>
            <a:lvl5pPr marL="2286000" marR="0" lvl="4" indent="-317500" algn="l" rtl="0">
              <a:lnSpc>
                <a:spcPct val="100000"/>
              </a:lnSpc>
              <a:spcBef>
                <a:spcPts val="0"/>
              </a:spcBef>
              <a:spcAft>
                <a:spcPts val="0"/>
              </a:spcAft>
              <a:buClr>
                <a:schemeClr val="dk1"/>
              </a:buClr>
              <a:buSzPts val="1400"/>
              <a:buFont typeface="Karla"/>
              <a:buChar char="○"/>
              <a:defRPr sz="1400" b="0" i="0" u="none" strike="noStrike" cap="none">
                <a:solidFill>
                  <a:schemeClr val="dk1"/>
                </a:solidFill>
                <a:latin typeface="Karla"/>
                <a:ea typeface="Karla"/>
                <a:cs typeface="Karla"/>
                <a:sym typeface="Karla"/>
              </a:defRPr>
            </a:lvl5pPr>
            <a:lvl6pPr marL="2743200" marR="0" lvl="5" indent="-317500" algn="l" rtl="0">
              <a:lnSpc>
                <a:spcPct val="100000"/>
              </a:lnSpc>
              <a:spcBef>
                <a:spcPts val="0"/>
              </a:spcBef>
              <a:spcAft>
                <a:spcPts val="0"/>
              </a:spcAft>
              <a:buClr>
                <a:schemeClr val="dk1"/>
              </a:buClr>
              <a:buSzPts val="1400"/>
              <a:buFont typeface="Karla"/>
              <a:buChar char="■"/>
              <a:defRPr sz="1400" b="0" i="0" u="none" strike="noStrike" cap="none">
                <a:solidFill>
                  <a:schemeClr val="dk1"/>
                </a:solidFill>
                <a:latin typeface="Karla"/>
                <a:ea typeface="Karla"/>
                <a:cs typeface="Karla"/>
                <a:sym typeface="Karla"/>
              </a:defRPr>
            </a:lvl6pPr>
            <a:lvl7pPr marL="3200400" marR="0" lvl="6" indent="-317500" algn="l" rtl="0">
              <a:lnSpc>
                <a:spcPct val="100000"/>
              </a:lnSpc>
              <a:spcBef>
                <a:spcPts val="0"/>
              </a:spcBef>
              <a:spcAft>
                <a:spcPts val="0"/>
              </a:spcAft>
              <a:buClr>
                <a:schemeClr val="dk1"/>
              </a:buClr>
              <a:buSzPts val="1400"/>
              <a:buFont typeface="Karla"/>
              <a:buChar char="●"/>
              <a:defRPr sz="1400" b="0" i="0" u="none" strike="noStrike" cap="none">
                <a:solidFill>
                  <a:schemeClr val="dk1"/>
                </a:solidFill>
                <a:latin typeface="Karla"/>
                <a:ea typeface="Karla"/>
                <a:cs typeface="Karla"/>
                <a:sym typeface="Karla"/>
              </a:defRPr>
            </a:lvl7pPr>
            <a:lvl8pPr marL="3657600" marR="0" lvl="7" indent="-317500" algn="l" rtl="0">
              <a:lnSpc>
                <a:spcPct val="100000"/>
              </a:lnSpc>
              <a:spcBef>
                <a:spcPts val="0"/>
              </a:spcBef>
              <a:spcAft>
                <a:spcPts val="0"/>
              </a:spcAft>
              <a:buClr>
                <a:schemeClr val="dk1"/>
              </a:buClr>
              <a:buSzPts val="1400"/>
              <a:buFont typeface="Karla"/>
              <a:buChar char="○"/>
              <a:defRPr sz="1400" b="0" i="0" u="none" strike="noStrike" cap="none">
                <a:solidFill>
                  <a:schemeClr val="dk1"/>
                </a:solidFill>
                <a:latin typeface="Karla"/>
                <a:ea typeface="Karla"/>
                <a:cs typeface="Karla"/>
                <a:sym typeface="Karla"/>
              </a:defRPr>
            </a:lvl8pPr>
            <a:lvl9pPr marL="4114800" marR="0" lvl="8" indent="-317500" algn="l" rtl="0">
              <a:lnSpc>
                <a:spcPct val="100000"/>
              </a:lnSpc>
              <a:spcBef>
                <a:spcPts val="0"/>
              </a:spcBef>
              <a:spcAft>
                <a:spcPts val="0"/>
              </a:spcAft>
              <a:buClr>
                <a:schemeClr val="dk1"/>
              </a:buClr>
              <a:buSzPts val="1400"/>
              <a:buFont typeface="Karla"/>
              <a:buChar char="■"/>
              <a:defRPr sz="1400" b="0" i="0" u="none" strike="noStrike" cap="none">
                <a:solidFill>
                  <a:schemeClr val="dk1"/>
                </a:solidFill>
                <a:latin typeface="Karla"/>
                <a:ea typeface="Karla"/>
                <a:cs typeface="Karla"/>
                <a:sym typeface="Karla"/>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7"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hyperlink" Target="https://drive.google.com/file/d/1nquMcm5oBeivZzUEj_pnIEmGcLyH41LO/view?usp=sharing" TargetMode="External"/><Relationship Id="rId5" Type="http://schemas.openxmlformats.org/officeDocument/2006/relationships/hyperlink" Target="https://drive.google.com/file/d/1nc4VQ30YiK_qGgot6Fho-ascyzB202uI/view?usp=sharing" TargetMode="External"/><Relationship Id="rId4" Type="http://schemas.openxmlformats.org/officeDocument/2006/relationships/image" Target="../media/image10.jpg"/></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jpg"/><Relationship Id="rId7" Type="http://schemas.openxmlformats.org/officeDocument/2006/relationships/image" Target="../media/image16.jp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15.jpg"/><Relationship Id="rId11" Type="http://schemas.openxmlformats.org/officeDocument/2006/relationships/image" Target="../media/image20.jpg"/><Relationship Id="rId5" Type="http://schemas.openxmlformats.org/officeDocument/2006/relationships/image" Target="../media/image14.jpg"/><Relationship Id="rId10" Type="http://schemas.openxmlformats.org/officeDocument/2006/relationships/image" Target="../media/image19.jpg"/><Relationship Id="rId4" Type="http://schemas.openxmlformats.org/officeDocument/2006/relationships/image" Target="../media/image13.jpg"/><Relationship Id="rId9" Type="http://schemas.openxmlformats.org/officeDocument/2006/relationships/image" Target="../media/image18.jpg"/></Relationships>
</file>

<file path=ppt/slides/_rels/slide6.xml.rels><?xml version="1.0" encoding="UTF-8" standalone="yes"?>
<Relationships xmlns="http://schemas.openxmlformats.org/package/2006/relationships"><Relationship Id="rId8" Type="http://schemas.openxmlformats.org/officeDocument/2006/relationships/image" Target="../media/image26.jpg"/><Relationship Id="rId3" Type="http://schemas.openxmlformats.org/officeDocument/2006/relationships/image" Target="../media/image21.png"/><Relationship Id="rId7" Type="http://schemas.openxmlformats.org/officeDocument/2006/relationships/image" Target="../media/image25.jp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24.jpg"/><Relationship Id="rId11" Type="http://schemas.openxmlformats.org/officeDocument/2006/relationships/image" Target="../media/image29.png"/><Relationship Id="rId5" Type="http://schemas.openxmlformats.org/officeDocument/2006/relationships/image" Target="../media/image23.jpg"/><Relationship Id="rId10" Type="http://schemas.openxmlformats.org/officeDocument/2006/relationships/image" Target="../media/image28.jpg"/><Relationship Id="rId4" Type="http://schemas.openxmlformats.org/officeDocument/2006/relationships/image" Target="../media/image22.jpg"/><Relationship Id="rId9" Type="http://schemas.openxmlformats.org/officeDocument/2006/relationships/image" Target="../media/image27.jpg"/></Relationships>
</file>

<file path=ppt/slides/_rels/slide7.xml.rels><?xml version="1.0" encoding="UTF-8" standalone="yes"?>
<Relationships xmlns="http://schemas.openxmlformats.org/package/2006/relationships"><Relationship Id="rId8" Type="http://schemas.openxmlformats.org/officeDocument/2006/relationships/image" Target="../media/image35.jpg"/><Relationship Id="rId13" Type="http://schemas.openxmlformats.org/officeDocument/2006/relationships/image" Target="../media/image40.jpg"/><Relationship Id="rId3" Type="http://schemas.openxmlformats.org/officeDocument/2006/relationships/image" Target="../media/image30.jpg"/><Relationship Id="rId7" Type="http://schemas.openxmlformats.org/officeDocument/2006/relationships/image" Target="../media/image34.jpg"/><Relationship Id="rId12" Type="http://schemas.openxmlformats.org/officeDocument/2006/relationships/image" Target="../media/image39.jp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33.jpg"/><Relationship Id="rId11" Type="http://schemas.openxmlformats.org/officeDocument/2006/relationships/image" Target="../media/image38.jpg"/><Relationship Id="rId5" Type="http://schemas.openxmlformats.org/officeDocument/2006/relationships/image" Target="../media/image32.jpg"/><Relationship Id="rId10" Type="http://schemas.openxmlformats.org/officeDocument/2006/relationships/image" Target="../media/image37.jpg"/><Relationship Id="rId4" Type="http://schemas.openxmlformats.org/officeDocument/2006/relationships/image" Target="../media/image31.jpg"/><Relationship Id="rId9" Type="http://schemas.openxmlformats.org/officeDocument/2006/relationships/image" Target="../media/image36.jpg"/><Relationship Id="rId14" Type="http://schemas.openxmlformats.org/officeDocument/2006/relationships/image" Target="../media/image41.jpg"/></Relationships>
</file>

<file path=ppt/slides/_rels/slide8.xml.rels><?xml version="1.0" encoding="UTF-8" standalone="yes"?>
<Relationships xmlns="http://schemas.openxmlformats.org/package/2006/relationships"><Relationship Id="rId8" Type="http://schemas.openxmlformats.org/officeDocument/2006/relationships/image" Target="../media/image47.jpg"/><Relationship Id="rId13" Type="http://schemas.openxmlformats.org/officeDocument/2006/relationships/image" Target="../media/image52.jpg"/><Relationship Id="rId3" Type="http://schemas.openxmlformats.org/officeDocument/2006/relationships/image" Target="../media/image42.jpg"/><Relationship Id="rId7" Type="http://schemas.openxmlformats.org/officeDocument/2006/relationships/image" Target="../media/image46.jpg"/><Relationship Id="rId12" Type="http://schemas.openxmlformats.org/officeDocument/2006/relationships/image" Target="../media/image51.jpg"/><Relationship Id="rId2" Type="http://schemas.openxmlformats.org/officeDocument/2006/relationships/notesSlide" Target="../notesSlides/notesSlide8.xml"/><Relationship Id="rId16" Type="http://schemas.openxmlformats.org/officeDocument/2006/relationships/image" Target="../media/image55.jpg"/><Relationship Id="rId1" Type="http://schemas.openxmlformats.org/officeDocument/2006/relationships/slideLayout" Target="../slideLayouts/slideLayout4.xml"/><Relationship Id="rId6" Type="http://schemas.openxmlformats.org/officeDocument/2006/relationships/image" Target="../media/image45.jpg"/><Relationship Id="rId11" Type="http://schemas.openxmlformats.org/officeDocument/2006/relationships/image" Target="../media/image50.jpg"/><Relationship Id="rId5" Type="http://schemas.openxmlformats.org/officeDocument/2006/relationships/image" Target="../media/image44.jpg"/><Relationship Id="rId15" Type="http://schemas.openxmlformats.org/officeDocument/2006/relationships/image" Target="../media/image54.jpg"/><Relationship Id="rId10" Type="http://schemas.openxmlformats.org/officeDocument/2006/relationships/image" Target="../media/image49.jpg"/><Relationship Id="rId4" Type="http://schemas.openxmlformats.org/officeDocument/2006/relationships/image" Target="../media/image43.jpg"/><Relationship Id="rId9" Type="http://schemas.openxmlformats.org/officeDocument/2006/relationships/image" Target="../media/image48.jpg"/><Relationship Id="rId14" Type="http://schemas.openxmlformats.org/officeDocument/2006/relationships/image" Target="../media/image53.jpg"/></Relationships>
</file>

<file path=ppt/slides/_rels/slide9.xml.rels><?xml version="1.0" encoding="UTF-8" standalone="yes"?>
<Relationships xmlns="http://schemas.openxmlformats.org/package/2006/relationships"><Relationship Id="rId8" Type="http://schemas.openxmlformats.org/officeDocument/2006/relationships/image" Target="../media/image61.jpg"/><Relationship Id="rId3" Type="http://schemas.openxmlformats.org/officeDocument/2006/relationships/image" Target="../media/image56.jpg"/><Relationship Id="rId7" Type="http://schemas.openxmlformats.org/officeDocument/2006/relationships/image" Target="../media/image60.jpg"/><Relationship Id="rId12" Type="http://schemas.openxmlformats.org/officeDocument/2006/relationships/image" Target="../media/image65.jp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59.jpg"/><Relationship Id="rId11" Type="http://schemas.openxmlformats.org/officeDocument/2006/relationships/image" Target="../media/image64.jpg"/><Relationship Id="rId5" Type="http://schemas.openxmlformats.org/officeDocument/2006/relationships/image" Target="../media/image58.jpg"/><Relationship Id="rId10" Type="http://schemas.openxmlformats.org/officeDocument/2006/relationships/image" Target="../media/image63.jpg"/><Relationship Id="rId4" Type="http://schemas.openxmlformats.org/officeDocument/2006/relationships/image" Target="../media/image57.jpg"/><Relationship Id="rId9" Type="http://schemas.openxmlformats.org/officeDocument/2006/relationships/image" Target="../media/image62.jpg"/></Relationships>
</file>

<file path=ppt/slides/_rels/slide1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image" Target="../media/image67.jpg"/><Relationship Id="rId4" Type="http://schemas.openxmlformats.org/officeDocument/2006/relationships/hyperlink" Target="https://www.canva.com/design/DAGRIky9iEY/c802XSSSEHsJx6D_RoKXsQ/view?utm_content=DAGRIky9iEY&amp;utm_campaign=designshare&amp;utm_medium=link2&amp;utm_source=uniquelinks&amp;utlId=h94dc664344" TargetMode="External"/></Relationships>
</file>

<file path=ppt/slides/_rels/slide11.xml.rels><?xml version="1.0" encoding="UTF-8" standalone="yes"?>
<Relationships xmlns="http://schemas.openxmlformats.org/package/2006/relationships"><Relationship Id="rId8" Type="http://schemas.openxmlformats.org/officeDocument/2006/relationships/image" Target="../media/image72.jpg"/><Relationship Id="rId3" Type="http://schemas.openxmlformats.org/officeDocument/2006/relationships/image" Target="../media/image11.png"/><Relationship Id="rId7" Type="http://schemas.openxmlformats.org/officeDocument/2006/relationships/image" Target="../media/image71.jp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70.png"/><Relationship Id="rId5" Type="http://schemas.openxmlformats.org/officeDocument/2006/relationships/image" Target="../media/image69.jpg"/><Relationship Id="rId4" Type="http://schemas.openxmlformats.org/officeDocument/2006/relationships/image" Target="../media/image68.jpg"/></Relationships>
</file>

<file path=ppt/slides/_rels/slide1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75.jpg"/><Relationship Id="rId4" Type="http://schemas.openxmlformats.org/officeDocument/2006/relationships/image" Target="../media/image74.jp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8.xml"/><Relationship Id="rId5" Type="http://schemas.openxmlformats.org/officeDocument/2006/relationships/image" Target="../media/image76.jp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8" Type="http://schemas.openxmlformats.org/officeDocument/2006/relationships/image" Target="../media/image81.jpg"/><Relationship Id="rId13" Type="http://schemas.openxmlformats.org/officeDocument/2006/relationships/image" Target="../media/image84.jpg"/><Relationship Id="rId3" Type="http://schemas.openxmlformats.org/officeDocument/2006/relationships/image" Target="../media/image77.jpg"/><Relationship Id="rId7" Type="http://schemas.openxmlformats.org/officeDocument/2006/relationships/image" Target="../media/image80.jpg"/><Relationship Id="rId12" Type="http://schemas.openxmlformats.org/officeDocument/2006/relationships/hyperlink" Target="http://drive.google.com/file/d/1nLH__Sv2PPgiZmm88bdXOpHqPhs8iVoU/view" TargetMode="External"/><Relationship Id="rId2" Type="http://schemas.openxmlformats.org/officeDocument/2006/relationships/notesSlide" Target="../notesSlides/notesSlide14.xml"/><Relationship Id="rId1" Type="http://schemas.openxmlformats.org/officeDocument/2006/relationships/slideLayout" Target="../slideLayouts/slideLayout9.xml"/><Relationship Id="rId6" Type="http://schemas.openxmlformats.org/officeDocument/2006/relationships/image" Target="../media/image79.jpg"/><Relationship Id="rId11" Type="http://schemas.openxmlformats.org/officeDocument/2006/relationships/image" Target="../media/image83.jpg"/><Relationship Id="rId5" Type="http://schemas.openxmlformats.org/officeDocument/2006/relationships/image" Target="../media/image78.jpg"/><Relationship Id="rId10" Type="http://schemas.openxmlformats.org/officeDocument/2006/relationships/hyperlink" Target="http://drive.google.com/file/d/1dfChqbRssBZ8sLc8CPZ1OQuiH4letGJN/view" TargetMode="External"/><Relationship Id="rId4" Type="http://schemas.openxmlformats.org/officeDocument/2006/relationships/image" Target="../media/image11.png"/><Relationship Id="rId9" Type="http://schemas.openxmlformats.org/officeDocument/2006/relationships/image" Target="../media/image82.jpg"/></Relationships>
</file>

<file path=ppt/slides/_rels/slide15.xml.rels><?xml version="1.0" encoding="UTF-8" standalone="yes"?>
<Relationships xmlns="http://schemas.openxmlformats.org/package/2006/relationships"><Relationship Id="rId3" Type="http://schemas.openxmlformats.org/officeDocument/2006/relationships/hyperlink" Target="https://drive.google.com/file/d/1BRb6bDbGZHOCeqlYHwCT9hiQqqTdQXyE/view" TargetMode="External"/><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66.png"/></Relationships>
</file>

<file path=ppt/slides/_rels/slide16.xml.rels><?xml version="1.0" encoding="UTF-8" standalone="yes"?>
<Relationships xmlns="http://schemas.openxmlformats.org/package/2006/relationships"><Relationship Id="rId8" Type="http://schemas.openxmlformats.org/officeDocument/2006/relationships/image" Target="../media/image90.jpg"/><Relationship Id="rId3" Type="http://schemas.openxmlformats.org/officeDocument/2006/relationships/image" Target="../media/image85.png"/><Relationship Id="rId7" Type="http://schemas.openxmlformats.org/officeDocument/2006/relationships/image" Target="../media/image89.jpg"/><Relationship Id="rId2" Type="http://schemas.openxmlformats.org/officeDocument/2006/relationships/notesSlide" Target="../notesSlides/notesSlide16.xml"/><Relationship Id="rId1" Type="http://schemas.openxmlformats.org/officeDocument/2006/relationships/slideLayout" Target="../slideLayouts/slideLayout11.xml"/><Relationship Id="rId6" Type="http://schemas.openxmlformats.org/officeDocument/2006/relationships/image" Target="../media/image88.png"/><Relationship Id="rId11" Type="http://schemas.openxmlformats.org/officeDocument/2006/relationships/image" Target="../media/image93.gif"/><Relationship Id="rId5" Type="http://schemas.openxmlformats.org/officeDocument/2006/relationships/image" Target="../media/image87.png"/><Relationship Id="rId10" Type="http://schemas.openxmlformats.org/officeDocument/2006/relationships/image" Target="../media/image92.jpg"/><Relationship Id="rId4" Type="http://schemas.openxmlformats.org/officeDocument/2006/relationships/image" Target="../media/image86.png"/><Relationship Id="rId9" Type="http://schemas.openxmlformats.org/officeDocument/2006/relationships/image" Target="../media/image91.jp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88.png"/></Relationships>
</file>

<file path=ppt/slides/_rels/slide18.xml.rels><?xml version="1.0" encoding="UTF-8" standalone="yes"?>
<Relationships xmlns="http://schemas.openxmlformats.org/package/2006/relationships"><Relationship Id="rId3" Type="http://schemas.openxmlformats.org/officeDocument/2006/relationships/hyperlink" Target="https://docs.google.com/presentation/d/16P1w7uaXyYqtcBVp9OnTTunroh6yUfzhSsvjTrSfZKM/edit#slide=id.p" TargetMode="External"/><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14.xml"/><Relationship Id="rId6" Type="http://schemas.openxmlformats.org/officeDocument/2006/relationships/image" Target="../media/image66.png"/><Relationship Id="rId5" Type="http://schemas.openxmlformats.org/officeDocument/2006/relationships/image" Target="../media/image6.png"/><Relationship Id="rId4" Type="http://schemas.openxmlformats.org/officeDocument/2006/relationships/hyperlink" Target="mailto:daria.boone@k12.hi.u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1"/>
          <p:cNvSpPr txBox="1">
            <a:spLocks noGrp="1"/>
          </p:cNvSpPr>
          <p:nvPr>
            <p:ph type="ctrTitle"/>
          </p:nvPr>
        </p:nvSpPr>
        <p:spPr>
          <a:xfrm>
            <a:off x="1229850" y="996375"/>
            <a:ext cx="6684300" cy="9474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SzPts val="5200"/>
              <a:buNone/>
            </a:pPr>
            <a:r>
              <a:rPr lang="en"/>
              <a:t>STUDENT VOICE</a:t>
            </a:r>
            <a:endParaRPr/>
          </a:p>
        </p:txBody>
      </p:sp>
      <p:sp>
        <p:nvSpPr>
          <p:cNvPr id="215" name="Google Shape;215;p1"/>
          <p:cNvSpPr txBox="1">
            <a:spLocks noGrp="1"/>
          </p:cNvSpPr>
          <p:nvPr>
            <p:ph type="subTitle" idx="1"/>
          </p:nvPr>
        </p:nvSpPr>
        <p:spPr>
          <a:xfrm>
            <a:off x="2869875" y="1846350"/>
            <a:ext cx="3414000" cy="7254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400"/>
              <a:buNone/>
            </a:pPr>
            <a:r>
              <a:rPr lang="en"/>
              <a:t>HAIKU ELEMENTARY SCHOOL</a:t>
            </a:r>
            <a:endParaRPr/>
          </a:p>
          <a:p>
            <a:pPr marL="0" lvl="0" indent="0" algn="ctr" rtl="0">
              <a:lnSpc>
                <a:spcPct val="100000"/>
              </a:lnSpc>
              <a:spcBef>
                <a:spcPts val="0"/>
              </a:spcBef>
              <a:spcAft>
                <a:spcPts val="0"/>
              </a:spcAft>
              <a:buSzPts val="1400"/>
              <a:buNone/>
            </a:pPr>
            <a:r>
              <a:rPr lang="en" sz="1400"/>
              <a:t>“The Little School with a Big Heart”</a:t>
            </a:r>
            <a:endParaRPr sz="1400"/>
          </a:p>
          <a:p>
            <a:pPr marL="0" lvl="0" indent="0" algn="ctr" rtl="0">
              <a:lnSpc>
                <a:spcPct val="100000"/>
              </a:lnSpc>
              <a:spcBef>
                <a:spcPts val="0"/>
              </a:spcBef>
              <a:spcAft>
                <a:spcPts val="0"/>
              </a:spcAft>
              <a:buSzPts val="1400"/>
              <a:buNone/>
            </a:pPr>
            <a:r>
              <a:rPr lang="en"/>
              <a:t> </a:t>
            </a:r>
            <a:endParaRPr/>
          </a:p>
          <a:p>
            <a:pPr marL="0" lvl="0" indent="0" algn="ctr" rtl="0">
              <a:lnSpc>
                <a:spcPct val="100000"/>
              </a:lnSpc>
              <a:spcBef>
                <a:spcPts val="0"/>
              </a:spcBef>
              <a:spcAft>
                <a:spcPts val="0"/>
              </a:spcAft>
              <a:buSzPts val="1400"/>
              <a:buNone/>
            </a:pPr>
            <a:endParaRPr/>
          </a:p>
          <a:p>
            <a:pPr marL="0" lvl="0" indent="0" algn="ctr" rtl="0">
              <a:lnSpc>
                <a:spcPct val="100000"/>
              </a:lnSpc>
              <a:spcBef>
                <a:spcPts val="0"/>
              </a:spcBef>
              <a:spcAft>
                <a:spcPts val="0"/>
              </a:spcAft>
              <a:buSzPts val="1400"/>
              <a:buNone/>
            </a:pPr>
            <a:endParaRPr/>
          </a:p>
          <a:p>
            <a:pPr marL="0" lvl="0" indent="0" algn="ctr" rtl="0">
              <a:lnSpc>
                <a:spcPct val="100000"/>
              </a:lnSpc>
              <a:spcBef>
                <a:spcPts val="0"/>
              </a:spcBef>
              <a:spcAft>
                <a:spcPts val="0"/>
              </a:spcAft>
              <a:buSzPts val="1400"/>
              <a:buNone/>
            </a:pPr>
            <a:endParaRPr/>
          </a:p>
          <a:p>
            <a:pPr marL="0" lvl="0" indent="0" algn="ctr" rtl="0">
              <a:lnSpc>
                <a:spcPct val="100000"/>
              </a:lnSpc>
              <a:spcBef>
                <a:spcPts val="0"/>
              </a:spcBef>
              <a:spcAft>
                <a:spcPts val="0"/>
              </a:spcAft>
              <a:buSzPts val="1400"/>
              <a:buNone/>
            </a:pPr>
            <a:endParaRPr/>
          </a:p>
          <a:p>
            <a:pPr marL="0" lvl="0" indent="0" algn="ctr" rtl="0">
              <a:lnSpc>
                <a:spcPct val="100000"/>
              </a:lnSpc>
              <a:spcBef>
                <a:spcPts val="0"/>
              </a:spcBef>
              <a:spcAft>
                <a:spcPts val="0"/>
              </a:spcAft>
              <a:buSzPts val="1400"/>
              <a:buNone/>
            </a:pPr>
            <a:endParaRPr/>
          </a:p>
          <a:p>
            <a:pPr marL="0" lvl="0" indent="0" algn="ctr" rtl="0">
              <a:lnSpc>
                <a:spcPct val="100000"/>
              </a:lnSpc>
              <a:spcBef>
                <a:spcPts val="0"/>
              </a:spcBef>
              <a:spcAft>
                <a:spcPts val="0"/>
              </a:spcAft>
              <a:buSzPts val="1400"/>
              <a:buNone/>
            </a:pPr>
            <a:endParaRPr/>
          </a:p>
          <a:p>
            <a:pPr marL="0" lvl="0" indent="0" algn="ctr" rtl="0">
              <a:lnSpc>
                <a:spcPct val="100000"/>
              </a:lnSpc>
              <a:spcBef>
                <a:spcPts val="0"/>
              </a:spcBef>
              <a:spcAft>
                <a:spcPts val="0"/>
              </a:spcAft>
              <a:buSzPts val="1400"/>
              <a:buNone/>
            </a:pPr>
            <a:r>
              <a:rPr lang="en"/>
              <a:t>2024-2025</a:t>
            </a:r>
            <a:endParaRPr/>
          </a:p>
        </p:txBody>
      </p:sp>
      <p:cxnSp>
        <p:nvCxnSpPr>
          <p:cNvPr id="216" name="Google Shape;216;p1"/>
          <p:cNvCxnSpPr/>
          <p:nvPr/>
        </p:nvCxnSpPr>
        <p:spPr>
          <a:xfrm>
            <a:off x="-168000" y="2571750"/>
            <a:ext cx="9480000" cy="0"/>
          </a:xfrm>
          <a:prstGeom prst="straightConnector1">
            <a:avLst/>
          </a:prstGeom>
          <a:noFill/>
          <a:ln w="9525" cap="flat" cmpd="sng">
            <a:solidFill>
              <a:schemeClr val="dk1"/>
            </a:solidFill>
            <a:prstDash val="solid"/>
            <a:round/>
            <a:headEnd type="none" w="sm" len="sm"/>
            <a:tailEnd type="none" w="sm" len="sm"/>
          </a:ln>
        </p:spPr>
      </p:cxnSp>
      <p:pic>
        <p:nvPicPr>
          <p:cNvPr id="217" name="Google Shape;217;p1"/>
          <p:cNvPicPr preferRelativeResize="0"/>
          <p:nvPr/>
        </p:nvPicPr>
        <p:blipFill rotWithShape="1">
          <a:blip r:embed="rId3">
            <a:alphaModFix/>
          </a:blip>
          <a:srcRect l="22214" r="22220" b="31422"/>
          <a:stretch/>
        </p:blipFill>
        <p:spPr>
          <a:xfrm>
            <a:off x="176624" y="2228233"/>
            <a:ext cx="2048925" cy="2528775"/>
          </a:xfrm>
          <a:prstGeom prst="rect">
            <a:avLst/>
          </a:prstGeom>
          <a:noFill/>
          <a:ln>
            <a:noFill/>
          </a:ln>
        </p:spPr>
      </p:pic>
      <p:pic>
        <p:nvPicPr>
          <p:cNvPr id="218" name="Google Shape;218;p1"/>
          <p:cNvPicPr preferRelativeResize="0"/>
          <p:nvPr/>
        </p:nvPicPr>
        <p:blipFill rotWithShape="1">
          <a:blip r:embed="rId4">
            <a:alphaModFix/>
          </a:blip>
          <a:srcRect l="27054" t="7402" r="28832" b="7411"/>
          <a:stretch/>
        </p:blipFill>
        <p:spPr>
          <a:xfrm flipH="1">
            <a:off x="7115277" y="2345625"/>
            <a:ext cx="1515290" cy="2926225"/>
          </a:xfrm>
          <a:prstGeom prst="rect">
            <a:avLst/>
          </a:prstGeom>
          <a:noFill/>
          <a:ln>
            <a:noFill/>
          </a:ln>
        </p:spPr>
      </p:pic>
      <p:pic>
        <p:nvPicPr>
          <p:cNvPr id="219" name="Google Shape;219;p1" title="Riders Logo.png"/>
          <p:cNvPicPr preferRelativeResize="0"/>
          <p:nvPr/>
        </p:nvPicPr>
        <p:blipFill rotWithShape="1">
          <a:blip r:embed="rId5">
            <a:alphaModFix/>
          </a:blip>
          <a:srcRect/>
          <a:stretch/>
        </p:blipFill>
        <p:spPr>
          <a:xfrm>
            <a:off x="4218849" y="2826275"/>
            <a:ext cx="758376" cy="115012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p2"/>
          <p:cNvSpPr txBox="1">
            <a:spLocks noGrp="1"/>
          </p:cNvSpPr>
          <p:nvPr>
            <p:ph type="title"/>
          </p:nvPr>
        </p:nvSpPr>
        <p:spPr>
          <a:xfrm>
            <a:off x="713163" y="-151260"/>
            <a:ext cx="77040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3300"/>
              <a:buNone/>
            </a:pPr>
            <a:r>
              <a:rPr lang="en"/>
              <a:t>Conditions of Student Voice</a:t>
            </a:r>
            <a:endParaRPr/>
          </a:p>
        </p:txBody>
      </p:sp>
      <p:sp>
        <p:nvSpPr>
          <p:cNvPr id="225" name="Google Shape;225;p2"/>
          <p:cNvSpPr txBox="1"/>
          <p:nvPr/>
        </p:nvSpPr>
        <p:spPr>
          <a:xfrm>
            <a:off x="713209" y="3588232"/>
            <a:ext cx="2121300" cy="425700"/>
          </a:xfrm>
          <a:prstGeom prst="rect">
            <a:avLst/>
          </a:prstGeom>
          <a:noFill/>
          <a:ln>
            <a:noFill/>
          </a:ln>
        </p:spPr>
        <p:txBody>
          <a:bodyPr spcFirstLastPara="1" wrap="square" lIns="91425" tIns="91425" rIns="91425" bIns="91425" anchor="b" anchorCtr="0">
            <a:noAutofit/>
          </a:bodyPr>
          <a:lstStyle/>
          <a:p>
            <a:pPr marL="0" marR="0" lvl="0" indent="0" algn="r" rtl="0">
              <a:lnSpc>
                <a:spcPct val="100000"/>
              </a:lnSpc>
              <a:spcBef>
                <a:spcPts val="0"/>
              </a:spcBef>
              <a:spcAft>
                <a:spcPts val="0"/>
              </a:spcAft>
              <a:buClr>
                <a:srgbClr val="000000"/>
              </a:buClr>
              <a:buSzPts val="1800"/>
              <a:buFont typeface="Arial"/>
              <a:buNone/>
            </a:pPr>
            <a:r>
              <a:rPr lang="en" sz="1800" b="1" i="0" u="none" strike="noStrike" cap="none">
                <a:solidFill>
                  <a:schemeClr val="dk1"/>
                </a:solidFill>
                <a:latin typeface="Cormorant Unicase"/>
                <a:ea typeface="Cormorant Unicase"/>
                <a:cs typeface="Cormorant Unicase"/>
                <a:sym typeface="Cormorant Unicase"/>
              </a:rPr>
              <a:t>FOURTH GRADE</a:t>
            </a:r>
            <a:endParaRPr sz="1800" b="1" i="0" u="none" strike="noStrike" cap="none">
              <a:solidFill>
                <a:schemeClr val="dk1"/>
              </a:solidFill>
              <a:latin typeface="Cormorant Unicase"/>
              <a:ea typeface="Cormorant Unicase"/>
              <a:cs typeface="Cormorant Unicase"/>
              <a:sym typeface="Cormorant Unicase"/>
            </a:endParaRPr>
          </a:p>
        </p:txBody>
      </p:sp>
      <p:sp>
        <p:nvSpPr>
          <p:cNvPr id="226" name="Google Shape;226;p2"/>
          <p:cNvSpPr txBox="1"/>
          <p:nvPr/>
        </p:nvSpPr>
        <p:spPr>
          <a:xfrm>
            <a:off x="937422" y="3897679"/>
            <a:ext cx="24534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chemeClr val="dk1"/>
                </a:solidFill>
                <a:latin typeface="Karla"/>
                <a:ea typeface="Karla"/>
                <a:cs typeface="Karla"/>
                <a:sym typeface="Karla"/>
              </a:rPr>
              <a:t>My Voice, Belonging, Heroes, Spirit of Adventure, Sense of Accomplishment</a:t>
            </a:r>
            <a:endParaRPr sz="1400" b="0" i="0" u="none" strike="noStrike" cap="none">
              <a:solidFill>
                <a:schemeClr val="dk1"/>
              </a:solidFill>
              <a:latin typeface="Karla"/>
              <a:ea typeface="Karla"/>
              <a:cs typeface="Karla"/>
              <a:sym typeface="Karla"/>
            </a:endParaRPr>
          </a:p>
        </p:txBody>
      </p:sp>
      <p:sp>
        <p:nvSpPr>
          <p:cNvPr id="227" name="Google Shape;227;p2"/>
          <p:cNvSpPr txBox="1"/>
          <p:nvPr/>
        </p:nvSpPr>
        <p:spPr>
          <a:xfrm>
            <a:off x="713163" y="1231502"/>
            <a:ext cx="2121300" cy="425700"/>
          </a:xfrm>
          <a:prstGeom prst="rect">
            <a:avLst/>
          </a:prstGeom>
          <a:noFill/>
          <a:ln>
            <a:noFill/>
          </a:ln>
        </p:spPr>
        <p:txBody>
          <a:bodyPr spcFirstLastPara="1" wrap="square" lIns="91425" tIns="91425" rIns="91425" bIns="91425" anchor="b" anchorCtr="0">
            <a:noAutofit/>
          </a:bodyPr>
          <a:lstStyle/>
          <a:p>
            <a:pPr marL="0" marR="0" lvl="0" indent="0" algn="r" rtl="0">
              <a:lnSpc>
                <a:spcPct val="100000"/>
              </a:lnSpc>
              <a:spcBef>
                <a:spcPts val="0"/>
              </a:spcBef>
              <a:spcAft>
                <a:spcPts val="0"/>
              </a:spcAft>
              <a:buClr>
                <a:srgbClr val="000000"/>
              </a:buClr>
              <a:buSzPts val="1800"/>
              <a:buFont typeface="Arial"/>
              <a:buNone/>
            </a:pPr>
            <a:r>
              <a:rPr lang="en" sz="1800" b="1" i="0" u="none" strike="noStrike" cap="none">
                <a:solidFill>
                  <a:schemeClr val="dk1"/>
                </a:solidFill>
                <a:latin typeface="Cormorant Unicase"/>
                <a:ea typeface="Cormorant Unicase"/>
                <a:cs typeface="Cormorant Unicase"/>
                <a:sym typeface="Cormorant Unicase"/>
              </a:rPr>
              <a:t>KINDERGARTEN</a:t>
            </a:r>
            <a:endParaRPr sz="1800" b="1" i="0" u="none" strike="noStrike" cap="none">
              <a:solidFill>
                <a:schemeClr val="dk1"/>
              </a:solidFill>
              <a:latin typeface="Cormorant Unicase"/>
              <a:ea typeface="Cormorant Unicase"/>
              <a:cs typeface="Cormorant Unicase"/>
              <a:sym typeface="Cormorant Unicase"/>
            </a:endParaRPr>
          </a:p>
        </p:txBody>
      </p:sp>
      <p:sp>
        <p:nvSpPr>
          <p:cNvPr id="228" name="Google Shape;228;p2"/>
          <p:cNvSpPr txBox="1"/>
          <p:nvPr/>
        </p:nvSpPr>
        <p:spPr>
          <a:xfrm>
            <a:off x="439591" y="1539026"/>
            <a:ext cx="2121300" cy="572700"/>
          </a:xfrm>
          <a:prstGeom prst="rect">
            <a:avLst/>
          </a:prstGeom>
          <a:noFill/>
          <a:ln>
            <a:noFill/>
          </a:ln>
        </p:spPr>
        <p:txBody>
          <a:bodyPr spcFirstLastPara="1" wrap="square" lIns="91425" tIns="91425" rIns="91425" bIns="91425" anchor="t" anchorCtr="0">
            <a:noAutofit/>
          </a:bodyPr>
          <a:lstStyle/>
          <a:p>
            <a:pPr marL="0" marR="0" lvl="0" indent="0" algn="r" rtl="0">
              <a:lnSpc>
                <a:spcPct val="100000"/>
              </a:lnSpc>
              <a:spcBef>
                <a:spcPts val="0"/>
              </a:spcBef>
              <a:spcAft>
                <a:spcPts val="0"/>
              </a:spcAft>
              <a:buClr>
                <a:srgbClr val="000000"/>
              </a:buClr>
              <a:buSzPts val="1400"/>
              <a:buFont typeface="Arial"/>
              <a:buNone/>
            </a:pPr>
            <a:r>
              <a:rPr lang="en" sz="1400" b="0" i="0" u="none" strike="noStrike" cap="none">
                <a:solidFill>
                  <a:schemeClr val="dk1"/>
                </a:solidFill>
                <a:latin typeface="Karla"/>
                <a:ea typeface="Karla"/>
                <a:cs typeface="Karla"/>
                <a:sym typeface="Karla"/>
              </a:rPr>
              <a:t>Fun &amp; Excitement</a:t>
            </a:r>
            <a:endParaRPr sz="1400" b="0" i="0" u="none" strike="noStrike" cap="none">
              <a:solidFill>
                <a:schemeClr val="dk1"/>
              </a:solidFill>
              <a:latin typeface="Karla"/>
              <a:ea typeface="Karla"/>
              <a:cs typeface="Karla"/>
              <a:sym typeface="Karla"/>
            </a:endParaRPr>
          </a:p>
        </p:txBody>
      </p:sp>
      <p:sp>
        <p:nvSpPr>
          <p:cNvPr id="229" name="Google Shape;229;p2"/>
          <p:cNvSpPr txBox="1"/>
          <p:nvPr/>
        </p:nvSpPr>
        <p:spPr>
          <a:xfrm>
            <a:off x="6309463" y="3588232"/>
            <a:ext cx="2121300" cy="4257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rgbClr val="000000"/>
              </a:buClr>
              <a:buSzPts val="1800"/>
              <a:buFont typeface="Arial"/>
              <a:buNone/>
            </a:pPr>
            <a:r>
              <a:rPr lang="en" sz="1800" b="1" i="0" u="none" strike="noStrike" cap="none">
                <a:solidFill>
                  <a:schemeClr val="dk1"/>
                </a:solidFill>
                <a:latin typeface="Cormorant Unicase"/>
                <a:ea typeface="Cormorant Unicase"/>
                <a:cs typeface="Cormorant Unicase"/>
                <a:sym typeface="Cormorant Unicase"/>
              </a:rPr>
              <a:t>FIFTH GRADE</a:t>
            </a:r>
            <a:endParaRPr sz="1800" b="1" i="0" u="none" strike="noStrike" cap="none">
              <a:solidFill>
                <a:schemeClr val="dk1"/>
              </a:solidFill>
              <a:latin typeface="Cormorant Unicase"/>
              <a:ea typeface="Cormorant Unicase"/>
              <a:cs typeface="Cormorant Unicase"/>
              <a:sym typeface="Cormorant Unicase"/>
            </a:endParaRPr>
          </a:p>
        </p:txBody>
      </p:sp>
      <p:sp>
        <p:nvSpPr>
          <p:cNvPr id="230" name="Google Shape;230;p2"/>
          <p:cNvSpPr txBox="1"/>
          <p:nvPr/>
        </p:nvSpPr>
        <p:spPr>
          <a:xfrm>
            <a:off x="6309463" y="3892374"/>
            <a:ext cx="21213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chemeClr val="dk1"/>
                </a:solidFill>
                <a:latin typeface="Karla"/>
                <a:ea typeface="Karla"/>
                <a:cs typeface="Karla"/>
                <a:sym typeface="Karla"/>
              </a:rPr>
              <a:t>Voice &amp; Choice, Creating a Community of Ownership </a:t>
            </a:r>
            <a:endParaRPr sz="1400" b="0" i="0" u="none" strike="noStrike" cap="none">
              <a:solidFill>
                <a:schemeClr val="dk1"/>
              </a:solidFill>
              <a:latin typeface="Karla"/>
              <a:ea typeface="Karla"/>
              <a:cs typeface="Karla"/>
              <a:sym typeface="Karla"/>
            </a:endParaRPr>
          </a:p>
        </p:txBody>
      </p:sp>
      <p:sp>
        <p:nvSpPr>
          <p:cNvPr id="231" name="Google Shape;231;p2"/>
          <p:cNvSpPr txBox="1"/>
          <p:nvPr/>
        </p:nvSpPr>
        <p:spPr>
          <a:xfrm>
            <a:off x="6309463" y="1231502"/>
            <a:ext cx="2121300" cy="4257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rgbClr val="000000"/>
              </a:buClr>
              <a:buSzPts val="1800"/>
              <a:buFont typeface="Arial"/>
              <a:buNone/>
            </a:pPr>
            <a:r>
              <a:rPr lang="en" sz="1800" b="1" i="0" u="none" strike="noStrike" cap="none">
                <a:solidFill>
                  <a:schemeClr val="dk1"/>
                </a:solidFill>
                <a:latin typeface="Cormorant Unicase"/>
                <a:ea typeface="Cormorant Unicase"/>
                <a:cs typeface="Cormorant Unicase"/>
                <a:sym typeface="Cormorant Unicase"/>
              </a:rPr>
              <a:t>FIRST GRADE</a:t>
            </a:r>
            <a:endParaRPr sz="1800" b="1" i="0" u="none" strike="noStrike" cap="none">
              <a:solidFill>
                <a:schemeClr val="dk1"/>
              </a:solidFill>
              <a:latin typeface="Cormorant Unicase"/>
              <a:ea typeface="Cormorant Unicase"/>
              <a:cs typeface="Cormorant Unicase"/>
              <a:sym typeface="Cormorant Unicase"/>
            </a:endParaRPr>
          </a:p>
        </p:txBody>
      </p:sp>
      <p:sp>
        <p:nvSpPr>
          <p:cNvPr id="232" name="Google Shape;232;p2"/>
          <p:cNvSpPr txBox="1"/>
          <p:nvPr/>
        </p:nvSpPr>
        <p:spPr>
          <a:xfrm>
            <a:off x="6309463" y="1539026"/>
            <a:ext cx="21213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chemeClr val="dk1"/>
                </a:solidFill>
                <a:latin typeface="Karla"/>
                <a:ea typeface="Karla"/>
                <a:cs typeface="Karla"/>
                <a:sym typeface="Karla"/>
              </a:rPr>
              <a:t>Fun &amp; Excitement </a:t>
            </a:r>
            <a:endParaRPr sz="1400" b="0" i="0" u="none" strike="noStrike" cap="none">
              <a:solidFill>
                <a:schemeClr val="dk1"/>
              </a:solidFill>
              <a:latin typeface="Karla"/>
              <a:ea typeface="Karla"/>
              <a:cs typeface="Karla"/>
              <a:sym typeface="Karla"/>
            </a:endParaRPr>
          </a:p>
        </p:txBody>
      </p:sp>
      <p:sp>
        <p:nvSpPr>
          <p:cNvPr id="233" name="Google Shape;233;p2"/>
          <p:cNvSpPr txBox="1"/>
          <p:nvPr/>
        </p:nvSpPr>
        <p:spPr>
          <a:xfrm>
            <a:off x="713163" y="2409867"/>
            <a:ext cx="2121300" cy="425700"/>
          </a:xfrm>
          <a:prstGeom prst="rect">
            <a:avLst/>
          </a:prstGeom>
          <a:noFill/>
          <a:ln>
            <a:noFill/>
          </a:ln>
        </p:spPr>
        <p:txBody>
          <a:bodyPr spcFirstLastPara="1" wrap="square" lIns="91425" tIns="91425" rIns="91425" bIns="91425" anchor="b" anchorCtr="0">
            <a:noAutofit/>
          </a:bodyPr>
          <a:lstStyle/>
          <a:p>
            <a:pPr marL="0" marR="0" lvl="0" indent="0" algn="r" rtl="0">
              <a:lnSpc>
                <a:spcPct val="100000"/>
              </a:lnSpc>
              <a:spcBef>
                <a:spcPts val="0"/>
              </a:spcBef>
              <a:spcAft>
                <a:spcPts val="0"/>
              </a:spcAft>
              <a:buClr>
                <a:srgbClr val="000000"/>
              </a:buClr>
              <a:buSzPts val="1800"/>
              <a:buFont typeface="Arial"/>
              <a:buNone/>
            </a:pPr>
            <a:r>
              <a:rPr lang="en" sz="1800" b="1" i="0" u="none" strike="noStrike" cap="none">
                <a:solidFill>
                  <a:schemeClr val="dk1"/>
                </a:solidFill>
                <a:latin typeface="Cormorant Unicase"/>
                <a:ea typeface="Cormorant Unicase"/>
                <a:cs typeface="Cormorant Unicase"/>
                <a:sym typeface="Cormorant Unicase"/>
              </a:rPr>
              <a:t>SECOND GRADE</a:t>
            </a:r>
            <a:endParaRPr sz="1800" b="1" i="0" u="none" strike="noStrike" cap="none">
              <a:solidFill>
                <a:schemeClr val="dk1"/>
              </a:solidFill>
              <a:latin typeface="Cormorant Unicase"/>
              <a:ea typeface="Cormorant Unicase"/>
              <a:cs typeface="Cormorant Unicase"/>
              <a:sym typeface="Cormorant Unicase"/>
            </a:endParaRPr>
          </a:p>
        </p:txBody>
      </p:sp>
      <p:sp>
        <p:nvSpPr>
          <p:cNvPr id="234" name="Google Shape;234;p2"/>
          <p:cNvSpPr txBox="1"/>
          <p:nvPr/>
        </p:nvSpPr>
        <p:spPr>
          <a:xfrm>
            <a:off x="735875" y="2715700"/>
            <a:ext cx="2121300" cy="572700"/>
          </a:xfrm>
          <a:prstGeom prst="rect">
            <a:avLst/>
          </a:prstGeom>
          <a:noFill/>
          <a:ln>
            <a:noFill/>
          </a:ln>
        </p:spPr>
        <p:txBody>
          <a:bodyPr spcFirstLastPara="1" wrap="square" lIns="91425" tIns="91425" rIns="91425" bIns="91425" anchor="t" anchorCtr="0">
            <a:noAutofit/>
          </a:bodyPr>
          <a:lstStyle/>
          <a:p>
            <a:pPr marL="0" marR="0" lvl="0" indent="0" algn="r" rtl="0">
              <a:lnSpc>
                <a:spcPct val="100000"/>
              </a:lnSpc>
              <a:spcBef>
                <a:spcPts val="0"/>
              </a:spcBef>
              <a:spcAft>
                <a:spcPts val="0"/>
              </a:spcAft>
              <a:buClr>
                <a:srgbClr val="000000"/>
              </a:buClr>
              <a:buSzPts val="1400"/>
              <a:buFont typeface="Arial"/>
              <a:buNone/>
            </a:pPr>
            <a:r>
              <a:rPr lang="en" sz="1400" b="0" i="0" u="none" strike="noStrike" cap="none">
                <a:solidFill>
                  <a:schemeClr val="dk1"/>
                </a:solidFill>
                <a:latin typeface="Karla"/>
                <a:ea typeface="Karla"/>
                <a:cs typeface="Karla"/>
                <a:sym typeface="Karla"/>
              </a:rPr>
              <a:t>Curiosity &amp; Creativity</a:t>
            </a:r>
            <a:endParaRPr sz="1400" b="0" i="0" u="none" strike="noStrike" cap="none">
              <a:solidFill>
                <a:schemeClr val="dk1"/>
              </a:solidFill>
              <a:latin typeface="Karla"/>
              <a:ea typeface="Karla"/>
              <a:cs typeface="Karla"/>
              <a:sym typeface="Karla"/>
            </a:endParaRPr>
          </a:p>
        </p:txBody>
      </p:sp>
      <p:sp>
        <p:nvSpPr>
          <p:cNvPr id="235" name="Google Shape;235;p2"/>
          <p:cNvSpPr txBox="1"/>
          <p:nvPr/>
        </p:nvSpPr>
        <p:spPr>
          <a:xfrm>
            <a:off x="6309463" y="2409867"/>
            <a:ext cx="2121300" cy="4257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rgbClr val="000000"/>
              </a:buClr>
              <a:buSzPts val="1800"/>
              <a:buFont typeface="Arial"/>
              <a:buNone/>
            </a:pPr>
            <a:r>
              <a:rPr lang="en" sz="1800" b="1" i="0" u="none" strike="noStrike" cap="none">
                <a:solidFill>
                  <a:schemeClr val="dk1"/>
                </a:solidFill>
                <a:latin typeface="Cormorant Unicase"/>
                <a:ea typeface="Cormorant Unicase"/>
                <a:cs typeface="Cormorant Unicase"/>
                <a:sym typeface="Cormorant Unicase"/>
              </a:rPr>
              <a:t>THIRD GRADE</a:t>
            </a:r>
            <a:endParaRPr sz="1800" b="1" i="0" u="none" strike="noStrike" cap="none">
              <a:solidFill>
                <a:schemeClr val="dk1"/>
              </a:solidFill>
              <a:latin typeface="Cormorant Unicase"/>
              <a:ea typeface="Cormorant Unicase"/>
              <a:cs typeface="Cormorant Unicase"/>
              <a:sym typeface="Cormorant Unicase"/>
            </a:endParaRPr>
          </a:p>
        </p:txBody>
      </p:sp>
      <p:sp>
        <p:nvSpPr>
          <p:cNvPr id="236" name="Google Shape;236;p2"/>
          <p:cNvSpPr txBox="1"/>
          <p:nvPr/>
        </p:nvSpPr>
        <p:spPr>
          <a:xfrm>
            <a:off x="6309475" y="2715700"/>
            <a:ext cx="24996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chemeClr val="dk1"/>
                </a:solidFill>
                <a:latin typeface="Karla"/>
                <a:ea typeface="Karla"/>
                <a:cs typeface="Karla"/>
                <a:sym typeface="Karla"/>
              </a:rPr>
              <a:t>Sense of Accomplishment</a:t>
            </a:r>
            <a:endParaRPr sz="1400" b="0" i="0" u="none" strike="noStrike" cap="none">
              <a:solidFill>
                <a:schemeClr val="dk1"/>
              </a:solidFill>
              <a:latin typeface="Karla"/>
              <a:ea typeface="Karla"/>
              <a:cs typeface="Karla"/>
              <a:sym typeface="Karla"/>
            </a:endParaRPr>
          </a:p>
        </p:txBody>
      </p:sp>
      <p:sp>
        <p:nvSpPr>
          <p:cNvPr id="237" name="Google Shape;237;p2"/>
          <p:cNvSpPr txBox="1">
            <a:spLocks noGrp="1"/>
          </p:cNvSpPr>
          <p:nvPr>
            <p:ph type="title" idx="4294967295"/>
          </p:nvPr>
        </p:nvSpPr>
        <p:spPr>
          <a:xfrm>
            <a:off x="2910675" y="1231501"/>
            <a:ext cx="822900" cy="5577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300"/>
              <a:buNone/>
            </a:pPr>
            <a:r>
              <a:rPr lang="en" sz="4500">
                <a:solidFill>
                  <a:schemeClr val="accent3"/>
                </a:solidFill>
              </a:rPr>
              <a:t>K</a:t>
            </a:r>
            <a:endParaRPr sz="4500">
              <a:solidFill>
                <a:schemeClr val="accent3"/>
              </a:solidFill>
              <a:latin typeface="Cormorant Unicase"/>
              <a:ea typeface="Cormorant Unicase"/>
              <a:cs typeface="Cormorant Unicase"/>
              <a:sym typeface="Cormorant Unicase"/>
            </a:endParaRPr>
          </a:p>
        </p:txBody>
      </p:sp>
      <p:sp>
        <p:nvSpPr>
          <p:cNvPr id="238" name="Google Shape;238;p2"/>
          <p:cNvSpPr txBox="1">
            <a:spLocks noGrp="1"/>
          </p:cNvSpPr>
          <p:nvPr>
            <p:ph type="title" idx="4294967295"/>
          </p:nvPr>
        </p:nvSpPr>
        <p:spPr>
          <a:xfrm>
            <a:off x="2910675" y="2409886"/>
            <a:ext cx="822900" cy="5577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300"/>
              <a:buNone/>
            </a:pPr>
            <a:r>
              <a:rPr lang="en" sz="4500">
                <a:solidFill>
                  <a:schemeClr val="accent3"/>
                </a:solidFill>
              </a:rPr>
              <a:t>2</a:t>
            </a:r>
            <a:endParaRPr sz="4500">
              <a:solidFill>
                <a:schemeClr val="accent3"/>
              </a:solidFill>
              <a:latin typeface="Cormorant Unicase"/>
              <a:ea typeface="Cormorant Unicase"/>
              <a:cs typeface="Cormorant Unicase"/>
              <a:sym typeface="Cormorant Unicase"/>
            </a:endParaRPr>
          </a:p>
        </p:txBody>
      </p:sp>
      <p:sp>
        <p:nvSpPr>
          <p:cNvPr id="239" name="Google Shape;239;p2"/>
          <p:cNvSpPr txBox="1">
            <a:spLocks noGrp="1"/>
          </p:cNvSpPr>
          <p:nvPr>
            <p:ph type="title" idx="4294967295"/>
          </p:nvPr>
        </p:nvSpPr>
        <p:spPr>
          <a:xfrm>
            <a:off x="2910675" y="3588272"/>
            <a:ext cx="822900" cy="5577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300"/>
              <a:buNone/>
            </a:pPr>
            <a:r>
              <a:rPr lang="en" sz="4500">
                <a:solidFill>
                  <a:schemeClr val="accent3"/>
                </a:solidFill>
              </a:rPr>
              <a:t>4</a:t>
            </a:r>
            <a:endParaRPr sz="4500">
              <a:solidFill>
                <a:schemeClr val="accent3"/>
              </a:solidFill>
              <a:latin typeface="Cormorant Unicase"/>
              <a:ea typeface="Cormorant Unicase"/>
              <a:cs typeface="Cormorant Unicase"/>
              <a:sym typeface="Cormorant Unicase"/>
            </a:endParaRPr>
          </a:p>
        </p:txBody>
      </p:sp>
      <p:sp>
        <p:nvSpPr>
          <p:cNvPr id="240" name="Google Shape;240;p2"/>
          <p:cNvSpPr txBox="1">
            <a:spLocks noGrp="1"/>
          </p:cNvSpPr>
          <p:nvPr>
            <p:ph type="title" idx="4294967295"/>
          </p:nvPr>
        </p:nvSpPr>
        <p:spPr>
          <a:xfrm>
            <a:off x="5410375" y="1231501"/>
            <a:ext cx="822900" cy="5577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300"/>
              <a:buNone/>
            </a:pPr>
            <a:r>
              <a:rPr lang="en" sz="4500">
                <a:solidFill>
                  <a:schemeClr val="accent3"/>
                </a:solidFill>
              </a:rPr>
              <a:t>1</a:t>
            </a:r>
            <a:endParaRPr sz="4500">
              <a:solidFill>
                <a:schemeClr val="accent3"/>
              </a:solidFill>
              <a:latin typeface="Cormorant Unicase"/>
              <a:ea typeface="Cormorant Unicase"/>
              <a:cs typeface="Cormorant Unicase"/>
              <a:sym typeface="Cormorant Unicase"/>
            </a:endParaRPr>
          </a:p>
        </p:txBody>
      </p:sp>
      <p:sp>
        <p:nvSpPr>
          <p:cNvPr id="241" name="Google Shape;241;p2"/>
          <p:cNvSpPr txBox="1">
            <a:spLocks noGrp="1"/>
          </p:cNvSpPr>
          <p:nvPr>
            <p:ph type="title" idx="4294967295"/>
          </p:nvPr>
        </p:nvSpPr>
        <p:spPr>
          <a:xfrm>
            <a:off x="5410375" y="2409886"/>
            <a:ext cx="822900" cy="5577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300"/>
              <a:buNone/>
            </a:pPr>
            <a:r>
              <a:rPr lang="en" sz="4500">
                <a:solidFill>
                  <a:schemeClr val="accent3"/>
                </a:solidFill>
              </a:rPr>
              <a:t>3</a:t>
            </a:r>
            <a:endParaRPr sz="4500">
              <a:solidFill>
                <a:schemeClr val="accent3"/>
              </a:solidFill>
              <a:latin typeface="Cormorant Unicase"/>
              <a:ea typeface="Cormorant Unicase"/>
              <a:cs typeface="Cormorant Unicase"/>
              <a:sym typeface="Cormorant Unicase"/>
            </a:endParaRPr>
          </a:p>
        </p:txBody>
      </p:sp>
      <p:sp>
        <p:nvSpPr>
          <p:cNvPr id="242" name="Google Shape;242;p2"/>
          <p:cNvSpPr txBox="1">
            <a:spLocks noGrp="1"/>
          </p:cNvSpPr>
          <p:nvPr>
            <p:ph type="title" idx="4294967295"/>
          </p:nvPr>
        </p:nvSpPr>
        <p:spPr>
          <a:xfrm>
            <a:off x="5410375" y="3588272"/>
            <a:ext cx="822900" cy="5577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300"/>
              <a:buNone/>
            </a:pPr>
            <a:r>
              <a:rPr lang="en" sz="4500">
                <a:solidFill>
                  <a:schemeClr val="accent3"/>
                </a:solidFill>
              </a:rPr>
              <a:t>5</a:t>
            </a:r>
            <a:endParaRPr sz="4500">
              <a:solidFill>
                <a:schemeClr val="accent3"/>
              </a:solidFill>
              <a:latin typeface="Cormorant Unicase"/>
              <a:ea typeface="Cormorant Unicase"/>
              <a:cs typeface="Cormorant Unicase"/>
              <a:sym typeface="Cormorant Unicase"/>
            </a:endParaRPr>
          </a:p>
        </p:txBody>
      </p:sp>
      <p:cxnSp>
        <p:nvCxnSpPr>
          <p:cNvPr id="243" name="Google Shape;243;p2"/>
          <p:cNvCxnSpPr>
            <a:stCxn id="237" idx="3"/>
            <a:endCxn id="240" idx="1"/>
          </p:cNvCxnSpPr>
          <p:nvPr/>
        </p:nvCxnSpPr>
        <p:spPr>
          <a:xfrm>
            <a:off x="3733575" y="1510351"/>
            <a:ext cx="1676700" cy="0"/>
          </a:xfrm>
          <a:prstGeom prst="straightConnector1">
            <a:avLst/>
          </a:prstGeom>
          <a:noFill/>
          <a:ln w="9525" cap="flat" cmpd="sng">
            <a:solidFill>
              <a:schemeClr val="dk1"/>
            </a:solidFill>
            <a:prstDash val="solid"/>
            <a:round/>
            <a:headEnd type="none" w="sm" len="sm"/>
            <a:tailEnd type="stealth" w="med" len="med"/>
          </a:ln>
        </p:spPr>
      </p:cxnSp>
      <p:cxnSp>
        <p:nvCxnSpPr>
          <p:cNvPr id="244" name="Google Shape;244;p2"/>
          <p:cNvCxnSpPr>
            <a:stCxn id="240" idx="2"/>
            <a:endCxn id="238" idx="0"/>
          </p:cNvCxnSpPr>
          <p:nvPr/>
        </p:nvCxnSpPr>
        <p:spPr>
          <a:xfrm rot="5400000">
            <a:off x="4261675" y="849751"/>
            <a:ext cx="620700" cy="2499600"/>
          </a:xfrm>
          <a:prstGeom prst="bentConnector3">
            <a:avLst>
              <a:gd name="adj1" fmla="val 49999"/>
            </a:avLst>
          </a:prstGeom>
          <a:noFill/>
          <a:ln w="9525" cap="flat" cmpd="sng">
            <a:solidFill>
              <a:schemeClr val="dk1"/>
            </a:solidFill>
            <a:prstDash val="solid"/>
            <a:round/>
            <a:headEnd type="none" w="sm" len="sm"/>
            <a:tailEnd type="stealth" w="med" len="med"/>
          </a:ln>
        </p:spPr>
      </p:cxnSp>
      <p:cxnSp>
        <p:nvCxnSpPr>
          <p:cNvPr id="245" name="Google Shape;245;p2"/>
          <p:cNvCxnSpPr>
            <a:endCxn id="241" idx="1"/>
          </p:cNvCxnSpPr>
          <p:nvPr/>
        </p:nvCxnSpPr>
        <p:spPr>
          <a:xfrm>
            <a:off x="4102075" y="2688136"/>
            <a:ext cx="1308300" cy="600"/>
          </a:xfrm>
          <a:prstGeom prst="bentConnector3">
            <a:avLst>
              <a:gd name="adj1" fmla="val 50000"/>
            </a:avLst>
          </a:prstGeom>
          <a:noFill/>
          <a:ln w="9525" cap="flat" cmpd="sng">
            <a:solidFill>
              <a:schemeClr val="dk1"/>
            </a:solidFill>
            <a:prstDash val="solid"/>
            <a:round/>
            <a:headEnd type="none" w="sm" len="sm"/>
            <a:tailEnd type="stealth" w="med" len="med"/>
          </a:ln>
        </p:spPr>
      </p:cxnSp>
      <p:cxnSp>
        <p:nvCxnSpPr>
          <p:cNvPr id="246" name="Google Shape;246;p2"/>
          <p:cNvCxnSpPr>
            <a:stCxn id="241" idx="2"/>
            <a:endCxn id="239" idx="0"/>
          </p:cNvCxnSpPr>
          <p:nvPr/>
        </p:nvCxnSpPr>
        <p:spPr>
          <a:xfrm rot="5400000">
            <a:off x="4261675" y="2028136"/>
            <a:ext cx="620700" cy="2499600"/>
          </a:xfrm>
          <a:prstGeom prst="bentConnector3">
            <a:avLst>
              <a:gd name="adj1" fmla="val 49999"/>
            </a:avLst>
          </a:prstGeom>
          <a:noFill/>
          <a:ln w="9525" cap="flat" cmpd="sng">
            <a:solidFill>
              <a:schemeClr val="dk1"/>
            </a:solidFill>
            <a:prstDash val="solid"/>
            <a:round/>
            <a:headEnd type="none" w="sm" len="sm"/>
            <a:tailEnd type="stealth" w="med" len="med"/>
          </a:ln>
        </p:spPr>
      </p:cxnSp>
      <p:cxnSp>
        <p:nvCxnSpPr>
          <p:cNvPr id="247" name="Google Shape;247;p2"/>
          <p:cNvCxnSpPr>
            <a:stCxn id="239" idx="3"/>
            <a:endCxn id="242" idx="1"/>
          </p:cNvCxnSpPr>
          <p:nvPr/>
        </p:nvCxnSpPr>
        <p:spPr>
          <a:xfrm>
            <a:off x="3733575" y="3867122"/>
            <a:ext cx="1676700" cy="600"/>
          </a:xfrm>
          <a:prstGeom prst="bentConnector3">
            <a:avLst>
              <a:gd name="adj1" fmla="val 50003"/>
            </a:avLst>
          </a:prstGeom>
          <a:noFill/>
          <a:ln w="9525" cap="flat" cmpd="sng">
            <a:solidFill>
              <a:schemeClr val="dk1"/>
            </a:solidFill>
            <a:prstDash val="solid"/>
            <a:round/>
            <a:headEnd type="none" w="sm" len="sm"/>
            <a:tailEnd type="stealth" w="med" len="med"/>
          </a:ln>
        </p:spPr>
      </p:cxnSp>
      <p:pic>
        <p:nvPicPr>
          <p:cNvPr id="248" name="Google Shape;248;p2"/>
          <p:cNvPicPr preferRelativeResize="0"/>
          <p:nvPr/>
        </p:nvPicPr>
        <p:blipFill rotWithShape="1">
          <a:blip r:embed="rId3">
            <a:alphaModFix/>
          </a:blip>
          <a:srcRect l="27054" t="7402" r="28832" b="7411"/>
          <a:stretch/>
        </p:blipFill>
        <p:spPr>
          <a:xfrm>
            <a:off x="0" y="3173838"/>
            <a:ext cx="1040740" cy="2009775"/>
          </a:xfrm>
          <a:prstGeom prst="rect">
            <a:avLst/>
          </a:prstGeom>
          <a:noFill/>
          <a:ln>
            <a:noFill/>
          </a:ln>
        </p:spPr>
      </p:pic>
      <p:sp>
        <p:nvSpPr>
          <p:cNvPr id="249" name="Google Shape;249;p2"/>
          <p:cNvSpPr txBox="1"/>
          <p:nvPr/>
        </p:nvSpPr>
        <p:spPr>
          <a:xfrm>
            <a:off x="349779" y="535251"/>
            <a:ext cx="8430768" cy="12141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chemeClr val="accent3"/>
              </a:buClr>
              <a:buSzPts val="1400"/>
              <a:buFont typeface="Karla"/>
              <a:buNone/>
            </a:pPr>
            <a:r>
              <a:rPr lang="en" sz="1400" b="0" i="0" u="none" strike="noStrike" cap="none">
                <a:solidFill>
                  <a:schemeClr val="dk1"/>
                </a:solidFill>
                <a:latin typeface="Karla"/>
                <a:ea typeface="Karla"/>
                <a:cs typeface="Karla"/>
                <a:sym typeface="Karla"/>
              </a:rPr>
              <a:t>While Haiku is working to implement all 8 Conditions as part of our way of being, grade level teams identified which of the 8 Conditions they wanted to specifically focus on this school year.</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3"/>
          <p:cNvSpPr txBox="1">
            <a:spLocks noGrp="1"/>
          </p:cNvSpPr>
          <p:nvPr>
            <p:ph type="subTitle" idx="1"/>
          </p:nvPr>
        </p:nvSpPr>
        <p:spPr>
          <a:xfrm>
            <a:off x="294371" y="1355788"/>
            <a:ext cx="6922910" cy="3181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
              <a:t>Students respect teachers. 29.7% to 43.9% (14.2% growth)</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
              <a:t>My teacher tealls my parents when I do well in school. 54.3% to 64.4% (10.1% growth)</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
              <a:t>Students help make classroom rules. 50% to 59.5% (9.5% growth)</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
              <a:t>The things I learn in school are important to me. 64.2% to 73.2% (9% growth)</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
              <a:t>It is important to follow rules. 85.8% to 94.6% (8.8% growth)</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
              <a:t>I like what I learn at school. 51.5% to 59.7% (8.2% growth)</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
              <a:t>I give my best effort at school. 77.9% to 85.2% (7.3% growth)</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
              <a:t>I am a good decision maker. 41.5% to 29.3% (7.7% growth)</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
              <a:t>I work hard in school. 73.2% to 80.9% (7.5% growth)</a:t>
            </a:r>
            <a:endParaRPr/>
          </a:p>
          <a:p>
            <a:pPr marL="0" lvl="0" indent="0" algn="l" rtl="0">
              <a:lnSpc>
                <a:spcPct val="100000"/>
              </a:lnSpc>
              <a:spcBef>
                <a:spcPts val="0"/>
              </a:spcBef>
              <a:spcAft>
                <a:spcPts val="0"/>
              </a:spcAft>
              <a:buSzPts val="1400"/>
              <a:buNone/>
            </a:pPr>
            <a:endParaRPr/>
          </a:p>
        </p:txBody>
      </p:sp>
      <p:sp>
        <p:nvSpPr>
          <p:cNvPr id="255" name="Google Shape;255;p3"/>
          <p:cNvSpPr txBox="1">
            <a:spLocks noGrp="1"/>
          </p:cNvSpPr>
          <p:nvPr>
            <p:ph type="title"/>
          </p:nvPr>
        </p:nvSpPr>
        <p:spPr>
          <a:xfrm>
            <a:off x="294371" y="-100325"/>
            <a:ext cx="89769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3300"/>
              <a:buNone/>
            </a:pPr>
            <a:r>
              <a:rPr lang="en" sz="3000"/>
              <a:t>Our Findings After Implementing Student Voice</a:t>
            </a:r>
            <a:endParaRPr sz="3000"/>
          </a:p>
        </p:txBody>
      </p:sp>
      <p:pic>
        <p:nvPicPr>
          <p:cNvPr id="256" name="Google Shape;256;p3"/>
          <p:cNvPicPr preferRelativeResize="0"/>
          <p:nvPr/>
        </p:nvPicPr>
        <p:blipFill rotWithShape="1">
          <a:blip r:embed="rId3">
            <a:alphaModFix/>
          </a:blip>
          <a:srcRect l="20143" t="-11824" r="20433" b="28781"/>
          <a:stretch/>
        </p:blipFill>
        <p:spPr>
          <a:xfrm>
            <a:off x="6853050" y="472375"/>
            <a:ext cx="3056250" cy="4271375"/>
          </a:xfrm>
          <a:prstGeom prst="rect">
            <a:avLst/>
          </a:prstGeom>
          <a:noFill/>
          <a:ln>
            <a:noFill/>
          </a:ln>
        </p:spPr>
      </p:pic>
      <p:sp>
        <p:nvSpPr>
          <p:cNvPr id="257" name="Google Shape;257;p3"/>
          <p:cNvSpPr txBox="1"/>
          <p:nvPr/>
        </p:nvSpPr>
        <p:spPr>
          <a:xfrm>
            <a:off x="621792" y="139116"/>
            <a:ext cx="7641826" cy="905959"/>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accent3"/>
              </a:buClr>
              <a:buSzPts val="1400"/>
              <a:buFont typeface="Karla"/>
              <a:buNone/>
            </a:pPr>
            <a:endParaRPr sz="1700" b="0" i="0" u="none" strike="noStrike" cap="none">
              <a:solidFill>
                <a:schemeClr val="dk1"/>
              </a:solidFill>
              <a:latin typeface="Karla"/>
              <a:ea typeface="Karla"/>
              <a:cs typeface="Karla"/>
              <a:sym typeface="Karla"/>
            </a:endParaRPr>
          </a:p>
          <a:p>
            <a:pPr marL="0" marR="0" lvl="0" indent="0" algn="ctr" rtl="0">
              <a:lnSpc>
                <a:spcPct val="100000"/>
              </a:lnSpc>
              <a:spcBef>
                <a:spcPts val="0"/>
              </a:spcBef>
              <a:spcAft>
                <a:spcPts val="0"/>
              </a:spcAft>
              <a:buClr>
                <a:schemeClr val="accent3"/>
              </a:buClr>
              <a:buSzPts val="1400"/>
              <a:buFont typeface="Karla"/>
              <a:buNone/>
            </a:pPr>
            <a:r>
              <a:rPr lang="en" sz="1700" b="0" i="0" u="none" strike="noStrike" cap="none">
                <a:solidFill>
                  <a:schemeClr val="dk1"/>
                </a:solidFill>
                <a:latin typeface="Karla"/>
                <a:ea typeface="Karla"/>
                <a:cs typeface="Karla"/>
                <a:sym typeface="Karla"/>
              </a:rPr>
              <a:t>In our first year of full schoolwide implementation,</a:t>
            </a:r>
            <a:br>
              <a:rPr lang="en" sz="1700" b="0" i="0" u="none" strike="noStrike" cap="none">
                <a:solidFill>
                  <a:schemeClr val="dk1"/>
                </a:solidFill>
                <a:latin typeface="Karla"/>
                <a:ea typeface="Karla"/>
                <a:cs typeface="Karla"/>
                <a:sym typeface="Karla"/>
              </a:rPr>
            </a:br>
            <a:r>
              <a:rPr lang="en" sz="1700" b="0" i="0" u="none" strike="noStrike" cap="none">
                <a:solidFill>
                  <a:schemeClr val="dk1"/>
                </a:solidFill>
                <a:latin typeface="Karla"/>
                <a:ea typeface="Karla"/>
                <a:cs typeface="Karla"/>
                <a:sym typeface="Karla"/>
              </a:rPr>
              <a:t>we improved on </a:t>
            </a:r>
            <a:r>
              <a:rPr lang="en" sz="1700" b="1" i="0" u="none" strike="noStrike" cap="none">
                <a:solidFill>
                  <a:schemeClr val="dk1"/>
                </a:solidFill>
                <a:latin typeface="Karla"/>
                <a:ea typeface="Karla"/>
                <a:cs typeface="Karla"/>
                <a:sym typeface="Karla"/>
              </a:rPr>
              <a:t>31 of the 50 Student Voice Survey statements</a:t>
            </a:r>
            <a:r>
              <a:rPr lang="en" sz="1700" b="0" i="0" u="none" strike="noStrike" cap="none">
                <a:solidFill>
                  <a:schemeClr val="dk1"/>
                </a:solidFill>
                <a:latin typeface="Karla"/>
                <a:ea typeface="Karla"/>
                <a:cs typeface="Karla"/>
                <a:sym typeface="Karla"/>
              </a:rPr>
              <a:t>.</a:t>
            </a:r>
            <a:br>
              <a:rPr lang="en" sz="1700" b="0" i="0" u="none" strike="noStrike" cap="none">
                <a:solidFill>
                  <a:schemeClr val="dk1"/>
                </a:solidFill>
                <a:latin typeface="Karla"/>
                <a:ea typeface="Karla"/>
                <a:cs typeface="Karla"/>
                <a:sym typeface="Karla"/>
              </a:rPr>
            </a:br>
            <a:r>
              <a:rPr lang="en" sz="1700" b="0" i="0" u="none" strike="noStrike" cap="none">
                <a:solidFill>
                  <a:schemeClr val="dk1"/>
                </a:solidFill>
                <a:latin typeface="Karla"/>
                <a:ea typeface="Karla"/>
                <a:cs typeface="Karla"/>
                <a:sym typeface="Karla"/>
              </a:rPr>
              <a:t>The following are some of our top areas of growth.</a:t>
            </a:r>
            <a:endParaRPr sz="1700" b="1" i="0" u="none" strike="noStrike" cap="none">
              <a:solidFill>
                <a:schemeClr val="dk1"/>
              </a:solidFill>
              <a:latin typeface="Karla"/>
              <a:ea typeface="Karla"/>
              <a:cs typeface="Karla"/>
              <a:sym typeface="Karl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cxnSp>
        <p:nvCxnSpPr>
          <p:cNvPr id="262" name="Google Shape;262;p4"/>
          <p:cNvCxnSpPr/>
          <p:nvPr/>
        </p:nvCxnSpPr>
        <p:spPr>
          <a:xfrm>
            <a:off x="-168000" y="1410850"/>
            <a:ext cx="9480000" cy="0"/>
          </a:xfrm>
          <a:prstGeom prst="straightConnector1">
            <a:avLst/>
          </a:prstGeom>
          <a:noFill/>
          <a:ln w="9525" cap="flat" cmpd="sng">
            <a:solidFill>
              <a:schemeClr val="dk1"/>
            </a:solidFill>
            <a:prstDash val="solid"/>
            <a:round/>
            <a:headEnd type="none" w="sm" len="sm"/>
            <a:tailEnd type="none" w="sm" len="sm"/>
          </a:ln>
        </p:spPr>
      </p:cxnSp>
      <p:sp>
        <p:nvSpPr>
          <p:cNvPr id="263" name="Google Shape;263;p4"/>
          <p:cNvSpPr txBox="1">
            <a:spLocks noGrp="1"/>
          </p:cNvSpPr>
          <p:nvPr>
            <p:ph type="subTitle" idx="1"/>
          </p:nvPr>
        </p:nvSpPr>
        <p:spPr>
          <a:xfrm>
            <a:off x="0" y="4736575"/>
            <a:ext cx="9142602" cy="4743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400"/>
              <a:buNone/>
            </a:pPr>
            <a:r>
              <a:rPr lang="en"/>
              <a:t>School is fun! Kindergarten students made a book to showcase everything they enjoy at school! </a:t>
            </a:r>
            <a:endParaRPr/>
          </a:p>
        </p:txBody>
      </p:sp>
      <p:sp>
        <p:nvSpPr>
          <p:cNvPr id="264" name="Google Shape;264;p4"/>
          <p:cNvSpPr txBox="1">
            <a:spLocks noGrp="1"/>
          </p:cNvSpPr>
          <p:nvPr>
            <p:ph type="title"/>
          </p:nvPr>
        </p:nvSpPr>
        <p:spPr>
          <a:xfrm>
            <a:off x="1673250" y="956114"/>
            <a:ext cx="5797800" cy="5217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SzPts val="3600"/>
              <a:buNone/>
            </a:pPr>
            <a:r>
              <a:rPr lang="en" sz="2800"/>
              <a:t>FUN &amp; EXCITEMENT</a:t>
            </a:r>
            <a:endParaRPr sz="2800"/>
          </a:p>
        </p:txBody>
      </p:sp>
      <p:sp>
        <p:nvSpPr>
          <p:cNvPr id="265" name="Google Shape;265;p4"/>
          <p:cNvSpPr txBox="1">
            <a:spLocks noGrp="1"/>
          </p:cNvSpPr>
          <p:nvPr>
            <p:ph type="title" idx="2"/>
          </p:nvPr>
        </p:nvSpPr>
        <p:spPr>
          <a:xfrm>
            <a:off x="1802151" y="234065"/>
            <a:ext cx="5538300" cy="9207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6000"/>
              <a:buNone/>
            </a:pPr>
            <a:r>
              <a:rPr lang="en" sz="5500"/>
              <a:t>Kindergarten</a:t>
            </a:r>
            <a:endParaRPr sz="5500"/>
          </a:p>
        </p:txBody>
      </p:sp>
      <p:sp>
        <p:nvSpPr>
          <p:cNvPr id="266" name="Google Shape;266;p4"/>
          <p:cNvSpPr txBox="1"/>
          <p:nvPr/>
        </p:nvSpPr>
        <p:spPr>
          <a:xfrm>
            <a:off x="125775" y="1565525"/>
            <a:ext cx="2767500" cy="2949000"/>
          </a:xfrm>
          <a:prstGeom prst="rect">
            <a:avLst/>
          </a:prstGeom>
          <a:noFill/>
          <a:ln w="19050" cap="flat" cmpd="sng">
            <a:solidFill>
              <a:srgbClr val="6FA8DC"/>
            </a:solidFill>
            <a:prstDash val="solid"/>
            <a:round/>
            <a:headEnd type="none" w="sm" len="sm"/>
            <a:tailEnd type="none" w="sm" len="sm"/>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chemeClr val="dk1"/>
              </a:solidFill>
              <a:latin typeface="Karla"/>
              <a:ea typeface="Karla"/>
              <a:cs typeface="Karla"/>
              <a:sym typeface="Karla"/>
            </a:endParaRPr>
          </a:p>
          <a:p>
            <a:pPr marL="0" marR="0" lvl="0" indent="0" algn="ctr" rtl="0">
              <a:lnSpc>
                <a:spcPct val="100000"/>
              </a:lnSpc>
              <a:spcBef>
                <a:spcPts val="0"/>
              </a:spcBef>
              <a:spcAft>
                <a:spcPts val="0"/>
              </a:spcAft>
              <a:buClr>
                <a:srgbClr val="000000"/>
              </a:buClr>
              <a:buSzPts val="2000"/>
              <a:buFont typeface="Arial"/>
              <a:buNone/>
            </a:pPr>
            <a:r>
              <a:rPr lang="en" sz="2000" b="0" i="0" u="none" strike="noStrike" cap="none">
                <a:solidFill>
                  <a:schemeClr val="dk1"/>
                </a:solidFill>
                <a:latin typeface="Karla"/>
                <a:ea typeface="Karla"/>
                <a:cs typeface="Karla"/>
                <a:sym typeface="Karla"/>
              </a:rPr>
              <a:t>What do we mean by Fun &amp; Excitement?</a:t>
            </a:r>
            <a:endParaRPr sz="2000" b="0" i="0" u="none" strike="noStrike" cap="none">
              <a:solidFill>
                <a:schemeClr val="dk1"/>
              </a:solidFill>
              <a:latin typeface="Karla"/>
              <a:ea typeface="Karla"/>
              <a:cs typeface="Karla"/>
              <a:sym typeface="Karla"/>
            </a:endParaRPr>
          </a:p>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chemeClr val="dk1"/>
              </a:solidFill>
              <a:latin typeface="Karla"/>
              <a:ea typeface="Karla"/>
              <a:cs typeface="Karla"/>
              <a:sym typeface="Karla"/>
            </a:endParaRPr>
          </a:p>
          <a:p>
            <a:pPr marL="0" marR="0" lvl="0" indent="0" algn="ctr" rtl="0">
              <a:lnSpc>
                <a:spcPct val="100000"/>
              </a:lnSpc>
              <a:spcBef>
                <a:spcPts val="0"/>
              </a:spcBef>
              <a:spcAft>
                <a:spcPts val="0"/>
              </a:spcAft>
              <a:buClr>
                <a:srgbClr val="000000"/>
              </a:buClr>
              <a:buSzPts val="2000"/>
              <a:buFont typeface="Arial"/>
              <a:buNone/>
            </a:pPr>
            <a:r>
              <a:rPr lang="en" sz="2000" b="0" i="0" u="none" strike="noStrike" cap="none">
                <a:solidFill>
                  <a:schemeClr val="dk1"/>
                </a:solidFill>
                <a:latin typeface="Karla"/>
                <a:ea typeface="Karla"/>
                <a:cs typeface="Karla"/>
                <a:sym typeface="Karla"/>
              </a:rPr>
              <a:t>Enjoying what you are doing, whether at home, school, or play!</a:t>
            </a:r>
            <a:endParaRPr sz="2000" b="0" i="0" u="none" strike="noStrike" cap="none">
              <a:solidFill>
                <a:schemeClr val="dk1"/>
              </a:solidFill>
              <a:latin typeface="Karla"/>
              <a:ea typeface="Karla"/>
              <a:cs typeface="Karla"/>
              <a:sym typeface="Karla"/>
            </a:endParaRPr>
          </a:p>
        </p:txBody>
      </p:sp>
      <p:pic>
        <p:nvPicPr>
          <p:cNvPr id="267" name="Google Shape;267;p4" title="20250409_100757.jpg"/>
          <p:cNvPicPr preferRelativeResize="0"/>
          <p:nvPr/>
        </p:nvPicPr>
        <p:blipFill rotWithShape="1">
          <a:blip r:embed="rId3">
            <a:alphaModFix/>
          </a:blip>
          <a:srcRect/>
          <a:stretch/>
        </p:blipFill>
        <p:spPr>
          <a:xfrm>
            <a:off x="5758500" y="1512514"/>
            <a:ext cx="3216102" cy="2412077"/>
          </a:xfrm>
          <a:prstGeom prst="rect">
            <a:avLst/>
          </a:prstGeom>
          <a:noFill/>
          <a:ln w="28575" cap="flat" cmpd="sng">
            <a:solidFill>
              <a:srgbClr val="6D9EEB"/>
            </a:solidFill>
            <a:prstDash val="solid"/>
            <a:round/>
            <a:headEnd type="none" w="sm" len="sm"/>
            <a:tailEnd type="none" w="sm" len="sm"/>
          </a:ln>
        </p:spPr>
      </p:pic>
      <p:pic>
        <p:nvPicPr>
          <p:cNvPr id="268" name="Google Shape;268;p4" title="20250409_101101.jpg"/>
          <p:cNvPicPr preferRelativeResize="0"/>
          <p:nvPr/>
        </p:nvPicPr>
        <p:blipFill rotWithShape="1">
          <a:blip r:embed="rId4">
            <a:alphaModFix/>
          </a:blip>
          <a:srcRect/>
          <a:stretch/>
        </p:blipFill>
        <p:spPr>
          <a:xfrm>
            <a:off x="3055076" y="2239137"/>
            <a:ext cx="3033851" cy="2275377"/>
          </a:xfrm>
          <a:prstGeom prst="rect">
            <a:avLst/>
          </a:prstGeom>
          <a:noFill/>
          <a:ln w="28575" cap="flat" cmpd="sng">
            <a:solidFill>
              <a:srgbClr val="3C78D8"/>
            </a:solidFill>
            <a:prstDash val="solid"/>
            <a:round/>
            <a:headEnd type="none" w="sm" len="sm"/>
            <a:tailEnd type="none" w="sm" len="sm"/>
          </a:ln>
        </p:spPr>
      </p:pic>
      <p:sp>
        <p:nvSpPr>
          <p:cNvPr id="269" name="Google Shape;269;p4"/>
          <p:cNvSpPr txBox="1"/>
          <p:nvPr/>
        </p:nvSpPr>
        <p:spPr>
          <a:xfrm>
            <a:off x="3515163" y="1656688"/>
            <a:ext cx="2439000" cy="224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900"/>
              <a:buFont typeface="Arial"/>
              <a:buNone/>
            </a:pPr>
            <a:r>
              <a:rPr lang="en" sz="1900" b="0" i="0" u="sng" strike="noStrike" cap="none">
                <a:solidFill>
                  <a:schemeClr val="hlink"/>
                </a:solidFill>
                <a:latin typeface="Karla"/>
                <a:ea typeface="Karla"/>
                <a:cs typeface="Karla"/>
                <a:sym typeface="Karla"/>
                <a:hlinkClick r:id="rId5"/>
              </a:rPr>
              <a:t>Jokes are fun!</a:t>
            </a:r>
            <a:endParaRPr sz="1900" b="0" i="0" u="none" strike="noStrike" cap="none">
              <a:solidFill>
                <a:schemeClr val="dk1"/>
              </a:solidFill>
              <a:latin typeface="Karla"/>
              <a:ea typeface="Karla"/>
              <a:cs typeface="Karla"/>
              <a:sym typeface="Karla"/>
            </a:endParaRPr>
          </a:p>
        </p:txBody>
      </p:sp>
      <p:sp>
        <p:nvSpPr>
          <p:cNvPr id="270" name="Google Shape;270;p4"/>
          <p:cNvSpPr txBox="1"/>
          <p:nvPr/>
        </p:nvSpPr>
        <p:spPr>
          <a:xfrm>
            <a:off x="6250725" y="4026275"/>
            <a:ext cx="2601000" cy="321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sng" strike="noStrike" cap="none">
                <a:solidFill>
                  <a:schemeClr val="hlink"/>
                </a:solidFill>
                <a:latin typeface="Karla"/>
                <a:ea typeface="Karla"/>
                <a:cs typeface="Karla"/>
                <a:sym typeface="Karla"/>
                <a:hlinkClick r:id="rId6"/>
              </a:rPr>
              <a:t>Friends and Math are fun!</a:t>
            </a:r>
            <a:endParaRPr sz="1400" b="0" i="0" u="none" strike="noStrike" cap="none">
              <a:solidFill>
                <a:schemeClr val="dk1"/>
              </a:solidFill>
              <a:latin typeface="Karla"/>
              <a:ea typeface="Karla"/>
              <a:cs typeface="Karla"/>
              <a:sym typeface="Karla"/>
            </a:endParaRPr>
          </a:p>
        </p:txBody>
      </p:sp>
      <p:sp>
        <p:nvSpPr>
          <p:cNvPr id="271" name="Google Shape;271;p4"/>
          <p:cNvSpPr txBox="1"/>
          <p:nvPr/>
        </p:nvSpPr>
        <p:spPr>
          <a:xfrm>
            <a:off x="467850" y="245200"/>
            <a:ext cx="1205400" cy="1874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Karla"/>
              <a:ea typeface="Karla"/>
              <a:cs typeface="Karla"/>
              <a:sym typeface="Karla"/>
            </a:endParaRPr>
          </a:p>
        </p:txBody>
      </p:sp>
      <p:pic>
        <p:nvPicPr>
          <p:cNvPr id="272" name="Google Shape;272;p4"/>
          <p:cNvPicPr preferRelativeResize="0"/>
          <p:nvPr/>
        </p:nvPicPr>
        <p:blipFill rotWithShape="1">
          <a:blip r:embed="rId7">
            <a:alphaModFix/>
          </a:blip>
          <a:srcRect l="25199" r="26057" b="5104"/>
          <a:stretch/>
        </p:blipFill>
        <p:spPr>
          <a:xfrm rot="10435774" flipH="1">
            <a:off x="766991" y="-127679"/>
            <a:ext cx="1178287" cy="229400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5"/>
          <p:cNvSpPr txBox="1">
            <a:spLocks noGrp="1"/>
          </p:cNvSpPr>
          <p:nvPr>
            <p:ph type="subTitle" idx="1"/>
          </p:nvPr>
        </p:nvSpPr>
        <p:spPr>
          <a:xfrm>
            <a:off x="820150" y="4742275"/>
            <a:ext cx="7609500" cy="4011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400"/>
              <a:buNone/>
            </a:pPr>
            <a:r>
              <a:rPr lang="en"/>
              <a:t>First graders finding joy in the things they do at school.</a:t>
            </a:r>
            <a:endParaRPr/>
          </a:p>
        </p:txBody>
      </p:sp>
      <p:cxnSp>
        <p:nvCxnSpPr>
          <p:cNvPr id="278" name="Google Shape;278;p5"/>
          <p:cNvCxnSpPr/>
          <p:nvPr/>
        </p:nvCxnSpPr>
        <p:spPr>
          <a:xfrm rot="10800000" flipH="1">
            <a:off x="2091150" y="1410850"/>
            <a:ext cx="7221000" cy="12600"/>
          </a:xfrm>
          <a:prstGeom prst="straightConnector1">
            <a:avLst/>
          </a:prstGeom>
          <a:noFill/>
          <a:ln w="9525" cap="flat" cmpd="sng">
            <a:solidFill>
              <a:schemeClr val="dk1"/>
            </a:solidFill>
            <a:prstDash val="solid"/>
            <a:round/>
            <a:headEnd type="none" w="sm" len="sm"/>
            <a:tailEnd type="none" w="sm" len="sm"/>
          </a:ln>
        </p:spPr>
      </p:cxnSp>
      <p:sp>
        <p:nvSpPr>
          <p:cNvPr id="279" name="Google Shape;279;p5"/>
          <p:cNvSpPr txBox="1">
            <a:spLocks noGrp="1"/>
          </p:cNvSpPr>
          <p:nvPr>
            <p:ph type="title"/>
          </p:nvPr>
        </p:nvSpPr>
        <p:spPr>
          <a:xfrm>
            <a:off x="1543350" y="849028"/>
            <a:ext cx="5797800" cy="5217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SzPts val="3600"/>
              <a:buNone/>
            </a:pPr>
            <a:r>
              <a:rPr lang="en" sz="2800"/>
              <a:t>FUN &amp; EXCITEMENT</a:t>
            </a:r>
            <a:endParaRPr sz="2800"/>
          </a:p>
        </p:txBody>
      </p:sp>
      <p:sp>
        <p:nvSpPr>
          <p:cNvPr id="280" name="Google Shape;280;p5"/>
          <p:cNvSpPr txBox="1">
            <a:spLocks noGrp="1"/>
          </p:cNvSpPr>
          <p:nvPr>
            <p:ph type="title" idx="2"/>
          </p:nvPr>
        </p:nvSpPr>
        <p:spPr>
          <a:xfrm>
            <a:off x="1802850" y="80900"/>
            <a:ext cx="5538300" cy="9207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6000"/>
              <a:buNone/>
            </a:pPr>
            <a:r>
              <a:rPr lang="en" sz="5500"/>
              <a:t>      1st grade</a:t>
            </a:r>
            <a:endParaRPr sz="5500"/>
          </a:p>
        </p:txBody>
      </p:sp>
      <p:sp>
        <p:nvSpPr>
          <p:cNvPr id="281" name="Google Shape;281;p5"/>
          <p:cNvSpPr txBox="1"/>
          <p:nvPr/>
        </p:nvSpPr>
        <p:spPr>
          <a:xfrm>
            <a:off x="437325" y="2029975"/>
            <a:ext cx="1188000" cy="1383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Karla"/>
              <a:ea typeface="Karla"/>
              <a:cs typeface="Karla"/>
              <a:sym typeface="Karla"/>
            </a:endParaRPr>
          </a:p>
        </p:txBody>
      </p:sp>
      <p:sp>
        <p:nvSpPr>
          <p:cNvPr id="282" name="Google Shape;282;p5"/>
          <p:cNvSpPr txBox="1"/>
          <p:nvPr/>
        </p:nvSpPr>
        <p:spPr>
          <a:xfrm>
            <a:off x="2199700" y="1795000"/>
            <a:ext cx="1077000" cy="1311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Karla"/>
              <a:ea typeface="Karla"/>
              <a:cs typeface="Karla"/>
              <a:sym typeface="Karla"/>
            </a:endParaRPr>
          </a:p>
        </p:txBody>
      </p:sp>
      <p:sp>
        <p:nvSpPr>
          <p:cNvPr id="283" name="Google Shape;283;p5"/>
          <p:cNvSpPr txBox="1"/>
          <p:nvPr/>
        </p:nvSpPr>
        <p:spPr>
          <a:xfrm>
            <a:off x="3576950" y="1631825"/>
            <a:ext cx="1403400" cy="1879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Karla"/>
              <a:ea typeface="Karla"/>
              <a:cs typeface="Karla"/>
              <a:sym typeface="Karla"/>
            </a:endParaRPr>
          </a:p>
        </p:txBody>
      </p:sp>
      <p:sp>
        <p:nvSpPr>
          <p:cNvPr id="284" name="Google Shape;284;p5"/>
          <p:cNvSpPr txBox="1"/>
          <p:nvPr/>
        </p:nvSpPr>
        <p:spPr>
          <a:xfrm>
            <a:off x="5410863" y="2597175"/>
            <a:ext cx="1240200" cy="174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Karla"/>
              <a:ea typeface="Karla"/>
              <a:cs typeface="Karla"/>
              <a:sym typeface="Karla"/>
            </a:endParaRPr>
          </a:p>
        </p:txBody>
      </p:sp>
      <p:sp>
        <p:nvSpPr>
          <p:cNvPr id="285" name="Google Shape;285;p5"/>
          <p:cNvSpPr txBox="1"/>
          <p:nvPr/>
        </p:nvSpPr>
        <p:spPr>
          <a:xfrm>
            <a:off x="6651300" y="1755850"/>
            <a:ext cx="949200" cy="1782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Karla"/>
              <a:ea typeface="Karla"/>
              <a:cs typeface="Karla"/>
              <a:sym typeface="Karla"/>
            </a:endParaRPr>
          </a:p>
        </p:txBody>
      </p:sp>
      <p:pic>
        <p:nvPicPr>
          <p:cNvPr id="286" name="Google Shape;286;p5" title="Grade 1 Student Voice.jpeg"/>
          <p:cNvPicPr preferRelativeResize="0"/>
          <p:nvPr/>
        </p:nvPicPr>
        <p:blipFill rotWithShape="1">
          <a:blip r:embed="rId3">
            <a:alphaModFix/>
          </a:blip>
          <a:srcRect t="6181" r="9958" b="4881"/>
          <a:stretch/>
        </p:blipFill>
        <p:spPr>
          <a:xfrm>
            <a:off x="2548724" y="2431940"/>
            <a:ext cx="1403402" cy="879986"/>
          </a:xfrm>
          <a:prstGeom prst="rect">
            <a:avLst/>
          </a:prstGeom>
          <a:noFill/>
          <a:ln w="9525" cap="flat" cmpd="sng">
            <a:solidFill>
              <a:schemeClr val="accent3"/>
            </a:solidFill>
            <a:prstDash val="solid"/>
            <a:round/>
            <a:headEnd type="none" w="sm" len="sm"/>
            <a:tailEnd type="none" w="sm" len="sm"/>
          </a:ln>
        </p:spPr>
      </p:pic>
      <p:pic>
        <p:nvPicPr>
          <p:cNvPr id="287" name="Google Shape;287;p5"/>
          <p:cNvPicPr preferRelativeResize="0"/>
          <p:nvPr/>
        </p:nvPicPr>
        <p:blipFill rotWithShape="1">
          <a:blip r:embed="rId4">
            <a:alphaModFix/>
          </a:blip>
          <a:srcRect l="5122" t="4447" r="6552" b="11000"/>
          <a:stretch/>
        </p:blipFill>
        <p:spPr>
          <a:xfrm>
            <a:off x="4039276" y="2474073"/>
            <a:ext cx="1525500" cy="1937040"/>
          </a:xfrm>
          <a:prstGeom prst="rect">
            <a:avLst/>
          </a:prstGeom>
          <a:noFill/>
          <a:ln w="19050" cap="flat" cmpd="sng">
            <a:solidFill>
              <a:schemeClr val="accent3"/>
            </a:solidFill>
            <a:prstDash val="solid"/>
            <a:round/>
            <a:headEnd type="none" w="sm" len="sm"/>
            <a:tailEnd type="none" w="sm" len="sm"/>
          </a:ln>
        </p:spPr>
      </p:pic>
      <p:sp>
        <p:nvSpPr>
          <p:cNvPr id="288" name="Google Shape;288;p5"/>
          <p:cNvSpPr txBox="1"/>
          <p:nvPr/>
        </p:nvSpPr>
        <p:spPr>
          <a:xfrm>
            <a:off x="437325" y="1410850"/>
            <a:ext cx="1595700" cy="3450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rgbClr val="000000"/>
              </a:buClr>
              <a:buSzPts val="1100"/>
              <a:buFont typeface="Arial"/>
              <a:buNone/>
            </a:pPr>
            <a:endParaRPr sz="1100" b="1" i="0" u="sng"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Karla"/>
              <a:ea typeface="Karla"/>
              <a:cs typeface="Karla"/>
              <a:sym typeface="Karla"/>
            </a:endParaRPr>
          </a:p>
        </p:txBody>
      </p:sp>
      <p:sp>
        <p:nvSpPr>
          <p:cNvPr id="289" name="Google Shape;289;p5"/>
          <p:cNvSpPr txBox="1"/>
          <p:nvPr/>
        </p:nvSpPr>
        <p:spPr>
          <a:xfrm>
            <a:off x="2429750" y="1462050"/>
            <a:ext cx="3975000" cy="920700"/>
          </a:xfrm>
          <a:prstGeom prst="rect">
            <a:avLst/>
          </a:prstGeom>
          <a:noFill/>
          <a:ln w="2857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rgbClr val="000000"/>
              </a:buClr>
              <a:buSzPts val="1300"/>
              <a:buFont typeface="Arial"/>
              <a:buNone/>
            </a:pPr>
            <a:r>
              <a:rPr lang="en" sz="1300" b="0" i="0" u="none" strike="noStrike" cap="none">
                <a:solidFill>
                  <a:srgbClr val="000000"/>
                </a:solidFill>
                <a:latin typeface="Karla Medium"/>
                <a:ea typeface="Karla Medium"/>
                <a:cs typeface="Karla Medium"/>
                <a:sym typeface="Karla Medium"/>
              </a:rPr>
              <a:t>First Grade created Class Cheers to make ECRI more fun while learning about the condition FUN &amp; EXCITEMENT.</a:t>
            </a:r>
            <a:endParaRPr sz="1300" b="0" i="0" u="none" strike="noStrike" cap="none">
              <a:solidFill>
                <a:srgbClr val="000000"/>
              </a:solidFill>
              <a:latin typeface="Karla Medium"/>
              <a:ea typeface="Karla Medium"/>
              <a:cs typeface="Karla Medium"/>
              <a:sym typeface="Karla Medium"/>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Karla"/>
              <a:ea typeface="Karla"/>
              <a:cs typeface="Karla"/>
              <a:sym typeface="Karla"/>
            </a:endParaRPr>
          </a:p>
        </p:txBody>
      </p:sp>
      <p:pic>
        <p:nvPicPr>
          <p:cNvPr id="290" name="Google Shape;290;p5"/>
          <p:cNvPicPr preferRelativeResize="0"/>
          <p:nvPr/>
        </p:nvPicPr>
        <p:blipFill rotWithShape="1">
          <a:blip r:embed="rId5">
            <a:alphaModFix/>
          </a:blip>
          <a:srcRect t="19445" b="30834"/>
          <a:stretch/>
        </p:blipFill>
        <p:spPr>
          <a:xfrm>
            <a:off x="6499019" y="1938163"/>
            <a:ext cx="1567381" cy="1025587"/>
          </a:xfrm>
          <a:prstGeom prst="rect">
            <a:avLst/>
          </a:prstGeom>
          <a:noFill/>
          <a:ln w="19050" cap="flat" cmpd="sng">
            <a:solidFill>
              <a:schemeClr val="lt2"/>
            </a:solidFill>
            <a:prstDash val="solid"/>
            <a:round/>
            <a:headEnd type="none" w="sm" len="sm"/>
            <a:tailEnd type="none" w="sm" len="sm"/>
          </a:ln>
        </p:spPr>
      </p:pic>
      <p:pic>
        <p:nvPicPr>
          <p:cNvPr id="291" name="Google Shape;291;p5"/>
          <p:cNvPicPr preferRelativeResize="0"/>
          <p:nvPr/>
        </p:nvPicPr>
        <p:blipFill rotWithShape="1">
          <a:blip r:embed="rId6">
            <a:alphaModFix/>
          </a:blip>
          <a:srcRect t="10377" r="14420" b="18055"/>
          <a:stretch/>
        </p:blipFill>
        <p:spPr>
          <a:xfrm>
            <a:off x="7469350" y="1001600"/>
            <a:ext cx="1595699" cy="1025549"/>
          </a:xfrm>
          <a:prstGeom prst="rect">
            <a:avLst/>
          </a:prstGeom>
          <a:noFill/>
          <a:ln w="19050" cap="flat" cmpd="sng">
            <a:solidFill>
              <a:srgbClr val="000000"/>
            </a:solidFill>
            <a:prstDash val="solid"/>
            <a:round/>
            <a:headEnd type="none" w="sm" len="sm"/>
            <a:tailEnd type="none" w="sm" len="sm"/>
          </a:ln>
        </p:spPr>
      </p:pic>
      <p:sp>
        <p:nvSpPr>
          <p:cNvPr id="292" name="Google Shape;292;p5"/>
          <p:cNvSpPr txBox="1"/>
          <p:nvPr/>
        </p:nvSpPr>
        <p:spPr>
          <a:xfrm>
            <a:off x="6080700" y="3048126"/>
            <a:ext cx="2090400" cy="9207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212121"/>
                </a:solidFill>
                <a:latin typeface="Karla"/>
                <a:ea typeface="Karla"/>
                <a:cs typeface="Karla"/>
                <a:sym typeface="Karla"/>
              </a:rPr>
              <a:t>Student groups made  posters of what is fun in school</a:t>
            </a:r>
            <a:endParaRPr sz="1400" b="0" i="0" u="none" strike="noStrike" cap="none">
              <a:solidFill>
                <a:srgbClr val="212121"/>
              </a:solidFill>
              <a:latin typeface="Karla"/>
              <a:ea typeface="Karla"/>
              <a:cs typeface="Karla"/>
              <a:sym typeface="Karla"/>
            </a:endParaRPr>
          </a:p>
        </p:txBody>
      </p:sp>
      <p:sp>
        <p:nvSpPr>
          <p:cNvPr id="293" name="Google Shape;293;p5"/>
          <p:cNvSpPr txBox="1"/>
          <p:nvPr/>
        </p:nvSpPr>
        <p:spPr>
          <a:xfrm>
            <a:off x="302100" y="1631813"/>
            <a:ext cx="1525500" cy="1098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Karla"/>
              <a:ea typeface="Karla"/>
              <a:cs typeface="Karla"/>
              <a:sym typeface="Karla"/>
            </a:endParaRPr>
          </a:p>
        </p:txBody>
      </p:sp>
      <p:pic>
        <p:nvPicPr>
          <p:cNvPr id="294" name="Google Shape;294;p5" title="IMG_7938.jpeg"/>
          <p:cNvPicPr preferRelativeResize="0"/>
          <p:nvPr/>
        </p:nvPicPr>
        <p:blipFill rotWithShape="1">
          <a:blip r:embed="rId7">
            <a:alphaModFix/>
          </a:blip>
          <a:srcRect/>
          <a:stretch/>
        </p:blipFill>
        <p:spPr>
          <a:xfrm>
            <a:off x="147550" y="3214938"/>
            <a:ext cx="1834598" cy="1375949"/>
          </a:xfrm>
          <a:prstGeom prst="rect">
            <a:avLst/>
          </a:prstGeom>
          <a:noFill/>
          <a:ln w="19050" cap="flat" cmpd="sng">
            <a:solidFill>
              <a:schemeClr val="dk2"/>
            </a:solidFill>
            <a:prstDash val="solid"/>
            <a:round/>
            <a:headEnd type="none" w="sm" len="sm"/>
            <a:tailEnd type="none" w="sm" len="sm"/>
          </a:ln>
        </p:spPr>
      </p:pic>
      <p:pic>
        <p:nvPicPr>
          <p:cNvPr id="295" name="Google Shape;295;p5"/>
          <p:cNvPicPr preferRelativeResize="0"/>
          <p:nvPr/>
        </p:nvPicPr>
        <p:blipFill rotWithShape="1">
          <a:blip r:embed="rId8">
            <a:alphaModFix/>
          </a:blip>
          <a:srcRect l="21985" r="21984"/>
          <a:stretch/>
        </p:blipFill>
        <p:spPr>
          <a:xfrm>
            <a:off x="7847200" y="2382750"/>
            <a:ext cx="1403400" cy="2685000"/>
          </a:xfrm>
          <a:prstGeom prst="rect">
            <a:avLst/>
          </a:prstGeom>
          <a:noFill/>
          <a:ln>
            <a:noFill/>
          </a:ln>
        </p:spPr>
      </p:pic>
      <p:sp>
        <p:nvSpPr>
          <p:cNvPr id="296" name="Google Shape;296;p5"/>
          <p:cNvSpPr txBox="1"/>
          <p:nvPr/>
        </p:nvSpPr>
        <p:spPr>
          <a:xfrm>
            <a:off x="198525" y="558850"/>
            <a:ext cx="1834500" cy="2504700"/>
          </a:xfrm>
          <a:prstGeom prst="rect">
            <a:avLst/>
          </a:prstGeom>
          <a:noFill/>
          <a:ln w="2857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chemeClr val="dk1"/>
                </a:solidFill>
                <a:latin typeface="Karla"/>
                <a:ea typeface="Karla"/>
                <a:cs typeface="Karla"/>
                <a:sym typeface="Karla"/>
              </a:rPr>
              <a:t>As part of their PBL Communities Project, students created Haiku School welcome brochures on what is fun and exciting at Haiku School, along with important places on our campus.</a:t>
            </a:r>
            <a:endParaRPr sz="1400" b="0" i="0" u="none" strike="noStrike" cap="none">
              <a:solidFill>
                <a:schemeClr val="dk1"/>
              </a:solidFill>
              <a:latin typeface="Karla"/>
              <a:ea typeface="Karla"/>
              <a:cs typeface="Karla"/>
              <a:sym typeface="Karla"/>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Karla"/>
              <a:ea typeface="Karla"/>
              <a:cs typeface="Karla"/>
              <a:sym typeface="Karla"/>
            </a:endParaRPr>
          </a:p>
        </p:txBody>
      </p:sp>
      <p:pic>
        <p:nvPicPr>
          <p:cNvPr id="297" name="Google Shape;297;p5" title="IMG_2517 4.jpg"/>
          <p:cNvPicPr preferRelativeResize="0"/>
          <p:nvPr/>
        </p:nvPicPr>
        <p:blipFill rotWithShape="1">
          <a:blip r:embed="rId9">
            <a:alphaModFix/>
          </a:blip>
          <a:srcRect/>
          <a:stretch/>
        </p:blipFill>
        <p:spPr>
          <a:xfrm>
            <a:off x="2390000" y="3361113"/>
            <a:ext cx="1403402" cy="1213613"/>
          </a:xfrm>
          <a:prstGeom prst="rect">
            <a:avLst/>
          </a:prstGeom>
          <a:noFill/>
          <a:ln>
            <a:noFill/>
          </a:ln>
        </p:spPr>
      </p:pic>
      <p:pic>
        <p:nvPicPr>
          <p:cNvPr id="298" name="Google Shape;298;p5" title="IMG_2529 2.jpg"/>
          <p:cNvPicPr preferRelativeResize="0"/>
          <p:nvPr/>
        </p:nvPicPr>
        <p:blipFill rotWithShape="1">
          <a:blip r:embed="rId10">
            <a:alphaModFix/>
          </a:blip>
          <a:srcRect/>
          <a:stretch/>
        </p:blipFill>
        <p:spPr>
          <a:xfrm>
            <a:off x="6452550" y="414875"/>
            <a:ext cx="1016800" cy="1164657"/>
          </a:xfrm>
          <a:prstGeom prst="rect">
            <a:avLst/>
          </a:prstGeom>
          <a:noFill/>
          <a:ln>
            <a:noFill/>
          </a:ln>
        </p:spPr>
      </p:pic>
      <p:pic>
        <p:nvPicPr>
          <p:cNvPr id="299" name="Google Shape;299;p5" title="IMG_2526 4.jpg"/>
          <p:cNvPicPr preferRelativeResize="0"/>
          <p:nvPr/>
        </p:nvPicPr>
        <p:blipFill rotWithShape="1">
          <a:blip r:embed="rId11">
            <a:alphaModFix/>
          </a:blip>
          <a:srcRect/>
          <a:stretch/>
        </p:blipFill>
        <p:spPr>
          <a:xfrm>
            <a:off x="6662613" y="3870259"/>
            <a:ext cx="1240202" cy="943466"/>
          </a:xfrm>
          <a:prstGeom prst="rect">
            <a:avLst/>
          </a:prstGeom>
          <a:noFill/>
          <a:ln w="19050" cap="flat" cmpd="sng">
            <a:solidFill>
              <a:schemeClr val="dk2"/>
            </a:solidFill>
            <a:prstDash val="solid"/>
            <a:round/>
            <a:headEnd type="none" w="sm" len="sm"/>
            <a:tailEnd type="none" w="sm" len="sm"/>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cxnSp>
        <p:nvCxnSpPr>
          <p:cNvPr id="304" name="Google Shape;304;p6"/>
          <p:cNvCxnSpPr/>
          <p:nvPr/>
        </p:nvCxnSpPr>
        <p:spPr>
          <a:xfrm>
            <a:off x="-168000" y="1410850"/>
            <a:ext cx="9480000" cy="0"/>
          </a:xfrm>
          <a:prstGeom prst="straightConnector1">
            <a:avLst/>
          </a:prstGeom>
          <a:noFill/>
          <a:ln w="9525" cap="flat" cmpd="sng">
            <a:solidFill>
              <a:schemeClr val="dk1"/>
            </a:solidFill>
            <a:prstDash val="solid"/>
            <a:round/>
            <a:headEnd type="none" w="sm" len="sm"/>
            <a:tailEnd type="none" w="sm" len="sm"/>
          </a:ln>
        </p:spPr>
      </p:cxnSp>
      <p:sp>
        <p:nvSpPr>
          <p:cNvPr id="305" name="Google Shape;305;p6"/>
          <p:cNvSpPr txBox="1">
            <a:spLocks noGrp="1"/>
          </p:cNvSpPr>
          <p:nvPr>
            <p:ph type="subTitle" idx="1"/>
          </p:nvPr>
        </p:nvSpPr>
        <p:spPr>
          <a:xfrm>
            <a:off x="1141783" y="4808194"/>
            <a:ext cx="6756425" cy="4743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400"/>
              <a:buNone/>
            </a:pPr>
            <a:r>
              <a:rPr lang="en"/>
              <a:t>Our curious second graders exploring their voices &amp; all 8 Conditions.</a:t>
            </a:r>
            <a:endParaRPr/>
          </a:p>
        </p:txBody>
      </p:sp>
      <p:sp>
        <p:nvSpPr>
          <p:cNvPr id="306" name="Google Shape;306;p6"/>
          <p:cNvSpPr txBox="1">
            <a:spLocks noGrp="1"/>
          </p:cNvSpPr>
          <p:nvPr>
            <p:ph type="title"/>
          </p:nvPr>
        </p:nvSpPr>
        <p:spPr>
          <a:xfrm>
            <a:off x="1543350" y="849028"/>
            <a:ext cx="5797800" cy="5217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SzPts val="3600"/>
              <a:buNone/>
            </a:pPr>
            <a:r>
              <a:rPr lang="en" sz="2800"/>
              <a:t>CURIOSITY &amp; CREATIVITY</a:t>
            </a:r>
            <a:endParaRPr sz="2800"/>
          </a:p>
        </p:txBody>
      </p:sp>
      <p:sp>
        <p:nvSpPr>
          <p:cNvPr id="307" name="Google Shape;307;p6"/>
          <p:cNvSpPr txBox="1">
            <a:spLocks noGrp="1"/>
          </p:cNvSpPr>
          <p:nvPr>
            <p:ph type="title" idx="2"/>
          </p:nvPr>
        </p:nvSpPr>
        <p:spPr>
          <a:xfrm>
            <a:off x="1802850" y="80900"/>
            <a:ext cx="5538300" cy="9207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6000"/>
              <a:buNone/>
            </a:pPr>
            <a:r>
              <a:rPr lang="en" sz="5500"/>
              <a:t>2nd grade</a:t>
            </a:r>
            <a:endParaRPr sz="5500"/>
          </a:p>
        </p:txBody>
      </p:sp>
      <p:pic>
        <p:nvPicPr>
          <p:cNvPr id="308" name="Google Shape;308;p6"/>
          <p:cNvPicPr preferRelativeResize="0"/>
          <p:nvPr/>
        </p:nvPicPr>
        <p:blipFill rotWithShape="1">
          <a:blip r:embed="rId3">
            <a:alphaModFix/>
          </a:blip>
          <a:srcRect l="1621" t="9206" r="3573"/>
          <a:stretch/>
        </p:blipFill>
        <p:spPr>
          <a:xfrm>
            <a:off x="2715513" y="1530250"/>
            <a:ext cx="3617075" cy="1905325"/>
          </a:xfrm>
          <a:prstGeom prst="rect">
            <a:avLst/>
          </a:prstGeom>
          <a:noFill/>
          <a:ln w="28575" cap="flat" cmpd="sng">
            <a:solidFill>
              <a:schemeClr val="accent3"/>
            </a:solidFill>
            <a:prstDash val="solid"/>
            <a:round/>
            <a:headEnd type="none" w="sm" len="sm"/>
            <a:tailEnd type="none" w="sm" len="sm"/>
          </a:ln>
        </p:spPr>
      </p:pic>
      <p:pic>
        <p:nvPicPr>
          <p:cNvPr id="309" name="Google Shape;309;p6" title="IMG_0636.heic"/>
          <p:cNvPicPr preferRelativeResize="0"/>
          <p:nvPr/>
        </p:nvPicPr>
        <p:blipFill rotWithShape="1">
          <a:blip r:embed="rId4">
            <a:alphaModFix/>
          </a:blip>
          <a:srcRect/>
          <a:stretch/>
        </p:blipFill>
        <p:spPr>
          <a:xfrm>
            <a:off x="220699" y="1530250"/>
            <a:ext cx="2201774" cy="2408274"/>
          </a:xfrm>
          <a:prstGeom prst="rect">
            <a:avLst/>
          </a:prstGeom>
          <a:noFill/>
          <a:ln w="19050" cap="flat" cmpd="sng">
            <a:solidFill>
              <a:srgbClr val="212121"/>
            </a:solidFill>
            <a:prstDash val="solid"/>
            <a:round/>
            <a:headEnd type="none" w="sm" len="sm"/>
            <a:tailEnd type="none" w="sm" len="sm"/>
          </a:ln>
        </p:spPr>
      </p:pic>
      <p:pic>
        <p:nvPicPr>
          <p:cNvPr id="310" name="Google Shape;310;p6" title="IMG_0639.heic"/>
          <p:cNvPicPr preferRelativeResize="0"/>
          <p:nvPr/>
        </p:nvPicPr>
        <p:blipFill rotWithShape="1">
          <a:blip r:embed="rId5">
            <a:alphaModFix/>
          </a:blip>
          <a:srcRect/>
          <a:stretch/>
        </p:blipFill>
        <p:spPr>
          <a:xfrm>
            <a:off x="7600652" y="1844649"/>
            <a:ext cx="1330975" cy="1058400"/>
          </a:xfrm>
          <a:prstGeom prst="rect">
            <a:avLst/>
          </a:prstGeom>
          <a:noFill/>
          <a:ln w="19050" cap="flat" cmpd="sng">
            <a:solidFill>
              <a:srgbClr val="212121"/>
            </a:solidFill>
            <a:prstDash val="solid"/>
            <a:round/>
            <a:headEnd type="none" w="sm" len="sm"/>
            <a:tailEnd type="none" w="sm" len="sm"/>
          </a:ln>
        </p:spPr>
      </p:pic>
      <p:pic>
        <p:nvPicPr>
          <p:cNvPr id="311" name="Google Shape;311;p6" title="IMG_0640.heic"/>
          <p:cNvPicPr preferRelativeResize="0"/>
          <p:nvPr/>
        </p:nvPicPr>
        <p:blipFill rotWithShape="1">
          <a:blip r:embed="rId6">
            <a:alphaModFix/>
          </a:blip>
          <a:srcRect/>
          <a:stretch/>
        </p:blipFill>
        <p:spPr>
          <a:xfrm>
            <a:off x="7091075" y="495850"/>
            <a:ext cx="1962399" cy="1530226"/>
          </a:xfrm>
          <a:prstGeom prst="rect">
            <a:avLst/>
          </a:prstGeom>
          <a:noFill/>
          <a:ln w="19050" cap="flat" cmpd="sng">
            <a:solidFill>
              <a:schemeClr val="dk2"/>
            </a:solidFill>
            <a:prstDash val="solid"/>
            <a:round/>
            <a:headEnd type="none" w="sm" len="sm"/>
            <a:tailEnd type="none" w="sm" len="sm"/>
          </a:ln>
        </p:spPr>
      </p:pic>
      <p:pic>
        <p:nvPicPr>
          <p:cNvPr id="312" name="Google Shape;312;p6" title="IMG_0637.heic"/>
          <p:cNvPicPr preferRelativeResize="0"/>
          <p:nvPr/>
        </p:nvPicPr>
        <p:blipFill rotWithShape="1">
          <a:blip r:embed="rId7">
            <a:alphaModFix/>
          </a:blip>
          <a:srcRect/>
          <a:stretch/>
        </p:blipFill>
        <p:spPr>
          <a:xfrm>
            <a:off x="4029111" y="3207277"/>
            <a:ext cx="1169700" cy="1292739"/>
          </a:xfrm>
          <a:prstGeom prst="rect">
            <a:avLst/>
          </a:prstGeom>
          <a:noFill/>
          <a:ln>
            <a:noFill/>
          </a:ln>
        </p:spPr>
      </p:pic>
      <p:sp>
        <p:nvSpPr>
          <p:cNvPr id="313" name="Google Shape;313;p6"/>
          <p:cNvSpPr/>
          <p:nvPr/>
        </p:nvSpPr>
        <p:spPr>
          <a:xfrm>
            <a:off x="160576" y="80900"/>
            <a:ext cx="1962414" cy="1470960"/>
          </a:xfrm>
          <a:prstGeom prst="irregularSeal1">
            <a:avLst/>
          </a:prstGeom>
          <a:solidFill>
            <a:schemeClr val="lt2"/>
          </a:solidFill>
          <a:ln w="19050" cap="flat" cmpd="sng">
            <a:solidFill>
              <a:srgbClr val="21212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Karla"/>
              <a:ea typeface="Karla"/>
              <a:cs typeface="Karla"/>
              <a:sym typeface="Karla"/>
            </a:endParaRPr>
          </a:p>
        </p:txBody>
      </p:sp>
      <p:sp>
        <p:nvSpPr>
          <p:cNvPr id="314" name="Google Shape;314;p6"/>
          <p:cNvSpPr txBox="1"/>
          <p:nvPr/>
        </p:nvSpPr>
        <p:spPr>
          <a:xfrm>
            <a:off x="5921375" y="3655400"/>
            <a:ext cx="1169700" cy="1085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Karla"/>
              <a:ea typeface="Karla"/>
              <a:cs typeface="Karla"/>
              <a:sym typeface="Karla"/>
            </a:endParaRPr>
          </a:p>
        </p:txBody>
      </p:sp>
      <p:pic>
        <p:nvPicPr>
          <p:cNvPr id="315" name="Google Shape;315;p6" title="IMG_8006.jpeg"/>
          <p:cNvPicPr preferRelativeResize="0"/>
          <p:nvPr/>
        </p:nvPicPr>
        <p:blipFill rotWithShape="1">
          <a:blip r:embed="rId8">
            <a:alphaModFix/>
          </a:blip>
          <a:srcRect/>
          <a:stretch/>
        </p:blipFill>
        <p:spPr>
          <a:xfrm>
            <a:off x="5594150" y="3138975"/>
            <a:ext cx="1330975" cy="1530225"/>
          </a:xfrm>
          <a:prstGeom prst="rect">
            <a:avLst/>
          </a:prstGeom>
          <a:noFill/>
          <a:ln w="19050" cap="flat" cmpd="sng">
            <a:solidFill>
              <a:schemeClr val="accent5"/>
            </a:solidFill>
            <a:prstDash val="solid"/>
            <a:round/>
            <a:headEnd type="none" w="sm" len="sm"/>
            <a:tailEnd type="none" w="sm" len="sm"/>
          </a:ln>
        </p:spPr>
      </p:pic>
      <p:pic>
        <p:nvPicPr>
          <p:cNvPr id="316" name="Google Shape;316;p6" title="IMG_8005.jpeg"/>
          <p:cNvPicPr preferRelativeResize="0"/>
          <p:nvPr/>
        </p:nvPicPr>
        <p:blipFill rotWithShape="1">
          <a:blip r:embed="rId9">
            <a:alphaModFix/>
          </a:blip>
          <a:srcRect/>
          <a:stretch/>
        </p:blipFill>
        <p:spPr>
          <a:xfrm>
            <a:off x="2118163" y="3118175"/>
            <a:ext cx="1515587" cy="1470950"/>
          </a:xfrm>
          <a:prstGeom prst="rect">
            <a:avLst/>
          </a:prstGeom>
          <a:noFill/>
          <a:ln>
            <a:noFill/>
          </a:ln>
        </p:spPr>
      </p:pic>
      <p:pic>
        <p:nvPicPr>
          <p:cNvPr id="317" name="Google Shape;317;p6" title="IMG_7995.jpeg"/>
          <p:cNvPicPr preferRelativeResize="0"/>
          <p:nvPr/>
        </p:nvPicPr>
        <p:blipFill rotWithShape="1">
          <a:blip r:embed="rId10">
            <a:alphaModFix/>
          </a:blip>
          <a:srcRect t="20515"/>
          <a:stretch/>
        </p:blipFill>
        <p:spPr>
          <a:xfrm>
            <a:off x="801325" y="548637"/>
            <a:ext cx="680924" cy="535475"/>
          </a:xfrm>
          <a:prstGeom prst="rect">
            <a:avLst/>
          </a:prstGeom>
          <a:noFill/>
          <a:ln>
            <a:noFill/>
          </a:ln>
        </p:spPr>
      </p:pic>
      <p:sp>
        <p:nvSpPr>
          <p:cNvPr id="318" name="Google Shape;318;p6"/>
          <p:cNvSpPr txBox="1"/>
          <p:nvPr/>
        </p:nvSpPr>
        <p:spPr>
          <a:xfrm>
            <a:off x="6547900" y="1970650"/>
            <a:ext cx="1169700" cy="1046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chemeClr val="dk1"/>
                </a:solidFill>
                <a:latin typeface="Karla"/>
                <a:ea typeface="Karla"/>
                <a:cs typeface="Karla"/>
                <a:sym typeface="Karla"/>
              </a:rPr>
              <a:t>Elmer’s story helps  us connect Belonging</a:t>
            </a:r>
            <a:endParaRPr sz="1400" b="0" i="0" u="none" strike="noStrike" cap="none">
              <a:solidFill>
                <a:schemeClr val="dk1"/>
              </a:solidFill>
              <a:latin typeface="Karla"/>
              <a:ea typeface="Karla"/>
              <a:cs typeface="Karla"/>
              <a:sym typeface="Karla"/>
            </a:endParaRPr>
          </a:p>
        </p:txBody>
      </p:sp>
      <p:sp>
        <p:nvSpPr>
          <p:cNvPr id="319" name="Google Shape;319;p6"/>
          <p:cNvSpPr txBox="1"/>
          <p:nvPr/>
        </p:nvSpPr>
        <p:spPr>
          <a:xfrm>
            <a:off x="118475" y="3938525"/>
            <a:ext cx="2004000" cy="579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chemeClr val="dk1"/>
                </a:solidFill>
                <a:latin typeface="Karla"/>
                <a:ea typeface="Karla"/>
                <a:cs typeface="Karla"/>
                <a:sym typeface="Karla"/>
              </a:rPr>
              <a:t>My voice is my choice,     it is special to me</a:t>
            </a:r>
            <a:endParaRPr sz="1400" b="0" i="0" u="none" strike="noStrike" cap="none">
              <a:solidFill>
                <a:schemeClr val="dk1"/>
              </a:solidFill>
              <a:latin typeface="Karla"/>
              <a:ea typeface="Karla"/>
              <a:cs typeface="Karla"/>
              <a:sym typeface="Karla"/>
            </a:endParaRPr>
          </a:p>
        </p:txBody>
      </p:sp>
      <p:sp>
        <p:nvSpPr>
          <p:cNvPr id="320" name="Google Shape;320;p6"/>
          <p:cNvSpPr txBox="1"/>
          <p:nvPr/>
        </p:nvSpPr>
        <p:spPr>
          <a:xfrm>
            <a:off x="6969875" y="2903050"/>
            <a:ext cx="2004000" cy="1039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Karla"/>
              <a:ea typeface="Karla"/>
              <a:cs typeface="Karla"/>
              <a:sym typeface="Karla"/>
            </a:endParaRPr>
          </a:p>
        </p:txBody>
      </p:sp>
      <p:pic>
        <p:nvPicPr>
          <p:cNvPr id="321" name="Google Shape;321;p6" title="Screenshot 2025-04-23 at 9.24.28 AM.png"/>
          <p:cNvPicPr preferRelativeResize="0"/>
          <p:nvPr/>
        </p:nvPicPr>
        <p:blipFill rotWithShape="1">
          <a:blip r:embed="rId11">
            <a:alphaModFix/>
          </a:blip>
          <a:srcRect/>
          <a:stretch/>
        </p:blipFill>
        <p:spPr>
          <a:xfrm>
            <a:off x="7091073" y="3037527"/>
            <a:ext cx="1883701" cy="1826850"/>
          </a:xfrm>
          <a:prstGeom prst="rect">
            <a:avLst/>
          </a:prstGeom>
          <a:noFill/>
          <a:ln>
            <a:noFill/>
          </a:ln>
        </p:spPr>
      </p:pic>
      <p:sp>
        <p:nvSpPr>
          <p:cNvPr id="322" name="Google Shape;322;p6"/>
          <p:cNvSpPr txBox="1"/>
          <p:nvPr/>
        </p:nvSpPr>
        <p:spPr>
          <a:xfrm>
            <a:off x="7660950" y="2951825"/>
            <a:ext cx="1421700" cy="296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Karla"/>
              <a:ea typeface="Karla"/>
              <a:cs typeface="Karla"/>
              <a:sym typeface="Karla"/>
            </a:endParaRPr>
          </a:p>
        </p:txBody>
      </p:sp>
      <p:sp>
        <p:nvSpPr>
          <p:cNvPr id="323" name="Google Shape;323;p6"/>
          <p:cNvSpPr txBox="1"/>
          <p:nvPr/>
        </p:nvSpPr>
        <p:spPr>
          <a:xfrm>
            <a:off x="7091075" y="26925"/>
            <a:ext cx="2100300" cy="521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1" i="0" u="none" strike="noStrike" cap="none">
                <a:solidFill>
                  <a:schemeClr val="dk1"/>
                </a:solidFill>
                <a:latin typeface="Karla"/>
                <a:ea typeface="Karla"/>
                <a:cs typeface="Karla"/>
                <a:sym typeface="Karla"/>
              </a:rPr>
              <a:t>Anyone can be a Hero</a:t>
            </a:r>
            <a:endParaRPr sz="1400" b="1" i="0" u="none" strike="noStrike" cap="none">
              <a:solidFill>
                <a:schemeClr val="dk1"/>
              </a:solidFill>
              <a:latin typeface="Karla"/>
              <a:ea typeface="Karla"/>
              <a:cs typeface="Karla"/>
              <a:sym typeface="Karla"/>
            </a:endParaRPr>
          </a:p>
        </p:txBody>
      </p:sp>
      <p:sp>
        <p:nvSpPr>
          <p:cNvPr id="324" name="Google Shape;324;p6"/>
          <p:cNvSpPr txBox="1"/>
          <p:nvPr/>
        </p:nvSpPr>
        <p:spPr>
          <a:xfrm>
            <a:off x="2062437" y="4478044"/>
            <a:ext cx="1883700" cy="474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chemeClr val="dk1"/>
                </a:solidFill>
                <a:latin typeface="Karla"/>
                <a:ea typeface="Karla"/>
                <a:cs typeface="Karla"/>
                <a:sym typeface="Karla"/>
              </a:rPr>
              <a:t>Spirit of Adventure</a:t>
            </a:r>
            <a:endParaRPr sz="1400" b="0" i="0" u="none" strike="noStrike" cap="none">
              <a:solidFill>
                <a:schemeClr val="dk1"/>
              </a:solidFill>
              <a:latin typeface="Karla"/>
              <a:ea typeface="Karla"/>
              <a:cs typeface="Karla"/>
              <a:sym typeface="Karla"/>
            </a:endParaRPr>
          </a:p>
        </p:txBody>
      </p:sp>
      <p:sp>
        <p:nvSpPr>
          <p:cNvPr id="325" name="Google Shape;325;p6"/>
          <p:cNvSpPr txBox="1"/>
          <p:nvPr/>
        </p:nvSpPr>
        <p:spPr>
          <a:xfrm>
            <a:off x="3830560" y="4441075"/>
            <a:ext cx="2201700" cy="296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chemeClr val="dk1"/>
                </a:solidFill>
                <a:latin typeface="Karla"/>
                <a:ea typeface="Karla"/>
                <a:cs typeface="Karla"/>
                <a:sym typeface="Karla"/>
              </a:rPr>
              <a:t>MLK Jr. is our Hero</a:t>
            </a:r>
            <a:endParaRPr sz="1400" b="0" i="0" u="none" strike="noStrike" cap="none">
              <a:solidFill>
                <a:schemeClr val="dk1"/>
              </a:solidFill>
              <a:latin typeface="Karla"/>
              <a:ea typeface="Karla"/>
              <a:cs typeface="Karla"/>
              <a:sym typeface="Karl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cxnSp>
        <p:nvCxnSpPr>
          <p:cNvPr id="330" name="Google Shape;330;p7"/>
          <p:cNvCxnSpPr/>
          <p:nvPr/>
        </p:nvCxnSpPr>
        <p:spPr>
          <a:xfrm>
            <a:off x="-168000" y="1410850"/>
            <a:ext cx="9480000" cy="0"/>
          </a:xfrm>
          <a:prstGeom prst="straightConnector1">
            <a:avLst/>
          </a:prstGeom>
          <a:noFill/>
          <a:ln w="9525" cap="flat" cmpd="sng">
            <a:solidFill>
              <a:schemeClr val="dk1"/>
            </a:solidFill>
            <a:prstDash val="solid"/>
            <a:round/>
            <a:headEnd type="none" w="sm" len="sm"/>
            <a:tailEnd type="none" w="sm" len="sm"/>
          </a:ln>
        </p:spPr>
      </p:cxnSp>
      <p:sp>
        <p:nvSpPr>
          <p:cNvPr id="331" name="Google Shape;331;p7"/>
          <p:cNvSpPr txBox="1">
            <a:spLocks noGrp="1"/>
          </p:cNvSpPr>
          <p:nvPr>
            <p:ph type="subTitle" idx="1"/>
          </p:nvPr>
        </p:nvSpPr>
        <p:spPr>
          <a:xfrm>
            <a:off x="767976" y="4426848"/>
            <a:ext cx="6643800" cy="6882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400"/>
              <a:buNone/>
            </a:pPr>
            <a:r>
              <a:rPr lang="en"/>
              <a:t>Third graders growing their sense of belonging,</a:t>
            </a:r>
            <a:br>
              <a:rPr lang="en"/>
            </a:br>
            <a:r>
              <a:rPr lang="en"/>
              <a:t>setting goals, and celebrating their accomplishments! </a:t>
            </a:r>
            <a:endParaRPr/>
          </a:p>
        </p:txBody>
      </p:sp>
      <p:sp>
        <p:nvSpPr>
          <p:cNvPr id="332" name="Google Shape;332;p7"/>
          <p:cNvSpPr txBox="1">
            <a:spLocks noGrp="1"/>
          </p:cNvSpPr>
          <p:nvPr>
            <p:ph type="title"/>
          </p:nvPr>
        </p:nvSpPr>
        <p:spPr>
          <a:xfrm>
            <a:off x="1359125" y="818025"/>
            <a:ext cx="5538300" cy="5526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SzPts val="3600"/>
              <a:buNone/>
            </a:pPr>
            <a:r>
              <a:rPr lang="en" sz="2800"/>
              <a:t>SENSE OF ACCOMPLISHMENT</a:t>
            </a:r>
            <a:endParaRPr sz="2800"/>
          </a:p>
        </p:txBody>
      </p:sp>
      <p:sp>
        <p:nvSpPr>
          <p:cNvPr id="333" name="Google Shape;333;p7"/>
          <p:cNvSpPr txBox="1">
            <a:spLocks noGrp="1"/>
          </p:cNvSpPr>
          <p:nvPr>
            <p:ph type="title" idx="2"/>
          </p:nvPr>
        </p:nvSpPr>
        <p:spPr>
          <a:xfrm>
            <a:off x="1802850" y="80900"/>
            <a:ext cx="5538300" cy="9207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6000"/>
              <a:buNone/>
            </a:pPr>
            <a:r>
              <a:rPr lang="en" sz="5500"/>
              <a:t>3rd grade</a:t>
            </a:r>
            <a:endParaRPr sz="5500"/>
          </a:p>
        </p:txBody>
      </p:sp>
      <p:pic>
        <p:nvPicPr>
          <p:cNvPr id="334" name="Google Shape;334;p7" title="IMG_8538.jpeg"/>
          <p:cNvPicPr preferRelativeResize="0"/>
          <p:nvPr/>
        </p:nvPicPr>
        <p:blipFill rotWithShape="1">
          <a:blip r:embed="rId3">
            <a:alphaModFix/>
          </a:blip>
          <a:srcRect/>
          <a:stretch/>
        </p:blipFill>
        <p:spPr>
          <a:xfrm>
            <a:off x="3072500" y="1370625"/>
            <a:ext cx="2836797" cy="1462800"/>
          </a:xfrm>
          <a:prstGeom prst="rect">
            <a:avLst/>
          </a:prstGeom>
          <a:noFill/>
          <a:ln w="19050" cap="flat" cmpd="sng">
            <a:solidFill>
              <a:schemeClr val="accent3"/>
            </a:solidFill>
            <a:prstDash val="solid"/>
            <a:round/>
            <a:headEnd type="none" w="sm" len="sm"/>
            <a:tailEnd type="none" w="sm" len="sm"/>
          </a:ln>
        </p:spPr>
      </p:pic>
      <p:pic>
        <p:nvPicPr>
          <p:cNvPr id="335" name="Google Shape;335;p7" title="1722806337431279834.jpeg"/>
          <p:cNvPicPr preferRelativeResize="0"/>
          <p:nvPr/>
        </p:nvPicPr>
        <p:blipFill rotWithShape="1">
          <a:blip r:embed="rId4">
            <a:alphaModFix/>
          </a:blip>
          <a:srcRect/>
          <a:stretch/>
        </p:blipFill>
        <p:spPr>
          <a:xfrm>
            <a:off x="6293075" y="1502037"/>
            <a:ext cx="2745625" cy="1462776"/>
          </a:xfrm>
          <a:prstGeom prst="rect">
            <a:avLst/>
          </a:prstGeom>
          <a:noFill/>
          <a:ln>
            <a:noFill/>
          </a:ln>
        </p:spPr>
      </p:pic>
      <p:pic>
        <p:nvPicPr>
          <p:cNvPr id="336" name="Google Shape;336;p7" title="IMG_8902.jpeg"/>
          <p:cNvPicPr preferRelativeResize="0"/>
          <p:nvPr/>
        </p:nvPicPr>
        <p:blipFill rotWithShape="1">
          <a:blip r:embed="rId5">
            <a:alphaModFix/>
          </a:blip>
          <a:srcRect/>
          <a:stretch/>
        </p:blipFill>
        <p:spPr>
          <a:xfrm>
            <a:off x="3300425" y="2768125"/>
            <a:ext cx="2940677" cy="1687101"/>
          </a:xfrm>
          <a:prstGeom prst="rect">
            <a:avLst/>
          </a:prstGeom>
          <a:noFill/>
          <a:ln w="19050" cap="flat" cmpd="sng">
            <a:solidFill>
              <a:schemeClr val="accent2"/>
            </a:solidFill>
            <a:prstDash val="solid"/>
            <a:round/>
            <a:headEnd type="none" w="sm" len="sm"/>
            <a:tailEnd type="none" w="sm" len="sm"/>
          </a:ln>
        </p:spPr>
      </p:pic>
      <p:sp>
        <p:nvSpPr>
          <p:cNvPr id="337" name="Google Shape;337;p7"/>
          <p:cNvSpPr txBox="1"/>
          <p:nvPr/>
        </p:nvSpPr>
        <p:spPr>
          <a:xfrm>
            <a:off x="194375" y="1546950"/>
            <a:ext cx="1328400" cy="1822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Karla"/>
              <a:ea typeface="Karla"/>
              <a:cs typeface="Karla"/>
              <a:sym typeface="Karla"/>
            </a:endParaRPr>
          </a:p>
        </p:txBody>
      </p:sp>
      <p:pic>
        <p:nvPicPr>
          <p:cNvPr id="338" name="Google Shape;338;p7" title="MsJ Field Trip.jpg"/>
          <p:cNvPicPr preferRelativeResize="0"/>
          <p:nvPr/>
        </p:nvPicPr>
        <p:blipFill rotWithShape="1">
          <a:blip r:embed="rId6">
            <a:alphaModFix/>
          </a:blip>
          <a:srcRect l="19900" r="26859"/>
          <a:stretch/>
        </p:blipFill>
        <p:spPr>
          <a:xfrm rot="5400000">
            <a:off x="7436638" y="-149512"/>
            <a:ext cx="875325" cy="2245399"/>
          </a:xfrm>
          <a:prstGeom prst="rect">
            <a:avLst/>
          </a:prstGeom>
          <a:noFill/>
          <a:ln w="19050" cap="flat" cmpd="sng">
            <a:solidFill>
              <a:schemeClr val="accent5"/>
            </a:solidFill>
            <a:prstDash val="solid"/>
            <a:round/>
            <a:headEnd type="none" w="sm" len="sm"/>
            <a:tailEnd type="none" w="sm" len="sm"/>
          </a:ln>
        </p:spPr>
      </p:pic>
      <p:pic>
        <p:nvPicPr>
          <p:cNvPr id="339" name="Google Shape;339;p7" title="IMG_8012.jpeg"/>
          <p:cNvPicPr preferRelativeResize="0"/>
          <p:nvPr/>
        </p:nvPicPr>
        <p:blipFill rotWithShape="1">
          <a:blip r:embed="rId7">
            <a:alphaModFix/>
          </a:blip>
          <a:srcRect t="9370" b="28651"/>
          <a:stretch/>
        </p:blipFill>
        <p:spPr>
          <a:xfrm>
            <a:off x="1256075" y="1318950"/>
            <a:ext cx="1710351" cy="920699"/>
          </a:xfrm>
          <a:prstGeom prst="rect">
            <a:avLst/>
          </a:prstGeom>
          <a:noFill/>
          <a:ln w="19050" cap="flat" cmpd="sng">
            <a:solidFill>
              <a:srgbClr val="325D79"/>
            </a:solidFill>
            <a:prstDash val="solid"/>
            <a:round/>
            <a:headEnd type="none" w="sm" len="sm"/>
            <a:tailEnd type="none" w="sm" len="sm"/>
          </a:ln>
        </p:spPr>
      </p:pic>
      <p:pic>
        <p:nvPicPr>
          <p:cNvPr id="340" name="Google Shape;340;p7" title="IMG_8027.jpeg"/>
          <p:cNvPicPr preferRelativeResize="0"/>
          <p:nvPr/>
        </p:nvPicPr>
        <p:blipFill rotWithShape="1">
          <a:blip r:embed="rId8">
            <a:alphaModFix/>
          </a:blip>
          <a:srcRect/>
          <a:stretch/>
        </p:blipFill>
        <p:spPr>
          <a:xfrm>
            <a:off x="402199" y="3911974"/>
            <a:ext cx="912760" cy="1087898"/>
          </a:xfrm>
          <a:prstGeom prst="rect">
            <a:avLst/>
          </a:prstGeom>
          <a:noFill/>
          <a:ln w="19050" cap="flat" cmpd="sng">
            <a:solidFill>
              <a:schemeClr val="dk2"/>
            </a:solidFill>
            <a:prstDash val="solid"/>
            <a:round/>
            <a:headEnd type="none" w="sm" len="sm"/>
            <a:tailEnd type="none" w="sm" len="sm"/>
          </a:ln>
        </p:spPr>
      </p:pic>
      <p:pic>
        <p:nvPicPr>
          <p:cNvPr id="341" name="Google Shape;341;p7" title="IMG_8022.jpeg"/>
          <p:cNvPicPr preferRelativeResize="0"/>
          <p:nvPr/>
        </p:nvPicPr>
        <p:blipFill rotWithShape="1">
          <a:blip r:embed="rId9">
            <a:alphaModFix/>
          </a:blip>
          <a:srcRect t="18460"/>
          <a:stretch/>
        </p:blipFill>
        <p:spPr>
          <a:xfrm>
            <a:off x="6241089" y="2724200"/>
            <a:ext cx="969135" cy="920699"/>
          </a:xfrm>
          <a:prstGeom prst="rect">
            <a:avLst/>
          </a:prstGeom>
          <a:noFill/>
          <a:ln w="19050" cap="flat" cmpd="sng">
            <a:solidFill>
              <a:srgbClr val="212121"/>
            </a:solidFill>
            <a:prstDash val="solid"/>
            <a:round/>
            <a:headEnd type="none" w="sm" len="sm"/>
            <a:tailEnd type="none" w="sm" len="sm"/>
          </a:ln>
        </p:spPr>
      </p:pic>
      <p:pic>
        <p:nvPicPr>
          <p:cNvPr id="342" name="Google Shape;342;p7" title="IMG_8013.jpeg"/>
          <p:cNvPicPr preferRelativeResize="0"/>
          <p:nvPr/>
        </p:nvPicPr>
        <p:blipFill rotWithShape="1">
          <a:blip r:embed="rId10">
            <a:alphaModFix/>
          </a:blip>
          <a:srcRect l="4448" t="6410" r="11461"/>
          <a:stretch/>
        </p:blipFill>
        <p:spPr>
          <a:xfrm>
            <a:off x="7682850" y="2853487"/>
            <a:ext cx="1183400" cy="1406177"/>
          </a:xfrm>
          <a:prstGeom prst="rect">
            <a:avLst/>
          </a:prstGeom>
          <a:noFill/>
          <a:ln w="28575" cap="flat" cmpd="sng">
            <a:solidFill>
              <a:schemeClr val="dk2"/>
            </a:solidFill>
            <a:prstDash val="solid"/>
            <a:round/>
            <a:headEnd type="none" w="sm" len="sm"/>
            <a:tailEnd type="none" w="sm" len="sm"/>
          </a:ln>
        </p:spPr>
      </p:pic>
      <p:pic>
        <p:nvPicPr>
          <p:cNvPr id="343" name="Google Shape;343;p7" title="IMG_8021.jpeg"/>
          <p:cNvPicPr preferRelativeResize="0"/>
          <p:nvPr/>
        </p:nvPicPr>
        <p:blipFill rotWithShape="1">
          <a:blip r:embed="rId11">
            <a:alphaModFix/>
          </a:blip>
          <a:srcRect/>
          <a:stretch/>
        </p:blipFill>
        <p:spPr>
          <a:xfrm>
            <a:off x="6812075" y="3683050"/>
            <a:ext cx="1062755" cy="1087898"/>
          </a:xfrm>
          <a:prstGeom prst="rect">
            <a:avLst/>
          </a:prstGeom>
          <a:noFill/>
          <a:ln>
            <a:noFill/>
          </a:ln>
        </p:spPr>
      </p:pic>
      <p:pic>
        <p:nvPicPr>
          <p:cNvPr id="344" name="Google Shape;344;p7" title="IMG_8028.jpeg"/>
          <p:cNvPicPr preferRelativeResize="0"/>
          <p:nvPr/>
        </p:nvPicPr>
        <p:blipFill rotWithShape="1">
          <a:blip r:embed="rId12">
            <a:alphaModFix/>
          </a:blip>
          <a:srcRect/>
          <a:stretch/>
        </p:blipFill>
        <p:spPr>
          <a:xfrm>
            <a:off x="169125" y="2089775"/>
            <a:ext cx="1710351" cy="1822198"/>
          </a:xfrm>
          <a:prstGeom prst="rect">
            <a:avLst/>
          </a:prstGeom>
          <a:noFill/>
          <a:ln w="19050" cap="flat" cmpd="sng">
            <a:solidFill>
              <a:schemeClr val="dk2"/>
            </a:solidFill>
            <a:prstDash val="solid"/>
            <a:round/>
            <a:headEnd type="none" w="sm" len="sm"/>
            <a:tailEnd type="none" w="sm" len="sm"/>
          </a:ln>
        </p:spPr>
      </p:pic>
      <p:pic>
        <p:nvPicPr>
          <p:cNvPr id="345" name="Google Shape;345;p7" title="IMG_7964.jpeg"/>
          <p:cNvPicPr preferRelativeResize="0"/>
          <p:nvPr/>
        </p:nvPicPr>
        <p:blipFill rotWithShape="1">
          <a:blip r:embed="rId13">
            <a:alphaModFix/>
          </a:blip>
          <a:srcRect/>
          <a:stretch/>
        </p:blipFill>
        <p:spPr>
          <a:xfrm>
            <a:off x="103775" y="362902"/>
            <a:ext cx="1328402" cy="1130998"/>
          </a:xfrm>
          <a:prstGeom prst="rect">
            <a:avLst/>
          </a:prstGeom>
          <a:noFill/>
          <a:ln>
            <a:noFill/>
          </a:ln>
        </p:spPr>
      </p:pic>
      <p:pic>
        <p:nvPicPr>
          <p:cNvPr id="346" name="Google Shape;346;p7" title="IMG_7965.jpeg"/>
          <p:cNvPicPr preferRelativeResize="0"/>
          <p:nvPr/>
        </p:nvPicPr>
        <p:blipFill rotWithShape="1">
          <a:blip r:embed="rId14">
            <a:alphaModFix/>
          </a:blip>
          <a:srcRect/>
          <a:stretch/>
        </p:blipFill>
        <p:spPr>
          <a:xfrm>
            <a:off x="1879470" y="2768125"/>
            <a:ext cx="1457983" cy="140619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cxnSp>
        <p:nvCxnSpPr>
          <p:cNvPr id="351" name="Google Shape;351;p8"/>
          <p:cNvCxnSpPr/>
          <p:nvPr/>
        </p:nvCxnSpPr>
        <p:spPr>
          <a:xfrm>
            <a:off x="-168000" y="1410850"/>
            <a:ext cx="9480000" cy="0"/>
          </a:xfrm>
          <a:prstGeom prst="straightConnector1">
            <a:avLst/>
          </a:prstGeom>
          <a:noFill/>
          <a:ln w="9525" cap="flat" cmpd="sng">
            <a:solidFill>
              <a:schemeClr val="dk1"/>
            </a:solidFill>
            <a:prstDash val="solid"/>
            <a:round/>
            <a:headEnd type="none" w="sm" len="sm"/>
            <a:tailEnd type="none" w="sm" len="sm"/>
          </a:ln>
        </p:spPr>
      </p:cxnSp>
      <p:sp>
        <p:nvSpPr>
          <p:cNvPr id="352" name="Google Shape;352;p8"/>
          <p:cNvSpPr txBox="1">
            <a:spLocks noGrp="1"/>
          </p:cNvSpPr>
          <p:nvPr>
            <p:ph type="subTitle" idx="1"/>
          </p:nvPr>
        </p:nvSpPr>
        <p:spPr>
          <a:xfrm>
            <a:off x="2423875" y="1348713"/>
            <a:ext cx="2707500" cy="271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 b="1"/>
              <a:t>              Belonging</a:t>
            </a:r>
            <a:endParaRPr b="1"/>
          </a:p>
          <a:p>
            <a:pPr marL="0" lvl="0" indent="0" algn="ctr" rtl="0">
              <a:lnSpc>
                <a:spcPct val="100000"/>
              </a:lnSpc>
              <a:spcBef>
                <a:spcPts val="0"/>
              </a:spcBef>
              <a:spcAft>
                <a:spcPts val="0"/>
              </a:spcAft>
              <a:buSzPts val="1400"/>
              <a:buNone/>
            </a:pPr>
            <a:endParaRPr/>
          </a:p>
        </p:txBody>
      </p:sp>
      <p:sp>
        <p:nvSpPr>
          <p:cNvPr id="353" name="Google Shape;353;p8"/>
          <p:cNvSpPr txBox="1">
            <a:spLocks noGrp="1"/>
          </p:cNvSpPr>
          <p:nvPr>
            <p:ph type="title"/>
          </p:nvPr>
        </p:nvSpPr>
        <p:spPr>
          <a:xfrm>
            <a:off x="1530575" y="849053"/>
            <a:ext cx="5797800" cy="5217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SzPts val="3600"/>
              <a:buNone/>
            </a:pPr>
            <a:r>
              <a:rPr lang="en" sz="2800"/>
              <a:t>MY VOICE IS MY CHOICE</a:t>
            </a:r>
            <a:endParaRPr sz="2800"/>
          </a:p>
        </p:txBody>
      </p:sp>
      <p:sp>
        <p:nvSpPr>
          <p:cNvPr id="354" name="Google Shape;354;p8"/>
          <p:cNvSpPr txBox="1">
            <a:spLocks noGrp="1"/>
          </p:cNvSpPr>
          <p:nvPr>
            <p:ph type="title" idx="2"/>
          </p:nvPr>
        </p:nvSpPr>
        <p:spPr>
          <a:xfrm>
            <a:off x="1802850" y="80900"/>
            <a:ext cx="5538300" cy="9207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6000"/>
              <a:buNone/>
            </a:pPr>
            <a:r>
              <a:rPr lang="en" sz="5500"/>
              <a:t>4th grade</a:t>
            </a:r>
            <a:endParaRPr sz="5500"/>
          </a:p>
        </p:txBody>
      </p:sp>
      <p:sp>
        <p:nvSpPr>
          <p:cNvPr id="355" name="Google Shape;355;p8"/>
          <p:cNvSpPr txBox="1"/>
          <p:nvPr/>
        </p:nvSpPr>
        <p:spPr>
          <a:xfrm>
            <a:off x="1937100" y="1820100"/>
            <a:ext cx="72378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Karla"/>
              <a:ea typeface="Karla"/>
              <a:cs typeface="Karla"/>
              <a:sym typeface="Karla"/>
            </a:endParaRPr>
          </a:p>
        </p:txBody>
      </p:sp>
      <p:sp>
        <p:nvSpPr>
          <p:cNvPr id="356" name="Google Shape;356;p8"/>
          <p:cNvSpPr txBox="1"/>
          <p:nvPr/>
        </p:nvSpPr>
        <p:spPr>
          <a:xfrm>
            <a:off x="2423875" y="1735925"/>
            <a:ext cx="1639500" cy="999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Karla"/>
              <a:ea typeface="Karla"/>
              <a:cs typeface="Karla"/>
              <a:sym typeface="Karla"/>
            </a:endParaRPr>
          </a:p>
        </p:txBody>
      </p:sp>
      <p:pic>
        <p:nvPicPr>
          <p:cNvPr id="357" name="Google Shape;357;p8" title="ACB641DF-B6FA-4F7D-BC14-FC47AD38433D_1_105_c.jpeg"/>
          <p:cNvPicPr preferRelativeResize="0"/>
          <p:nvPr/>
        </p:nvPicPr>
        <p:blipFill rotWithShape="1">
          <a:blip r:embed="rId3">
            <a:alphaModFix/>
          </a:blip>
          <a:srcRect l="-289684" t="-7985" r="189764" b="-147965"/>
          <a:stretch/>
        </p:blipFill>
        <p:spPr>
          <a:xfrm>
            <a:off x="63175" y="1665200"/>
            <a:ext cx="2791126" cy="3433300"/>
          </a:xfrm>
          <a:prstGeom prst="rect">
            <a:avLst/>
          </a:prstGeom>
          <a:noFill/>
          <a:ln>
            <a:noFill/>
          </a:ln>
        </p:spPr>
      </p:pic>
      <p:sp>
        <p:nvSpPr>
          <p:cNvPr id="358" name="Google Shape;358;p8"/>
          <p:cNvSpPr txBox="1"/>
          <p:nvPr/>
        </p:nvSpPr>
        <p:spPr>
          <a:xfrm>
            <a:off x="5440625" y="1957875"/>
            <a:ext cx="1292400" cy="1096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Karla"/>
              <a:ea typeface="Karla"/>
              <a:cs typeface="Karla"/>
              <a:sym typeface="Karla"/>
            </a:endParaRPr>
          </a:p>
        </p:txBody>
      </p:sp>
      <p:pic>
        <p:nvPicPr>
          <p:cNvPr id="359" name="Google Shape;359;p8" title="IMG_0397.jpeg"/>
          <p:cNvPicPr preferRelativeResize="0"/>
          <p:nvPr/>
        </p:nvPicPr>
        <p:blipFill rotWithShape="1">
          <a:blip r:embed="rId4">
            <a:alphaModFix/>
          </a:blip>
          <a:srcRect t="5488" b="23508"/>
          <a:stretch/>
        </p:blipFill>
        <p:spPr>
          <a:xfrm>
            <a:off x="2982427" y="1803702"/>
            <a:ext cx="1595700" cy="1602744"/>
          </a:xfrm>
          <a:prstGeom prst="rect">
            <a:avLst/>
          </a:prstGeom>
          <a:noFill/>
          <a:ln w="9525" cap="flat" cmpd="sng">
            <a:solidFill>
              <a:schemeClr val="accent4"/>
            </a:solidFill>
            <a:prstDash val="solid"/>
            <a:round/>
            <a:headEnd type="none" w="sm" len="sm"/>
            <a:tailEnd type="none" w="sm" len="sm"/>
          </a:ln>
        </p:spPr>
      </p:pic>
      <p:sp>
        <p:nvSpPr>
          <p:cNvPr id="360" name="Google Shape;360;p8"/>
          <p:cNvSpPr txBox="1"/>
          <p:nvPr/>
        </p:nvSpPr>
        <p:spPr>
          <a:xfrm>
            <a:off x="5855725" y="2097700"/>
            <a:ext cx="1190700" cy="1433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Karla"/>
              <a:ea typeface="Karla"/>
              <a:cs typeface="Karla"/>
              <a:sym typeface="Karla"/>
            </a:endParaRPr>
          </a:p>
        </p:txBody>
      </p:sp>
      <p:pic>
        <p:nvPicPr>
          <p:cNvPr id="361" name="Google Shape;361;p8" title="ACB641DF-B6FA-4F7D-BC14-FC47AD38433D_1_105_c.jpeg"/>
          <p:cNvPicPr preferRelativeResize="0"/>
          <p:nvPr/>
        </p:nvPicPr>
        <p:blipFill rotWithShape="1">
          <a:blip r:embed="rId3">
            <a:alphaModFix/>
          </a:blip>
          <a:srcRect l="15622" t="11373" r="9268" b="29514"/>
          <a:stretch/>
        </p:blipFill>
        <p:spPr>
          <a:xfrm>
            <a:off x="4872401" y="1692138"/>
            <a:ext cx="1427400" cy="1306463"/>
          </a:xfrm>
          <a:prstGeom prst="rect">
            <a:avLst/>
          </a:prstGeom>
          <a:noFill/>
          <a:ln w="19050" cap="flat" cmpd="sng">
            <a:solidFill>
              <a:srgbClr val="212121"/>
            </a:solidFill>
            <a:prstDash val="solid"/>
            <a:round/>
            <a:headEnd type="none" w="sm" len="sm"/>
            <a:tailEnd type="none" w="sm" len="sm"/>
          </a:ln>
        </p:spPr>
      </p:pic>
      <p:sp>
        <p:nvSpPr>
          <p:cNvPr id="362" name="Google Shape;362;p8"/>
          <p:cNvSpPr txBox="1"/>
          <p:nvPr/>
        </p:nvSpPr>
        <p:spPr>
          <a:xfrm>
            <a:off x="1484450" y="2956700"/>
            <a:ext cx="1595700" cy="1271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Karla"/>
              <a:ea typeface="Karla"/>
              <a:cs typeface="Karla"/>
              <a:sym typeface="Karla"/>
            </a:endParaRPr>
          </a:p>
        </p:txBody>
      </p:sp>
      <p:pic>
        <p:nvPicPr>
          <p:cNvPr id="363" name="Google Shape;363;p8" title="A31196C9-721D-4FC3-B7D3-5249D0ADE562_1_105_c.jpeg"/>
          <p:cNvPicPr preferRelativeResize="0"/>
          <p:nvPr/>
        </p:nvPicPr>
        <p:blipFill rotWithShape="1">
          <a:blip r:embed="rId5">
            <a:alphaModFix/>
          </a:blip>
          <a:srcRect l="3750" t="19171" r="15251" b="2929"/>
          <a:stretch/>
        </p:blipFill>
        <p:spPr>
          <a:xfrm>
            <a:off x="5286525" y="2956700"/>
            <a:ext cx="1292401" cy="1654991"/>
          </a:xfrm>
          <a:prstGeom prst="rect">
            <a:avLst/>
          </a:prstGeom>
          <a:noFill/>
          <a:ln w="19050" cap="flat" cmpd="sng">
            <a:solidFill>
              <a:schemeClr val="dk2"/>
            </a:solidFill>
            <a:prstDash val="solid"/>
            <a:round/>
            <a:headEnd type="none" w="sm" len="sm"/>
            <a:tailEnd type="none" w="sm" len="sm"/>
          </a:ln>
        </p:spPr>
      </p:pic>
      <p:pic>
        <p:nvPicPr>
          <p:cNvPr id="364" name="Google Shape;364;p8" title="IMG_8838.jpg"/>
          <p:cNvPicPr preferRelativeResize="0"/>
          <p:nvPr/>
        </p:nvPicPr>
        <p:blipFill rotWithShape="1">
          <a:blip r:embed="rId6">
            <a:alphaModFix/>
          </a:blip>
          <a:srcRect/>
          <a:stretch/>
        </p:blipFill>
        <p:spPr>
          <a:xfrm>
            <a:off x="548300" y="1735925"/>
            <a:ext cx="1946798" cy="1460095"/>
          </a:xfrm>
          <a:prstGeom prst="rect">
            <a:avLst/>
          </a:prstGeom>
          <a:noFill/>
          <a:ln>
            <a:noFill/>
          </a:ln>
        </p:spPr>
      </p:pic>
      <p:pic>
        <p:nvPicPr>
          <p:cNvPr id="365" name="Google Shape;365;p8" title="IMG_8842.jpg"/>
          <p:cNvPicPr preferRelativeResize="0"/>
          <p:nvPr/>
        </p:nvPicPr>
        <p:blipFill rotWithShape="1">
          <a:blip r:embed="rId7">
            <a:alphaModFix/>
          </a:blip>
          <a:srcRect/>
          <a:stretch/>
        </p:blipFill>
        <p:spPr>
          <a:xfrm rot="-1101931">
            <a:off x="74586" y="1570130"/>
            <a:ext cx="800375" cy="789038"/>
          </a:xfrm>
          <a:prstGeom prst="rect">
            <a:avLst/>
          </a:prstGeom>
          <a:noFill/>
          <a:ln>
            <a:noFill/>
          </a:ln>
        </p:spPr>
      </p:pic>
      <p:pic>
        <p:nvPicPr>
          <p:cNvPr id="366" name="Google Shape;366;p8" title="IMG_8834.jpg"/>
          <p:cNvPicPr preferRelativeResize="0"/>
          <p:nvPr/>
        </p:nvPicPr>
        <p:blipFill rotWithShape="1">
          <a:blip r:embed="rId8">
            <a:alphaModFix/>
          </a:blip>
          <a:srcRect/>
          <a:stretch/>
        </p:blipFill>
        <p:spPr>
          <a:xfrm rot="-1659065">
            <a:off x="-1121" y="297800"/>
            <a:ext cx="1239836" cy="764609"/>
          </a:xfrm>
          <a:prstGeom prst="rect">
            <a:avLst/>
          </a:prstGeom>
          <a:noFill/>
          <a:ln>
            <a:noFill/>
          </a:ln>
        </p:spPr>
      </p:pic>
      <p:pic>
        <p:nvPicPr>
          <p:cNvPr id="367" name="Google Shape;367;p8" title="IMG_8835.jpg"/>
          <p:cNvPicPr preferRelativeResize="0"/>
          <p:nvPr/>
        </p:nvPicPr>
        <p:blipFill rotWithShape="1">
          <a:blip r:embed="rId9">
            <a:alphaModFix/>
          </a:blip>
          <a:srcRect/>
          <a:stretch/>
        </p:blipFill>
        <p:spPr>
          <a:xfrm>
            <a:off x="1022484" y="594689"/>
            <a:ext cx="1223859" cy="765449"/>
          </a:xfrm>
          <a:prstGeom prst="rect">
            <a:avLst/>
          </a:prstGeom>
          <a:noFill/>
          <a:ln>
            <a:noFill/>
          </a:ln>
        </p:spPr>
      </p:pic>
      <p:pic>
        <p:nvPicPr>
          <p:cNvPr id="368" name="Google Shape;368;p8" title="IMG_8836.jpg"/>
          <p:cNvPicPr preferRelativeResize="0"/>
          <p:nvPr/>
        </p:nvPicPr>
        <p:blipFill rotWithShape="1">
          <a:blip r:embed="rId10">
            <a:alphaModFix/>
          </a:blip>
          <a:srcRect/>
          <a:stretch/>
        </p:blipFill>
        <p:spPr>
          <a:xfrm>
            <a:off x="6648674" y="560479"/>
            <a:ext cx="1292401" cy="765433"/>
          </a:xfrm>
          <a:prstGeom prst="rect">
            <a:avLst/>
          </a:prstGeom>
          <a:noFill/>
          <a:ln>
            <a:noFill/>
          </a:ln>
        </p:spPr>
      </p:pic>
      <p:pic>
        <p:nvPicPr>
          <p:cNvPr id="369" name="Google Shape;369;p8" title="IMG_8837.jpg"/>
          <p:cNvPicPr preferRelativeResize="0"/>
          <p:nvPr/>
        </p:nvPicPr>
        <p:blipFill rotWithShape="1">
          <a:blip r:embed="rId11">
            <a:alphaModFix/>
          </a:blip>
          <a:srcRect/>
          <a:stretch/>
        </p:blipFill>
        <p:spPr>
          <a:xfrm rot="1187656">
            <a:off x="7722564" y="289637"/>
            <a:ext cx="1328442" cy="780975"/>
          </a:xfrm>
          <a:prstGeom prst="rect">
            <a:avLst/>
          </a:prstGeom>
          <a:noFill/>
          <a:ln>
            <a:noFill/>
          </a:ln>
        </p:spPr>
      </p:pic>
      <p:pic>
        <p:nvPicPr>
          <p:cNvPr id="370" name="Google Shape;370;p8" title="IMG_8830.jpg"/>
          <p:cNvPicPr preferRelativeResize="0"/>
          <p:nvPr/>
        </p:nvPicPr>
        <p:blipFill rotWithShape="1">
          <a:blip r:embed="rId12">
            <a:alphaModFix/>
          </a:blip>
          <a:srcRect/>
          <a:stretch/>
        </p:blipFill>
        <p:spPr>
          <a:xfrm>
            <a:off x="72419" y="3465588"/>
            <a:ext cx="1894502" cy="1420869"/>
          </a:xfrm>
          <a:prstGeom prst="rect">
            <a:avLst/>
          </a:prstGeom>
          <a:noFill/>
          <a:ln>
            <a:noFill/>
          </a:ln>
        </p:spPr>
      </p:pic>
      <p:pic>
        <p:nvPicPr>
          <p:cNvPr id="371" name="Google Shape;371;p8" title="IMG_8840.jpg"/>
          <p:cNvPicPr preferRelativeResize="0"/>
          <p:nvPr/>
        </p:nvPicPr>
        <p:blipFill rotWithShape="1">
          <a:blip r:embed="rId13">
            <a:alphaModFix/>
          </a:blip>
          <a:srcRect b="32083"/>
          <a:stretch/>
        </p:blipFill>
        <p:spPr>
          <a:xfrm>
            <a:off x="6687000" y="4418345"/>
            <a:ext cx="2393825" cy="334200"/>
          </a:xfrm>
          <a:prstGeom prst="rect">
            <a:avLst/>
          </a:prstGeom>
          <a:noFill/>
          <a:ln w="19050" cap="flat" cmpd="sng">
            <a:solidFill>
              <a:schemeClr val="dk2"/>
            </a:solidFill>
            <a:prstDash val="solid"/>
            <a:round/>
            <a:headEnd type="none" w="sm" len="sm"/>
            <a:tailEnd type="none" w="sm" len="sm"/>
          </a:ln>
        </p:spPr>
      </p:pic>
      <p:sp>
        <p:nvSpPr>
          <p:cNvPr id="372" name="Google Shape;372;p8"/>
          <p:cNvSpPr txBox="1"/>
          <p:nvPr/>
        </p:nvSpPr>
        <p:spPr>
          <a:xfrm>
            <a:off x="829300" y="1370725"/>
            <a:ext cx="2025000" cy="574800"/>
          </a:xfrm>
          <a:prstGeom prst="rect">
            <a:avLst/>
          </a:prstGeom>
          <a:noFill/>
          <a:ln>
            <a:noFill/>
          </a:ln>
        </p:spPr>
        <p:txBody>
          <a:bodyPr spcFirstLastPara="1" wrap="square" lIns="91425" tIns="91425" rIns="91425" bIns="91425" anchor="t" anchorCtr="0">
            <a:normAutofit/>
          </a:bodyPr>
          <a:lstStyle/>
          <a:p>
            <a:pPr marL="0" marR="0" lvl="0" indent="0" algn="l" rtl="0">
              <a:lnSpc>
                <a:spcPct val="100000"/>
              </a:lnSpc>
              <a:spcBef>
                <a:spcPts val="0"/>
              </a:spcBef>
              <a:spcAft>
                <a:spcPts val="0"/>
              </a:spcAft>
              <a:buClr>
                <a:srgbClr val="000000"/>
              </a:buClr>
              <a:buSzPts val="1600"/>
              <a:buFont typeface="Arial"/>
              <a:buNone/>
            </a:pPr>
            <a:r>
              <a:rPr lang="en" sz="1600" b="1" i="0" u="none" strike="noStrike" cap="none">
                <a:solidFill>
                  <a:schemeClr val="dk1"/>
                </a:solidFill>
                <a:latin typeface="Karla"/>
                <a:ea typeface="Karla"/>
                <a:cs typeface="Karla"/>
                <a:sym typeface="Karla"/>
              </a:rPr>
              <a:t>Spirit of Adventure</a:t>
            </a:r>
            <a:endParaRPr sz="1600" b="1" i="0" u="none" strike="noStrike" cap="none">
              <a:solidFill>
                <a:schemeClr val="dk1"/>
              </a:solidFill>
              <a:latin typeface="Karla"/>
              <a:ea typeface="Karla"/>
              <a:cs typeface="Karla"/>
              <a:sym typeface="Karla"/>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Karla"/>
              <a:ea typeface="Karla"/>
              <a:cs typeface="Karla"/>
              <a:sym typeface="Karla"/>
            </a:endParaRPr>
          </a:p>
        </p:txBody>
      </p:sp>
      <p:sp>
        <p:nvSpPr>
          <p:cNvPr id="373" name="Google Shape;373;p8"/>
          <p:cNvSpPr txBox="1"/>
          <p:nvPr/>
        </p:nvSpPr>
        <p:spPr>
          <a:xfrm>
            <a:off x="39824" y="3099206"/>
            <a:ext cx="2707500" cy="999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 sz="1600" b="1" i="0" u="none" strike="noStrike" cap="none">
                <a:solidFill>
                  <a:schemeClr val="dk1"/>
                </a:solidFill>
                <a:latin typeface="Karla"/>
                <a:ea typeface="Karla"/>
                <a:cs typeface="Karla"/>
                <a:sym typeface="Karla"/>
              </a:rPr>
              <a:t>Sense of Accomplishment</a:t>
            </a:r>
            <a:endParaRPr sz="1600" b="1" i="0" u="none" strike="noStrike" cap="none">
              <a:solidFill>
                <a:schemeClr val="dk1"/>
              </a:solidFill>
              <a:latin typeface="Karla"/>
              <a:ea typeface="Karla"/>
              <a:cs typeface="Karla"/>
              <a:sym typeface="Karla"/>
            </a:endParaRPr>
          </a:p>
        </p:txBody>
      </p:sp>
      <p:pic>
        <p:nvPicPr>
          <p:cNvPr id="374" name="Google Shape;374;p8" title="IMG_8844.jpg"/>
          <p:cNvPicPr preferRelativeResize="0"/>
          <p:nvPr/>
        </p:nvPicPr>
        <p:blipFill rotWithShape="1">
          <a:blip r:embed="rId14">
            <a:alphaModFix/>
          </a:blip>
          <a:srcRect/>
          <a:stretch/>
        </p:blipFill>
        <p:spPr>
          <a:xfrm>
            <a:off x="2336707" y="3464544"/>
            <a:ext cx="1559926" cy="1169944"/>
          </a:xfrm>
          <a:prstGeom prst="rect">
            <a:avLst/>
          </a:prstGeom>
          <a:noFill/>
          <a:ln w="9525" cap="flat" cmpd="sng">
            <a:solidFill>
              <a:srgbClr val="212121"/>
            </a:solidFill>
            <a:prstDash val="solid"/>
            <a:round/>
            <a:headEnd type="none" w="sm" len="sm"/>
            <a:tailEnd type="none" w="sm" len="sm"/>
          </a:ln>
        </p:spPr>
      </p:pic>
      <p:pic>
        <p:nvPicPr>
          <p:cNvPr id="375" name="Google Shape;375;p8" title="IMG_8831.jpg"/>
          <p:cNvPicPr preferRelativeResize="0"/>
          <p:nvPr/>
        </p:nvPicPr>
        <p:blipFill rotWithShape="1">
          <a:blip r:embed="rId15">
            <a:alphaModFix/>
          </a:blip>
          <a:srcRect t="12141"/>
          <a:stretch/>
        </p:blipFill>
        <p:spPr>
          <a:xfrm>
            <a:off x="1694054" y="4192619"/>
            <a:ext cx="1190702" cy="652301"/>
          </a:xfrm>
          <a:prstGeom prst="rect">
            <a:avLst/>
          </a:prstGeom>
          <a:noFill/>
          <a:ln w="19050" cap="flat" cmpd="sng">
            <a:solidFill>
              <a:schemeClr val="accent5"/>
            </a:solidFill>
            <a:prstDash val="solid"/>
            <a:round/>
            <a:headEnd type="none" w="sm" len="sm"/>
            <a:tailEnd type="none" w="sm" len="sm"/>
          </a:ln>
        </p:spPr>
      </p:pic>
      <p:pic>
        <p:nvPicPr>
          <p:cNvPr id="376" name="Google Shape;376;p8" title="IMG_8843.jpg"/>
          <p:cNvPicPr preferRelativeResize="0"/>
          <p:nvPr/>
        </p:nvPicPr>
        <p:blipFill rotWithShape="1">
          <a:blip r:embed="rId16">
            <a:alphaModFix/>
          </a:blip>
          <a:srcRect/>
          <a:stretch/>
        </p:blipFill>
        <p:spPr>
          <a:xfrm>
            <a:off x="3677425" y="3707970"/>
            <a:ext cx="1427400" cy="1070557"/>
          </a:xfrm>
          <a:prstGeom prst="rect">
            <a:avLst/>
          </a:prstGeom>
          <a:noFill/>
          <a:ln>
            <a:noFill/>
          </a:ln>
        </p:spPr>
      </p:pic>
      <p:sp>
        <p:nvSpPr>
          <p:cNvPr id="377" name="Google Shape;377;p8"/>
          <p:cNvSpPr txBox="1"/>
          <p:nvPr/>
        </p:nvSpPr>
        <p:spPr>
          <a:xfrm>
            <a:off x="5046850" y="1348725"/>
            <a:ext cx="1427400" cy="334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 sz="1600" b="1" i="0" u="none" strike="noStrike" cap="none">
                <a:solidFill>
                  <a:schemeClr val="dk1"/>
                </a:solidFill>
                <a:latin typeface="Karla"/>
                <a:ea typeface="Karla"/>
                <a:cs typeface="Karla"/>
                <a:sym typeface="Karla"/>
              </a:rPr>
              <a:t>Heroes</a:t>
            </a:r>
            <a:endParaRPr sz="1600" b="1" i="0" u="none" strike="noStrike" cap="none">
              <a:solidFill>
                <a:schemeClr val="dk1"/>
              </a:solidFill>
              <a:latin typeface="Karla"/>
              <a:ea typeface="Karla"/>
              <a:cs typeface="Karla"/>
              <a:sym typeface="Karla"/>
            </a:endParaRPr>
          </a:p>
        </p:txBody>
      </p:sp>
      <p:sp>
        <p:nvSpPr>
          <p:cNvPr id="378" name="Google Shape;378;p8"/>
          <p:cNvSpPr txBox="1"/>
          <p:nvPr/>
        </p:nvSpPr>
        <p:spPr>
          <a:xfrm>
            <a:off x="6825392" y="1397333"/>
            <a:ext cx="2162100" cy="2949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 sz="1100" b="0" i="0" u="none" strike="noStrike" cap="none">
                <a:solidFill>
                  <a:srgbClr val="000000"/>
                </a:solidFill>
                <a:latin typeface="Arial"/>
                <a:ea typeface="Arial"/>
                <a:cs typeface="Arial"/>
                <a:sym typeface="Arial"/>
              </a:rPr>
              <a:t>Fourth-grade students and teachers have enjoyed embracing Student Voice. We use it daily to support our school community (classroom, playground, and cafeteria). Our 8 Conditions That Make a Difference lessons are great kickstarts/reminders to ways of thinking and living here at school, at home, and for our future. These lessons always incorporate class discussions that lead to fun activities. We have created banners, posters, collages, poems, and reflections.</a:t>
            </a:r>
            <a:endParaRPr sz="1300" b="0" i="0" u="none" strike="noStrike" cap="none">
              <a:solidFill>
                <a:schemeClr val="dk1"/>
              </a:solidFill>
              <a:latin typeface="Karla"/>
              <a:ea typeface="Karla"/>
              <a:cs typeface="Karla"/>
              <a:sym typeface="Karla"/>
            </a:endParaRPr>
          </a:p>
        </p:txBody>
      </p:sp>
      <p:sp>
        <p:nvSpPr>
          <p:cNvPr id="379" name="Google Shape;379;p8"/>
          <p:cNvSpPr txBox="1"/>
          <p:nvPr/>
        </p:nvSpPr>
        <p:spPr>
          <a:xfrm>
            <a:off x="0" y="4804087"/>
            <a:ext cx="9142602" cy="4743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chemeClr val="accent3"/>
              </a:buClr>
              <a:buSzPts val="1400"/>
              <a:buFont typeface="Karla"/>
              <a:buNone/>
            </a:pPr>
            <a:r>
              <a:rPr lang="en" sz="1600" b="0" i="0" u="none" strike="noStrike" cap="none">
                <a:solidFill>
                  <a:schemeClr val="dk1"/>
                </a:solidFill>
                <a:latin typeface="Karla"/>
                <a:ea typeface="Karla"/>
                <a:cs typeface="Karla"/>
                <a:sym typeface="Karla"/>
              </a:rPr>
              <a:t>Fourth graders are taking responsibility for their voices and their choices.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cxnSp>
        <p:nvCxnSpPr>
          <p:cNvPr id="384" name="Google Shape;384;p9"/>
          <p:cNvCxnSpPr/>
          <p:nvPr/>
        </p:nvCxnSpPr>
        <p:spPr>
          <a:xfrm>
            <a:off x="-168000" y="1410850"/>
            <a:ext cx="9480000" cy="0"/>
          </a:xfrm>
          <a:prstGeom prst="straightConnector1">
            <a:avLst/>
          </a:prstGeom>
          <a:noFill/>
          <a:ln w="9525" cap="flat" cmpd="sng">
            <a:solidFill>
              <a:schemeClr val="dk1"/>
            </a:solidFill>
            <a:prstDash val="solid"/>
            <a:round/>
            <a:headEnd type="none" w="sm" len="sm"/>
            <a:tailEnd type="none" w="sm" len="sm"/>
          </a:ln>
        </p:spPr>
      </p:cxnSp>
      <p:sp>
        <p:nvSpPr>
          <p:cNvPr id="385" name="Google Shape;385;p9"/>
          <p:cNvSpPr txBox="1">
            <a:spLocks noGrp="1"/>
          </p:cNvSpPr>
          <p:nvPr>
            <p:ph type="subTitle" idx="1"/>
          </p:nvPr>
        </p:nvSpPr>
        <p:spPr>
          <a:xfrm>
            <a:off x="-267450" y="3723883"/>
            <a:ext cx="2070300" cy="4743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400"/>
              <a:buNone/>
            </a:pPr>
            <a:r>
              <a:rPr lang="en" b="1"/>
              <a:t>Voice Banners</a:t>
            </a:r>
            <a:endParaRPr b="1"/>
          </a:p>
        </p:txBody>
      </p:sp>
      <p:sp>
        <p:nvSpPr>
          <p:cNvPr id="386" name="Google Shape;386;p9"/>
          <p:cNvSpPr txBox="1">
            <a:spLocks noGrp="1"/>
          </p:cNvSpPr>
          <p:nvPr>
            <p:ph type="title"/>
          </p:nvPr>
        </p:nvSpPr>
        <p:spPr>
          <a:xfrm>
            <a:off x="1493050" y="697426"/>
            <a:ext cx="6663300" cy="6825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3600"/>
              <a:buNone/>
            </a:pPr>
            <a:r>
              <a:rPr lang="en" sz="2300"/>
              <a:t>    </a:t>
            </a:r>
            <a:endParaRPr sz="2300"/>
          </a:p>
          <a:p>
            <a:pPr marL="0" lvl="0" indent="0" algn="l" rtl="0">
              <a:lnSpc>
                <a:spcPct val="100000"/>
              </a:lnSpc>
              <a:spcBef>
                <a:spcPts val="0"/>
              </a:spcBef>
              <a:spcAft>
                <a:spcPts val="0"/>
              </a:spcAft>
              <a:buSzPts val="3600"/>
              <a:buNone/>
            </a:pPr>
            <a:endParaRPr sz="2300"/>
          </a:p>
          <a:p>
            <a:pPr marL="0" lvl="0" indent="0" algn="l" rtl="0">
              <a:lnSpc>
                <a:spcPct val="100000"/>
              </a:lnSpc>
              <a:spcBef>
                <a:spcPts val="0"/>
              </a:spcBef>
              <a:spcAft>
                <a:spcPts val="0"/>
              </a:spcAft>
              <a:buSzPts val="3600"/>
              <a:buNone/>
            </a:pPr>
            <a:r>
              <a:rPr lang="en" sz="2000"/>
              <a:t>Voice &amp; Choice: Creating a Community of Ownership</a:t>
            </a:r>
            <a:endParaRPr sz="2000"/>
          </a:p>
        </p:txBody>
      </p:sp>
      <p:sp>
        <p:nvSpPr>
          <p:cNvPr id="387" name="Google Shape;387;p9"/>
          <p:cNvSpPr txBox="1">
            <a:spLocks noGrp="1"/>
          </p:cNvSpPr>
          <p:nvPr>
            <p:ph type="title" idx="2"/>
          </p:nvPr>
        </p:nvSpPr>
        <p:spPr>
          <a:xfrm>
            <a:off x="1802850" y="80900"/>
            <a:ext cx="5538300" cy="9207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6000"/>
              <a:buNone/>
            </a:pPr>
            <a:r>
              <a:rPr lang="en" sz="5500"/>
              <a:t>5th grade</a:t>
            </a:r>
            <a:endParaRPr sz="5500"/>
          </a:p>
        </p:txBody>
      </p:sp>
      <p:pic>
        <p:nvPicPr>
          <p:cNvPr id="388" name="Google Shape;388;p9" title="IMG_8924.jpg"/>
          <p:cNvPicPr preferRelativeResize="0"/>
          <p:nvPr/>
        </p:nvPicPr>
        <p:blipFill rotWithShape="1">
          <a:blip r:embed="rId3">
            <a:alphaModFix/>
          </a:blip>
          <a:srcRect/>
          <a:stretch/>
        </p:blipFill>
        <p:spPr>
          <a:xfrm>
            <a:off x="38037" y="1738762"/>
            <a:ext cx="1249475" cy="1665976"/>
          </a:xfrm>
          <a:prstGeom prst="rect">
            <a:avLst/>
          </a:prstGeom>
          <a:noFill/>
          <a:ln>
            <a:noFill/>
          </a:ln>
        </p:spPr>
      </p:pic>
      <p:pic>
        <p:nvPicPr>
          <p:cNvPr id="389" name="Google Shape;389;p9" title="IMG_8926.jpg"/>
          <p:cNvPicPr preferRelativeResize="0"/>
          <p:nvPr/>
        </p:nvPicPr>
        <p:blipFill rotWithShape="1">
          <a:blip r:embed="rId4">
            <a:alphaModFix/>
          </a:blip>
          <a:srcRect l="15635" t="14421" r="11372" b="18981"/>
          <a:stretch/>
        </p:blipFill>
        <p:spPr>
          <a:xfrm>
            <a:off x="464234" y="2904077"/>
            <a:ext cx="947644" cy="917578"/>
          </a:xfrm>
          <a:prstGeom prst="rect">
            <a:avLst/>
          </a:prstGeom>
          <a:noFill/>
          <a:ln>
            <a:noFill/>
          </a:ln>
        </p:spPr>
      </p:pic>
      <p:pic>
        <p:nvPicPr>
          <p:cNvPr id="390" name="Google Shape;390;p9" title="IMG_1504 2.JPG"/>
          <p:cNvPicPr preferRelativeResize="0"/>
          <p:nvPr/>
        </p:nvPicPr>
        <p:blipFill rotWithShape="1">
          <a:blip r:embed="rId5">
            <a:alphaModFix/>
          </a:blip>
          <a:srcRect l="11325" t="6136" r="9081" b="9224"/>
          <a:stretch/>
        </p:blipFill>
        <p:spPr>
          <a:xfrm>
            <a:off x="1489470" y="1695324"/>
            <a:ext cx="1638827" cy="2323621"/>
          </a:xfrm>
          <a:prstGeom prst="rect">
            <a:avLst/>
          </a:prstGeom>
          <a:noFill/>
          <a:ln>
            <a:noFill/>
          </a:ln>
        </p:spPr>
      </p:pic>
      <p:pic>
        <p:nvPicPr>
          <p:cNvPr id="391" name="Google Shape;391;p9" title="IMG_8925.jpg"/>
          <p:cNvPicPr preferRelativeResize="0"/>
          <p:nvPr/>
        </p:nvPicPr>
        <p:blipFill rotWithShape="1">
          <a:blip r:embed="rId6">
            <a:alphaModFix/>
          </a:blip>
          <a:srcRect l="12357" t="6454"/>
          <a:stretch/>
        </p:blipFill>
        <p:spPr>
          <a:xfrm rot="5400000">
            <a:off x="3026363" y="1934874"/>
            <a:ext cx="2158049" cy="1727551"/>
          </a:xfrm>
          <a:prstGeom prst="rect">
            <a:avLst/>
          </a:prstGeom>
          <a:noFill/>
          <a:ln>
            <a:noFill/>
          </a:ln>
        </p:spPr>
      </p:pic>
      <p:pic>
        <p:nvPicPr>
          <p:cNvPr id="392" name="Google Shape;392;p9" title="IMG_8919.jpg"/>
          <p:cNvPicPr preferRelativeResize="0"/>
          <p:nvPr/>
        </p:nvPicPr>
        <p:blipFill rotWithShape="1">
          <a:blip r:embed="rId7">
            <a:alphaModFix/>
          </a:blip>
          <a:srcRect/>
          <a:stretch/>
        </p:blipFill>
        <p:spPr>
          <a:xfrm>
            <a:off x="5117915" y="1834369"/>
            <a:ext cx="1249475" cy="1665987"/>
          </a:xfrm>
          <a:prstGeom prst="rect">
            <a:avLst/>
          </a:prstGeom>
          <a:noFill/>
          <a:ln>
            <a:noFill/>
          </a:ln>
        </p:spPr>
      </p:pic>
      <p:pic>
        <p:nvPicPr>
          <p:cNvPr id="393" name="Google Shape;393;p9" title="IMG_1509 2.JPG"/>
          <p:cNvPicPr preferRelativeResize="0"/>
          <p:nvPr/>
        </p:nvPicPr>
        <p:blipFill rotWithShape="1">
          <a:blip r:embed="rId8">
            <a:alphaModFix/>
          </a:blip>
          <a:srcRect l="12757" t="37500" r="2925" b="10393"/>
          <a:stretch/>
        </p:blipFill>
        <p:spPr>
          <a:xfrm>
            <a:off x="3205889" y="3985724"/>
            <a:ext cx="2191456" cy="920700"/>
          </a:xfrm>
          <a:prstGeom prst="rect">
            <a:avLst/>
          </a:prstGeom>
          <a:noFill/>
          <a:ln>
            <a:noFill/>
          </a:ln>
        </p:spPr>
      </p:pic>
      <p:pic>
        <p:nvPicPr>
          <p:cNvPr id="394" name="Google Shape;394;p9" title="IMG_8923.jpg"/>
          <p:cNvPicPr preferRelativeResize="0"/>
          <p:nvPr/>
        </p:nvPicPr>
        <p:blipFill rotWithShape="1">
          <a:blip r:embed="rId9">
            <a:alphaModFix/>
          </a:blip>
          <a:srcRect/>
          <a:stretch/>
        </p:blipFill>
        <p:spPr>
          <a:xfrm>
            <a:off x="5444175" y="3561591"/>
            <a:ext cx="999249" cy="1391800"/>
          </a:xfrm>
          <a:prstGeom prst="rect">
            <a:avLst/>
          </a:prstGeom>
          <a:noFill/>
          <a:ln>
            <a:noFill/>
          </a:ln>
        </p:spPr>
      </p:pic>
      <p:pic>
        <p:nvPicPr>
          <p:cNvPr id="395" name="Google Shape;395;p9" title="IMG_8922.jpg"/>
          <p:cNvPicPr preferRelativeResize="0"/>
          <p:nvPr/>
        </p:nvPicPr>
        <p:blipFill rotWithShape="1">
          <a:blip r:embed="rId10">
            <a:alphaModFix/>
          </a:blip>
          <a:srcRect t="26648" r="1641" b="30902"/>
          <a:stretch/>
        </p:blipFill>
        <p:spPr>
          <a:xfrm>
            <a:off x="92513" y="4085942"/>
            <a:ext cx="3042877" cy="984975"/>
          </a:xfrm>
          <a:prstGeom prst="rect">
            <a:avLst/>
          </a:prstGeom>
          <a:noFill/>
          <a:ln>
            <a:noFill/>
          </a:ln>
        </p:spPr>
      </p:pic>
      <p:sp>
        <p:nvSpPr>
          <p:cNvPr id="396" name="Google Shape;396;p9"/>
          <p:cNvSpPr txBox="1"/>
          <p:nvPr/>
        </p:nvSpPr>
        <p:spPr>
          <a:xfrm>
            <a:off x="3517700" y="1364361"/>
            <a:ext cx="1332900" cy="261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1" i="0" u="none" strike="noStrike" cap="none">
                <a:solidFill>
                  <a:schemeClr val="dk1"/>
                </a:solidFill>
                <a:latin typeface="Karla"/>
                <a:ea typeface="Karla"/>
                <a:cs typeface="Karla"/>
                <a:sym typeface="Karla"/>
              </a:rPr>
              <a:t>Hero Quotes</a:t>
            </a:r>
            <a:endParaRPr sz="1400" b="1" i="0" u="none" strike="noStrike" cap="none">
              <a:solidFill>
                <a:schemeClr val="dk1"/>
              </a:solidFill>
              <a:latin typeface="Karla"/>
              <a:ea typeface="Karla"/>
              <a:cs typeface="Karla"/>
              <a:sym typeface="Karla"/>
            </a:endParaRPr>
          </a:p>
        </p:txBody>
      </p:sp>
      <p:sp>
        <p:nvSpPr>
          <p:cNvPr id="397" name="Google Shape;397;p9"/>
          <p:cNvSpPr txBox="1"/>
          <p:nvPr/>
        </p:nvSpPr>
        <p:spPr>
          <a:xfrm>
            <a:off x="4572000" y="1320010"/>
            <a:ext cx="2276100" cy="2619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chemeClr val="dk1"/>
                </a:solidFill>
                <a:latin typeface="Karla"/>
                <a:ea typeface="Karla"/>
                <a:cs typeface="Karla"/>
                <a:sym typeface="Karla"/>
              </a:rPr>
              <a:t>Class Created</a:t>
            </a:r>
            <a:br>
              <a:rPr lang="en" sz="1400" b="1" i="0" u="none" strike="noStrike" cap="none">
                <a:solidFill>
                  <a:schemeClr val="dk1"/>
                </a:solidFill>
                <a:latin typeface="Karla"/>
                <a:ea typeface="Karla"/>
                <a:cs typeface="Karla"/>
                <a:sym typeface="Karla"/>
              </a:rPr>
            </a:br>
            <a:r>
              <a:rPr lang="en" sz="1400" b="1" i="0" u="none" strike="noStrike" cap="none">
                <a:solidFill>
                  <a:schemeClr val="dk1"/>
                </a:solidFill>
                <a:latin typeface="Karla"/>
                <a:ea typeface="Karla"/>
                <a:cs typeface="Karla"/>
                <a:sym typeface="Karla"/>
              </a:rPr>
              <a:t>Contract</a:t>
            </a:r>
            <a:endParaRPr sz="1400" b="1" i="0" u="none" strike="noStrike" cap="none">
              <a:solidFill>
                <a:schemeClr val="dk1"/>
              </a:solidFill>
              <a:latin typeface="Karla"/>
              <a:ea typeface="Karla"/>
              <a:cs typeface="Karla"/>
              <a:sym typeface="Karla"/>
            </a:endParaRPr>
          </a:p>
        </p:txBody>
      </p:sp>
      <p:sp>
        <p:nvSpPr>
          <p:cNvPr id="398" name="Google Shape;398;p9"/>
          <p:cNvSpPr txBox="1"/>
          <p:nvPr/>
        </p:nvSpPr>
        <p:spPr>
          <a:xfrm>
            <a:off x="1559783" y="1359671"/>
            <a:ext cx="1498200" cy="261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1" i="0" u="none" strike="noStrike" cap="none">
                <a:solidFill>
                  <a:schemeClr val="dk1"/>
                </a:solidFill>
                <a:latin typeface="Karla"/>
                <a:ea typeface="Karla"/>
                <a:cs typeface="Karla"/>
                <a:sym typeface="Karla"/>
              </a:rPr>
              <a:t>Project Choices</a:t>
            </a:r>
            <a:endParaRPr sz="1400" b="1" i="0" u="none" strike="noStrike" cap="none">
              <a:solidFill>
                <a:schemeClr val="dk1"/>
              </a:solidFill>
              <a:latin typeface="Karla"/>
              <a:ea typeface="Karla"/>
              <a:cs typeface="Karla"/>
              <a:sym typeface="Karla"/>
            </a:endParaRPr>
          </a:p>
        </p:txBody>
      </p:sp>
      <p:sp>
        <p:nvSpPr>
          <p:cNvPr id="399" name="Google Shape;399;p9"/>
          <p:cNvSpPr txBox="1"/>
          <p:nvPr/>
        </p:nvSpPr>
        <p:spPr>
          <a:xfrm>
            <a:off x="-62108" y="1402500"/>
            <a:ext cx="1727700" cy="261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1" i="0" u="none" strike="noStrike" cap="none">
                <a:solidFill>
                  <a:schemeClr val="dk1"/>
                </a:solidFill>
                <a:latin typeface="Karla"/>
                <a:ea typeface="Karla"/>
                <a:cs typeface="Karla"/>
                <a:sym typeface="Karla"/>
              </a:rPr>
              <a:t>My Voice Poems</a:t>
            </a:r>
            <a:endParaRPr sz="1400" b="1" i="0" u="none" strike="noStrike" cap="none">
              <a:solidFill>
                <a:schemeClr val="dk1"/>
              </a:solidFill>
              <a:latin typeface="Karla"/>
              <a:ea typeface="Karla"/>
              <a:cs typeface="Karla"/>
              <a:sym typeface="Karla"/>
            </a:endParaRPr>
          </a:p>
        </p:txBody>
      </p:sp>
      <p:sp>
        <p:nvSpPr>
          <p:cNvPr id="400" name="Google Shape;400;p9"/>
          <p:cNvSpPr txBox="1"/>
          <p:nvPr/>
        </p:nvSpPr>
        <p:spPr>
          <a:xfrm>
            <a:off x="5259512" y="4881600"/>
            <a:ext cx="1498200" cy="261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1" i="0" u="none" strike="noStrike" cap="none">
                <a:solidFill>
                  <a:schemeClr val="dk1"/>
                </a:solidFill>
                <a:latin typeface="Karla"/>
                <a:ea typeface="Karla"/>
                <a:cs typeface="Karla"/>
                <a:sym typeface="Karla"/>
              </a:rPr>
              <a:t>Self Portraits</a:t>
            </a:r>
            <a:endParaRPr sz="1400" b="1" i="0" u="none" strike="noStrike" cap="none">
              <a:solidFill>
                <a:schemeClr val="dk1"/>
              </a:solidFill>
              <a:latin typeface="Karla"/>
              <a:ea typeface="Karla"/>
              <a:cs typeface="Karla"/>
              <a:sym typeface="Karla"/>
            </a:endParaRPr>
          </a:p>
        </p:txBody>
      </p:sp>
      <p:pic>
        <p:nvPicPr>
          <p:cNvPr id="401" name="Google Shape;401;p9" title="IMG_7999.jpeg"/>
          <p:cNvPicPr preferRelativeResize="0"/>
          <p:nvPr/>
        </p:nvPicPr>
        <p:blipFill rotWithShape="1">
          <a:blip r:embed="rId11">
            <a:alphaModFix/>
          </a:blip>
          <a:srcRect t="10398" b="12170"/>
          <a:stretch/>
        </p:blipFill>
        <p:spPr>
          <a:xfrm>
            <a:off x="7718915" y="92266"/>
            <a:ext cx="1335990" cy="1267361"/>
          </a:xfrm>
          <a:prstGeom prst="rect">
            <a:avLst/>
          </a:prstGeom>
          <a:noFill/>
          <a:ln>
            <a:noFill/>
          </a:ln>
        </p:spPr>
      </p:pic>
      <p:pic>
        <p:nvPicPr>
          <p:cNvPr id="402" name="Google Shape;402;p9" title="IMG_7989.jpeg"/>
          <p:cNvPicPr preferRelativeResize="0"/>
          <p:nvPr/>
        </p:nvPicPr>
        <p:blipFill rotWithShape="1">
          <a:blip r:embed="rId12">
            <a:alphaModFix/>
          </a:blip>
          <a:srcRect/>
          <a:stretch/>
        </p:blipFill>
        <p:spPr>
          <a:xfrm>
            <a:off x="184800" y="72617"/>
            <a:ext cx="1273653" cy="1298959"/>
          </a:xfrm>
          <a:prstGeom prst="rect">
            <a:avLst/>
          </a:prstGeom>
          <a:noFill/>
          <a:ln>
            <a:noFill/>
          </a:ln>
        </p:spPr>
      </p:pic>
      <p:sp>
        <p:nvSpPr>
          <p:cNvPr id="403" name="Google Shape;403;p9"/>
          <p:cNvSpPr txBox="1"/>
          <p:nvPr/>
        </p:nvSpPr>
        <p:spPr>
          <a:xfrm>
            <a:off x="6451645" y="1303589"/>
            <a:ext cx="2748412" cy="2949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750"/>
              <a:buFont typeface="Arial"/>
              <a:buNone/>
            </a:pPr>
            <a:r>
              <a:rPr lang="en" sz="750" b="0" i="0" u="none" strike="noStrike" cap="none">
                <a:solidFill>
                  <a:srgbClr val="000000"/>
                </a:solidFill>
                <a:latin typeface="Arial"/>
                <a:ea typeface="Arial"/>
                <a:cs typeface="Arial"/>
                <a:sym typeface="Arial"/>
              </a:rPr>
              <a:t>Students chose a word for the year and thought about why this word will help them stay positive, focused or motivated. They decorated these words we displayed the at the front of the room all year. We started with the difference between noise and voice and did activities and role playing with these concepts. The kids used their voice to come up with our class rules, and each voted on and signed our contract. This led to the students using their voice to write persuasive letters to the principal with ideas for how the school can improve. Some ideas were to add more after school clubs (this happened), after school homework club (i.e. tutoring), Student recess monitors (kokua club), and more. The students had a meeting with the principal where they read their letter and discussed feasibility and details with him. It was a very valuable experience for the students. Then we moved into the sense of belonging where we did the Odd Dot Out activity which opened up rich conversations about cliques, exclusion/inclusion and how we can make sure our peers feel like they belong. We then explored our heroes and each student wrote a thank you card to an adult hero, thanking them for their guidance, support, and encouragement. For Sense of Accomplishment, the students researched different quotes that evoked perseverance and then created a cover for their portfolios with their quote of choice and some art. They see this quote every time they insert work into their portfolio throughout the year. Students enjoyed expressing themselves with poetry. We started with “I Am” poems and abstract self portraits. Then Peace Poems and art entered into the International Peace Poem contest. Students are recognized for receiving Rider of the Month with their picture being displayed all year long. They have engaged with their PBL units where curiosity and creativity have been key areas of focus. </a:t>
            </a:r>
            <a:endParaRPr sz="750" b="0" i="0" u="none" strike="noStrike" cap="none">
              <a:solidFill>
                <a:schemeClr val="dk1"/>
              </a:solidFill>
              <a:latin typeface="Karla"/>
              <a:ea typeface="Karla"/>
              <a:cs typeface="Karla"/>
              <a:sym typeface="Karl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07"/>
        <p:cNvGrpSpPr/>
        <p:nvPr/>
      </p:nvGrpSpPr>
      <p:grpSpPr>
        <a:xfrm>
          <a:off x="0" y="0"/>
          <a:ext cx="0" cy="0"/>
          <a:chOff x="0" y="0"/>
          <a:chExt cx="0" cy="0"/>
        </a:xfrm>
      </p:grpSpPr>
      <p:sp>
        <p:nvSpPr>
          <p:cNvPr id="408" name="Google Shape;408;p10"/>
          <p:cNvSpPr txBox="1">
            <a:spLocks noGrp="1"/>
          </p:cNvSpPr>
          <p:nvPr>
            <p:ph type="title"/>
          </p:nvPr>
        </p:nvSpPr>
        <p:spPr>
          <a:xfrm>
            <a:off x="753225" y="251275"/>
            <a:ext cx="77040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3300"/>
              <a:buNone/>
            </a:pPr>
            <a:r>
              <a:rPr lang="en"/>
              <a:t>Haiku School Counseling Program</a:t>
            </a:r>
            <a:endParaRPr/>
          </a:p>
        </p:txBody>
      </p:sp>
      <p:sp>
        <p:nvSpPr>
          <p:cNvPr id="409" name="Google Shape;409;p10"/>
          <p:cNvSpPr txBox="1">
            <a:spLocks noGrp="1"/>
          </p:cNvSpPr>
          <p:nvPr>
            <p:ph type="subTitle" idx="1"/>
          </p:nvPr>
        </p:nvSpPr>
        <p:spPr>
          <a:xfrm>
            <a:off x="157415" y="2655451"/>
            <a:ext cx="3425613" cy="14661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AutoNum type="arabicPeriod"/>
            </a:pPr>
            <a:r>
              <a:rPr lang="en" sz="1600"/>
              <a:t>Sharing thoughts &amp; ideas in an environment underpinned by trust &amp; respect.</a:t>
            </a:r>
            <a:endParaRPr sz="1600"/>
          </a:p>
          <a:p>
            <a:pPr marL="457200" lvl="0" indent="-298450" algn="l" rtl="0">
              <a:lnSpc>
                <a:spcPct val="100000"/>
              </a:lnSpc>
              <a:spcBef>
                <a:spcPts val="0"/>
              </a:spcBef>
              <a:spcAft>
                <a:spcPts val="0"/>
              </a:spcAft>
              <a:buSzPts val="1100"/>
              <a:buAutoNum type="arabicPeriod"/>
            </a:pPr>
            <a:r>
              <a:rPr lang="en" sz="1600"/>
              <a:t>Offering realistic suggestions for the good of the whole.</a:t>
            </a:r>
            <a:endParaRPr sz="1600"/>
          </a:p>
          <a:p>
            <a:pPr marL="457200" lvl="0" indent="-298450" algn="l" rtl="0">
              <a:lnSpc>
                <a:spcPct val="100000"/>
              </a:lnSpc>
              <a:spcBef>
                <a:spcPts val="0"/>
              </a:spcBef>
              <a:spcAft>
                <a:spcPts val="0"/>
              </a:spcAft>
              <a:buSzPts val="1100"/>
              <a:buAutoNum type="arabicPeriod"/>
            </a:pPr>
            <a:r>
              <a:rPr lang="en" sz="1600"/>
              <a:t>Accepting responsibility for not only what is said but also for what needs to be done.</a:t>
            </a:r>
            <a:endParaRPr sz="1600"/>
          </a:p>
        </p:txBody>
      </p:sp>
      <p:sp>
        <p:nvSpPr>
          <p:cNvPr id="410" name="Google Shape;410;p10"/>
          <p:cNvSpPr txBox="1">
            <a:spLocks noGrp="1"/>
          </p:cNvSpPr>
          <p:nvPr>
            <p:ph type="subTitle" idx="2"/>
          </p:nvPr>
        </p:nvSpPr>
        <p:spPr>
          <a:xfrm>
            <a:off x="1604375" y="748800"/>
            <a:ext cx="5875800" cy="8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400"/>
              <a:buNone/>
            </a:pPr>
            <a:r>
              <a:rPr lang="en" sz="900" i="1"/>
              <a:t>"The mission of Ha’iku Elementary School’s counseling program is to provide a comprehensive counseling program that supports the whole child. The School Counselor will focus on the needs, interests, and issues related to social-emotional, academic, and college/career development of all students through a multi-tiered system of support. School Counselors will advocate, collaborate and facilitate actions that promote a positive school climate, provide an opportunity for all students to access their education and achieve personal and academic success to meet the challenges of a rapidly changing world."</a:t>
            </a:r>
            <a:endParaRPr sz="1500"/>
          </a:p>
        </p:txBody>
      </p:sp>
      <p:sp>
        <p:nvSpPr>
          <p:cNvPr id="411" name="Google Shape;411;p10"/>
          <p:cNvSpPr txBox="1">
            <a:spLocks noGrp="1"/>
          </p:cNvSpPr>
          <p:nvPr>
            <p:ph type="subTitle" idx="4"/>
          </p:nvPr>
        </p:nvSpPr>
        <p:spPr>
          <a:xfrm>
            <a:off x="5708157" y="2076300"/>
            <a:ext cx="2940300" cy="6585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400"/>
              <a:buNone/>
            </a:pPr>
            <a:r>
              <a:rPr lang="en" sz="1100"/>
              <a:t>Being recognized for many different types of success, including hard work, being a good person, and attendance.</a:t>
            </a:r>
            <a:endParaRPr sz="1100"/>
          </a:p>
        </p:txBody>
      </p:sp>
      <p:sp>
        <p:nvSpPr>
          <p:cNvPr id="412" name="Google Shape;412;p10"/>
          <p:cNvSpPr txBox="1">
            <a:spLocks noGrp="1"/>
          </p:cNvSpPr>
          <p:nvPr>
            <p:ph type="subTitle" idx="6"/>
          </p:nvPr>
        </p:nvSpPr>
        <p:spPr>
          <a:xfrm>
            <a:off x="6016819" y="3893055"/>
            <a:ext cx="2325000" cy="4785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400"/>
              <a:buNone/>
            </a:pPr>
            <a:r>
              <a:rPr lang="en" sz="1600" b="1"/>
              <a:t>Attendance Wall</a:t>
            </a:r>
            <a:endParaRPr sz="1600" b="1"/>
          </a:p>
        </p:txBody>
      </p:sp>
      <p:sp>
        <p:nvSpPr>
          <p:cNvPr id="413" name="Google Shape;413;p10"/>
          <p:cNvSpPr txBox="1">
            <a:spLocks noGrp="1"/>
          </p:cNvSpPr>
          <p:nvPr>
            <p:ph type="subTitle" idx="7"/>
          </p:nvPr>
        </p:nvSpPr>
        <p:spPr>
          <a:xfrm>
            <a:off x="224759" y="2119025"/>
            <a:ext cx="3460386" cy="6585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SzPts val="2400"/>
              <a:buNone/>
            </a:pPr>
            <a:r>
              <a:rPr lang="en" sz="2000"/>
              <a:t>3 Components of Voice</a:t>
            </a:r>
            <a:endParaRPr sz="2000"/>
          </a:p>
          <a:p>
            <a:pPr marL="0" lvl="0" indent="0" algn="ctr" rtl="0">
              <a:lnSpc>
                <a:spcPct val="100000"/>
              </a:lnSpc>
              <a:spcBef>
                <a:spcPts val="0"/>
              </a:spcBef>
              <a:spcAft>
                <a:spcPts val="0"/>
              </a:spcAft>
              <a:buSzPts val="2400"/>
              <a:buNone/>
            </a:pPr>
            <a:r>
              <a:rPr lang="en" sz="2000"/>
              <a:t>Used in small group &amp; individual sessions:</a:t>
            </a:r>
            <a:endParaRPr sz="2000"/>
          </a:p>
        </p:txBody>
      </p:sp>
      <p:sp>
        <p:nvSpPr>
          <p:cNvPr id="414" name="Google Shape;414;p10"/>
          <p:cNvSpPr txBox="1">
            <a:spLocks noGrp="1"/>
          </p:cNvSpPr>
          <p:nvPr>
            <p:ph type="subTitle" idx="14"/>
          </p:nvPr>
        </p:nvSpPr>
        <p:spPr>
          <a:xfrm>
            <a:off x="6119224" y="1642490"/>
            <a:ext cx="2325000" cy="8727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2400"/>
              <a:buNone/>
            </a:pPr>
            <a:r>
              <a:rPr lang="en"/>
              <a:t>        Sense of Accomplishment:</a:t>
            </a:r>
            <a:endParaRPr/>
          </a:p>
          <a:p>
            <a:pPr marL="0" lvl="0" indent="0" algn="ctr" rtl="0">
              <a:lnSpc>
                <a:spcPct val="100000"/>
              </a:lnSpc>
              <a:spcBef>
                <a:spcPts val="0"/>
              </a:spcBef>
              <a:spcAft>
                <a:spcPts val="0"/>
              </a:spcAft>
              <a:buSzPts val="2400"/>
              <a:buNone/>
            </a:pPr>
            <a:endParaRPr/>
          </a:p>
        </p:txBody>
      </p:sp>
      <p:pic>
        <p:nvPicPr>
          <p:cNvPr id="415" name="Google Shape;415;p10"/>
          <p:cNvPicPr preferRelativeResize="0"/>
          <p:nvPr/>
        </p:nvPicPr>
        <p:blipFill rotWithShape="1">
          <a:blip r:embed="rId3">
            <a:alphaModFix/>
          </a:blip>
          <a:srcRect l="21738" t="7544" r="21737" b="7203"/>
          <a:stretch/>
        </p:blipFill>
        <p:spPr>
          <a:xfrm>
            <a:off x="3612225" y="2361087"/>
            <a:ext cx="1844935" cy="2782420"/>
          </a:xfrm>
          <a:prstGeom prst="rect">
            <a:avLst/>
          </a:prstGeom>
          <a:noFill/>
          <a:ln>
            <a:noFill/>
          </a:ln>
        </p:spPr>
      </p:pic>
      <p:sp>
        <p:nvSpPr>
          <p:cNvPr id="416" name="Google Shape;416;p10"/>
          <p:cNvSpPr txBox="1"/>
          <p:nvPr/>
        </p:nvSpPr>
        <p:spPr>
          <a:xfrm>
            <a:off x="5958425" y="4132305"/>
            <a:ext cx="2351400" cy="6585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 sz="1800" b="1" i="0" u="none" strike="noStrike" cap="none">
                <a:solidFill>
                  <a:srgbClr val="0B5394"/>
                </a:solidFill>
                <a:latin typeface="Cormorant Unicase"/>
                <a:ea typeface="Cormorant Unicase"/>
                <a:cs typeface="Cormorant Unicase"/>
                <a:sym typeface="Cormorant Unicase"/>
              </a:rPr>
              <a:t>Attendance Slides</a:t>
            </a:r>
            <a:endParaRPr sz="1800" b="1" i="0" u="none" strike="noStrike" cap="none">
              <a:solidFill>
                <a:srgbClr val="0B5394"/>
              </a:solidFill>
              <a:latin typeface="Cormorant Unicase"/>
              <a:ea typeface="Cormorant Unicase"/>
              <a:cs typeface="Cormorant Unicase"/>
              <a:sym typeface="Cormorant Unicase"/>
            </a:endParaRPr>
          </a:p>
          <a:p>
            <a:pPr marL="0" marR="0" lvl="0" indent="0" algn="ctr" rtl="0">
              <a:lnSpc>
                <a:spcPct val="100000"/>
              </a:lnSpc>
              <a:spcBef>
                <a:spcPts val="0"/>
              </a:spcBef>
              <a:spcAft>
                <a:spcPts val="0"/>
              </a:spcAft>
              <a:buClr>
                <a:srgbClr val="000000"/>
              </a:buClr>
              <a:buSzPts val="1400"/>
              <a:buFont typeface="Arial"/>
              <a:buNone/>
            </a:pPr>
            <a:r>
              <a:rPr lang="en" sz="1400" b="0" i="1" u="none" strike="noStrike" cap="none">
                <a:solidFill>
                  <a:srgbClr val="0B5394"/>
                </a:solidFill>
                <a:latin typeface="Karla"/>
                <a:ea typeface="Karla"/>
                <a:cs typeface="Karla"/>
                <a:sym typeface="Karla"/>
              </a:rPr>
              <a:t>Link here: </a:t>
            </a:r>
            <a:r>
              <a:rPr lang="en" sz="1400" b="0" i="1" u="sng" strike="noStrike" cap="none">
                <a:solidFill>
                  <a:srgbClr val="0B5394"/>
                </a:solidFill>
                <a:latin typeface="Karla"/>
                <a:ea typeface="Karla"/>
                <a:cs typeface="Karla"/>
                <a:sym typeface="Karla"/>
                <a:hlinkClick r:id="rId4">
                  <a:extLst>
                    <a:ext uri="{A12FA001-AC4F-418D-AE19-62706E023703}">
                      <ahyp:hlinkClr xmlns:ahyp="http://schemas.microsoft.com/office/drawing/2018/hyperlinkcolor" val="tx"/>
                    </a:ext>
                  </a:extLst>
                </a:hlinkClick>
              </a:rPr>
              <a:t>Attendance Slides</a:t>
            </a:r>
            <a:endParaRPr sz="1400" b="0" i="1" u="none" strike="noStrike" cap="none">
              <a:solidFill>
                <a:srgbClr val="0B5394"/>
              </a:solidFill>
              <a:latin typeface="Karla"/>
              <a:ea typeface="Karla"/>
              <a:cs typeface="Karla"/>
              <a:sym typeface="Karla"/>
            </a:endParaRPr>
          </a:p>
        </p:txBody>
      </p:sp>
      <p:sp>
        <p:nvSpPr>
          <p:cNvPr id="417" name="Google Shape;417;p10"/>
          <p:cNvSpPr txBox="1"/>
          <p:nvPr/>
        </p:nvSpPr>
        <p:spPr>
          <a:xfrm>
            <a:off x="5811125" y="2919200"/>
            <a:ext cx="2646000" cy="1032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Karla"/>
              <a:ea typeface="Karla"/>
              <a:cs typeface="Karla"/>
              <a:sym typeface="Karla"/>
            </a:endParaRPr>
          </a:p>
        </p:txBody>
      </p:sp>
      <p:pic>
        <p:nvPicPr>
          <p:cNvPr id="418" name="Google Shape;418;p10" title="IMG_3240.jpeg"/>
          <p:cNvPicPr preferRelativeResize="0"/>
          <p:nvPr/>
        </p:nvPicPr>
        <p:blipFill rotWithShape="1">
          <a:blip r:embed="rId5">
            <a:alphaModFix/>
          </a:blip>
          <a:srcRect/>
          <a:stretch/>
        </p:blipFill>
        <p:spPr>
          <a:xfrm>
            <a:off x="5909874" y="2704145"/>
            <a:ext cx="2547251" cy="124376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22"/>
        <p:cNvGrpSpPr/>
        <p:nvPr/>
      </p:nvGrpSpPr>
      <p:grpSpPr>
        <a:xfrm>
          <a:off x="0" y="0"/>
          <a:ext cx="0" cy="0"/>
          <a:chOff x="0" y="0"/>
          <a:chExt cx="0" cy="0"/>
        </a:xfrm>
      </p:grpSpPr>
      <p:cxnSp>
        <p:nvCxnSpPr>
          <p:cNvPr id="423" name="Google Shape;423;p11"/>
          <p:cNvCxnSpPr/>
          <p:nvPr/>
        </p:nvCxnSpPr>
        <p:spPr>
          <a:xfrm>
            <a:off x="-168000" y="2876550"/>
            <a:ext cx="9480000" cy="0"/>
          </a:xfrm>
          <a:prstGeom prst="straightConnector1">
            <a:avLst/>
          </a:prstGeom>
          <a:noFill/>
          <a:ln w="9525" cap="flat" cmpd="sng">
            <a:solidFill>
              <a:schemeClr val="dk1"/>
            </a:solidFill>
            <a:prstDash val="solid"/>
            <a:round/>
            <a:headEnd type="none" w="sm" len="sm"/>
            <a:tailEnd type="none" w="sm" len="sm"/>
          </a:ln>
        </p:spPr>
      </p:cxnSp>
      <p:sp>
        <p:nvSpPr>
          <p:cNvPr id="424" name="Google Shape;424;p11"/>
          <p:cNvSpPr txBox="1">
            <a:spLocks noGrp="1"/>
          </p:cNvSpPr>
          <p:nvPr>
            <p:ph type="title"/>
          </p:nvPr>
        </p:nvSpPr>
        <p:spPr>
          <a:xfrm>
            <a:off x="735953" y="-143885"/>
            <a:ext cx="77040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3300"/>
              <a:buNone/>
            </a:pPr>
            <a:r>
              <a:rPr lang="en"/>
              <a:t>Student Voice Seen &amp; Heard Around HAIKU SCHOOL</a:t>
            </a:r>
            <a:endParaRPr/>
          </a:p>
        </p:txBody>
      </p:sp>
      <p:sp>
        <p:nvSpPr>
          <p:cNvPr id="425" name="Google Shape;425;p11"/>
          <p:cNvSpPr txBox="1">
            <a:spLocks noGrp="1"/>
          </p:cNvSpPr>
          <p:nvPr>
            <p:ph type="subTitle" idx="3"/>
          </p:nvPr>
        </p:nvSpPr>
        <p:spPr>
          <a:xfrm>
            <a:off x="3920275" y="2059738"/>
            <a:ext cx="4510500" cy="914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
              <a:t>Yearbook Club students working</a:t>
            </a:r>
            <a:endParaRPr/>
          </a:p>
          <a:p>
            <a:pPr marL="0" lvl="0" indent="0" algn="l" rtl="0">
              <a:lnSpc>
                <a:spcPct val="100000"/>
              </a:lnSpc>
              <a:spcBef>
                <a:spcPts val="0"/>
              </a:spcBef>
              <a:spcAft>
                <a:spcPts val="0"/>
              </a:spcAft>
              <a:buSzPts val="1400"/>
              <a:buNone/>
            </a:pPr>
            <a:r>
              <a:rPr lang="en"/>
              <a:t>hard to complete our school </a:t>
            </a:r>
            <a:endParaRPr/>
          </a:p>
          <a:p>
            <a:pPr marL="0" lvl="0" indent="0" algn="l" rtl="0">
              <a:lnSpc>
                <a:spcPct val="100000"/>
              </a:lnSpc>
              <a:spcBef>
                <a:spcPts val="0"/>
              </a:spcBef>
              <a:spcAft>
                <a:spcPts val="0"/>
              </a:spcAft>
              <a:buSzPts val="1400"/>
              <a:buNone/>
            </a:pPr>
            <a:r>
              <a:rPr lang="en"/>
              <a:t>Yearbook before the deadline</a:t>
            </a:r>
            <a:endParaRPr/>
          </a:p>
        </p:txBody>
      </p:sp>
      <p:sp>
        <p:nvSpPr>
          <p:cNvPr id="426" name="Google Shape;426;p11"/>
          <p:cNvSpPr txBox="1">
            <a:spLocks noGrp="1"/>
          </p:cNvSpPr>
          <p:nvPr>
            <p:ph type="subTitle" idx="4"/>
          </p:nvPr>
        </p:nvSpPr>
        <p:spPr>
          <a:xfrm>
            <a:off x="3920275" y="3246750"/>
            <a:ext cx="3083100" cy="1214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
              <a:t>Girl Scout Cookie season sales at Haiku Marketplace &amp; Talent Show</a:t>
            </a:r>
            <a:endParaRPr/>
          </a:p>
        </p:txBody>
      </p:sp>
      <p:sp>
        <p:nvSpPr>
          <p:cNvPr id="427" name="Google Shape;427;p11"/>
          <p:cNvSpPr txBox="1">
            <a:spLocks noGrp="1"/>
          </p:cNvSpPr>
          <p:nvPr>
            <p:ph type="subTitle" idx="1"/>
          </p:nvPr>
        </p:nvSpPr>
        <p:spPr>
          <a:xfrm>
            <a:off x="3920275" y="1711187"/>
            <a:ext cx="4510500" cy="4257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2400"/>
              <a:buNone/>
            </a:pPr>
            <a:r>
              <a:rPr lang="en" sz="1500"/>
              <a:t>SENSE OF ACCOMPLISHMENT</a:t>
            </a:r>
            <a:endParaRPr sz="1500"/>
          </a:p>
        </p:txBody>
      </p:sp>
      <p:sp>
        <p:nvSpPr>
          <p:cNvPr id="428" name="Google Shape;428;p11"/>
          <p:cNvSpPr txBox="1">
            <a:spLocks noGrp="1"/>
          </p:cNvSpPr>
          <p:nvPr>
            <p:ph type="subTitle" idx="2"/>
          </p:nvPr>
        </p:nvSpPr>
        <p:spPr>
          <a:xfrm>
            <a:off x="3920275" y="2964825"/>
            <a:ext cx="4510500" cy="4257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2400"/>
              <a:buNone/>
            </a:pPr>
            <a:r>
              <a:rPr lang="en"/>
              <a:t>Confidence to Take Action</a:t>
            </a:r>
            <a:endParaRPr/>
          </a:p>
        </p:txBody>
      </p:sp>
      <p:grpSp>
        <p:nvGrpSpPr>
          <p:cNvPr id="429" name="Google Shape;429;p11"/>
          <p:cNvGrpSpPr/>
          <p:nvPr/>
        </p:nvGrpSpPr>
        <p:grpSpPr>
          <a:xfrm>
            <a:off x="3593218" y="1858454"/>
            <a:ext cx="297184" cy="367296"/>
            <a:chOff x="6926637" y="2886738"/>
            <a:chExt cx="297184" cy="367296"/>
          </a:xfrm>
        </p:grpSpPr>
        <p:sp>
          <p:nvSpPr>
            <p:cNvPr id="430" name="Google Shape;430;p11"/>
            <p:cNvSpPr/>
            <p:nvPr/>
          </p:nvSpPr>
          <p:spPr>
            <a:xfrm>
              <a:off x="7006637" y="2961202"/>
              <a:ext cx="106720" cy="100064"/>
            </a:xfrm>
            <a:custGeom>
              <a:avLst/>
              <a:gdLst/>
              <a:ahLst/>
              <a:cxnLst/>
              <a:rect l="l" t="t" r="r" b="b"/>
              <a:pathLst>
                <a:path w="3335" h="3127" extrusionOk="0">
                  <a:moveTo>
                    <a:pt x="2155" y="1"/>
                  </a:moveTo>
                  <a:cubicBezTo>
                    <a:pt x="1646" y="1"/>
                    <a:pt x="1141" y="200"/>
                    <a:pt x="762" y="578"/>
                  </a:cubicBezTo>
                  <a:cubicBezTo>
                    <a:pt x="108" y="1233"/>
                    <a:pt x="0" y="2281"/>
                    <a:pt x="512" y="3055"/>
                  </a:cubicBezTo>
                  <a:cubicBezTo>
                    <a:pt x="536" y="3091"/>
                    <a:pt x="596" y="3126"/>
                    <a:pt x="643" y="3126"/>
                  </a:cubicBezTo>
                  <a:cubicBezTo>
                    <a:pt x="667" y="3126"/>
                    <a:pt x="703" y="3114"/>
                    <a:pt x="727" y="3091"/>
                  </a:cubicBezTo>
                  <a:cubicBezTo>
                    <a:pt x="810" y="3055"/>
                    <a:pt x="834" y="2948"/>
                    <a:pt x="774" y="2852"/>
                  </a:cubicBezTo>
                  <a:cubicBezTo>
                    <a:pt x="346" y="2221"/>
                    <a:pt x="429" y="1352"/>
                    <a:pt x="989" y="805"/>
                  </a:cubicBezTo>
                  <a:cubicBezTo>
                    <a:pt x="1306" y="488"/>
                    <a:pt x="1726" y="322"/>
                    <a:pt x="2149" y="322"/>
                  </a:cubicBezTo>
                  <a:cubicBezTo>
                    <a:pt x="2457" y="322"/>
                    <a:pt x="2766" y="410"/>
                    <a:pt x="3036" y="590"/>
                  </a:cubicBezTo>
                  <a:cubicBezTo>
                    <a:pt x="3065" y="609"/>
                    <a:pt x="3099" y="619"/>
                    <a:pt x="3134" y="619"/>
                  </a:cubicBezTo>
                  <a:cubicBezTo>
                    <a:pt x="3186" y="619"/>
                    <a:pt x="3239" y="597"/>
                    <a:pt x="3275" y="555"/>
                  </a:cubicBezTo>
                  <a:cubicBezTo>
                    <a:pt x="3334" y="471"/>
                    <a:pt x="3310" y="376"/>
                    <a:pt x="3227" y="328"/>
                  </a:cubicBezTo>
                  <a:cubicBezTo>
                    <a:pt x="2900" y="107"/>
                    <a:pt x="2527" y="1"/>
                    <a:pt x="215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1" name="Google Shape;431;p11"/>
            <p:cNvSpPr/>
            <p:nvPr/>
          </p:nvSpPr>
          <p:spPr>
            <a:xfrm>
              <a:off x="7037485" y="2986738"/>
              <a:ext cx="106720" cy="100800"/>
            </a:xfrm>
            <a:custGeom>
              <a:avLst/>
              <a:gdLst/>
              <a:ahLst/>
              <a:cxnLst/>
              <a:rect l="l" t="t" r="r" b="b"/>
              <a:pathLst>
                <a:path w="3335" h="3150" extrusionOk="0">
                  <a:moveTo>
                    <a:pt x="2689" y="0"/>
                  </a:moveTo>
                  <a:cubicBezTo>
                    <a:pt x="2658" y="0"/>
                    <a:pt x="2626" y="10"/>
                    <a:pt x="2596" y="30"/>
                  </a:cubicBezTo>
                  <a:cubicBezTo>
                    <a:pt x="2525" y="78"/>
                    <a:pt x="2489" y="185"/>
                    <a:pt x="2549" y="269"/>
                  </a:cubicBezTo>
                  <a:cubicBezTo>
                    <a:pt x="2977" y="911"/>
                    <a:pt x="2894" y="1781"/>
                    <a:pt x="2346" y="2328"/>
                  </a:cubicBezTo>
                  <a:cubicBezTo>
                    <a:pt x="2025" y="2643"/>
                    <a:pt x="1605" y="2808"/>
                    <a:pt x="1183" y="2808"/>
                  </a:cubicBezTo>
                  <a:cubicBezTo>
                    <a:pt x="872" y="2808"/>
                    <a:pt x="560" y="2718"/>
                    <a:pt x="287" y="2531"/>
                  </a:cubicBezTo>
                  <a:cubicBezTo>
                    <a:pt x="261" y="2518"/>
                    <a:pt x="231" y="2511"/>
                    <a:pt x="200" y="2511"/>
                  </a:cubicBezTo>
                  <a:cubicBezTo>
                    <a:pt x="144" y="2511"/>
                    <a:pt x="87" y="2533"/>
                    <a:pt x="48" y="2578"/>
                  </a:cubicBezTo>
                  <a:cubicBezTo>
                    <a:pt x="1" y="2650"/>
                    <a:pt x="25" y="2757"/>
                    <a:pt x="96" y="2816"/>
                  </a:cubicBezTo>
                  <a:cubicBezTo>
                    <a:pt x="418" y="3043"/>
                    <a:pt x="799" y="3150"/>
                    <a:pt x="1180" y="3150"/>
                  </a:cubicBezTo>
                  <a:cubicBezTo>
                    <a:pt x="1691" y="3150"/>
                    <a:pt x="2192" y="2947"/>
                    <a:pt x="2584" y="2566"/>
                  </a:cubicBezTo>
                  <a:cubicBezTo>
                    <a:pt x="3239" y="1888"/>
                    <a:pt x="3335" y="852"/>
                    <a:pt x="2834" y="78"/>
                  </a:cubicBezTo>
                  <a:cubicBezTo>
                    <a:pt x="2804" y="32"/>
                    <a:pt x="2748" y="0"/>
                    <a:pt x="268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2" name="Google Shape;432;p11"/>
            <p:cNvSpPr/>
            <p:nvPr/>
          </p:nvSpPr>
          <p:spPr>
            <a:xfrm>
              <a:off x="6926637" y="2886738"/>
              <a:ext cx="297184" cy="367296"/>
            </a:xfrm>
            <a:custGeom>
              <a:avLst/>
              <a:gdLst/>
              <a:ahLst/>
              <a:cxnLst/>
              <a:rect l="l" t="t" r="r" b="b"/>
              <a:pathLst>
                <a:path w="9287" h="11478" extrusionOk="0">
                  <a:moveTo>
                    <a:pt x="4644" y="441"/>
                  </a:moveTo>
                  <a:cubicBezTo>
                    <a:pt x="4822" y="691"/>
                    <a:pt x="5108" y="1191"/>
                    <a:pt x="4989" y="1631"/>
                  </a:cubicBezTo>
                  <a:cubicBezTo>
                    <a:pt x="4882" y="1608"/>
                    <a:pt x="4763" y="1608"/>
                    <a:pt x="4644" y="1608"/>
                  </a:cubicBezTo>
                  <a:cubicBezTo>
                    <a:pt x="4524" y="1608"/>
                    <a:pt x="4417" y="1608"/>
                    <a:pt x="4298" y="1631"/>
                  </a:cubicBezTo>
                  <a:cubicBezTo>
                    <a:pt x="4179" y="1191"/>
                    <a:pt x="4465" y="691"/>
                    <a:pt x="4644" y="441"/>
                  </a:cubicBezTo>
                  <a:close/>
                  <a:moveTo>
                    <a:pt x="3167" y="738"/>
                  </a:moveTo>
                  <a:lnTo>
                    <a:pt x="3167" y="738"/>
                  </a:lnTo>
                  <a:cubicBezTo>
                    <a:pt x="3441" y="893"/>
                    <a:pt x="3905" y="1250"/>
                    <a:pt x="3941" y="1703"/>
                  </a:cubicBezTo>
                  <a:cubicBezTo>
                    <a:pt x="3727" y="1762"/>
                    <a:pt x="3512" y="1846"/>
                    <a:pt x="3322" y="1965"/>
                  </a:cubicBezTo>
                  <a:cubicBezTo>
                    <a:pt x="3036" y="1608"/>
                    <a:pt x="3108" y="1036"/>
                    <a:pt x="3167" y="738"/>
                  </a:cubicBezTo>
                  <a:close/>
                  <a:moveTo>
                    <a:pt x="6120" y="738"/>
                  </a:moveTo>
                  <a:lnTo>
                    <a:pt x="6120" y="738"/>
                  </a:lnTo>
                  <a:cubicBezTo>
                    <a:pt x="6179" y="1048"/>
                    <a:pt x="6251" y="1608"/>
                    <a:pt x="5965" y="1965"/>
                  </a:cubicBezTo>
                  <a:cubicBezTo>
                    <a:pt x="5775" y="1846"/>
                    <a:pt x="5572" y="1774"/>
                    <a:pt x="5346" y="1703"/>
                  </a:cubicBezTo>
                  <a:cubicBezTo>
                    <a:pt x="5406" y="1250"/>
                    <a:pt x="5870" y="893"/>
                    <a:pt x="6120" y="738"/>
                  </a:cubicBezTo>
                  <a:close/>
                  <a:moveTo>
                    <a:pt x="1917" y="1572"/>
                  </a:moveTo>
                  <a:lnTo>
                    <a:pt x="1917" y="1572"/>
                  </a:lnTo>
                  <a:cubicBezTo>
                    <a:pt x="2024" y="1584"/>
                    <a:pt x="2155" y="1608"/>
                    <a:pt x="2310" y="1667"/>
                  </a:cubicBezTo>
                  <a:cubicBezTo>
                    <a:pt x="2548" y="1762"/>
                    <a:pt x="2858" y="1905"/>
                    <a:pt x="3012" y="2179"/>
                  </a:cubicBezTo>
                  <a:cubicBezTo>
                    <a:pt x="2834" y="2310"/>
                    <a:pt x="2667" y="2477"/>
                    <a:pt x="2536" y="2655"/>
                  </a:cubicBezTo>
                  <a:cubicBezTo>
                    <a:pt x="2143" y="2441"/>
                    <a:pt x="1977" y="1881"/>
                    <a:pt x="1917" y="1572"/>
                  </a:cubicBezTo>
                  <a:close/>
                  <a:moveTo>
                    <a:pt x="7382" y="1572"/>
                  </a:moveTo>
                  <a:cubicBezTo>
                    <a:pt x="7370" y="1667"/>
                    <a:pt x="7334" y="1810"/>
                    <a:pt x="7275" y="1953"/>
                  </a:cubicBezTo>
                  <a:cubicBezTo>
                    <a:pt x="7191" y="2191"/>
                    <a:pt x="7037" y="2501"/>
                    <a:pt x="6775" y="2655"/>
                  </a:cubicBezTo>
                  <a:cubicBezTo>
                    <a:pt x="6632" y="2477"/>
                    <a:pt x="6477" y="2310"/>
                    <a:pt x="6298" y="2179"/>
                  </a:cubicBezTo>
                  <a:cubicBezTo>
                    <a:pt x="6501" y="1774"/>
                    <a:pt x="7072" y="1631"/>
                    <a:pt x="7382" y="1572"/>
                  </a:cubicBezTo>
                  <a:close/>
                  <a:moveTo>
                    <a:pt x="1642" y="2755"/>
                  </a:moveTo>
                  <a:cubicBezTo>
                    <a:pt x="1872" y="2755"/>
                    <a:pt x="2131" y="2801"/>
                    <a:pt x="2322" y="2953"/>
                  </a:cubicBezTo>
                  <a:cubicBezTo>
                    <a:pt x="2203" y="3144"/>
                    <a:pt x="2131" y="3358"/>
                    <a:pt x="2060" y="3572"/>
                  </a:cubicBezTo>
                  <a:cubicBezTo>
                    <a:pt x="1607" y="3548"/>
                    <a:pt x="1250" y="3084"/>
                    <a:pt x="1084" y="2822"/>
                  </a:cubicBezTo>
                  <a:cubicBezTo>
                    <a:pt x="1191" y="2786"/>
                    <a:pt x="1322" y="2774"/>
                    <a:pt x="1476" y="2763"/>
                  </a:cubicBezTo>
                  <a:cubicBezTo>
                    <a:pt x="1529" y="2758"/>
                    <a:pt x="1585" y="2755"/>
                    <a:pt x="1642" y="2755"/>
                  </a:cubicBezTo>
                  <a:close/>
                  <a:moveTo>
                    <a:pt x="7670" y="2763"/>
                  </a:moveTo>
                  <a:cubicBezTo>
                    <a:pt x="7877" y="2763"/>
                    <a:pt x="8075" y="2795"/>
                    <a:pt x="8215" y="2822"/>
                  </a:cubicBezTo>
                  <a:cubicBezTo>
                    <a:pt x="8156" y="2905"/>
                    <a:pt x="8084" y="3013"/>
                    <a:pt x="7977" y="3132"/>
                  </a:cubicBezTo>
                  <a:cubicBezTo>
                    <a:pt x="7799" y="3322"/>
                    <a:pt x="7549" y="3560"/>
                    <a:pt x="7239" y="3596"/>
                  </a:cubicBezTo>
                  <a:cubicBezTo>
                    <a:pt x="7180" y="3370"/>
                    <a:pt x="7084" y="3155"/>
                    <a:pt x="6965" y="2965"/>
                  </a:cubicBezTo>
                  <a:cubicBezTo>
                    <a:pt x="7160" y="2809"/>
                    <a:pt x="7422" y="2763"/>
                    <a:pt x="7670" y="2763"/>
                  </a:cubicBezTo>
                  <a:close/>
                  <a:moveTo>
                    <a:pt x="7544" y="3920"/>
                  </a:moveTo>
                  <a:cubicBezTo>
                    <a:pt x="7912" y="3920"/>
                    <a:pt x="8297" y="4139"/>
                    <a:pt x="8513" y="4287"/>
                  </a:cubicBezTo>
                  <a:cubicBezTo>
                    <a:pt x="8430" y="4346"/>
                    <a:pt x="8311" y="4417"/>
                    <a:pt x="8168" y="4477"/>
                  </a:cubicBezTo>
                  <a:cubicBezTo>
                    <a:pt x="7983" y="4569"/>
                    <a:pt x="7748" y="4655"/>
                    <a:pt x="7512" y="4655"/>
                  </a:cubicBezTo>
                  <a:cubicBezTo>
                    <a:pt x="7445" y="4655"/>
                    <a:pt x="7377" y="4648"/>
                    <a:pt x="7311" y="4632"/>
                  </a:cubicBezTo>
                  <a:cubicBezTo>
                    <a:pt x="7322" y="4525"/>
                    <a:pt x="7322" y="4406"/>
                    <a:pt x="7322" y="4287"/>
                  </a:cubicBezTo>
                  <a:cubicBezTo>
                    <a:pt x="7322" y="4167"/>
                    <a:pt x="7322" y="4072"/>
                    <a:pt x="7311" y="3953"/>
                  </a:cubicBezTo>
                  <a:cubicBezTo>
                    <a:pt x="7386" y="3930"/>
                    <a:pt x="7465" y="3920"/>
                    <a:pt x="7544" y="3920"/>
                  </a:cubicBezTo>
                  <a:close/>
                  <a:moveTo>
                    <a:pt x="1744" y="3920"/>
                  </a:moveTo>
                  <a:cubicBezTo>
                    <a:pt x="1823" y="3920"/>
                    <a:pt x="1901" y="3930"/>
                    <a:pt x="1977" y="3953"/>
                  </a:cubicBezTo>
                  <a:cubicBezTo>
                    <a:pt x="1965" y="4048"/>
                    <a:pt x="1965" y="4167"/>
                    <a:pt x="1965" y="4287"/>
                  </a:cubicBezTo>
                  <a:cubicBezTo>
                    <a:pt x="1965" y="4406"/>
                    <a:pt x="1965" y="4513"/>
                    <a:pt x="1977" y="4632"/>
                  </a:cubicBezTo>
                  <a:cubicBezTo>
                    <a:pt x="1903" y="4654"/>
                    <a:pt x="1827" y="4664"/>
                    <a:pt x="1751" y="4664"/>
                  </a:cubicBezTo>
                  <a:cubicBezTo>
                    <a:pt x="1383" y="4664"/>
                    <a:pt x="1003" y="4434"/>
                    <a:pt x="786" y="4287"/>
                  </a:cubicBezTo>
                  <a:cubicBezTo>
                    <a:pt x="1002" y="4139"/>
                    <a:pt x="1379" y="3920"/>
                    <a:pt x="1744" y="3920"/>
                  </a:cubicBezTo>
                  <a:close/>
                  <a:moveTo>
                    <a:pt x="7251" y="5001"/>
                  </a:moveTo>
                  <a:cubicBezTo>
                    <a:pt x="7680" y="5049"/>
                    <a:pt x="8037" y="5513"/>
                    <a:pt x="8215" y="5763"/>
                  </a:cubicBezTo>
                  <a:cubicBezTo>
                    <a:pt x="8108" y="5799"/>
                    <a:pt x="7977" y="5811"/>
                    <a:pt x="7834" y="5822"/>
                  </a:cubicBezTo>
                  <a:cubicBezTo>
                    <a:pt x="7790" y="5824"/>
                    <a:pt x="7743" y="5826"/>
                    <a:pt x="7695" y="5826"/>
                  </a:cubicBezTo>
                  <a:cubicBezTo>
                    <a:pt x="7451" y="5826"/>
                    <a:pt x="7176" y="5791"/>
                    <a:pt x="6977" y="5632"/>
                  </a:cubicBezTo>
                  <a:cubicBezTo>
                    <a:pt x="7096" y="5441"/>
                    <a:pt x="7180" y="5227"/>
                    <a:pt x="7251" y="5001"/>
                  </a:cubicBezTo>
                  <a:close/>
                  <a:moveTo>
                    <a:pt x="2072" y="4989"/>
                  </a:moveTo>
                  <a:cubicBezTo>
                    <a:pt x="2131" y="5215"/>
                    <a:pt x="2215" y="5418"/>
                    <a:pt x="2334" y="5608"/>
                  </a:cubicBezTo>
                  <a:cubicBezTo>
                    <a:pt x="2127" y="5775"/>
                    <a:pt x="1853" y="5826"/>
                    <a:pt x="1600" y="5826"/>
                  </a:cubicBezTo>
                  <a:cubicBezTo>
                    <a:pt x="1401" y="5826"/>
                    <a:pt x="1214" y="5794"/>
                    <a:pt x="1084" y="5763"/>
                  </a:cubicBezTo>
                  <a:cubicBezTo>
                    <a:pt x="1143" y="5668"/>
                    <a:pt x="1226" y="5572"/>
                    <a:pt x="1322" y="5453"/>
                  </a:cubicBezTo>
                  <a:cubicBezTo>
                    <a:pt x="1500" y="5263"/>
                    <a:pt x="1762" y="5013"/>
                    <a:pt x="2072" y="4989"/>
                  </a:cubicBezTo>
                  <a:close/>
                  <a:moveTo>
                    <a:pt x="4644" y="1941"/>
                  </a:moveTo>
                  <a:cubicBezTo>
                    <a:pt x="5941" y="1941"/>
                    <a:pt x="6989" y="3001"/>
                    <a:pt x="6989" y="4287"/>
                  </a:cubicBezTo>
                  <a:cubicBezTo>
                    <a:pt x="6989" y="5584"/>
                    <a:pt x="5941" y="6644"/>
                    <a:pt x="4644" y="6644"/>
                  </a:cubicBezTo>
                  <a:cubicBezTo>
                    <a:pt x="3346" y="6644"/>
                    <a:pt x="2298" y="5584"/>
                    <a:pt x="2298" y="4287"/>
                  </a:cubicBezTo>
                  <a:cubicBezTo>
                    <a:pt x="2298" y="2989"/>
                    <a:pt x="3346" y="1941"/>
                    <a:pt x="4644" y="1941"/>
                  </a:cubicBezTo>
                  <a:close/>
                  <a:moveTo>
                    <a:pt x="2512" y="5941"/>
                  </a:moveTo>
                  <a:cubicBezTo>
                    <a:pt x="2655" y="6120"/>
                    <a:pt x="2810" y="6287"/>
                    <a:pt x="2989" y="6418"/>
                  </a:cubicBezTo>
                  <a:cubicBezTo>
                    <a:pt x="2798" y="6799"/>
                    <a:pt x="2238" y="6965"/>
                    <a:pt x="1917" y="7025"/>
                  </a:cubicBezTo>
                  <a:cubicBezTo>
                    <a:pt x="1929" y="6918"/>
                    <a:pt x="1965" y="6787"/>
                    <a:pt x="2012" y="6656"/>
                  </a:cubicBezTo>
                  <a:cubicBezTo>
                    <a:pt x="2096" y="6406"/>
                    <a:pt x="2250" y="6096"/>
                    <a:pt x="2512" y="5941"/>
                  </a:cubicBezTo>
                  <a:close/>
                  <a:moveTo>
                    <a:pt x="6763" y="5941"/>
                  </a:moveTo>
                  <a:cubicBezTo>
                    <a:pt x="7144" y="6156"/>
                    <a:pt x="7311" y="6715"/>
                    <a:pt x="7370" y="7025"/>
                  </a:cubicBezTo>
                  <a:cubicBezTo>
                    <a:pt x="7275" y="7001"/>
                    <a:pt x="7144" y="6965"/>
                    <a:pt x="7001" y="6930"/>
                  </a:cubicBezTo>
                  <a:cubicBezTo>
                    <a:pt x="6739" y="6834"/>
                    <a:pt x="6429" y="6692"/>
                    <a:pt x="6287" y="6418"/>
                  </a:cubicBezTo>
                  <a:cubicBezTo>
                    <a:pt x="6465" y="6287"/>
                    <a:pt x="6620" y="6120"/>
                    <a:pt x="6763" y="5941"/>
                  </a:cubicBezTo>
                  <a:close/>
                  <a:moveTo>
                    <a:pt x="3322" y="6632"/>
                  </a:moveTo>
                  <a:cubicBezTo>
                    <a:pt x="3512" y="6751"/>
                    <a:pt x="3727" y="6823"/>
                    <a:pt x="3941" y="6894"/>
                  </a:cubicBezTo>
                  <a:cubicBezTo>
                    <a:pt x="3905" y="7323"/>
                    <a:pt x="3441" y="7680"/>
                    <a:pt x="3167" y="7858"/>
                  </a:cubicBezTo>
                  <a:cubicBezTo>
                    <a:pt x="3108" y="7549"/>
                    <a:pt x="3036" y="6989"/>
                    <a:pt x="3322" y="6632"/>
                  </a:cubicBezTo>
                  <a:close/>
                  <a:moveTo>
                    <a:pt x="5965" y="6608"/>
                  </a:moveTo>
                  <a:cubicBezTo>
                    <a:pt x="6263" y="6965"/>
                    <a:pt x="6191" y="7549"/>
                    <a:pt x="6120" y="7858"/>
                  </a:cubicBezTo>
                  <a:cubicBezTo>
                    <a:pt x="6025" y="7799"/>
                    <a:pt x="5929" y="7727"/>
                    <a:pt x="5810" y="7620"/>
                  </a:cubicBezTo>
                  <a:cubicBezTo>
                    <a:pt x="5608" y="7442"/>
                    <a:pt x="5370" y="7192"/>
                    <a:pt x="5346" y="6882"/>
                  </a:cubicBezTo>
                  <a:cubicBezTo>
                    <a:pt x="5572" y="6823"/>
                    <a:pt x="5775" y="6727"/>
                    <a:pt x="5965" y="6608"/>
                  </a:cubicBezTo>
                  <a:close/>
                  <a:moveTo>
                    <a:pt x="4989" y="6954"/>
                  </a:moveTo>
                  <a:cubicBezTo>
                    <a:pt x="5120" y="7382"/>
                    <a:pt x="4822" y="7894"/>
                    <a:pt x="4644" y="8156"/>
                  </a:cubicBezTo>
                  <a:cubicBezTo>
                    <a:pt x="4584" y="8073"/>
                    <a:pt x="4513" y="7954"/>
                    <a:pt x="4453" y="7823"/>
                  </a:cubicBezTo>
                  <a:cubicBezTo>
                    <a:pt x="4334" y="7585"/>
                    <a:pt x="4227" y="7251"/>
                    <a:pt x="4298" y="6954"/>
                  </a:cubicBezTo>
                  <a:lnTo>
                    <a:pt x="4298" y="6954"/>
                  </a:lnTo>
                  <a:cubicBezTo>
                    <a:pt x="4405" y="6965"/>
                    <a:pt x="4524" y="6965"/>
                    <a:pt x="4644" y="6965"/>
                  </a:cubicBezTo>
                  <a:cubicBezTo>
                    <a:pt x="4763" y="6965"/>
                    <a:pt x="4870" y="6965"/>
                    <a:pt x="4989" y="6954"/>
                  </a:cubicBezTo>
                  <a:close/>
                  <a:moveTo>
                    <a:pt x="488" y="7787"/>
                  </a:moveTo>
                  <a:lnTo>
                    <a:pt x="488" y="7787"/>
                  </a:lnTo>
                  <a:cubicBezTo>
                    <a:pt x="1774" y="8132"/>
                    <a:pt x="2608" y="8728"/>
                    <a:pt x="3084" y="9204"/>
                  </a:cubicBezTo>
                  <a:cubicBezTo>
                    <a:pt x="3370" y="9490"/>
                    <a:pt x="3572" y="9751"/>
                    <a:pt x="3691" y="9930"/>
                  </a:cubicBezTo>
                  <a:cubicBezTo>
                    <a:pt x="2322" y="9668"/>
                    <a:pt x="1500" y="9049"/>
                    <a:pt x="1060" y="8573"/>
                  </a:cubicBezTo>
                  <a:cubicBezTo>
                    <a:pt x="774" y="8275"/>
                    <a:pt x="595" y="8001"/>
                    <a:pt x="488" y="7787"/>
                  </a:cubicBezTo>
                  <a:close/>
                  <a:moveTo>
                    <a:pt x="8811" y="7787"/>
                  </a:moveTo>
                  <a:lnTo>
                    <a:pt x="8811" y="7787"/>
                  </a:lnTo>
                  <a:cubicBezTo>
                    <a:pt x="8704" y="7989"/>
                    <a:pt x="8525" y="8275"/>
                    <a:pt x="8251" y="8573"/>
                  </a:cubicBezTo>
                  <a:cubicBezTo>
                    <a:pt x="7787" y="9049"/>
                    <a:pt x="6977" y="9668"/>
                    <a:pt x="5632" y="9930"/>
                  </a:cubicBezTo>
                  <a:cubicBezTo>
                    <a:pt x="5965" y="9394"/>
                    <a:pt x="6894" y="8299"/>
                    <a:pt x="8811" y="7787"/>
                  </a:cubicBezTo>
                  <a:close/>
                  <a:moveTo>
                    <a:pt x="4644" y="0"/>
                  </a:moveTo>
                  <a:cubicBezTo>
                    <a:pt x="4584" y="0"/>
                    <a:pt x="4548" y="24"/>
                    <a:pt x="4513" y="60"/>
                  </a:cubicBezTo>
                  <a:cubicBezTo>
                    <a:pt x="4477" y="96"/>
                    <a:pt x="4120" y="512"/>
                    <a:pt x="3989" y="1036"/>
                  </a:cubicBezTo>
                  <a:cubicBezTo>
                    <a:pt x="3655" y="596"/>
                    <a:pt x="3167" y="346"/>
                    <a:pt x="3143" y="334"/>
                  </a:cubicBezTo>
                  <a:cubicBezTo>
                    <a:pt x="3114" y="326"/>
                    <a:pt x="3085" y="315"/>
                    <a:pt x="3057" y="315"/>
                  </a:cubicBezTo>
                  <a:cubicBezTo>
                    <a:pt x="3038" y="315"/>
                    <a:pt x="3019" y="320"/>
                    <a:pt x="3000" y="334"/>
                  </a:cubicBezTo>
                  <a:cubicBezTo>
                    <a:pt x="2965" y="346"/>
                    <a:pt x="2929" y="393"/>
                    <a:pt x="2917" y="441"/>
                  </a:cubicBezTo>
                  <a:cubicBezTo>
                    <a:pt x="2905" y="465"/>
                    <a:pt x="2739" y="1000"/>
                    <a:pt x="2798" y="1536"/>
                  </a:cubicBezTo>
                  <a:cubicBezTo>
                    <a:pt x="2334" y="1274"/>
                    <a:pt x="1774" y="1227"/>
                    <a:pt x="1738" y="1227"/>
                  </a:cubicBezTo>
                  <a:cubicBezTo>
                    <a:pt x="1691" y="1227"/>
                    <a:pt x="1655" y="1239"/>
                    <a:pt x="1607" y="1274"/>
                  </a:cubicBezTo>
                  <a:cubicBezTo>
                    <a:pt x="1572" y="1298"/>
                    <a:pt x="1548" y="1358"/>
                    <a:pt x="1560" y="1405"/>
                  </a:cubicBezTo>
                  <a:cubicBezTo>
                    <a:pt x="1560" y="1429"/>
                    <a:pt x="1607" y="2001"/>
                    <a:pt x="1869" y="2465"/>
                  </a:cubicBezTo>
                  <a:cubicBezTo>
                    <a:pt x="1769" y="2449"/>
                    <a:pt x="1670" y="2443"/>
                    <a:pt x="1574" y="2443"/>
                  </a:cubicBezTo>
                  <a:cubicBezTo>
                    <a:pt x="1158" y="2443"/>
                    <a:pt x="813" y="2565"/>
                    <a:pt x="774" y="2584"/>
                  </a:cubicBezTo>
                  <a:cubicBezTo>
                    <a:pt x="726" y="2596"/>
                    <a:pt x="679" y="2620"/>
                    <a:pt x="667" y="2667"/>
                  </a:cubicBezTo>
                  <a:cubicBezTo>
                    <a:pt x="655" y="2715"/>
                    <a:pt x="655" y="2763"/>
                    <a:pt x="667" y="2798"/>
                  </a:cubicBezTo>
                  <a:cubicBezTo>
                    <a:pt x="679" y="2834"/>
                    <a:pt x="941" y="3322"/>
                    <a:pt x="1369" y="3655"/>
                  </a:cubicBezTo>
                  <a:cubicBezTo>
                    <a:pt x="845" y="3786"/>
                    <a:pt x="429" y="4156"/>
                    <a:pt x="405" y="4167"/>
                  </a:cubicBezTo>
                  <a:cubicBezTo>
                    <a:pt x="369" y="4203"/>
                    <a:pt x="345" y="4251"/>
                    <a:pt x="345" y="4310"/>
                  </a:cubicBezTo>
                  <a:cubicBezTo>
                    <a:pt x="345" y="4346"/>
                    <a:pt x="357" y="4394"/>
                    <a:pt x="405" y="4441"/>
                  </a:cubicBezTo>
                  <a:cubicBezTo>
                    <a:pt x="429" y="4465"/>
                    <a:pt x="845" y="4822"/>
                    <a:pt x="1369" y="4965"/>
                  </a:cubicBezTo>
                  <a:cubicBezTo>
                    <a:pt x="941" y="5287"/>
                    <a:pt x="679" y="5775"/>
                    <a:pt x="667" y="5811"/>
                  </a:cubicBezTo>
                  <a:cubicBezTo>
                    <a:pt x="655" y="5858"/>
                    <a:pt x="643" y="5894"/>
                    <a:pt x="667" y="5941"/>
                  </a:cubicBezTo>
                  <a:cubicBezTo>
                    <a:pt x="679" y="5989"/>
                    <a:pt x="726" y="6013"/>
                    <a:pt x="774" y="6037"/>
                  </a:cubicBezTo>
                  <a:cubicBezTo>
                    <a:pt x="798" y="6049"/>
                    <a:pt x="1179" y="6168"/>
                    <a:pt x="1607" y="6168"/>
                  </a:cubicBezTo>
                  <a:cubicBezTo>
                    <a:pt x="1691" y="6168"/>
                    <a:pt x="1786" y="6168"/>
                    <a:pt x="1869" y="6156"/>
                  </a:cubicBezTo>
                  <a:lnTo>
                    <a:pt x="1869" y="6156"/>
                  </a:lnTo>
                  <a:cubicBezTo>
                    <a:pt x="1607" y="6608"/>
                    <a:pt x="1560" y="7180"/>
                    <a:pt x="1560" y="7204"/>
                  </a:cubicBezTo>
                  <a:cubicBezTo>
                    <a:pt x="1560" y="7251"/>
                    <a:pt x="1572" y="7299"/>
                    <a:pt x="1607" y="7346"/>
                  </a:cubicBezTo>
                  <a:cubicBezTo>
                    <a:pt x="1631" y="7370"/>
                    <a:pt x="1679" y="7382"/>
                    <a:pt x="1726" y="7382"/>
                  </a:cubicBezTo>
                  <a:lnTo>
                    <a:pt x="1738" y="7382"/>
                  </a:lnTo>
                  <a:cubicBezTo>
                    <a:pt x="1774" y="7382"/>
                    <a:pt x="2334" y="7346"/>
                    <a:pt x="2798" y="7073"/>
                  </a:cubicBezTo>
                  <a:lnTo>
                    <a:pt x="2798" y="7073"/>
                  </a:lnTo>
                  <a:cubicBezTo>
                    <a:pt x="2727" y="7608"/>
                    <a:pt x="2905" y="8132"/>
                    <a:pt x="2917" y="8180"/>
                  </a:cubicBezTo>
                  <a:cubicBezTo>
                    <a:pt x="2929" y="8216"/>
                    <a:pt x="2965" y="8263"/>
                    <a:pt x="3000" y="8275"/>
                  </a:cubicBezTo>
                  <a:cubicBezTo>
                    <a:pt x="3024" y="8299"/>
                    <a:pt x="3048" y="8299"/>
                    <a:pt x="3060" y="8299"/>
                  </a:cubicBezTo>
                  <a:cubicBezTo>
                    <a:pt x="3096" y="8299"/>
                    <a:pt x="3108" y="8299"/>
                    <a:pt x="3143" y="8275"/>
                  </a:cubicBezTo>
                  <a:cubicBezTo>
                    <a:pt x="3167" y="8263"/>
                    <a:pt x="3655" y="8013"/>
                    <a:pt x="3989" y="7585"/>
                  </a:cubicBezTo>
                  <a:cubicBezTo>
                    <a:pt x="4108" y="8013"/>
                    <a:pt x="4370" y="8370"/>
                    <a:pt x="4477" y="8501"/>
                  </a:cubicBezTo>
                  <a:lnTo>
                    <a:pt x="4477" y="10466"/>
                  </a:lnTo>
                  <a:cubicBezTo>
                    <a:pt x="4334" y="10287"/>
                    <a:pt x="4179" y="10121"/>
                    <a:pt x="4132" y="10085"/>
                  </a:cubicBezTo>
                  <a:cubicBezTo>
                    <a:pt x="4072" y="9966"/>
                    <a:pt x="3834" y="9501"/>
                    <a:pt x="3322" y="8978"/>
                  </a:cubicBezTo>
                  <a:cubicBezTo>
                    <a:pt x="2762" y="8442"/>
                    <a:pt x="1786" y="7727"/>
                    <a:pt x="226" y="7382"/>
                  </a:cubicBezTo>
                  <a:cubicBezTo>
                    <a:pt x="212" y="7379"/>
                    <a:pt x="198" y="7378"/>
                    <a:pt x="184" y="7378"/>
                  </a:cubicBezTo>
                  <a:cubicBezTo>
                    <a:pt x="139" y="7378"/>
                    <a:pt x="96" y="7393"/>
                    <a:pt x="60" y="7430"/>
                  </a:cubicBezTo>
                  <a:cubicBezTo>
                    <a:pt x="12" y="7477"/>
                    <a:pt x="0" y="7537"/>
                    <a:pt x="24" y="7596"/>
                  </a:cubicBezTo>
                  <a:cubicBezTo>
                    <a:pt x="24" y="7620"/>
                    <a:pt x="202" y="8180"/>
                    <a:pt x="786" y="8799"/>
                  </a:cubicBezTo>
                  <a:cubicBezTo>
                    <a:pt x="1310" y="9347"/>
                    <a:pt x="2274" y="10061"/>
                    <a:pt x="3893" y="10323"/>
                  </a:cubicBezTo>
                  <a:cubicBezTo>
                    <a:pt x="4001" y="10442"/>
                    <a:pt x="4334" y="10799"/>
                    <a:pt x="4465" y="11014"/>
                  </a:cubicBezTo>
                  <a:lnTo>
                    <a:pt x="4465" y="11311"/>
                  </a:lnTo>
                  <a:cubicBezTo>
                    <a:pt x="4465" y="11406"/>
                    <a:pt x="4536" y="11478"/>
                    <a:pt x="4632" y="11478"/>
                  </a:cubicBezTo>
                  <a:cubicBezTo>
                    <a:pt x="4715" y="11478"/>
                    <a:pt x="4786" y="11406"/>
                    <a:pt x="4786" y="11311"/>
                  </a:cubicBezTo>
                  <a:lnTo>
                    <a:pt x="4786" y="11014"/>
                  </a:lnTo>
                  <a:cubicBezTo>
                    <a:pt x="4941" y="10799"/>
                    <a:pt x="5251" y="10442"/>
                    <a:pt x="5358" y="10323"/>
                  </a:cubicBezTo>
                  <a:cubicBezTo>
                    <a:pt x="6989" y="10061"/>
                    <a:pt x="7942" y="9347"/>
                    <a:pt x="8465" y="8799"/>
                  </a:cubicBezTo>
                  <a:cubicBezTo>
                    <a:pt x="9049" y="8192"/>
                    <a:pt x="9227" y="7620"/>
                    <a:pt x="9227" y="7596"/>
                  </a:cubicBezTo>
                  <a:cubicBezTo>
                    <a:pt x="9287" y="7537"/>
                    <a:pt x="9275" y="7477"/>
                    <a:pt x="9227" y="7430"/>
                  </a:cubicBezTo>
                  <a:cubicBezTo>
                    <a:pt x="9191" y="7393"/>
                    <a:pt x="9148" y="7378"/>
                    <a:pt x="9103" y="7378"/>
                  </a:cubicBezTo>
                  <a:cubicBezTo>
                    <a:pt x="9089" y="7378"/>
                    <a:pt x="9075" y="7379"/>
                    <a:pt x="9061" y="7382"/>
                  </a:cubicBezTo>
                  <a:cubicBezTo>
                    <a:pt x="7501" y="7716"/>
                    <a:pt x="6525" y="8430"/>
                    <a:pt x="5965" y="8978"/>
                  </a:cubicBezTo>
                  <a:cubicBezTo>
                    <a:pt x="5453" y="9501"/>
                    <a:pt x="5215" y="9966"/>
                    <a:pt x="5155" y="10085"/>
                  </a:cubicBezTo>
                  <a:cubicBezTo>
                    <a:pt x="5108" y="10144"/>
                    <a:pt x="4953" y="10287"/>
                    <a:pt x="4810" y="10466"/>
                  </a:cubicBezTo>
                  <a:lnTo>
                    <a:pt x="4810" y="8501"/>
                  </a:lnTo>
                  <a:cubicBezTo>
                    <a:pt x="4917" y="8370"/>
                    <a:pt x="5179" y="8013"/>
                    <a:pt x="5298" y="7585"/>
                  </a:cubicBezTo>
                  <a:cubicBezTo>
                    <a:pt x="5632" y="8013"/>
                    <a:pt x="6120" y="8263"/>
                    <a:pt x="6144" y="8275"/>
                  </a:cubicBezTo>
                  <a:cubicBezTo>
                    <a:pt x="6179" y="8299"/>
                    <a:pt x="6191" y="8299"/>
                    <a:pt x="6227" y="8299"/>
                  </a:cubicBezTo>
                  <a:cubicBezTo>
                    <a:pt x="6239" y="8299"/>
                    <a:pt x="6263" y="8299"/>
                    <a:pt x="6287" y="8275"/>
                  </a:cubicBezTo>
                  <a:cubicBezTo>
                    <a:pt x="6322" y="8263"/>
                    <a:pt x="6358" y="8216"/>
                    <a:pt x="6370" y="8180"/>
                  </a:cubicBezTo>
                  <a:cubicBezTo>
                    <a:pt x="6382" y="8144"/>
                    <a:pt x="6549" y="7608"/>
                    <a:pt x="6489" y="7073"/>
                  </a:cubicBezTo>
                  <a:lnTo>
                    <a:pt x="6489" y="7073"/>
                  </a:lnTo>
                  <a:cubicBezTo>
                    <a:pt x="6953" y="7346"/>
                    <a:pt x="7513" y="7382"/>
                    <a:pt x="7549" y="7382"/>
                  </a:cubicBezTo>
                  <a:lnTo>
                    <a:pt x="7561" y="7382"/>
                  </a:lnTo>
                  <a:cubicBezTo>
                    <a:pt x="7608" y="7382"/>
                    <a:pt x="7656" y="7370"/>
                    <a:pt x="7680" y="7346"/>
                  </a:cubicBezTo>
                  <a:cubicBezTo>
                    <a:pt x="7715" y="7311"/>
                    <a:pt x="7739" y="7251"/>
                    <a:pt x="7727" y="7204"/>
                  </a:cubicBezTo>
                  <a:cubicBezTo>
                    <a:pt x="7727" y="7180"/>
                    <a:pt x="7680" y="6608"/>
                    <a:pt x="7418" y="6156"/>
                  </a:cubicBezTo>
                  <a:lnTo>
                    <a:pt x="7418" y="6156"/>
                  </a:lnTo>
                  <a:cubicBezTo>
                    <a:pt x="7501" y="6168"/>
                    <a:pt x="7596" y="6168"/>
                    <a:pt x="7680" y="6168"/>
                  </a:cubicBezTo>
                  <a:cubicBezTo>
                    <a:pt x="8108" y="6168"/>
                    <a:pt x="8489" y="6049"/>
                    <a:pt x="8513" y="6037"/>
                  </a:cubicBezTo>
                  <a:cubicBezTo>
                    <a:pt x="8561" y="6013"/>
                    <a:pt x="8596" y="5989"/>
                    <a:pt x="8620" y="5941"/>
                  </a:cubicBezTo>
                  <a:cubicBezTo>
                    <a:pt x="8632" y="5894"/>
                    <a:pt x="8632" y="5858"/>
                    <a:pt x="8620" y="5811"/>
                  </a:cubicBezTo>
                  <a:cubicBezTo>
                    <a:pt x="8608" y="5775"/>
                    <a:pt x="8346" y="5287"/>
                    <a:pt x="7918" y="4965"/>
                  </a:cubicBezTo>
                  <a:cubicBezTo>
                    <a:pt x="8442" y="4822"/>
                    <a:pt x="8858" y="4453"/>
                    <a:pt x="8882" y="4441"/>
                  </a:cubicBezTo>
                  <a:cubicBezTo>
                    <a:pt x="8918" y="4406"/>
                    <a:pt x="8942" y="4370"/>
                    <a:pt x="8942" y="4310"/>
                  </a:cubicBezTo>
                  <a:cubicBezTo>
                    <a:pt x="8942" y="4263"/>
                    <a:pt x="8930" y="4215"/>
                    <a:pt x="8882" y="4167"/>
                  </a:cubicBezTo>
                  <a:cubicBezTo>
                    <a:pt x="8858" y="4144"/>
                    <a:pt x="8442" y="3786"/>
                    <a:pt x="7918" y="3655"/>
                  </a:cubicBezTo>
                  <a:cubicBezTo>
                    <a:pt x="8346" y="3322"/>
                    <a:pt x="8596" y="2834"/>
                    <a:pt x="8620" y="2798"/>
                  </a:cubicBezTo>
                  <a:cubicBezTo>
                    <a:pt x="8632" y="2763"/>
                    <a:pt x="8644" y="2715"/>
                    <a:pt x="8620" y="2667"/>
                  </a:cubicBezTo>
                  <a:cubicBezTo>
                    <a:pt x="8608" y="2620"/>
                    <a:pt x="8561" y="2596"/>
                    <a:pt x="8513" y="2584"/>
                  </a:cubicBezTo>
                  <a:cubicBezTo>
                    <a:pt x="8483" y="2564"/>
                    <a:pt x="8108" y="2451"/>
                    <a:pt x="7664" y="2451"/>
                  </a:cubicBezTo>
                  <a:cubicBezTo>
                    <a:pt x="7580" y="2451"/>
                    <a:pt x="7493" y="2455"/>
                    <a:pt x="7406" y="2465"/>
                  </a:cubicBezTo>
                  <a:cubicBezTo>
                    <a:pt x="7680" y="2001"/>
                    <a:pt x="7727" y="1429"/>
                    <a:pt x="7727" y="1405"/>
                  </a:cubicBezTo>
                  <a:cubicBezTo>
                    <a:pt x="7727" y="1358"/>
                    <a:pt x="7703" y="1310"/>
                    <a:pt x="7680" y="1274"/>
                  </a:cubicBezTo>
                  <a:cubicBezTo>
                    <a:pt x="7650" y="1245"/>
                    <a:pt x="7605" y="1224"/>
                    <a:pt x="7570" y="1224"/>
                  </a:cubicBezTo>
                  <a:cubicBezTo>
                    <a:pt x="7562" y="1224"/>
                    <a:pt x="7555" y="1225"/>
                    <a:pt x="7549" y="1227"/>
                  </a:cubicBezTo>
                  <a:cubicBezTo>
                    <a:pt x="7513" y="1227"/>
                    <a:pt x="6953" y="1274"/>
                    <a:pt x="6489" y="1536"/>
                  </a:cubicBezTo>
                  <a:cubicBezTo>
                    <a:pt x="6560" y="1000"/>
                    <a:pt x="6382" y="477"/>
                    <a:pt x="6370" y="441"/>
                  </a:cubicBezTo>
                  <a:cubicBezTo>
                    <a:pt x="6358" y="393"/>
                    <a:pt x="6322" y="346"/>
                    <a:pt x="6287" y="334"/>
                  </a:cubicBezTo>
                  <a:cubicBezTo>
                    <a:pt x="6263" y="328"/>
                    <a:pt x="6239" y="325"/>
                    <a:pt x="6215" y="325"/>
                  </a:cubicBezTo>
                  <a:cubicBezTo>
                    <a:pt x="6191" y="325"/>
                    <a:pt x="6168" y="328"/>
                    <a:pt x="6144" y="334"/>
                  </a:cubicBezTo>
                  <a:cubicBezTo>
                    <a:pt x="6120" y="346"/>
                    <a:pt x="5620" y="596"/>
                    <a:pt x="5298" y="1036"/>
                  </a:cubicBezTo>
                  <a:cubicBezTo>
                    <a:pt x="5167" y="512"/>
                    <a:pt x="4786" y="96"/>
                    <a:pt x="4774" y="60"/>
                  </a:cubicBezTo>
                  <a:cubicBezTo>
                    <a:pt x="4751" y="36"/>
                    <a:pt x="4703" y="0"/>
                    <a:pt x="464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433" name="Google Shape;433;p11"/>
          <p:cNvGrpSpPr/>
          <p:nvPr/>
        </p:nvGrpSpPr>
        <p:grpSpPr>
          <a:xfrm>
            <a:off x="3544375" y="2965277"/>
            <a:ext cx="344832" cy="356544"/>
            <a:chOff x="3316269" y="3352402"/>
            <a:chExt cx="344832" cy="356544"/>
          </a:xfrm>
        </p:grpSpPr>
        <p:sp>
          <p:nvSpPr>
            <p:cNvPr id="434" name="Google Shape;434;p11"/>
            <p:cNvSpPr/>
            <p:nvPr/>
          </p:nvSpPr>
          <p:spPr>
            <a:xfrm>
              <a:off x="3546381" y="3557138"/>
              <a:ext cx="19840" cy="16576"/>
            </a:xfrm>
            <a:custGeom>
              <a:avLst/>
              <a:gdLst/>
              <a:ahLst/>
              <a:cxnLst/>
              <a:rect l="l" t="t" r="r" b="b"/>
              <a:pathLst>
                <a:path w="620" h="518" extrusionOk="0">
                  <a:moveTo>
                    <a:pt x="166" y="0"/>
                  </a:moveTo>
                  <a:cubicBezTo>
                    <a:pt x="115" y="0"/>
                    <a:pt x="65" y="22"/>
                    <a:pt x="37" y="65"/>
                  </a:cubicBezTo>
                  <a:cubicBezTo>
                    <a:pt x="1" y="148"/>
                    <a:pt x="13" y="243"/>
                    <a:pt x="84" y="291"/>
                  </a:cubicBezTo>
                  <a:lnTo>
                    <a:pt x="358" y="481"/>
                  </a:lnTo>
                  <a:cubicBezTo>
                    <a:pt x="382" y="505"/>
                    <a:pt x="418" y="517"/>
                    <a:pt x="441" y="517"/>
                  </a:cubicBezTo>
                  <a:cubicBezTo>
                    <a:pt x="489" y="517"/>
                    <a:pt x="549" y="481"/>
                    <a:pt x="572" y="446"/>
                  </a:cubicBezTo>
                  <a:cubicBezTo>
                    <a:pt x="620" y="362"/>
                    <a:pt x="596" y="267"/>
                    <a:pt x="537" y="220"/>
                  </a:cubicBezTo>
                  <a:lnTo>
                    <a:pt x="263" y="29"/>
                  </a:lnTo>
                  <a:cubicBezTo>
                    <a:pt x="234" y="10"/>
                    <a:pt x="200" y="0"/>
                    <a:pt x="166"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5" name="Google Shape;435;p11"/>
            <p:cNvSpPr/>
            <p:nvPr/>
          </p:nvSpPr>
          <p:spPr>
            <a:xfrm>
              <a:off x="3449997" y="3423730"/>
              <a:ext cx="14496" cy="18144"/>
            </a:xfrm>
            <a:custGeom>
              <a:avLst/>
              <a:gdLst/>
              <a:ahLst/>
              <a:cxnLst/>
              <a:rect l="l" t="t" r="r" b="b"/>
              <a:pathLst>
                <a:path w="453" h="567" extrusionOk="0">
                  <a:moveTo>
                    <a:pt x="180" y="1"/>
                  </a:moveTo>
                  <a:cubicBezTo>
                    <a:pt x="164" y="1"/>
                    <a:pt x="148" y="3"/>
                    <a:pt x="132" y="7"/>
                  </a:cubicBezTo>
                  <a:cubicBezTo>
                    <a:pt x="48" y="43"/>
                    <a:pt x="1" y="126"/>
                    <a:pt x="36" y="221"/>
                  </a:cubicBezTo>
                  <a:lnTo>
                    <a:pt x="108" y="459"/>
                  </a:lnTo>
                  <a:cubicBezTo>
                    <a:pt x="132" y="531"/>
                    <a:pt x="191" y="567"/>
                    <a:pt x="251" y="567"/>
                  </a:cubicBezTo>
                  <a:cubicBezTo>
                    <a:pt x="274" y="567"/>
                    <a:pt x="286" y="567"/>
                    <a:pt x="310" y="543"/>
                  </a:cubicBezTo>
                  <a:cubicBezTo>
                    <a:pt x="405" y="531"/>
                    <a:pt x="453" y="436"/>
                    <a:pt x="417" y="352"/>
                  </a:cubicBezTo>
                  <a:lnTo>
                    <a:pt x="346" y="114"/>
                  </a:lnTo>
                  <a:cubicBezTo>
                    <a:pt x="316" y="45"/>
                    <a:pt x="254" y="1"/>
                    <a:pt x="18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6" name="Google Shape;436;p11"/>
            <p:cNvSpPr/>
            <p:nvPr/>
          </p:nvSpPr>
          <p:spPr>
            <a:xfrm>
              <a:off x="3316269" y="3352402"/>
              <a:ext cx="344832" cy="356544"/>
            </a:xfrm>
            <a:custGeom>
              <a:avLst/>
              <a:gdLst/>
              <a:ahLst/>
              <a:cxnLst/>
              <a:rect l="l" t="t" r="r" b="b"/>
              <a:pathLst>
                <a:path w="10776" h="11142" extrusionOk="0">
                  <a:moveTo>
                    <a:pt x="2870" y="2819"/>
                  </a:moveTo>
                  <a:cubicBezTo>
                    <a:pt x="2941" y="2819"/>
                    <a:pt x="3013" y="2867"/>
                    <a:pt x="3048" y="2950"/>
                  </a:cubicBezTo>
                  <a:cubicBezTo>
                    <a:pt x="3084" y="2998"/>
                    <a:pt x="3060" y="3046"/>
                    <a:pt x="3048" y="3093"/>
                  </a:cubicBezTo>
                  <a:cubicBezTo>
                    <a:pt x="3025" y="3129"/>
                    <a:pt x="2989" y="3165"/>
                    <a:pt x="2941" y="3189"/>
                  </a:cubicBezTo>
                  <a:cubicBezTo>
                    <a:pt x="2925" y="3199"/>
                    <a:pt x="2904" y="3205"/>
                    <a:pt x="2882" y="3205"/>
                  </a:cubicBezTo>
                  <a:cubicBezTo>
                    <a:pt x="2854" y="3205"/>
                    <a:pt x="2825" y="3196"/>
                    <a:pt x="2798" y="3177"/>
                  </a:cubicBezTo>
                  <a:cubicBezTo>
                    <a:pt x="2751" y="3153"/>
                    <a:pt x="2727" y="3117"/>
                    <a:pt x="2691" y="3069"/>
                  </a:cubicBezTo>
                  <a:cubicBezTo>
                    <a:pt x="2656" y="2974"/>
                    <a:pt x="2703" y="2867"/>
                    <a:pt x="2810" y="2831"/>
                  </a:cubicBezTo>
                  <a:cubicBezTo>
                    <a:pt x="2822" y="2831"/>
                    <a:pt x="2858" y="2819"/>
                    <a:pt x="2870" y="2819"/>
                  </a:cubicBezTo>
                  <a:close/>
                  <a:moveTo>
                    <a:pt x="2310" y="3367"/>
                  </a:moveTo>
                  <a:cubicBezTo>
                    <a:pt x="2382" y="3367"/>
                    <a:pt x="2453" y="3415"/>
                    <a:pt x="2489" y="3498"/>
                  </a:cubicBezTo>
                  <a:cubicBezTo>
                    <a:pt x="2501" y="3546"/>
                    <a:pt x="2501" y="3605"/>
                    <a:pt x="2465" y="3653"/>
                  </a:cubicBezTo>
                  <a:cubicBezTo>
                    <a:pt x="2441" y="3701"/>
                    <a:pt x="2406" y="3724"/>
                    <a:pt x="2370" y="3760"/>
                  </a:cubicBezTo>
                  <a:cubicBezTo>
                    <a:pt x="2352" y="3764"/>
                    <a:pt x="2333" y="3767"/>
                    <a:pt x="2314" y="3767"/>
                  </a:cubicBezTo>
                  <a:cubicBezTo>
                    <a:pt x="2280" y="3767"/>
                    <a:pt x="2245" y="3759"/>
                    <a:pt x="2215" y="3736"/>
                  </a:cubicBezTo>
                  <a:cubicBezTo>
                    <a:pt x="2167" y="3712"/>
                    <a:pt x="2144" y="3677"/>
                    <a:pt x="2108" y="3641"/>
                  </a:cubicBezTo>
                  <a:cubicBezTo>
                    <a:pt x="2108" y="3593"/>
                    <a:pt x="2108" y="3534"/>
                    <a:pt x="2144" y="3486"/>
                  </a:cubicBezTo>
                  <a:cubicBezTo>
                    <a:pt x="2167" y="3450"/>
                    <a:pt x="2203" y="3415"/>
                    <a:pt x="2251" y="3379"/>
                  </a:cubicBezTo>
                  <a:cubicBezTo>
                    <a:pt x="2263" y="3379"/>
                    <a:pt x="2286" y="3367"/>
                    <a:pt x="2310" y="3367"/>
                  </a:cubicBezTo>
                  <a:close/>
                  <a:moveTo>
                    <a:pt x="3060" y="3546"/>
                  </a:moveTo>
                  <a:cubicBezTo>
                    <a:pt x="3096" y="3546"/>
                    <a:pt x="3120" y="3546"/>
                    <a:pt x="3156" y="3570"/>
                  </a:cubicBezTo>
                  <a:cubicBezTo>
                    <a:pt x="3191" y="3593"/>
                    <a:pt x="3227" y="3629"/>
                    <a:pt x="3263" y="3665"/>
                  </a:cubicBezTo>
                  <a:cubicBezTo>
                    <a:pt x="3275" y="3724"/>
                    <a:pt x="3263" y="3772"/>
                    <a:pt x="3239" y="3831"/>
                  </a:cubicBezTo>
                  <a:cubicBezTo>
                    <a:pt x="3215" y="3879"/>
                    <a:pt x="3179" y="3903"/>
                    <a:pt x="3144" y="3939"/>
                  </a:cubicBezTo>
                  <a:cubicBezTo>
                    <a:pt x="3124" y="3944"/>
                    <a:pt x="3102" y="3946"/>
                    <a:pt x="3080" y="3946"/>
                  </a:cubicBezTo>
                  <a:cubicBezTo>
                    <a:pt x="3049" y="3946"/>
                    <a:pt x="3017" y="3941"/>
                    <a:pt x="2989" y="3927"/>
                  </a:cubicBezTo>
                  <a:cubicBezTo>
                    <a:pt x="2941" y="3891"/>
                    <a:pt x="2917" y="3867"/>
                    <a:pt x="2882" y="3820"/>
                  </a:cubicBezTo>
                  <a:cubicBezTo>
                    <a:pt x="2870" y="3772"/>
                    <a:pt x="2870" y="3712"/>
                    <a:pt x="2894" y="3665"/>
                  </a:cubicBezTo>
                  <a:cubicBezTo>
                    <a:pt x="2929" y="3629"/>
                    <a:pt x="2953" y="3593"/>
                    <a:pt x="3001" y="3570"/>
                  </a:cubicBezTo>
                  <a:cubicBezTo>
                    <a:pt x="3025" y="3570"/>
                    <a:pt x="3048" y="3546"/>
                    <a:pt x="3060" y="3546"/>
                  </a:cubicBezTo>
                  <a:close/>
                  <a:moveTo>
                    <a:pt x="3584" y="3843"/>
                  </a:moveTo>
                  <a:lnTo>
                    <a:pt x="4191" y="4343"/>
                  </a:lnTo>
                  <a:lnTo>
                    <a:pt x="3501" y="4046"/>
                  </a:lnTo>
                  <a:cubicBezTo>
                    <a:pt x="3513" y="4022"/>
                    <a:pt x="3525" y="3998"/>
                    <a:pt x="3537" y="3962"/>
                  </a:cubicBezTo>
                  <a:cubicBezTo>
                    <a:pt x="3560" y="3939"/>
                    <a:pt x="3572" y="3891"/>
                    <a:pt x="3584" y="3843"/>
                  </a:cubicBezTo>
                  <a:close/>
                  <a:moveTo>
                    <a:pt x="9478" y="3974"/>
                  </a:moveTo>
                  <a:cubicBezTo>
                    <a:pt x="9835" y="4141"/>
                    <a:pt x="10145" y="4391"/>
                    <a:pt x="10418" y="4713"/>
                  </a:cubicBezTo>
                  <a:cubicBezTo>
                    <a:pt x="10228" y="4998"/>
                    <a:pt x="9966" y="5260"/>
                    <a:pt x="9704" y="5451"/>
                  </a:cubicBezTo>
                  <a:cubicBezTo>
                    <a:pt x="9597" y="5332"/>
                    <a:pt x="9478" y="5248"/>
                    <a:pt x="9347" y="5153"/>
                  </a:cubicBezTo>
                  <a:cubicBezTo>
                    <a:pt x="9228" y="5094"/>
                    <a:pt x="9097" y="5022"/>
                    <a:pt x="8918" y="4963"/>
                  </a:cubicBezTo>
                  <a:lnTo>
                    <a:pt x="9406" y="4939"/>
                  </a:lnTo>
                  <a:cubicBezTo>
                    <a:pt x="9490" y="4939"/>
                    <a:pt x="9573" y="4844"/>
                    <a:pt x="9549" y="4760"/>
                  </a:cubicBezTo>
                  <a:cubicBezTo>
                    <a:pt x="9549" y="4672"/>
                    <a:pt x="9478" y="4604"/>
                    <a:pt x="9391" y="4604"/>
                  </a:cubicBezTo>
                  <a:cubicBezTo>
                    <a:pt x="9385" y="4604"/>
                    <a:pt x="9378" y="4605"/>
                    <a:pt x="9371" y="4605"/>
                  </a:cubicBezTo>
                  <a:lnTo>
                    <a:pt x="8656" y="4665"/>
                  </a:lnTo>
                  <a:cubicBezTo>
                    <a:pt x="8871" y="4546"/>
                    <a:pt x="9061" y="4427"/>
                    <a:pt x="9192" y="4308"/>
                  </a:cubicBezTo>
                  <a:cubicBezTo>
                    <a:pt x="9299" y="4201"/>
                    <a:pt x="9394" y="4105"/>
                    <a:pt x="9478" y="3974"/>
                  </a:cubicBezTo>
                  <a:close/>
                  <a:moveTo>
                    <a:pt x="4245" y="304"/>
                  </a:moveTo>
                  <a:cubicBezTo>
                    <a:pt x="4475" y="304"/>
                    <a:pt x="4701" y="348"/>
                    <a:pt x="4906" y="438"/>
                  </a:cubicBezTo>
                  <a:cubicBezTo>
                    <a:pt x="5299" y="605"/>
                    <a:pt x="5561" y="903"/>
                    <a:pt x="5704" y="1260"/>
                  </a:cubicBezTo>
                  <a:cubicBezTo>
                    <a:pt x="5787" y="1522"/>
                    <a:pt x="5835" y="1867"/>
                    <a:pt x="5799" y="2284"/>
                  </a:cubicBezTo>
                  <a:cubicBezTo>
                    <a:pt x="5537" y="2819"/>
                    <a:pt x="5370" y="3367"/>
                    <a:pt x="5287" y="3665"/>
                  </a:cubicBezTo>
                  <a:cubicBezTo>
                    <a:pt x="5251" y="3760"/>
                    <a:pt x="5311" y="3843"/>
                    <a:pt x="5406" y="3879"/>
                  </a:cubicBezTo>
                  <a:cubicBezTo>
                    <a:pt x="5418" y="3883"/>
                    <a:pt x="5431" y="3884"/>
                    <a:pt x="5444" y="3884"/>
                  </a:cubicBezTo>
                  <a:cubicBezTo>
                    <a:pt x="5516" y="3884"/>
                    <a:pt x="5588" y="3831"/>
                    <a:pt x="5608" y="3760"/>
                  </a:cubicBezTo>
                  <a:cubicBezTo>
                    <a:pt x="5894" y="2748"/>
                    <a:pt x="6311" y="1926"/>
                    <a:pt x="6727" y="1534"/>
                  </a:cubicBezTo>
                  <a:cubicBezTo>
                    <a:pt x="6972" y="1309"/>
                    <a:pt x="7286" y="1190"/>
                    <a:pt x="7633" y="1190"/>
                  </a:cubicBezTo>
                  <a:cubicBezTo>
                    <a:pt x="7691" y="1190"/>
                    <a:pt x="7751" y="1193"/>
                    <a:pt x="7811" y="1200"/>
                  </a:cubicBezTo>
                  <a:cubicBezTo>
                    <a:pt x="8228" y="1236"/>
                    <a:pt x="8632" y="1450"/>
                    <a:pt x="8930" y="1772"/>
                  </a:cubicBezTo>
                  <a:cubicBezTo>
                    <a:pt x="9228" y="2105"/>
                    <a:pt x="9394" y="2522"/>
                    <a:pt x="9394" y="2939"/>
                  </a:cubicBezTo>
                  <a:cubicBezTo>
                    <a:pt x="9394" y="3355"/>
                    <a:pt x="9228" y="3724"/>
                    <a:pt x="8942" y="3974"/>
                  </a:cubicBezTo>
                  <a:cubicBezTo>
                    <a:pt x="8656" y="4236"/>
                    <a:pt x="8180" y="4474"/>
                    <a:pt x="7561" y="4653"/>
                  </a:cubicBezTo>
                  <a:lnTo>
                    <a:pt x="7549" y="4653"/>
                  </a:lnTo>
                  <a:cubicBezTo>
                    <a:pt x="7430" y="4641"/>
                    <a:pt x="7299" y="4635"/>
                    <a:pt x="7161" y="4635"/>
                  </a:cubicBezTo>
                  <a:cubicBezTo>
                    <a:pt x="7022" y="4635"/>
                    <a:pt x="6876" y="4641"/>
                    <a:pt x="6727" y="4653"/>
                  </a:cubicBezTo>
                  <a:cubicBezTo>
                    <a:pt x="6632" y="4653"/>
                    <a:pt x="6561" y="4724"/>
                    <a:pt x="6561" y="4808"/>
                  </a:cubicBezTo>
                  <a:cubicBezTo>
                    <a:pt x="6561" y="4903"/>
                    <a:pt x="6632" y="4974"/>
                    <a:pt x="6727" y="4974"/>
                  </a:cubicBezTo>
                  <a:cubicBezTo>
                    <a:pt x="6825" y="4971"/>
                    <a:pt x="6935" y="4968"/>
                    <a:pt x="7055" y="4968"/>
                  </a:cubicBezTo>
                  <a:cubicBezTo>
                    <a:pt x="7682" y="4968"/>
                    <a:pt x="8561" y="5039"/>
                    <a:pt x="9121" y="5379"/>
                  </a:cubicBezTo>
                  <a:cubicBezTo>
                    <a:pt x="9871" y="5856"/>
                    <a:pt x="10061" y="6844"/>
                    <a:pt x="9597" y="7630"/>
                  </a:cubicBezTo>
                  <a:cubicBezTo>
                    <a:pt x="9275" y="8174"/>
                    <a:pt x="8718" y="8485"/>
                    <a:pt x="8177" y="8485"/>
                  </a:cubicBezTo>
                  <a:cubicBezTo>
                    <a:pt x="7937" y="8485"/>
                    <a:pt x="7701" y="8424"/>
                    <a:pt x="7489" y="8296"/>
                  </a:cubicBezTo>
                  <a:cubicBezTo>
                    <a:pt x="6870" y="7939"/>
                    <a:pt x="6156" y="6975"/>
                    <a:pt x="5954" y="6487"/>
                  </a:cubicBezTo>
                  <a:cubicBezTo>
                    <a:pt x="5954" y="6463"/>
                    <a:pt x="5942" y="6463"/>
                    <a:pt x="5942" y="6451"/>
                  </a:cubicBezTo>
                  <a:cubicBezTo>
                    <a:pt x="5918" y="6356"/>
                    <a:pt x="5906" y="6284"/>
                    <a:pt x="5894" y="6213"/>
                  </a:cubicBezTo>
                  <a:cubicBezTo>
                    <a:pt x="5884" y="6132"/>
                    <a:pt x="5813" y="6077"/>
                    <a:pt x="5741" y="6077"/>
                  </a:cubicBezTo>
                  <a:cubicBezTo>
                    <a:pt x="5729" y="6077"/>
                    <a:pt x="5716" y="6078"/>
                    <a:pt x="5704" y="6082"/>
                  </a:cubicBezTo>
                  <a:cubicBezTo>
                    <a:pt x="5608" y="6094"/>
                    <a:pt x="5549" y="6189"/>
                    <a:pt x="5561" y="6272"/>
                  </a:cubicBezTo>
                  <a:cubicBezTo>
                    <a:pt x="5823" y="7463"/>
                    <a:pt x="5739" y="8475"/>
                    <a:pt x="5549" y="8951"/>
                  </a:cubicBezTo>
                  <a:cubicBezTo>
                    <a:pt x="5323" y="9499"/>
                    <a:pt x="4763" y="9844"/>
                    <a:pt x="4132" y="9844"/>
                  </a:cubicBezTo>
                  <a:cubicBezTo>
                    <a:pt x="3918" y="9844"/>
                    <a:pt x="3691" y="9797"/>
                    <a:pt x="3465" y="9713"/>
                  </a:cubicBezTo>
                  <a:cubicBezTo>
                    <a:pt x="2620" y="9368"/>
                    <a:pt x="2167" y="8487"/>
                    <a:pt x="2465" y="7737"/>
                  </a:cubicBezTo>
                  <a:cubicBezTo>
                    <a:pt x="2620" y="7356"/>
                    <a:pt x="2965" y="6927"/>
                    <a:pt x="3465" y="6463"/>
                  </a:cubicBezTo>
                  <a:cubicBezTo>
                    <a:pt x="3691" y="6379"/>
                    <a:pt x="3894" y="6272"/>
                    <a:pt x="4072" y="6165"/>
                  </a:cubicBezTo>
                  <a:cubicBezTo>
                    <a:pt x="4156" y="6129"/>
                    <a:pt x="4180" y="6034"/>
                    <a:pt x="4156" y="5951"/>
                  </a:cubicBezTo>
                  <a:cubicBezTo>
                    <a:pt x="4120" y="5888"/>
                    <a:pt x="4056" y="5859"/>
                    <a:pt x="3991" y="5859"/>
                  </a:cubicBezTo>
                  <a:cubicBezTo>
                    <a:pt x="3971" y="5859"/>
                    <a:pt x="3950" y="5862"/>
                    <a:pt x="3930" y="5867"/>
                  </a:cubicBezTo>
                  <a:cubicBezTo>
                    <a:pt x="3136" y="6291"/>
                    <a:pt x="2413" y="6517"/>
                    <a:pt x="1867" y="6517"/>
                  </a:cubicBezTo>
                  <a:cubicBezTo>
                    <a:pt x="1815" y="6517"/>
                    <a:pt x="1764" y="6515"/>
                    <a:pt x="1715" y="6510"/>
                  </a:cubicBezTo>
                  <a:cubicBezTo>
                    <a:pt x="1322" y="6475"/>
                    <a:pt x="965" y="6284"/>
                    <a:pt x="715" y="5963"/>
                  </a:cubicBezTo>
                  <a:cubicBezTo>
                    <a:pt x="465" y="5629"/>
                    <a:pt x="322" y="5201"/>
                    <a:pt x="370" y="4748"/>
                  </a:cubicBezTo>
                  <a:cubicBezTo>
                    <a:pt x="439" y="3885"/>
                    <a:pt x="1086" y="3222"/>
                    <a:pt x="1839" y="3222"/>
                  </a:cubicBezTo>
                  <a:cubicBezTo>
                    <a:pt x="1865" y="3222"/>
                    <a:pt x="1891" y="3223"/>
                    <a:pt x="1917" y="3224"/>
                  </a:cubicBezTo>
                  <a:cubicBezTo>
                    <a:pt x="1894" y="3248"/>
                    <a:pt x="1858" y="3296"/>
                    <a:pt x="1846" y="3343"/>
                  </a:cubicBezTo>
                  <a:cubicBezTo>
                    <a:pt x="1786" y="3462"/>
                    <a:pt x="1774" y="3605"/>
                    <a:pt x="1810" y="3736"/>
                  </a:cubicBezTo>
                  <a:cubicBezTo>
                    <a:pt x="1858" y="3879"/>
                    <a:pt x="1953" y="3974"/>
                    <a:pt x="2084" y="4034"/>
                  </a:cubicBezTo>
                  <a:cubicBezTo>
                    <a:pt x="2155" y="4070"/>
                    <a:pt x="2227" y="4093"/>
                    <a:pt x="2310" y="4093"/>
                  </a:cubicBezTo>
                  <a:cubicBezTo>
                    <a:pt x="2370" y="4093"/>
                    <a:pt x="2429" y="4082"/>
                    <a:pt x="2465" y="4070"/>
                  </a:cubicBezTo>
                  <a:cubicBezTo>
                    <a:pt x="2513" y="4058"/>
                    <a:pt x="2560" y="4022"/>
                    <a:pt x="2608" y="3998"/>
                  </a:cubicBezTo>
                  <a:cubicBezTo>
                    <a:pt x="2644" y="4082"/>
                    <a:pt x="2739" y="4153"/>
                    <a:pt x="2822" y="4201"/>
                  </a:cubicBezTo>
                  <a:cubicBezTo>
                    <a:pt x="2906" y="4236"/>
                    <a:pt x="2977" y="4260"/>
                    <a:pt x="3048" y="4260"/>
                  </a:cubicBezTo>
                  <a:cubicBezTo>
                    <a:pt x="3084" y="4260"/>
                    <a:pt x="3120" y="4260"/>
                    <a:pt x="3156" y="4248"/>
                  </a:cubicBezTo>
                  <a:lnTo>
                    <a:pt x="4692" y="4951"/>
                  </a:lnTo>
                  <a:lnTo>
                    <a:pt x="2406" y="4974"/>
                  </a:lnTo>
                  <a:cubicBezTo>
                    <a:pt x="2322" y="4974"/>
                    <a:pt x="2251" y="5046"/>
                    <a:pt x="2251" y="5141"/>
                  </a:cubicBezTo>
                  <a:cubicBezTo>
                    <a:pt x="2251" y="5225"/>
                    <a:pt x="2322" y="5308"/>
                    <a:pt x="2406" y="5308"/>
                  </a:cubicBezTo>
                  <a:lnTo>
                    <a:pt x="5049" y="5260"/>
                  </a:lnTo>
                  <a:lnTo>
                    <a:pt x="4275" y="7772"/>
                  </a:lnTo>
                  <a:lnTo>
                    <a:pt x="4275" y="7820"/>
                  </a:lnTo>
                  <a:cubicBezTo>
                    <a:pt x="4275" y="7892"/>
                    <a:pt x="4311" y="7951"/>
                    <a:pt x="4394" y="7963"/>
                  </a:cubicBezTo>
                  <a:lnTo>
                    <a:pt x="4430" y="7963"/>
                  </a:lnTo>
                  <a:cubicBezTo>
                    <a:pt x="4513" y="7963"/>
                    <a:pt x="4572" y="7927"/>
                    <a:pt x="4584" y="7844"/>
                  </a:cubicBezTo>
                  <a:lnTo>
                    <a:pt x="5358" y="5332"/>
                  </a:lnTo>
                  <a:lnTo>
                    <a:pt x="6668" y="6260"/>
                  </a:lnTo>
                  <a:cubicBezTo>
                    <a:pt x="6692" y="6272"/>
                    <a:pt x="6727" y="6284"/>
                    <a:pt x="6751" y="6284"/>
                  </a:cubicBezTo>
                  <a:cubicBezTo>
                    <a:pt x="6799" y="6284"/>
                    <a:pt x="6858" y="6260"/>
                    <a:pt x="6894" y="6213"/>
                  </a:cubicBezTo>
                  <a:cubicBezTo>
                    <a:pt x="6930" y="6141"/>
                    <a:pt x="6918" y="6034"/>
                    <a:pt x="6847" y="5987"/>
                  </a:cubicBezTo>
                  <a:lnTo>
                    <a:pt x="5537" y="5070"/>
                  </a:lnTo>
                  <a:lnTo>
                    <a:pt x="7644" y="3486"/>
                  </a:lnTo>
                  <a:cubicBezTo>
                    <a:pt x="7692" y="3462"/>
                    <a:pt x="7704" y="3415"/>
                    <a:pt x="7704" y="3355"/>
                  </a:cubicBezTo>
                  <a:cubicBezTo>
                    <a:pt x="7704" y="3331"/>
                    <a:pt x="7692" y="3284"/>
                    <a:pt x="7680" y="3248"/>
                  </a:cubicBezTo>
                  <a:cubicBezTo>
                    <a:pt x="7646" y="3208"/>
                    <a:pt x="7597" y="3186"/>
                    <a:pt x="7550" y="3186"/>
                  </a:cubicBezTo>
                  <a:cubicBezTo>
                    <a:pt x="7514" y="3186"/>
                    <a:pt x="7479" y="3199"/>
                    <a:pt x="7454" y="3224"/>
                  </a:cubicBezTo>
                  <a:lnTo>
                    <a:pt x="5346" y="4796"/>
                  </a:lnTo>
                  <a:lnTo>
                    <a:pt x="4775" y="3141"/>
                  </a:lnTo>
                  <a:cubicBezTo>
                    <a:pt x="4756" y="3077"/>
                    <a:pt x="4696" y="3034"/>
                    <a:pt x="4631" y="3034"/>
                  </a:cubicBezTo>
                  <a:cubicBezTo>
                    <a:pt x="4611" y="3034"/>
                    <a:pt x="4592" y="3037"/>
                    <a:pt x="4572" y="3046"/>
                  </a:cubicBezTo>
                  <a:cubicBezTo>
                    <a:pt x="4477" y="3069"/>
                    <a:pt x="4430" y="3165"/>
                    <a:pt x="4465" y="3248"/>
                  </a:cubicBezTo>
                  <a:lnTo>
                    <a:pt x="4882" y="4486"/>
                  </a:lnTo>
                  <a:lnTo>
                    <a:pt x="3298" y="3189"/>
                  </a:lnTo>
                  <a:cubicBezTo>
                    <a:pt x="3358" y="3069"/>
                    <a:pt x="3382" y="2927"/>
                    <a:pt x="3334" y="2784"/>
                  </a:cubicBezTo>
                  <a:cubicBezTo>
                    <a:pt x="3258" y="2575"/>
                    <a:pt x="3053" y="2434"/>
                    <a:pt x="2841" y="2434"/>
                  </a:cubicBezTo>
                  <a:cubicBezTo>
                    <a:pt x="2787" y="2434"/>
                    <a:pt x="2732" y="2443"/>
                    <a:pt x="2679" y="2462"/>
                  </a:cubicBezTo>
                  <a:cubicBezTo>
                    <a:pt x="2667" y="2462"/>
                    <a:pt x="2644" y="2474"/>
                    <a:pt x="2632" y="2474"/>
                  </a:cubicBezTo>
                  <a:cubicBezTo>
                    <a:pt x="2608" y="2415"/>
                    <a:pt x="2584" y="2367"/>
                    <a:pt x="2572" y="2331"/>
                  </a:cubicBezTo>
                  <a:cubicBezTo>
                    <a:pt x="2453" y="1950"/>
                    <a:pt x="2489" y="1557"/>
                    <a:pt x="2691" y="1200"/>
                  </a:cubicBezTo>
                  <a:cubicBezTo>
                    <a:pt x="2906" y="819"/>
                    <a:pt x="3239" y="545"/>
                    <a:pt x="3656" y="402"/>
                  </a:cubicBezTo>
                  <a:cubicBezTo>
                    <a:pt x="3848" y="337"/>
                    <a:pt x="4048" y="304"/>
                    <a:pt x="4245" y="304"/>
                  </a:cubicBezTo>
                  <a:close/>
                  <a:moveTo>
                    <a:pt x="6323" y="7677"/>
                  </a:moveTo>
                  <a:lnTo>
                    <a:pt x="6323" y="7677"/>
                  </a:lnTo>
                  <a:cubicBezTo>
                    <a:pt x="6620" y="8046"/>
                    <a:pt x="6978" y="8392"/>
                    <a:pt x="7311" y="8582"/>
                  </a:cubicBezTo>
                  <a:cubicBezTo>
                    <a:pt x="7501" y="8701"/>
                    <a:pt x="7704" y="8773"/>
                    <a:pt x="7930" y="8808"/>
                  </a:cubicBezTo>
                  <a:cubicBezTo>
                    <a:pt x="7930" y="9368"/>
                    <a:pt x="7704" y="9951"/>
                    <a:pt x="7263" y="10547"/>
                  </a:cubicBezTo>
                  <a:cubicBezTo>
                    <a:pt x="6454" y="10428"/>
                    <a:pt x="5787" y="9951"/>
                    <a:pt x="5442" y="9666"/>
                  </a:cubicBezTo>
                  <a:cubicBezTo>
                    <a:pt x="5608" y="9499"/>
                    <a:pt x="5739" y="9308"/>
                    <a:pt x="5846" y="9082"/>
                  </a:cubicBezTo>
                  <a:cubicBezTo>
                    <a:pt x="5965" y="8773"/>
                    <a:pt x="6037" y="8356"/>
                    <a:pt x="6037" y="7856"/>
                  </a:cubicBezTo>
                  <a:lnTo>
                    <a:pt x="6525" y="9308"/>
                  </a:lnTo>
                  <a:cubicBezTo>
                    <a:pt x="6561" y="9380"/>
                    <a:pt x="6620" y="9416"/>
                    <a:pt x="6680" y="9416"/>
                  </a:cubicBezTo>
                  <a:cubicBezTo>
                    <a:pt x="6692" y="9416"/>
                    <a:pt x="6716" y="9416"/>
                    <a:pt x="6739" y="9404"/>
                  </a:cubicBezTo>
                  <a:cubicBezTo>
                    <a:pt x="6823" y="9368"/>
                    <a:pt x="6870" y="9285"/>
                    <a:pt x="6847" y="9189"/>
                  </a:cubicBezTo>
                  <a:lnTo>
                    <a:pt x="6323" y="7677"/>
                  </a:lnTo>
                  <a:close/>
                  <a:moveTo>
                    <a:pt x="2096" y="8606"/>
                  </a:moveTo>
                  <a:cubicBezTo>
                    <a:pt x="2191" y="8987"/>
                    <a:pt x="2394" y="9332"/>
                    <a:pt x="2691" y="9618"/>
                  </a:cubicBezTo>
                  <a:lnTo>
                    <a:pt x="2572" y="9797"/>
                  </a:lnTo>
                  <a:cubicBezTo>
                    <a:pt x="2525" y="9880"/>
                    <a:pt x="2548" y="9975"/>
                    <a:pt x="2620" y="10023"/>
                  </a:cubicBezTo>
                  <a:cubicBezTo>
                    <a:pt x="2644" y="10035"/>
                    <a:pt x="2679" y="10058"/>
                    <a:pt x="2703" y="10058"/>
                  </a:cubicBezTo>
                  <a:cubicBezTo>
                    <a:pt x="2763" y="10058"/>
                    <a:pt x="2810" y="10023"/>
                    <a:pt x="2846" y="9975"/>
                  </a:cubicBezTo>
                  <a:lnTo>
                    <a:pt x="2941" y="9820"/>
                  </a:lnTo>
                  <a:cubicBezTo>
                    <a:pt x="3060" y="9892"/>
                    <a:pt x="3203" y="9963"/>
                    <a:pt x="3334" y="10023"/>
                  </a:cubicBezTo>
                  <a:cubicBezTo>
                    <a:pt x="3513" y="10094"/>
                    <a:pt x="3703" y="10142"/>
                    <a:pt x="3882" y="10154"/>
                  </a:cubicBezTo>
                  <a:cubicBezTo>
                    <a:pt x="3406" y="10570"/>
                    <a:pt x="2751" y="10832"/>
                    <a:pt x="2084" y="10856"/>
                  </a:cubicBezTo>
                  <a:cubicBezTo>
                    <a:pt x="1798" y="10118"/>
                    <a:pt x="1810" y="9308"/>
                    <a:pt x="2096" y="8606"/>
                  </a:cubicBezTo>
                  <a:close/>
                  <a:moveTo>
                    <a:pt x="4287" y="0"/>
                  </a:moveTo>
                  <a:cubicBezTo>
                    <a:pt x="4050" y="0"/>
                    <a:pt x="3812" y="39"/>
                    <a:pt x="3584" y="117"/>
                  </a:cubicBezTo>
                  <a:cubicBezTo>
                    <a:pt x="3096" y="272"/>
                    <a:pt x="2679" y="617"/>
                    <a:pt x="2441" y="1045"/>
                  </a:cubicBezTo>
                  <a:cubicBezTo>
                    <a:pt x="2191" y="1498"/>
                    <a:pt x="2144" y="1986"/>
                    <a:pt x="2286" y="2450"/>
                  </a:cubicBezTo>
                  <a:cubicBezTo>
                    <a:pt x="2322" y="2534"/>
                    <a:pt x="2370" y="2629"/>
                    <a:pt x="2406" y="2724"/>
                  </a:cubicBezTo>
                  <a:cubicBezTo>
                    <a:pt x="2406" y="2724"/>
                    <a:pt x="2406" y="2748"/>
                    <a:pt x="2394" y="2748"/>
                  </a:cubicBezTo>
                  <a:cubicBezTo>
                    <a:pt x="2358" y="2808"/>
                    <a:pt x="2346" y="2867"/>
                    <a:pt x="2346" y="2927"/>
                  </a:cubicBezTo>
                  <a:cubicBezTo>
                    <a:pt x="2227" y="2891"/>
                    <a:pt x="2108" y="2879"/>
                    <a:pt x="1989" y="2867"/>
                  </a:cubicBezTo>
                  <a:cubicBezTo>
                    <a:pt x="1949" y="2864"/>
                    <a:pt x="1909" y="2863"/>
                    <a:pt x="1869" y="2863"/>
                  </a:cubicBezTo>
                  <a:cubicBezTo>
                    <a:pt x="941" y="2863"/>
                    <a:pt x="128" y="3650"/>
                    <a:pt x="48" y="4701"/>
                  </a:cubicBezTo>
                  <a:cubicBezTo>
                    <a:pt x="0" y="5213"/>
                    <a:pt x="143" y="5725"/>
                    <a:pt x="465" y="6129"/>
                  </a:cubicBezTo>
                  <a:cubicBezTo>
                    <a:pt x="774" y="6522"/>
                    <a:pt x="1203" y="6760"/>
                    <a:pt x="1691" y="6808"/>
                  </a:cubicBezTo>
                  <a:lnTo>
                    <a:pt x="1858" y="6808"/>
                  </a:lnTo>
                  <a:cubicBezTo>
                    <a:pt x="2144" y="6808"/>
                    <a:pt x="2453" y="6749"/>
                    <a:pt x="2751" y="6677"/>
                  </a:cubicBezTo>
                  <a:lnTo>
                    <a:pt x="2751" y="6677"/>
                  </a:lnTo>
                  <a:cubicBezTo>
                    <a:pt x="2513" y="6939"/>
                    <a:pt x="2286" y="7260"/>
                    <a:pt x="2155" y="7570"/>
                  </a:cubicBezTo>
                  <a:cubicBezTo>
                    <a:pt x="2108" y="7677"/>
                    <a:pt x="2084" y="7796"/>
                    <a:pt x="2060" y="7892"/>
                  </a:cubicBezTo>
                  <a:cubicBezTo>
                    <a:pt x="1453" y="8820"/>
                    <a:pt x="1370" y="9999"/>
                    <a:pt x="1810" y="11035"/>
                  </a:cubicBezTo>
                  <a:cubicBezTo>
                    <a:pt x="1846" y="11094"/>
                    <a:pt x="1905" y="11142"/>
                    <a:pt x="1965" y="11142"/>
                  </a:cubicBezTo>
                  <a:cubicBezTo>
                    <a:pt x="2882" y="11130"/>
                    <a:pt x="3763" y="10749"/>
                    <a:pt x="4370" y="10118"/>
                  </a:cubicBezTo>
                  <a:cubicBezTo>
                    <a:pt x="4668" y="10082"/>
                    <a:pt x="4953" y="9975"/>
                    <a:pt x="5192" y="9832"/>
                  </a:cubicBezTo>
                  <a:cubicBezTo>
                    <a:pt x="5549" y="10142"/>
                    <a:pt x="6335" y="10725"/>
                    <a:pt x="7323" y="10844"/>
                  </a:cubicBezTo>
                  <a:lnTo>
                    <a:pt x="7335" y="10844"/>
                  </a:lnTo>
                  <a:cubicBezTo>
                    <a:pt x="7382" y="10844"/>
                    <a:pt x="7442" y="10809"/>
                    <a:pt x="7466" y="10785"/>
                  </a:cubicBezTo>
                  <a:cubicBezTo>
                    <a:pt x="7990" y="10118"/>
                    <a:pt x="8251" y="9439"/>
                    <a:pt x="8275" y="8773"/>
                  </a:cubicBezTo>
                  <a:cubicBezTo>
                    <a:pt x="8894" y="8749"/>
                    <a:pt x="9525" y="8368"/>
                    <a:pt x="9883" y="7761"/>
                  </a:cubicBezTo>
                  <a:cubicBezTo>
                    <a:pt x="10276" y="7082"/>
                    <a:pt x="10264" y="6272"/>
                    <a:pt x="9906" y="5689"/>
                  </a:cubicBezTo>
                  <a:cubicBezTo>
                    <a:pt x="10252" y="5439"/>
                    <a:pt x="10537" y="5117"/>
                    <a:pt x="10752" y="4724"/>
                  </a:cubicBezTo>
                  <a:cubicBezTo>
                    <a:pt x="10776" y="4701"/>
                    <a:pt x="10776" y="4617"/>
                    <a:pt x="10728" y="4582"/>
                  </a:cubicBezTo>
                  <a:cubicBezTo>
                    <a:pt x="10430" y="4189"/>
                    <a:pt x="10049" y="3891"/>
                    <a:pt x="9609" y="3689"/>
                  </a:cubicBezTo>
                  <a:cubicBezTo>
                    <a:pt x="9704" y="3474"/>
                    <a:pt x="9752" y="3248"/>
                    <a:pt x="9752" y="2998"/>
                  </a:cubicBezTo>
                  <a:cubicBezTo>
                    <a:pt x="9752" y="2498"/>
                    <a:pt x="9549" y="1998"/>
                    <a:pt x="9192" y="1617"/>
                  </a:cubicBezTo>
                  <a:cubicBezTo>
                    <a:pt x="8835" y="1224"/>
                    <a:pt x="8382" y="974"/>
                    <a:pt x="7870" y="926"/>
                  </a:cubicBezTo>
                  <a:cubicBezTo>
                    <a:pt x="7803" y="918"/>
                    <a:pt x="7736" y="914"/>
                    <a:pt x="7670" y="914"/>
                  </a:cubicBezTo>
                  <a:cubicBezTo>
                    <a:pt x="7244" y="914"/>
                    <a:pt x="6846" y="1075"/>
                    <a:pt x="6537" y="1343"/>
                  </a:cubicBezTo>
                  <a:cubicBezTo>
                    <a:pt x="6394" y="1462"/>
                    <a:pt x="6263" y="1617"/>
                    <a:pt x="6156" y="1772"/>
                  </a:cubicBezTo>
                  <a:cubicBezTo>
                    <a:pt x="6144" y="1557"/>
                    <a:pt x="6096" y="1367"/>
                    <a:pt x="6037" y="1176"/>
                  </a:cubicBezTo>
                  <a:cubicBezTo>
                    <a:pt x="5882" y="724"/>
                    <a:pt x="5537" y="367"/>
                    <a:pt x="5073" y="152"/>
                  </a:cubicBezTo>
                  <a:cubicBezTo>
                    <a:pt x="4825" y="51"/>
                    <a:pt x="4557" y="0"/>
                    <a:pt x="428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pic>
        <p:nvPicPr>
          <p:cNvPr id="437" name="Google Shape;437;p11"/>
          <p:cNvPicPr preferRelativeResize="0"/>
          <p:nvPr/>
        </p:nvPicPr>
        <p:blipFill rotWithShape="1">
          <a:blip r:embed="rId3">
            <a:alphaModFix/>
          </a:blip>
          <a:srcRect l="25199" r="26057" b="24339"/>
          <a:stretch/>
        </p:blipFill>
        <p:spPr>
          <a:xfrm flipH="1">
            <a:off x="99200" y="780050"/>
            <a:ext cx="2557350" cy="3969800"/>
          </a:xfrm>
          <a:prstGeom prst="rect">
            <a:avLst/>
          </a:prstGeom>
          <a:noFill/>
          <a:ln>
            <a:noFill/>
          </a:ln>
        </p:spPr>
      </p:pic>
      <p:pic>
        <p:nvPicPr>
          <p:cNvPr id="438" name="Google Shape;438;p11" title="IMG_2931.jpeg"/>
          <p:cNvPicPr preferRelativeResize="0"/>
          <p:nvPr/>
        </p:nvPicPr>
        <p:blipFill rotWithShape="1">
          <a:blip r:embed="rId4">
            <a:alphaModFix/>
          </a:blip>
          <a:srcRect t="27520"/>
          <a:stretch/>
        </p:blipFill>
        <p:spPr>
          <a:xfrm>
            <a:off x="7064105" y="568738"/>
            <a:ext cx="1887099" cy="1545236"/>
          </a:xfrm>
          <a:prstGeom prst="rect">
            <a:avLst/>
          </a:prstGeom>
          <a:noFill/>
          <a:ln w="19050" cap="flat" cmpd="sng">
            <a:solidFill>
              <a:schemeClr val="accent5"/>
            </a:solidFill>
            <a:prstDash val="solid"/>
            <a:round/>
            <a:headEnd type="none" w="sm" len="sm"/>
            <a:tailEnd type="none" w="sm" len="sm"/>
          </a:ln>
        </p:spPr>
      </p:pic>
      <p:pic>
        <p:nvPicPr>
          <p:cNvPr id="439" name="Google Shape;439;p11" title="Brownies Haiku Grocery 3_9.jpg"/>
          <p:cNvPicPr preferRelativeResize="0"/>
          <p:nvPr/>
        </p:nvPicPr>
        <p:blipFill rotWithShape="1">
          <a:blip r:embed="rId5">
            <a:alphaModFix/>
          </a:blip>
          <a:srcRect b="16970"/>
          <a:stretch/>
        </p:blipFill>
        <p:spPr>
          <a:xfrm>
            <a:off x="7034443" y="2213889"/>
            <a:ext cx="1887099" cy="1354443"/>
          </a:xfrm>
          <a:prstGeom prst="rect">
            <a:avLst/>
          </a:prstGeom>
          <a:noFill/>
          <a:ln w="19050" cap="flat" cmpd="sng">
            <a:solidFill>
              <a:schemeClr val="accent4"/>
            </a:solidFill>
            <a:prstDash val="solid"/>
            <a:round/>
            <a:headEnd type="none" w="sm" len="sm"/>
            <a:tailEnd type="none" w="sm" len="sm"/>
          </a:ln>
        </p:spPr>
      </p:pic>
      <p:pic>
        <p:nvPicPr>
          <p:cNvPr id="440" name="Google Shape;440;p11" title="1.png"/>
          <p:cNvPicPr preferRelativeResize="0"/>
          <p:nvPr/>
        </p:nvPicPr>
        <p:blipFill rotWithShape="1">
          <a:blip r:embed="rId6">
            <a:alphaModFix/>
          </a:blip>
          <a:srcRect/>
          <a:stretch/>
        </p:blipFill>
        <p:spPr>
          <a:xfrm>
            <a:off x="7384455" y="3710608"/>
            <a:ext cx="1046320" cy="1354450"/>
          </a:xfrm>
          <a:prstGeom prst="rect">
            <a:avLst/>
          </a:prstGeom>
          <a:noFill/>
          <a:ln w="19050" cap="flat" cmpd="sng">
            <a:solidFill>
              <a:schemeClr val="dk2"/>
            </a:solidFill>
            <a:prstDash val="solid"/>
            <a:round/>
            <a:headEnd type="none" w="sm" len="sm"/>
            <a:tailEnd type="none" w="sm" len="sm"/>
          </a:ln>
        </p:spPr>
      </p:pic>
      <p:pic>
        <p:nvPicPr>
          <p:cNvPr id="441" name="Google Shape;441;p11" title="IMG_7920.jpeg"/>
          <p:cNvPicPr preferRelativeResize="0"/>
          <p:nvPr/>
        </p:nvPicPr>
        <p:blipFill rotWithShape="1">
          <a:blip r:embed="rId7">
            <a:alphaModFix/>
          </a:blip>
          <a:srcRect l="9902"/>
          <a:stretch/>
        </p:blipFill>
        <p:spPr>
          <a:xfrm>
            <a:off x="2301673" y="2042102"/>
            <a:ext cx="1158692" cy="1596859"/>
          </a:xfrm>
          <a:prstGeom prst="rect">
            <a:avLst/>
          </a:prstGeom>
          <a:noFill/>
          <a:ln w="19050" cap="flat" cmpd="sng">
            <a:solidFill>
              <a:schemeClr val="accent4"/>
            </a:solidFill>
            <a:prstDash val="solid"/>
            <a:round/>
            <a:headEnd type="none" w="sm" len="sm"/>
            <a:tailEnd type="none" w="sm" len="sm"/>
          </a:ln>
        </p:spPr>
      </p:pic>
      <p:pic>
        <p:nvPicPr>
          <p:cNvPr id="442" name="Google Shape;442;p11" title="IMG_4949.jpeg"/>
          <p:cNvPicPr preferRelativeResize="0"/>
          <p:nvPr/>
        </p:nvPicPr>
        <p:blipFill rotWithShape="1">
          <a:blip r:embed="rId8">
            <a:alphaModFix/>
          </a:blip>
          <a:srcRect b="18032"/>
          <a:stretch/>
        </p:blipFill>
        <p:spPr>
          <a:xfrm>
            <a:off x="1975104" y="3761593"/>
            <a:ext cx="1577029" cy="1339490"/>
          </a:xfrm>
          <a:prstGeom prst="rect">
            <a:avLst/>
          </a:prstGeom>
          <a:noFill/>
          <a:ln w="9525" cap="flat" cmpd="sng">
            <a:solidFill>
              <a:schemeClr val="accent3"/>
            </a:solidFill>
            <a:prstDash val="solid"/>
            <a:round/>
            <a:headEnd type="none" w="sm" len="sm"/>
            <a:tailEnd type="none" w="sm" len="sm"/>
          </a:ln>
        </p:spPr>
      </p:pic>
      <p:sp>
        <p:nvSpPr>
          <p:cNvPr id="443" name="Google Shape;443;p11"/>
          <p:cNvSpPr txBox="1"/>
          <p:nvPr/>
        </p:nvSpPr>
        <p:spPr>
          <a:xfrm>
            <a:off x="3989300" y="3851451"/>
            <a:ext cx="2688600" cy="1354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700"/>
              <a:buFont typeface="Arial"/>
              <a:buNone/>
            </a:pPr>
            <a:r>
              <a:rPr lang="en" sz="1700" b="1" i="0" u="none" strike="noStrike" cap="none">
                <a:solidFill>
                  <a:schemeClr val="dk1"/>
                </a:solidFill>
                <a:latin typeface="Cormorant Unicase"/>
                <a:ea typeface="Cormorant Unicase"/>
                <a:cs typeface="Cormorant Unicase"/>
                <a:sym typeface="Cormorant Unicase"/>
              </a:rPr>
              <a:t>Voice &amp; Choice In PBL</a:t>
            </a:r>
            <a:endParaRPr sz="1700" b="1" i="0" u="none" strike="noStrike" cap="none">
              <a:solidFill>
                <a:schemeClr val="dk1"/>
              </a:solidFill>
              <a:latin typeface="Cormorant Unicase"/>
              <a:ea typeface="Cormorant Unicase"/>
              <a:cs typeface="Cormorant Unicase"/>
              <a:sym typeface="Cormorant Unicase"/>
            </a:endParaRPr>
          </a:p>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chemeClr val="dk1"/>
                </a:solidFill>
                <a:latin typeface="Karla"/>
                <a:ea typeface="Karla"/>
                <a:cs typeface="Karla"/>
                <a:sym typeface="Karla"/>
              </a:rPr>
              <a:t>Annual second grade Food Drive to give back to our community</a:t>
            </a:r>
            <a:r>
              <a:rPr lang="en" sz="1800" b="1" i="0" u="none" strike="noStrike" cap="none">
                <a:solidFill>
                  <a:schemeClr val="dk1"/>
                </a:solidFill>
                <a:latin typeface="Cormorant Unicase"/>
                <a:ea typeface="Cormorant Unicase"/>
                <a:cs typeface="Cormorant Unicase"/>
                <a:sym typeface="Cormorant Unicase"/>
              </a:rPr>
              <a:t> </a:t>
            </a:r>
            <a:endParaRPr sz="1400" b="0" i="0" u="none" strike="noStrike" cap="none">
              <a:solidFill>
                <a:schemeClr val="dk1"/>
              </a:solidFill>
              <a:latin typeface="Karla"/>
              <a:ea typeface="Karla"/>
              <a:cs typeface="Karla"/>
              <a:sym typeface="Karla"/>
            </a:endParaRPr>
          </a:p>
        </p:txBody>
      </p:sp>
      <p:grpSp>
        <p:nvGrpSpPr>
          <p:cNvPr id="444" name="Google Shape;444;p11"/>
          <p:cNvGrpSpPr/>
          <p:nvPr/>
        </p:nvGrpSpPr>
        <p:grpSpPr>
          <a:xfrm>
            <a:off x="3607557" y="4027775"/>
            <a:ext cx="297184" cy="367296"/>
            <a:chOff x="6926637" y="2886738"/>
            <a:chExt cx="297184" cy="367296"/>
          </a:xfrm>
        </p:grpSpPr>
        <p:sp>
          <p:nvSpPr>
            <p:cNvPr id="445" name="Google Shape;445;p11"/>
            <p:cNvSpPr/>
            <p:nvPr/>
          </p:nvSpPr>
          <p:spPr>
            <a:xfrm>
              <a:off x="7006637" y="2961202"/>
              <a:ext cx="106720" cy="100064"/>
            </a:xfrm>
            <a:custGeom>
              <a:avLst/>
              <a:gdLst/>
              <a:ahLst/>
              <a:cxnLst/>
              <a:rect l="l" t="t" r="r" b="b"/>
              <a:pathLst>
                <a:path w="3335" h="3127" extrusionOk="0">
                  <a:moveTo>
                    <a:pt x="2155" y="1"/>
                  </a:moveTo>
                  <a:cubicBezTo>
                    <a:pt x="1646" y="1"/>
                    <a:pt x="1141" y="200"/>
                    <a:pt x="762" y="578"/>
                  </a:cubicBezTo>
                  <a:cubicBezTo>
                    <a:pt x="108" y="1233"/>
                    <a:pt x="0" y="2281"/>
                    <a:pt x="512" y="3055"/>
                  </a:cubicBezTo>
                  <a:cubicBezTo>
                    <a:pt x="536" y="3091"/>
                    <a:pt x="596" y="3126"/>
                    <a:pt x="643" y="3126"/>
                  </a:cubicBezTo>
                  <a:cubicBezTo>
                    <a:pt x="667" y="3126"/>
                    <a:pt x="703" y="3114"/>
                    <a:pt x="727" y="3091"/>
                  </a:cubicBezTo>
                  <a:cubicBezTo>
                    <a:pt x="810" y="3055"/>
                    <a:pt x="834" y="2948"/>
                    <a:pt x="774" y="2852"/>
                  </a:cubicBezTo>
                  <a:cubicBezTo>
                    <a:pt x="346" y="2221"/>
                    <a:pt x="429" y="1352"/>
                    <a:pt x="989" y="805"/>
                  </a:cubicBezTo>
                  <a:cubicBezTo>
                    <a:pt x="1306" y="488"/>
                    <a:pt x="1726" y="322"/>
                    <a:pt x="2149" y="322"/>
                  </a:cubicBezTo>
                  <a:cubicBezTo>
                    <a:pt x="2457" y="322"/>
                    <a:pt x="2766" y="410"/>
                    <a:pt x="3036" y="590"/>
                  </a:cubicBezTo>
                  <a:cubicBezTo>
                    <a:pt x="3065" y="609"/>
                    <a:pt x="3099" y="619"/>
                    <a:pt x="3134" y="619"/>
                  </a:cubicBezTo>
                  <a:cubicBezTo>
                    <a:pt x="3186" y="619"/>
                    <a:pt x="3239" y="597"/>
                    <a:pt x="3275" y="555"/>
                  </a:cubicBezTo>
                  <a:cubicBezTo>
                    <a:pt x="3334" y="471"/>
                    <a:pt x="3310" y="376"/>
                    <a:pt x="3227" y="328"/>
                  </a:cubicBezTo>
                  <a:cubicBezTo>
                    <a:pt x="2900" y="107"/>
                    <a:pt x="2527" y="1"/>
                    <a:pt x="215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6" name="Google Shape;446;p11"/>
            <p:cNvSpPr/>
            <p:nvPr/>
          </p:nvSpPr>
          <p:spPr>
            <a:xfrm>
              <a:off x="7037485" y="2986738"/>
              <a:ext cx="106720" cy="100800"/>
            </a:xfrm>
            <a:custGeom>
              <a:avLst/>
              <a:gdLst/>
              <a:ahLst/>
              <a:cxnLst/>
              <a:rect l="l" t="t" r="r" b="b"/>
              <a:pathLst>
                <a:path w="3335" h="3150" extrusionOk="0">
                  <a:moveTo>
                    <a:pt x="2689" y="0"/>
                  </a:moveTo>
                  <a:cubicBezTo>
                    <a:pt x="2658" y="0"/>
                    <a:pt x="2626" y="10"/>
                    <a:pt x="2596" y="30"/>
                  </a:cubicBezTo>
                  <a:cubicBezTo>
                    <a:pt x="2525" y="78"/>
                    <a:pt x="2489" y="185"/>
                    <a:pt x="2549" y="269"/>
                  </a:cubicBezTo>
                  <a:cubicBezTo>
                    <a:pt x="2977" y="911"/>
                    <a:pt x="2894" y="1781"/>
                    <a:pt x="2346" y="2328"/>
                  </a:cubicBezTo>
                  <a:cubicBezTo>
                    <a:pt x="2025" y="2643"/>
                    <a:pt x="1605" y="2808"/>
                    <a:pt x="1183" y="2808"/>
                  </a:cubicBezTo>
                  <a:cubicBezTo>
                    <a:pt x="872" y="2808"/>
                    <a:pt x="560" y="2718"/>
                    <a:pt x="287" y="2531"/>
                  </a:cubicBezTo>
                  <a:cubicBezTo>
                    <a:pt x="261" y="2518"/>
                    <a:pt x="231" y="2511"/>
                    <a:pt x="200" y="2511"/>
                  </a:cubicBezTo>
                  <a:cubicBezTo>
                    <a:pt x="144" y="2511"/>
                    <a:pt x="87" y="2533"/>
                    <a:pt x="48" y="2578"/>
                  </a:cubicBezTo>
                  <a:cubicBezTo>
                    <a:pt x="1" y="2650"/>
                    <a:pt x="25" y="2757"/>
                    <a:pt x="96" y="2816"/>
                  </a:cubicBezTo>
                  <a:cubicBezTo>
                    <a:pt x="418" y="3043"/>
                    <a:pt x="799" y="3150"/>
                    <a:pt x="1180" y="3150"/>
                  </a:cubicBezTo>
                  <a:cubicBezTo>
                    <a:pt x="1691" y="3150"/>
                    <a:pt x="2192" y="2947"/>
                    <a:pt x="2584" y="2566"/>
                  </a:cubicBezTo>
                  <a:cubicBezTo>
                    <a:pt x="3239" y="1888"/>
                    <a:pt x="3335" y="852"/>
                    <a:pt x="2834" y="78"/>
                  </a:cubicBezTo>
                  <a:cubicBezTo>
                    <a:pt x="2804" y="32"/>
                    <a:pt x="2748" y="0"/>
                    <a:pt x="268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7" name="Google Shape;447;p11"/>
            <p:cNvSpPr/>
            <p:nvPr/>
          </p:nvSpPr>
          <p:spPr>
            <a:xfrm>
              <a:off x="6926637" y="2886738"/>
              <a:ext cx="297184" cy="367296"/>
            </a:xfrm>
            <a:custGeom>
              <a:avLst/>
              <a:gdLst/>
              <a:ahLst/>
              <a:cxnLst/>
              <a:rect l="l" t="t" r="r" b="b"/>
              <a:pathLst>
                <a:path w="9287" h="11478" extrusionOk="0">
                  <a:moveTo>
                    <a:pt x="4644" y="441"/>
                  </a:moveTo>
                  <a:cubicBezTo>
                    <a:pt x="4822" y="691"/>
                    <a:pt x="5108" y="1191"/>
                    <a:pt x="4989" y="1631"/>
                  </a:cubicBezTo>
                  <a:cubicBezTo>
                    <a:pt x="4882" y="1608"/>
                    <a:pt x="4763" y="1608"/>
                    <a:pt x="4644" y="1608"/>
                  </a:cubicBezTo>
                  <a:cubicBezTo>
                    <a:pt x="4524" y="1608"/>
                    <a:pt x="4417" y="1608"/>
                    <a:pt x="4298" y="1631"/>
                  </a:cubicBezTo>
                  <a:cubicBezTo>
                    <a:pt x="4179" y="1191"/>
                    <a:pt x="4465" y="691"/>
                    <a:pt x="4644" y="441"/>
                  </a:cubicBezTo>
                  <a:close/>
                  <a:moveTo>
                    <a:pt x="3167" y="738"/>
                  </a:moveTo>
                  <a:lnTo>
                    <a:pt x="3167" y="738"/>
                  </a:lnTo>
                  <a:cubicBezTo>
                    <a:pt x="3441" y="893"/>
                    <a:pt x="3905" y="1250"/>
                    <a:pt x="3941" y="1703"/>
                  </a:cubicBezTo>
                  <a:cubicBezTo>
                    <a:pt x="3727" y="1762"/>
                    <a:pt x="3512" y="1846"/>
                    <a:pt x="3322" y="1965"/>
                  </a:cubicBezTo>
                  <a:cubicBezTo>
                    <a:pt x="3036" y="1608"/>
                    <a:pt x="3108" y="1036"/>
                    <a:pt x="3167" y="738"/>
                  </a:cubicBezTo>
                  <a:close/>
                  <a:moveTo>
                    <a:pt x="6120" y="738"/>
                  </a:moveTo>
                  <a:lnTo>
                    <a:pt x="6120" y="738"/>
                  </a:lnTo>
                  <a:cubicBezTo>
                    <a:pt x="6179" y="1048"/>
                    <a:pt x="6251" y="1608"/>
                    <a:pt x="5965" y="1965"/>
                  </a:cubicBezTo>
                  <a:cubicBezTo>
                    <a:pt x="5775" y="1846"/>
                    <a:pt x="5572" y="1774"/>
                    <a:pt x="5346" y="1703"/>
                  </a:cubicBezTo>
                  <a:cubicBezTo>
                    <a:pt x="5406" y="1250"/>
                    <a:pt x="5870" y="893"/>
                    <a:pt x="6120" y="738"/>
                  </a:cubicBezTo>
                  <a:close/>
                  <a:moveTo>
                    <a:pt x="1917" y="1572"/>
                  </a:moveTo>
                  <a:lnTo>
                    <a:pt x="1917" y="1572"/>
                  </a:lnTo>
                  <a:cubicBezTo>
                    <a:pt x="2024" y="1584"/>
                    <a:pt x="2155" y="1608"/>
                    <a:pt x="2310" y="1667"/>
                  </a:cubicBezTo>
                  <a:cubicBezTo>
                    <a:pt x="2548" y="1762"/>
                    <a:pt x="2858" y="1905"/>
                    <a:pt x="3012" y="2179"/>
                  </a:cubicBezTo>
                  <a:cubicBezTo>
                    <a:pt x="2834" y="2310"/>
                    <a:pt x="2667" y="2477"/>
                    <a:pt x="2536" y="2655"/>
                  </a:cubicBezTo>
                  <a:cubicBezTo>
                    <a:pt x="2143" y="2441"/>
                    <a:pt x="1977" y="1881"/>
                    <a:pt x="1917" y="1572"/>
                  </a:cubicBezTo>
                  <a:close/>
                  <a:moveTo>
                    <a:pt x="7382" y="1572"/>
                  </a:moveTo>
                  <a:cubicBezTo>
                    <a:pt x="7370" y="1667"/>
                    <a:pt x="7334" y="1810"/>
                    <a:pt x="7275" y="1953"/>
                  </a:cubicBezTo>
                  <a:cubicBezTo>
                    <a:pt x="7191" y="2191"/>
                    <a:pt x="7037" y="2501"/>
                    <a:pt x="6775" y="2655"/>
                  </a:cubicBezTo>
                  <a:cubicBezTo>
                    <a:pt x="6632" y="2477"/>
                    <a:pt x="6477" y="2310"/>
                    <a:pt x="6298" y="2179"/>
                  </a:cubicBezTo>
                  <a:cubicBezTo>
                    <a:pt x="6501" y="1774"/>
                    <a:pt x="7072" y="1631"/>
                    <a:pt x="7382" y="1572"/>
                  </a:cubicBezTo>
                  <a:close/>
                  <a:moveTo>
                    <a:pt x="1642" y="2755"/>
                  </a:moveTo>
                  <a:cubicBezTo>
                    <a:pt x="1872" y="2755"/>
                    <a:pt x="2131" y="2801"/>
                    <a:pt x="2322" y="2953"/>
                  </a:cubicBezTo>
                  <a:cubicBezTo>
                    <a:pt x="2203" y="3144"/>
                    <a:pt x="2131" y="3358"/>
                    <a:pt x="2060" y="3572"/>
                  </a:cubicBezTo>
                  <a:cubicBezTo>
                    <a:pt x="1607" y="3548"/>
                    <a:pt x="1250" y="3084"/>
                    <a:pt x="1084" y="2822"/>
                  </a:cubicBezTo>
                  <a:cubicBezTo>
                    <a:pt x="1191" y="2786"/>
                    <a:pt x="1322" y="2774"/>
                    <a:pt x="1476" y="2763"/>
                  </a:cubicBezTo>
                  <a:cubicBezTo>
                    <a:pt x="1529" y="2758"/>
                    <a:pt x="1585" y="2755"/>
                    <a:pt x="1642" y="2755"/>
                  </a:cubicBezTo>
                  <a:close/>
                  <a:moveTo>
                    <a:pt x="7670" y="2763"/>
                  </a:moveTo>
                  <a:cubicBezTo>
                    <a:pt x="7877" y="2763"/>
                    <a:pt x="8075" y="2795"/>
                    <a:pt x="8215" y="2822"/>
                  </a:cubicBezTo>
                  <a:cubicBezTo>
                    <a:pt x="8156" y="2905"/>
                    <a:pt x="8084" y="3013"/>
                    <a:pt x="7977" y="3132"/>
                  </a:cubicBezTo>
                  <a:cubicBezTo>
                    <a:pt x="7799" y="3322"/>
                    <a:pt x="7549" y="3560"/>
                    <a:pt x="7239" y="3596"/>
                  </a:cubicBezTo>
                  <a:cubicBezTo>
                    <a:pt x="7180" y="3370"/>
                    <a:pt x="7084" y="3155"/>
                    <a:pt x="6965" y="2965"/>
                  </a:cubicBezTo>
                  <a:cubicBezTo>
                    <a:pt x="7160" y="2809"/>
                    <a:pt x="7422" y="2763"/>
                    <a:pt x="7670" y="2763"/>
                  </a:cubicBezTo>
                  <a:close/>
                  <a:moveTo>
                    <a:pt x="7544" y="3920"/>
                  </a:moveTo>
                  <a:cubicBezTo>
                    <a:pt x="7912" y="3920"/>
                    <a:pt x="8297" y="4139"/>
                    <a:pt x="8513" y="4287"/>
                  </a:cubicBezTo>
                  <a:cubicBezTo>
                    <a:pt x="8430" y="4346"/>
                    <a:pt x="8311" y="4417"/>
                    <a:pt x="8168" y="4477"/>
                  </a:cubicBezTo>
                  <a:cubicBezTo>
                    <a:pt x="7983" y="4569"/>
                    <a:pt x="7748" y="4655"/>
                    <a:pt x="7512" y="4655"/>
                  </a:cubicBezTo>
                  <a:cubicBezTo>
                    <a:pt x="7445" y="4655"/>
                    <a:pt x="7377" y="4648"/>
                    <a:pt x="7311" y="4632"/>
                  </a:cubicBezTo>
                  <a:cubicBezTo>
                    <a:pt x="7322" y="4525"/>
                    <a:pt x="7322" y="4406"/>
                    <a:pt x="7322" y="4287"/>
                  </a:cubicBezTo>
                  <a:cubicBezTo>
                    <a:pt x="7322" y="4167"/>
                    <a:pt x="7322" y="4072"/>
                    <a:pt x="7311" y="3953"/>
                  </a:cubicBezTo>
                  <a:cubicBezTo>
                    <a:pt x="7386" y="3930"/>
                    <a:pt x="7465" y="3920"/>
                    <a:pt x="7544" y="3920"/>
                  </a:cubicBezTo>
                  <a:close/>
                  <a:moveTo>
                    <a:pt x="1744" y="3920"/>
                  </a:moveTo>
                  <a:cubicBezTo>
                    <a:pt x="1823" y="3920"/>
                    <a:pt x="1901" y="3930"/>
                    <a:pt x="1977" y="3953"/>
                  </a:cubicBezTo>
                  <a:cubicBezTo>
                    <a:pt x="1965" y="4048"/>
                    <a:pt x="1965" y="4167"/>
                    <a:pt x="1965" y="4287"/>
                  </a:cubicBezTo>
                  <a:cubicBezTo>
                    <a:pt x="1965" y="4406"/>
                    <a:pt x="1965" y="4513"/>
                    <a:pt x="1977" y="4632"/>
                  </a:cubicBezTo>
                  <a:cubicBezTo>
                    <a:pt x="1903" y="4654"/>
                    <a:pt x="1827" y="4664"/>
                    <a:pt x="1751" y="4664"/>
                  </a:cubicBezTo>
                  <a:cubicBezTo>
                    <a:pt x="1383" y="4664"/>
                    <a:pt x="1003" y="4434"/>
                    <a:pt x="786" y="4287"/>
                  </a:cubicBezTo>
                  <a:cubicBezTo>
                    <a:pt x="1002" y="4139"/>
                    <a:pt x="1379" y="3920"/>
                    <a:pt x="1744" y="3920"/>
                  </a:cubicBezTo>
                  <a:close/>
                  <a:moveTo>
                    <a:pt x="7251" y="5001"/>
                  </a:moveTo>
                  <a:cubicBezTo>
                    <a:pt x="7680" y="5049"/>
                    <a:pt x="8037" y="5513"/>
                    <a:pt x="8215" y="5763"/>
                  </a:cubicBezTo>
                  <a:cubicBezTo>
                    <a:pt x="8108" y="5799"/>
                    <a:pt x="7977" y="5811"/>
                    <a:pt x="7834" y="5822"/>
                  </a:cubicBezTo>
                  <a:cubicBezTo>
                    <a:pt x="7790" y="5824"/>
                    <a:pt x="7743" y="5826"/>
                    <a:pt x="7695" y="5826"/>
                  </a:cubicBezTo>
                  <a:cubicBezTo>
                    <a:pt x="7451" y="5826"/>
                    <a:pt x="7176" y="5791"/>
                    <a:pt x="6977" y="5632"/>
                  </a:cubicBezTo>
                  <a:cubicBezTo>
                    <a:pt x="7096" y="5441"/>
                    <a:pt x="7180" y="5227"/>
                    <a:pt x="7251" y="5001"/>
                  </a:cubicBezTo>
                  <a:close/>
                  <a:moveTo>
                    <a:pt x="2072" y="4989"/>
                  </a:moveTo>
                  <a:cubicBezTo>
                    <a:pt x="2131" y="5215"/>
                    <a:pt x="2215" y="5418"/>
                    <a:pt x="2334" y="5608"/>
                  </a:cubicBezTo>
                  <a:cubicBezTo>
                    <a:pt x="2127" y="5775"/>
                    <a:pt x="1853" y="5826"/>
                    <a:pt x="1600" y="5826"/>
                  </a:cubicBezTo>
                  <a:cubicBezTo>
                    <a:pt x="1401" y="5826"/>
                    <a:pt x="1214" y="5794"/>
                    <a:pt x="1084" y="5763"/>
                  </a:cubicBezTo>
                  <a:cubicBezTo>
                    <a:pt x="1143" y="5668"/>
                    <a:pt x="1226" y="5572"/>
                    <a:pt x="1322" y="5453"/>
                  </a:cubicBezTo>
                  <a:cubicBezTo>
                    <a:pt x="1500" y="5263"/>
                    <a:pt x="1762" y="5013"/>
                    <a:pt x="2072" y="4989"/>
                  </a:cubicBezTo>
                  <a:close/>
                  <a:moveTo>
                    <a:pt x="4644" y="1941"/>
                  </a:moveTo>
                  <a:cubicBezTo>
                    <a:pt x="5941" y="1941"/>
                    <a:pt x="6989" y="3001"/>
                    <a:pt x="6989" y="4287"/>
                  </a:cubicBezTo>
                  <a:cubicBezTo>
                    <a:pt x="6989" y="5584"/>
                    <a:pt x="5941" y="6644"/>
                    <a:pt x="4644" y="6644"/>
                  </a:cubicBezTo>
                  <a:cubicBezTo>
                    <a:pt x="3346" y="6644"/>
                    <a:pt x="2298" y="5584"/>
                    <a:pt x="2298" y="4287"/>
                  </a:cubicBezTo>
                  <a:cubicBezTo>
                    <a:pt x="2298" y="2989"/>
                    <a:pt x="3346" y="1941"/>
                    <a:pt x="4644" y="1941"/>
                  </a:cubicBezTo>
                  <a:close/>
                  <a:moveTo>
                    <a:pt x="2512" y="5941"/>
                  </a:moveTo>
                  <a:cubicBezTo>
                    <a:pt x="2655" y="6120"/>
                    <a:pt x="2810" y="6287"/>
                    <a:pt x="2989" y="6418"/>
                  </a:cubicBezTo>
                  <a:cubicBezTo>
                    <a:pt x="2798" y="6799"/>
                    <a:pt x="2238" y="6965"/>
                    <a:pt x="1917" y="7025"/>
                  </a:cubicBezTo>
                  <a:cubicBezTo>
                    <a:pt x="1929" y="6918"/>
                    <a:pt x="1965" y="6787"/>
                    <a:pt x="2012" y="6656"/>
                  </a:cubicBezTo>
                  <a:cubicBezTo>
                    <a:pt x="2096" y="6406"/>
                    <a:pt x="2250" y="6096"/>
                    <a:pt x="2512" y="5941"/>
                  </a:cubicBezTo>
                  <a:close/>
                  <a:moveTo>
                    <a:pt x="6763" y="5941"/>
                  </a:moveTo>
                  <a:cubicBezTo>
                    <a:pt x="7144" y="6156"/>
                    <a:pt x="7311" y="6715"/>
                    <a:pt x="7370" y="7025"/>
                  </a:cubicBezTo>
                  <a:cubicBezTo>
                    <a:pt x="7275" y="7001"/>
                    <a:pt x="7144" y="6965"/>
                    <a:pt x="7001" y="6930"/>
                  </a:cubicBezTo>
                  <a:cubicBezTo>
                    <a:pt x="6739" y="6834"/>
                    <a:pt x="6429" y="6692"/>
                    <a:pt x="6287" y="6418"/>
                  </a:cubicBezTo>
                  <a:cubicBezTo>
                    <a:pt x="6465" y="6287"/>
                    <a:pt x="6620" y="6120"/>
                    <a:pt x="6763" y="5941"/>
                  </a:cubicBezTo>
                  <a:close/>
                  <a:moveTo>
                    <a:pt x="3322" y="6632"/>
                  </a:moveTo>
                  <a:cubicBezTo>
                    <a:pt x="3512" y="6751"/>
                    <a:pt x="3727" y="6823"/>
                    <a:pt x="3941" y="6894"/>
                  </a:cubicBezTo>
                  <a:cubicBezTo>
                    <a:pt x="3905" y="7323"/>
                    <a:pt x="3441" y="7680"/>
                    <a:pt x="3167" y="7858"/>
                  </a:cubicBezTo>
                  <a:cubicBezTo>
                    <a:pt x="3108" y="7549"/>
                    <a:pt x="3036" y="6989"/>
                    <a:pt x="3322" y="6632"/>
                  </a:cubicBezTo>
                  <a:close/>
                  <a:moveTo>
                    <a:pt x="5965" y="6608"/>
                  </a:moveTo>
                  <a:cubicBezTo>
                    <a:pt x="6263" y="6965"/>
                    <a:pt x="6191" y="7549"/>
                    <a:pt x="6120" y="7858"/>
                  </a:cubicBezTo>
                  <a:cubicBezTo>
                    <a:pt x="6025" y="7799"/>
                    <a:pt x="5929" y="7727"/>
                    <a:pt x="5810" y="7620"/>
                  </a:cubicBezTo>
                  <a:cubicBezTo>
                    <a:pt x="5608" y="7442"/>
                    <a:pt x="5370" y="7192"/>
                    <a:pt x="5346" y="6882"/>
                  </a:cubicBezTo>
                  <a:cubicBezTo>
                    <a:pt x="5572" y="6823"/>
                    <a:pt x="5775" y="6727"/>
                    <a:pt x="5965" y="6608"/>
                  </a:cubicBezTo>
                  <a:close/>
                  <a:moveTo>
                    <a:pt x="4989" y="6954"/>
                  </a:moveTo>
                  <a:cubicBezTo>
                    <a:pt x="5120" y="7382"/>
                    <a:pt x="4822" y="7894"/>
                    <a:pt x="4644" y="8156"/>
                  </a:cubicBezTo>
                  <a:cubicBezTo>
                    <a:pt x="4584" y="8073"/>
                    <a:pt x="4513" y="7954"/>
                    <a:pt x="4453" y="7823"/>
                  </a:cubicBezTo>
                  <a:cubicBezTo>
                    <a:pt x="4334" y="7585"/>
                    <a:pt x="4227" y="7251"/>
                    <a:pt x="4298" y="6954"/>
                  </a:cubicBezTo>
                  <a:lnTo>
                    <a:pt x="4298" y="6954"/>
                  </a:lnTo>
                  <a:cubicBezTo>
                    <a:pt x="4405" y="6965"/>
                    <a:pt x="4524" y="6965"/>
                    <a:pt x="4644" y="6965"/>
                  </a:cubicBezTo>
                  <a:cubicBezTo>
                    <a:pt x="4763" y="6965"/>
                    <a:pt x="4870" y="6965"/>
                    <a:pt x="4989" y="6954"/>
                  </a:cubicBezTo>
                  <a:close/>
                  <a:moveTo>
                    <a:pt x="488" y="7787"/>
                  </a:moveTo>
                  <a:lnTo>
                    <a:pt x="488" y="7787"/>
                  </a:lnTo>
                  <a:cubicBezTo>
                    <a:pt x="1774" y="8132"/>
                    <a:pt x="2608" y="8728"/>
                    <a:pt x="3084" y="9204"/>
                  </a:cubicBezTo>
                  <a:cubicBezTo>
                    <a:pt x="3370" y="9490"/>
                    <a:pt x="3572" y="9751"/>
                    <a:pt x="3691" y="9930"/>
                  </a:cubicBezTo>
                  <a:cubicBezTo>
                    <a:pt x="2322" y="9668"/>
                    <a:pt x="1500" y="9049"/>
                    <a:pt x="1060" y="8573"/>
                  </a:cubicBezTo>
                  <a:cubicBezTo>
                    <a:pt x="774" y="8275"/>
                    <a:pt x="595" y="8001"/>
                    <a:pt x="488" y="7787"/>
                  </a:cubicBezTo>
                  <a:close/>
                  <a:moveTo>
                    <a:pt x="8811" y="7787"/>
                  </a:moveTo>
                  <a:lnTo>
                    <a:pt x="8811" y="7787"/>
                  </a:lnTo>
                  <a:cubicBezTo>
                    <a:pt x="8704" y="7989"/>
                    <a:pt x="8525" y="8275"/>
                    <a:pt x="8251" y="8573"/>
                  </a:cubicBezTo>
                  <a:cubicBezTo>
                    <a:pt x="7787" y="9049"/>
                    <a:pt x="6977" y="9668"/>
                    <a:pt x="5632" y="9930"/>
                  </a:cubicBezTo>
                  <a:cubicBezTo>
                    <a:pt x="5965" y="9394"/>
                    <a:pt x="6894" y="8299"/>
                    <a:pt x="8811" y="7787"/>
                  </a:cubicBezTo>
                  <a:close/>
                  <a:moveTo>
                    <a:pt x="4644" y="0"/>
                  </a:moveTo>
                  <a:cubicBezTo>
                    <a:pt x="4584" y="0"/>
                    <a:pt x="4548" y="24"/>
                    <a:pt x="4513" y="60"/>
                  </a:cubicBezTo>
                  <a:cubicBezTo>
                    <a:pt x="4477" y="96"/>
                    <a:pt x="4120" y="512"/>
                    <a:pt x="3989" y="1036"/>
                  </a:cubicBezTo>
                  <a:cubicBezTo>
                    <a:pt x="3655" y="596"/>
                    <a:pt x="3167" y="346"/>
                    <a:pt x="3143" y="334"/>
                  </a:cubicBezTo>
                  <a:cubicBezTo>
                    <a:pt x="3114" y="326"/>
                    <a:pt x="3085" y="315"/>
                    <a:pt x="3057" y="315"/>
                  </a:cubicBezTo>
                  <a:cubicBezTo>
                    <a:pt x="3038" y="315"/>
                    <a:pt x="3019" y="320"/>
                    <a:pt x="3000" y="334"/>
                  </a:cubicBezTo>
                  <a:cubicBezTo>
                    <a:pt x="2965" y="346"/>
                    <a:pt x="2929" y="393"/>
                    <a:pt x="2917" y="441"/>
                  </a:cubicBezTo>
                  <a:cubicBezTo>
                    <a:pt x="2905" y="465"/>
                    <a:pt x="2739" y="1000"/>
                    <a:pt x="2798" y="1536"/>
                  </a:cubicBezTo>
                  <a:cubicBezTo>
                    <a:pt x="2334" y="1274"/>
                    <a:pt x="1774" y="1227"/>
                    <a:pt x="1738" y="1227"/>
                  </a:cubicBezTo>
                  <a:cubicBezTo>
                    <a:pt x="1691" y="1227"/>
                    <a:pt x="1655" y="1239"/>
                    <a:pt x="1607" y="1274"/>
                  </a:cubicBezTo>
                  <a:cubicBezTo>
                    <a:pt x="1572" y="1298"/>
                    <a:pt x="1548" y="1358"/>
                    <a:pt x="1560" y="1405"/>
                  </a:cubicBezTo>
                  <a:cubicBezTo>
                    <a:pt x="1560" y="1429"/>
                    <a:pt x="1607" y="2001"/>
                    <a:pt x="1869" y="2465"/>
                  </a:cubicBezTo>
                  <a:cubicBezTo>
                    <a:pt x="1769" y="2449"/>
                    <a:pt x="1670" y="2443"/>
                    <a:pt x="1574" y="2443"/>
                  </a:cubicBezTo>
                  <a:cubicBezTo>
                    <a:pt x="1158" y="2443"/>
                    <a:pt x="813" y="2565"/>
                    <a:pt x="774" y="2584"/>
                  </a:cubicBezTo>
                  <a:cubicBezTo>
                    <a:pt x="726" y="2596"/>
                    <a:pt x="679" y="2620"/>
                    <a:pt x="667" y="2667"/>
                  </a:cubicBezTo>
                  <a:cubicBezTo>
                    <a:pt x="655" y="2715"/>
                    <a:pt x="655" y="2763"/>
                    <a:pt x="667" y="2798"/>
                  </a:cubicBezTo>
                  <a:cubicBezTo>
                    <a:pt x="679" y="2834"/>
                    <a:pt x="941" y="3322"/>
                    <a:pt x="1369" y="3655"/>
                  </a:cubicBezTo>
                  <a:cubicBezTo>
                    <a:pt x="845" y="3786"/>
                    <a:pt x="429" y="4156"/>
                    <a:pt x="405" y="4167"/>
                  </a:cubicBezTo>
                  <a:cubicBezTo>
                    <a:pt x="369" y="4203"/>
                    <a:pt x="345" y="4251"/>
                    <a:pt x="345" y="4310"/>
                  </a:cubicBezTo>
                  <a:cubicBezTo>
                    <a:pt x="345" y="4346"/>
                    <a:pt x="357" y="4394"/>
                    <a:pt x="405" y="4441"/>
                  </a:cubicBezTo>
                  <a:cubicBezTo>
                    <a:pt x="429" y="4465"/>
                    <a:pt x="845" y="4822"/>
                    <a:pt x="1369" y="4965"/>
                  </a:cubicBezTo>
                  <a:cubicBezTo>
                    <a:pt x="941" y="5287"/>
                    <a:pt x="679" y="5775"/>
                    <a:pt x="667" y="5811"/>
                  </a:cubicBezTo>
                  <a:cubicBezTo>
                    <a:pt x="655" y="5858"/>
                    <a:pt x="643" y="5894"/>
                    <a:pt x="667" y="5941"/>
                  </a:cubicBezTo>
                  <a:cubicBezTo>
                    <a:pt x="679" y="5989"/>
                    <a:pt x="726" y="6013"/>
                    <a:pt x="774" y="6037"/>
                  </a:cubicBezTo>
                  <a:cubicBezTo>
                    <a:pt x="798" y="6049"/>
                    <a:pt x="1179" y="6168"/>
                    <a:pt x="1607" y="6168"/>
                  </a:cubicBezTo>
                  <a:cubicBezTo>
                    <a:pt x="1691" y="6168"/>
                    <a:pt x="1786" y="6168"/>
                    <a:pt x="1869" y="6156"/>
                  </a:cubicBezTo>
                  <a:lnTo>
                    <a:pt x="1869" y="6156"/>
                  </a:lnTo>
                  <a:cubicBezTo>
                    <a:pt x="1607" y="6608"/>
                    <a:pt x="1560" y="7180"/>
                    <a:pt x="1560" y="7204"/>
                  </a:cubicBezTo>
                  <a:cubicBezTo>
                    <a:pt x="1560" y="7251"/>
                    <a:pt x="1572" y="7299"/>
                    <a:pt x="1607" y="7346"/>
                  </a:cubicBezTo>
                  <a:cubicBezTo>
                    <a:pt x="1631" y="7370"/>
                    <a:pt x="1679" y="7382"/>
                    <a:pt x="1726" y="7382"/>
                  </a:cubicBezTo>
                  <a:lnTo>
                    <a:pt x="1738" y="7382"/>
                  </a:lnTo>
                  <a:cubicBezTo>
                    <a:pt x="1774" y="7382"/>
                    <a:pt x="2334" y="7346"/>
                    <a:pt x="2798" y="7073"/>
                  </a:cubicBezTo>
                  <a:lnTo>
                    <a:pt x="2798" y="7073"/>
                  </a:lnTo>
                  <a:cubicBezTo>
                    <a:pt x="2727" y="7608"/>
                    <a:pt x="2905" y="8132"/>
                    <a:pt x="2917" y="8180"/>
                  </a:cubicBezTo>
                  <a:cubicBezTo>
                    <a:pt x="2929" y="8216"/>
                    <a:pt x="2965" y="8263"/>
                    <a:pt x="3000" y="8275"/>
                  </a:cubicBezTo>
                  <a:cubicBezTo>
                    <a:pt x="3024" y="8299"/>
                    <a:pt x="3048" y="8299"/>
                    <a:pt x="3060" y="8299"/>
                  </a:cubicBezTo>
                  <a:cubicBezTo>
                    <a:pt x="3096" y="8299"/>
                    <a:pt x="3108" y="8299"/>
                    <a:pt x="3143" y="8275"/>
                  </a:cubicBezTo>
                  <a:cubicBezTo>
                    <a:pt x="3167" y="8263"/>
                    <a:pt x="3655" y="8013"/>
                    <a:pt x="3989" y="7585"/>
                  </a:cubicBezTo>
                  <a:cubicBezTo>
                    <a:pt x="4108" y="8013"/>
                    <a:pt x="4370" y="8370"/>
                    <a:pt x="4477" y="8501"/>
                  </a:cubicBezTo>
                  <a:lnTo>
                    <a:pt x="4477" y="10466"/>
                  </a:lnTo>
                  <a:cubicBezTo>
                    <a:pt x="4334" y="10287"/>
                    <a:pt x="4179" y="10121"/>
                    <a:pt x="4132" y="10085"/>
                  </a:cubicBezTo>
                  <a:cubicBezTo>
                    <a:pt x="4072" y="9966"/>
                    <a:pt x="3834" y="9501"/>
                    <a:pt x="3322" y="8978"/>
                  </a:cubicBezTo>
                  <a:cubicBezTo>
                    <a:pt x="2762" y="8442"/>
                    <a:pt x="1786" y="7727"/>
                    <a:pt x="226" y="7382"/>
                  </a:cubicBezTo>
                  <a:cubicBezTo>
                    <a:pt x="212" y="7379"/>
                    <a:pt x="198" y="7378"/>
                    <a:pt x="184" y="7378"/>
                  </a:cubicBezTo>
                  <a:cubicBezTo>
                    <a:pt x="139" y="7378"/>
                    <a:pt x="96" y="7393"/>
                    <a:pt x="60" y="7430"/>
                  </a:cubicBezTo>
                  <a:cubicBezTo>
                    <a:pt x="12" y="7477"/>
                    <a:pt x="0" y="7537"/>
                    <a:pt x="24" y="7596"/>
                  </a:cubicBezTo>
                  <a:cubicBezTo>
                    <a:pt x="24" y="7620"/>
                    <a:pt x="202" y="8180"/>
                    <a:pt x="786" y="8799"/>
                  </a:cubicBezTo>
                  <a:cubicBezTo>
                    <a:pt x="1310" y="9347"/>
                    <a:pt x="2274" y="10061"/>
                    <a:pt x="3893" y="10323"/>
                  </a:cubicBezTo>
                  <a:cubicBezTo>
                    <a:pt x="4001" y="10442"/>
                    <a:pt x="4334" y="10799"/>
                    <a:pt x="4465" y="11014"/>
                  </a:cubicBezTo>
                  <a:lnTo>
                    <a:pt x="4465" y="11311"/>
                  </a:lnTo>
                  <a:cubicBezTo>
                    <a:pt x="4465" y="11406"/>
                    <a:pt x="4536" y="11478"/>
                    <a:pt x="4632" y="11478"/>
                  </a:cubicBezTo>
                  <a:cubicBezTo>
                    <a:pt x="4715" y="11478"/>
                    <a:pt x="4786" y="11406"/>
                    <a:pt x="4786" y="11311"/>
                  </a:cubicBezTo>
                  <a:lnTo>
                    <a:pt x="4786" y="11014"/>
                  </a:lnTo>
                  <a:cubicBezTo>
                    <a:pt x="4941" y="10799"/>
                    <a:pt x="5251" y="10442"/>
                    <a:pt x="5358" y="10323"/>
                  </a:cubicBezTo>
                  <a:cubicBezTo>
                    <a:pt x="6989" y="10061"/>
                    <a:pt x="7942" y="9347"/>
                    <a:pt x="8465" y="8799"/>
                  </a:cubicBezTo>
                  <a:cubicBezTo>
                    <a:pt x="9049" y="8192"/>
                    <a:pt x="9227" y="7620"/>
                    <a:pt x="9227" y="7596"/>
                  </a:cubicBezTo>
                  <a:cubicBezTo>
                    <a:pt x="9287" y="7537"/>
                    <a:pt x="9275" y="7477"/>
                    <a:pt x="9227" y="7430"/>
                  </a:cubicBezTo>
                  <a:cubicBezTo>
                    <a:pt x="9191" y="7393"/>
                    <a:pt x="9148" y="7378"/>
                    <a:pt x="9103" y="7378"/>
                  </a:cubicBezTo>
                  <a:cubicBezTo>
                    <a:pt x="9089" y="7378"/>
                    <a:pt x="9075" y="7379"/>
                    <a:pt x="9061" y="7382"/>
                  </a:cubicBezTo>
                  <a:cubicBezTo>
                    <a:pt x="7501" y="7716"/>
                    <a:pt x="6525" y="8430"/>
                    <a:pt x="5965" y="8978"/>
                  </a:cubicBezTo>
                  <a:cubicBezTo>
                    <a:pt x="5453" y="9501"/>
                    <a:pt x="5215" y="9966"/>
                    <a:pt x="5155" y="10085"/>
                  </a:cubicBezTo>
                  <a:cubicBezTo>
                    <a:pt x="5108" y="10144"/>
                    <a:pt x="4953" y="10287"/>
                    <a:pt x="4810" y="10466"/>
                  </a:cubicBezTo>
                  <a:lnTo>
                    <a:pt x="4810" y="8501"/>
                  </a:lnTo>
                  <a:cubicBezTo>
                    <a:pt x="4917" y="8370"/>
                    <a:pt x="5179" y="8013"/>
                    <a:pt x="5298" y="7585"/>
                  </a:cubicBezTo>
                  <a:cubicBezTo>
                    <a:pt x="5632" y="8013"/>
                    <a:pt x="6120" y="8263"/>
                    <a:pt x="6144" y="8275"/>
                  </a:cubicBezTo>
                  <a:cubicBezTo>
                    <a:pt x="6179" y="8299"/>
                    <a:pt x="6191" y="8299"/>
                    <a:pt x="6227" y="8299"/>
                  </a:cubicBezTo>
                  <a:cubicBezTo>
                    <a:pt x="6239" y="8299"/>
                    <a:pt x="6263" y="8299"/>
                    <a:pt x="6287" y="8275"/>
                  </a:cubicBezTo>
                  <a:cubicBezTo>
                    <a:pt x="6322" y="8263"/>
                    <a:pt x="6358" y="8216"/>
                    <a:pt x="6370" y="8180"/>
                  </a:cubicBezTo>
                  <a:cubicBezTo>
                    <a:pt x="6382" y="8144"/>
                    <a:pt x="6549" y="7608"/>
                    <a:pt x="6489" y="7073"/>
                  </a:cubicBezTo>
                  <a:lnTo>
                    <a:pt x="6489" y="7073"/>
                  </a:lnTo>
                  <a:cubicBezTo>
                    <a:pt x="6953" y="7346"/>
                    <a:pt x="7513" y="7382"/>
                    <a:pt x="7549" y="7382"/>
                  </a:cubicBezTo>
                  <a:lnTo>
                    <a:pt x="7561" y="7382"/>
                  </a:lnTo>
                  <a:cubicBezTo>
                    <a:pt x="7608" y="7382"/>
                    <a:pt x="7656" y="7370"/>
                    <a:pt x="7680" y="7346"/>
                  </a:cubicBezTo>
                  <a:cubicBezTo>
                    <a:pt x="7715" y="7311"/>
                    <a:pt x="7739" y="7251"/>
                    <a:pt x="7727" y="7204"/>
                  </a:cubicBezTo>
                  <a:cubicBezTo>
                    <a:pt x="7727" y="7180"/>
                    <a:pt x="7680" y="6608"/>
                    <a:pt x="7418" y="6156"/>
                  </a:cubicBezTo>
                  <a:lnTo>
                    <a:pt x="7418" y="6156"/>
                  </a:lnTo>
                  <a:cubicBezTo>
                    <a:pt x="7501" y="6168"/>
                    <a:pt x="7596" y="6168"/>
                    <a:pt x="7680" y="6168"/>
                  </a:cubicBezTo>
                  <a:cubicBezTo>
                    <a:pt x="8108" y="6168"/>
                    <a:pt x="8489" y="6049"/>
                    <a:pt x="8513" y="6037"/>
                  </a:cubicBezTo>
                  <a:cubicBezTo>
                    <a:pt x="8561" y="6013"/>
                    <a:pt x="8596" y="5989"/>
                    <a:pt x="8620" y="5941"/>
                  </a:cubicBezTo>
                  <a:cubicBezTo>
                    <a:pt x="8632" y="5894"/>
                    <a:pt x="8632" y="5858"/>
                    <a:pt x="8620" y="5811"/>
                  </a:cubicBezTo>
                  <a:cubicBezTo>
                    <a:pt x="8608" y="5775"/>
                    <a:pt x="8346" y="5287"/>
                    <a:pt x="7918" y="4965"/>
                  </a:cubicBezTo>
                  <a:cubicBezTo>
                    <a:pt x="8442" y="4822"/>
                    <a:pt x="8858" y="4453"/>
                    <a:pt x="8882" y="4441"/>
                  </a:cubicBezTo>
                  <a:cubicBezTo>
                    <a:pt x="8918" y="4406"/>
                    <a:pt x="8942" y="4370"/>
                    <a:pt x="8942" y="4310"/>
                  </a:cubicBezTo>
                  <a:cubicBezTo>
                    <a:pt x="8942" y="4263"/>
                    <a:pt x="8930" y="4215"/>
                    <a:pt x="8882" y="4167"/>
                  </a:cubicBezTo>
                  <a:cubicBezTo>
                    <a:pt x="8858" y="4144"/>
                    <a:pt x="8442" y="3786"/>
                    <a:pt x="7918" y="3655"/>
                  </a:cubicBezTo>
                  <a:cubicBezTo>
                    <a:pt x="8346" y="3322"/>
                    <a:pt x="8596" y="2834"/>
                    <a:pt x="8620" y="2798"/>
                  </a:cubicBezTo>
                  <a:cubicBezTo>
                    <a:pt x="8632" y="2763"/>
                    <a:pt x="8644" y="2715"/>
                    <a:pt x="8620" y="2667"/>
                  </a:cubicBezTo>
                  <a:cubicBezTo>
                    <a:pt x="8608" y="2620"/>
                    <a:pt x="8561" y="2596"/>
                    <a:pt x="8513" y="2584"/>
                  </a:cubicBezTo>
                  <a:cubicBezTo>
                    <a:pt x="8483" y="2564"/>
                    <a:pt x="8108" y="2451"/>
                    <a:pt x="7664" y="2451"/>
                  </a:cubicBezTo>
                  <a:cubicBezTo>
                    <a:pt x="7580" y="2451"/>
                    <a:pt x="7493" y="2455"/>
                    <a:pt x="7406" y="2465"/>
                  </a:cubicBezTo>
                  <a:cubicBezTo>
                    <a:pt x="7680" y="2001"/>
                    <a:pt x="7727" y="1429"/>
                    <a:pt x="7727" y="1405"/>
                  </a:cubicBezTo>
                  <a:cubicBezTo>
                    <a:pt x="7727" y="1358"/>
                    <a:pt x="7703" y="1310"/>
                    <a:pt x="7680" y="1274"/>
                  </a:cubicBezTo>
                  <a:cubicBezTo>
                    <a:pt x="7650" y="1245"/>
                    <a:pt x="7605" y="1224"/>
                    <a:pt x="7570" y="1224"/>
                  </a:cubicBezTo>
                  <a:cubicBezTo>
                    <a:pt x="7562" y="1224"/>
                    <a:pt x="7555" y="1225"/>
                    <a:pt x="7549" y="1227"/>
                  </a:cubicBezTo>
                  <a:cubicBezTo>
                    <a:pt x="7513" y="1227"/>
                    <a:pt x="6953" y="1274"/>
                    <a:pt x="6489" y="1536"/>
                  </a:cubicBezTo>
                  <a:cubicBezTo>
                    <a:pt x="6560" y="1000"/>
                    <a:pt x="6382" y="477"/>
                    <a:pt x="6370" y="441"/>
                  </a:cubicBezTo>
                  <a:cubicBezTo>
                    <a:pt x="6358" y="393"/>
                    <a:pt x="6322" y="346"/>
                    <a:pt x="6287" y="334"/>
                  </a:cubicBezTo>
                  <a:cubicBezTo>
                    <a:pt x="6263" y="328"/>
                    <a:pt x="6239" y="325"/>
                    <a:pt x="6215" y="325"/>
                  </a:cubicBezTo>
                  <a:cubicBezTo>
                    <a:pt x="6191" y="325"/>
                    <a:pt x="6168" y="328"/>
                    <a:pt x="6144" y="334"/>
                  </a:cubicBezTo>
                  <a:cubicBezTo>
                    <a:pt x="6120" y="346"/>
                    <a:pt x="5620" y="596"/>
                    <a:pt x="5298" y="1036"/>
                  </a:cubicBezTo>
                  <a:cubicBezTo>
                    <a:pt x="5167" y="512"/>
                    <a:pt x="4786" y="96"/>
                    <a:pt x="4774" y="60"/>
                  </a:cubicBezTo>
                  <a:cubicBezTo>
                    <a:pt x="4751" y="36"/>
                    <a:pt x="4703" y="0"/>
                    <a:pt x="464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448" name="Google Shape;448;p11"/>
          <p:cNvSpPr txBox="1"/>
          <p:nvPr/>
        </p:nvSpPr>
        <p:spPr>
          <a:xfrm>
            <a:off x="1825206" y="891349"/>
            <a:ext cx="5238899" cy="12141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chemeClr val="accent3"/>
              </a:buClr>
              <a:buSzPts val="1400"/>
              <a:buFont typeface="Karla"/>
              <a:buNone/>
            </a:pPr>
            <a:r>
              <a:rPr lang="en" sz="1400" b="0" i="0" u="none" strike="noStrike" cap="none">
                <a:solidFill>
                  <a:schemeClr val="dk1"/>
                </a:solidFill>
                <a:latin typeface="Karla"/>
                <a:ea typeface="Karla"/>
                <a:cs typeface="Karla"/>
                <a:sym typeface="Karla"/>
              </a:rPr>
              <a:t>All teachers were invited to share additional examples of Haiku students living the 8 Conditions. The following slides reflect those contributions.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52"/>
        <p:cNvGrpSpPr/>
        <p:nvPr/>
      </p:nvGrpSpPr>
      <p:grpSpPr>
        <a:xfrm>
          <a:off x="0" y="0"/>
          <a:ext cx="0" cy="0"/>
          <a:chOff x="0" y="0"/>
          <a:chExt cx="0" cy="0"/>
        </a:xfrm>
      </p:grpSpPr>
      <p:sp>
        <p:nvSpPr>
          <p:cNvPr id="453" name="Google Shape;453;p12"/>
          <p:cNvSpPr txBox="1">
            <a:spLocks noGrp="1"/>
          </p:cNvSpPr>
          <p:nvPr>
            <p:ph type="title"/>
          </p:nvPr>
        </p:nvSpPr>
        <p:spPr>
          <a:xfrm>
            <a:off x="948600" y="268427"/>
            <a:ext cx="77040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3300"/>
              <a:buNone/>
            </a:pPr>
            <a:r>
              <a:rPr lang="en"/>
              <a:t>Belonging and</a:t>
            </a:r>
            <a:br>
              <a:rPr lang="en"/>
            </a:br>
            <a:r>
              <a:rPr lang="en"/>
              <a:t>Fun &amp; Excitement</a:t>
            </a:r>
            <a:endParaRPr/>
          </a:p>
        </p:txBody>
      </p:sp>
      <p:sp>
        <p:nvSpPr>
          <p:cNvPr id="454" name="Google Shape;454;p12"/>
          <p:cNvSpPr txBox="1">
            <a:spLocks noGrp="1"/>
          </p:cNvSpPr>
          <p:nvPr>
            <p:ph type="subTitle" idx="1"/>
          </p:nvPr>
        </p:nvSpPr>
        <p:spPr>
          <a:xfrm>
            <a:off x="713300" y="1874530"/>
            <a:ext cx="2334300" cy="11298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400"/>
              <a:buNone/>
            </a:pPr>
            <a:r>
              <a:rPr lang="en"/>
              <a:t>Students keep our campus clean and take responsibility for trash pick up at recess</a:t>
            </a:r>
            <a:endParaRPr/>
          </a:p>
        </p:txBody>
      </p:sp>
      <p:sp>
        <p:nvSpPr>
          <p:cNvPr id="455" name="Google Shape;455;p12"/>
          <p:cNvSpPr txBox="1">
            <a:spLocks noGrp="1"/>
          </p:cNvSpPr>
          <p:nvPr>
            <p:ph type="subTitle" idx="2"/>
          </p:nvPr>
        </p:nvSpPr>
        <p:spPr>
          <a:xfrm>
            <a:off x="3545825" y="1874529"/>
            <a:ext cx="2334300" cy="11298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400"/>
              <a:buNone/>
            </a:pPr>
            <a:r>
              <a:rPr lang="en"/>
              <a:t>Students sign up quarterly to take part in Ms. Frost’s creative writing club </a:t>
            </a:r>
            <a:endParaRPr/>
          </a:p>
        </p:txBody>
      </p:sp>
      <p:sp>
        <p:nvSpPr>
          <p:cNvPr id="456" name="Google Shape;456;p12"/>
          <p:cNvSpPr txBox="1">
            <a:spLocks noGrp="1"/>
          </p:cNvSpPr>
          <p:nvPr>
            <p:ph type="subTitle" idx="3"/>
          </p:nvPr>
        </p:nvSpPr>
        <p:spPr>
          <a:xfrm>
            <a:off x="713300" y="3547876"/>
            <a:ext cx="2334300" cy="8019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400"/>
              <a:buNone/>
            </a:pPr>
            <a:r>
              <a:rPr lang="en"/>
              <a:t>We have 70 Girl Scouts in our Troop, most who attend our school</a:t>
            </a:r>
            <a:endParaRPr/>
          </a:p>
        </p:txBody>
      </p:sp>
      <p:sp>
        <p:nvSpPr>
          <p:cNvPr id="457" name="Google Shape;457;p12"/>
          <p:cNvSpPr txBox="1">
            <a:spLocks noGrp="1"/>
          </p:cNvSpPr>
          <p:nvPr>
            <p:ph type="subTitle" idx="4"/>
          </p:nvPr>
        </p:nvSpPr>
        <p:spPr>
          <a:xfrm>
            <a:off x="3545835" y="3547873"/>
            <a:ext cx="2334300" cy="5760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400"/>
              <a:buNone/>
            </a:pPr>
            <a:r>
              <a:rPr lang="en"/>
              <a:t>Students in Grades K-3 take part in Track</a:t>
            </a:r>
            <a:endParaRPr/>
          </a:p>
        </p:txBody>
      </p:sp>
      <p:sp>
        <p:nvSpPr>
          <p:cNvPr id="458" name="Google Shape;458;p12"/>
          <p:cNvSpPr txBox="1">
            <a:spLocks noGrp="1"/>
          </p:cNvSpPr>
          <p:nvPr>
            <p:ph type="subTitle" idx="5"/>
          </p:nvPr>
        </p:nvSpPr>
        <p:spPr>
          <a:xfrm>
            <a:off x="713215" y="1508760"/>
            <a:ext cx="2334300" cy="4299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SzPts val="2400"/>
              <a:buNone/>
            </a:pPr>
            <a:r>
              <a:rPr lang="en"/>
              <a:t>KOKUA CLUB</a:t>
            </a:r>
            <a:endParaRPr/>
          </a:p>
        </p:txBody>
      </p:sp>
      <p:sp>
        <p:nvSpPr>
          <p:cNvPr id="459" name="Google Shape;459;p12"/>
          <p:cNvSpPr txBox="1">
            <a:spLocks noGrp="1"/>
          </p:cNvSpPr>
          <p:nvPr>
            <p:ph type="subTitle" idx="6"/>
          </p:nvPr>
        </p:nvSpPr>
        <p:spPr>
          <a:xfrm>
            <a:off x="713215" y="3182114"/>
            <a:ext cx="2334300" cy="4299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SzPts val="2400"/>
              <a:buNone/>
            </a:pPr>
            <a:r>
              <a:rPr lang="en"/>
              <a:t>GIRL SCOUTS</a:t>
            </a:r>
            <a:endParaRPr/>
          </a:p>
        </p:txBody>
      </p:sp>
      <p:sp>
        <p:nvSpPr>
          <p:cNvPr id="460" name="Google Shape;460;p12"/>
          <p:cNvSpPr txBox="1">
            <a:spLocks noGrp="1"/>
          </p:cNvSpPr>
          <p:nvPr>
            <p:ph type="subTitle" idx="7"/>
          </p:nvPr>
        </p:nvSpPr>
        <p:spPr>
          <a:xfrm>
            <a:off x="3545834" y="1508760"/>
            <a:ext cx="2334300" cy="4299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SzPts val="2400"/>
              <a:buNone/>
            </a:pPr>
            <a:r>
              <a:rPr lang="en"/>
              <a:t>ANIMANGA CLUB</a:t>
            </a:r>
            <a:endParaRPr/>
          </a:p>
        </p:txBody>
      </p:sp>
      <p:sp>
        <p:nvSpPr>
          <p:cNvPr id="461" name="Google Shape;461;p12"/>
          <p:cNvSpPr txBox="1">
            <a:spLocks noGrp="1"/>
          </p:cNvSpPr>
          <p:nvPr>
            <p:ph type="subTitle" idx="8"/>
          </p:nvPr>
        </p:nvSpPr>
        <p:spPr>
          <a:xfrm>
            <a:off x="3545834" y="3182112"/>
            <a:ext cx="2334300" cy="4299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SzPts val="2400"/>
              <a:buNone/>
            </a:pPr>
            <a:r>
              <a:rPr lang="en"/>
              <a:t>RUN CLUB</a:t>
            </a:r>
            <a:endParaRPr/>
          </a:p>
        </p:txBody>
      </p:sp>
      <p:cxnSp>
        <p:nvCxnSpPr>
          <p:cNvPr id="462" name="Google Shape;462;p12"/>
          <p:cNvCxnSpPr/>
          <p:nvPr/>
        </p:nvCxnSpPr>
        <p:spPr>
          <a:xfrm>
            <a:off x="-168000" y="2880360"/>
            <a:ext cx="9480000" cy="0"/>
          </a:xfrm>
          <a:prstGeom prst="straightConnector1">
            <a:avLst/>
          </a:prstGeom>
          <a:noFill/>
          <a:ln w="9525" cap="flat" cmpd="sng">
            <a:solidFill>
              <a:schemeClr val="dk1"/>
            </a:solidFill>
            <a:prstDash val="solid"/>
            <a:round/>
            <a:headEnd type="none" w="sm" len="sm"/>
            <a:tailEnd type="none" w="sm" len="sm"/>
          </a:ln>
        </p:spPr>
      </p:cxnSp>
      <p:pic>
        <p:nvPicPr>
          <p:cNvPr id="463" name="Google Shape;463;p12"/>
          <p:cNvPicPr preferRelativeResize="0"/>
          <p:nvPr/>
        </p:nvPicPr>
        <p:blipFill rotWithShape="1">
          <a:blip r:embed="rId3">
            <a:alphaModFix/>
          </a:blip>
          <a:srcRect l="20145" r="20144" b="12010"/>
          <a:stretch/>
        </p:blipFill>
        <p:spPr>
          <a:xfrm>
            <a:off x="6378350" y="921926"/>
            <a:ext cx="2595300" cy="3824500"/>
          </a:xfrm>
          <a:prstGeom prst="rect">
            <a:avLst/>
          </a:prstGeom>
          <a:noFill/>
          <a:ln>
            <a:noFill/>
          </a:ln>
        </p:spPr>
      </p:pic>
      <p:sp>
        <p:nvSpPr>
          <p:cNvPr id="464" name="Google Shape;464;p12"/>
          <p:cNvSpPr txBox="1"/>
          <p:nvPr/>
        </p:nvSpPr>
        <p:spPr>
          <a:xfrm>
            <a:off x="446225" y="1147925"/>
            <a:ext cx="579000" cy="801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Karla"/>
              <a:ea typeface="Karla"/>
              <a:cs typeface="Karla"/>
              <a:sym typeface="Karla"/>
            </a:endParaRPr>
          </a:p>
        </p:txBody>
      </p:sp>
      <p:pic>
        <p:nvPicPr>
          <p:cNvPr id="465" name="Google Shape;465;p12" title="560FB7FB-CE07-4441-9EEC-850AA6803035_1_105_c.jpeg"/>
          <p:cNvPicPr preferRelativeResize="0"/>
          <p:nvPr/>
        </p:nvPicPr>
        <p:blipFill rotWithShape="1">
          <a:blip r:embed="rId4">
            <a:alphaModFix/>
          </a:blip>
          <a:srcRect/>
          <a:stretch/>
        </p:blipFill>
        <p:spPr>
          <a:xfrm rot="-9">
            <a:off x="2824356" y="3913765"/>
            <a:ext cx="944703" cy="1129799"/>
          </a:xfrm>
          <a:prstGeom prst="rect">
            <a:avLst/>
          </a:prstGeom>
          <a:noFill/>
          <a:ln w="9525" cap="flat" cmpd="sng">
            <a:solidFill>
              <a:schemeClr val="lt1"/>
            </a:solidFill>
            <a:prstDash val="solid"/>
            <a:round/>
            <a:headEnd type="none" w="sm" len="sm"/>
            <a:tailEnd type="none" w="sm" len="sm"/>
          </a:ln>
        </p:spPr>
      </p:pic>
      <p:pic>
        <p:nvPicPr>
          <p:cNvPr id="466" name="Google Shape;466;p12" title="IMG_7905.jpeg"/>
          <p:cNvPicPr preferRelativeResize="0"/>
          <p:nvPr/>
        </p:nvPicPr>
        <p:blipFill rotWithShape="1">
          <a:blip r:embed="rId5">
            <a:alphaModFix/>
          </a:blip>
          <a:srcRect t="10273"/>
          <a:stretch/>
        </p:blipFill>
        <p:spPr>
          <a:xfrm>
            <a:off x="374865" y="86688"/>
            <a:ext cx="1649349" cy="1457152"/>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70"/>
        <p:cNvGrpSpPr/>
        <p:nvPr/>
      </p:nvGrpSpPr>
      <p:grpSpPr>
        <a:xfrm>
          <a:off x="0" y="0"/>
          <a:ext cx="0" cy="0"/>
          <a:chOff x="0" y="0"/>
          <a:chExt cx="0" cy="0"/>
        </a:xfrm>
      </p:grpSpPr>
      <p:sp>
        <p:nvSpPr>
          <p:cNvPr id="471" name="Google Shape;471;p13"/>
          <p:cNvSpPr txBox="1">
            <a:spLocks noGrp="1"/>
          </p:cNvSpPr>
          <p:nvPr>
            <p:ph type="title"/>
          </p:nvPr>
        </p:nvSpPr>
        <p:spPr>
          <a:xfrm>
            <a:off x="635113" y="279900"/>
            <a:ext cx="7852800" cy="13461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6000"/>
              <a:buNone/>
            </a:pPr>
            <a:r>
              <a:rPr lang="en" sz="4000"/>
              <a:t>Belonging, Fun &amp; Excitement,</a:t>
            </a:r>
            <a:br>
              <a:rPr lang="en" sz="4000"/>
            </a:br>
            <a:r>
              <a:rPr lang="en" sz="4000"/>
              <a:t>and Sense of Accomplishment</a:t>
            </a:r>
            <a:endParaRPr sz="4000"/>
          </a:p>
        </p:txBody>
      </p:sp>
      <p:cxnSp>
        <p:nvCxnSpPr>
          <p:cNvPr id="472" name="Google Shape;472;p13"/>
          <p:cNvCxnSpPr/>
          <p:nvPr/>
        </p:nvCxnSpPr>
        <p:spPr>
          <a:xfrm>
            <a:off x="-168000" y="2571750"/>
            <a:ext cx="9480000" cy="0"/>
          </a:xfrm>
          <a:prstGeom prst="straightConnector1">
            <a:avLst/>
          </a:prstGeom>
          <a:noFill/>
          <a:ln w="9525" cap="flat" cmpd="sng">
            <a:solidFill>
              <a:schemeClr val="dk1"/>
            </a:solidFill>
            <a:prstDash val="solid"/>
            <a:round/>
            <a:headEnd type="none" w="sm" len="sm"/>
            <a:tailEnd type="none" w="sm" len="sm"/>
          </a:ln>
        </p:spPr>
      </p:cxnSp>
      <p:pic>
        <p:nvPicPr>
          <p:cNvPr id="473" name="Google Shape;473;p13"/>
          <p:cNvPicPr preferRelativeResize="0"/>
          <p:nvPr/>
        </p:nvPicPr>
        <p:blipFill rotWithShape="1">
          <a:blip r:embed="rId3">
            <a:alphaModFix/>
          </a:blip>
          <a:srcRect l="22214" r="22220" b="31422"/>
          <a:stretch/>
        </p:blipFill>
        <p:spPr>
          <a:xfrm>
            <a:off x="567800" y="2026349"/>
            <a:ext cx="2202625" cy="2718475"/>
          </a:xfrm>
          <a:prstGeom prst="rect">
            <a:avLst/>
          </a:prstGeom>
          <a:noFill/>
          <a:ln>
            <a:noFill/>
          </a:ln>
        </p:spPr>
      </p:pic>
      <p:pic>
        <p:nvPicPr>
          <p:cNvPr id="474" name="Google Shape;474;p13"/>
          <p:cNvPicPr preferRelativeResize="0"/>
          <p:nvPr/>
        </p:nvPicPr>
        <p:blipFill rotWithShape="1">
          <a:blip r:embed="rId4">
            <a:alphaModFix/>
          </a:blip>
          <a:srcRect l="20143" t="-11823" r="20433" b="2342"/>
          <a:stretch/>
        </p:blipFill>
        <p:spPr>
          <a:xfrm flipH="1">
            <a:off x="6203200" y="782649"/>
            <a:ext cx="2940800" cy="5418625"/>
          </a:xfrm>
          <a:prstGeom prst="rect">
            <a:avLst/>
          </a:prstGeom>
          <a:noFill/>
          <a:ln>
            <a:noFill/>
          </a:ln>
        </p:spPr>
      </p:pic>
      <p:sp>
        <p:nvSpPr>
          <p:cNvPr id="475" name="Google Shape;475;p13"/>
          <p:cNvSpPr txBox="1"/>
          <p:nvPr/>
        </p:nvSpPr>
        <p:spPr>
          <a:xfrm>
            <a:off x="2575150" y="2289025"/>
            <a:ext cx="3866100" cy="2128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Karla"/>
              <a:ea typeface="Karla"/>
              <a:cs typeface="Karla"/>
              <a:sym typeface="Karla"/>
            </a:endParaRPr>
          </a:p>
        </p:txBody>
      </p:sp>
      <p:pic>
        <p:nvPicPr>
          <p:cNvPr id="476" name="Google Shape;476;p13" title="IMG_7865.jpeg"/>
          <p:cNvPicPr preferRelativeResize="0"/>
          <p:nvPr/>
        </p:nvPicPr>
        <p:blipFill rotWithShape="1">
          <a:blip r:embed="rId5">
            <a:alphaModFix/>
          </a:blip>
          <a:srcRect l="11507" t="11308" r="5047" b="20852"/>
          <a:stretch/>
        </p:blipFill>
        <p:spPr>
          <a:xfrm>
            <a:off x="2682462" y="1609998"/>
            <a:ext cx="3651476" cy="2580177"/>
          </a:xfrm>
          <a:prstGeom prst="rect">
            <a:avLst/>
          </a:prstGeom>
          <a:noFill/>
          <a:ln w="28575" cap="flat" cmpd="sng">
            <a:solidFill>
              <a:schemeClr val="dk2"/>
            </a:solidFill>
            <a:prstDash val="solid"/>
            <a:round/>
            <a:headEnd type="none" w="sm" len="sm"/>
            <a:tailEnd type="none" w="sm" len="sm"/>
          </a:ln>
        </p:spPr>
      </p:pic>
      <p:sp>
        <p:nvSpPr>
          <p:cNvPr id="477" name="Google Shape;477;p13"/>
          <p:cNvSpPr txBox="1"/>
          <p:nvPr/>
        </p:nvSpPr>
        <p:spPr>
          <a:xfrm>
            <a:off x="3196798" y="4207551"/>
            <a:ext cx="3094365" cy="4755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chemeClr val="dk1"/>
                </a:solidFill>
                <a:latin typeface="Karla"/>
                <a:ea typeface="Karla"/>
                <a:cs typeface="Karla"/>
                <a:sym typeface="Karla"/>
              </a:rPr>
              <a:t>Fourth and fifth graders had an amazing basketball season!</a:t>
            </a:r>
            <a:endParaRPr sz="1400" b="0" i="0" u="none" strike="noStrike" cap="none">
              <a:solidFill>
                <a:schemeClr val="dk1"/>
              </a:solidFill>
              <a:latin typeface="Karla"/>
              <a:ea typeface="Karla"/>
              <a:cs typeface="Karla"/>
              <a:sym typeface="Karl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81"/>
        <p:cNvGrpSpPr/>
        <p:nvPr/>
      </p:nvGrpSpPr>
      <p:grpSpPr>
        <a:xfrm>
          <a:off x="0" y="0"/>
          <a:ext cx="0" cy="0"/>
          <a:chOff x="0" y="0"/>
          <a:chExt cx="0" cy="0"/>
        </a:xfrm>
      </p:grpSpPr>
      <p:pic>
        <p:nvPicPr>
          <p:cNvPr id="482" name="Google Shape;482;p14"/>
          <p:cNvPicPr preferRelativeResize="0">
            <a:picLocks noGrp="1"/>
          </p:cNvPicPr>
          <p:nvPr>
            <p:ph type="pic" idx="2"/>
          </p:nvPr>
        </p:nvPicPr>
        <p:blipFill rotWithShape="1">
          <a:blip r:embed="rId3">
            <a:alphaModFix/>
          </a:blip>
          <a:srcRect t="7798" b="7806"/>
          <a:stretch/>
        </p:blipFill>
        <p:spPr>
          <a:xfrm>
            <a:off x="0" y="284250"/>
            <a:ext cx="9144003" cy="5143501"/>
          </a:xfrm>
          <a:prstGeom prst="rect">
            <a:avLst/>
          </a:prstGeom>
          <a:noFill/>
          <a:ln>
            <a:noFill/>
          </a:ln>
        </p:spPr>
      </p:pic>
      <p:sp>
        <p:nvSpPr>
          <p:cNvPr id="483" name="Google Shape;483;p14"/>
          <p:cNvSpPr txBox="1">
            <a:spLocks noGrp="1"/>
          </p:cNvSpPr>
          <p:nvPr>
            <p:ph type="title"/>
          </p:nvPr>
        </p:nvSpPr>
        <p:spPr>
          <a:xfrm>
            <a:off x="1024750" y="3936731"/>
            <a:ext cx="2511698" cy="1220617"/>
          </a:xfrm>
          <a:prstGeom prst="rect">
            <a:avLst/>
          </a:prstGeom>
          <a:solidFill>
            <a:schemeClr val="lt1"/>
          </a:solid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SzPts val="3300"/>
              <a:buNone/>
            </a:pPr>
            <a:r>
              <a:rPr lang="en"/>
              <a:t>LUNCH TALENT SHOWS! Students Are excited and eager to perform </a:t>
            </a:r>
            <a:endParaRPr/>
          </a:p>
        </p:txBody>
      </p:sp>
      <p:pic>
        <p:nvPicPr>
          <p:cNvPr id="484" name="Google Shape;484;p14"/>
          <p:cNvPicPr preferRelativeResize="0"/>
          <p:nvPr/>
        </p:nvPicPr>
        <p:blipFill rotWithShape="1">
          <a:blip r:embed="rId4">
            <a:alphaModFix/>
          </a:blip>
          <a:srcRect l="25199" r="26057" b="24339"/>
          <a:stretch/>
        </p:blipFill>
        <p:spPr>
          <a:xfrm flipH="1">
            <a:off x="3266325" y="3448591"/>
            <a:ext cx="1172850" cy="1820630"/>
          </a:xfrm>
          <a:prstGeom prst="rect">
            <a:avLst/>
          </a:prstGeom>
          <a:noFill/>
          <a:ln>
            <a:noFill/>
          </a:ln>
        </p:spPr>
      </p:pic>
      <p:pic>
        <p:nvPicPr>
          <p:cNvPr id="485" name="Google Shape;485;p14"/>
          <p:cNvPicPr preferRelativeResize="0"/>
          <p:nvPr/>
        </p:nvPicPr>
        <p:blipFill rotWithShape="1">
          <a:blip r:embed="rId5">
            <a:alphaModFix/>
          </a:blip>
          <a:srcRect/>
          <a:stretch/>
        </p:blipFill>
        <p:spPr>
          <a:xfrm>
            <a:off x="7680122" y="448157"/>
            <a:ext cx="1414326" cy="1885773"/>
          </a:xfrm>
          <a:prstGeom prst="rect">
            <a:avLst/>
          </a:prstGeom>
          <a:noFill/>
          <a:ln w="19050" cap="flat" cmpd="sng">
            <a:solidFill>
              <a:schemeClr val="accent5"/>
            </a:solidFill>
            <a:prstDash val="solid"/>
            <a:round/>
            <a:headEnd type="none" w="sm" len="sm"/>
            <a:tailEnd type="none" w="sm" len="sm"/>
          </a:ln>
        </p:spPr>
      </p:pic>
      <p:pic>
        <p:nvPicPr>
          <p:cNvPr id="486" name="Google Shape;486;p14"/>
          <p:cNvPicPr preferRelativeResize="0"/>
          <p:nvPr/>
        </p:nvPicPr>
        <p:blipFill rotWithShape="1">
          <a:blip r:embed="rId6">
            <a:alphaModFix/>
          </a:blip>
          <a:srcRect/>
          <a:stretch/>
        </p:blipFill>
        <p:spPr>
          <a:xfrm>
            <a:off x="5975975" y="401822"/>
            <a:ext cx="1538250" cy="2051005"/>
          </a:xfrm>
          <a:prstGeom prst="rect">
            <a:avLst/>
          </a:prstGeom>
          <a:noFill/>
          <a:ln w="19050" cap="flat" cmpd="sng">
            <a:solidFill>
              <a:schemeClr val="accent4"/>
            </a:solidFill>
            <a:prstDash val="solid"/>
            <a:round/>
            <a:headEnd type="none" w="sm" len="sm"/>
            <a:tailEnd type="none" w="sm" len="sm"/>
          </a:ln>
        </p:spPr>
      </p:pic>
      <p:sp>
        <p:nvSpPr>
          <p:cNvPr id="487" name="Google Shape;487;p14"/>
          <p:cNvSpPr txBox="1"/>
          <p:nvPr/>
        </p:nvSpPr>
        <p:spPr>
          <a:xfrm>
            <a:off x="1025711" y="3936730"/>
            <a:ext cx="2511698" cy="1206669"/>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Karla"/>
              <a:ea typeface="Karla"/>
              <a:cs typeface="Karla"/>
              <a:sym typeface="Karla"/>
            </a:endParaRPr>
          </a:p>
        </p:txBody>
      </p:sp>
      <p:sp>
        <p:nvSpPr>
          <p:cNvPr id="488" name="Google Shape;488;p14"/>
          <p:cNvSpPr txBox="1"/>
          <p:nvPr/>
        </p:nvSpPr>
        <p:spPr>
          <a:xfrm>
            <a:off x="1891950" y="1720775"/>
            <a:ext cx="2060400" cy="1682700"/>
          </a:xfrm>
          <a:prstGeom prst="rect">
            <a:avLst/>
          </a:prstGeom>
          <a:solidFill>
            <a:schemeClr val="accent1"/>
          </a:solidFill>
          <a:ln w="3810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chemeClr val="dk1"/>
                </a:solidFill>
                <a:latin typeface="Karla"/>
                <a:ea typeface="Karla"/>
                <a:cs typeface="Karla"/>
                <a:sym typeface="Karla"/>
              </a:rPr>
              <a:t>Whether students have a joke to share, show off their Talent, students exemplify how to keep lunch calm, entertaining, and enjoyable for all.</a:t>
            </a:r>
            <a:endParaRPr sz="1400" b="0" i="0" u="none" strike="noStrike" cap="none">
              <a:solidFill>
                <a:schemeClr val="dk1"/>
              </a:solidFill>
              <a:latin typeface="Karla"/>
              <a:ea typeface="Karla"/>
              <a:cs typeface="Karla"/>
              <a:sym typeface="Karla"/>
            </a:endParaRPr>
          </a:p>
        </p:txBody>
      </p:sp>
      <p:pic>
        <p:nvPicPr>
          <p:cNvPr id="489" name="Google Shape;489;p14" title="IMG_7888.jpeg"/>
          <p:cNvPicPr preferRelativeResize="0"/>
          <p:nvPr/>
        </p:nvPicPr>
        <p:blipFill rotWithShape="1">
          <a:blip r:embed="rId7">
            <a:alphaModFix/>
          </a:blip>
          <a:srcRect l="28988" t="17130" r="4978" b="23365"/>
          <a:stretch/>
        </p:blipFill>
        <p:spPr>
          <a:xfrm flipH="1">
            <a:off x="77346" y="3781555"/>
            <a:ext cx="829851" cy="1414799"/>
          </a:xfrm>
          <a:prstGeom prst="rect">
            <a:avLst/>
          </a:prstGeom>
          <a:noFill/>
          <a:ln>
            <a:noFill/>
          </a:ln>
        </p:spPr>
      </p:pic>
      <p:pic>
        <p:nvPicPr>
          <p:cNvPr id="490" name="Google Shape;490;p14" title="07E45A23-1AB9-4052-B6CB-47579262A170_1_105_c.jpeg"/>
          <p:cNvPicPr preferRelativeResize="0"/>
          <p:nvPr/>
        </p:nvPicPr>
        <p:blipFill rotWithShape="1">
          <a:blip r:embed="rId8">
            <a:alphaModFix/>
          </a:blip>
          <a:srcRect l="13188" r="22001"/>
          <a:stretch/>
        </p:blipFill>
        <p:spPr>
          <a:xfrm flipH="1">
            <a:off x="4655839" y="308255"/>
            <a:ext cx="1071625" cy="2201800"/>
          </a:xfrm>
          <a:prstGeom prst="rect">
            <a:avLst/>
          </a:prstGeom>
          <a:noFill/>
          <a:ln w="19050" cap="flat" cmpd="sng">
            <a:solidFill>
              <a:schemeClr val="accent4"/>
            </a:solidFill>
            <a:prstDash val="solid"/>
            <a:round/>
            <a:headEnd type="none" w="sm" len="sm"/>
            <a:tailEnd type="none" w="sm" len="sm"/>
          </a:ln>
        </p:spPr>
      </p:pic>
      <p:sp>
        <p:nvSpPr>
          <p:cNvPr id="491" name="Google Shape;491;p14"/>
          <p:cNvSpPr txBox="1"/>
          <p:nvPr/>
        </p:nvSpPr>
        <p:spPr>
          <a:xfrm>
            <a:off x="4259637" y="2434492"/>
            <a:ext cx="3258450" cy="16827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dirty="0">
                <a:solidFill>
                  <a:srgbClr val="000000"/>
                </a:solidFill>
                <a:latin typeface="Arial"/>
                <a:ea typeface="Arial"/>
                <a:cs typeface="Arial"/>
                <a:sym typeface="Arial"/>
              </a:rPr>
              <a:t>Lunch duty can often be challenging for administrators. This year we turned lunch into a fun place to be and provided students with the opportunity to try new things, overcome fears, turn into a hero, and practice their talents. This has created a positive buzz during lunch time. Students are often found rehearsing around campus, asking each day if we are sharing ‘Talents’ or ‘Jokes’ today at lunch. All students feel included, are given opportunities to shine and support one another. </a:t>
            </a:r>
            <a:endParaRPr dirty="0"/>
          </a:p>
        </p:txBody>
      </p:sp>
      <p:pic>
        <p:nvPicPr>
          <p:cNvPr id="492" name="Google Shape;492;p14" title="IMG_7862.jpeg"/>
          <p:cNvPicPr preferRelativeResize="0"/>
          <p:nvPr/>
        </p:nvPicPr>
        <p:blipFill rotWithShape="1">
          <a:blip r:embed="rId9">
            <a:alphaModFix/>
          </a:blip>
          <a:srcRect l="12533"/>
          <a:stretch/>
        </p:blipFill>
        <p:spPr>
          <a:xfrm flipH="1">
            <a:off x="310650" y="1593325"/>
            <a:ext cx="1346100" cy="1956833"/>
          </a:xfrm>
          <a:prstGeom prst="rect">
            <a:avLst/>
          </a:prstGeom>
          <a:noFill/>
          <a:ln>
            <a:noFill/>
          </a:ln>
        </p:spPr>
      </p:pic>
      <p:pic>
        <p:nvPicPr>
          <p:cNvPr id="493" name="Google Shape;493;p14" title="IMG_7861.MOV">
            <a:hlinkClick r:id="rId10"/>
          </p:cNvPr>
          <p:cNvPicPr preferRelativeResize="0"/>
          <p:nvPr/>
        </p:nvPicPr>
        <p:blipFill rotWithShape="1">
          <a:blip r:embed="rId11">
            <a:alphaModFix/>
          </a:blip>
          <a:srcRect r="29271" b="49176"/>
          <a:stretch/>
        </p:blipFill>
        <p:spPr>
          <a:xfrm>
            <a:off x="3531238" y="363576"/>
            <a:ext cx="1000345" cy="1277874"/>
          </a:xfrm>
          <a:prstGeom prst="rect">
            <a:avLst/>
          </a:prstGeom>
          <a:noFill/>
          <a:ln>
            <a:noFill/>
          </a:ln>
          <a:effectLst>
            <a:outerShdw blurRad="57150" dist="19050" dir="5400000" algn="bl" rotWithShape="0">
              <a:srgbClr val="000000">
                <a:alpha val="49803"/>
              </a:srgbClr>
            </a:outerShdw>
          </a:effectLst>
        </p:spPr>
      </p:pic>
      <p:pic>
        <p:nvPicPr>
          <p:cNvPr id="494" name="Google Shape;494;p14" title="IMG_7858.MOV">
            <a:hlinkClick r:id="rId12"/>
          </p:cNvPr>
          <p:cNvPicPr preferRelativeResize="0"/>
          <p:nvPr/>
        </p:nvPicPr>
        <p:blipFill rotWithShape="1">
          <a:blip r:embed="rId13">
            <a:alphaModFix/>
          </a:blip>
          <a:srcRect/>
          <a:stretch/>
        </p:blipFill>
        <p:spPr>
          <a:xfrm>
            <a:off x="7514225" y="2571725"/>
            <a:ext cx="1414325" cy="2514362"/>
          </a:xfrm>
          <a:prstGeom prst="rect">
            <a:avLst/>
          </a:prstGeom>
          <a:noFill/>
          <a:ln>
            <a:noFill/>
          </a:ln>
        </p:spPr>
      </p:pic>
      <p:sp>
        <p:nvSpPr>
          <p:cNvPr id="495" name="Google Shape;495;p14"/>
          <p:cNvSpPr txBox="1"/>
          <p:nvPr/>
        </p:nvSpPr>
        <p:spPr>
          <a:xfrm>
            <a:off x="65736" y="36050"/>
            <a:ext cx="3382554" cy="1431453"/>
          </a:xfrm>
          <a:prstGeom prst="rect">
            <a:avLst/>
          </a:prstGeom>
          <a:solidFill>
            <a:schemeClr val="lt2"/>
          </a:solid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 sz="1800" b="1" i="0" u="none" strike="noStrike" cap="none">
                <a:solidFill>
                  <a:srgbClr val="191919"/>
                </a:solidFill>
                <a:latin typeface="Karla"/>
                <a:ea typeface="Karla"/>
                <a:cs typeface="Karla"/>
                <a:sym typeface="Karla"/>
              </a:rPr>
              <a:t>Encouraging a</a:t>
            </a:r>
            <a:br>
              <a:rPr lang="en" sz="1800" b="1" i="0" u="none" strike="noStrike" cap="none">
                <a:solidFill>
                  <a:srgbClr val="191919"/>
                </a:solidFill>
                <a:latin typeface="Karla"/>
                <a:ea typeface="Karla"/>
                <a:cs typeface="Karla"/>
                <a:sym typeface="Karla"/>
              </a:rPr>
            </a:br>
            <a:r>
              <a:rPr lang="en" sz="1800" b="1" i="0" u="none" strike="noStrike" cap="none">
                <a:solidFill>
                  <a:srgbClr val="191919"/>
                </a:solidFill>
                <a:latin typeface="Karla"/>
                <a:ea typeface="Karla"/>
                <a:cs typeface="Karla"/>
                <a:sym typeface="Karla"/>
              </a:rPr>
              <a:t>Sense of Purpose:</a:t>
            </a:r>
            <a:br>
              <a:rPr lang="en" sz="1800" b="1" i="0" u="none" strike="noStrike" cap="none">
                <a:solidFill>
                  <a:srgbClr val="191919"/>
                </a:solidFill>
                <a:latin typeface="Karla"/>
                <a:ea typeface="Karla"/>
                <a:cs typeface="Karla"/>
                <a:sym typeface="Karla"/>
              </a:rPr>
            </a:br>
            <a:r>
              <a:rPr lang="en" sz="1800" b="1" i="0" u="none" strike="noStrike" cap="none">
                <a:solidFill>
                  <a:srgbClr val="191919"/>
                </a:solidFill>
                <a:latin typeface="Karla"/>
                <a:ea typeface="Karla"/>
                <a:cs typeface="Karla"/>
                <a:sym typeface="Karla"/>
              </a:rPr>
              <a:t>Leadership &amp; Responsibility and Confidence to</a:t>
            </a:r>
            <a:br>
              <a:rPr lang="en" sz="1800" b="1" i="0" u="none" strike="noStrike" cap="none">
                <a:solidFill>
                  <a:srgbClr val="191919"/>
                </a:solidFill>
                <a:latin typeface="Karla"/>
                <a:ea typeface="Karla"/>
                <a:cs typeface="Karla"/>
                <a:sym typeface="Karla"/>
              </a:rPr>
            </a:br>
            <a:r>
              <a:rPr lang="en" sz="1800" b="1" i="0" u="none" strike="noStrike" cap="none">
                <a:solidFill>
                  <a:srgbClr val="191919"/>
                </a:solidFill>
                <a:latin typeface="Karla"/>
                <a:ea typeface="Karla"/>
                <a:cs typeface="Karla"/>
                <a:sym typeface="Karla"/>
              </a:rPr>
              <a:t>Take Action</a:t>
            </a:r>
            <a:endParaRPr sz="1800" b="1" i="0" u="none" strike="noStrike" cap="none">
              <a:solidFill>
                <a:srgbClr val="191919"/>
              </a:solidFill>
              <a:latin typeface="Karla"/>
              <a:ea typeface="Karla"/>
              <a:cs typeface="Karla"/>
              <a:sym typeface="Karl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93"/>
                                        </p:tgtEl>
                                        <p:attrNameLst>
                                          <p:attrName>style.visibility</p:attrName>
                                        </p:attrNameLst>
                                      </p:cBhvr>
                                      <p:to>
                                        <p:strVal val="visible"/>
                                      </p:to>
                                    </p:set>
                                    <p:animEffect transition="in" filter="fade">
                                      <p:cBhvr>
                                        <p:cTn id="7" dur="1000"/>
                                        <p:tgtEl>
                                          <p:spTgt spid="49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94"/>
                                        </p:tgtEl>
                                        <p:attrNameLst>
                                          <p:attrName>style.visibility</p:attrName>
                                        </p:attrNameLst>
                                      </p:cBhvr>
                                      <p:to>
                                        <p:strVal val="visible"/>
                                      </p:to>
                                    </p:set>
                                    <p:animEffect transition="in" filter="fade">
                                      <p:cBhvr>
                                        <p:cTn id="12" dur="1000"/>
                                        <p:tgtEl>
                                          <p:spTgt spid="4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sp>
        <p:nvSpPr>
          <p:cNvPr id="500" name="Google Shape;500;p15"/>
          <p:cNvSpPr txBox="1">
            <a:spLocks noGrp="1"/>
          </p:cNvSpPr>
          <p:nvPr>
            <p:ph type="title"/>
          </p:nvPr>
        </p:nvSpPr>
        <p:spPr>
          <a:xfrm>
            <a:off x="715100" y="445025"/>
            <a:ext cx="81381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3300"/>
              <a:buNone/>
            </a:pPr>
            <a:r>
              <a:rPr lang="en"/>
              <a:t>SENSE OF ACCOMPLISHMENT &amp; HEROES</a:t>
            </a:r>
            <a:endParaRPr/>
          </a:p>
        </p:txBody>
      </p:sp>
      <p:sp>
        <p:nvSpPr>
          <p:cNvPr id="501" name="Google Shape;501;p15"/>
          <p:cNvSpPr txBox="1">
            <a:spLocks noGrp="1"/>
          </p:cNvSpPr>
          <p:nvPr>
            <p:ph type="subTitle" idx="1"/>
          </p:nvPr>
        </p:nvSpPr>
        <p:spPr>
          <a:xfrm>
            <a:off x="5220052" y="2019800"/>
            <a:ext cx="3508500" cy="1866600"/>
          </a:xfrm>
          <a:prstGeom prst="rect">
            <a:avLst/>
          </a:prstGeom>
          <a:noFill/>
          <a:ln w="2857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400"/>
              <a:buNone/>
            </a:pPr>
            <a:r>
              <a:rPr lang="en"/>
              <a:t> </a:t>
            </a:r>
            <a:r>
              <a:rPr lang="en" b="1">
                <a:solidFill>
                  <a:srgbClr val="212121"/>
                </a:solidFill>
              </a:rPr>
              <a:t>Through Animanga Club, students learn about the creative writing process through reading,  writing,  drawing, anime, and more!</a:t>
            </a:r>
            <a:endParaRPr b="1">
              <a:solidFill>
                <a:srgbClr val="212121"/>
              </a:solidFill>
            </a:endParaRPr>
          </a:p>
          <a:p>
            <a:pPr marL="0" lvl="0" indent="0" algn="ctr" rtl="0">
              <a:lnSpc>
                <a:spcPct val="100000"/>
              </a:lnSpc>
              <a:spcBef>
                <a:spcPts val="0"/>
              </a:spcBef>
              <a:spcAft>
                <a:spcPts val="0"/>
              </a:spcAft>
              <a:buSzPts val="1400"/>
              <a:buNone/>
            </a:pPr>
            <a:r>
              <a:rPr lang="en" b="1">
                <a:solidFill>
                  <a:srgbClr val="212121"/>
                </a:solidFill>
              </a:rPr>
              <a:t>Students in Grades 1 through 5 sign up and get their creative juices flowing.  Run by our first grade teacher, Ms. Frost!</a:t>
            </a:r>
            <a:endParaRPr b="1">
              <a:solidFill>
                <a:srgbClr val="212121"/>
              </a:solidFill>
            </a:endParaRPr>
          </a:p>
          <a:p>
            <a:pPr marL="0" lvl="0" indent="0" algn="l" rtl="0">
              <a:lnSpc>
                <a:spcPct val="100000"/>
              </a:lnSpc>
              <a:spcBef>
                <a:spcPts val="0"/>
              </a:spcBef>
              <a:spcAft>
                <a:spcPts val="0"/>
              </a:spcAft>
              <a:buSzPts val="1400"/>
              <a:buNone/>
            </a:pPr>
            <a:endParaRPr b="1">
              <a:solidFill>
                <a:srgbClr val="212121"/>
              </a:solidFill>
            </a:endParaRPr>
          </a:p>
        </p:txBody>
      </p:sp>
      <p:cxnSp>
        <p:nvCxnSpPr>
          <p:cNvPr id="502" name="Google Shape;502;p15"/>
          <p:cNvCxnSpPr/>
          <p:nvPr/>
        </p:nvCxnSpPr>
        <p:spPr>
          <a:xfrm>
            <a:off x="-168000" y="2571750"/>
            <a:ext cx="9480000" cy="0"/>
          </a:xfrm>
          <a:prstGeom prst="straightConnector1">
            <a:avLst/>
          </a:prstGeom>
          <a:noFill/>
          <a:ln w="9525" cap="flat" cmpd="sng">
            <a:solidFill>
              <a:schemeClr val="dk1"/>
            </a:solidFill>
            <a:prstDash val="solid"/>
            <a:round/>
            <a:headEnd type="none" w="sm" len="sm"/>
            <a:tailEnd type="none" w="sm" len="sm"/>
          </a:ln>
        </p:spPr>
      </p:cxnSp>
      <p:grpSp>
        <p:nvGrpSpPr>
          <p:cNvPr id="503" name="Google Shape;503;p15"/>
          <p:cNvGrpSpPr/>
          <p:nvPr/>
        </p:nvGrpSpPr>
        <p:grpSpPr>
          <a:xfrm>
            <a:off x="1161494" y="1812110"/>
            <a:ext cx="3610481" cy="2355855"/>
            <a:chOff x="654825" y="1307300"/>
            <a:chExt cx="4644900" cy="3096550"/>
          </a:xfrm>
        </p:grpSpPr>
        <p:sp>
          <p:nvSpPr>
            <p:cNvPr id="504" name="Google Shape;504;p15"/>
            <p:cNvSpPr/>
            <p:nvPr/>
          </p:nvSpPr>
          <p:spPr>
            <a:xfrm>
              <a:off x="654825" y="1307300"/>
              <a:ext cx="4644900" cy="2860500"/>
            </a:xfrm>
            <a:prstGeom prst="rect">
              <a:avLst/>
            </a:prstGeom>
            <a:solidFill>
              <a:schemeClr val="dk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900"/>
                <a:buFont typeface="Arial"/>
                <a:buNone/>
              </a:pPr>
              <a:endParaRPr sz="2900" b="0" i="0" u="none" strike="noStrike" cap="none">
                <a:solidFill>
                  <a:schemeClr val="lt1"/>
                </a:solidFill>
                <a:latin typeface="Karla"/>
                <a:ea typeface="Karla"/>
                <a:cs typeface="Karla"/>
                <a:sym typeface="Karla"/>
              </a:endParaRPr>
            </a:p>
            <a:p>
              <a:pPr marL="0" marR="0" lvl="0" indent="0" algn="ctr" rtl="0">
                <a:lnSpc>
                  <a:spcPct val="100000"/>
                </a:lnSpc>
                <a:spcBef>
                  <a:spcPts val="0"/>
                </a:spcBef>
                <a:spcAft>
                  <a:spcPts val="0"/>
                </a:spcAft>
                <a:buClr>
                  <a:srgbClr val="000000"/>
                </a:buClr>
                <a:buSzPts val="3400"/>
                <a:buFont typeface="Arial"/>
                <a:buNone/>
              </a:pPr>
              <a:r>
                <a:rPr lang="en" sz="3400" b="0" i="0" u="sng" strike="noStrike" cap="none">
                  <a:solidFill>
                    <a:schemeClr val="lt1"/>
                  </a:solidFill>
                  <a:latin typeface="Arial"/>
                  <a:ea typeface="Arial"/>
                  <a:cs typeface="Arial"/>
                  <a:sym typeface="Arial"/>
                  <a:hlinkClick r:id="rId3">
                    <a:extLst>
                      <a:ext uri="{A12FA001-AC4F-418D-AE19-62706E023703}">
                        <ahyp:hlinkClr xmlns:ahyp="http://schemas.microsoft.com/office/drawing/2018/hyperlinkcolor" val="tx"/>
                      </a:ext>
                    </a:extLst>
                  </a:hlinkClick>
                </a:rPr>
                <a:t>Animanga.mov</a:t>
              </a:r>
              <a:endParaRPr sz="5200" b="0" i="0" u="none" strike="noStrike" cap="none">
                <a:solidFill>
                  <a:schemeClr val="lt1"/>
                </a:solidFill>
                <a:latin typeface="Karla"/>
                <a:ea typeface="Karla"/>
                <a:cs typeface="Karla"/>
                <a:sym typeface="Karla"/>
              </a:endParaRPr>
            </a:p>
            <a:p>
              <a:pPr marL="0" marR="0" lvl="0" indent="0" algn="ctr" rtl="0">
                <a:lnSpc>
                  <a:spcPct val="100000"/>
                </a:lnSpc>
                <a:spcBef>
                  <a:spcPts val="0"/>
                </a:spcBef>
                <a:spcAft>
                  <a:spcPts val="0"/>
                </a:spcAft>
                <a:buClr>
                  <a:srgbClr val="000000"/>
                </a:buClr>
                <a:buSzPts val="2900"/>
                <a:buFont typeface="Arial"/>
                <a:buNone/>
              </a:pPr>
              <a:endParaRPr sz="2900" b="0" i="0" u="none" strike="noStrike" cap="none">
                <a:solidFill>
                  <a:schemeClr val="lt1"/>
                </a:solidFill>
                <a:latin typeface="Karla"/>
                <a:ea typeface="Karla"/>
                <a:cs typeface="Karla"/>
                <a:sym typeface="Karla"/>
              </a:endParaRPr>
            </a:p>
            <a:p>
              <a:pPr marL="0" marR="0" lvl="0" indent="0" algn="ctr" rtl="0">
                <a:lnSpc>
                  <a:spcPct val="100000"/>
                </a:lnSpc>
                <a:spcBef>
                  <a:spcPts val="0"/>
                </a:spcBef>
                <a:spcAft>
                  <a:spcPts val="0"/>
                </a:spcAft>
                <a:buClr>
                  <a:srgbClr val="000000"/>
                </a:buClr>
                <a:buSzPts val="2900"/>
                <a:buFont typeface="Arial"/>
                <a:buNone/>
              </a:pPr>
              <a:endParaRPr sz="2900" b="0" i="0" u="none" strike="noStrike" cap="none">
                <a:solidFill>
                  <a:schemeClr val="lt1"/>
                </a:solidFill>
                <a:latin typeface="Karla"/>
                <a:ea typeface="Karla"/>
                <a:cs typeface="Karla"/>
                <a:sym typeface="Karla"/>
              </a:endParaRPr>
            </a:p>
          </p:txBody>
        </p:sp>
        <p:sp>
          <p:nvSpPr>
            <p:cNvPr id="505" name="Google Shape;505;p15"/>
            <p:cNvSpPr/>
            <p:nvPr/>
          </p:nvSpPr>
          <p:spPr>
            <a:xfrm>
              <a:off x="1697950" y="4266150"/>
              <a:ext cx="2558700" cy="137700"/>
            </a:xfrm>
            <a:prstGeom prst="rect">
              <a:avLst/>
            </a:prstGeom>
            <a:solidFill>
              <a:schemeClr val="dk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Karla"/>
                <a:ea typeface="Karla"/>
                <a:cs typeface="Karla"/>
                <a:sym typeface="Karla"/>
              </a:endParaRPr>
            </a:p>
          </p:txBody>
        </p:sp>
      </p:grpSp>
      <p:pic>
        <p:nvPicPr>
          <p:cNvPr id="506" name="Google Shape;506;p15"/>
          <p:cNvPicPr preferRelativeResize="0"/>
          <p:nvPr/>
        </p:nvPicPr>
        <p:blipFill rotWithShape="1">
          <a:blip r:embed="rId4">
            <a:alphaModFix/>
          </a:blip>
          <a:srcRect l="21738" t="5405" r="21737" b="36159"/>
          <a:stretch/>
        </p:blipFill>
        <p:spPr>
          <a:xfrm>
            <a:off x="-168000" y="3029650"/>
            <a:ext cx="1657400" cy="1713500"/>
          </a:xfrm>
          <a:prstGeom prst="rect">
            <a:avLst/>
          </a:prstGeom>
          <a:noFill/>
          <a:ln>
            <a:noFill/>
          </a:ln>
        </p:spPr>
      </p:pic>
      <p:sp>
        <p:nvSpPr>
          <p:cNvPr id="507" name="Google Shape;507;p15"/>
          <p:cNvSpPr txBox="1"/>
          <p:nvPr/>
        </p:nvSpPr>
        <p:spPr>
          <a:xfrm>
            <a:off x="1001600" y="4310141"/>
            <a:ext cx="7851600" cy="773100"/>
          </a:xfrm>
          <a:prstGeom prst="rect">
            <a:avLst/>
          </a:prstGeom>
          <a:noFill/>
          <a:ln>
            <a:noFill/>
          </a:ln>
        </p:spPr>
        <p:txBody>
          <a:bodyPr spcFirstLastPara="1" wrap="square" lIns="91425" tIns="91425" rIns="91425" bIns="91425" anchor="t" anchorCtr="0">
            <a:noAutofit/>
          </a:bodyPr>
          <a:lstStyle/>
          <a:p>
            <a:pPr marL="40640" marR="0" lvl="0" indent="0" algn="l" rtl="0">
              <a:lnSpc>
                <a:spcPct val="100000"/>
              </a:lnSpc>
              <a:spcBef>
                <a:spcPts val="325"/>
              </a:spcBef>
              <a:spcAft>
                <a:spcPts val="0"/>
              </a:spcAft>
              <a:buClr>
                <a:srgbClr val="000000"/>
              </a:buClr>
              <a:buSzPts val="2000"/>
              <a:buFont typeface="Arial"/>
              <a:buNone/>
            </a:pPr>
            <a:r>
              <a:rPr lang="en" sz="2000" b="0" i="0" u="none" strike="noStrike" cap="none">
                <a:solidFill>
                  <a:srgbClr val="000000"/>
                </a:solidFill>
                <a:latin typeface="Arial"/>
                <a:ea typeface="Arial"/>
                <a:cs typeface="Arial"/>
                <a:sym typeface="Arial"/>
              </a:rPr>
              <a:t>                  Fostering Students' Engagement in Learning: </a:t>
            </a:r>
            <a:endParaRPr sz="2000" b="0" i="0" u="none" strike="noStrike" cap="none">
              <a:solidFill>
                <a:srgbClr val="000000"/>
              </a:solidFill>
              <a:latin typeface="Arial"/>
              <a:ea typeface="Arial"/>
              <a:cs typeface="Arial"/>
              <a:sym typeface="Arial"/>
            </a:endParaRPr>
          </a:p>
          <a:p>
            <a:pPr marL="40640" marR="0" lvl="0" indent="0" algn="l" rtl="0">
              <a:lnSpc>
                <a:spcPct val="100000"/>
              </a:lnSpc>
              <a:spcBef>
                <a:spcPts val="325"/>
              </a:spcBef>
              <a:spcAft>
                <a:spcPts val="0"/>
              </a:spcAft>
              <a:buClr>
                <a:srgbClr val="000000"/>
              </a:buClr>
              <a:buSzPts val="2000"/>
              <a:buFont typeface="Arial"/>
              <a:buNone/>
            </a:pPr>
            <a:r>
              <a:rPr lang="en" sz="2000" b="0" i="0" u="none" strike="noStrike" cap="none">
                <a:solidFill>
                  <a:srgbClr val="000000"/>
                </a:solidFill>
                <a:latin typeface="Arial"/>
                <a:ea typeface="Arial"/>
                <a:cs typeface="Arial"/>
                <a:sym typeface="Arial"/>
              </a:rPr>
              <a:t>     Fun &amp; Excitement, Curiosity &amp; Creativity, and Spirit of Adventure</a:t>
            </a:r>
            <a:endParaRPr sz="2600" b="0" i="0" u="none" strike="noStrike" cap="none">
              <a:solidFill>
                <a:schemeClr val="dk1"/>
              </a:solidFill>
              <a:latin typeface="Karla"/>
              <a:ea typeface="Karla"/>
              <a:cs typeface="Karla"/>
              <a:sym typeface="Karl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11"/>
        <p:cNvGrpSpPr/>
        <p:nvPr/>
      </p:nvGrpSpPr>
      <p:grpSpPr>
        <a:xfrm>
          <a:off x="0" y="0"/>
          <a:ext cx="0" cy="0"/>
          <a:chOff x="0" y="0"/>
          <a:chExt cx="0" cy="0"/>
        </a:xfrm>
      </p:grpSpPr>
      <p:pic>
        <p:nvPicPr>
          <p:cNvPr id="512" name="Google Shape;512;p16"/>
          <p:cNvPicPr preferRelativeResize="0"/>
          <p:nvPr/>
        </p:nvPicPr>
        <p:blipFill rotWithShape="1">
          <a:blip r:embed="rId3">
            <a:alphaModFix amt="20000"/>
          </a:blip>
          <a:srcRect l="26229" r="26233"/>
          <a:stretch/>
        </p:blipFill>
        <p:spPr>
          <a:xfrm>
            <a:off x="4703250" y="806275"/>
            <a:ext cx="2445000" cy="5143500"/>
          </a:xfrm>
          <a:prstGeom prst="rect">
            <a:avLst/>
          </a:prstGeom>
          <a:noFill/>
          <a:ln>
            <a:noFill/>
          </a:ln>
        </p:spPr>
      </p:pic>
      <p:pic>
        <p:nvPicPr>
          <p:cNvPr id="513" name="Google Shape;513;p16"/>
          <p:cNvPicPr preferRelativeResize="0"/>
          <p:nvPr/>
        </p:nvPicPr>
        <p:blipFill rotWithShape="1">
          <a:blip r:embed="rId4">
            <a:alphaModFix amt="20000"/>
          </a:blip>
          <a:srcRect l="20742" r="23870"/>
          <a:stretch/>
        </p:blipFill>
        <p:spPr>
          <a:xfrm>
            <a:off x="6888225" y="960673"/>
            <a:ext cx="2708675" cy="4890550"/>
          </a:xfrm>
          <a:prstGeom prst="rect">
            <a:avLst/>
          </a:prstGeom>
          <a:noFill/>
          <a:ln>
            <a:noFill/>
          </a:ln>
        </p:spPr>
      </p:pic>
      <p:pic>
        <p:nvPicPr>
          <p:cNvPr id="514" name="Google Shape;514;p16"/>
          <p:cNvPicPr preferRelativeResize="0"/>
          <p:nvPr/>
        </p:nvPicPr>
        <p:blipFill rotWithShape="1">
          <a:blip r:embed="rId5">
            <a:alphaModFix/>
          </a:blip>
          <a:srcRect l="29238" r="29234"/>
          <a:stretch/>
        </p:blipFill>
        <p:spPr>
          <a:xfrm>
            <a:off x="6645831" y="2043658"/>
            <a:ext cx="1343800" cy="3236050"/>
          </a:xfrm>
          <a:prstGeom prst="rect">
            <a:avLst/>
          </a:prstGeom>
          <a:noFill/>
          <a:ln>
            <a:noFill/>
          </a:ln>
        </p:spPr>
      </p:pic>
      <p:pic>
        <p:nvPicPr>
          <p:cNvPr id="515" name="Google Shape;515;p16"/>
          <p:cNvPicPr preferRelativeResize="0"/>
          <p:nvPr/>
        </p:nvPicPr>
        <p:blipFill rotWithShape="1">
          <a:blip r:embed="rId6">
            <a:alphaModFix/>
          </a:blip>
          <a:srcRect l="25390" r="25391" b="12617"/>
          <a:stretch/>
        </p:blipFill>
        <p:spPr>
          <a:xfrm>
            <a:off x="7597700" y="1976737"/>
            <a:ext cx="1658948" cy="2967325"/>
          </a:xfrm>
          <a:prstGeom prst="rect">
            <a:avLst/>
          </a:prstGeom>
          <a:noFill/>
          <a:ln>
            <a:noFill/>
          </a:ln>
        </p:spPr>
      </p:pic>
      <p:pic>
        <p:nvPicPr>
          <p:cNvPr id="516" name="Google Shape;516;p16" title="IMG_0083.jpeg"/>
          <p:cNvPicPr preferRelativeResize="0"/>
          <p:nvPr/>
        </p:nvPicPr>
        <p:blipFill rotWithShape="1">
          <a:blip r:embed="rId7">
            <a:alphaModFix/>
          </a:blip>
          <a:srcRect t="18951" b="17411"/>
          <a:stretch/>
        </p:blipFill>
        <p:spPr>
          <a:xfrm>
            <a:off x="3397548" y="1092775"/>
            <a:ext cx="2810100" cy="2231327"/>
          </a:xfrm>
          <a:prstGeom prst="rect">
            <a:avLst/>
          </a:prstGeom>
          <a:noFill/>
          <a:ln>
            <a:noFill/>
          </a:ln>
        </p:spPr>
      </p:pic>
      <p:pic>
        <p:nvPicPr>
          <p:cNvPr id="517" name="Google Shape;517;p16" title="IMG_0086.jpeg"/>
          <p:cNvPicPr preferRelativeResize="0"/>
          <p:nvPr/>
        </p:nvPicPr>
        <p:blipFill rotWithShape="1">
          <a:blip r:embed="rId8">
            <a:alphaModFix/>
          </a:blip>
          <a:srcRect t="28270" b="9556"/>
          <a:stretch/>
        </p:blipFill>
        <p:spPr>
          <a:xfrm>
            <a:off x="6438775" y="502702"/>
            <a:ext cx="2571675" cy="1641400"/>
          </a:xfrm>
          <a:prstGeom prst="rect">
            <a:avLst/>
          </a:prstGeom>
          <a:noFill/>
          <a:ln w="28575" cap="flat" cmpd="sng">
            <a:solidFill>
              <a:schemeClr val="dk2"/>
            </a:solidFill>
            <a:prstDash val="solid"/>
            <a:round/>
            <a:headEnd type="none" w="sm" len="sm"/>
            <a:tailEnd type="none" w="sm" len="sm"/>
          </a:ln>
        </p:spPr>
      </p:pic>
      <p:pic>
        <p:nvPicPr>
          <p:cNvPr id="518" name="Google Shape;518;p16" title="IMG_0049.jpeg"/>
          <p:cNvPicPr preferRelativeResize="0"/>
          <p:nvPr/>
        </p:nvPicPr>
        <p:blipFill rotWithShape="1">
          <a:blip r:embed="rId9">
            <a:alphaModFix/>
          </a:blip>
          <a:srcRect t="23559"/>
          <a:stretch/>
        </p:blipFill>
        <p:spPr>
          <a:xfrm>
            <a:off x="1384345" y="1053827"/>
            <a:ext cx="1823174" cy="1428925"/>
          </a:xfrm>
          <a:prstGeom prst="rect">
            <a:avLst/>
          </a:prstGeom>
          <a:noFill/>
          <a:ln w="19050" cap="flat" cmpd="sng">
            <a:solidFill>
              <a:schemeClr val="dk2"/>
            </a:solidFill>
            <a:prstDash val="solid"/>
            <a:round/>
            <a:headEnd type="none" w="sm" len="sm"/>
            <a:tailEnd type="none" w="sm" len="sm"/>
          </a:ln>
        </p:spPr>
      </p:pic>
      <p:pic>
        <p:nvPicPr>
          <p:cNvPr id="519" name="Google Shape;519;p16" title="IMG_0079.jpeg"/>
          <p:cNvPicPr preferRelativeResize="0"/>
          <p:nvPr/>
        </p:nvPicPr>
        <p:blipFill rotWithShape="1">
          <a:blip r:embed="rId10">
            <a:alphaModFix/>
          </a:blip>
          <a:srcRect l="4229" t="45756" r="3811" b="12230"/>
          <a:stretch/>
        </p:blipFill>
        <p:spPr>
          <a:xfrm>
            <a:off x="2956857" y="3730388"/>
            <a:ext cx="3691481" cy="1213674"/>
          </a:xfrm>
          <a:prstGeom prst="rect">
            <a:avLst/>
          </a:prstGeom>
          <a:noFill/>
          <a:ln w="19050" cap="flat" cmpd="sng">
            <a:solidFill>
              <a:schemeClr val="accent5"/>
            </a:solidFill>
            <a:prstDash val="solid"/>
            <a:round/>
            <a:headEnd type="none" w="sm" len="sm"/>
            <a:tailEnd type="none" w="sm" len="sm"/>
          </a:ln>
        </p:spPr>
      </p:pic>
      <p:pic>
        <p:nvPicPr>
          <p:cNvPr id="520" name="Google Shape;520;p16" descr="a close up of a butterfly on a white background (Provided by Tenor)"/>
          <p:cNvPicPr preferRelativeResize="0"/>
          <p:nvPr/>
        </p:nvPicPr>
        <p:blipFill rotWithShape="1">
          <a:blip r:embed="rId11">
            <a:alphaModFix/>
          </a:blip>
          <a:srcRect t="-4130" b="4130"/>
          <a:stretch/>
        </p:blipFill>
        <p:spPr>
          <a:xfrm flipH="1">
            <a:off x="99051" y="62300"/>
            <a:ext cx="1141372" cy="1213675"/>
          </a:xfrm>
          <a:prstGeom prst="rect">
            <a:avLst/>
          </a:prstGeom>
          <a:noFill/>
          <a:ln>
            <a:noFill/>
          </a:ln>
        </p:spPr>
      </p:pic>
      <p:sp>
        <p:nvSpPr>
          <p:cNvPr id="521" name="Google Shape;521;p16"/>
          <p:cNvSpPr txBox="1"/>
          <p:nvPr/>
        </p:nvSpPr>
        <p:spPr>
          <a:xfrm>
            <a:off x="906849" y="-102071"/>
            <a:ext cx="8138100" cy="5727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chemeClr val="dk1"/>
              </a:buClr>
              <a:buSzPts val="3300"/>
              <a:buFont typeface="Cormorant Unicase"/>
              <a:buNone/>
            </a:pPr>
            <a:r>
              <a:rPr lang="en" sz="3300" b="1" i="0" u="none" strike="noStrike" cap="none">
                <a:solidFill>
                  <a:schemeClr val="dk1"/>
                </a:solidFill>
                <a:latin typeface="Cormorant Unicase"/>
                <a:ea typeface="Cormorant Unicase"/>
                <a:cs typeface="Cormorant Unicase"/>
                <a:sym typeface="Cormorant Unicase"/>
              </a:rPr>
              <a:t>Belonging at EOEL Preschool</a:t>
            </a:r>
            <a:endParaRPr/>
          </a:p>
        </p:txBody>
      </p:sp>
      <p:sp>
        <p:nvSpPr>
          <p:cNvPr id="522" name="Google Shape;522;p16"/>
          <p:cNvSpPr txBox="1">
            <a:spLocks noGrp="1"/>
          </p:cNvSpPr>
          <p:nvPr>
            <p:ph type="title"/>
          </p:nvPr>
        </p:nvSpPr>
        <p:spPr>
          <a:xfrm>
            <a:off x="720000" y="445025"/>
            <a:ext cx="77040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3300"/>
              <a:buNone/>
            </a:pPr>
            <a:endParaRPr/>
          </a:p>
        </p:txBody>
      </p:sp>
      <p:sp>
        <p:nvSpPr>
          <p:cNvPr id="523" name="Google Shape;523;p16"/>
          <p:cNvSpPr txBox="1"/>
          <p:nvPr/>
        </p:nvSpPr>
        <p:spPr>
          <a:xfrm>
            <a:off x="0" y="2482752"/>
            <a:ext cx="2914294" cy="16827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Deputy Lieutenant Governor, Sylvia Luke stopped by to read to our EOEL Preschoolers, along with Senator Lynn Decoite yesterday. Students shared their butterfly songs with her after she read </a:t>
            </a:r>
            <a:r>
              <a:rPr lang="en" sz="1400" b="0" i="0" u="sng" strike="noStrike" cap="none">
                <a:solidFill>
                  <a:srgbClr val="000000"/>
                </a:solidFill>
                <a:latin typeface="Arial"/>
                <a:ea typeface="Arial"/>
                <a:cs typeface="Arial"/>
                <a:sym typeface="Arial"/>
              </a:rPr>
              <a:t>The Very Hungry Caterpillar</a:t>
            </a:r>
            <a:r>
              <a:rPr lang="en" sz="1400" b="0" i="0" u="none" strike="noStrike" cap="none">
                <a:solidFill>
                  <a:srgbClr val="000000"/>
                </a:solidFill>
                <a:latin typeface="Arial"/>
                <a:ea typeface="Arial"/>
                <a:cs typeface="Arial"/>
                <a:sym typeface="Arial"/>
              </a:rPr>
              <a:t>. These new little members of our school community have been a great addition to our campus. Their Sense of Belonging is just beginning.</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27"/>
        <p:cNvGrpSpPr/>
        <p:nvPr/>
      </p:nvGrpSpPr>
      <p:grpSpPr>
        <a:xfrm>
          <a:off x="0" y="0"/>
          <a:ext cx="0" cy="0"/>
          <a:chOff x="0" y="0"/>
          <a:chExt cx="0" cy="0"/>
        </a:xfrm>
      </p:grpSpPr>
      <p:sp>
        <p:nvSpPr>
          <p:cNvPr id="528" name="Google Shape;528;p17"/>
          <p:cNvSpPr txBox="1">
            <a:spLocks noGrp="1"/>
          </p:cNvSpPr>
          <p:nvPr>
            <p:ph type="title"/>
          </p:nvPr>
        </p:nvSpPr>
        <p:spPr>
          <a:xfrm>
            <a:off x="720000" y="334975"/>
            <a:ext cx="77040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3300"/>
              <a:buNone/>
            </a:pPr>
            <a:r>
              <a:rPr lang="en"/>
              <a:t>Our Future Plans for Student Voice</a:t>
            </a:r>
            <a:endParaRPr/>
          </a:p>
        </p:txBody>
      </p:sp>
      <p:sp>
        <p:nvSpPr>
          <p:cNvPr id="529" name="Google Shape;529;p17"/>
          <p:cNvSpPr txBox="1">
            <a:spLocks noGrp="1"/>
          </p:cNvSpPr>
          <p:nvPr>
            <p:ph type="body" idx="1"/>
          </p:nvPr>
        </p:nvSpPr>
        <p:spPr>
          <a:xfrm>
            <a:off x="2199137" y="1017725"/>
            <a:ext cx="6371351" cy="3790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rgbClr val="273D40"/>
              </a:buClr>
              <a:buSzPts val="600"/>
              <a:buFont typeface="Arial"/>
              <a:buNone/>
            </a:pPr>
            <a:r>
              <a:rPr lang="en" sz="1700" b="1" dirty="0"/>
              <a:t>Continue working on our GROW AREAS:</a:t>
            </a:r>
            <a:br>
              <a:rPr lang="en" sz="1700" b="1" dirty="0"/>
            </a:br>
            <a:endParaRPr sz="1700" b="1" dirty="0"/>
          </a:p>
          <a:p>
            <a:pPr marL="0" lvl="0" indent="0" algn="l" rtl="0">
              <a:lnSpc>
                <a:spcPct val="100000"/>
              </a:lnSpc>
              <a:spcBef>
                <a:spcPts val="0"/>
              </a:spcBef>
              <a:spcAft>
                <a:spcPts val="0"/>
              </a:spcAft>
              <a:buClr>
                <a:srgbClr val="273D40"/>
              </a:buClr>
              <a:buSzPts val="600"/>
              <a:buFont typeface="Arial"/>
              <a:buNone/>
            </a:pPr>
            <a:r>
              <a:rPr lang="en" sz="1600" b="1" dirty="0"/>
              <a:t>Sense of Accomplishment</a:t>
            </a:r>
            <a:endParaRPr dirty="0"/>
          </a:p>
          <a:p>
            <a:pPr marL="241300" lvl="0" indent="-215900" algn="l" rtl="0">
              <a:lnSpc>
                <a:spcPct val="100000"/>
              </a:lnSpc>
              <a:spcBef>
                <a:spcPts val="0"/>
              </a:spcBef>
              <a:spcAft>
                <a:spcPts val="0"/>
              </a:spcAft>
              <a:buSzPts val="1400"/>
              <a:buChar char="●"/>
            </a:pPr>
            <a:r>
              <a:rPr lang="en" dirty="0"/>
              <a:t>My teacher hangs up my work in the hallway or classroom.</a:t>
            </a:r>
            <a:br>
              <a:rPr lang="en" dirty="0"/>
            </a:br>
            <a:endParaRPr dirty="0"/>
          </a:p>
          <a:p>
            <a:pPr marL="25400" lvl="0" indent="0" algn="l" rtl="0">
              <a:lnSpc>
                <a:spcPct val="100000"/>
              </a:lnSpc>
              <a:spcBef>
                <a:spcPts val="0"/>
              </a:spcBef>
              <a:spcAft>
                <a:spcPts val="0"/>
              </a:spcAft>
              <a:buSzPts val="1400"/>
              <a:buNone/>
            </a:pPr>
            <a:r>
              <a:rPr lang="en" sz="1600" b="1" dirty="0"/>
              <a:t>Heroes</a:t>
            </a:r>
            <a:endParaRPr sz="1600" b="1" dirty="0"/>
          </a:p>
          <a:p>
            <a:pPr marL="241300" lvl="0" indent="-215900" algn="l" rtl="0">
              <a:lnSpc>
                <a:spcPct val="100000"/>
              </a:lnSpc>
              <a:spcBef>
                <a:spcPts val="0"/>
              </a:spcBef>
              <a:spcAft>
                <a:spcPts val="0"/>
              </a:spcAft>
              <a:buSzPts val="1400"/>
              <a:buChar char="●"/>
            </a:pPr>
            <a:r>
              <a:rPr lang="en" dirty="0"/>
              <a:t>Teachers care if I am absent. </a:t>
            </a:r>
            <a:endParaRPr dirty="0"/>
          </a:p>
          <a:p>
            <a:pPr marL="241300" lvl="0" indent="-215900" algn="l" rtl="0">
              <a:lnSpc>
                <a:spcPct val="100000"/>
              </a:lnSpc>
              <a:spcBef>
                <a:spcPts val="0"/>
              </a:spcBef>
              <a:spcAft>
                <a:spcPts val="0"/>
              </a:spcAft>
              <a:buSzPts val="1400"/>
              <a:buChar char="●"/>
            </a:pPr>
            <a:r>
              <a:rPr lang="en" dirty="0"/>
              <a:t>Students respect teachers.</a:t>
            </a:r>
            <a:endParaRPr dirty="0"/>
          </a:p>
          <a:p>
            <a:pPr marL="241300" lvl="0" indent="-215900" algn="l" rtl="0">
              <a:lnSpc>
                <a:spcPct val="100000"/>
              </a:lnSpc>
              <a:spcBef>
                <a:spcPts val="0"/>
              </a:spcBef>
              <a:spcAft>
                <a:spcPts val="0"/>
              </a:spcAft>
              <a:buSzPts val="1400"/>
              <a:buChar char="●"/>
            </a:pPr>
            <a:r>
              <a:rPr lang="en" dirty="0"/>
              <a:t>Students help each other at my school.</a:t>
            </a:r>
          </a:p>
          <a:p>
            <a:pPr marL="241300" lvl="0" indent="-215900" algn="l" rtl="0">
              <a:lnSpc>
                <a:spcPct val="100000"/>
              </a:lnSpc>
              <a:spcBef>
                <a:spcPts val="0"/>
              </a:spcBef>
              <a:spcAft>
                <a:spcPts val="0"/>
              </a:spcAft>
              <a:buSzPts val="1400"/>
              <a:buChar char="●"/>
            </a:pPr>
            <a:r>
              <a:rPr lang="en" dirty="0"/>
              <a:t>Students respect each other.</a:t>
            </a:r>
            <a:br>
              <a:rPr lang="en" dirty="0"/>
            </a:br>
            <a:endParaRPr dirty="0"/>
          </a:p>
          <a:p>
            <a:pPr marL="25400" lvl="0" indent="0" algn="l" rtl="0">
              <a:lnSpc>
                <a:spcPct val="100000"/>
              </a:lnSpc>
              <a:spcBef>
                <a:spcPts val="0"/>
              </a:spcBef>
              <a:spcAft>
                <a:spcPts val="0"/>
              </a:spcAft>
              <a:buSzPts val="1400"/>
              <a:buNone/>
            </a:pPr>
            <a:r>
              <a:rPr lang="en" sz="1600" b="1" dirty="0"/>
              <a:t>Belonging</a:t>
            </a:r>
            <a:endParaRPr sz="1600" b="1" dirty="0"/>
          </a:p>
          <a:p>
            <a:pPr marL="241300" lvl="0" indent="0" algn="l" rtl="0">
              <a:lnSpc>
                <a:spcPct val="100000"/>
              </a:lnSpc>
              <a:spcBef>
                <a:spcPts val="0"/>
              </a:spcBef>
              <a:spcAft>
                <a:spcPts val="0"/>
              </a:spcAft>
              <a:buSzPts val="1400"/>
              <a:buNone/>
            </a:pPr>
            <a:endParaRPr sz="300" dirty="0"/>
          </a:p>
          <a:p>
            <a:pPr marL="241300" lvl="0" indent="-215900" algn="l" rtl="0">
              <a:lnSpc>
                <a:spcPct val="100000"/>
              </a:lnSpc>
              <a:spcBef>
                <a:spcPts val="0"/>
              </a:spcBef>
              <a:spcAft>
                <a:spcPts val="0"/>
              </a:spcAft>
              <a:buSzPts val="1400"/>
              <a:buChar char="●"/>
            </a:pPr>
            <a:r>
              <a:rPr lang="en" dirty="0"/>
              <a:t>Bullying is a problem at my school. </a:t>
            </a:r>
            <a:endParaRPr dirty="0"/>
          </a:p>
          <a:p>
            <a:pPr marL="241300" lvl="0" indent="-215900" algn="l" rtl="0">
              <a:lnSpc>
                <a:spcPct val="100000"/>
              </a:lnSpc>
              <a:spcBef>
                <a:spcPts val="0"/>
              </a:spcBef>
              <a:spcAft>
                <a:spcPts val="0"/>
              </a:spcAft>
              <a:buSzPts val="1400"/>
              <a:buChar char="●"/>
            </a:pPr>
            <a:r>
              <a:rPr lang="en" dirty="0"/>
              <a:t>Other students are kind to me.</a:t>
            </a:r>
            <a:endParaRPr dirty="0"/>
          </a:p>
          <a:p>
            <a:pPr marL="241300" lvl="0" indent="-215900" algn="l" rtl="0">
              <a:lnSpc>
                <a:spcPct val="100000"/>
              </a:lnSpc>
              <a:spcBef>
                <a:spcPts val="0"/>
              </a:spcBef>
              <a:spcAft>
                <a:spcPts val="0"/>
              </a:spcAft>
              <a:buSzPts val="1400"/>
              <a:buChar char="●"/>
            </a:pPr>
            <a:r>
              <a:rPr lang="en" dirty="0"/>
              <a:t>I feel important in my classroom.</a:t>
            </a:r>
            <a:endParaRPr dirty="0"/>
          </a:p>
          <a:p>
            <a:pPr marL="0" lvl="0" indent="0" algn="l" rtl="0">
              <a:lnSpc>
                <a:spcPct val="100000"/>
              </a:lnSpc>
              <a:spcBef>
                <a:spcPts val="0"/>
              </a:spcBef>
              <a:spcAft>
                <a:spcPts val="0"/>
              </a:spcAft>
              <a:buSzPts val="1400"/>
              <a:buNone/>
            </a:pPr>
            <a:endParaRPr dirty="0"/>
          </a:p>
        </p:txBody>
      </p:sp>
      <p:pic>
        <p:nvPicPr>
          <p:cNvPr id="530" name="Google Shape;530;p17"/>
          <p:cNvPicPr preferRelativeResize="0"/>
          <p:nvPr/>
        </p:nvPicPr>
        <p:blipFill rotWithShape="1">
          <a:blip r:embed="rId3">
            <a:alphaModFix/>
          </a:blip>
          <a:srcRect l="22214" r="22220" b="7251"/>
          <a:stretch/>
        </p:blipFill>
        <p:spPr>
          <a:xfrm>
            <a:off x="6995909" y="731375"/>
            <a:ext cx="2345625" cy="3915325"/>
          </a:xfrm>
          <a:prstGeom prst="rect">
            <a:avLst/>
          </a:prstGeom>
          <a:noFill/>
          <a:ln>
            <a:noFill/>
          </a:ln>
        </p:spPr>
      </p:pic>
      <p:pic>
        <p:nvPicPr>
          <p:cNvPr id="531" name="Google Shape;531;p17"/>
          <p:cNvPicPr preferRelativeResize="0"/>
          <p:nvPr/>
        </p:nvPicPr>
        <p:blipFill rotWithShape="1">
          <a:blip r:embed="rId4">
            <a:alphaModFix/>
          </a:blip>
          <a:srcRect l="25390" r="25391" b="12617"/>
          <a:stretch/>
        </p:blipFill>
        <p:spPr>
          <a:xfrm>
            <a:off x="-146488" y="621325"/>
            <a:ext cx="2345625" cy="393894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35"/>
        <p:cNvGrpSpPr/>
        <p:nvPr/>
      </p:nvGrpSpPr>
      <p:grpSpPr>
        <a:xfrm>
          <a:off x="0" y="0"/>
          <a:ext cx="0" cy="0"/>
          <a:chOff x="0" y="0"/>
          <a:chExt cx="0" cy="0"/>
        </a:xfrm>
      </p:grpSpPr>
      <p:sp>
        <p:nvSpPr>
          <p:cNvPr id="536" name="Google Shape;536;p18"/>
          <p:cNvSpPr txBox="1">
            <a:spLocks noGrp="1"/>
          </p:cNvSpPr>
          <p:nvPr>
            <p:ph type="title"/>
          </p:nvPr>
        </p:nvSpPr>
        <p:spPr>
          <a:xfrm>
            <a:off x="720000" y="440700"/>
            <a:ext cx="77040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3300"/>
              <a:buNone/>
            </a:pPr>
            <a:r>
              <a:rPr lang="en"/>
              <a:t>RESOURCES &amp; IMPLEMENTATION</a:t>
            </a:r>
            <a:endParaRPr/>
          </a:p>
        </p:txBody>
      </p:sp>
      <p:sp>
        <p:nvSpPr>
          <p:cNvPr id="537" name="Google Shape;537;p18"/>
          <p:cNvSpPr txBox="1">
            <a:spLocks noGrp="1"/>
          </p:cNvSpPr>
          <p:nvPr>
            <p:ph type="body" idx="1"/>
          </p:nvPr>
        </p:nvSpPr>
        <p:spPr>
          <a:xfrm>
            <a:off x="345096" y="1017725"/>
            <a:ext cx="8158824" cy="3586200"/>
          </a:xfrm>
          <a:prstGeom prst="rect">
            <a:avLst/>
          </a:prstGeom>
          <a:noFill/>
          <a:ln>
            <a:noFill/>
          </a:ln>
        </p:spPr>
        <p:txBody>
          <a:bodyPr spcFirstLastPara="1" wrap="square" lIns="91425" tIns="91425" rIns="91425" bIns="91425" anchor="t" anchorCtr="0">
            <a:noAutofit/>
          </a:bodyPr>
          <a:lstStyle/>
          <a:p>
            <a:pPr marL="457200" lvl="0" indent="-317500" algn="l" rtl="0">
              <a:lnSpc>
                <a:spcPct val="100000"/>
              </a:lnSpc>
              <a:spcBef>
                <a:spcPts val="0"/>
              </a:spcBef>
              <a:spcAft>
                <a:spcPts val="0"/>
              </a:spcAft>
              <a:buClr>
                <a:schemeClr val="dk1"/>
              </a:buClr>
              <a:buSzPts val="1400"/>
              <a:buFont typeface="Karla SemiBold"/>
              <a:buChar char="●"/>
            </a:pPr>
            <a:r>
              <a:rPr lang="en"/>
              <a:t>Our Student Voice Cohort met Quarterly to map out implementation, pacing,  and planning.</a:t>
            </a:r>
            <a:endParaRPr/>
          </a:p>
          <a:p>
            <a:pPr marL="457200" lvl="0" indent="0" algn="l" rtl="0">
              <a:lnSpc>
                <a:spcPct val="100000"/>
              </a:lnSpc>
              <a:spcBef>
                <a:spcPts val="0"/>
              </a:spcBef>
              <a:spcAft>
                <a:spcPts val="0"/>
              </a:spcAft>
              <a:buSzPts val="1400"/>
              <a:buNone/>
            </a:pPr>
            <a:endParaRPr/>
          </a:p>
          <a:p>
            <a:pPr marL="457200" lvl="0" indent="-317500" algn="l" rtl="0">
              <a:lnSpc>
                <a:spcPct val="100000"/>
              </a:lnSpc>
              <a:spcBef>
                <a:spcPts val="0"/>
              </a:spcBef>
              <a:spcAft>
                <a:spcPts val="0"/>
              </a:spcAft>
              <a:buSzPts val="1400"/>
              <a:buChar char="●"/>
            </a:pPr>
            <a:r>
              <a:rPr lang="en"/>
              <a:t>Each Student Voice Cohort teacher member guided their team:</a:t>
            </a:r>
            <a:endParaRPr/>
          </a:p>
          <a:p>
            <a:pPr marL="457200" lvl="0" indent="0" algn="l" rtl="0">
              <a:lnSpc>
                <a:spcPct val="100000"/>
              </a:lnSpc>
              <a:spcBef>
                <a:spcPts val="0"/>
              </a:spcBef>
              <a:spcAft>
                <a:spcPts val="0"/>
              </a:spcAft>
              <a:buSzPts val="1400"/>
              <a:buNone/>
            </a:pPr>
            <a:r>
              <a:rPr lang="en"/>
              <a:t>     </a:t>
            </a:r>
            <a:r>
              <a:rPr lang="en" sz="1600" b="1"/>
              <a:t>K/1 - Kornienko    2/3 - Plumley       4/5 - Harper</a:t>
            </a:r>
            <a:endParaRPr sz="1600" b="1"/>
          </a:p>
          <a:p>
            <a:pPr marL="457200" lvl="0" indent="0" algn="l" rtl="0">
              <a:lnSpc>
                <a:spcPct val="100000"/>
              </a:lnSpc>
              <a:spcBef>
                <a:spcPts val="0"/>
              </a:spcBef>
              <a:spcAft>
                <a:spcPts val="0"/>
              </a:spcAft>
              <a:buSzPts val="1400"/>
              <a:buNone/>
            </a:pPr>
            <a:endParaRPr sz="1600" b="1"/>
          </a:p>
          <a:p>
            <a:pPr marL="457200" lvl="0" indent="-317500" algn="l" rtl="0">
              <a:lnSpc>
                <a:spcPct val="100000"/>
              </a:lnSpc>
              <a:spcBef>
                <a:spcPts val="0"/>
              </a:spcBef>
              <a:spcAft>
                <a:spcPts val="0"/>
              </a:spcAft>
              <a:buSzPts val="1400"/>
              <a:buChar char="●"/>
            </a:pPr>
            <a:r>
              <a:rPr lang="en"/>
              <a:t>Weekly PLCs were provided for teachers to explore resources, &amp; plan</a:t>
            </a:r>
            <a:br>
              <a:rPr lang="en"/>
            </a:br>
            <a:r>
              <a:rPr lang="en"/>
              <a:t>their grade level lessons. Resources include SEL incorporated stories.</a:t>
            </a:r>
            <a:endParaRPr/>
          </a:p>
          <a:p>
            <a:pPr marL="457200" lvl="0" indent="0" algn="l" rtl="0">
              <a:lnSpc>
                <a:spcPct val="100000"/>
              </a:lnSpc>
              <a:spcBef>
                <a:spcPts val="0"/>
              </a:spcBef>
              <a:spcAft>
                <a:spcPts val="0"/>
              </a:spcAft>
              <a:buSzPts val="1400"/>
              <a:buNone/>
            </a:pPr>
            <a:endParaRPr/>
          </a:p>
          <a:p>
            <a:pPr marL="457200" lvl="0" indent="-317500" algn="l" rtl="0">
              <a:lnSpc>
                <a:spcPct val="100000"/>
              </a:lnSpc>
              <a:spcBef>
                <a:spcPts val="0"/>
              </a:spcBef>
              <a:spcAft>
                <a:spcPts val="0"/>
              </a:spcAft>
              <a:buSzPts val="1400"/>
              <a:buChar char="●"/>
            </a:pPr>
            <a:r>
              <a:rPr lang="en"/>
              <a:t>Wednesday school-wide Student Voice lesson block.</a:t>
            </a:r>
            <a:endParaRPr/>
          </a:p>
          <a:p>
            <a:pPr marL="457200" lvl="0" indent="0" algn="l" rtl="0">
              <a:lnSpc>
                <a:spcPct val="100000"/>
              </a:lnSpc>
              <a:spcBef>
                <a:spcPts val="0"/>
              </a:spcBef>
              <a:spcAft>
                <a:spcPts val="0"/>
              </a:spcAft>
              <a:buSzPts val="1400"/>
              <a:buNone/>
            </a:pPr>
            <a:endParaRPr/>
          </a:p>
          <a:p>
            <a:pPr marL="457200" lvl="0" indent="-317500" algn="l" rtl="0">
              <a:lnSpc>
                <a:spcPct val="100000"/>
              </a:lnSpc>
              <a:spcBef>
                <a:spcPts val="0"/>
              </a:spcBef>
              <a:spcAft>
                <a:spcPts val="0"/>
              </a:spcAft>
              <a:buSzPts val="1400"/>
              <a:buChar char="●"/>
            </a:pPr>
            <a:r>
              <a:rPr lang="en"/>
              <a:t>Student Voice successes, ideas, share -outs, and check-ins </a:t>
            </a:r>
            <a:endParaRPr/>
          </a:p>
          <a:p>
            <a:pPr marL="457200" lvl="0" indent="0" algn="l" rtl="0">
              <a:lnSpc>
                <a:spcPct val="100000"/>
              </a:lnSpc>
              <a:spcBef>
                <a:spcPts val="0"/>
              </a:spcBef>
              <a:spcAft>
                <a:spcPts val="0"/>
              </a:spcAft>
              <a:buSzPts val="1400"/>
              <a:buNone/>
            </a:pPr>
            <a:r>
              <a:rPr lang="en"/>
              <a:t>presented to staff at Wednesday meetings monthly.</a:t>
            </a:r>
            <a:br>
              <a:rPr lang="en"/>
            </a:br>
            <a:endParaRPr/>
          </a:p>
          <a:p>
            <a:pPr marL="457200" lvl="0" indent="-317500" algn="l" rtl="0">
              <a:lnSpc>
                <a:spcPct val="100000"/>
              </a:lnSpc>
              <a:spcBef>
                <a:spcPts val="0"/>
              </a:spcBef>
              <a:spcAft>
                <a:spcPts val="0"/>
              </a:spcAft>
              <a:buSzPts val="1400"/>
              <a:buChar char="●"/>
            </a:pPr>
            <a:r>
              <a:rPr lang="en"/>
              <a:t>School-wide monthly pacing </a:t>
            </a:r>
            <a:endParaRPr/>
          </a:p>
          <a:p>
            <a:pPr marL="457200" lvl="0" indent="0" algn="l" rtl="0">
              <a:lnSpc>
                <a:spcPct val="100000"/>
              </a:lnSpc>
              <a:spcBef>
                <a:spcPts val="0"/>
              </a:spcBef>
              <a:spcAft>
                <a:spcPts val="0"/>
              </a:spcAft>
              <a:buSzPts val="1400"/>
              <a:buNone/>
            </a:pPr>
            <a:endParaRPr/>
          </a:p>
          <a:p>
            <a:pPr marL="457200" lvl="0" indent="-317500" algn="l" rtl="0">
              <a:lnSpc>
                <a:spcPct val="100000"/>
              </a:lnSpc>
              <a:spcBef>
                <a:spcPts val="0"/>
              </a:spcBef>
              <a:spcAft>
                <a:spcPts val="0"/>
              </a:spcAft>
              <a:buSzPts val="1400"/>
              <a:buChar char="●"/>
            </a:pPr>
            <a:r>
              <a:rPr lang="en" sz="1600" u="sng">
                <a:solidFill>
                  <a:srgbClr val="1155CC"/>
                </a:solidFill>
                <a:latin typeface="Arial"/>
                <a:ea typeface="Arial"/>
                <a:cs typeface="Arial"/>
                <a:sym typeface="Arial"/>
                <a:hlinkClick r:id="rId3">
                  <a:extLst>
                    <a:ext uri="{A12FA001-AC4F-418D-AE19-62706E023703}">
                      <ahyp:hlinkClr xmlns:ahyp="http://schemas.microsoft.com/office/drawing/2018/hyperlinkcolor" val="tx"/>
                    </a:ext>
                  </a:extLst>
                </a:hlinkClick>
              </a:rPr>
              <a:t>Haiku Student Voice Implementation</a:t>
            </a:r>
            <a:endParaRPr sz="1900"/>
          </a:p>
          <a:p>
            <a:pPr marL="457200" lvl="0" indent="0" algn="l" rtl="0">
              <a:lnSpc>
                <a:spcPct val="100000"/>
              </a:lnSpc>
              <a:spcBef>
                <a:spcPts val="0"/>
              </a:spcBef>
              <a:spcAft>
                <a:spcPts val="0"/>
              </a:spcAft>
              <a:buSzPts val="1400"/>
              <a:buNone/>
            </a:pPr>
            <a:r>
              <a:rPr lang="en"/>
              <a:t> </a:t>
            </a:r>
            <a:endParaRPr/>
          </a:p>
        </p:txBody>
      </p:sp>
      <p:pic>
        <p:nvPicPr>
          <p:cNvPr id="538" name="Google Shape;538;p18"/>
          <p:cNvPicPr preferRelativeResize="0"/>
          <p:nvPr/>
        </p:nvPicPr>
        <p:blipFill rotWithShape="1">
          <a:blip r:embed="rId4">
            <a:alphaModFix/>
          </a:blip>
          <a:srcRect l="25199" r="26057" b="22892"/>
          <a:stretch/>
        </p:blipFill>
        <p:spPr>
          <a:xfrm>
            <a:off x="6296975" y="1337925"/>
            <a:ext cx="2127025" cy="33648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42"/>
        <p:cNvGrpSpPr/>
        <p:nvPr/>
      </p:nvGrpSpPr>
      <p:grpSpPr>
        <a:xfrm>
          <a:off x="0" y="0"/>
          <a:ext cx="0" cy="0"/>
          <a:chOff x="0" y="0"/>
          <a:chExt cx="0" cy="0"/>
        </a:xfrm>
      </p:grpSpPr>
      <p:sp>
        <p:nvSpPr>
          <p:cNvPr id="543" name="Google Shape;543;p19"/>
          <p:cNvSpPr txBox="1">
            <a:spLocks noGrp="1"/>
          </p:cNvSpPr>
          <p:nvPr>
            <p:ph type="title"/>
          </p:nvPr>
        </p:nvSpPr>
        <p:spPr>
          <a:xfrm>
            <a:off x="1335024" y="829736"/>
            <a:ext cx="6075648" cy="16308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SzPts val="3300"/>
              <a:buNone/>
            </a:pPr>
            <a:r>
              <a:rPr lang="en" sz="4400"/>
              <a:t>Thanks for              Exploring Our Student Voice Journey</a:t>
            </a:r>
            <a:endParaRPr sz="4400"/>
          </a:p>
        </p:txBody>
      </p:sp>
      <p:pic>
        <p:nvPicPr>
          <p:cNvPr id="544" name="Google Shape;544;p19"/>
          <p:cNvPicPr preferRelativeResize="0"/>
          <p:nvPr/>
        </p:nvPicPr>
        <p:blipFill rotWithShape="1">
          <a:blip r:embed="rId3">
            <a:alphaModFix/>
          </a:blip>
          <a:srcRect l="22214" r="22220" b="31422"/>
          <a:stretch/>
        </p:blipFill>
        <p:spPr>
          <a:xfrm flipH="1">
            <a:off x="7066525" y="-88386"/>
            <a:ext cx="2245475" cy="2771350"/>
          </a:xfrm>
          <a:prstGeom prst="rect">
            <a:avLst/>
          </a:prstGeom>
          <a:noFill/>
          <a:ln>
            <a:noFill/>
          </a:ln>
        </p:spPr>
      </p:pic>
      <p:sp>
        <p:nvSpPr>
          <p:cNvPr id="545" name="Google Shape;545;p19"/>
          <p:cNvSpPr txBox="1">
            <a:spLocks noGrp="1"/>
          </p:cNvSpPr>
          <p:nvPr>
            <p:ph type="subTitle" idx="1"/>
          </p:nvPr>
        </p:nvSpPr>
        <p:spPr>
          <a:xfrm>
            <a:off x="2450425" y="2984056"/>
            <a:ext cx="4448100" cy="14580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 b="1"/>
              <a:t>                  Do you have any questions?</a:t>
            </a:r>
            <a:endParaRPr b="1"/>
          </a:p>
          <a:p>
            <a:pPr marL="0" lvl="0" indent="0" algn="l" rtl="0">
              <a:lnSpc>
                <a:spcPct val="100000"/>
              </a:lnSpc>
              <a:spcBef>
                <a:spcPts val="1000"/>
              </a:spcBef>
              <a:spcAft>
                <a:spcPts val="0"/>
              </a:spcAft>
              <a:buSzPts val="1400"/>
              <a:buNone/>
            </a:pPr>
            <a:r>
              <a:rPr lang="en"/>
              <a:t>                           </a:t>
            </a:r>
            <a:r>
              <a:rPr lang="en" u="sng">
                <a:solidFill>
                  <a:schemeClr val="hlink"/>
                </a:solidFill>
                <a:hlinkClick r:id="rId4"/>
              </a:rPr>
              <a:t>daria.boone@k12.hi.us</a:t>
            </a:r>
            <a:endParaRPr/>
          </a:p>
          <a:p>
            <a:pPr marL="0" lvl="0" indent="0" algn="l" rtl="0">
              <a:lnSpc>
                <a:spcPct val="100000"/>
              </a:lnSpc>
              <a:spcBef>
                <a:spcPts val="0"/>
              </a:spcBef>
              <a:spcAft>
                <a:spcPts val="0"/>
              </a:spcAft>
              <a:buSzPts val="1400"/>
              <a:buNone/>
            </a:pPr>
            <a:r>
              <a:rPr lang="en"/>
              <a:t>                            haikuschoolriders.org</a:t>
            </a:r>
            <a:endParaRPr/>
          </a:p>
          <a:p>
            <a:pPr marL="0" lvl="0" indent="0" algn="ctr" rtl="0">
              <a:lnSpc>
                <a:spcPct val="100000"/>
              </a:lnSpc>
              <a:spcBef>
                <a:spcPts val="0"/>
              </a:spcBef>
              <a:spcAft>
                <a:spcPts val="0"/>
              </a:spcAft>
              <a:buSzPts val="1400"/>
              <a:buNone/>
            </a:pPr>
            <a:endParaRPr/>
          </a:p>
        </p:txBody>
      </p:sp>
      <p:cxnSp>
        <p:nvCxnSpPr>
          <p:cNvPr id="546" name="Google Shape;546;p19"/>
          <p:cNvCxnSpPr/>
          <p:nvPr/>
        </p:nvCxnSpPr>
        <p:spPr>
          <a:xfrm>
            <a:off x="-168000" y="2682964"/>
            <a:ext cx="9480000" cy="0"/>
          </a:xfrm>
          <a:prstGeom prst="straightConnector1">
            <a:avLst/>
          </a:prstGeom>
          <a:noFill/>
          <a:ln w="9525" cap="flat" cmpd="sng">
            <a:solidFill>
              <a:schemeClr val="dk1"/>
            </a:solidFill>
            <a:prstDash val="solid"/>
            <a:round/>
            <a:headEnd type="none" w="sm" len="sm"/>
            <a:tailEnd type="none" w="sm" len="sm"/>
          </a:ln>
        </p:spPr>
      </p:cxnSp>
      <p:pic>
        <p:nvPicPr>
          <p:cNvPr id="547" name="Google Shape;547;p19"/>
          <p:cNvPicPr preferRelativeResize="0"/>
          <p:nvPr/>
        </p:nvPicPr>
        <p:blipFill rotWithShape="1">
          <a:blip r:embed="rId5">
            <a:alphaModFix/>
          </a:blip>
          <a:srcRect l="27054" t="7402" r="28832" b="7411"/>
          <a:stretch/>
        </p:blipFill>
        <p:spPr>
          <a:xfrm flipH="1">
            <a:off x="-384000" y="429768"/>
            <a:ext cx="2117328" cy="4313381"/>
          </a:xfrm>
          <a:prstGeom prst="rect">
            <a:avLst/>
          </a:prstGeom>
          <a:noFill/>
          <a:ln>
            <a:noFill/>
          </a:ln>
        </p:spPr>
      </p:pic>
      <p:pic>
        <p:nvPicPr>
          <p:cNvPr id="548" name="Google Shape;548;p19"/>
          <p:cNvPicPr preferRelativeResize="0"/>
          <p:nvPr/>
        </p:nvPicPr>
        <p:blipFill rotWithShape="1">
          <a:blip r:embed="rId6">
            <a:alphaModFix/>
          </a:blip>
          <a:srcRect l="21738" t="5405" r="21737" b="36159"/>
          <a:stretch/>
        </p:blipFill>
        <p:spPr>
          <a:xfrm>
            <a:off x="6898525" y="2856306"/>
            <a:ext cx="1657400" cy="1713500"/>
          </a:xfrm>
          <a:prstGeom prst="rect">
            <a:avLst/>
          </a:prstGeom>
          <a:noFill/>
          <a:ln>
            <a:noFill/>
          </a:ln>
        </p:spPr>
      </p:pic>
    </p:spTree>
  </p:cSld>
  <p:clrMapOvr>
    <a:masterClrMapping/>
  </p:clrMapOvr>
</p:sld>
</file>

<file path=ppt/theme/theme1.xml><?xml version="1.0" encoding="utf-8"?>
<a:theme xmlns:a="http://schemas.openxmlformats.org/drawingml/2006/main" name="Spring Equinox by Slidesgo">
  <a:themeElements>
    <a:clrScheme name="Simple Light">
      <a:dk1>
        <a:srgbClr val="48613B"/>
      </a:dk1>
      <a:lt1>
        <a:srgbClr val="FDFDE5"/>
      </a:lt1>
      <a:dk2>
        <a:srgbClr val="959A4A"/>
      </a:dk2>
      <a:lt2>
        <a:srgbClr val="9FB67D"/>
      </a:lt2>
      <a:accent1>
        <a:srgbClr val="CDDAB9"/>
      </a:accent1>
      <a:accent2>
        <a:srgbClr val="EEAE02"/>
      </a:accent2>
      <a:accent3>
        <a:srgbClr val="BB3B48"/>
      </a:accent3>
      <a:accent4>
        <a:srgbClr val="FC8EAC"/>
      </a:accent4>
      <a:accent5>
        <a:srgbClr val="A476BF"/>
      </a:accent5>
      <a:accent6>
        <a:srgbClr val="FFFFFF"/>
      </a:accent6>
      <a:hlink>
        <a:srgbClr val="48613B"/>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1859</Words>
  <Application>Microsoft Macintosh PowerPoint</Application>
  <PresentationFormat>On-screen Show (16:9)</PresentationFormat>
  <Paragraphs>176</Paragraphs>
  <Slides>19</Slides>
  <Notes>19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Karla</vt:lpstr>
      <vt:lpstr>Karla Medium</vt:lpstr>
      <vt:lpstr>Arial</vt:lpstr>
      <vt:lpstr>Darker Grotesque SemiBold</vt:lpstr>
      <vt:lpstr>Cormorant Unicase</vt:lpstr>
      <vt:lpstr>Karla SemiBold</vt:lpstr>
      <vt:lpstr>Spring Equinox by Slidesgo</vt:lpstr>
      <vt:lpstr>STUDENT VOICE</vt:lpstr>
      <vt:lpstr>Conditions of Student Voice</vt:lpstr>
      <vt:lpstr>Our Findings After Implementing Student Voice</vt:lpstr>
      <vt:lpstr>FUN &amp; EXCITEMENT</vt:lpstr>
      <vt:lpstr>FUN &amp; EXCITEMENT</vt:lpstr>
      <vt:lpstr>CURIOSITY &amp; CREATIVITY</vt:lpstr>
      <vt:lpstr>SENSE OF ACCOMPLISHMENT</vt:lpstr>
      <vt:lpstr>MY VOICE IS MY CHOICE</vt:lpstr>
      <vt:lpstr>      Voice &amp; Choice: Creating a Community of Ownership</vt:lpstr>
      <vt:lpstr>Haiku School Counseling Program</vt:lpstr>
      <vt:lpstr>Student Voice Seen &amp; Heard Around HAIKU SCHOOL</vt:lpstr>
      <vt:lpstr>Belonging and Fun &amp; Excitement</vt:lpstr>
      <vt:lpstr>Belonging, Fun &amp; Excitement, and Sense of Accomplishment</vt:lpstr>
      <vt:lpstr>LUNCH TALENT SHOWS! Students Are excited and eager to perform </vt:lpstr>
      <vt:lpstr>SENSE OF ACCOMPLISHMENT &amp; HEROES</vt:lpstr>
      <vt:lpstr>PowerPoint Presentation</vt:lpstr>
      <vt:lpstr>Our Future Plans for Student Voice</vt:lpstr>
      <vt:lpstr>RESOURCES &amp; IMPLEMENTATION</vt:lpstr>
      <vt:lpstr>Thanks for              Exploring Our Student Voice Journey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Lisa Lande</cp:lastModifiedBy>
  <cp:revision>2</cp:revision>
  <dcterms:modified xsi:type="dcterms:W3CDTF">2025-05-01T21:58:40Z</dcterms:modified>
</cp:coreProperties>
</file>